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406" r:id="rId2"/>
    <p:sldId id="410" r:id="rId3"/>
    <p:sldId id="417" r:id="rId4"/>
    <p:sldId id="418" r:id="rId5"/>
    <p:sldId id="419" r:id="rId6"/>
    <p:sldId id="420" r:id="rId7"/>
    <p:sldId id="421" r:id="rId8"/>
    <p:sldId id="422" r:id="rId9"/>
    <p:sldId id="423" r:id="rId10"/>
    <p:sldId id="424" r:id="rId11"/>
    <p:sldId id="425" r:id="rId12"/>
    <p:sldId id="426" r:id="rId13"/>
    <p:sldId id="427" r:id="rId14"/>
    <p:sldId id="409" r:id="rId15"/>
    <p:sldId id="428" r:id="rId16"/>
    <p:sldId id="435" r:id="rId17"/>
    <p:sldId id="411" r:id="rId18"/>
    <p:sldId id="429" r:id="rId19"/>
    <p:sldId id="430" r:id="rId20"/>
    <p:sldId id="433" r:id="rId21"/>
    <p:sldId id="432" r:id="rId22"/>
    <p:sldId id="434" r:id="rId23"/>
    <p:sldId id="398"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649F"/>
    <a:srgbClr val="6699FF"/>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18" autoAdjust="0"/>
    <p:restoredTop sz="72846" autoAdjust="0"/>
  </p:normalViewPr>
  <p:slideViewPr>
    <p:cSldViewPr snapToGrid="0">
      <p:cViewPr varScale="1">
        <p:scale>
          <a:sx n="98" d="100"/>
          <a:sy n="98" d="100"/>
        </p:scale>
        <p:origin x="180" y="60"/>
      </p:cViewPr>
      <p:guideLst>
        <p:guide orient="horz" pos="2160"/>
        <p:guide pos="3840"/>
      </p:guideLst>
    </p:cSldViewPr>
  </p:slideViewPr>
  <p:notesTextViewPr>
    <p:cViewPr>
      <p:scale>
        <a:sx n="1" d="1"/>
        <a:sy n="1" d="1"/>
      </p:scale>
      <p:origin x="0" y="-92"/>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iminxin" userId="b9a05478-9ca2-4ac2-b948-1b493583318e" providerId="ADAL" clId="{B495D8E3-2813-49F6-A6CC-46905CF6A161}"/>
    <pc:docChg chg="custSel addSld delSld modSld sldOrd">
      <pc:chgData name="laiminxin" userId="b9a05478-9ca2-4ac2-b948-1b493583318e" providerId="ADAL" clId="{B495D8E3-2813-49F6-A6CC-46905CF6A161}" dt="2023-10-07T14:06:32.343" v="61" actId="729"/>
      <pc:docMkLst>
        <pc:docMk/>
      </pc:docMkLst>
      <pc:sldChg chg="addSp modSp mod modNotesTx">
        <pc:chgData name="laiminxin" userId="b9a05478-9ca2-4ac2-b948-1b493583318e" providerId="ADAL" clId="{B495D8E3-2813-49F6-A6CC-46905CF6A161}" dt="2023-10-07T13:59:33.488" v="6"/>
        <pc:sldMkLst>
          <pc:docMk/>
          <pc:sldMk cId="3883774457" sldId="406"/>
        </pc:sldMkLst>
        <pc:spChg chg="mod">
          <ac:chgData name="laiminxin" userId="b9a05478-9ca2-4ac2-b948-1b493583318e" providerId="ADAL" clId="{B495D8E3-2813-49F6-A6CC-46905CF6A161}" dt="2023-10-07T13:58:49.006" v="1"/>
          <ac:spMkLst>
            <pc:docMk/>
            <pc:sldMk cId="3883774457" sldId="406"/>
            <ac:spMk id="3" creationId="{51B558E7-6A52-4601-8F7C-E681BBE7A442}"/>
          </ac:spMkLst>
        </pc:spChg>
        <pc:picChg chg="add mod">
          <ac:chgData name="laiminxin" userId="b9a05478-9ca2-4ac2-b948-1b493583318e" providerId="ADAL" clId="{B495D8E3-2813-49F6-A6CC-46905CF6A161}" dt="2023-10-07T13:59:06.443" v="4" actId="1076"/>
          <ac:picMkLst>
            <pc:docMk/>
            <pc:sldMk cId="3883774457" sldId="406"/>
            <ac:picMk id="4" creationId="{CC1620A0-380B-4E20-9950-FDFE08DBE36A}"/>
          </ac:picMkLst>
        </pc:picChg>
      </pc:sldChg>
      <pc:sldChg chg="del">
        <pc:chgData name="laiminxin" userId="b9a05478-9ca2-4ac2-b948-1b493583318e" providerId="ADAL" clId="{B495D8E3-2813-49F6-A6CC-46905CF6A161}" dt="2023-10-07T13:53:47.478" v="0" actId="47"/>
        <pc:sldMkLst>
          <pc:docMk/>
          <pc:sldMk cId="2902555135" sldId="408"/>
        </pc:sldMkLst>
      </pc:sldChg>
      <pc:sldChg chg="modSp mod modNotesTx">
        <pc:chgData name="laiminxin" userId="b9a05478-9ca2-4ac2-b948-1b493583318e" providerId="ADAL" clId="{B495D8E3-2813-49F6-A6CC-46905CF6A161}" dt="2023-10-07T14:04:37.798" v="60" actId="20577"/>
        <pc:sldMkLst>
          <pc:docMk/>
          <pc:sldMk cId="3186711170" sldId="410"/>
        </pc:sldMkLst>
        <pc:spChg chg="mod">
          <ac:chgData name="laiminxin" userId="b9a05478-9ca2-4ac2-b948-1b493583318e" providerId="ADAL" clId="{B495D8E3-2813-49F6-A6CC-46905CF6A161}" dt="2023-10-07T13:59:51.060" v="20" actId="20577"/>
          <ac:spMkLst>
            <pc:docMk/>
            <pc:sldMk cId="3186711170" sldId="410"/>
            <ac:spMk id="3" creationId="{70C9F434-CCE9-46D2-86C1-0F6A7766E3B3}"/>
          </ac:spMkLst>
        </pc:spChg>
        <pc:spChg chg="mod">
          <ac:chgData name="laiminxin" userId="b9a05478-9ca2-4ac2-b948-1b493583318e" providerId="ADAL" clId="{B495D8E3-2813-49F6-A6CC-46905CF6A161}" dt="2023-10-07T14:04:37.798" v="60" actId="20577"/>
          <ac:spMkLst>
            <pc:docMk/>
            <pc:sldMk cId="3186711170" sldId="410"/>
            <ac:spMk id="4" creationId="{DD1003A5-DD86-4A68-85D3-8E6B4E708349}"/>
          </ac:spMkLst>
        </pc:spChg>
      </pc:sldChg>
      <pc:sldChg chg="addSp modSp add mod ord modShow modNotesTx">
        <pc:chgData name="laiminxin" userId="b9a05478-9ca2-4ac2-b948-1b493583318e" providerId="ADAL" clId="{B495D8E3-2813-49F6-A6CC-46905CF6A161}" dt="2023-10-07T14:06:32.343" v="61" actId="729"/>
        <pc:sldMkLst>
          <pc:docMk/>
          <pc:sldMk cId="2721399974" sldId="416"/>
        </pc:sldMkLst>
        <pc:spChg chg="mod">
          <ac:chgData name="laiminxin" userId="b9a05478-9ca2-4ac2-b948-1b493583318e" providerId="ADAL" clId="{B495D8E3-2813-49F6-A6CC-46905CF6A161}" dt="2023-10-07T14:00:47.229" v="27"/>
          <ac:spMkLst>
            <pc:docMk/>
            <pc:sldMk cId="2721399974" sldId="416"/>
            <ac:spMk id="4" creationId="{DD1003A5-DD86-4A68-85D3-8E6B4E708349}"/>
          </ac:spMkLst>
        </pc:spChg>
        <pc:picChg chg="add mod">
          <ac:chgData name="laiminxin" userId="b9a05478-9ca2-4ac2-b948-1b493583318e" providerId="ADAL" clId="{B495D8E3-2813-49F6-A6CC-46905CF6A161}" dt="2023-10-07T14:04:07.872" v="47" actId="1076"/>
          <ac:picMkLst>
            <pc:docMk/>
            <pc:sldMk cId="2721399974" sldId="416"/>
            <ac:picMk id="5" creationId="{E1F3F9BC-A5FA-4272-92BA-F73E1B659B89}"/>
          </ac:picMkLst>
        </pc:picChg>
      </pc:sldChg>
      <pc:sldChg chg="addSp delSp modSp add mod modNotesTx">
        <pc:chgData name="laiminxin" userId="b9a05478-9ca2-4ac2-b948-1b493583318e" providerId="ADAL" clId="{B495D8E3-2813-49F6-A6CC-46905CF6A161}" dt="2023-10-07T14:04:04.594" v="45" actId="21"/>
        <pc:sldMkLst>
          <pc:docMk/>
          <pc:sldMk cId="2839500979" sldId="417"/>
        </pc:sldMkLst>
        <pc:spChg chg="mod">
          <ac:chgData name="laiminxin" userId="b9a05478-9ca2-4ac2-b948-1b493583318e" providerId="ADAL" clId="{B495D8E3-2813-49F6-A6CC-46905CF6A161}" dt="2023-10-07T14:02:15.987" v="39" actId="20577"/>
          <ac:spMkLst>
            <pc:docMk/>
            <pc:sldMk cId="2839500979" sldId="417"/>
            <ac:spMk id="4" creationId="{DD1003A5-DD86-4A68-85D3-8E6B4E708349}"/>
          </ac:spMkLst>
        </pc:spChg>
        <pc:picChg chg="add del mod">
          <ac:chgData name="laiminxin" userId="b9a05478-9ca2-4ac2-b948-1b493583318e" providerId="ADAL" clId="{B495D8E3-2813-49F6-A6CC-46905CF6A161}" dt="2023-10-07T14:04:04.594" v="45" actId="21"/>
          <ac:picMkLst>
            <pc:docMk/>
            <pc:sldMk cId="2839500979" sldId="417"/>
            <ac:picMk id="5" creationId="{258B242A-E8CB-416D-9B7C-590496BA136E}"/>
          </ac:picMkLst>
        </pc:picChg>
      </pc:sldChg>
    </pc:docChg>
  </pc:docChgLst>
  <pc:docChgLst>
    <pc:chgData name="laiminxin" userId="b9a05478-9ca2-4ac2-b948-1b493583318e" providerId="ADAL" clId="{FD71E34C-E7EF-40AC-9896-CF8F73FED97A}"/>
    <pc:docChg chg="undo custSel addSld delSld modSld sldOrd">
      <pc:chgData name="laiminxin" userId="b9a05478-9ca2-4ac2-b948-1b493583318e" providerId="ADAL" clId="{FD71E34C-E7EF-40AC-9896-CF8F73FED97A}" dt="2023-10-10T01:36:25.403" v="2578"/>
      <pc:docMkLst>
        <pc:docMk/>
      </pc:docMkLst>
      <pc:sldChg chg="addSp delSp modSp mod modNotesTx">
        <pc:chgData name="laiminxin" userId="b9a05478-9ca2-4ac2-b948-1b493583318e" providerId="ADAL" clId="{FD71E34C-E7EF-40AC-9896-CF8F73FED97A}" dt="2023-10-09T13:04:35.872" v="2518"/>
        <pc:sldMkLst>
          <pc:docMk/>
          <pc:sldMk cId="2636227809" sldId="409"/>
        </pc:sldMkLst>
        <pc:spChg chg="mod">
          <ac:chgData name="laiminxin" userId="b9a05478-9ca2-4ac2-b948-1b493583318e" providerId="ADAL" clId="{FD71E34C-E7EF-40AC-9896-CF8F73FED97A}" dt="2023-10-08T08:38:59.075" v="1451"/>
          <ac:spMkLst>
            <pc:docMk/>
            <pc:sldMk cId="2636227809" sldId="409"/>
            <ac:spMk id="3" creationId="{70C9F434-CCE9-46D2-86C1-0F6A7766E3B3}"/>
          </ac:spMkLst>
        </pc:spChg>
        <pc:spChg chg="add mod">
          <ac:chgData name="laiminxin" userId="b9a05478-9ca2-4ac2-b948-1b493583318e" providerId="ADAL" clId="{FD71E34C-E7EF-40AC-9896-CF8F73FED97A}" dt="2023-10-09T13:04:35.872" v="2518"/>
          <ac:spMkLst>
            <pc:docMk/>
            <pc:sldMk cId="2636227809" sldId="409"/>
            <ac:spMk id="5" creationId="{EA8677CF-5525-4917-92F5-F90A91876571}"/>
          </ac:spMkLst>
        </pc:spChg>
        <pc:spChg chg="mod">
          <ac:chgData name="laiminxin" userId="b9a05478-9ca2-4ac2-b948-1b493583318e" providerId="ADAL" clId="{FD71E34C-E7EF-40AC-9896-CF8F73FED97A}" dt="2023-10-08T08:39:14.083" v="1457" actId="12"/>
          <ac:spMkLst>
            <pc:docMk/>
            <pc:sldMk cId="2636227809" sldId="409"/>
            <ac:spMk id="6" creationId="{99AB9D1A-499B-4D49-BA09-A14CF0480781}"/>
          </ac:spMkLst>
        </pc:spChg>
        <pc:picChg chg="del">
          <ac:chgData name="laiminxin" userId="b9a05478-9ca2-4ac2-b948-1b493583318e" providerId="ADAL" clId="{FD71E34C-E7EF-40AC-9896-CF8F73FED97A}" dt="2023-10-08T08:38:49.193" v="1447" actId="478"/>
          <ac:picMkLst>
            <pc:docMk/>
            <pc:sldMk cId="2636227809" sldId="409"/>
            <ac:picMk id="4" creationId="{82227328-8CD2-4E99-8A37-49D8BFA504B7}"/>
          </ac:picMkLst>
        </pc:picChg>
      </pc:sldChg>
      <pc:sldChg chg="modSp mod ord modNotesTx">
        <pc:chgData name="laiminxin" userId="b9a05478-9ca2-4ac2-b948-1b493583318e" providerId="ADAL" clId="{FD71E34C-E7EF-40AC-9896-CF8F73FED97A}" dt="2023-10-08T01:41:25.467" v="77"/>
        <pc:sldMkLst>
          <pc:docMk/>
          <pc:sldMk cId="3186711170" sldId="410"/>
        </pc:sldMkLst>
        <pc:spChg chg="mod">
          <ac:chgData name="laiminxin" userId="b9a05478-9ca2-4ac2-b948-1b493583318e" providerId="ADAL" clId="{FD71E34C-E7EF-40AC-9896-CF8F73FED97A}" dt="2023-10-08T01:29:08.184" v="41"/>
          <ac:spMkLst>
            <pc:docMk/>
            <pc:sldMk cId="3186711170" sldId="410"/>
            <ac:spMk id="4" creationId="{DD1003A5-DD86-4A68-85D3-8E6B4E708349}"/>
          </ac:spMkLst>
        </pc:spChg>
      </pc:sldChg>
      <pc:sldChg chg="addSp modSp mod modNotesTx">
        <pc:chgData name="laiminxin" userId="b9a05478-9ca2-4ac2-b948-1b493583318e" providerId="ADAL" clId="{FD71E34C-E7EF-40AC-9896-CF8F73FED97A}" dt="2023-10-09T13:18:54.848" v="2550" actId="20577"/>
        <pc:sldMkLst>
          <pc:docMk/>
          <pc:sldMk cId="2009960429" sldId="411"/>
        </pc:sldMkLst>
        <pc:spChg chg="mod">
          <ac:chgData name="laiminxin" userId="b9a05478-9ca2-4ac2-b948-1b493583318e" providerId="ADAL" clId="{FD71E34C-E7EF-40AC-9896-CF8F73FED97A}" dt="2023-10-08T09:11:27.200" v="1685"/>
          <ac:spMkLst>
            <pc:docMk/>
            <pc:sldMk cId="2009960429" sldId="411"/>
            <ac:spMk id="3" creationId="{70C9F434-CCE9-46D2-86C1-0F6A7766E3B3}"/>
          </ac:spMkLst>
        </pc:spChg>
        <pc:spChg chg="mod">
          <ac:chgData name="laiminxin" userId="b9a05478-9ca2-4ac2-b948-1b493583318e" providerId="ADAL" clId="{FD71E34C-E7EF-40AC-9896-CF8F73FED97A}" dt="2023-10-08T09:11:18.385" v="1682"/>
          <ac:spMkLst>
            <pc:docMk/>
            <pc:sldMk cId="2009960429" sldId="411"/>
            <ac:spMk id="4" creationId="{DD1003A5-DD86-4A68-85D3-8E6B4E708349}"/>
          </ac:spMkLst>
        </pc:spChg>
        <pc:picChg chg="add mod">
          <ac:chgData name="laiminxin" userId="b9a05478-9ca2-4ac2-b948-1b493583318e" providerId="ADAL" clId="{FD71E34C-E7EF-40AC-9896-CF8F73FED97A}" dt="2023-10-08T09:11:46.626" v="1689" actId="1076"/>
          <ac:picMkLst>
            <pc:docMk/>
            <pc:sldMk cId="2009960429" sldId="411"/>
            <ac:picMk id="13314" creationId="{A88780FA-3CDF-4DB8-9070-4E9D926631D8}"/>
          </ac:picMkLst>
        </pc:picChg>
      </pc:sldChg>
      <pc:sldChg chg="del">
        <pc:chgData name="laiminxin" userId="b9a05478-9ca2-4ac2-b948-1b493583318e" providerId="ADAL" clId="{FD71E34C-E7EF-40AC-9896-CF8F73FED97A}" dt="2023-10-08T10:07:29.513" v="2058" actId="47"/>
        <pc:sldMkLst>
          <pc:docMk/>
          <pc:sldMk cId="785803294" sldId="412"/>
        </pc:sldMkLst>
      </pc:sldChg>
      <pc:sldChg chg="del">
        <pc:chgData name="laiminxin" userId="b9a05478-9ca2-4ac2-b948-1b493583318e" providerId="ADAL" clId="{FD71E34C-E7EF-40AC-9896-CF8F73FED97A}" dt="2023-10-08T10:07:29.513" v="2058" actId="47"/>
        <pc:sldMkLst>
          <pc:docMk/>
          <pc:sldMk cId="2219990694" sldId="413"/>
        </pc:sldMkLst>
      </pc:sldChg>
      <pc:sldChg chg="del">
        <pc:chgData name="laiminxin" userId="b9a05478-9ca2-4ac2-b948-1b493583318e" providerId="ADAL" clId="{FD71E34C-E7EF-40AC-9896-CF8F73FED97A}" dt="2023-10-08T10:07:29.513" v="2058" actId="47"/>
        <pc:sldMkLst>
          <pc:docMk/>
          <pc:sldMk cId="3140866426" sldId="414"/>
        </pc:sldMkLst>
      </pc:sldChg>
      <pc:sldChg chg="del">
        <pc:chgData name="laiminxin" userId="b9a05478-9ca2-4ac2-b948-1b493583318e" providerId="ADAL" clId="{FD71E34C-E7EF-40AC-9896-CF8F73FED97A}" dt="2023-10-08T10:07:29.513" v="2058" actId="47"/>
        <pc:sldMkLst>
          <pc:docMk/>
          <pc:sldMk cId="3310783024" sldId="415"/>
        </pc:sldMkLst>
      </pc:sldChg>
      <pc:sldChg chg="del">
        <pc:chgData name="laiminxin" userId="b9a05478-9ca2-4ac2-b948-1b493583318e" providerId="ADAL" clId="{FD71E34C-E7EF-40AC-9896-CF8F73FED97A}" dt="2023-10-08T02:15:15.255" v="177" actId="2696"/>
        <pc:sldMkLst>
          <pc:docMk/>
          <pc:sldMk cId="2721399974" sldId="416"/>
        </pc:sldMkLst>
      </pc:sldChg>
      <pc:sldChg chg="addSp delSp modSp mod ord modNotesTx">
        <pc:chgData name="laiminxin" userId="b9a05478-9ca2-4ac2-b948-1b493583318e" providerId="ADAL" clId="{FD71E34C-E7EF-40AC-9896-CF8F73FED97A}" dt="2023-10-09T12:35:10.827" v="2237" actId="20577"/>
        <pc:sldMkLst>
          <pc:docMk/>
          <pc:sldMk cId="2839500979" sldId="417"/>
        </pc:sldMkLst>
        <pc:spChg chg="mod">
          <ac:chgData name="laiminxin" userId="b9a05478-9ca2-4ac2-b948-1b493583318e" providerId="ADAL" clId="{FD71E34C-E7EF-40AC-9896-CF8F73FED97A}" dt="2023-10-08T01:38:28.679" v="72"/>
          <ac:spMkLst>
            <pc:docMk/>
            <pc:sldMk cId="2839500979" sldId="417"/>
            <ac:spMk id="4" creationId="{DD1003A5-DD86-4A68-85D3-8E6B4E708349}"/>
          </ac:spMkLst>
        </pc:spChg>
        <pc:picChg chg="add del mod">
          <ac:chgData name="laiminxin" userId="b9a05478-9ca2-4ac2-b948-1b493583318e" providerId="ADAL" clId="{FD71E34C-E7EF-40AC-9896-CF8F73FED97A}" dt="2023-10-08T02:17:36.420" v="212" actId="478"/>
          <ac:picMkLst>
            <pc:docMk/>
            <pc:sldMk cId="2839500979" sldId="417"/>
            <ac:picMk id="5" creationId="{DB7AAC44-B0FC-4ABE-BDFC-1356993224B0}"/>
          </ac:picMkLst>
        </pc:picChg>
        <pc:picChg chg="add mod">
          <ac:chgData name="laiminxin" userId="b9a05478-9ca2-4ac2-b948-1b493583318e" providerId="ADAL" clId="{FD71E34C-E7EF-40AC-9896-CF8F73FED97A}" dt="2023-10-08T01:58:45.371" v="104" actId="1076"/>
          <ac:picMkLst>
            <pc:docMk/>
            <pc:sldMk cId="2839500979" sldId="417"/>
            <ac:picMk id="7" creationId="{BC59A17A-06D4-4540-B315-CECA599362D4}"/>
          </ac:picMkLst>
        </pc:picChg>
        <pc:picChg chg="add mod">
          <ac:chgData name="laiminxin" userId="b9a05478-9ca2-4ac2-b948-1b493583318e" providerId="ADAL" clId="{FD71E34C-E7EF-40AC-9896-CF8F73FED97A}" dt="2023-10-08T02:17:46.899" v="214" actId="1076"/>
          <ac:picMkLst>
            <pc:docMk/>
            <pc:sldMk cId="2839500979" sldId="417"/>
            <ac:picMk id="9" creationId="{C0D081F6-2909-4B54-B255-A20141B6D670}"/>
          </ac:picMkLst>
        </pc:picChg>
      </pc:sldChg>
      <pc:sldChg chg="addSp delSp modSp add mod modNotesTx">
        <pc:chgData name="laiminxin" userId="b9a05478-9ca2-4ac2-b948-1b493583318e" providerId="ADAL" clId="{FD71E34C-E7EF-40AC-9896-CF8F73FED97A}" dt="2023-10-09T12:37:11.515" v="2263" actId="20577"/>
        <pc:sldMkLst>
          <pc:docMk/>
          <pc:sldMk cId="4239040659" sldId="418"/>
        </pc:sldMkLst>
        <pc:spChg chg="mod">
          <ac:chgData name="laiminxin" userId="b9a05478-9ca2-4ac2-b948-1b493583318e" providerId="ADAL" clId="{FD71E34C-E7EF-40AC-9896-CF8F73FED97A}" dt="2023-10-08T02:05:58.528" v="142" actId="14100"/>
          <ac:spMkLst>
            <pc:docMk/>
            <pc:sldMk cId="4239040659" sldId="418"/>
            <ac:spMk id="4" creationId="{DD1003A5-DD86-4A68-85D3-8E6B4E708349}"/>
          </ac:spMkLst>
        </pc:spChg>
        <pc:picChg chg="del">
          <ac:chgData name="laiminxin" userId="b9a05478-9ca2-4ac2-b948-1b493583318e" providerId="ADAL" clId="{FD71E34C-E7EF-40AC-9896-CF8F73FED97A}" dt="2023-10-08T02:05:19.684" v="117" actId="478"/>
          <ac:picMkLst>
            <pc:docMk/>
            <pc:sldMk cId="4239040659" sldId="418"/>
            <ac:picMk id="5" creationId="{DB7AAC44-B0FC-4ABE-BDFC-1356993224B0}"/>
          </ac:picMkLst>
        </pc:picChg>
        <pc:picChg chg="add mod">
          <ac:chgData name="laiminxin" userId="b9a05478-9ca2-4ac2-b948-1b493583318e" providerId="ADAL" clId="{FD71E34C-E7EF-40AC-9896-CF8F73FED97A}" dt="2023-10-08T02:16:00.660" v="180" actId="1076"/>
          <ac:picMkLst>
            <pc:docMk/>
            <pc:sldMk cId="4239040659" sldId="418"/>
            <ac:picMk id="6" creationId="{153D2ED1-C08B-4B06-9C1F-C0AEB3907E3B}"/>
          </ac:picMkLst>
        </pc:picChg>
        <pc:picChg chg="del">
          <ac:chgData name="laiminxin" userId="b9a05478-9ca2-4ac2-b948-1b493583318e" providerId="ADAL" clId="{FD71E34C-E7EF-40AC-9896-CF8F73FED97A}" dt="2023-10-08T02:05:20.229" v="118" actId="478"/>
          <ac:picMkLst>
            <pc:docMk/>
            <pc:sldMk cId="4239040659" sldId="418"/>
            <ac:picMk id="7" creationId="{BC59A17A-06D4-4540-B315-CECA599362D4}"/>
          </ac:picMkLst>
        </pc:picChg>
        <pc:picChg chg="add mod">
          <ac:chgData name="laiminxin" userId="b9a05478-9ca2-4ac2-b948-1b493583318e" providerId="ADAL" clId="{FD71E34C-E7EF-40AC-9896-CF8F73FED97A}" dt="2023-10-08T02:06:06.839" v="144" actId="1076"/>
          <ac:picMkLst>
            <pc:docMk/>
            <pc:sldMk cId="4239040659" sldId="418"/>
            <ac:picMk id="1026" creationId="{E7CDC539-CCC0-47A3-96CA-C59C05918FDE}"/>
          </ac:picMkLst>
        </pc:picChg>
      </pc:sldChg>
      <pc:sldChg chg="addSp delSp modSp add mod ord modNotesTx">
        <pc:chgData name="laiminxin" userId="b9a05478-9ca2-4ac2-b948-1b493583318e" providerId="ADAL" clId="{FD71E34C-E7EF-40AC-9896-CF8F73FED97A}" dt="2023-10-09T12:39:12.817" v="2273" actId="20577"/>
        <pc:sldMkLst>
          <pc:docMk/>
          <pc:sldMk cId="4248664370" sldId="419"/>
        </pc:sldMkLst>
        <pc:spChg chg="mod">
          <ac:chgData name="laiminxin" userId="b9a05478-9ca2-4ac2-b948-1b493583318e" providerId="ADAL" clId="{FD71E34C-E7EF-40AC-9896-CF8F73FED97A}" dt="2023-10-08T02:16:19.206" v="210"/>
          <ac:spMkLst>
            <pc:docMk/>
            <pc:sldMk cId="4248664370" sldId="419"/>
            <ac:spMk id="4" creationId="{DD1003A5-DD86-4A68-85D3-8E6B4E708349}"/>
          </ac:spMkLst>
        </pc:spChg>
        <pc:spChg chg="add mod">
          <ac:chgData name="laiminxin" userId="b9a05478-9ca2-4ac2-b948-1b493583318e" providerId="ADAL" clId="{FD71E34C-E7EF-40AC-9896-CF8F73FED97A}" dt="2023-10-08T03:01:25.564" v="381" actId="20577"/>
          <ac:spMkLst>
            <pc:docMk/>
            <pc:sldMk cId="4248664370" sldId="419"/>
            <ac:spMk id="8" creationId="{EEF635A2-95C8-4F87-9F8E-EEE8F41B08DB}"/>
          </ac:spMkLst>
        </pc:spChg>
        <pc:picChg chg="add mod">
          <ac:chgData name="laiminxin" userId="b9a05478-9ca2-4ac2-b948-1b493583318e" providerId="ADAL" clId="{FD71E34C-E7EF-40AC-9896-CF8F73FED97A}" dt="2023-10-08T02:29:33.644" v="228" actId="1076"/>
          <ac:picMkLst>
            <pc:docMk/>
            <pc:sldMk cId="4248664370" sldId="419"/>
            <ac:picMk id="5" creationId="{50D91702-A5D1-4B12-898A-39D046B9EB2D}"/>
          </ac:picMkLst>
        </pc:picChg>
        <pc:picChg chg="del">
          <ac:chgData name="laiminxin" userId="b9a05478-9ca2-4ac2-b948-1b493583318e" providerId="ADAL" clId="{FD71E34C-E7EF-40AC-9896-CF8F73FED97A}" dt="2023-10-08T02:16:05.913" v="182" actId="478"/>
          <ac:picMkLst>
            <pc:docMk/>
            <pc:sldMk cId="4248664370" sldId="419"/>
            <ac:picMk id="6" creationId="{153D2ED1-C08B-4B06-9C1F-C0AEB3907E3B}"/>
          </ac:picMkLst>
        </pc:picChg>
        <pc:picChg chg="del">
          <ac:chgData name="laiminxin" userId="b9a05478-9ca2-4ac2-b948-1b493583318e" providerId="ADAL" clId="{FD71E34C-E7EF-40AC-9896-CF8F73FED97A}" dt="2023-10-08T02:16:06.730" v="183" actId="478"/>
          <ac:picMkLst>
            <pc:docMk/>
            <pc:sldMk cId="4248664370" sldId="419"/>
            <ac:picMk id="1026" creationId="{E7CDC539-CCC0-47A3-96CA-C59C05918FDE}"/>
          </ac:picMkLst>
        </pc:picChg>
      </pc:sldChg>
      <pc:sldChg chg="addSp delSp modSp add mod modNotesTx">
        <pc:chgData name="laiminxin" userId="b9a05478-9ca2-4ac2-b948-1b493583318e" providerId="ADAL" clId="{FD71E34C-E7EF-40AC-9896-CF8F73FED97A}" dt="2023-10-09T12:41:31.689" v="2306" actId="20577"/>
        <pc:sldMkLst>
          <pc:docMk/>
          <pc:sldMk cId="158764472" sldId="420"/>
        </pc:sldMkLst>
        <pc:spChg chg="mod">
          <ac:chgData name="laiminxin" userId="b9a05478-9ca2-4ac2-b948-1b493583318e" providerId="ADAL" clId="{FD71E34C-E7EF-40AC-9896-CF8F73FED97A}" dt="2023-10-08T03:02:33.813" v="405" actId="20577"/>
          <ac:spMkLst>
            <pc:docMk/>
            <pc:sldMk cId="158764472" sldId="420"/>
            <ac:spMk id="3" creationId="{70C9F434-CCE9-46D2-86C1-0F6A7766E3B3}"/>
          </ac:spMkLst>
        </pc:spChg>
        <pc:spChg chg="mod">
          <ac:chgData name="laiminxin" userId="b9a05478-9ca2-4ac2-b948-1b493583318e" providerId="ADAL" clId="{FD71E34C-E7EF-40AC-9896-CF8F73FED97A}" dt="2023-10-08T03:02:59.428" v="409" actId="20577"/>
          <ac:spMkLst>
            <pc:docMk/>
            <pc:sldMk cId="158764472" sldId="420"/>
            <ac:spMk id="4" creationId="{DD1003A5-DD86-4A68-85D3-8E6B4E708349}"/>
          </ac:spMkLst>
        </pc:spChg>
        <pc:spChg chg="del">
          <ac:chgData name="laiminxin" userId="b9a05478-9ca2-4ac2-b948-1b493583318e" providerId="ADAL" clId="{FD71E34C-E7EF-40AC-9896-CF8F73FED97A}" dt="2023-10-08T03:02:46.574" v="406" actId="478"/>
          <ac:spMkLst>
            <pc:docMk/>
            <pc:sldMk cId="158764472" sldId="420"/>
            <ac:spMk id="8" creationId="{EEF635A2-95C8-4F87-9F8E-EEE8F41B08DB}"/>
          </ac:spMkLst>
        </pc:spChg>
        <pc:picChg chg="del">
          <ac:chgData name="laiminxin" userId="b9a05478-9ca2-4ac2-b948-1b493583318e" providerId="ADAL" clId="{FD71E34C-E7EF-40AC-9896-CF8F73FED97A}" dt="2023-10-08T03:02:25.049" v="383" actId="478"/>
          <ac:picMkLst>
            <pc:docMk/>
            <pc:sldMk cId="158764472" sldId="420"/>
            <ac:picMk id="5" creationId="{50D91702-A5D1-4B12-898A-39D046B9EB2D}"/>
          </ac:picMkLst>
        </pc:picChg>
        <pc:picChg chg="add mod">
          <ac:chgData name="laiminxin" userId="b9a05478-9ca2-4ac2-b948-1b493583318e" providerId="ADAL" clId="{FD71E34C-E7EF-40AC-9896-CF8F73FED97A}" dt="2023-10-08T03:21:26.568" v="430" actId="1076"/>
          <ac:picMkLst>
            <pc:docMk/>
            <pc:sldMk cId="158764472" sldId="420"/>
            <ac:picMk id="2050" creationId="{2DEE237C-D122-4F8E-AD65-7DB8CDB70024}"/>
          </ac:picMkLst>
        </pc:picChg>
      </pc:sldChg>
      <pc:sldChg chg="addSp delSp modSp add mod modNotesTx">
        <pc:chgData name="laiminxin" userId="b9a05478-9ca2-4ac2-b948-1b493583318e" providerId="ADAL" clId="{FD71E34C-E7EF-40AC-9896-CF8F73FED97A}" dt="2023-10-09T12:49:09.427" v="2320" actId="20577"/>
        <pc:sldMkLst>
          <pc:docMk/>
          <pc:sldMk cId="2358274546" sldId="421"/>
        </pc:sldMkLst>
        <pc:spChg chg="mod">
          <ac:chgData name="laiminxin" userId="b9a05478-9ca2-4ac2-b948-1b493583318e" providerId="ADAL" clId="{FD71E34C-E7EF-40AC-9896-CF8F73FED97A}" dt="2023-10-08T03:28:35.157" v="446"/>
          <ac:spMkLst>
            <pc:docMk/>
            <pc:sldMk cId="2358274546" sldId="421"/>
            <ac:spMk id="4" creationId="{DD1003A5-DD86-4A68-85D3-8E6B4E708349}"/>
          </ac:spMkLst>
        </pc:spChg>
        <pc:picChg chg="add mod">
          <ac:chgData name="laiminxin" userId="b9a05478-9ca2-4ac2-b948-1b493583318e" providerId="ADAL" clId="{FD71E34C-E7EF-40AC-9896-CF8F73FED97A}" dt="2023-10-08T03:29:02.102" v="453" actId="1076"/>
          <ac:picMkLst>
            <pc:docMk/>
            <pc:sldMk cId="2358274546" sldId="421"/>
            <ac:picMk id="5" creationId="{7209D925-3CAB-4B17-9742-C019C1C24E1D}"/>
          </ac:picMkLst>
        </pc:picChg>
        <pc:picChg chg="del">
          <ac:chgData name="laiminxin" userId="b9a05478-9ca2-4ac2-b948-1b493583318e" providerId="ADAL" clId="{FD71E34C-E7EF-40AC-9896-CF8F73FED97A}" dt="2023-10-08T03:28:13.422" v="432" actId="478"/>
          <ac:picMkLst>
            <pc:docMk/>
            <pc:sldMk cId="2358274546" sldId="421"/>
            <ac:picMk id="2050" creationId="{2DEE237C-D122-4F8E-AD65-7DB8CDB70024}"/>
          </ac:picMkLst>
        </pc:picChg>
        <pc:picChg chg="add mod">
          <ac:chgData name="laiminxin" userId="b9a05478-9ca2-4ac2-b948-1b493583318e" providerId="ADAL" clId="{FD71E34C-E7EF-40AC-9896-CF8F73FED97A}" dt="2023-10-08T03:29:03.414" v="454" actId="1076"/>
          <ac:picMkLst>
            <pc:docMk/>
            <pc:sldMk cId="2358274546" sldId="421"/>
            <ac:picMk id="4098" creationId="{0A92555B-2ECA-4866-906F-395E56ECE746}"/>
          </ac:picMkLst>
        </pc:picChg>
      </pc:sldChg>
      <pc:sldChg chg="addSp delSp modSp add mod modNotesTx">
        <pc:chgData name="laiminxin" userId="b9a05478-9ca2-4ac2-b948-1b493583318e" providerId="ADAL" clId="{FD71E34C-E7EF-40AC-9896-CF8F73FED97A}" dt="2023-10-09T12:50:28.784" v="2336" actId="20577"/>
        <pc:sldMkLst>
          <pc:docMk/>
          <pc:sldMk cId="804607193" sldId="422"/>
        </pc:sldMkLst>
        <pc:spChg chg="mod">
          <ac:chgData name="laiminxin" userId="b9a05478-9ca2-4ac2-b948-1b493583318e" providerId="ADAL" clId="{FD71E34C-E7EF-40AC-9896-CF8F73FED97A}" dt="2023-10-08T03:31:34.719" v="475"/>
          <ac:spMkLst>
            <pc:docMk/>
            <pc:sldMk cId="804607193" sldId="422"/>
            <ac:spMk id="4" creationId="{DD1003A5-DD86-4A68-85D3-8E6B4E708349}"/>
          </ac:spMkLst>
        </pc:spChg>
        <pc:picChg chg="del">
          <ac:chgData name="laiminxin" userId="b9a05478-9ca2-4ac2-b948-1b493583318e" providerId="ADAL" clId="{FD71E34C-E7EF-40AC-9896-CF8F73FED97A}" dt="2023-10-08T03:31:21.737" v="469" actId="478"/>
          <ac:picMkLst>
            <pc:docMk/>
            <pc:sldMk cId="804607193" sldId="422"/>
            <ac:picMk id="5" creationId="{7209D925-3CAB-4B17-9742-C019C1C24E1D}"/>
          </ac:picMkLst>
        </pc:picChg>
        <pc:picChg chg="add mod">
          <ac:chgData name="laiminxin" userId="b9a05478-9ca2-4ac2-b948-1b493583318e" providerId="ADAL" clId="{FD71E34C-E7EF-40AC-9896-CF8F73FED97A}" dt="2023-10-08T03:31:57.619" v="480" actId="1076"/>
          <ac:picMkLst>
            <pc:docMk/>
            <pc:sldMk cId="804607193" sldId="422"/>
            <ac:picMk id="6" creationId="{BCFA2651-5AB8-4906-A051-8F70A0C1203A}"/>
          </ac:picMkLst>
        </pc:picChg>
        <pc:picChg chg="del">
          <ac:chgData name="laiminxin" userId="b9a05478-9ca2-4ac2-b948-1b493583318e" providerId="ADAL" clId="{FD71E34C-E7EF-40AC-9896-CF8F73FED97A}" dt="2023-10-08T03:31:22.260" v="470" actId="478"/>
          <ac:picMkLst>
            <pc:docMk/>
            <pc:sldMk cId="804607193" sldId="422"/>
            <ac:picMk id="4098" creationId="{0A92555B-2ECA-4866-906F-395E56ECE746}"/>
          </ac:picMkLst>
        </pc:picChg>
        <pc:picChg chg="add mod">
          <ac:chgData name="laiminxin" userId="b9a05478-9ca2-4ac2-b948-1b493583318e" providerId="ADAL" clId="{FD71E34C-E7EF-40AC-9896-CF8F73FED97A}" dt="2023-10-08T03:32:00.827" v="482" actId="1076"/>
          <ac:picMkLst>
            <pc:docMk/>
            <pc:sldMk cId="804607193" sldId="422"/>
            <ac:picMk id="5122" creationId="{17ACB975-4261-4AF4-B59B-6E2C1E2A0FF2}"/>
          </ac:picMkLst>
        </pc:picChg>
      </pc:sldChg>
      <pc:sldChg chg="addSp delSp modSp add mod modNotesTx">
        <pc:chgData name="laiminxin" userId="b9a05478-9ca2-4ac2-b948-1b493583318e" providerId="ADAL" clId="{FD71E34C-E7EF-40AC-9896-CF8F73FED97A}" dt="2023-10-09T12:51:57.094" v="2358" actId="20577"/>
        <pc:sldMkLst>
          <pc:docMk/>
          <pc:sldMk cId="3890022398" sldId="423"/>
        </pc:sldMkLst>
        <pc:spChg chg="mod">
          <ac:chgData name="laiminxin" userId="b9a05478-9ca2-4ac2-b948-1b493583318e" providerId="ADAL" clId="{FD71E34C-E7EF-40AC-9896-CF8F73FED97A}" dt="2023-10-08T04:14:03.454" v="573"/>
          <ac:spMkLst>
            <pc:docMk/>
            <pc:sldMk cId="3890022398" sldId="423"/>
            <ac:spMk id="3" creationId="{70C9F434-CCE9-46D2-86C1-0F6A7766E3B3}"/>
          </ac:spMkLst>
        </pc:spChg>
        <pc:spChg chg="mod">
          <ac:chgData name="laiminxin" userId="b9a05478-9ca2-4ac2-b948-1b493583318e" providerId="ADAL" clId="{FD71E34C-E7EF-40AC-9896-CF8F73FED97A}" dt="2023-10-08T09:41:44.589" v="1935" actId="20577"/>
          <ac:spMkLst>
            <pc:docMk/>
            <pc:sldMk cId="3890022398" sldId="423"/>
            <ac:spMk id="4" creationId="{DD1003A5-DD86-4A68-85D3-8E6B4E708349}"/>
          </ac:spMkLst>
        </pc:spChg>
        <pc:picChg chg="add del mod">
          <ac:chgData name="laiminxin" userId="b9a05478-9ca2-4ac2-b948-1b493583318e" providerId="ADAL" clId="{FD71E34C-E7EF-40AC-9896-CF8F73FED97A}" dt="2023-10-08T04:20:20.052" v="663" actId="478"/>
          <ac:picMkLst>
            <pc:docMk/>
            <pc:sldMk cId="3890022398" sldId="423"/>
            <ac:picMk id="5" creationId="{1A96DFBB-8240-4BB5-9AC6-2F91066341A1}"/>
          </ac:picMkLst>
        </pc:picChg>
        <pc:picChg chg="del">
          <ac:chgData name="laiminxin" userId="b9a05478-9ca2-4ac2-b948-1b493583318e" providerId="ADAL" clId="{FD71E34C-E7EF-40AC-9896-CF8F73FED97A}" dt="2023-10-08T03:59:01.904" v="513" actId="478"/>
          <ac:picMkLst>
            <pc:docMk/>
            <pc:sldMk cId="3890022398" sldId="423"/>
            <ac:picMk id="6" creationId="{BCFA2651-5AB8-4906-A051-8F70A0C1203A}"/>
          </ac:picMkLst>
        </pc:picChg>
        <pc:picChg chg="add mod">
          <ac:chgData name="laiminxin" userId="b9a05478-9ca2-4ac2-b948-1b493583318e" providerId="ADAL" clId="{FD71E34C-E7EF-40AC-9896-CF8F73FED97A}" dt="2023-10-08T04:20:31.079" v="667" actId="1076"/>
          <ac:picMkLst>
            <pc:docMk/>
            <pc:sldMk cId="3890022398" sldId="423"/>
            <ac:picMk id="8" creationId="{AFAA10C3-3A69-4767-8476-D493CDA345EF}"/>
          </ac:picMkLst>
        </pc:picChg>
        <pc:picChg chg="del">
          <ac:chgData name="laiminxin" userId="b9a05478-9ca2-4ac2-b948-1b493583318e" providerId="ADAL" clId="{FD71E34C-E7EF-40AC-9896-CF8F73FED97A}" dt="2023-10-08T03:59:01.904" v="513" actId="478"/>
          <ac:picMkLst>
            <pc:docMk/>
            <pc:sldMk cId="3890022398" sldId="423"/>
            <ac:picMk id="5122" creationId="{17ACB975-4261-4AF4-B59B-6E2C1E2A0FF2}"/>
          </ac:picMkLst>
        </pc:picChg>
      </pc:sldChg>
      <pc:sldChg chg="addSp delSp modSp add mod modAnim modNotesTx">
        <pc:chgData name="laiminxin" userId="b9a05478-9ca2-4ac2-b948-1b493583318e" providerId="ADAL" clId="{FD71E34C-E7EF-40AC-9896-CF8F73FED97A}" dt="2023-10-09T12:53:38.119" v="2379" actId="20577"/>
        <pc:sldMkLst>
          <pc:docMk/>
          <pc:sldMk cId="208849343" sldId="424"/>
        </pc:sldMkLst>
        <pc:spChg chg="mod">
          <ac:chgData name="laiminxin" userId="b9a05478-9ca2-4ac2-b948-1b493583318e" providerId="ADAL" clId="{FD71E34C-E7EF-40AC-9896-CF8F73FED97A}" dt="2023-10-08T04:14:33.534" v="578"/>
          <ac:spMkLst>
            <pc:docMk/>
            <pc:sldMk cId="208849343" sldId="424"/>
            <ac:spMk id="3" creationId="{70C9F434-CCE9-46D2-86C1-0F6A7766E3B3}"/>
          </ac:spMkLst>
        </pc:spChg>
        <pc:spChg chg="mod">
          <ac:chgData name="laiminxin" userId="b9a05478-9ca2-4ac2-b948-1b493583318e" providerId="ADAL" clId="{FD71E34C-E7EF-40AC-9896-CF8F73FED97A}" dt="2023-10-08T06:17:20.056" v="797"/>
          <ac:spMkLst>
            <pc:docMk/>
            <pc:sldMk cId="208849343" sldId="424"/>
            <ac:spMk id="4" creationId="{DD1003A5-DD86-4A68-85D3-8E6B4E708349}"/>
          </ac:spMkLst>
        </pc:spChg>
        <pc:spChg chg="add mod">
          <ac:chgData name="laiminxin" userId="b9a05478-9ca2-4ac2-b948-1b493583318e" providerId="ADAL" clId="{FD71E34C-E7EF-40AC-9896-CF8F73FED97A}" dt="2023-10-08T04:22:34.084" v="680" actId="14100"/>
          <ac:spMkLst>
            <pc:docMk/>
            <pc:sldMk cId="208849343" sldId="424"/>
            <ac:spMk id="6" creationId="{19339A90-5672-48C7-BA00-6E132ECCB9AA}"/>
          </ac:spMkLst>
        </pc:spChg>
        <pc:spChg chg="add mod">
          <ac:chgData name="laiminxin" userId="b9a05478-9ca2-4ac2-b948-1b493583318e" providerId="ADAL" clId="{FD71E34C-E7EF-40AC-9896-CF8F73FED97A}" dt="2023-10-08T04:22:45.379" v="683" actId="14100"/>
          <ac:spMkLst>
            <pc:docMk/>
            <pc:sldMk cId="208849343" sldId="424"/>
            <ac:spMk id="8" creationId="{446ACA6D-C49F-4DF1-A721-C432B658BE44}"/>
          </ac:spMkLst>
        </pc:spChg>
        <pc:spChg chg="add mod">
          <ac:chgData name="laiminxin" userId="b9a05478-9ca2-4ac2-b948-1b493583318e" providerId="ADAL" clId="{FD71E34C-E7EF-40AC-9896-CF8F73FED97A}" dt="2023-10-08T04:22:59.379" v="688" actId="14100"/>
          <ac:spMkLst>
            <pc:docMk/>
            <pc:sldMk cId="208849343" sldId="424"/>
            <ac:spMk id="9" creationId="{F060C670-5E38-4696-B3A5-FB31F79AAF99}"/>
          </ac:spMkLst>
        </pc:spChg>
        <pc:picChg chg="add mod">
          <ac:chgData name="laiminxin" userId="b9a05478-9ca2-4ac2-b948-1b493583318e" providerId="ADAL" clId="{FD71E34C-E7EF-40AC-9896-CF8F73FED97A}" dt="2023-10-08T04:22:52.726" v="686" actId="1076"/>
          <ac:picMkLst>
            <pc:docMk/>
            <pc:sldMk cId="208849343" sldId="424"/>
            <ac:picMk id="5" creationId="{C8006882-E28B-404D-949C-A170CEC885F5}"/>
          </ac:picMkLst>
        </pc:picChg>
        <pc:picChg chg="add del mod">
          <ac:chgData name="laiminxin" userId="b9a05478-9ca2-4ac2-b948-1b493583318e" providerId="ADAL" clId="{FD71E34C-E7EF-40AC-9896-CF8F73FED97A}" dt="2023-10-08T04:15:11.280" v="596" actId="478"/>
          <ac:picMkLst>
            <pc:docMk/>
            <pc:sldMk cId="208849343" sldId="424"/>
            <ac:picMk id="6146" creationId="{D3E37586-3500-432B-B096-158F70DBF07D}"/>
          </ac:picMkLst>
        </pc:picChg>
      </pc:sldChg>
      <pc:sldChg chg="addSp delSp modSp add mod modAnim modNotesTx">
        <pc:chgData name="laiminxin" userId="b9a05478-9ca2-4ac2-b948-1b493583318e" providerId="ADAL" clId="{FD71E34C-E7EF-40AC-9896-CF8F73FED97A}" dt="2023-10-10T01:36:25.403" v="2578"/>
        <pc:sldMkLst>
          <pc:docMk/>
          <pc:sldMk cId="1704476667" sldId="425"/>
        </pc:sldMkLst>
        <pc:spChg chg="mod">
          <ac:chgData name="laiminxin" userId="b9a05478-9ca2-4ac2-b948-1b493583318e" providerId="ADAL" clId="{FD71E34C-E7EF-40AC-9896-CF8F73FED97A}" dt="2023-10-08T06:19:13.812" v="803"/>
          <ac:spMkLst>
            <pc:docMk/>
            <pc:sldMk cId="1704476667" sldId="425"/>
            <ac:spMk id="3" creationId="{70C9F434-CCE9-46D2-86C1-0F6A7766E3B3}"/>
          </ac:spMkLst>
        </pc:spChg>
        <pc:spChg chg="mod">
          <ac:chgData name="laiminxin" userId="b9a05478-9ca2-4ac2-b948-1b493583318e" providerId="ADAL" clId="{FD71E34C-E7EF-40AC-9896-CF8F73FED97A}" dt="2023-10-08T06:57:30.461" v="1079" actId="1076"/>
          <ac:spMkLst>
            <pc:docMk/>
            <pc:sldMk cId="1704476667" sldId="425"/>
            <ac:spMk id="4" creationId="{DD1003A5-DD86-4A68-85D3-8E6B4E708349}"/>
          </ac:spMkLst>
        </pc:spChg>
        <pc:picChg chg="add del mod">
          <ac:chgData name="laiminxin" userId="b9a05478-9ca2-4ac2-b948-1b493583318e" providerId="ADAL" clId="{FD71E34C-E7EF-40AC-9896-CF8F73FED97A}" dt="2023-10-08T06:48:44.990" v="951" actId="478"/>
          <ac:picMkLst>
            <pc:docMk/>
            <pc:sldMk cId="1704476667" sldId="425"/>
            <ac:picMk id="5" creationId="{16A822E4-C34F-4454-9786-51A30D55AA5E}"/>
          </ac:picMkLst>
        </pc:picChg>
        <pc:picChg chg="add mod">
          <ac:chgData name="laiminxin" userId="b9a05478-9ca2-4ac2-b948-1b493583318e" providerId="ADAL" clId="{FD71E34C-E7EF-40AC-9896-CF8F73FED97A}" dt="2023-10-08T06:55:33.778" v="1069" actId="1076"/>
          <ac:picMkLst>
            <pc:docMk/>
            <pc:sldMk cId="1704476667" sldId="425"/>
            <ac:picMk id="6" creationId="{9538E951-EBB4-4356-8E5E-40CE0F5C2DFD}"/>
          </ac:picMkLst>
        </pc:picChg>
        <pc:picChg chg="del">
          <ac:chgData name="laiminxin" userId="b9a05478-9ca2-4ac2-b948-1b493583318e" providerId="ADAL" clId="{FD71E34C-E7EF-40AC-9896-CF8F73FED97A}" dt="2023-10-08T06:19:16.426" v="804" actId="478"/>
          <ac:picMkLst>
            <pc:docMk/>
            <pc:sldMk cId="1704476667" sldId="425"/>
            <ac:picMk id="8" creationId="{AFAA10C3-3A69-4767-8476-D493CDA345EF}"/>
          </ac:picMkLst>
        </pc:picChg>
        <pc:picChg chg="add mod">
          <ac:chgData name="laiminxin" userId="b9a05478-9ca2-4ac2-b948-1b493583318e" providerId="ADAL" clId="{FD71E34C-E7EF-40AC-9896-CF8F73FED97A}" dt="2023-10-08T06:55:32.173" v="1068" actId="1076"/>
          <ac:picMkLst>
            <pc:docMk/>
            <pc:sldMk cId="1704476667" sldId="425"/>
            <ac:picMk id="8194" creationId="{125616A5-FBFF-4390-91CB-6E17C2C528FB}"/>
          </ac:picMkLst>
        </pc:picChg>
        <pc:picChg chg="add mod">
          <ac:chgData name="laiminxin" userId="b9a05478-9ca2-4ac2-b948-1b493583318e" providerId="ADAL" clId="{FD71E34C-E7EF-40AC-9896-CF8F73FED97A}" dt="2023-10-10T01:26:22.610" v="2561" actId="1076"/>
          <ac:picMkLst>
            <pc:docMk/>
            <pc:sldMk cId="1704476667" sldId="425"/>
            <ac:picMk id="8196" creationId="{4036FC08-40AE-45B1-8A5D-3E721442951C}"/>
          </ac:picMkLst>
        </pc:picChg>
      </pc:sldChg>
      <pc:sldChg chg="add del">
        <pc:chgData name="laiminxin" userId="b9a05478-9ca2-4ac2-b948-1b493583318e" providerId="ADAL" clId="{FD71E34C-E7EF-40AC-9896-CF8F73FED97A}" dt="2023-10-08T06:19:06.767" v="799" actId="47"/>
        <pc:sldMkLst>
          <pc:docMk/>
          <pc:sldMk cId="2737978245" sldId="425"/>
        </pc:sldMkLst>
      </pc:sldChg>
      <pc:sldChg chg="addSp delSp modSp add mod modAnim modNotesTx">
        <pc:chgData name="laiminxin" userId="b9a05478-9ca2-4ac2-b948-1b493583318e" providerId="ADAL" clId="{FD71E34C-E7EF-40AC-9896-CF8F73FED97A}" dt="2023-10-09T12:57:46.676" v="2411" actId="1076"/>
        <pc:sldMkLst>
          <pc:docMk/>
          <pc:sldMk cId="3366525498" sldId="426"/>
        </pc:sldMkLst>
        <pc:spChg chg="mod">
          <ac:chgData name="laiminxin" userId="b9a05478-9ca2-4ac2-b948-1b493583318e" providerId="ADAL" clId="{FD71E34C-E7EF-40AC-9896-CF8F73FED97A}" dt="2023-10-08T07:25:39.757" v="1243" actId="1076"/>
          <ac:spMkLst>
            <pc:docMk/>
            <pc:sldMk cId="3366525498" sldId="426"/>
            <ac:spMk id="4" creationId="{DD1003A5-DD86-4A68-85D3-8E6B4E708349}"/>
          </ac:spMkLst>
        </pc:spChg>
        <pc:picChg chg="del">
          <ac:chgData name="laiminxin" userId="b9a05478-9ca2-4ac2-b948-1b493583318e" providerId="ADAL" clId="{FD71E34C-E7EF-40AC-9896-CF8F73FED97A}" dt="2023-10-08T06:57:04.847" v="1075" actId="478"/>
          <ac:picMkLst>
            <pc:docMk/>
            <pc:sldMk cId="3366525498" sldId="426"/>
            <ac:picMk id="6" creationId="{9538E951-EBB4-4356-8E5E-40CE0F5C2DFD}"/>
          </ac:picMkLst>
        </pc:picChg>
        <pc:picChg chg="del">
          <ac:chgData name="laiminxin" userId="b9a05478-9ca2-4ac2-b948-1b493583318e" providerId="ADAL" clId="{FD71E34C-E7EF-40AC-9896-CF8F73FED97A}" dt="2023-10-08T06:57:05.962" v="1076" actId="478"/>
          <ac:picMkLst>
            <pc:docMk/>
            <pc:sldMk cId="3366525498" sldId="426"/>
            <ac:picMk id="8194" creationId="{125616A5-FBFF-4390-91CB-6E17C2C528FB}"/>
          </ac:picMkLst>
        </pc:picChg>
        <pc:picChg chg="add mod">
          <ac:chgData name="laiminxin" userId="b9a05478-9ca2-4ac2-b948-1b493583318e" providerId="ADAL" clId="{FD71E34C-E7EF-40AC-9896-CF8F73FED97A}" dt="2023-10-08T07:18:10.705" v="1151" actId="1076"/>
          <ac:picMkLst>
            <pc:docMk/>
            <pc:sldMk cId="3366525498" sldId="426"/>
            <ac:picMk id="9218" creationId="{18C3F5A5-330D-4597-A523-50AA51F07551}"/>
          </ac:picMkLst>
        </pc:picChg>
        <pc:picChg chg="add mod">
          <ac:chgData name="laiminxin" userId="b9a05478-9ca2-4ac2-b948-1b493583318e" providerId="ADAL" clId="{FD71E34C-E7EF-40AC-9896-CF8F73FED97A}" dt="2023-10-09T12:57:46.676" v="2411" actId="1076"/>
          <ac:picMkLst>
            <pc:docMk/>
            <pc:sldMk cId="3366525498" sldId="426"/>
            <ac:picMk id="9220" creationId="{A945A435-D724-4075-9F5E-D06E716D8DEE}"/>
          </ac:picMkLst>
        </pc:picChg>
      </pc:sldChg>
      <pc:sldChg chg="addSp delSp modSp add mod modAnim modNotesTx">
        <pc:chgData name="laiminxin" userId="b9a05478-9ca2-4ac2-b948-1b493583318e" providerId="ADAL" clId="{FD71E34C-E7EF-40AC-9896-CF8F73FED97A}" dt="2023-10-09T13:02:11.175" v="2497" actId="20577"/>
        <pc:sldMkLst>
          <pc:docMk/>
          <pc:sldMk cId="2941695887" sldId="427"/>
        </pc:sldMkLst>
        <pc:spChg chg="mod">
          <ac:chgData name="laiminxin" userId="b9a05478-9ca2-4ac2-b948-1b493583318e" providerId="ADAL" clId="{FD71E34C-E7EF-40AC-9896-CF8F73FED97A}" dt="2023-10-08T08:35:29.258" v="1427" actId="6549"/>
          <ac:spMkLst>
            <pc:docMk/>
            <pc:sldMk cId="2941695887" sldId="427"/>
            <ac:spMk id="4" creationId="{DD1003A5-DD86-4A68-85D3-8E6B4E708349}"/>
          </ac:spMkLst>
        </pc:spChg>
        <pc:picChg chg="add mod">
          <ac:chgData name="laiminxin" userId="b9a05478-9ca2-4ac2-b948-1b493583318e" providerId="ADAL" clId="{FD71E34C-E7EF-40AC-9896-CF8F73FED97A}" dt="2023-10-09T13:01:41.884" v="2473" actId="1076"/>
          <ac:picMkLst>
            <pc:docMk/>
            <pc:sldMk cId="2941695887" sldId="427"/>
            <ac:picMk id="5" creationId="{26A7CFFA-34F1-4776-8389-0E65CB44C696}"/>
          </ac:picMkLst>
        </pc:picChg>
        <pc:picChg chg="add del mod">
          <ac:chgData name="laiminxin" userId="b9a05478-9ca2-4ac2-b948-1b493583318e" providerId="ADAL" clId="{FD71E34C-E7EF-40AC-9896-CF8F73FED97A}" dt="2023-10-08T08:14:23.856" v="1278" actId="478"/>
          <ac:picMkLst>
            <pc:docMk/>
            <pc:sldMk cId="2941695887" sldId="427"/>
            <ac:picMk id="7" creationId="{240ADCB6-E0E3-4ECF-823E-F28CB5488B9C}"/>
          </ac:picMkLst>
        </pc:picChg>
        <pc:picChg chg="del">
          <ac:chgData name="laiminxin" userId="b9a05478-9ca2-4ac2-b948-1b493583318e" providerId="ADAL" clId="{FD71E34C-E7EF-40AC-9896-CF8F73FED97A}" dt="2023-10-08T07:28:02.255" v="1254" actId="478"/>
          <ac:picMkLst>
            <pc:docMk/>
            <pc:sldMk cId="2941695887" sldId="427"/>
            <ac:picMk id="9218" creationId="{18C3F5A5-330D-4597-A523-50AA51F07551}"/>
          </ac:picMkLst>
        </pc:picChg>
        <pc:picChg chg="del">
          <ac:chgData name="laiminxin" userId="b9a05478-9ca2-4ac2-b948-1b493583318e" providerId="ADAL" clId="{FD71E34C-E7EF-40AC-9896-CF8F73FED97A}" dt="2023-10-08T07:28:01.590" v="1253" actId="478"/>
          <ac:picMkLst>
            <pc:docMk/>
            <pc:sldMk cId="2941695887" sldId="427"/>
            <ac:picMk id="9220" creationId="{A945A435-D724-4075-9F5E-D06E716D8DEE}"/>
          </ac:picMkLst>
        </pc:picChg>
        <pc:picChg chg="add mod">
          <ac:chgData name="laiminxin" userId="b9a05478-9ca2-4ac2-b948-1b493583318e" providerId="ADAL" clId="{FD71E34C-E7EF-40AC-9896-CF8F73FED97A}" dt="2023-10-08T10:53:10.906" v="2097" actId="1076"/>
          <ac:picMkLst>
            <pc:docMk/>
            <pc:sldMk cId="2941695887" sldId="427"/>
            <ac:picMk id="10242" creationId="{4C5C2491-8D27-42C7-861B-B667952BD3AD}"/>
          </ac:picMkLst>
        </pc:picChg>
        <pc:picChg chg="add del mod">
          <ac:chgData name="laiminxin" userId="b9a05478-9ca2-4ac2-b948-1b493583318e" providerId="ADAL" clId="{FD71E34C-E7EF-40AC-9896-CF8F73FED97A}" dt="2023-10-08T10:52:52.688" v="2092" actId="478"/>
          <ac:picMkLst>
            <pc:docMk/>
            <pc:sldMk cId="2941695887" sldId="427"/>
            <ac:picMk id="10244" creationId="{76D66222-2DA3-4F7A-ADFC-3FF338BA34E1}"/>
          </ac:picMkLst>
        </pc:picChg>
      </pc:sldChg>
      <pc:sldChg chg="addSp delSp modSp add mod modNotesTx">
        <pc:chgData name="laiminxin" userId="b9a05478-9ca2-4ac2-b948-1b493583318e" providerId="ADAL" clId="{FD71E34C-E7EF-40AC-9896-CF8F73FED97A}" dt="2023-10-09T13:05:03.567" v="2520"/>
        <pc:sldMkLst>
          <pc:docMk/>
          <pc:sldMk cId="820551302" sldId="428"/>
        </pc:sldMkLst>
        <pc:spChg chg="add mod">
          <ac:chgData name="laiminxin" userId="b9a05478-9ca2-4ac2-b948-1b493583318e" providerId="ADAL" clId="{FD71E34C-E7EF-40AC-9896-CF8F73FED97A}" dt="2023-10-08T09:08:23.494" v="1667" actId="113"/>
          <ac:spMkLst>
            <pc:docMk/>
            <pc:sldMk cId="820551302" sldId="428"/>
            <ac:spMk id="2" creationId="{EF8A18FA-788F-4D00-82D6-7FAF958557B6}"/>
          </ac:spMkLst>
        </pc:spChg>
        <pc:spChg chg="mod">
          <ac:chgData name="laiminxin" userId="b9a05478-9ca2-4ac2-b948-1b493583318e" providerId="ADAL" clId="{FD71E34C-E7EF-40AC-9896-CF8F73FED97A}" dt="2023-10-08T09:07:11.837" v="1651" actId="14100"/>
          <ac:spMkLst>
            <pc:docMk/>
            <pc:sldMk cId="820551302" sldId="428"/>
            <ac:spMk id="5" creationId="{EA8677CF-5525-4917-92F5-F90A91876571}"/>
          </ac:spMkLst>
        </pc:spChg>
        <pc:picChg chg="add del mod">
          <ac:chgData name="laiminxin" userId="b9a05478-9ca2-4ac2-b948-1b493583318e" providerId="ADAL" clId="{FD71E34C-E7EF-40AC-9896-CF8F73FED97A}" dt="2023-10-08T09:07:12.312" v="1652"/>
          <ac:picMkLst>
            <pc:docMk/>
            <pc:sldMk cId="820551302" sldId="428"/>
            <ac:picMk id="11266" creationId="{41818882-D17A-4E83-9D46-C8C82D39E3FE}"/>
          </ac:picMkLst>
        </pc:picChg>
        <pc:picChg chg="add mod">
          <ac:chgData name="laiminxin" userId="b9a05478-9ca2-4ac2-b948-1b493583318e" providerId="ADAL" clId="{FD71E34C-E7EF-40AC-9896-CF8F73FED97A}" dt="2023-10-08T09:07:47.259" v="1660" actId="1076"/>
          <ac:picMkLst>
            <pc:docMk/>
            <pc:sldMk cId="820551302" sldId="428"/>
            <ac:picMk id="11268" creationId="{85AE6998-ACD0-4DFD-9EBB-FBE6EF7CE77D}"/>
          </ac:picMkLst>
        </pc:picChg>
      </pc:sldChg>
      <pc:sldChg chg="addSp delSp modSp add mod modNotesTx">
        <pc:chgData name="laiminxin" userId="b9a05478-9ca2-4ac2-b948-1b493583318e" providerId="ADAL" clId="{FD71E34C-E7EF-40AC-9896-CF8F73FED97A}" dt="2023-10-09T13:20:59.233" v="2558" actId="20577"/>
        <pc:sldMkLst>
          <pc:docMk/>
          <pc:sldMk cId="2787776664" sldId="429"/>
        </pc:sldMkLst>
        <pc:spChg chg="mod">
          <ac:chgData name="laiminxin" userId="b9a05478-9ca2-4ac2-b948-1b493583318e" providerId="ADAL" clId="{FD71E34C-E7EF-40AC-9896-CF8F73FED97A}" dt="2023-10-08T09:27:26.028" v="1842" actId="20577"/>
          <ac:spMkLst>
            <pc:docMk/>
            <pc:sldMk cId="2787776664" sldId="429"/>
            <ac:spMk id="4" creationId="{DD1003A5-DD86-4A68-85D3-8E6B4E708349}"/>
          </ac:spMkLst>
        </pc:spChg>
        <pc:picChg chg="add mod">
          <ac:chgData name="laiminxin" userId="b9a05478-9ca2-4ac2-b948-1b493583318e" providerId="ADAL" clId="{FD71E34C-E7EF-40AC-9896-CF8F73FED97A}" dt="2023-10-08T11:02:45.268" v="2172" actId="1076"/>
          <ac:picMkLst>
            <pc:docMk/>
            <pc:sldMk cId="2787776664" sldId="429"/>
            <ac:picMk id="5" creationId="{9E65B598-F9E9-4DD6-A3FC-B3D95C3B1098}"/>
          </ac:picMkLst>
        </pc:picChg>
        <pc:picChg chg="del">
          <ac:chgData name="laiminxin" userId="b9a05478-9ca2-4ac2-b948-1b493583318e" providerId="ADAL" clId="{FD71E34C-E7EF-40AC-9896-CF8F73FED97A}" dt="2023-10-08T09:19:13.091" v="1723" actId="478"/>
          <ac:picMkLst>
            <pc:docMk/>
            <pc:sldMk cId="2787776664" sldId="429"/>
            <ac:picMk id="13314" creationId="{A88780FA-3CDF-4DB8-9070-4E9D926631D8}"/>
          </ac:picMkLst>
        </pc:picChg>
        <pc:picChg chg="add del mod">
          <ac:chgData name="laiminxin" userId="b9a05478-9ca2-4ac2-b948-1b493583318e" providerId="ADAL" clId="{FD71E34C-E7EF-40AC-9896-CF8F73FED97A}" dt="2023-10-08T11:02:44.210" v="2171" actId="1076"/>
          <ac:picMkLst>
            <pc:docMk/>
            <pc:sldMk cId="2787776664" sldId="429"/>
            <ac:picMk id="14338" creationId="{44926946-EB3F-41D5-98E7-70A4C45C4C21}"/>
          </ac:picMkLst>
        </pc:picChg>
        <pc:picChg chg="add del mod">
          <ac:chgData name="laiminxin" userId="b9a05478-9ca2-4ac2-b948-1b493583318e" providerId="ADAL" clId="{FD71E34C-E7EF-40AC-9896-CF8F73FED97A}" dt="2023-10-08T11:02:37.304" v="2167" actId="478"/>
          <ac:picMkLst>
            <pc:docMk/>
            <pc:sldMk cId="2787776664" sldId="429"/>
            <ac:picMk id="14340" creationId="{2004A968-C391-4762-996A-CD40137F5B39}"/>
          </ac:picMkLst>
        </pc:picChg>
      </pc:sldChg>
      <pc:sldChg chg="addSp delSp modSp add mod modAnim modNotesTx">
        <pc:chgData name="laiminxin" userId="b9a05478-9ca2-4ac2-b948-1b493583318e" providerId="ADAL" clId="{FD71E34C-E7EF-40AC-9896-CF8F73FED97A}" dt="2023-10-09T13:22:21.510" v="2559"/>
        <pc:sldMkLst>
          <pc:docMk/>
          <pc:sldMk cId="4249049844" sldId="430"/>
        </pc:sldMkLst>
        <pc:spChg chg="mod">
          <ac:chgData name="laiminxin" userId="b9a05478-9ca2-4ac2-b948-1b493583318e" providerId="ADAL" clId="{FD71E34C-E7EF-40AC-9896-CF8F73FED97A}" dt="2023-10-08T11:04:02.912" v="2177"/>
          <ac:spMkLst>
            <pc:docMk/>
            <pc:sldMk cId="4249049844" sldId="430"/>
            <ac:spMk id="3" creationId="{70C9F434-CCE9-46D2-86C1-0F6A7766E3B3}"/>
          </ac:spMkLst>
        </pc:spChg>
        <pc:spChg chg="mod">
          <ac:chgData name="laiminxin" userId="b9a05478-9ca2-4ac2-b948-1b493583318e" providerId="ADAL" clId="{FD71E34C-E7EF-40AC-9896-CF8F73FED97A}" dt="2023-10-08T10:03:44.986" v="2020" actId="20577"/>
          <ac:spMkLst>
            <pc:docMk/>
            <pc:sldMk cId="4249049844" sldId="430"/>
            <ac:spMk id="4" creationId="{DD1003A5-DD86-4A68-85D3-8E6B4E708349}"/>
          </ac:spMkLst>
        </pc:spChg>
        <pc:spChg chg="add mod">
          <ac:chgData name="laiminxin" userId="b9a05478-9ca2-4ac2-b948-1b493583318e" providerId="ADAL" clId="{FD71E34C-E7EF-40AC-9896-CF8F73FED97A}" dt="2023-10-08T11:10:27.136" v="2236"/>
          <ac:spMkLst>
            <pc:docMk/>
            <pc:sldMk cId="4249049844" sldId="430"/>
            <ac:spMk id="11" creationId="{1569F3C7-28A2-4D94-BFC5-B7958CD79C01}"/>
          </ac:spMkLst>
        </pc:spChg>
        <pc:picChg chg="del">
          <ac:chgData name="laiminxin" userId="b9a05478-9ca2-4ac2-b948-1b493583318e" providerId="ADAL" clId="{FD71E34C-E7EF-40AC-9896-CF8F73FED97A}" dt="2023-10-08T09:34:38.957" v="1882" actId="478"/>
          <ac:picMkLst>
            <pc:docMk/>
            <pc:sldMk cId="4249049844" sldId="430"/>
            <ac:picMk id="14338" creationId="{44926946-EB3F-41D5-98E7-70A4C45C4C21}"/>
          </ac:picMkLst>
        </pc:picChg>
        <pc:picChg chg="del">
          <ac:chgData name="laiminxin" userId="b9a05478-9ca2-4ac2-b948-1b493583318e" providerId="ADAL" clId="{FD71E34C-E7EF-40AC-9896-CF8F73FED97A}" dt="2023-10-08T09:34:39.514" v="1883" actId="478"/>
          <ac:picMkLst>
            <pc:docMk/>
            <pc:sldMk cId="4249049844" sldId="430"/>
            <ac:picMk id="14340" creationId="{2004A968-C391-4762-996A-CD40137F5B39}"/>
          </ac:picMkLst>
        </pc:picChg>
        <pc:picChg chg="add mod">
          <ac:chgData name="laiminxin" userId="b9a05478-9ca2-4ac2-b948-1b493583318e" providerId="ADAL" clId="{FD71E34C-E7EF-40AC-9896-CF8F73FED97A}" dt="2023-10-08T11:10:18.249" v="2230" actId="1076"/>
          <ac:picMkLst>
            <pc:docMk/>
            <pc:sldMk cId="4249049844" sldId="430"/>
            <ac:picMk id="15362" creationId="{6F66D9AA-E7C2-401A-AFC8-1A5611F136E6}"/>
          </ac:picMkLst>
        </pc:picChg>
        <pc:picChg chg="add del mod">
          <ac:chgData name="laiminxin" userId="b9a05478-9ca2-4ac2-b948-1b493583318e" providerId="ADAL" clId="{FD71E34C-E7EF-40AC-9896-CF8F73FED97A}" dt="2023-10-08T10:03:39.755" v="2018" actId="478"/>
          <ac:picMkLst>
            <pc:docMk/>
            <pc:sldMk cId="4249049844" sldId="430"/>
            <ac:picMk id="15364" creationId="{F232B128-7479-44B4-8757-1599FCC74261}"/>
          </ac:picMkLst>
        </pc:picChg>
        <pc:cxnChg chg="add mod">
          <ac:chgData name="laiminxin" userId="b9a05478-9ca2-4ac2-b948-1b493583318e" providerId="ADAL" clId="{FD71E34C-E7EF-40AC-9896-CF8F73FED97A}" dt="2023-10-08T11:10:07.294" v="2227" actId="14100"/>
          <ac:cxnSpMkLst>
            <pc:docMk/>
            <pc:sldMk cId="4249049844" sldId="430"/>
            <ac:cxnSpMk id="8" creationId="{C576F75E-6CF7-4AFE-AB3A-134096AEB413}"/>
          </ac:cxnSpMkLst>
        </pc:cxnChg>
      </pc:sldChg>
      <pc:sldChg chg="addSp delSp modSp add del modAnim modNotesTx">
        <pc:chgData name="laiminxin" userId="b9a05478-9ca2-4ac2-b948-1b493583318e" providerId="ADAL" clId="{FD71E34C-E7EF-40AC-9896-CF8F73FED97A}" dt="2023-10-08T10:48:36.389" v="2067" actId="2696"/>
        <pc:sldMkLst>
          <pc:docMk/>
          <pc:sldMk cId="917866255" sldId="431"/>
        </pc:sldMkLst>
        <pc:spChg chg="mod">
          <ac:chgData name="laiminxin" userId="b9a05478-9ca2-4ac2-b948-1b493583318e" providerId="ADAL" clId="{FD71E34C-E7EF-40AC-9896-CF8F73FED97A}" dt="2023-10-08T10:04:17.242" v="2030" actId="1076"/>
          <ac:spMkLst>
            <pc:docMk/>
            <pc:sldMk cId="917866255" sldId="431"/>
            <ac:spMk id="4" creationId="{DD1003A5-DD86-4A68-85D3-8E6B4E708349}"/>
          </ac:spMkLst>
        </pc:spChg>
        <pc:picChg chg="del">
          <ac:chgData name="laiminxin" userId="b9a05478-9ca2-4ac2-b948-1b493583318e" providerId="ADAL" clId="{FD71E34C-E7EF-40AC-9896-CF8F73FED97A}" dt="2023-10-08T10:04:03.701" v="2026" actId="478"/>
          <ac:picMkLst>
            <pc:docMk/>
            <pc:sldMk cId="917866255" sldId="431"/>
            <ac:picMk id="15362" creationId="{6F66D9AA-E7C2-401A-AFC8-1A5611F136E6}"/>
          </ac:picMkLst>
        </pc:picChg>
        <pc:picChg chg="add mod">
          <ac:chgData name="laiminxin" userId="b9a05478-9ca2-4ac2-b948-1b493583318e" providerId="ADAL" clId="{FD71E34C-E7EF-40AC-9896-CF8F73FED97A}" dt="2023-10-08T10:04:52.107" v="2036" actId="1076"/>
          <ac:picMkLst>
            <pc:docMk/>
            <pc:sldMk cId="917866255" sldId="431"/>
            <ac:picMk id="16386" creationId="{10D1C9B8-77DF-4551-8D8F-B71286E7E7F6}"/>
          </ac:picMkLst>
        </pc:picChg>
      </pc:sldChg>
      <pc:sldChg chg="addSp modSp add mod">
        <pc:chgData name="laiminxin" userId="b9a05478-9ca2-4ac2-b948-1b493583318e" providerId="ADAL" clId="{FD71E34C-E7EF-40AC-9896-CF8F73FED97A}" dt="2023-10-08T11:08:27.728" v="2205" actId="1076"/>
        <pc:sldMkLst>
          <pc:docMk/>
          <pc:sldMk cId="3304645690" sldId="432"/>
        </pc:sldMkLst>
        <pc:spChg chg="mod">
          <ac:chgData name="laiminxin" userId="b9a05478-9ca2-4ac2-b948-1b493583318e" providerId="ADAL" clId="{FD71E34C-E7EF-40AC-9896-CF8F73FED97A}" dt="2023-10-08T11:04:09.977" v="2179"/>
          <ac:spMkLst>
            <pc:docMk/>
            <pc:sldMk cId="3304645690" sldId="432"/>
            <ac:spMk id="3" creationId="{70C9F434-CCE9-46D2-86C1-0F6A7766E3B3}"/>
          </ac:spMkLst>
        </pc:spChg>
        <pc:spChg chg="add mod">
          <ac:chgData name="laiminxin" userId="b9a05478-9ca2-4ac2-b948-1b493583318e" providerId="ADAL" clId="{FD71E34C-E7EF-40AC-9896-CF8F73FED97A}" dt="2023-10-08T11:08:27.728" v="2205" actId="1076"/>
          <ac:spMkLst>
            <pc:docMk/>
            <pc:sldMk cId="3304645690" sldId="432"/>
            <ac:spMk id="6" creationId="{4655263E-5C45-44B3-A760-FB0647ADB987}"/>
          </ac:spMkLst>
        </pc:spChg>
        <pc:cxnChg chg="add mod">
          <ac:chgData name="laiminxin" userId="b9a05478-9ca2-4ac2-b948-1b493583318e" providerId="ADAL" clId="{FD71E34C-E7EF-40AC-9896-CF8F73FED97A}" dt="2023-10-08T11:07:51.498" v="2185" actId="1582"/>
          <ac:cxnSpMkLst>
            <pc:docMk/>
            <pc:sldMk cId="3304645690" sldId="432"/>
            <ac:cxnSpMk id="5" creationId="{7A275F72-B64F-4644-8A54-95CF8C65FA7A}"/>
          </ac:cxnSpMkLst>
        </pc:cxnChg>
      </pc:sldChg>
      <pc:sldChg chg="addSp delSp modSp add mod modNotesTx">
        <pc:chgData name="laiminxin" userId="b9a05478-9ca2-4ac2-b948-1b493583318e" providerId="ADAL" clId="{FD71E34C-E7EF-40AC-9896-CF8F73FED97A}" dt="2023-10-08T11:09:09.162" v="2224" actId="1076"/>
        <pc:sldMkLst>
          <pc:docMk/>
          <pc:sldMk cId="4171776853" sldId="433"/>
        </pc:sldMkLst>
        <pc:spChg chg="mod">
          <ac:chgData name="laiminxin" userId="b9a05478-9ca2-4ac2-b948-1b493583318e" providerId="ADAL" clId="{FD71E34C-E7EF-40AC-9896-CF8F73FED97A}" dt="2023-10-08T11:04:07.150" v="2178"/>
          <ac:spMkLst>
            <pc:docMk/>
            <pc:sldMk cId="4171776853" sldId="433"/>
            <ac:spMk id="3" creationId="{70C9F434-CCE9-46D2-86C1-0F6A7766E3B3}"/>
          </ac:spMkLst>
        </pc:spChg>
        <pc:spChg chg="mod">
          <ac:chgData name="laiminxin" userId="b9a05478-9ca2-4ac2-b948-1b493583318e" providerId="ADAL" clId="{FD71E34C-E7EF-40AC-9896-CF8F73FED97A}" dt="2023-10-08T10:06:13.734" v="2045" actId="1076"/>
          <ac:spMkLst>
            <pc:docMk/>
            <pc:sldMk cId="4171776853" sldId="433"/>
            <ac:spMk id="4" creationId="{DD1003A5-DD86-4A68-85D3-8E6B4E708349}"/>
          </ac:spMkLst>
        </pc:spChg>
        <pc:spChg chg="add mod">
          <ac:chgData name="laiminxin" userId="b9a05478-9ca2-4ac2-b948-1b493583318e" providerId="ADAL" clId="{FD71E34C-E7EF-40AC-9896-CF8F73FED97A}" dt="2023-10-08T11:09:09.162" v="2224" actId="1076"/>
          <ac:spMkLst>
            <pc:docMk/>
            <pc:sldMk cId="4171776853" sldId="433"/>
            <ac:spMk id="9" creationId="{86C278DD-A7A9-4EA0-A6CF-9BAC9F99E3A7}"/>
          </ac:spMkLst>
        </pc:spChg>
        <pc:picChg chg="del">
          <ac:chgData name="laiminxin" userId="b9a05478-9ca2-4ac2-b948-1b493583318e" providerId="ADAL" clId="{FD71E34C-E7EF-40AC-9896-CF8F73FED97A}" dt="2023-10-08T10:05:16.502" v="2039" actId="478"/>
          <ac:picMkLst>
            <pc:docMk/>
            <pc:sldMk cId="4171776853" sldId="433"/>
            <ac:picMk id="16386" creationId="{10D1C9B8-77DF-4551-8D8F-B71286E7E7F6}"/>
          </ac:picMkLst>
        </pc:picChg>
        <pc:picChg chg="add mod">
          <ac:chgData name="laiminxin" userId="b9a05478-9ca2-4ac2-b948-1b493583318e" providerId="ADAL" clId="{FD71E34C-E7EF-40AC-9896-CF8F73FED97A}" dt="2023-10-08T10:06:23.066" v="2050" actId="1076"/>
          <ac:picMkLst>
            <pc:docMk/>
            <pc:sldMk cId="4171776853" sldId="433"/>
            <ac:picMk id="17410" creationId="{340633DF-797B-452E-A161-78D03394AC0B}"/>
          </ac:picMkLst>
        </pc:picChg>
        <pc:cxnChg chg="add mod">
          <ac:chgData name="laiminxin" userId="b9a05478-9ca2-4ac2-b948-1b493583318e" providerId="ADAL" clId="{FD71E34C-E7EF-40AC-9896-CF8F73FED97A}" dt="2023-10-08T11:08:49.871" v="2208" actId="14100"/>
          <ac:cxnSpMkLst>
            <pc:docMk/>
            <pc:sldMk cId="4171776853" sldId="433"/>
            <ac:cxnSpMk id="6" creationId="{EFB01BAD-02D3-440E-A248-BFF670AC8842}"/>
          </ac:cxnSpMkLst>
        </pc:cxnChg>
      </pc:sldChg>
      <pc:sldChg chg="addSp delSp modSp add mod modNotesTx">
        <pc:chgData name="laiminxin" userId="b9a05478-9ca2-4ac2-b948-1b493583318e" providerId="ADAL" clId="{FD71E34C-E7EF-40AC-9896-CF8F73FED97A}" dt="2023-10-08T10:50:00.462" v="2088" actId="20577"/>
        <pc:sldMkLst>
          <pc:docMk/>
          <pc:sldMk cId="2032818555" sldId="434"/>
        </pc:sldMkLst>
        <pc:spChg chg="mod">
          <ac:chgData name="laiminxin" userId="b9a05478-9ca2-4ac2-b948-1b493583318e" providerId="ADAL" clId="{FD71E34C-E7EF-40AC-9896-CF8F73FED97A}" dt="2023-10-08T10:49:01.673" v="2071"/>
          <ac:spMkLst>
            <pc:docMk/>
            <pc:sldMk cId="2032818555" sldId="434"/>
            <ac:spMk id="3" creationId="{70C9F434-CCE9-46D2-86C1-0F6A7766E3B3}"/>
          </ac:spMkLst>
        </pc:spChg>
        <pc:spChg chg="mod">
          <ac:chgData name="laiminxin" userId="b9a05478-9ca2-4ac2-b948-1b493583318e" providerId="ADAL" clId="{FD71E34C-E7EF-40AC-9896-CF8F73FED97A}" dt="2023-10-08T10:50:00.462" v="2088" actId="20577"/>
          <ac:spMkLst>
            <pc:docMk/>
            <pc:sldMk cId="2032818555" sldId="434"/>
            <ac:spMk id="4" creationId="{DD1003A5-DD86-4A68-85D3-8E6B4E708349}"/>
          </ac:spMkLst>
        </pc:spChg>
        <pc:picChg chg="del">
          <ac:chgData name="laiminxin" userId="b9a05478-9ca2-4ac2-b948-1b493583318e" providerId="ADAL" clId="{FD71E34C-E7EF-40AC-9896-CF8F73FED97A}" dt="2023-10-08T10:06:55.495" v="2054" actId="478"/>
          <ac:picMkLst>
            <pc:docMk/>
            <pc:sldMk cId="2032818555" sldId="434"/>
            <ac:picMk id="16386" creationId="{10D1C9B8-77DF-4551-8D8F-B71286E7E7F6}"/>
          </ac:picMkLst>
        </pc:picChg>
        <pc:picChg chg="add del mod">
          <ac:chgData name="laiminxin" userId="b9a05478-9ca2-4ac2-b948-1b493583318e" providerId="ADAL" clId="{FD71E34C-E7EF-40AC-9896-CF8F73FED97A}" dt="2023-10-08T10:46:07.758" v="2066" actId="478"/>
          <ac:picMkLst>
            <pc:docMk/>
            <pc:sldMk cId="2032818555" sldId="434"/>
            <ac:picMk id="19458" creationId="{96D10BC5-064F-4BC1-BF15-C8B1152346A9}"/>
          </ac:picMkLst>
        </pc:picChg>
      </pc:sldChg>
      <pc:sldChg chg="addSp delSp modSp add mod modNotesTx">
        <pc:chgData name="laiminxin" userId="b9a05478-9ca2-4ac2-b948-1b493583318e" providerId="ADAL" clId="{FD71E34C-E7EF-40AC-9896-CF8F73FED97A}" dt="2023-10-09T13:06:12.784" v="2541" actId="20577"/>
        <pc:sldMkLst>
          <pc:docMk/>
          <pc:sldMk cId="1187584167" sldId="435"/>
        </pc:sldMkLst>
        <pc:spChg chg="mod">
          <ac:chgData name="laiminxin" userId="b9a05478-9ca2-4ac2-b948-1b493583318e" providerId="ADAL" clId="{FD71E34C-E7EF-40AC-9896-CF8F73FED97A}" dt="2023-10-08T11:01:07.680" v="2163"/>
          <ac:spMkLst>
            <pc:docMk/>
            <pc:sldMk cId="1187584167" sldId="435"/>
            <ac:spMk id="2" creationId="{EF8A18FA-788F-4D00-82D6-7FAF958557B6}"/>
          </ac:spMkLst>
        </pc:spChg>
        <pc:spChg chg="mod">
          <ac:chgData name="laiminxin" userId="b9a05478-9ca2-4ac2-b948-1b493583318e" providerId="ADAL" clId="{FD71E34C-E7EF-40AC-9896-CF8F73FED97A}" dt="2023-10-08T10:58:59.541" v="2130"/>
          <ac:spMkLst>
            <pc:docMk/>
            <pc:sldMk cId="1187584167" sldId="435"/>
            <ac:spMk id="5" creationId="{EA8677CF-5525-4917-92F5-F90A91876571}"/>
          </ac:spMkLst>
        </pc:spChg>
        <pc:picChg chg="add mod">
          <ac:chgData name="laiminxin" userId="b9a05478-9ca2-4ac2-b948-1b493583318e" providerId="ADAL" clId="{FD71E34C-E7EF-40AC-9896-CF8F73FED97A}" dt="2023-10-08T11:00:12.116" v="2133" actId="1076"/>
          <ac:picMkLst>
            <pc:docMk/>
            <pc:sldMk cId="1187584167" sldId="435"/>
            <ac:picMk id="7" creationId="{D18F2783-19B2-40C3-AEBC-A8897100CEE1}"/>
          </ac:picMkLst>
        </pc:picChg>
        <pc:picChg chg="add mod">
          <ac:chgData name="laiminxin" userId="b9a05478-9ca2-4ac2-b948-1b493583318e" providerId="ADAL" clId="{FD71E34C-E7EF-40AC-9896-CF8F73FED97A}" dt="2023-10-08T11:00:36.307" v="2138" actId="1076"/>
          <ac:picMkLst>
            <pc:docMk/>
            <pc:sldMk cId="1187584167" sldId="435"/>
            <ac:picMk id="9" creationId="{38E34077-307A-4A37-9AB1-A248D80220CC}"/>
          </ac:picMkLst>
        </pc:picChg>
        <pc:picChg chg="del">
          <ac:chgData name="laiminxin" userId="b9a05478-9ca2-4ac2-b948-1b493583318e" providerId="ADAL" clId="{FD71E34C-E7EF-40AC-9896-CF8F73FED97A}" dt="2023-10-08T10:58:24.770" v="2106" actId="478"/>
          <ac:picMkLst>
            <pc:docMk/>
            <pc:sldMk cId="1187584167" sldId="435"/>
            <ac:picMk id="11268" creationId="{85AE6998-ACD0-4DFD-9EBB-FBE6EF7CE77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2C86BB-1BE5-4D31-8AAB-BABBD22ED087}" type="datetimeFigureOut">
              <a:rPr lang="zh-CN" altLang="en-US" smtClean="0"/>
              <a:t>2023/10/10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91FFA3-0EA4-44E6-8181-C4602F553C13}" type="slidenum">
              <a:rPr lang="zh-CN" altLang="en-US" smtClean="0"/>
              <a:t>‹#›</a:t>
            </a:fld>
            <a:endParaRPr lang="zh-CN" altLang="en-US"/>
          </a:p>
        </p:txBody>
      </p:sp>
    </p:spTree>
    <p:extLst>
      <p:ext uri="{BB962C8B-B14F-4D97-AF65-F5344CB8AC3E}">
        <p14:creationId xmlns:p14="http://schemas.microsoft.com/office/powerpoint/2010/main" val="1774480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solidFill>
                  <a:srgbClr val="888888"/>
                </a:solidFill>
                <a:effectLst/>
                <a:latin typeface="system-ui"/>
              </a:rPr>
              <a:t>作者在本文中提出了基于动态推理的框架</a:t>
            </a:r>
            <a:r>
              <a:rPr lang="en-US" altLang="zh-CN" b="0" i="0" dirty="0">
                <a:solidFill>
                  <a:srgbClr val="888888"/>
                </a:solidFill>
                <a:effectLst/>
                <a:latin typeface="system-ui"/>
              </a:rPr>
              <a:t>Ada3D</a:t>
            </a:r>
            <a:r>
              <a:rPr lang="zh-CN" altLang="en-US" b="0" i="0" dirty="0">
                <a:solidFill>
                  <a:srgbClr val="888888"/>
                </a:solidFill>
                <a:effectLst/>
                <a:latin typeface="system-ui"/>
              </a:rPr>
              <a:t>，能够有效的在模型推理过程中通过去除冗余的输入数据，减少模型的计算和存储消耗。</a:t>
            </a:r>
            <a:endParaRPr lang="en-US" altLang="zh-CN"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1</a:t>
            </a:fld>
            <a:endParaRPr lang="zh-CN" altLang="en-US"/>
          </a:p>
        </p:txBody>
      </p:sp>
    </p:spTree>
    <p:extLst>
      <p:ext uri="{BB962C8B-B14F-4D97-AF65-F5344CB8AC3E}">
        <p14:creationId xmlns:p14="http://schemas.microsoft.com/office/powerpoint/2010/main" val="3263385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888888"/>
                </a:solidFill>
                <a:effectLst/>
              </a:rPr>
              <a:t>由于自动驾驶任务的安全性至关重要</a:t>
            </a:r>
            <a:r>
              <a:rPr lang="en-US" altLang="zh-CN" dirty="0">
                <a:solidFill>
                  <a:srgbClr val="888888"/>
                </a:solidFill>
                <a:effectLst/>
              </a:rPr>
              <a:t>(safety-critic)</a:t>
            </a:r>
            <a:r>
              <a:rPr lang="zh-CN" altLang="en-US" dirty="0">
                <a:solidFill>
                  <a:srgbClr val="888888"/>
                </a:solidFill>
                <a:effectLst/>
              </a:rPr>
              <a:t>，对感知算法的延迟与准确性都有很高的要求，然而，由于车载计算平台一般硬件资源受限（由于价格和能耗的限制，典型平台为边缘嵌入式计算平台，相较于常用的消费级</a:t>
            </a:r>
            <a:r>
              <a:rPr lang="en-US" altLang="zh-CN" dirty="0">
                <a:solidFill>
                  <a:srgbClr val="888888"/>
                </a:solidFill>
                <a:effectLst/>
              </a:rPr>
              <a:t>GPU</a:t>
            </a:r>
            <a:r>
              <a:rPr lang="zh-CN" altLang="en-US" dirty="0">
                <a:solidFill>
                  <a:srgbClr val="888888"/>
                </a:solidFill>
                <a:effectLst/>
              </a:rPr>
              <a:t>，计算与显存资源都更为受限制）。</a:t>
            </a:r>
            <a:endParaRPr lang="zh-CN" altLang="en-US" dirty="0"/>
          </a:p>
          <a:p>
            <a:endParaRPr lang="en-US" altLang="zh-CN" dirty="0"/>
          </a:p>
          <a:p>
            <a:endParaRPr lang="en-US" altLang="zh-CN" dirty="0"/>
          </a:p>
          <a:p>
            <a:r>
              <a:rPr lang="zh-CN" altLang="en-US" dirty="0"/>
              <a:t>在受限的情况下需要低延迟和高精度，所以就要提高模型的效率</a:t>
            </a:r>
          </a:p>
        </p:txBody>
      </p:sp>
      <p:sp>
        <p:nvSpPr>
          <p:cNvPr id="4" name="灯片编号占位符 3"/>
          <p:cNvSpPr>
            <a:spLocks noGrp="1"/>
          </p:cNvSpPr>
          <p:nvPr>
            <p:ph type="sldNum" sz="quarter" idx="5"/>
          </p:nvPr>
        </p:nvSpPr>
        <p:spPr/>
        <p:txBody>
          <a:bodyPr/>
          <a:lstStyle/>
          <a:p>
            <a:fld id="{CF91FFA3-0EA4-44E6-8181-C4602F553C13}" type="slidenum">
              <a:rPr lang="zh-CN" altLang="en-US" smtClean="0"/>
              <a:t>2</a:t>
            </a:fld>
            <a:endParaRPr lang="zh-CN" altLang="en-US"/>
          </a:p>
        </p:txBody>
      </p:sp>
    </p:spTree>
    <p:extLst>
      <p:ext uri="{BB962C8B-B14F-4D97-AF65-F5344CB8AC3E}">
        <p14:creationId xmlns:p14="http://schemas.microsoft.com/office/powerpoint/2010/main" val="3371867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solidFill>
                  <a:srgbClr val="888888"/>
                </a:solidFill>
                <a:effectLst/>
              </a:rPr>
              <a:t>3D</a:t>
            </a:r>
            <a:r>
              <a:rPr lang="zh-CN" altLang="en-US" dirty="0">
                <a:solidFill>
                  <a:srgbClr val="888888"/>
                </a:solidFill>
                <a:effectLst/>
              </a:rPr>
              <a:t>检测</a:t>
            </a:r>
            <a:r>
              <a:rPr lang="en-US" altLang="zh-CN" dirty="0">
                <a:solidFill>
                  <a:srgbClr val="888888"/>
                </a:solidFill>
                <a:effectLst/>
              </a:rPr>
              <a:t>(3D Detection)</a:t>
            </a:r>
            <a:r>
              <a:rPr lang="zh-CN" altLang="en-US" dirty="0">
                <a:solidFill>
                  <a:srgbClr val="888888"/>
                </a:solidFill>
                <a:effectLst/>
              </a:rPr>
              <a:t>任务是自动驾驶任务中的重要任务</a:t>
            </a:r>
            <a:endParaRPr lang="en-US" altLang="zh-CN" b="1"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1" dirty="0"/>
              <a:t>左图</a:t>
            </a:r>
            <a:endParaRPr lang="en-US" altLang="zh-CN" b="1"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基于体素的 </a:t>
            </a:r>
            <a:r>
              <a:rPr lang="en-US" altLang="zh-CN" dirty="0"/>
              <a:t>3D </a:t>
            </a:r>
            <a:r>
              <a:rPr lang="zh-CN" altLang="en-US" dirty="0"/>
              <a:t>深度学习方法通过将输入点云量化为规则网格将其转换为稀疏</a:t>
            </a:r>
            <a:r>
              <a:rPr lang="en-US" altLang="zh-CN" dirty="0"/>
              <a:t>voxel</a:t>
            </a:r>
            <a:r>
              <a:rPr lang="zh-CN" altLang="en-US" dirty="0"/>
              <a:t>，带来了不错的精度，</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1" dirty="0"/>
              <a:t>右图</a:t>
            </a:r>
            <a:endParaRPr lang="en-US" altLang="zh-CN" b="1"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与</a:t>
            </a:r>
            <a:r>
              <a:rPr lang="en-US" altLang="zh-CN" dirty="0"/>
              <a:t>2D </a:t>
            </a:r>
            <a:r>
              <a:rPr lang="en-US" altLang="zh-CN" dirty="0" err="1"/>
              <a:t>cnn</a:t>
            </a:r>
            <a:r>
              <a:rPr lang="zh-CN" altLang="en-US" dirty="0"/>
              <a:t>相比，点云网络具有更高的精度和更低的</a:t>
            </a:r>
            <a:r>
              <a:rPr lang="en-US" altLang="zh-CN" dirty="0"/>
              <a:t># mac</a:t>
            </a:r>
            <a:r>
              <a:rPr lang="zh-CN" altLang="en-US" dirty="0"/>
              <a:t>，点云网络在现有通用硬件上的运行速度明显慢于</a:t>
            </a:r>
            <a:r>
              <a:rPr lang="en-US" altLang="zh-CN" dirty="0" err="1"/>
              <a:t>cnn</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再加上车载资源有限，当前基于</a:t>
            </a:r>
            <a:r>
              <a:rPr lang="en-US" altLang="zh-CN" dirty="0"/>
              <a:t>voxel</a:t>
            </a:r>
            <a:r>
              <a:rPr lang="zh-CN" altLang="en-US" dirty="0"/>
              <a:t>的方法很难满足自动驾驶汽车的实时需求</a:t>
            </a:r>
            <a:r>
              <a:rPr lang="en-US" altLang="zh-CN" dirty="0"/>
              <a:t>[14]</a:t>
            </a:r>
            <a:r>
              <a:rPr lang="zh-CN" altLang="en-US" dirty="0"/>
              <a:t>。 因此，提高基于体素的 </a:t>
            </a:r>
            <a:r>
              <a:rPr lang="en-US" altLang="zh-CN" dirty="0"/>
              <a:t>3D </a:t>
            </a:r>
            <a:r>
              <a:rPr lang="zh-CN" altLang="en-US" dirty="0"/>
              <a:t>感知方法的效率（例如减少 </a:t>
            </a:r>
            <a:r>
              <a:rPr lang="en-US" altLang="zh-CN" dirty="0"/>
              <a:t>GPU </a:t>
            </a:r>
            <a:r>
              <a:rPr lang="zh-CN" altLang="en-US" dirty="0"/>
              <a:t>延迟和峰值内存）至关重要。</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3</a:t>
            </a:fld>
            <a:endParaRPr lang="zh-CN" altLang="en-US"/>
          </a:p>
        </p:txBody>
      </p:sp>
    </p:spTree>
    <p:extLst>
      <p:ext uri="{BB962C8B-B14F-4D97-AF65-F5344CB8AC3E}">
        <p14:creationId xmlns:p14="http://schemas.microsoft.com/office/powerpoint/2010/main" val="1650193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olidFill>
                  <a:srgbClr val="888888"/>
                </a:solidFill>
                <a:effectLst/>
              </a:rPr>
              <a:t>一个典型的基于</a:t>
            </a:r>
            <a:r>
              <a:rPr lang="en-US" altLang="zh-CN" dirty="0">
                <a:solidFill>
                  <a:srgbClr val="888888"/>
                </a:solidFill>
                <a:effectLst/>
              </a:rPr>
              <a:t>voxel 3D</a:t>
            </a:r>
            <a:r>
              <a:rPr lang="zh-CN" altLang="en-US" dirty="0">
                <a:solidFill>
                  <a:srgbClr val="888888"/>
                </a:solidFill>
                <a:effectLst/>
              </a:rPr>
              <a:t>目标检测主要包含两大部分，首先将点云转化为</a:t>
            </a:r>
            <a:r>
              <a:rPr lang="en-US" altLang="zh-CN" dirty="0">
                <a:solidFill>
                  <a:srgbClr val="888888"/>
                </a:solidFill>
                <a:effectLst/>
              </a:rPr>
              <a:t>voxel</a:t>
            </a:r>
            <a:r>
              <a:rPr lang="zh-CN" altLang="en-US" dirty="0">
                <a:solidFill>
                  <a:srgbClr val="888888"/>
                </a:solidFill>
                <a:effectLst/>
              </a:rPr>
              <a:t>，采用</a:t>
            </a:r>
            <a:r>
              <a:rPr lang="en-US" altLang="zh-CN" dirty="0">
                <a:solidFill>
                  <a:srgbClr val="888888"/>
                </a:solidFill>
                <a:effectLst/>
              </a:rPr>
              <a:t>3D</a:t>
            </a:r>
            <a:r>
              <a:rPr lang="zh-CN" altLang="en-US" dirty="0">
                <a:solidFill>
                  <a:srgbClr val="888888"/>
                </a:solidFill>
                <a:effectLst/>
              </a:rPr>
              <a:t>稀疏卷积的</a:t>
            </a:r>
            <a:r>
              <a:rPr lang="en-US" altLang="zh-CN" dirty="0">
                <a:solidFill>
                  <a:srgbClr val="888888"/>
                </a:solidFill>
                <a:effectLst/>
              </a:rPr>
              <a:t>3D Backbone</a:t>
            </a:r>
            <a:r>
              <a:rPr lang="zh-CN" altLang="en-US" dirty="0">
                <a:solidFill>
                  <a:srgbClr val="888888"/>
                </a:solidFill>
                <a:effectLst/>
              </a:rPr>
              <a:t>提取特征。经过一个</a:t>
            </a:r>
            <a:r>
              <a:rPr lang="en-US" altLang="zh-CN" dirty="0">
                <a:solidFill>
                  <a:srgbClr val="888888"/>
                </a:solidFill>
                <a:effectLst/>
              </a:rPr>
              <a:t>3D</a:t>
            </a:r>
            <a:r>
              <a:rPr lang="zh-CN" altLang="en-US" dirty="0">
                <a:solidFill>
                  <a:srgbClr val="888888"/>
                </a:solidFill>
                <a:effectLst/>
              </a:rPr>
              <a:t>转</a:t>
            </a:r>
            <a:r>
              <a:rPr lang="en-US" altLang="zh-CN" dirty="0">
                <a:solidFill>
                  <a:srgbClr val="888888"/>
                </a:solidFill>
                <a:effectLst/>
              </a:rPr>
              <a:t>2D</a:t>
            </a:r>
            <a:r>
              <a:rPr lang="zh-CN" altLang="en-US" dirty="0">
                <a:solidFill>
                  <a:srgbClr val="888888"/>
                </a:solidFill>
                <a:effectLst/>
              </a:rPr>
              <a:t>的投影（在</a:t>
            </a:r>
            <a:r>
              <a:rPr lang="en-US" altLang="zh-CN" dirty="0">
                <a:solidFill>
                  <a:srgbClr val="888888"/>
                </a:solidFill>
                <a:effectLst/>
              </a:rPr>
              <a:t>Z</a:t>
            </a:r>
            <a:r>
              <a:rPr lang="zh-CN" altLang="en-US" dirty="0">
                <a:solidFill>
                  <a:srgbClr val="888888"/>
                </a:solidFill>
                <a:effectLst/>
              </a:rPr>
              <a:t>轴做</a:t>
            </a:r>
            <a:r>
              <a:rPr lang="en-US" altLang="zh-CN" dirty="0">
                <a:solidFill>
                  <a:srgbClr val="888888"/>
                </a:solidFill>
                <a:effectLst/>
              </a:rPr>
              <a:t>Average Pooling</a:t>
            </a:r>
            <a:r>
              <a:rPr lang="zh-CN" altLang="en-US" dirty="0">
                <a:solidFill>
                  <a:srgbClr val="888888"/>
                </a:solidFill>
                <a:effectLst/>
              </a:rPr>
              <a:t>）转化为稠密的</a:t>
            </a:r>
            <a:r>
              <a:rPr lang="en-US" altLang="zh-CN" dirty="0">
                <a:solidFill>
                  <a:srgbClr val="888888"/>
                </a:solidFill>
                <a:effectLst/>
              </a:rPr>
              <a:t>2D BEV(Bird-Eye-View </a:t>
            </a:r>
            <a:r>
              <a:rPr lang="zh-CN" altLang="en-US" dirty="0">
                <a:solidFill>
                  <a:srgbClr val="888888"/>
                </a:solidFill>
                <a:effectLst/>
              </a:rPr>
              <a:t>表征</a:t>
            </a:r>
            <a:r>
              <a:rPr lang="en-US" altLang="zh-CN" dirty="0">
                <a:solidFill>
                  <a:srgbClr val="888888"/>
                </a:solidFill>
                <a:effectLst/>
              </a:rPr>
              <a:t>)</a:t>
            </a:r>
            <a:r>
              <a:rPr lang="zh-CN" altLang="en-US" dirty="0">
                <a:solidFill>
                  <a:srgbClr val="888888"/>
                </a:solidFill>
                <a:effectLst/>
              </a:rPr>
              <a:t>。</a:t>
            </a:r>
            <a:endParaRPr lang="en-US" altLang="zh-CN" dirty="0">
              <a:solidFill>
                <a:srgbClr val="888888"/>
              </a:solidFill>
              <a:effectLst/>
            </a:endParaRPr>
          </a:p>
          <a:p>
            <a:endParaRPr lang="en-US" altLang="zh-CN" dirty="0">
              <a:solidFill>
                <a:srgbClr val="888888"/>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3D backbone</a:t>
            </a:r>
            <a:r>
              <a:rPr lang="zh-CN" altLang="en-US" dirty="0"/>
              <a:t>从输入点云中提取特征，然后</a:t>
            </a:r>
            <a:r>
              <a:rPr lang="en-US" altLang="zh-CN" dirty="0"/>
              <a:t>3D </a:t>
            </a:r>
            <a:r>
              <a:rPr lang="zh-CN" altLang="en-US" dirty="0"/>
              <a:t>特征沿 </a:t>
            </a:r>
            <a:r>
              <a:rPr lang="en-US" altLang="zh-CN" dirty="0"/>
              <a:t>z </a:t>
            </a:r>
            <a:r>
              <a:rPr lang="zh-CN" altLang="en-US" dirty="0"/>
              <a:t>轴投影到鸟瞰 </a:t>
            </a:r>
            <a:r>
              <a:rPr lang="en-US" altLang="zh-CN" dirty="0"/>
              <a:t>(BEV) </a:t>
            </a:r>
            <a:r>
              <a:rPr lang="zh-CN" altLang="en-US" dirty="0"/>
              <a:t>空间</a:t>
            </a:r>
          </a:p>
          <a:p>
            <a:endParaRPr lang="en-US" altLang="zh-CN" dirty="0">
              <a:solidFill>
                <a:srgbClr val="888888"/>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但这一套流程处理时间比较长：因为模型尺寸过大，并且包含 </a:t>
            </a:r>
            <a:r>
              <a:rPr lang="en-US" altLang="zh-CN" dirty="0"/>
              <a:t>3D </a:t>
            </a:r>
            <a:r>
              <a:rPr lang="zh-CN" altLang="en-US" dirty="0"/>
              <a:t>稀疏卷积等耗时操作；算法需要处理大量输入点（例如 </a:t>
            </a:r>
            <a:r>
              <a:rPr lang="en-US" altLang="zh-CN" dirty="0" err="1"/>
              <a:t>nuScenes</a:t>
            </a:r>
            <a:r>
              <a:rPr lang="en-US" altLang="zh-CN" dirty="0"/>
              <a:t> </a:t>
            </a:r>
            <a:r>
              <a:rPr lang="zh-CN" altLang="en-US" dirty="0"/>
              <a:t>为 </a:t>
            </a:r>
            <a:r>
              <a:rPr lang="en-US" altLang="zh-CN" dirty="0"/>
              <a:t>30K</a:t>
            </a:r>
            <a:r>
              <a:rPr lang="zh-CN" altLang="en-US" dirty="0"/>
              <a:t>）。</a:t>
            </a:r>
          </a:p>
          <a:p>
            <a:endParaRPr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4</a:t>
            </a:fld>
            <a:endParaRPr lang="zh-CN" altLang="en-US"/>
          </a:p>
        </p:txBody>
      </p:sp>
    </p:spTree>
    <p:extLst>
      <p:ext uri="{BB962C8B-B14F-4D97-AF65-F5344CB8AC3E}">
        <p14:creationId xmlns:p14="http://schemas.microsoft.com/office/powerpoint/2010/main" val="35811480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先前的研究侧重于通过在</a:t>
            </a:r>
            <a:r>
              <a:rPr lang="en-US" altLang="zh-CN" dirty="0"/>
              <a:t>kernel</a:t>
            </a:r>
            <a:r>
              <a:rPr lang="zh-CN" altLang="en-US" dirty="0"/>
              <a:t>上和模型级别 压缩模型来解决模型尺寸过大、操作耗时的问题。</a:t>
            </a:r>
            <a:endParaRPr lang="en-US" altLang="zh-CN" dirty="0"/>
          </a:p>
          <a:p>
            <a:endParaRPr lang="en-US" altLang="zh-CN" dirty="0"/>
          </a:p>
          <a:p>
            <a:r>
              <a:rPr lang="en-US" altLang="zh-CN" dirty="0"/>
              <a:t>SPVNAS</a:t>
            </a:r>
            <a:r>
              <a:rPr lang="zh-CN" altLang="en-US" dirty="0"/>
              <a:t>：提出 </a:t>
            </a:r>
            <a:r>
              <a:rPr lang="en-US" altLang="zh-CN" dirty="0"/>
              <a:t>3D </a:t>
            </a:r>
            <a:r>
              <a:rPr lang="zh-CN" altLang="en-US" dirty="0"/>
              <a:t>神经网络搜索 </a:t>
            </a:r>
            <a:r>
              <a:rPr lang="en-US" altLang="zh-CN" dirty="0"/>
              <a:t>(3D-NAS)</a:t>
            </a:r>
            <a:r>
              <a:rPr lang="zh-CN" altLang="en-US" dirty="0"/>
              <a:t>，搜索最佳网络架构</a:t>
            </a:r>
            <a:endParaRPr lang="en-US" altLang="zh-CN" dirty="0"/>
          </a:p>
          <a:p>
            <a:endParaRPr lang="en-US" altLang="zh-CN" dirty="0"/>
          </a:p>
          <a:p>
            <a:r>
              <a:rPr lang="en-US" altLang="zh-CN" dirty="0"/>
              <a:t>SPSS-Conv</a:t>
            </a:r>
            <a:r>
              <a:rPr lang="zh-CN" altLang="en-US" dirty="0"/>
              <a:t>：提出空间剪枝稀疏卷积，三维稀疏卷积的</a:t>
            </a:r>
            <a:r>
              <a:rPr lang="en-US" altLang="zh-CN" dirty="0"/>
              <a:t>kernel</a:t>
            </a:r>
            <a:r>
              <a:rPr lang="zh-CN" altLang="en-US" dirty="0"/>
              <a:t>级别剪枝。</a:t>
            </a:r>
            <a:endParaRPr lang="en-US" altLang="zh-CN" dirty="0"/>
          </a:p>
          <a:p>
            <a:endParaRPr lang="en-US" altLang="zh-CN" dirty="0"/>
          </a:p>
          <a:p>
            <a:r>
              <a:rPr lang="en-US" altLang="zh-CN" dirty="0"/>
              <a:t>IA-SSD</a:t>
            </a:r>
            <a:r>
              <a:rPr lang="zh-CN" altLang="en-US" dirty="0"/>
              <a:t>：设计的基于特征的下采样模块来替代</a:t>
            </a:r>
            <a:r>
              <a:rPr lang="en-US" altLang="zh-CN" dirty="0"/>
              <a:t>FPS(</a:t>
            </a:r>
            <a:r>
              <a:rPr lang="zh-CN" altLang="en-US" dirty="0"/>
              <a:t>最远点采样</a:t>
            </a:r>
            <a:r>
              <a:rPr lang="en-US" altLang="zh-CN" dirty="0"/>
              <a:t>)</a:t>
            </a:r>
            <a:endParaRPr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5</a:t>
            </a:fld>
            <a:endParaRPr lang="zh-CN" altLang="en-US"/>
          </a:p>
        </p:txBody>
      </p:sp>
    </p:spTree>
    <p:extLst>
      <p:ext uri="{BB962C8B-B14F-4D97-AF65-F5344CB8AC3E}">
        <p14:creationId xmlns:p14="http://schemas.microsoft.com/office/powerpoint/2010/main" val="2260939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888888"/>
                </a:solidFill>
                <a:effectLst/>
              </a:rPr>
              <a:t>这篇工作主要关注的空间上带来的数据冗余</a:t>
            </a:r>
            <a:endParaRPr lang="en-US" altLang="zh-CN" dirty="0">
              <a:solidFill>
                <a:srgbClr val="888888"/>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solidFill>
                <a:srgbClr val="888888"/>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888888"/>
                </a:solidFill>
                <a:effectLst/>
              </a:rPr>
              <a:t>比如针对</a:t>
            </a:r>
            <a:r>
              <a:rPr lang="en-US" altLang="zh-CN" dirty="0">
                <a:solidFill>
                  <a:srgbClr val="888888"/>
                </a:solidFill>
                <a:effectLst/>
              </a:rPr>
              <a:t>3D</a:t>
            </a:r>
            <a:r>
              <a:rPr lang="zh-CN" altLang="en-US" dirty="0">
                <a:solidFill>
                  <a:srgbClr val="888888"/>
                </a:solidFill>
                <a:effectLst/>
              </a:rPr>
              <a:t> </a:t>
            </a:r>
            <a:r>
              <a:rPr lang="en-US" altLang="zh-CN" dirty="0">
                <a:solidFill>
                  <a:srgbClr val="888888"/>
                </a:solidFill>
                <a:effectLst/>
              </a:rPr>
              <a:t>voxel</a:t>
            </a:r>
            <a:r>
              <a:rPr lang="zh-CN" altLang="en-US" dirty="0">
                <a:solidFill>
                  <a:srgbClr val="888888"/>
                </a:solidFill>
                <a:effectLst/>
              </a:rPr>
              <a:t>空间，存在着大量的冗余背景点，以及靠近传感器比较稠密的点；如上图所示，输入点云中的大量点代表道路平面和建筑物，它们是</a:t>
            </a:r>
            <a:r>
              <a:rPr lang="en-US" altLang="zh-CN" dirty="0">
                <a:solidFill>
                  <a:srgbClr val="888888"/>
                </a:solidFill>
                <a:effectLst/>
              </a:rPr>
              <a:t>3D</a:t>
            </a:r>
            <a:r>
              <a:rPr lang="zh-CN" altLang="en-US" dirty="0">
                <a:solidFill>
                  <a:srgbClr val="888888"/>
                </a:solidFill>
                <a:effectLst/>
              </a:rPr>
              <a:t>检测的冗余“背景”。</a:t>
            </a:r>
            <a:endParaRPr lang="en-US" altLang="zh-CN" dirty="0">
              <a:solidFill>
                <a:srgbClr val="888888"/>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solidFill>
                <a:srgbClr val="888888"/>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888888"/>
                </a:solidFill>
                <a:effectLst/>
              </a:rPr>
              <a:t>针对</a:t>
            </a:r>
            <a:r>
              <a:rPr lang="en-US" altLang="zh-CN" dirty="0">
                <a:solidFill>
                  <a:srgbClr val="888888"/>
                </a:solidFill>
                <a:effectLst/>
              </a:rPr>
              <a:t>2D</a:t>
            </a:r>
            <a:r>
              <a:rPr lang="zh-CN" altLang="en-US" dirty="0">
                <a:solidFill>
                  <a:srgbClr val="888888"/>
                </a:solidFill>
                <a:effectLst/>
              </a:rPr>
              <a:t> </a:t>
            </a:r>
            <a:r>
              <a:rPr lang="en-US" altLang="zh-CN" dirty="0">
                <a:solidFill>
                  <a:srgbClr val="888888"/>
                </a:solidFill>
                <a:effectLst/>
              </a:rPr>
              <a:t>BEV</a:t>
            </a:r>
            <a:r>
              <a:rPr lang="zh-CN" altLang="en-US" dirty="0">
                <a:solidFill>
                  <a:srgbClr val="888888"/>
                </a:solidFill>
                <a:effectLst/>
              </a:rPr>
              <a:t>空间，由于其由</a:t>
            </a:r>
            <a:r>
              <a:rPr lang="en-US" altLang="zh-CN" dirty="0">
                <a:solidFill>
                  <a:srgbClr val="888888"/>
                </a:solidFill>
                <a:effectLst/>
              </a:rPr>
              <a:t>3D</a:t>
            </a:r>
            <a:r>
              <a:rPr lang="zh-CN" altLang="en-US" dirty="0">
                <a:solidFill>
                  <a:srgbClr val="888888"/>
                </a:solidFill>
                <a:effectLst/>
              </a:rPr>
              <a:t> </a:t>
            </a:r>
            <a:r>
              <a:rPr lang="en-US" altLang="zh-CN" dirty="0">
                <a:solidFill>
                  <a:srgbClr val="888888"/>
                </a:solidFill>
                <a:effectLst/>
              </a:rPr>
              <a:t>voxel</a:t>
            </a:r>
            <a:r>
              <a:rPr lang="zh-CN" altLang="en-US" dirty="0">
                <a:solidFill>
                  <a:srgbClr val="888888"/>
                </a:solidFill>
                <a:effectLst/>
              </a:rPr>
              <a:t>投影得到，其中大多数（</a:t>
            </a:r>
            <a:r>
              <a:rPr lang="en-US" altLang="zh-CN" dirty="0">
                <a:solidFill>
                  <a:srgbClr val="888888"/>
                </a:solidFill>
                <a:effectLst/>
              </a:rPr>
              <a:t>80%</a:t>
            </a:r>
            <a:r>
              <a:rPr lang="zh-CN" altLang="en-US" dirty="0">
                <a:solidFill>
                  <a:srgbClr val="888888"/>
                </a:solidFill>
                <a:effectLst/>
              </a:rPr>
              <a:t>以上）位置的像素值为</a:t>
            </a:r>
            <a:r>
              <a:rPr lang="en-US" altLang="zh-CN" dirty="0">
                <a:solidFill>
                  <a:srgbClr val="888888"/>
                </a:solidFill>
                <a:effectLst/>
              </a:rPr>
              <a:t>0</a:t>
            </a:r>
            <a:r>
              <a:rPr lang="zh-CN" altLang="en-US" dirty="0">
                <a:solidFill>
                  <a:srgbClr val="888888"/>
                </a:solidFill>
                <a:effectLst/>
              </a:rPr>
              <a:t>。在现有方法中，大量的计算和存储被浪费在了这些冗余的数据之中。</a:t>
            </a: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6</a:t>
            </a:fld>
            <a:endParaRPr lang="zh-CN" altLang="en-US"/>
          </a:p>
        </p:txBody>
      </p:sp>
    </p:spTree>
    <p:extLst>
      <p:ext uri="{BB962C8B-B14F-4D97-AF65-F5344CB8AC3E}">
        <p14:creationId xmlns:p14="http://schemas.microsoft.com/office/powerpoint/2010/main" val="22330571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888888"/>
                </a:solidFill>
                <a:effectLst/>
              </a:rPr>
              <a:t>当随机从输入点云中删除约</a:t>
            </a:r>
            <a:r>
              <a:rPr lang="en-US" altLang="zh-CN" dirty="0">
                <a:solidFill>
                  <a:srgbClr val="888888"/>
                </a:solidFill>
                <a:effectLst/>
              </a:rPr>
              <a:t>30%</a:t>
            </a:r>
            <a:r>
              <a:rPr lang="zh-CN" altLang="en-US" dirty="0">
                <a:solidFill>
                  <a:srgbClr val="888888"/>
                </a:solidFill>
                <a:effectLst/>
              </a:rPr>
              <a:t>的点时（蓝色曲线），仅造成了小于</a:t>
            </a:r>
            <a:r>
              <a:rPr lang="en-US" altLang="zh-CN" dirty="0">
                <a:solidFill>
                  <a:srgbClr val="888888"/>
                </a:solidFill>
                <a:effectLst/>
              </a:rPr>
              <a:t>0.5</a:t>
            </a:r>
            <a:r>
              <a:rPr lang="zh-CN" altLang="en-US" dirty="0">
                <a:solidFill>
                  <a:srgbClr val="888888"/>
                </a:solidFill>
                <a:effectLst/>
              </a:rPr>
              <a:t>的</a:t>
            </a:r>
            <a:r>
              <a:rPr lang="en-US" altLang="zh-CN" dirty="0" err="1">
                <a:solidFill>
                  <a:srgbClr val="888888"/>
                </a:solidFill>
                <a:effectLst/>
              </a:rPr>
              <a:t>mAP</a:t>
            </a:r>
            <a:r>
              <a:rPr lang="zh-CN" altLang="en-US" dirty="0">
                <a:solidFill>
                  <a:srgbClr val="888888"/>
                </a:solidFill>
                <a:effectLst/>
              </a:rPr>
              <a:t>损失。</a:t>
            </a:r>
            <a:endParaRPr lang="zh-CN" altLang="en-US" dirty="0"/>
          </a:p>
          <a:p>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888888"/>
                </a:solidFill>
                <a:effectLst/>
              </a:rPr>
              <a:t>如果从</a:t>
            </a:r>
            <a:r>
              <a:rPr lang="en-US" altLang="zh-CN" dirty="0">
                <a:solidFill>
                  <a:srgbClr val="888888"/>
                </a:solidFill>
                <a:effectLst/>
              </a:rPr>
              <a:t> bounding box</a:t>
            </a:r>
            <a:r>
              <a:rPr lang="zh-CN" altLang="en-US" dirty="0">
                <a:solidFill>
                  <a:srgbClr val="888888"/>
                </a:solidFill>
                <a:effectLst/>
              </a:rPr>
              <a:t>之外删除点</a:t>
            </a:r>
            <a:r>
              <a:rPr lang="en-US" altLang="zh-CN" dirty="0">
                <a:solidFill>
                  <a:srgbClr val="888888"/>
                </a:solidFill>
                <a:effectLst/>
              </a:rPr>
              <a:t>(</a:t>
            </a:r>
            <a:r>
              <a:rPr lang="zh-CN" altLang="en-US" dirty="0">
                <a:solidFill>
                  <a:srgbClr val="888888"/>
                </a:solidFill>
                <a:effectLst/>
              </a:rPr>
              <a:t>橙色曲线，就是删除的点可近似看做对</a:t>
            </a:r>
            <a:r>
              <a:rPr lang="en-US" altLang="zh-CN" dirty="0">
                <a:solidFill>
                  <a:srgbClr val="888888"/>
                </a:solidFill>
                <a:effectLst/>
              </a:rPr>
              <a:t>3d</a:t>
            </a:r>
            <a:r>
              <a:rPr lang="zh-CN" altLang="en-US" dirty="0">
                <a:solidFill>
                  <a:srgbClr val="888888"/>
                </a:solidFill>
                <a:effectLst/>
              </a:rPr>
              <a:t>检测任务没有影响，删除了</a:t>
            </a:r>
            <a:r>
              <a:rPr lang="en-US" altLang="zh-CN" dirty="0">
                <a:solidFill>
                  <a:srgbClr val="888888"/>
                </a:solidFill>
                <a:effectLst/>
              </a:rPr>
              <a:t>70%</a:t>
            </a:r>
            <a:r>
              <a:rPr lang="zh-CN" altLang="en-US" dirty="0">
                <a:solidFill>
                  <a:srgbClr val="888888"/>
                </a:solidFill>
                <a:effectLst/>
              </a:rPr>
              <a:t>的点之后没有明显的精度损失。</a:t>
            </a:r>
            <a:endParaRPr lang="en-US" altLang="zh-CN" dirty="0">
              <a:solidFill>
                <a:srgbClr val="888888"/>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solidFill>
                <a:srgbClr val="888888"/>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888888"/>
                </a:solidFill>
                <a:effectLst/>
              </a:rPr>
              <a:t>以上实验结果展示了</a:t>
            </a:r>
            <a:r>
              <a:rPr lang="zh-CN" altLang="en-US" b="1" dirty="0">
                <a:solidFill>
                  <a:srgbClr val="D6A841"/>
                </a:solidFill>
                <a:effectLst/>
              </a:rPr>
              <a:t>输入点云在数据上存在较大的冗余性，有压缩与优化空间</a:t>
            </a:r>
            <a:r>
              <a:rPr lang="zh-CN" altLang="en-US" dirty="0">
                <a:effectLst/>
              </a:rPr>
              <a:t>。</a:t>
            </a: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7</a:t>
            </a:fld>
            <a:endParaRPr lang="zh-CN" altLang="en-US"/>
          </a:p>
        </p:txBody>
      </p:sp>
    </p:spTree>
    <p:extLst>
      <p:ext uri="{BB962C8B-B14F-4D97-AF65-F5344CB8AC3E}">
        <p14:creationId xmlns:p14="http://schemas.microsoft.com/office/powerpoint/2010/main" val="13409875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针对</a:t>
            </a:r>
            <a:r>
              <a:rPr lang="en-US" altLang="zh-CN" dirty="0"/>
              <a:t>2D</a:t>
            </a:r>
            <a:r>
              <a:rPr lang="zh-CN" altLang="en-US" dirty="0"/>
              <a:t>鸟瞰图</a:t>
            </a:r>
            <a:r>
              <a:rPr lang="en-US" altLang="zh-CN" dirty="0"/>
              <a:t>(BEV)</a:t>
            </a:r>
            <a:r>
              <a:rPr lang="zh-CN" altLang="en-US" dirty="0"/>
              <a:t>空间，由于其由</a:t>
            </a:r>
            <a:r>
              <a:rPr lang="en-US" altLang="zh-CN" dirty="0"/>
              <a:t>3D</a:t>
            </a:r>
            <a:r>
              <a:rPr lang="zh-CN" altLang="en-US" dirty="0"/>
              <a:t> </a:t>
            </a:r>
            <a:r>
              <a:rPr lang="en-US" altLang="zh-CN" dirty="0"/>
              <a:t>voxel</a:t>
            </a:r>
            <a:r>
              <a:rPr lang="zh-CN" altLang="en-US" dirty="0"/>
              <a:t>沿着</a:t>
            </a:r>
            <a:r>
              <a:rPr lang="en-US" altLang="zh-CN" dirty="0"/>
              <a:t>Z</a:t>
            </a:r>
            <a:r>
              <a:rPr lang="zh-CN" altLang="en-US" dirty="0"/>
              <a:t>轴投影得到，其中大多数（</a:t>
            </a:r>
            <a:r>
              <a:rPr lang="en-US" altLang="zh-CN" dirty="0"/>
              <a:t>80%</a:t>
            </a:r>
            <a:r>
              <a:rPr lang="zh-CN" altLang="en-US" dirty="0"/>
              <a:t>以上）位置的像素值为</a:t>
            </a:r>
            <a:r>
              <a:rPr lang="en-US" altLang="zh-CN" dirty="0"/>
              <a:t>0</a:t>
            </a:r>
            <a:r>
              <a:rPr lang="zh-CN" altLang="en-US" dirty="0"/>
              <a:t>，比如在</a:t>
            </a:r>
            <a:r>
              <a:rPr lang="en-US" altLang="zh-CN" dirty="0"/>
              <a:t>KITTI</a:t>
            </a:r>
            <a:r>
              <a:rPr lang="zh-CN" altLang="en-US" dirty="0"/>
              <a:t>中只有</a:t>
            </a:r>
            <a:r>
              <a:rPr lang="en-US" altLang="zh-CN" dirty="0"/>
              <a:t>5%</a:t>
            </a:r>
            <a:r>
              <a:rPr lang="zh-CN" altLang="en-US" dirty="0"/>
              <a:t>的像素在</a:t>
            </a:r>
            <a:r>
              <a:rPr lang="en-US" altLang="zh-CN" dirty="0"/>
              <a:t>BEV</a:t>
            </a:r>
            <a:r>
              <a:rPr lang="zh-CN" altLang="en-US" dirty="0"/>
              <a:t>空间中有投影的特征值。是一个稀疏的状态</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从右图可以看出，特征图在第一个</a:t>
            </a:r>
            <a:r>
              <a:rPr lang="en-US" altLang="zh-CN" dirty="0"/>
              <a:t>batch norm</a:t>
            </a:r>
            <a:r>
              <a:rPr lang="zh-CN" altLang="en-US" dirty="0"/>
              <a:t>之后就失去了稀疏性，导致了无法利用一些稀疏卷积算子进行计算加速</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a:p>
            <a:endParaRPr lang="en-US" altLang="zh-CN" dirty="0"/>
          </a:p>
          <a:p>
            <a:endParaRPr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8</a:t>
            </a:fld>
            <a:endParaRPr lang="zh-CN" altLang="en-US"/>
          </a:p>
        </p:txBody>
      </p:sp>
    </p:spTree>
    <p:extLst>
      <p:ext uri="{BB962C8B-B14F-4D97-AF65-F5344CB8AC3E}">
        <p14:creationId xmlns:p14="http://schemas.microsoft.com/office/powerpoint/2010/main" val="7075375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888888"/>
                </a:solidFill>
                <a:effectLst/>
              </a:rPr>
              <a:t>基于</a:t>
            </a:r>
            <a:r>
              <a:rPr lang="en-US" altLang="zh-CN" dirty="0">
                <a:solidFill>
                  <a:srgbClr val="888888"/>
                </a:solidFill>
                <a:effectLst/>
              </a:rPr>
              <a:t>3D</a:t>
            </a:r>
            <a:r>
              <a:rPr lang="zh-CN" altLang="en-US" dirty="0">
                <a:solidFill>
                  <a:srgbClr val="888888"/>
                </a:solidFill>
                <a:effectLst/>
              </a:rPr>
              <a:t>和</a:t>
            </a:r>
            <a:r>
              <a:rPr lang="en-US" altLang="zh-CN" dirty="0">
                <a:solidFill>
                  <a:srgbClr val="888888"/>
                </a:solidFill>
                <a:effectLst/>
              </a:rPr>
              <a:t>2D</a:t>
            </a:r>
            <a:r>
              <a:rPr lang="zh-CN" altLang="en-US" dirty="0">
                <a:solidFill>
                  <a:srgbClr val="888888"/>
                </a:solidFill>
                <a:effectLst/>
              </a:rPr>
              <a:t>空间的数据冗余，提出了</a:t>
            </a:r>
            <a:r>
              <a:rPr lang="zh-CN" altLang="en-US" b="1" dirty="0">
                <a:solidFill>
                  <a:srgbClr val="D6A841"/>
                </a:solidFill>
                <a:effectLst/>
              </a:rPr>
              <a:t>基于动态推理的效率优化框架 </a:t>
            </a:r>
            <a:r>
              <a:rPr lang="en-US" altLang="zh-CN" b="1" dirty="0">
                <a:solidFill>
                  <a:srgbClr val="D6A841"/>
                </a:solidFill>
                <a:effectLst/>
              </a:rPr>
              <a:t>- Ada3D</a:t>
            </a:r>
            <a:r>
              <a:rPr lang="zh-CN" altLang="en-US" dirty="0">
                <a:solidFill>
                  <a:srgbClr val="888888"/>
                </a:solidFill>
                <a:effectLst/>
              </a:rPr>
              <a:t>，让模型在推理中识别出冗余部分，并自适应的跳过其计算存储，以减少计算量。</a:t>
            </a:r>
            <a:endParaRPr lang="en-US" altLang="zh-CN" dirty="0">
              <a:solidFill>
                <a:srgbClr val="888888"/>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solidFill>
                <a:srgbClr val="888888"/>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888888"/>
                </a:solidFill>
                <a:effectLst/>
              </a:rPr>
              <a:t>在无精度损失的情况下，</a:t>
            </a:r>
            <a:r>
              <a:rPr lang="en-US" altLang="zh-CN" dirty="0">
                <a:solidFill>
                  <a:srgbClr val="888888"/>
                </a:solidFill>
                <a:effectLst/>
              </a:rPr>
              <a:t>Ada3D</a:t>
            </a:r>
            <a:r>
              <a:rPr lang="zh-CN" altLang="en-US" dirty="0">
                <a:solidFill>
                  <a:srgbClr val="888888"/>
                </a:solidFill>
                <a:effectLst/>
              </a:rPr>
              <a:t>方法能减少</a:t>
            </a:r>
            <a:r>
              <a:rPr lang="en-US" altLang="zh-CN" dirty="0">
                <a:solidFill>
                  <a:srgbClr val="888888"/>
                </a:solidFill>
                <a:effectLst/>
              </a:rPr>
              <a:t>40%</a:t>
            </a:r>
            <a:r>
              <a:rPr lang="zh-CN" altLang="en-US" dirty="0">
                <a:solidFill>
                  <a:srgbClr val="888888"/>
                </a:solidFill>
                <a:effectLst/>
              </a:rPr>
              <a:t>的</a:t>
            </a:r>
            <a:r>
              <a:rPr lang="en-US" altLang="zh-CN" dirty="0">
                <a:solidFill>
                  <a:srgbClr val="888888"/>
                </a:solidFill>
                <a:effectLst/>
              </a:rPr>
              <a:t>3D</a:t>
            </a:r>
            <a:r>
              <a:rPr lang="zh-CN" altLang="en-US" dirty="0">
                <a:solidFill>
                  <a:srgbClr val="888888"/>
                </a:solidFill>
                <a:effectLst/>
              </a:rPr>
              <a:t>体素与</a:t>
            </a:r>
            <a:r>
              <a:rPr lang="en-US" altLang="zh-CN" dirty="0">
                <a:solidFill>
                  <a:srgbClr val="888888"/>
                </a:solidFill>
                <a:effectLst/>
              </a:rPr>
              <a:t>80%</a:t>
            </a:r>
            <a:r>
              <a:rPr lang="zh-CN" altLang="en-US" dirty="0">
                <a:solidFill>
                  <a:srgbClr val="888888"/>
                </a:solidFill>
                <a:effectLst/>
              </a:rPr>
              <a:t>的</a:t>
            </a:r>
            <a:r>
              <a:rPr lang="en-US" altLang="zh-CN" dirty="0">
                <a:solidFill>
                  <a:srgbClr val="888888"/>
                </a:solidFill>
                <a:effectLst/>
              </a:rPr>
              <a:t>2D</a:t>
            </a:r>
            <a:r>
              <a:rPr lang="zh-CN" altLang="en-US" dirty="0">
                <a:solidFill>
                  <a:srgbClr val="888888"/>
                </a:solidFill>
                <a:effectLst/>
              </a:rPr>
              <a:t>像素，获得等效约</a:t>
            </a:r>
            <a:r>
              <a:rPr lang="en-US" altLang="zh-CN" dirty="0">
                <a:solidFill>
                  <a:srgbClr val="888888"/>
                </a:solidFill>
                <a:effectLst/>
              </a:rPr>
              <a:t>5x</a:t>
            </a:r>
            <a:r>
              <a:rPr lang="zh-CN" altLang="en-US" dirty="0">
                <a:solidFill>
                  <a:srgbClr val="888888"/>
                </a:solidFill>
                <a:effectLst/>
              </a:rPr>
              <a:t>的计算量</a:t>
            </a:r>
            <a:r>
              <a:rPr lang="en-US" altLang="zh-CN" dirty="0">
                <a:solidFill>
                  <a:srgbClr val="888888"/>
                </a:solidFill>
                <a:effectLst/>
              </a:rPr>
              <a:t>(FLOPs)</a:t>
            </a:r>
            <a:r>
              <a:rPr lang="zh-CN" altLang="en-US" dirty="0">
                <a:solidFill>
                  <a:srgbClr val="888888"/>
                </a:solidFill>
                <a:effectLst/>
              </a:rPr>
              <a:t>与内存</a:t>
            </a:r>
            <a:r>
              <a:rPr lang="en-US" altLang="zh-CN" dirty="0">
                <a:solidFill>
                  <a:srgbClr val="888888"/>
                </a:solidFill>
                <a:effectLst/>
              </a:rPr>
              <a:t>(Memory)</a:t>
            </a:r>
            <a:r>
              <a:rPr lang="zh-CN" altLang="en-US" dirty="0">
                <a:solidFill>
                  <a:srgbClr val="888888"/>
                </a:solidFill>
                <a:effectLst/>
              </a:rPr>
              <a:t>优化。</a:t>
            </a:r>
            <a:endParaRPr lang="en-US" altLang="zh-CN" dirty="0">
              <a:solidFill>
                <a:srgbClr val="888888"/>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solidFill>
                <a:srgbClr val="888888"/>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888888"/>
                </a:solidFill>
                <a:effectLst/>
              </a:rPr>
              <a:t>并在实际硬件测试中展示约</a:t>
            </a:r>
            <a:r>
              <a:rPr lang="en-US" altLang="zh-CN" dirty="0">
                <a:solidFill>
                  <a:srgbClr val="888888"/>
                </a:solidFill>
                <a:effectLst/>
              </a:rPr>
              <a:t>1.5x</a:t>
            </a:r>
            <a:r>
              <a:rPr lang="zh-CN" altLang="en-US" dirty="0">
                <a:solidFill>
                  <a:srgbClr val="888888"/>
                </a:solidFill>
                <a:effectLst/>
              </a:rPr>
              <a:t>的延迟</a:t>
            </a:r>
            <a:r>
              <a:rPr lang="en-US" altLang="zh-CN" dirty="0">
                <a:solidFill>
                  <a:srgbClr val="888888"/>
                </a:solidFill>
                <a:effectLst/>
              </a:rPr>
              <a:t>(Latency)</a:t>
            </a:r>
            <a:r>
              <a:rPr lang="zh-CN" altLang="en-US" dirty="0">
                <a:solidFill>
                  <a:srgbClr val="888888"/>
                </a:solidFill>
                <a:effectLst/>
              </a:rPr>
              <a:t>优化与</a:t>
            </a:r>
            <a:r>
              <a:rPr lang="en-US" altLang="zh-CN" dirty="0">
                <a:solidFill>
                  <a:srgbClr val="888888"/>
                </a:solidFill>
                <a:effectLst/>
              </a:rPr>
              <a:t>2.2x</a:t>
            </a:r>
            <a:r>
              <a:rPr lang="zh-CN" altLang="en-US" dirty="0">
                <a:solidFill>
                  <a:srgbClr val="888888"/>
                </a:solidFill>
                <a:effectLst/>
              </a:rPr>
              <a:t>的峰值内存</a:t>
            </a:r>
            <a:r>
              <a:rPr lang="en-US" altLang="zh-CN" dirty="0">
                <a:solidFill>
                  <a:srgbClr val="888888"/>
                </a:solidFill>
                <a:effectLst/>
              </a:rPr>
              <a:t>(Peak Memory)</a:t>
            </a:r>
            <a:r>
              <a:rPr lang="zh-CN" altLang="en-US" dirty="0">
                <a:solidFill>
                  <a:srgbClr val="888888"/>
                </a:solidFill>
                <a:effectLst/>
              </a:rPr>
              <a:t>优化。</a:t>
            </a:r>
            <a:endParaRPr lang="zh-CN" altLang="en-US" dirty="0"/>
          </a:p>
          <a:p>
            <a:endParaRPr lang="en-US" altLang="zh-CN"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9</a:t>
            </a:fld>
            <a:endParaRPr lang="zh-CN" altLang="en-US"/>
          </a:p>
        </p:txBody>
      </p:sp>
    </p:spTree>
    <p:extLst>
      <p:ext uri="{BB962C8B-B14F-4D97-AF65-F5344CB8AC3E}">
        <p14:creationId xmlns:p14="http://schemas.microsoft.com/office/powerpoint/2010/main" val="4098122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第一部分是作者训练了一个小型的</a:t>
            </a:r>
            <a:r>
              <a:rPr lang="en-US" altLang="zh-CN" dirty="0"/>
              <a:t>CNN</a:t>
            </a:r>
            <a:r>
              <a:rPr lang="zh-CN" altLang="en-US" dirty="0"/>
              <a:t>预测器，用来预测输入的重要性，也就是判断这个输入是不是冗余的</a:t>
            </a:r>
            <a:endParaRPr lang="en-US" altLang="zh-CN" dirty="0"/>
          </a:p>
          <a:p>
            <a:endParaRPr lang="en-US" altLang="zh-CN" dirty="0"/>
          </a:p>
          <a:p>
            <a:r>
              <a:rPr lang="zh-CN" altLang="en-US" dirty="0"/>
              <a:t>第二部分在第一部分的基础上，激光雷达点云具有密度不平衡的特殊性质。离传感器近的点云密度大，离传感器远的点云密度小。所以预测会带来误差，预测器倾向于点云稠密部分产生更大的预测，为了弥补这一缺陷，我们引入了点云密度先验的空间过滤方法 ，就是在预测的时候考虑点云密度带来的影响。</a:t>
            </a:r>
            <a:endParaRPr lang="en-US" altLang="zh-CN" dirty="0"/>
          </a:p>
          <a:p>
            <a:endParaRPr lang="en-US" altLang="zh-CN" dirty="0"/>
          </a:p>
          <a:p>
            <a:r>
              <a:rPr lang="zh-CN" altLang="en-US" dirty="0"/>
              <a:t>第三部分是解决在</a:t>
            </a:r>
            <a:r>
              <a:rPr lang="en-US" altLang="zh-CN" dirty="0"/>
              <a:t>batch norm</a:t>
            </a:r>
            <a:r>
              <a:rPr lang="zh-CN" altLang="en-US" dirty="0"/>
              <a:t>操作之后，稀疏性就丢失了的问题，因为本来稀疏的计算经过</a:t>
            </a:r>
            <a:r>
              <a:rPr lang="en-US" altLang="zh-CN" dirty="0"/>
              <a:t>batch norm</a:t>
            </a:r>
            <a:r>
              <a:rPr lang="zh-CN" altLang="en-US" dirty="0"/>
              <a:t>之后变成了稠密的计算，计算的效率变低</a:t>
            </a:r>
          </a:p>
        </p:txBody>
      </p:sp>
      <p:sp>
        <p:nvSpPr>
          <p:cNvPr id="4" name="灯片编号占位符 3"/>
          <p:cNvSpPr>
            <a:spLocks noGrp="1"/>
          </p:cNvSpPr>
          <p:nvPr>
            <p:ph type="sldNum" sz="quarter" idx="5"/>
          </p:nvPr>
        </p:nvSpPr>
        <p:spPr/>
        <p:txBody>
          <a:bodyPr/>
          <a:lstStyle/>
          <a:p>
            <a:fld id="{CF91FFA3-0EA4-44E6-8181-C4602F553C13}" type="slidenum">
              <a:rPr lang="zh-CN" altLang="en-US" smtClean="0"/>
              <a:t>10</a:t>
            </a:fld>
            <a:endParaRPr lang="zh-CN" altLang="en-US"/>
          </a:p>
        </p:txBody>
      </p:sp>
    </p:spTree>
    <p:extLst>
      <p:ext uri="{BB962C8B-B14F-4D97-AF65-F5344CB8AC3E}">
        <p14:creationId xmlns:p14="http://schemas.microsoft.com/office/powerpoint/2010/main" val="4093628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首先介绍预测器</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在模型的</a:t>
            </a:r>
            <a:r>
              <a:rPr lang="en-US" altLang="zh-CN" dirty="0"/>
              <a:t>3D</a:t>
            </a:r>
            <a:r>
              <a:rPr lang="zh-CN" altLang="en-US" dirty="0"/>
              <a:t>骨干与</a:t>
            </a:r>
            <a:r>
              <a:rPr lang="en-US" altLang="zh-CN" dirty="0"/>
              <a:t>2D</a:t>
            </a:r>
            <a:r>
              <a:rPr lang="zh-CN" altLang="en-US" dirty="0"/>
              <a:t>骨干网络的多个位置应用了一个共享的</a:t>
            </a:r>
            <a:r>
              <a:rPr lang="en-US" altLang="zh-CN" dirty="0"/>
              <a:t>BEV</a:t>
            </a:r>
            <a:r>
              <a:rPr lang="zh-CN" altLang="en-US" dirty="0"/>
              <a:t>空间的预测器，该预测器将模型的特征映射到每个像素的相对重要性程度。</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预测器由</a:t>
            </a:r>
            <a:r>
              <a:rPr lang="en-US" altLang="zh-CN" dirty="0"/>
              <a:t>5</a:t>
            </a:r>
            <a:r>
              <a:rPr lang="zh-CN" altLang="en-US" dirty="0"/>
              <a:t>层的高效组卷积</a:t>
            </a:r>
            <a:r>
              <a:rPr lang="en-US" altLang="zh-CN" dirty="0"/>
              <a:t>(Group Convolution)</a:t>
            </a:r>
            <a:r>
              <a:rPr lang="zh-CN" altLang="en-US" dirty="0"/>
              <a:t>组成，且处理低分辨率的特征，整个预测器的计算代价少于原本模型的</a:t>
            </a:r>
            <a:r>
              <a:rPr lang="en-US" altLang="zh-CN" dirty="0"/>
              <a:t>1%</a:t>
            </a:r>
            <a:r>
              <a:rPr lang="zh-CN" altLang="en-US" dirty="0"/>
              <a:t>，仅引入了极少的额外计算。</a:t>
            </a:r>
          </a:p>
          <a:p>
            <a:endParaRPr lang="en-US" altLang="zh-CN" dirty="0"/>
          </a:p>
          <a:p>
            <a:r>
              <a:rPr lang="en-US" altLang="zh-CN" b="1" dirty="0"/>
              <a:t>Training</a:t>
            </a:r>
          </a:p>
          <a:p>
            <a:r>
              <a:rPr lang="zh-CN" altLang="en-US" dirty="0"/>
              <a:t>根据右边说明数据冗余的这个图，当在</a:t>
            </a:r>
            <a:r>
              <a:rPr lang="en-US" altLang="zh-CN" dirty="0"/>
              <a:t>Bounding box</a:t>
            </a:r>
            <a:r>
              <a:rPr lang="zh-CN" altLang="en-US" dirty="0"/>
              <a:t>之外丢弃大量点时，性能仅略有下降。 它表明边界框的中心非常重要，并且重要性传播到局部区域。</a:t>
            </a:r>
            <a:endParaRPr lang="en-US" altLang="zh-CN" dirty="0"/>
          </a:p>
          <a:p>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dirty="0">
                <a:solidFill>
                  <a:srgbClr val="121212"/>
                </a:solidFill>
                <a:effectLst/>
                <a:latin typeface="-apple-system"/>
              </a:rPr>
              <a:t>CenterPoint,</a:t>
            </a:r>
            <a:r>
              <a:rPr lang="zh-CN" altLang="en-US" b="0" i="0" dirty="0">
                <a:solidFill>
                  <a:srgbClr val="121212"/>
                </a:solidFill>
                <a:effectLst/>
                <a:latin typeface="-apple-system"/>
              </a:rPr>
              <a:t>是一个使用关键点检测器找到障碍物中心点和特征的网络，能预测对象大小、子体素位置细化、旋转和速度</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所以采用了</a:t>
            </a:r>
            <a:r>
              <a:rPr lang="en-US" altLang="zh-CN" dirty="0"/>
              <a:t>CenterPoint</a:t>
            </a:r>
            <a:r>
              <a:rPr lang="zh-CN" altLang="en-US" dirty="0"/>
              <a:t>模型中的基于物体中心的热力图（</a:t>
            </a:r>
            <a:r>
              <a:rPr lang="en-US" altLang="zh-CN" dirty="0"/>
              <a:t>Center-based Object Heatmap</a:t>
            </a:r>
            <a:r>
              <a:rPr lang="zh-CN" altLang="en-US" dirty="0"/>
              <a:t>）来作为预测器需要拟合的目标。以每</a:t>
            </a:r>
            <a:r>
              <a:rPr lang="en-US" altLang="zh-CN" dirty="0"/>
              <a:t>bounding box</a:t>
            </a:r>
            <a:r>
              <a:rPr lang="zh-CN" altLang="en-US" dirty="0"/>
              <a:t>的中心为中心，在周围以球状高斯函数渲染。</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其中 </a:t>
            </a:r>
            <a:r>
              <a:rPr lang="en-US" altLang="zh-CN" dirty="0"/>
              <a:t>bi </a:t>
            </a:r>
            <a:r>
              <a:rPr lang="zh-CN" altLang="en-US" dirty="0"/>
              <a:t>是</a:t>
            </a:r>
            <a:r>
              <a:rPr lang="en-US" altLang="zh-CN" dirty="0"/>
              <a:t>bounding boxes</a:t>
            </a:r>
            <a:r>
              <a:rPr lang="zh-CN" altLang="en-US" dirty="0"/>
              <a:t>，</a:t>
            </a:r>
            <a:r>
              <a:rPr lang="en-US" altLang="zh-CN" dirty="0"/>
              <a:t>G</a:t>
            </a:r>
            <a:r>
              <a:rPr lang="zh-CN" altLang="en-US" dirty="0"/>
              <a:t>是中心点</a:t>
            </a:r>
            <a:r>
              <a:rPr lang="en-US" altLang="zh-CN" dirty="0"/>
              <a:t>u</a:t>
            </a:r>
            <a:r>
              <a:rPr lang="zh-CN" altLang="en-US" dirty="0"/>
              <a:t>，</a:t>
            </a:r>
            <a:r>
              <a:rPr lang="en-US" altLang="zh-CN" dirty="0"/>
              <a:t>v</a:t>
            </a:r>
            <a:r>
              <a:rPr lang="zh-CN" altLang="en-US" dirty="0"/>
              <a:t>为，半径为 </a:t>
            </a:r>
            <a:r>
              <a:rPr lang="en-US" altLang="zh-CN" dirty="0"/>
              <a:t>σ </a:t>
            </a:r>
            <a:r>
              <a:rPr lang="zh-CN" altLang="en-US" dirty="0"/>
              <a:t>的二维高斯函数。均方误差 （</a:t>
            </a:r>
            <a:r>
              <a:rPr lang="en-US" altLang="zh-CN" dirty="0"/>
              <a:t>MSE</a:t>
            </a:r>
            <a:r>
              <a:rPr lang="zh-CN" altLang="en-US" dirty="0"/>
              <a:t>） 损失用于预测变量训练。</a:t>
            </a:r>
          </a:p>
          <a:p>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通过学习，预测器能够从输入特征中预测出“出现识别目标”的概率。</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如图所示，橙色代表着预测器输出置信度较高的区域，基本识别出了</a:t>
            </a:r>
            <a:r>
              <a:rPr lang="en-US" altLang="zh-CN" dirty="0" err="1"/>
              <a:t>Boudning</a:t>
            </a:r>
            <a:r>
              <a:rPr lang="en-US" altLang="zh-CN" dirty="0"/>
              <a:t> Box</a:t>
            </a:r>
            <a:r>
              <a:rPr lang="zh-CN" altLang="en-US" dirty="0"/>
              <a:t>周围的点。</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11</a:t>
            </a:fld>
            <a:endParaRPr lang="zh-CN" altLang="en-US"/>
          </a:p>
        </p:txBody>
      </p:sp>
    </p:spTree>
    <p:extLst>
      <p:ext uri="{BB962C8B-B14F-4D97-AF65-F5344CB8AC3E}">
        <p14:creationId xmlns:p14="http://schemas.microsoft.com/office/powerpoint/2010/main" val="22608351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激光雷达所产生的点云有着独特的特性，如下图左图所示，距离传感器中心近处的点更加稠密，而远处的点则较为稀疏。该现象可能会导致预测器更倾向于对近处的点给出更高的置信度预测，从而忽视远处的物体。</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我们引入了基于密度先验的空间过滤方法，同时考虑预测器分数与点云的密度，以补偿远处稀疏部分的点。</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X</a:t>
            </a:r>
            <a:r>
              <a:rPr lang="zh-CN" altLang="en-US" dirty="0"/>
              <a:t>是</a:t>
            </a:r>
            <a:r>
              <a:rPr lang="en-US" altLang="zh-CN" dirty="0"/>
              <a:t>BEV</a:t>
            </a:r>
            <a:r>
              <a:rPr lang="zh-CN" altLang="en-US" dirty="0"/>
              <a:t>输入，预测后与一个超参数相乘</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D </a:t>
            </a:r>
            <a:r>
              <a:rPr lang="zh-CN" altLang="en-US" dirty="0"/>
              <a:t>是内核大小为 </a:t>
            </a:r>
            <a:r>
              <a:rPr lang="en-US" altLang="zh-CN" dirty="0"/>
              <a:t>g </a:t>
            </a:r>
            <a:r>
              <a:rPr lang="zh-CN" altLang="en-US" dirty="0"/>
              <a:t>的密度热图，</a:t>
            </a:r>
            <a:r>
              <a:rPr lang="en-US" altLang="zh-CN" dirty="0"/>
              <a:t>β </a:t>
            </a:r>
            <a:r>
              <a:rPr lang="zh-CN" altLang="en-US" dirty="0"/>
              <a:t>是调整密度分布的超参数。 为每个数据集选择 </a:t>
            </a:r>
            <a:r>
              <a:rPr lang="en-US" altLang="zh-CN" dirty="0"/>
              <a:t>β </a:t>
            </a:r>
            <a:r>
              <a:rPr lang="zh-CN" altLang="en-US" dirty="0"/>
              <a:t>值，目的是对齐 </a:t>
            </a:r>
            <a:r>
              <a:rPr lang="en-US" altLang="zh-CN" dirty="0"/>
              <a:t>10 </a:t>
            </a:r>
            <a:r>
              <a:rPr lang="zh-CN" altLang="en-US" dirty="0"/>
              <a:t>个采样场景上的预测变量得分和密度分布的方差。</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888888"/>
                </a:solidFill>
                <a:effectLst/>
              </a:rPr>
              <a:t>引入了密度先验后，能够显著的提升空间过滤的准确度。以图为例，在左下角重要性预测器的输出中，远处较为稀疏的</a:t>
            </a:r>
            <a:r>
              <a:rPr lang="en-US" altLang="zh-CN" dirty="0">
                <a:solidFill>
                  <a:srgbClr val="888888"/>
                </a:solidFill>
                <a:effectLst/>
              </a:rPr>
              <a:t>Box1</a:t>
            </a:r>
            <a:r>
              <a:rPr lang="zh-CN" altLang="en-US" dirty="0">
                <a:solidFill>
                  <a:srgbClr val="888888"/>
                </a:solidFill>
                <a:effectLst/>
              </a:rPr>
              <a:t>与</a:t>
            </a:r>
            <a:r>
              <a:rPr lang="en-US" altLang="zh-CN" dirty="0">
                <a:solidFill>
                  <a:srgbClr val="888888"/>
                </a:solidFill>
                <a:effectLst/>
              </a:rPr>
              <a:t>Box5</a:t>
            </a:r>
            <a:r>
              <a:rPr lang="zh-CN" altLang="en-US" dirty="0">
                <a:solidFill>
                  <a:srgbClr val="888888"/>
                </a:solidFill>
                <a:effectLst/>
              </a:rPr>
              <a:t>并无较高的置信度，而经过密度矫正之后的热力图中，能够识别出</a:t>
            </a:r>
            <a:r>
              <a:rPr lang="en-US" altLang="zh-CN" dirty="0">
                <a:solidFill>
                  <a:srgbClr val="888888"/>
                </a:solidFill>
                <a:effectLst/>
              </a:rPr>
              <a:t>Box1</a:t>
            </a:r>
            <a:r>
              <a:rPr lang="zh-CN" altLang="en-US" dirty="0">
                <a:solidFill>
                  <a:srgbClr val="888888"/>
                </a:solidFill>
                <a:effectLst/>
              </a:rPr>
              <a:t>与</a:t>
            </a:r>
            <a:r>
              <a:rPr lang="en-US" altLang="zh-CN" dirty="0">
                <a:solidFill>
                  <a:srgbClr val="888888"/>
                </a:solidFill>
                <a:effectLst/>
              </a:rPr>
              <a:t>Box5</a:t>
            </a:r>
            <a:r>
              <a:rPr lang="zh-CN" altLang="en-US" dirty="0">
                <a:solidFill>
                  <a:srgbClr val="888888"/>
                </a:solidFill>
                <a:effectLst/>
              </a:rPr>
              <a:t>。</a:t>
            </a: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12</a:t>
            </a:fld>
            <a:endParaRPr lang="zh-CN" altLang="en-US"/>
          </a:p>
        </p:txBody>
      </p:sp>
    </p:spTree>
    <p:extLst>
      <p:ext uri="{BB962C8B-B14F-4D97-AF65-F5344CB8AC3E}">
        <p14:creationId xmlns:p14="http://schemas.microsoft.com/office/powerpoint/2010/main" val="14522095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solidFill>
                  <a:srgbClr val="888888"/>
                </a:solidFill>
                <a:effectLst/>
                <a:latin typeface="Helvetica Neue"/>
              </a:rPr>
              <a:t>在基于体素的</a:t>
            </a:r>
            <a:r>
              <a:rPr lang="en-US" altLang="zh-CN" b="0" i="0" dirty="0">
                <a:solidFill>
                  <a:srgbClr val="888888"/>
                </a:solidFill>
                <a:effectLst/>
                <a:latin typeface="Helvetica Neue"/>
              </a:rPr>
              <a:t>3D</a:t>
            </a:r>
            <a:r>
              <a:rPr lang="zh-CN" altLang="en-US" b="0" i="0" dirty="0">
                <a:solidFill>
                  <a:srgbClr val="888888"/>
                </a:solidFill>
                <a:effectLst/>
                <a:latin typeface="Helvetica Neue"/>
              </a:rPr>
              <a:t>检测器中，</a:t>
            </a:r>
            <a:r>
              <a:rPr lang="en-US" altLang="zh-CN" b="0" i="0" dirty="0">
                <a:solidFill>
                  <a:srgbClr val="888888"/>
                </a:solidFill>
                <a:effectLst/>
                <a:latin typeface="Helvetica Neue"/>
              </a:rPr>
              <a:t>2D</a:t>
            </a:r>
            <a:r>
              <a:rPr lang="zh-CN" altLang="en-US" b="0" i="0" dirty="0">
                <a:solidFill>
                  <a:srgbClr val="888888"/>
                </a:solidFill>
                <a:effectLst/>
                <a:latin typeface="Helvetica Neue"/>
              </a:rPr>
              <a:t>的</a:t>
            </a:r>
            <a:r>
              <a:rPr lang="en-US" altLang="zh-CN" b="0" i="0" dirty="0">
                <a:solidFill>
                  <a:srgbClr val="888888"/>
                </a:solidFill>
                <a:effectLst/>
                <a:latin typeface="Helvetica Neue"/>
              </a:rPr>
              <a:t>BEV</a:t>
            </a:r>
            <a:r>
              <a:rPr lang="zh-CN" altLang="en-US" b="0" i="0" dirty="0">
                <a:solidFill>
                  <a:srgbClr val="888888"/>
                </a:solidFill>
                <a:effectLst/>
                <a:latin typeface="Helvetica Neue"/>
              </a:rPr>
              <a:t>特征是由稀疏的</a:t>
            </a:r>
            <a:r>
              <a:rPr lang="en-US" altLang="zh-CN" b="0" i="0" dirty="0">
                <a:solidFill>
                  <a:srgbClr val="888888"/>
                </a:solidFill>
                <a:effectLst/>
                <a:latin typeface="Helvetica Neue"/>
              </a:rPr>
              <a:t>3D</a:t>
            </a:r>
            <a:r>
              <a:rPr lang="zh-CN" altLang="en-US" b="0" i="0" dirty="0">
                <a:solidFill>
                  <a:srgbClr val="888888"/>
                </a:solidFill>
                <a:effectLst/>
                <a:latin typeface="Helvetica Neue"/>
              </a:rPr>
              <a:t>体素所投影得到。因此，很大部分的像素点的位置是背景，具有</a:t>
            </a:r>
            <a:r>
              <a:rPr lang="en-US" altLang="zh-CN" b="0" i="0" dirty="0">
                <a:solidFill>
                  <a:srgbClr val="888888"/>
                </a:solidFill>
                <a:effectLst/>
                <a:latin typeface="Helvetica Neue"/>
              </a:rPr>
              <a:t>0</a:t>
            </a:r>
            <a:r>
              <a:rPr lang="zh-CN" altLang="en-US" b="0" i="0" dirty="0">
                <a:solidFill>
                  <a:srgbClr val="888888"/>
                </a:solidFill>
                <a:effectLst/>
                <a:latin typeface="Helvetica Neue"/>
              </a:rPr>
              <a:t>值（如下图中的蓝色部分）。</a:t>
            </a:r>
            <a:endParaRPr lang="en-US" altLang="zh-CN" b="0" i="0" dirty="0">
              <a:solidFill>
                <a:srgbClr val="888888"/>
              </a:solidFill>
              <a:effectLst/>
              <a:latin typeface="Helvetica Neue"/>
            </a:endParaRPr>
          </a:p>
          <a:p>
            <a:endParaRPr lang="en-US" altLang="zh-CN" b="0" i="0" dirty="0">
              <a:solidFill>
                <a:srgbClr val="888888"/>
              </a:solidFill>
              <a:effectLst/>
              <a:latin typeface="Helvetica Neu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1" dirty="0"/>
              <a:t>Normal BN</a:t>
            </a: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0" i="0" dirty="0">
                <a:solidFill>
                  <a:srgbClr val="888888"/>
                </a:solidFill>
                <a:effectLst/>
                <a:latin typeface="Helvetica Neue"/>
              </a:rPr>
              <a:t>的计算方式是先计算出平均值</a:t>
            </a:r>
            <a:r>
              <a:rPr lang="en-US" altLang="zh-CN" b="0" i="0" dirty="0">
                <a:solidFill>
                  <a:srgbClr val="888888"/>
                </a:solidFill>
                <a:effectLst/>
                <a:latin typeface="Helvetica Neue"/>
              </a:rPr>
              <a:t>μ</a:t>
            </a:r>
            <a:r>
              <a:rPr lang="zh-CN" altLang="en-US" b="0" i="0" dirty="0">
                <a:solidFill>
                  <a:srgbClr val="888888"/>
                </a:solidFill>
                <a:effectLst/>
                <a:latin typeface="Helvetica Neue"/>
              </a:rPr>
              <a:t>和方差</a:t>
            </a:r>
            <a:r>
              <a:rPr lang="en-US" altLang="zh-CN" b="0" i="0" dirty="0">
                <a:solidFill>
                  <a:srgbClr val="888888"/>
                </a:solidFill>
                <a:effectLst/>
                <a:latin typeface="Helvetica Neue"/>
              </a:rPr>
              <a:t>σ</a:t>
            </a:r>
            <a:r>
              <a:rPr lang="zh-CN" altLang="en-US" b="0" i="0" dirty="0">
                <a:solidFill>
                  <a:srgbClr val="888888"/>
                </a:solidFill>
                <a:effectLst/>
                <a:latin typeface="Helvetica Neue"/>
              </a:rPr>
              <a:t>，然后对所有特征进行计算</a:t>
            </a:r>
            <a:endParaRPr lang="en-US" altLang="zh-CN" b="0" i="0" dirty="0">
              <a:solidFill>
                <a:srgbClr val="888888"/>
              </a:solidFill>
              <a:effectLst/>
              <a:latin typeface="Helvetica Neue"/>
            </a:endParaRPr>
          </a:p>
          <a:p>
            <a:r>
              <a:rPr lang="zh-CN" altLang="en-US" b="0" i="0" dirty="0">
                <a:solidFill>
                  <a:srgbClr val="888888"/>
                </a:solidFill>
                <a:effectLst/>
                <a:latin typeface="Helvetica Neue"/>
              </a:rPr>
              <a:t>所以，经过第一次批归一化层之后，特征图将失去稀疏度（图的右上角）。</a:t>
            </a:r>
            <a:endParaRPr lang="en-US" altLang="zh-CN" b="0" i="0" dirty="0">
              <a:solidFill>
                <a:srgbClr val="888888"/>
              </a:solidFill>
              <a:effectLst/>
              <a:latin typeface="Helvetica Neue"/>
            </a:endParaRPr>
          </a:p>
          <a:p>
            <a:endParaRPr lang="en-US" altLang="zh-CN" b="0" i="0" dirty="0">
              <a:solidFill>
                <a:srgbClr val="888888"/>
              </a:solidFill>
              <a:effectLst/>
              <a:latin typeface="Helvetica Neu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1" dirty="0" err="1"/>
              <a:t>SkipZero</a:t>
            </a:r>
            <a:r>
              <a:rPr lang="en-US" altLang="zh-CN" b="1" dirty="0"/>
              <a:t> BN</a:t>
            </a: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0" dirty="0"/>
              <a:t>一种简单的方法是直接跳过</a:t>
            </a:r>
            <a:r>
              <a:rPr lang="en-US" altLang="zh-CN" b="0" dirty="0"/>
              <a:t>0</a:t>
            </a:r>
            <a:r>
              <a:rPr lang="zh-CN" altLang="en-US" b="0" dirty="0"/>
              <a:t>值</a:t>
            </a:r>
            <a:endParaRPr lang="en-US" altLang="zh-CN" b="0"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在</a:t>
            </a:r>
            <a:r>
              <a:rPr lang="en-US" altLang="zh-CN" dirty="0"/>
              <a:t>Norm</a:t>
            </a:r>
            <a:r>
              <a:rPr lang="zh-CN" altLang="en-US" dirty="0"/>
              <a:t>之前，特征值是大于背景值的，对非零元素</a:t>
            </a:r>
            <a:r>
              <a:rPr lang="en-US" altLang="zh-CN" dirty="0"/>
              <a:t>norm</a:t>
            </a:r>
            <a:r>
              <a:rPr lang="zh-CN" altLang="en-US" dirty="0"/>
              <a:t>之后，有部分的特征值小于了背景的值，会导致训练不稳定</a:t>
            </a:r>
          </a:p>
          <a:p>
            <a:endParaRPr lang="en-US" altLang="zh-CN" b="0" i="0" dirty="0">
              <a:solidFill>
                <a:srgbClr val="888888"/>
              </a:solidFill>
              <a:effectLst/>
              <a:latin typeface="Helvetica Neu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1" dirty="0"/>
              <a:t>SP-BN</a:t>
            </a: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0" i="0" dirty="0">
                <a:solidFill>
                  <a:srgbClr val="888888"/>
                </a:solidFill>
                <a:effectLst/>
                <a:latin typeface="Helvetica Neue"/>
              </a:rPr>
              <a:t>为保持</a:t>
            </a:r>
            <a:r>
              <a:rPr lang="en-US" altLang="zh-CN" b="0" i="0" dirty="0">
                <a:solidFill>
                  <a:srgbClr val="888888"/>
                </a:solidFill>
                <a:effectLst/>
                <a:latin typeface="Helvetica Neue"/>
              </a:rPr>
              <a:t>2D</a:t>
            </a:r>
            <a:r>
              <a:rPr lang="zh-CN" altLang="en-US" b="0" i="0" dirty="0">
                <a:solidFill>
                  <a:srgbClr val="888888"/>
                </a:solidFill>
                <a:effectLst/>
                <a:latin typeface="Helvetica Neue"/>
              </a:rPr>
              <a:t>特征图的稀疏度，</a:t>
            </a:r>
            <a:endParaRPr lang="en-US" altLang="zh-CN" b="0" i="0" dirty="0">
              <a:solidFill>
                <a:srgbClr val="888888"/>
              </a:solidFill>
              <a:effectLst/>
              <a:latin typeface="Helvetica Neue"/>
            </a:endParaRPr>
          </a:p>
          <a:p>
            <a:r>
              <a:rPr lang="zh-CN" altLang="en-US" b="0" i="0" dirty="0">
                <a:solidFill>
                  <a:srgbClr val="888888"/>
                </a:solidFill>
                <a:effectLst/>
                <a:latin typeface="Helvetica Neue"/>
              </a:rPr>
              <a:t>我们对原本的批归一化进行了改进，设计了一种</a:t>
            </a:r>
            <a:r>
              <a:rPr lang="en-US" altLang="zh-CN" b="0" i="0" dirty="0">
                <a:solidFill>
                  <a:srgbClr val="888888"/>
                </a:solidFill>
                <a:effectLst/>
                <a:latin typeface="Helvetica Neue"/>
              </a:rPr>
              <a:t>SP-BN(Sparsity-preserving Batch Normalization),,</a:t>
            </a:r>
            <a:r>
              <a:rPr lang="zh-CN" altLang="en-US" b="0" i="0" dirty="0">
                <a:solidFill>
                  <a:srgbClr val="888888"/>
                </a:solidFill>
                <a:effectLst/>
                <a:latin typeface="Helvetica Neue"/>
              </a:rPr>
              <a:t>其实就是</a:t>
            </a:r>
            <a:r>
              <a:rPr lang="en-US" altLang="zh-CN" b="0" i="0" dirty="0">
                <a:solidFill>
                  <a:srgbClr val="888888"/>
                </a:solidFill>
                <a:effectLst/>
                <a:latin typeface="Helvetica Neue"/>
              </a:rPr>
              <a:t>batch norm</a:t>
            </a:r>
            <a:r>
              <a:rPr lang="zh-CN" altLang="en-US" b="0" i="0" dirty="0">
                <a:solidFill>
                  <a:srgbClr val="888888"/>
                </a:solidFill>
                <a:effectLst/>
                <a:latin typeface="Helvetica Neue"/>
              </a:rPr>
              <a:t>中</a:t>
            </a:r>
            <a:r>
              <a:rPr lang="zh-CN" altLang="en-US" b="1" i="0" dirty="0">
                <a:solidFill>
                  <a:srgbClr val="888888"/>
                </a:solidFill>
                <a:effectLst/>
                <a:latin typeface="Helvetica Neue"/>
              </a:rPr>
              <a:t>跳过了归一化中减均值的操作</a:t>
            </a:r>
            <a:r>
              <a:rPr lang="zh-CN" altLang="en-US" b="0" i="0" dirty="0">
                <a:solidFill>
                  <a:srgbClr val="888888"/>
                </a:solidFill>
                <a:effectLst/>
                <a:latin typeface="Helvetica Neue"/>
              </a:rPr>
              <a:t>，能够在不减少性能的前提下维持</a:t>
            </a:r>
            <a:r>
              <a:rPr lang="en-US" altLang="zh-CN" b="0" i="0" dirty="0">
                <a:solidFill>
                  <a:srgbClr val="888888"/>
                </a:solidFill>
                <a:effectLst/>
                <a:latin typeface="Helvetica Neue"/>
              </a:rPr>
              <a:t>2D</a:t>
            </a:r>
            <a:r>
              <a:rPr lang="zh-CN" altLang="en-US" b="0" i="0" dirty="0">
                <a:solidFill>
                  <a:srgbClr val="888888"/>
                </a:solidFill>
                <a:effectLst/>
                <a:latin typeface="Helvetica Neue"/>
              </a:rPr>
              <a:t>特征图的稀疏度。</a:t>
            </a:r>
            <a:endParaRPr lang="en-US" altLang="zh-CN" b="0" i="0" dirty="0">
              <a:solidFill>
                <a:srgbClr val="888888"/>
              </a:solidFill>
              <a:effectLst/>
              <a:latin typeface="Helvetica Neue"/>
            </a:endParaRPr>
          </a:p>
          <a:p>
            <a:endParaRPr lang="en-US" altLang="zh-CN" dirty="0"/>
          </a:p>
          <a:p>
            <a:r>
              <a:rPr lang="zh-CN" altLang="en-US" dirty="0"/>
              <a:t>这个表说明</a:t>
            </a:r>
            <a:r>
              <a:rPr lang="en-US" altLang="zh-CN" dirty="0"/>
              <a:t>SP-BN</a:t>
            </a:r>
            <a:r>
              <a:rPr lang="zh-CN" altLang="en-US" dirty="0"/>
              <a:t>和原本的</a:t>
            </a:r>
            <a:r>
              <a:rPr lang="en-US" altLang="zh-CN" dirty="0"/>
              <a:t>batch norm</a:t>
            </a:r>
            <a:r>
              <a:rPr lang="zh-CN" altLang="en-US" dirty="0"/>
              <a:t>性能一致</a:t>
            </a:r>
            <a:endParaRPr lang="en-US" altLang="zh-CN" dirty="0"/>
          </a:p>
          <a:p>
            <a:endParaRPr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13</a:t>
            </a:fld>
            <a:endParaRPr lang="zh-CN" altLang="en-US"/>
          </a:p>
        </p:txBody>
      </p:sp>
    </p:spTree>
    <p:extLst>
      <p:ext uri="{BB962C8B-B14F-4D97-AF65-F5344CB8AC3E}">
        <p14:creationId xmlns:p14="http://schemas.microsoft.com/office/powerpoint/2010/main" val="42766871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运行环境：</a:t>
            </a:r>
            <a:r>
              <a:rPr lang="en-US" altLang="zh-CN" dirty="0"/>
              <a:t>RTX 3090 GPU CUDA 11</a:t>
            </a:r>
          </a:p>
          <a:p>
            <a:r>
              <a:rPr lang="zh-CN" altLang="en-US" dirty="0"/>
              <a:t>在</a:t>
            </a:r>
            <a:r>
              <a:rPr lang="en-US" altLang="zh-CN" dirty="0"/>
              <a:t>KITTI</a:t>
            </a:r>
            <a:r>
              <a:rPr lang="zh-CN" altLang="en-US" dirty="0"/>
              <a:t>，</a:t>
            </a:r>
            <a:r>
              <a:rPr lang="en-US" altLang="zh-CN" dirty="0" err="1"/>
              <a:t>nuScenes</a:t>
            </a:r>
            <a:r>
              <a:rPr lang="zh-CN" altLang="en-US" dirty="0"/>
              <a:t>，</a:t>
            </a:r>
            <a:r>
              <a:rPr lang="en-US" altLang="zh-CN" dirty="0"/>
              <a:t>ONCE</a:t>
            </a:r>
            <a:r>
              <a:rPr lang="zh-CN" altLang="en-US" dirty="0"/>
              <a:t>等公开数据集上测试了</a:t>
            </a:r>
            <a:r>
              <a:rPr lang="en-US" altLang="zh-CN" dirty="0"/>
              <a:t>Ada3D</a:t>
            </a:r>
            <a:r>
              <a:rPr lang="zh-CN" altLang="en-US" dirty="0"/>
              <a:t>的加速效果。</a:t>
            </a:r>
          </a:p>
          <a:p>
            <a:r>
              <a:rPr lang="zh-CN" altLang="en-US" dirty="0"/>
              <a:t>“</a:t>
            </a:r>
            <a:r>
              <a:rPr lang="en-US" altLang="zh-CN" dirty="0" err="1"/>
              <a:t>Rdrop</a:t>
            </a:r>
            <a:r>
              <a:rPr lang="en-US" altLang="zh-CN" dirty="0"/>
              <a:t>”</a:t>
            </a:r>
            <a:r>
              <a:rPr lang="zh-CN" altLang="en-US" dirty="0"/>
              <a:t>：用于控制要删除的特征数量的超参数</a:t>
            </a:r>
            <a:endParaRPr lang="en-US" altLang="zh-CN" dirty="0"/>
          </a:p>
          <a:p>
            <a:endParaRPr lang="en-US" altLang="zh-CN" dirty="0"/>
          </a:p>
          <a:p>
            <a:r>
              <a:rPr lang="zh-CN" altLang="en-US" dirty="0"/>
              <a:t>测试分为三种方案</a:t>
            </a:r>
            <a:r>
              <a:rPr lang="en-US" altLang="zh-CN" dirty="0"/>
              <a:t>ABC</a:t>
            </a:r>
            <a:r>
              <a:rPr lang="zh-CN" altLang="en-US" dirty="0"/>
              <a:t>依次过滤更多的特征</a:t>
            </a:r>
            <a:endParaRPr lang="en-US" altLang="zh-CN" b="0" i="0" dirty="0">
              <a:solidFill>
                <a:srgbClr val="D1D5DB"/>
              </a:solidFill>
              <a:effectLst/>
              <a:latin typeface="Söhne"/>
            </a:endParaRPr>
          </a:p>
        </p:txBody>
      </p:sp>
      <p:sp>
        <p:nvSpPr>
          <p:cNvPr id="4" name="灯片编号占位符 3"/>
          <p:cNvSpPr>
            <a:spLocks noGrp="1"/>
          </p:cNvSpPr>
          <p:nvPr>
            <p:ph type="sldNum" sz="quarter" idx="5"/>
          </p:nvPr>
        </p:nvSpPr>
        <p:spPr/>
        <p:txBody>
          <a:bodyPr/>
          <a:lstStyle/>
          <a:p>
            <a:fld id="{CF91FFA3-0EA4-44E6-8181-C4602F553C13}" type="slidenum">
              <a:rPr lang="zh-CN" altLang="en-US" smtClean="0"/>
              <a:t>14</a:t>
            </a:fld>
            <a:endParaRPr lang="zh-CN" altLang="en-US"/>
          </a:p>
        </p:txBody>
      </p:sp>
    </p:spTree>
    <p:extLst>
      <p:ext uri="{BB962C8B-B14F-4D97-AF65-F5344CB8AC3E}">
        <p14:creationId xmlns:p14="http://schemas.microsoft.com/office/powerpoint/2010/main" val="4146770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3D </a:t>
            </a:r>
            <a:r>
              <a:rPr lang="zh-CN" altLang="en-US" dirty="0"/>
              <a:t>过滤</a:t>
            </a:r>
            <a:r>
              <a:rPr lang="en-US" altLang="zh-CN" dirty="0"/>
              <a:t>40% voxels</a:t>
            </a:r>
            <a:r>
              <a:rPr lang="zh-CN" altLang="en-US" dirty="0"/>
              <a:t>，</a:t>
            </a:r>
            <a:r>
              <a:rPr lang="en-US" altLang="zh-CN" dirty="0"/>
              <a:t>2D </a:t>
            </a:r>
            <a:r>
              <a:rPr lang="zh-CN" altLang="en-US" dirty="0"/>
              <a:t>过滤</a:t>
            </a:r>
            <a:r>
              <a:rPr lang="en-US" altLang="zh-CN" dirty="0"/>
              <a:t>80%</a:t>
            </a:r>
            <a:r>
              <a:rPr lang="zh-CN" altLang="en-US" dirty="0"/>
              <a:t> </a:t>
            </a:r>
            <a:r>
              <a:rPr lang="en-US" altLang="zh-CN" dirty="0"/>
              <a:t>pixels</a:t>
            </a:r>
            <a:r>
              <a:rPr lang="zh-CN" altLang="en-US" dirty="0"/>
              <a:t>的</a:t>
            </a:r>
            <a:r>
              <a:rPr lang="en-US" altLang="zh-CN" dirty="0"/>
              <a:t>B</a:t>
            </a:r>
            <a:r>
              <a:rPr lang="zh-CN" altLang="en-US" dirty="0"/>
              <a:t>方案下</a:t>
            </a:r>
            <a:r>
              <a:rPr lang="zh-CN" altLang="en-US" dirty="0">
                <a:solidFill>
                  <a:srgbClr val="888888"/>
                </a:solidFill>
                <a:effectLst/>
              </a:rPr>
              <a:t>，能获得约</a:t>
            </a:r>
            <a:r>
              <a:rPr lang="en-US" altLang="zh-CN" dirty="0">
                <a:solidFill>
                  <a:srgbClr val="888888"/>
                </a:solidFill>
                <a:effectLst/>
              </a:rPr>
              <a:t>5</a:t>
            </a:r>
            <a:r>
              <a:rPr lang="zh-CN" altLang="en-US" dirty="0">
                <a:solidFill>
                  <a:srgbClr val="888888"/>
                </a:solidFill>
                <a:effectLst/>
              </a:rPr>
              <a:t>倍的计算和存储</a:t>
            </a:r>
            <a:r>
              <a:rPr lang="en-US" altLang="zh-CN" dirty="0">
                <a:solidFill>
                  <a:srgbClr val="888888"/>
                </a:solidFill>
                <a:effectLst/>
              </a:rPr>
              <a:t>(FLOPs/Memory)</a:t>
            </a:r>
            <a:r>
              <a:rPr lang="zh-CN" altLang="en-US" dirty="0">
                <a:solidFill>
                  <a:srgbClr val="888888"/>
                </a:solidFill>
                <a:effectLst/>
              </a:rPr>
              <a:t>优化。在</a:t>
            </a:r>
            <a:r>
              <a:rPr lang="en-US" altLang="zh-CN" dirty="0"/>
              <a:t>3D </a:t>
            </a:r>
            <a:r>
              <a:rPr lang="zh-CN" altLang="en-US" dirty="0"/>
              <a:t>过滤</a:t>
            </a:r>
            <a:r>
              <a:rPr lang="en-US" altLang="zh-CN" dirty="0"/>
              <a:t>60% voxels</a:t>
            </a:r>
            <a:r>
              <a:rPr lang="zh-CN" altLang="en-US" dirty="0"/>
              <a:t>，</a:t>
            </a:r>
            <a:r>
              <a:rPr lang="en-US" altLang="zh-CN" dirty="0"/>
              <a:t>2D </a:t>
            </a:r>
            <a:r>
              <a:rPr lang="zh-CN" altLang="en-US" dirty="0"/>
              <a:t>过滤</a:t>
            </a:r>
            <a:r>
              <a:rPr lang="en-US" altLang="zh-CN" dirty="0"/>
              <a:t>90% pixels</a:t>
            </a:r>
            <a:r>
              <a:rPr lang="zh-CN" altLang="en-US" dirty="0">
                <a:solidFill>
                  <a:srgbClr val="888888"/>
                </a:solidFill>
                <a:effectLst/>
              </a:rPr>
              <a:t>下，能够获得约一个数量级</a:t>
            </a:r>
            <a:r>
              <a:rPr lang="en-US" altLang="zh-CN" dirty="0">
                <a:solidFill>
                  <a:srgbClr val="888888"/>
                </a:solidFill>
                <a:effectLst/>
              </a:rPr>
              <a:t>(10x)</a:t>
            </a:r>
            <a:r>
              <a:rPr lang="zh-CN" altLang="en-US" dirty="0">
                <a:solidFill>
                  <a:srgbClr val="888888"/>
                </a:solidFill>
                <a:effectLst/>
              </a:rPr>
              <a:t>的计算存储优化。</a:t>
            </a:r>
            <a:endParaRPr lang="en-US" altLang="zh-CN" dirty="0">
              <a:solidFill>
                <a:srgbClr val="888888"/>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a:p>
            <a:endParaRPr lang="en-US" altLang="zh-CN" b="0" i="0" dirty="0">
              <a:solidFill>
                <a:srgbClr val="D1D5DB"/>
              </a:solidFill>
              <a:effectLst/>
              <a:latin typeface="Söhne"/>
            </a:endParaRPr>
          </a:p>
        </p:txBody>
      </p:sp>
      <p:sp>
        <p:nvSpPr>
          <p:cNvPr id="4" name="灯片编号占位符 3"/>
          <p:cNvSpPr>
            <a:spLocks noGrp="1"/>
          </p:cNvSpPr>
          <p:nvPr>
            <p:ph type="sldNum" sz="quarter" idx="5"/>
          </p:nvPr>
        </p:nvSpPr>
        <p:spPr/>
        <p:txBody>
          <a:bodyPr/>
          <a:lstStyle/>
          <a:p>
            <a:fld id="{CF91FFA3-0EA4-44E6-8181-C4602F553C13}" type="slidenum">
              <a:rPr lang="zh-CN" altLang="en-US" smtClean="0"/>
              <a:t>15</a:t>
            </a:fld>
            <a:endParaRPr lang="zh-CN" altLang="en-US"/>
          </a:p>
        </p:txBody>
      </p:sp>
    </p:spTree>
    <p:extLst>
      <p:ext uri="{BB962C8B-B14F-4D97-AF65-F5344CB8AC3E}">
        <p14:creationId xmlns:p14="http://schemas.microsoft.com/office/powerpoint/2010/main" val="1541665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solidFill>
                  <a:srgbClr val="D1D5DB"/>
                </a:solidFill>
                <a:effectLst/>
                <a:latin typeface="Söhne"/>
              </a:rPr>
              <a:t>在</a:t>
            </a:r>
            <a:r>
              <a:rPr lang="en-US" altLang="zh-CN" b="0" i="0" dirty="0" err="1">
                <a:solidFill>
                  <a:srgbClr val="D1D5DB"/>
                </a:solidFill>
                <a:effectLst/>
                <a:latin typeface="Söhne"/>
              </a:rPr>
              <a:t>nuScenes</a:t>
            </a:r>
            <a:r>
              <a:rPr lang="zh-CN" altLang="en-US" b="0" i="0" dirty="0">
                <a:solidFill>
                  <a:srgbClr val="D1D5DB"/>
                </a:solidFill>
                <a:effectLst/>
                <a:latin typeface="Söhne"/>
              </a:rPr>
              <a:t>和</a:t>
            </a:r>
            <a:r>
              <a:rPr lang="en-US" altLang="zh-CN" b="0" i="0" dirty="0">
                <a:solidFill>
                  <a:srgbClr val="D1D5DB"/>
                </a:solidFill>
                <a:effectLst/>
                <a:latin typeface="Söhne"/>
              </a:rPr>
              <a:t>ONCE</a:t>
            </a:r>
            <a:r>
              <a:rPr lang="zh-CN" altLang="en-US" b="0" i="0" dirty="0">
                <a:solidFill>
                  <a:srgbClr val="D1D5DB"/>
                </a:solidFill>
                <a:effectLst/>
                <a:latin typeface="Söhne"/>
              </a:rPr>
              <a:t>数据集上有</a:t>
            </a:r>
            <a:r>
              <a:rPr lang="en-US" altLang="zh-CN" b="0" i="0" dirty="0">
                <a:solidFill>
                  <a:srgbClr val="D1D5DB"/>
                </a:solidFill>
                <a:effectLst/>
                <a:latin typeface="Söhne"/>
              </a:rPr>
              <a:t>2~3</a:t>
            </a:r>
            <a:r>
              <a:rPr lang="zh-CN" altLang="en-US" b="0" i="0" dirty="0">
                <a:solidFill>
                  <a:srgbClr val="D1D5DB"/>
                </a:solidFill>
                <a:effectLst/>
                <a:latin typeface="Söhne"/>
              </a:rPr>
              <a:t>倍的计算量和显存优化</a:t>
            </a:r>
            <a:endParaRPr lang="en-US" altLang="zh-CN" b="0" i="0" dirty="0">
              <a:solidFill>
                <a:srgbClr val="D1D5DB"/>
              </a:solidFill>
              <a:effectLst/>
              <a:latin typeface="Söhne"/>
            </a:endParaRPr>
          </a:p>
        </p:txBody>
      </p:sp>
      <p:sp>
        <p:nvSpPr>
          <p:cNvPr id="4" name="灯片编号占位符 3"/>
          <p:cNvSpPr>
            <a:spLocks noGrp="1"/>
          </p:cNvSpPr>
          <p:nvPr>
            <p:ph type="sldNum" sz="quarter" idx="5"/>
          </p:nvPr>
        </p:nvSpPr>
        <p:spPr/>
        <p:txBody>
          <a:bodyPr/>
          <a:lstStyle/>
          <a:p>
            <a:fld id="{CF91FFA3-0EA4-44E6-8181-C4602F553C13}" type="slidenum">
              <a:rPr lang="zh-CN" altLang="en-US" smtClean="0"/>
              <a:t>16</a:t>
            </a:fld>
            <a:endParaRPr lang="zh-CN" altLang="en-US"/>
          </a:p>
        </p:txBody>
      </p:sp>
    </p:spTree>
    <p:extLst>
      <p:ext uri="{BB962C8B-B14F-4D97-AF65-F5344CB8AC3E}">
        <p14:creationId xmlns:p14="http://schemas.microsoft.com/office/powerpoint/2010/main" val="16917609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在图</a:t>
            </a:r>
            <a:r>
              <a:rPr lang="en-US" altLang="zh-CN" dirty="0"/>
              <a:t>5</a:t>
            </a:r>
            <a:r>
              <a:rPr lang="zh-CN" altLang="en-US" dirty="0"/>
              <a:t>中给出了不同</a:t>
            </a:r>
            <a:r>
              <a:rPr lang="en-US" altLang="zh-CN" dirty="0" err="1"/>
              <a:t>Rdrop</a:t>
            </a:r>
            <a:r>
              <a:rPr lang="zh-CN" altLang="en-US" dirty="0"/>
              <a:t>的模型大小的计算量和内存的变化关系，</a:t>
            </a:r>
            <a:r>
              <a:rPr lang="en-US" altLang="zh-CN" dirty="0" err="1"/>
              <a:t>Rdrop</a:t>
            </a:r>
            <a:r>
              <a:rPr lang="zh-CN" altLang="en-US" dirty="0"/>
              <a:t>越大，计算量和内存节约地更多</a:t>
            </a:r>
          </a:p>
          <a:p>
            <a:r>
              <a:rPr lang="zh-CN" altLang="en-US" dirty="0"/>
              <a:t>所以可以根据不同的硬件的情况来调整</a:t>
            </a:r>
            <a:r>
              <a:rPr lang="en-US" altLang="zh-CN" dirty="0" err="1"/>
              <a:t>Rdrop</a:t>
            </a:r>
            <a:r>
              <a:rPr lang="zh-CN" altLang="en-US" dirty="0"/>
              <a:t>，实现高效的部署</a:t>
            </a:r>
          </a:p>
          <a:p>
            <a:r>
              <a:rPr lang="zh-CN" altLang="en-US" dirty="0"/>
              <a:t>在保留的百分比在</a:t>
            </a:r>
            <a:r>
              <a:rPr lang="en-US" altLang="zh-CN" dirty="0"/>
              <a:t>80%-95%</a:t>
            </a:r>
            <a:r>
              <a:rPr lang="zh-CN" altLang="en-US" dirty="0"/>
              <a:t>区间，还提升了模型的性能</a:t>
            </a:r>
            <a:endParaRPr lang="en-US" altLang="zh-CN" dirty="0"/>
          </a:p>
          <a:p>
            <a:r>
              <a:rPr lang="zh-CN" altLang="en-US" dirty="0"/>
              <a:t>原因：丢弃的冗余部分是有噪声的，并且会对训练过程产生负面影响。</a:t>
            </a:r>
          </a:p>
          <a:p>
            <a:endParaRPr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17</a:t>
            </a:fld>
            <a:endParaRPr lang="zh-CN" altLang="en-US"/>
          </a:p>
        </p:txBody>
      </p:sp>
    </p:spTree>
    <p:extLst>
      <p:ext uri="{BB962C8B-B14F-4D97-AF65-F5344CB8AC3E}">
        <p14:creationId xmlns:p14="http://schemas.microsoft.com/office/powerpoint/2010/main" val="41437768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图 </a:t>
            </a:r>
            <a:r>
              <a:rPr lang="en-US" altLang="zh-CN" dirty="0"/>
              <a:t>6 </a:t>
            </a:r>
            <a:r>
              <a:rPr lang="zh-CN" altLang="en-US" dirty="0"/>
              <a:t>说明了每层</a:t>
            </a:r>
            <a:r>
              <a:rPr lang="en-US" altLang="zh-CN" dirty="0"/>
              <a:t>layer GPU </a:t>
            </a:r>
            <a:r>
              <a:rPr lang="zh-CN" altLang="en-US" dirty="0"/>
              <a:t>延迟和峰值内存的减少，绿色柱子表示延迟，蓝色柱子表示内存使用，阴影部分表示</a:t>
            </a:r>
            <a:r>
              <a:rPr lang="en-US" altLang="zh-CN" dirty="0"/>
              <a:t>Ada3D</a:t>
            </a:r>
            <a:r>
              <a:rPr lang="zh-CN" altLang="en-US" dirty="0"/>
              <a:t>优化后的性能表现，上面是针对</a:t>
            </a:r>
            <a:r>
              <a:rPr lang="en-US" altLang="zh-CN" dirty="0"/>
              <a:t>3D backbone</a:t>
            </a:r>
            <a:r>
              <a:rPr lang="zh-CN" altLang="en-US" dirty="0"/>
              <a:t>、下面是</a:t>
            </a:r>
            <a:r>
              <a:rPr lang="en-US" altLang="zh-CN" dirty="0"/>
              <a:t>2D backbone</a:t>
            </a:r>
            <a:r>
              <a:rPr lang="zh-CN" altLang="en-US" dirty="0"/>
              <a:t>的结果</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图 </a:t>
            </a:r>
            <a:r>
              <a:rPr lang="en-US" altLang="zh-CN" dirty="0"/>
              <a:t>7 </a:t>
            </a:r>
            <a:r>
              <a:rPr lang="zh-CN" altLang="en-US" dirty="0"/>
              <a:t>是模型整体的延迟和峰值内存变化情况，空心柱子对应</a:t>
            </a:r>
            <a:r>
              <a:rPr lang="en-US" altLang="zh-CN" dirty="0"/>
              <a:t>3D backbone</a:t>
            </a:r>
            <a:r>
              <a:rPr lang="zh-CN" altLang="en-US" dirty="0"/>
              <a:t>，实心柱子对应 </a:t>
            </a:r>
            <a:r>
              <a:rPr lang="en-US" altLang="zh-CN" dirty="0"/>
              <a:t>2D backbone</a:t>
            </a:r>
            <a:endParaRPr lang="zh-CN" altLang="en-US" dirty="0"/>
          </a:p>
          <a:p>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SP-BN </a:t>
            </a:r>
            <a:r>
              <a:rPr lang="zh-CN" altLang="en-US" dirty="0"/>
              <a:t>和特征过滤保留了 </a:t>
            </a:r>
            <a:r>
              <a:rPr lang="en-US" altLang="zh-CN" dirty="0"/>
              <a:t>2D </a:t>
            </a:r>
            <a:r>
              <a:rPr lang="zh-CN" altLang="en-US" dirty="0"/>
              <a:t>特征图的稀疏性，减少了 </a:t>
            </a:r>
            <a:r>
              <a:rPr lang="en-US" altLang="zh-CN" dirty="0"/>
              <a:t>2D backbone</a:t>
            </a:r>
            <a:r>
              <a:rPr lang="zh-CN" altLang="en-US" dirty="0"/>
              <a:t>的内存和计算量</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2D BEV </a:t>
            </a:r>
            <a:r>
              <a:rPr lang="en-US" altLang="zh-CN" dirty="0" err="1"/>
              <a:t>bakcbone</a:t>
            </a:r>
            <a:r>
              <a:rPr lang="zh-CN" altLang="en-US" dirty="0"/>
              <a:t>的实际耗时与内存消耗占比，比</a:t>
            </a:r>
            <a:r>
              <a:rPr lang="en-US" altLang="zh-CN" dirty="0"/>
              <a:t>3D</a:t>
            </a:r>
            <a:r>
              <a:rPr lang="zh-CN" altLang="en-US" dirty="0"/>
              <a:t>部分更高</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理论的计算存储加速比</a:t>
            </a:r>
            <a:r>
              <a:rPr lang="en-US" altLang="zh-CN" dirty="0"/>
              <a:t>(5x)</a:t>
            </a:r>
            <a:r>
              <a:rPr lang="zh-CN" altLang="en-US" dirty="0"/>
              <a:t>，与实际的硬件加速比存在较大的</a:t>
            </a:r>
            <a:r>
              <a:rPr lang="en-US" altLang="zh-CN" dirty="0"/>
              <a:t>gap(1.5x/2.2x)</a:t>
            </a:r>
          </a:p>
          <a:p>
            <a:r>
              <a:rPr lang="zh-CN" altLang="en-US" dirty="0">
                <a:solidFill>
                  <a:srgbClr val="888888"/>
                </a:solidFill>
                <a:effectLst/>
                <a:latin typeface="Helvetica Neue"/>
              </a:rPr>
              <a:t>针对该现象，我们进一步分析其原因在于稀疏卷积算子的加速比与稀疏比的增加并不线性。</a:t>
            </a:r>
            <a:endParaRPr lang="en-US" altLang="zh-CN" dirty="0">
              <a:solidFill>
                <a:srgbClr val="888888"/>
              </a:solidFill>
              <a:effectLst/>
              <a:latin typeface="Helvetica Neue"/>
            </a:endParaRPr>
          </a:p>
          <a:p>
            <a:endParaRPr lang="en-US" altLang="zh-CN" dirty="0">
              <a:solidFill>
                <a:srgbClr val="888888"/>
              </a:solidFill>
              <a:effectLst/>
              <a:latin typeface="Helvetica Neue"/>
            </a:endParaRPr>
          </a:p>
          <a:p>
            <a:endParaRPr lang="en-US" altLang="zh-CN" dirty="0">
              <a:solidFill>
                <a:srgbClr val="888888"/>
              </a:solidFill>
              <a:effectLst/>
              <a:latin typeface="Helvetica Neue"/>
            </a:endParaRPr>
          </a:p>
          <a:p>
            <a:r>
              <a:rPr lang="zh-CN" altLang="en-US" dirty="0">
                <a:solidFill>
                  <a:srgbClr val="888888"/>
                </a:solidFill>
                <a:effectLst/>
                <a:latin typeface="Helvetica Neue"/>
              </a:rPr>
              <a:t>当稠密度较高时候</a:t>
            </a:r>
            <a:r>
              <a:rPr lang="en-US" altLang="zh-CN" dirty="0">
                <a:solidFill>
                  <a:srgbClr val="888888"/>
                </a:solidFill>
                <a:effectLst/>
                <a:latin typeface="Helvetica Neue"/>
              </a:rPr>
              <a:t>(20%),</a:t>
            </a:r>
            <a:r>
              <a:rPr lang="zh-CN" altLang="en-US" dirty="0">
                <a:solidFill>
                  <a:srgbClr val="888888"/>
                </a:solidFill>
                <a:effectLst/>
                <a:latin typeface="Helvetica Neue"/>
              </a:rPr>
              <a:t>采用稀疏卷积相比稠密计算加速比不高。在</a:t>
            </a:r>
            <a:r>
              <a:rPr lang="en-US" altLang="zh-CN" dirty="0">
                <a:solidFill>
                  <a:srgbClr val="888888"/>
                </a:solidFill>
                <a:effectLst/>
                <a:latin typeface="Helvetica Neue"/>
              </a:rPr>
              <a:t>3D</a:t>
            </a:r>
            <a:r>
              <a:rPr lang="zh-CN" altLang="en-US" dirty="0">
                <a:solidFill>
                  <a:srgbClr val="888888"/>
                </a:solidFill>
                <a:effectLst/>
                <a:latin typeface="Helvetica Neue"/>
              </a:rPr>
              <a:t>检测模型场景中，</a:t>
            </a:r>
            <a:r>
              <a:rPr lang="en-US" altLang="zh-CN" dirty="0">
                <a:solidFill>
                  <a:srgbClr val="888888"/>
                </a:solidFill>
                <a:effectLst/>
                <a:latin typeface="Helvetica Neue"/>
              </a:rPr>
              <a:t>3D</a:t>
            </a:r>
            <a:r>
              <a:rPr lang="zh-CN" altLang="en-US" dirty="0">
                <a:solidFill>
                  <a:srgbClr val="888888"/>
                </a:solidFill>
                <a:effectLst/>
                <a:latin typeface="Helvetica Neue"/>
              </a:rPr>
              <a:t>部分数据由于已经有较高的稀疏度，因此稀疏比增加能近乎线性的反映到实际加速比。而</a:t>
            </a:r>
            <a:r>
              <a:rPr lang="en-US" altLang="zh-CN" dirty="0">
                <a:solidFill>
                  <a:srgbClr val="888888"/>
                </a:solidFill>
                <a:effectLst/>
                <a:latin typeface="Helvetica Neue"/>
              </a:rPr>
              <a:t>2D</a:t>
            </a:r>
            <a:r>
              <a:rPr lang="zh-CN" altLang="en-US" dirty="0">
                <a:solidFill>
                  <a:srgbClr val="888888"/>
                </a:solidFill>
                <a:effectLst/>
                <a:latin typeface="Helvetica Neue"/>
              </a:rPr>
              <a:t>部分，由于是从全稠密增加稀疏度，加速比增长比稀疏度增长更慢。</a:t>
            </a:r>
            <a:br>
              <a:rPr lang="zh-CN" altLang="en-US" dirty="0"/>
            </a:br>
            <a:endParaRPr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18</a:t>
            </a:fld>
            <a:endParaRPr lang="zh-CN" altLang="en-US"/>
          </a:p>
        </p:txBody>
      </p:sp>
    </p:spTree>
    <p:extLst>
      <p:ext uri="{BB962C8B-B14F-4D97-AF65-F5344CB8AC3E}">
        <p14:creationId xmlns:p14="http://schemas.microsoft.com/office/powerpoint/2010/main" val="37022747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1"/>
            <a:r>
              <a:rPr lang="en-US" altLang="zh-CN" dirty="0"/>
              <a:t>IP</a:t>
            </a:r>
            <a:r>
              <a:rPr lang="zh-CN" altLang="en-US" dirty="0"/>
              <a:t>：</a:t>
            </a:r>
            <a:r>
              <a:rPr lang="en-US" altLang="zh-CN" dirty="0"/>
              <a:t>BEV</a:t>
            </a:r>
            <a:r>
              <a:rPr lang="zh-CN" altLang="en-US" dirty="0"/>
              <a:t>空间重要性预测器 </a:t>
            </a:r>
            <a:r>
              <a:rPr lang="en-US" altLang="zh-CN" dirty="0"/>
              <a:t>(BEV-space Importance Predictor)</a:t>
            </a:r>
          </a:p>
          <a:p>
            <a:pPr lvl="1"/>
            <a:r>
              <a:rPr lang="en-US" altLang="zh-CN" dirty="0"/>
              <a:t>DG:</a:t>
            </a:r>
            <a:r>
              <a:rPr lang="zh-CN" altLang="en-US" dirty="0"/>
              <a:t>点云密度先验的空间过滤方法 </a:t>
            </a:r>
            <a:r>
              <a:rPr lang="en-US" altLang="zh-CN" dirty="0"/>
              <a:t>(Density-guided Spatial Filtering)</a:t>
            </a:r>
          </a:p>
          <a:p>
            <a:pPr lvl="1"/>
            <a:r>
              <a:rPr lang="en-US" altLang="zh-CN" dirty="0"/>
              <a:t>SP-BN:</a:t>
            </a:r>
            <a:r>
              <a:rPr lang="zh-CN" altLang="en-US" dirty="0"/>
              <a:t>保持</a:t>
            </a:r>
            <a:r>
              <a:rPr lang="en-US" altLang="zh-CN" dirty="0"/>
              <a:t>2D BEV feature</a:t>
            </a:r>
            <a:r>
              <a:rPr lang="zh-CN" altLang="en-US" dirty="0"/>
              <a:t>稀疏性的</a:t>
            </a:r>
            <a:r>
              <a:rPr lang="en-US" altLang="zh-CN" dirty="0"/>
              <a:t>Batch Norm(Sparsity-Preserving Batch Normalization)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在不影响精度的情况下，预测器将 </a:t>
            </a:r>
            <a:r>
              <a:rPr lang="en-US" altLang="zh-CN" dirty="0"/>
              <a:t>2D </a:t>
            </a:r>
            <a:r>
              <a:rPr lang="zh-CN" altLang="en-US" dirty="0"/>
              <a:t>特征图的稀疏度从 </a:t>
            </a:r>
            <a:r>
              <a:rPr lang="en-US" altLang="zh-CN" dirty="0"/>
              <a:t>SP-BN </a:t>
            </a:r>
            <a:r>
              <a:rPr lang="zh-CN" altLang="en-US" dirty="0"/>
              <a:t>的 </a:t>
            </a:r>
            <a:r>
              <a:rPr lang="en-US" altLang="zh-CN" dirty="0"/>
              <a:t>50% </a:t>
            </a:r>
            <a:r>
              <a:rPr lang="zh-CN" altLang="en-US" dirty="0"/>
              <a:t>增加到 </a:t>
            </a:r>
            <a:r>
              <a:rPr lang="en-US" altLang="zh-CN" dirty="0"/>
              <a:t>80%</a:t>
            </a:r>
            <a:r>
              <a:rPr lang="zh-CN" altLang="en-US" dirty="0"/>
              <a:t>。</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19</a:t>
            </a:fld>
            <a:endParaRPr lang="zh-CN" altLang="en-US"/>
          </a:p>
        </p:txBody>
      </p:sp>
    </p:spTree>
    <p:extLst>
      <p:ext uri="{BB962C8B-B14F-4D97-AF65-F5344CB8AC3E}">
        <p14:creationId xmlns:p14="http://schemas.microsoft.com/office/powerpoint/2010/main" val="24510115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比较有和没有密度指导的“</a:t>
            </a:r>
            <a:r>
              <a:rPr lang="en-US" altLang="zh-CN" dirty="0"/>
              <a:t>Ada3D-B”</a:t>
            </a:r>
            <a:r>
              <a:rPr lang="zh-CN" altLang="en-US" dirty="0"/>
              <a:t>模型，简单地使用预测分数会导致性能显着下降，特别是对于体型较小的行人（</a:t>
            </a:r>
            <a:r>
              <a:rPr lang="en-US" altLang="zh-CN" dirty="0"/>
              <a:t>-2.4</a:t>
            </a:r>
            <a:r>
              <a:rPr lang="zh-CN" alt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20</a:t>
            </a:fld>
            <a:endParaRPr lang="zh-CN" altLang="en-US"/>
          </a:p>
        </p:txBody>
      </p:sp>
    </p:spTree>
    <p:extLst>
      <p:ext uri="{BB962C8B-B14F-4D97-AF65-F5344CB8AC3E}">
        <p14:creationId xmlns:p14="http://schemas.microsoft.com/office/powerpoint/2010/main" val="42873997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表 </a:t>
            </a:r>
            <a:r>
              <a:rPr lang="en-US" altLang="zh-CN" dirty="0"/>
              <a:t>4 </a:t>
            </a:r>
            <a:r>
              <a:rPr lang="zh-CN" altLang="en-US" dirty="0"/>
              <a:t>显示，引入 </a:t>
            </a:r>
            <a:r>
              <a:rPr lang="en-US" altLang="zh-CN" dirty="0"/>
              <a:t>SP-BN </a:t>
            </a:r>
            <a:r>
              <a:rPr lang="zh-CN" altLang="en-US" dirty="0"/>
              <a:t>将 </a:t>
            </a:r>
            <a:r>
              <a:rPr lang="en-US" altLang="zh-CN" dirty="0"/>
              <a:t>2D BEV </a:t>
            </a:r>
            <a:r>
              <a:rPr lang="zh-CN" altLang="en-US" dirty="0"/>
              <a:t>特征的稀疏性从 </a:t>
            </a:r>
            <a:r>
              <a:rPr lang="en-US" altLang="zh-CN" dirty="0"/>
              <a:t>0% </a:t>
            </a:r>
            <a:r>
              <a:rPr lang="zh-CN" altLang="en-US" dirty="0"/>
              <a:t>增加到 </a:t>
            </a:r>
            <a:r>
              <a:rPr lang="en-US" altLang="zh-CN" dirty="0"/>
              <a:t>50%</a:t>
            </a:r>
            <a:r>
              <a:rPr lang="zh-CN" altLang="en-US" dirty="0"/>
              <a:t>，而性能没有下降。</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21</a:t>
            </a:fld>
            <a:endParaRPr lang="zh-CN" altLang="en-US"/>
          </a:p>
        </p:txBody>
      </p:sp>
    </p:spTree>
    <p:extLst>
      <p:ext uri="{BB962C8B-B14F-4D97-AF65-F5344CB8AC3E}">
        <p14:creationId xmlns:p14="http://schemas.microsoft.com/office/powerpoint/2010/main" val="21853783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22</a:t>
            </a:fld>
            <a:endParaRPr lang="zh-CN" altLang="en-US"/>
          </a:p>
        </p:txBody>
      </p:sp>
    </p:spTree>
    <p:extLst>
      <p:ext uri="{BB962C8B-B14F-4D97-AF65-F5344CB8AC3E}">
        <p14:creationId xmlns:p14="http://schemas.microsoft.com/office/powerpoint/2010/main" val="15768122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07242D-8BF4-491D-9337-DAF55FE062AD}"/>
              </a:ext>
            </a:extLst>
          </p:cNvPr>
          <p:cNvSpPr>
            <a:spLocks noGrp="1"/>
          </p:cNvSpPr>
          <p:nvPr>
            <p:ph type="ctrTitle"/>
          </p:nvPr>
        </p:nvSpPr>
        <p:spPr>
          <a:xfrm>
            <a:off x="1646753" y="1726880"/>
            <a:ext cx="8585847" cy="1783082"/>
          </a:xfrm>
          <a:prstGeom prst="rect">
            <a:avLst/>
          </a:prstGeom>
        </p:spPr>
        <p:txBody>
          <a:bodyPr anchor="b"/>
          <a:lstStyle>
            <a:lvl1pPr algn="ctr">
              <a:defRPr sz="4000" b="1">
                <a:solidFill>
                  <a:schemeClr val="accent1">
                    <a:lumMod val="50000"/>
                  </a:schemeClr>
                </a:solidFill>
                <a:latin typeface="微软雅黑" pitchFamily="34" charset="-122"/>
                <a:ea typeface="微软雅黑" pitchFamily="34" charset="-122"/>
              </a:defRPr>
            </a:lvl1pPr>
          </a:lstStyle>
          <a:p>
            <a:r>
              <a:rPr lang="zh-CN" altLang="en-US" dirty="0"/>
              <a:t>单击此处编辑母版标题样式</a:t>
            </a:r>
          </a:p>
        </p:txBody>
      </p:sp>
      <p:sp>
        <p:nvSpPr>
          <p:cNvPr id="3" name="副标题 2">
            <a:extLst>
              <a:ext uri="{FF2B5EF4-FFF2-40B4-BE49-F238E27FC236}">
                <a16:creationId xmlns:a16="http://schemas.microsoft.com/office/drawing/2014/main" id="{4746EC9B-BF03-44DF-A8BA-DEC10CF46EF6}"/>
              </a:ext>
            </a:extLst>
          </p:cNvPr>
          <p:cNvSpPr>
            <a:spLocks noGrp="1"/>
          </p:cNvSpPr>
          <p:nvPr>
            <p:ph type="subTitle" idx="1"/>
          </p:nvPr>
        </p:nvSpPr>
        <p:spPr>
          <a:xfrm>
            <a:off x="1646752" y="3705101"/>
            <a:ext cx="8585847" cy="1552698"/>
          </a:xfrm>
          <a:prstGeom prst="rect">
            <a:avLst/>
          </a:prstGeom>
        </p:spPr>
        <p:txBody>
          <a:bodyPr>
            <a:normAutofit/>
          </a:bodyPr>
          <a:lstStyle>
            <a:lvl1pPr marL="0" indent="0" algn="ctr">
              <a:buNone/>
              <a:defRPr sz="2800" b="0">
                <a:solidFill>
                  <a:srgbClr val="4B649F"/>
                </a:solidFill>
                <a:latin typeface="微软雅黑" pitchFamily="34" charset="-122"/>
                <a:ea typeface="微软雅黑"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pic>
        <p:nvPicPr>
          <p:cNvPr id="7" name="图片 6">
            <a:extLst>
              <a:ext uri="{FF2B5EF4-FFF2-40B4-BE49-F238E27FC236}">
                <a16:creationId xmlns:a16="http://schemas.microsoft.com/office/drawing/2014/main" id="{1D9A5DF5-4A92-4DC2-BF60-CF7F5CFD30E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a:extLst>
              <a:ext uri="{FF2B5EF4-FFF2-40B4-BE49-F238E27FC236}">
                <a16:creationId xmlns:a16="http://schemas.microsoft.com/office/drawing/2014/main" id="{3093C588-C891-47DE-AB8C-7210B8F033B9}"/>
              </a:ext>
            </a:extLst>
          </p:cNvPr>
          <p:cNvSpPr/>
          <p:nvPr userDrawn="1"/>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10" name="Group 1">
            <a:extLst>
              <a:ext uri="{FF2B5EF4-FFF2-40B4-BE49-F238E27FC236}">
                <a16:creationId xmlns:a16="http://schemas.microsoft.com/office/drawing/2014/main" id="{699205C8-0229-4279-B618-AEECC6033E62}"/>
              </a:ext>
            </a:extLst>
          </p:cNvPr>
          <p:cNvGrpSpPr/>
          <p:nvPr userDrawn="1"/>
        </p:nvGrpSpPr>
        <p:grpSpPr>
          <a:xfrm>
            <a:off x="10031385" y="4810119"/>
            <a:ext cx="558403" cy="528638"/>
            <a:chOff x="10637838" y="3171860"/>
            <a:chExt cx="744537" cy="704850"/>
          </a:xfrm>
        </p:grpSpPr>
        <p:sp>
          <p:nvSpPr>
            <p:cNvPr id="11"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3" name="Group 3">
            <a:extLst>
              <a:ext uri="{FF2B5EF4-FFF2-40B4-BE49-F238E27FC236}">
                <a16:creationId xmlns:a16="http://schemas.microsoft.com/office/drawing/2014/main" id="{5071832E-9782-4517-ABCE-52744968689D}"/>
              </a:ext>
            </a:extLst>
          </p:cNvPr>
          <p:cNvGrpSpPr/>
          <p:nvPr userDrawn="1"/>
        </p:nvGrpSpPr>
        <p:grpSpPr>
          <a:xfrm>
            <a:off x="1354455" y="1612580"/>
            <a:ext cx="470297" cy="470297"/>
            <a:chOff x="1308100" y="1397035"/>
            <a:chExt cx="627063" cy="627062"/>
          </a:xfrm>
        </p:grpSpPr>
        <p:sp>
          <p:nvSpPr>
            <p:cNvPr id="14"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5"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Tree>
    <p:extLst>
      <p:ext uri="{BB962C8B-B14F-4D97-AF65-F5344CB8AC3E}">
        <p14:creationId xmlns:p14="http://schemas.microsoft.com/office/powerpoint/2010/main" val="3653174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
        <p:nvSpPr>
          <p:cNvPr id="3" name="副标题 2">
            <a:extLst>
              <a:ext uri="{FF2B5EF4-FFF2-40B4-BE49-F238E27FC236}">
                <a16:creationId xmlns:a16="http://schemas.microsoft.com/office/drawing/2014/main" id="{4746EC9B-BF03-44DF-A8BA-DEC10CF46EF6}"/>
              </a:ext>
            </a:extLst>
          </p:cNvPr>
          <p:cNvSpPr>
            <a:spLocks noGrp="1"/>
          </p:cNvSpPr>
          <p:nvPr>
            <p:ph type="subTitle" idx="1"/>
          </p:nvPr>
        </p:nvSpPr>
        <p:spPr>
          <a:xfrm>
            <a:off x="1803077" y="3897086"/>
            <a:ext cx="8585847" cy="1348873"/>
          </a:xfrm>
          <a:prstGeom prst="rect">
            <a:avLst/>
          </a:prstGeom>
        </p:spPr>
        <p:txBody>
          <a:bodyPr>
            <a:normAutofit/>
          </a:bodyPr>
          <a:lstStyle>
            <a:lvl1pPr marL="0" indent="0" algn="ctr">
              <a:buNone/>
              <a:defRPr sz="2800" b="0">
                <a:solidFill>
                  <a:srgbClr val="4B649F"/>
                </a:solidFill>
                <a:latin typeface="微软雅黑" pitchFamily="34" charset="-122"/>
                <a:ea typeface="微软雅黑"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16" name="标题 1">
            <a:extLst>
              <a:ext uri="{FF2B5EF4-FFF2-40B4-BE49-F238E27FC236}">
                <a16:creationId xmlns:a16="http://schemas.microsoft.com/office/drawing/2014/main" id="{CE07242D-8BF4-491D-9337-DAF55FE062AD}"/>
              </a:ext>
            </a:extLst>
          </p:cNvPr>
          <p:cNvSpPr txBox="1">
            <a:spLocks/>
          </p:cNvSpPr>
          <p:nvPr userDrawn="1"/>
        </p:nvSpPr>
        <p:spPr>
          <a:xfrm>
            <a:off x="0" y="1725320"/>
            <a:ext cx="12191999" cy="1783082"/>
          </a:xfrm>
          <a:prstGeom prst="rect">
            <a:avLst/>
          </a:prstGeom>
          <a:solidFill>
            <a:srgbClr val="003399"/>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4000" b="1" kern="1200">
                <a:solidFill>
                  <a:schemeClr val="bg1"/>
                </a:solidFill>
                <a:latin typeface="微软雅黑" pitchFamily="34" charset="-122"/>
                <a:ea typeface="微软雅黑" pitchFamily="34" charset="-122"/>
                <a:cs typeface="+mj-cs"/>
              </a:defRPr>
            </a:lvl1pPr>
          </a:lstStyle>
          <a:p>
            <a:endParaRPr lang="zh-CN" altLang="en-US" dirty="0"/>
          </a:p>
        </p:txBody>
      </p:sp>
      <p:sp>
        <p:nvSpPr>
          <p:cNvPr id="17" name="标题 1">
            <a:extLst>
              <a:ext uri="{FF2B5EF4-FFF2-40B4-BE49-F238E27FC236}">
                <a16:creationId xmlns:a16="http://schemas.microsoft.com/office/drawing/2014/main" id="{CE07242D-8BF4-491D-9337-DAF55FE062AD}"/>
              </a:ext>
            </a:extLst>
          </p:cNvPr>
          <p:cNvSpPr txBox="1">
            <a:spLocks/>
          </p:cNvSpPr>
          <p:nvPr userDrawn="1"/>
        </p:nvSpPr>
        <p:spPr>
          <a:xfrm>
            <a:off x="19668" y="3568954"/>
            <a:ext cx="12191999" cy="152400"/>
          </a:xfrm>
          <a:prstGeom prst="rect">
            <a:avLst/>
          </a:prstGeom>
          <a:solidFill>
            <a:srgbClr val="003399"/>
          </a:solidFill>
        </p:spPr>
        <p:txBody>
          <a:bodyPr vert="horz" lIns="91440" tIns="45720" rIns="91440" bIns="45720" rtlCol="0" anchor="b">
            <a:normAutofit fontScale="25000" lnSpcReduction="20000"/>
          </a:bodyPr>
          <a:lstStyle>
            <a:lvl1pPr algn="ctr" defTabSz="914400" rtl="0" eaLnBrk="1" latinLnBrk="0" hangingPunct="1">
              <a:lnSpc>
                <a:spcPct val="90000"/>
              </a:lnSpc>
              <a:spcBef>
                <a:spcPct val="0"/>
              </a:spcBef>
              <a:buNone/>
              <a:defRPr sz="4000" b="1" kern="1200">
                <a:solidFill>
                  <a:schemeClr val="bg1"/>
                </a:solidFill>
                <a:latin typeface="微软雅黑" pitchFamily="34" charset="-122"/>
                <a:ea typeface="微软雅黑" pitchFamily="34" charset="-122"/>
                <a:cs typeface="+mj-cs"/>
              </a:defRPr>
            </a:lvl1pPr>
          </a:lstStyle>
          <a:p>
            <a:endParaRPr lang="zh-CN" altLang="en-US" dirty="0"/>
          </a:p>
        </p:txBody>
      </p:sp>
      <p:sp>
        <p:nvSpPr>
          <p:cNvPr id="2" name="标题 1">
            <a:extLst>
              <a:ext uri="{FF2B5EF4-FFF2-40B4-BE49-F238E27FC236}">
                <a16:creationId xmlns:a16="http://schemas.microsoft.com/office/drawing/2014/main" id="{CE07242D-8BF4-491D-9337-DAF55FE062AD}"/>
              </a:ext>
            </a:extLst>
          </p:cNvPr>
          <p:cNvSpPr>
            <a:spLocks noGrp="1"/>
          </p:cNvSpPr>
          <p:nvPr>
            <p:ph type="ctrTitle"/>
          </p:nvPr>
        </p:nvSpPr>
        <p:spPr>
          <a:xfrm>
            <a:off x="1803077" y="1726880"/>
            <a:ext cx="8585847" cy="1783082"/>
          </a:xfrm>
          <a:prstGeom prst="rect">
            <a:avLst/>
          </a:prstGeom>
        </p:spPr>
        <p:txBody>
          <a:bodyPr anchor="ctr"/>
          <a:lstStyle>
            <a:lvl1pPr algn="ctr">
              <a:defRPr sz="4000" b="1" baseline="0">
                <a:solidFill>
                  <a:schemeClr val="bg1"/>
                </a:solidFill>
                <a:latin typeface="微软雅黑" pitchFamily="34" charset="-122"/>
                <a:ea typeface="微软雅黑" pitchFamily="34" charset="-122"/>
              </a:defRPr>
            </a:lvl1pPr>
          </a:lstStyle>
          <a:p>
            <a:r>
              <a:rPr lang="zh-CN" altLang="en-US" dirty="0"/>
              <a:t>单击此处编辑母版标题样式</a:t>
            </a:r>
          </a:p>
        </p:txBody>
      </p:sp>
    </p:spTree>
    <p:extLst>
      <p:ext uri="{BB962C8B-B14F-4D97-AF65-F5344CB8AC3E}">
        <p14:creationId xmlns:p14="http://schemas.microsoft.com/office/powerpoint/2010/main" val="2866087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CE07242D-8BF4-491D-9337-DAF55FE062AD}"/>
              </a:ext>
            </a:extLst>
          </p:cNvPr>
          <p:cNvSpPr txBox="1">
            <a:spLocks/>
          </p:cNvSpPr>
          <p:nvPr userDrawn="1"/>
        </p:nvSpPr>
        <p:spPr>
          <a:xfrm>
            <a:off x="-1556395" y="0"/>
            <a:ext cx="8585847" cy="2047869"/>
          </a:xfrm>
          <a:prstGeom prst="rect">
            <a:avLst/>
          </a:prstGeom>
        </p:spPr>
        <p:txBody>
          <a:bodyPr vert="horz" lIns="91440" tIns="45720" rIns="91440" bIns="45720" rtlCol="0" anchor="ctr" anchorCtr="0">
            <a:normAutofit/>
          </a:bodyPr>
          <a:lstStyle>
            <a:lvl1pPr algn="ctr" defTabSz="914400" rtl="0" eaLnBrk="1" latinLnBrk="0" hangingPunct="1">
              <a:lnSpc>
                <a:spcPct val="90000"/>
              </a:lnSpc>
              <a:spcBef>
                <a:spcPct val="0"/>
              </a:spcBef>
              <a:buNone/>
              <a:defRPr sz="4000" b="1" kern="1200">
                <a:solidFill>
                  <a:schemeClr val="accent1">
                    <a:lumMod val="50000"/>
                  </a:schemeClr>
                </a:solidFill>
                <a:latin typeface="微软雅黑" pitchFamily="34" charset="-122"/>
                <a:ea typeface="微软雅黑" pitchFamily="34" charset="-122"/>
                <a:cs typeface="+mj-cs"/>
              </a:defRPr>
            </a:lvl1pPr>
          </a:lstStyle>
          <a:p>
            <a:endParaRPr lang="zh-CN" altLang="en-US" dirty="0"/>
          </a:p>
        </p:txBody>
      </p:sp>
      <p:pic>
        <p:nvPicPr>
          <p:cNvPr id="8" name="图片 6">
            <a:extLst>
              <a:ext uri="{FF2B5EF4-FFF2-40B4-BE49-F238E27FC236}">
                <a16:creationId xmlns:a16="http://schemas.microsoft.com/office/drawing/2014/main" id="{1D9A5DF5-4A92-4DC2-BF60-CF7F5CFD30E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30543" y="405765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a:extLst>
              <a:ext uri="{FF2B5EF4-FFF2-40B4-BE49-F238E27FC236}">
                <a16:creationId xmlns:a16="http://schemas.microsoft.com/office/drawing/2014/main" id="{3093C588-C891-47DE-AB8C-7210B8F033B9}"/>
              </a:ext>
            </a:extLst>
          </p:cNvPr>
          <p:cNvSpPr/>
          <p:nvPr userDrawn="1"/>
        </p:nvSpPr>
        <p:spPr>
          <a:xfrm>
            <a:off x="1468754" y="2419350"/>
            <a:ext cx="8918627" cy="20764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10" name="Group 1">
            <a:extLst>
              <a:ext uri="{FF2B5EF4-FFF2-40B4-BE49-F238E27FC236}">
                <a16:creationId xmlns:a16="http://schemas.microsoft.com/office/drawing/2014/main" id="{699205C8-0229-4279-B618-AEECC6033E62}"/>
              </a:ext>
            </a:extLst>
          </p:cNvPr>
          <p:cNvGrpSpPr/>
          <p:nvPr userDrawn="1"/>
        </p:nvGrpSpPr>
        <p:grpSpPr>
          <a:xfrm>
            <a:off x="9993285" y="4295769"/>
            <a:ext cx="558403" cy="528638"/>
            <a:chOff x="10637838" y="3171860"/>
            <a:chExt cx="744537" cy="704850"/>
          </a:xfrm>
        </p:grpSpPr>
        <p:sp>
          <p:nvSpPr>
            <p:cNvPr id="11"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3" name="Group 3">
            <a:extLst>
              <a:ext uri="{FF2B5EF4-FFF2-40B4-BE49-F238E27FC236}">
                <a16:creationId xmlns:a16="http://schemas.microsoft.com/office/drawing/2014/main" id="{5071832E-9782-4517-ABCE-52744968689D}"/>
              </a:ext>
            </a:extLst>
          </p:cNvPr>
          <p:cNvGrpSpPr/>
          <p:nvPr userDrawn="1"/>
        </p:nvGrpSpPr>
        <p:grpSpPr>
          <a:xfrm>
            <a:off x="1411604" y="2184201"/>
            <a:ext cx="470297" cy="470297"/>
            <a:chOff x="1308100" y="1397035"/>
            <a:chExt cx="627063" cy="627062"/>
          </a:xfrm>
        </p:grpSpPr>
        <p:sp>
          <p:nvSpPr>
            <p:cNvPr id="14"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5"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
        <p:nvSpPr>
          <p:cNvPr id="2" name="Title 1"/>
          <p:cNvSpPr>
            <a:spLocks noGrp="1"/>
          </p:cNvSpPr>
          <p:nvPr>
            <p:ph type="title"/>
          </p:nvPr>
        </p:nvSpPr>
        <p:spPr>
          <a:xfrm>
            <a:off x="0" y="132345"/>
            <a:ext cx="10212779" cy="649707"/>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3151343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2023/10/10</a:t>
            </a:fld>
            <a:endParaRPr lang="zh-CN" altLang="en-US"/>
          </a:p>
        </p:txBody>
      </p:sp>
      <p:sp>
        <p:nvSpPr>
          <p:cNvPr id="4" name="Footer Placeholder 3"/>
          <p:cNvSpPr>
            <a:spLocks noGrp="1"/>
          </p:cNvSpPr>
          <p:nvPr>
            <p:ph type="ftr" sz="quarter" idx="11"/>
          </p:nvPr>
        </p:nvSpPr>
        <p:spPr>
          <a:xfrm>
            <a:off x="4038600" y="6356350"/>
            <a:ext cx="7200000" cy="365125"/>
          </a:xfrm>
          <a:prstGeom prst="rect">
            <a:avLst/>
          </a:prstGeom>
        </p:spPr>
        <p:txBody>
          <a:bodyPr/>
          <a:lstStyle/>
          <a:p>
            <a:endParaRPr lang="zh-CN" altLang="en-US" dirty="0"/>
          </a:p>
        </p:txBody>
      </p:sp>
      <p:sp>
        <p:nvSpPr>
          <p:cNvPr id="7" name="Content Placeholder 6"/>
          <p:cNvSpPr>
            <a:spLocks noGrp="1"/>
          </p:cNvSpPr>
          <p:nvPr>
            <p:ph sz="quarter" idx="13"/>
          </p:nvPr>
        </p:nvSpPr>
        <p:spPr>
          <a:xfrm>
            <a:off x="0" y="811911"/>
            <a:ext cx="11792198" cy="5379522"/>
          </a:xfrm>
          <a:prstGeom prst="rect">
            <a:avLst/>
          </a:prstGeom>
        </p:spPr>
        <p:txBody>
          <a:bodyPr/>
          <a:lstStyle>
            <a:lvl1pPr>
              <a:lnSpc>
                <a:spcPct val="120000"/>
              </a:lnSpc>
              <a:defRPr sz="2400"/>
            </a:lvl1pPr>
            <a:lvl2pPr>
              <a:lnSpc>
                <a:spcPct val="120000"/>
              </a:lnSpc>
              <a:defRPr sz="2000"/>
            </a:lvl2pPr>
            <a:lvl3pPr>
              <a:lnSpc>
                <a:spcPct val="120000"/>
              </a:lnSpc>
              <a:defRPr sz="1800"/>
            </a:lvl3pPr>
            <a:lvl4pPr>
              <a:lnSpc>
                <a:spcPct val="120000"/>
              </a:lnSpc>
              <a:defRPr sz="1600"/>
            </a:lvl4pPr>
            <a:lvl5pPr>
              <a:lnSpc>
                <a:spcPct val="120000"/>
              </a:lnSpc>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椭圆 40">
            <a:extLst>
              <a:ext uri="{FF2B5EF4-FFF2-40B4-BE49-F238E27FC236}">
                <a16:creationId xmlns:a16="http://schemas.microsoft.com/office/drawing/2014/main" id="{CCA4BDB6-C259-C048-9E89-C6F6047B56C4}"/>
              </a:ext>
            </a:extLst>
          </p:cNvPr>
          <p:cNvSpPr/>
          <p:nvPr userDrawn="1"/>
        </p:nvSpPr>
        <p:spPr>
          <a:xfrm>
            <a:off x="11381015" y="6310400"/>
            <a:ext cx="625930" cy="457026"/>
          </a:xfrm>
          <a:prstGeom prst="ellipse">
            <a:avLst/>
          </a:prstGeom>
          <a:solidFill>
            <a:srgbClr val="4B649F"/>
          </a:solidFill>
          <a:effectLst>
            <a:outerShdw blurRad="40005" dist="20320" dir="5400000" algn="ctr" rotWithShape="0">
              <a:schemeClr val="tx1">
                <a:alpha val="38000"/>
              </a:schemeClr>
            </a:outerShdw>
          </a:effectLst>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fontAlgn="auto">
              <a:spcBef>
                <a:spcPts val="0"/>
              </a:spcBef>
              <a:spcAft>
                <a:spcPts val="0"/>
              </a:spcAft>
            </a:pPr>
            <a:fld id="{90AA6819-7E7F-4C14-8B24-A68214AB9022}" type="slidenum">
              <a:rPr lang="zh-CN" altLang="en-US" sz="1200" b="1">
                <a:solidFill>
                  <a:prstClr val="white"/>
                </a:solidFill>
                <a:latin typeface="微软雅黑" panose="020B0503020204020204" pitchFamily="34" charset="-122"/>
                <a:ea typeface="微软雅黑" panose="020B0503020204020204" pitchFamily="34" charset="-122"/>
              </a:rPr>
              <a:pPr algn="ctr" fontAlgn="auto">
                <a:spcBef>
                  <a:spcPts val="0"/>
                </a:spcBef>
                <a:spcAft>
                  <a:spcPts val="0"/>
                </a:spcAft>
              </a:pPr>
              <a:t>‹#›</a:t>
            </a:fld>
            <a:endParaRPr lang="zh-CN" altLang="en-US" sz="1200" b="1" dirty="0">
              <a:solidFill>
                <a:prstClr val="white"/>
              </a:solidFill>
              <a:latin typeface="微软雅黑" panose="020B0503020204020204" pitchFamily="34" charset="-122"/>
              <a:ea typeface="微软雅黑" panose="020B0503020204020204" pitchFamily="34" charset="-122"/>
            </a:endParaRPr>
          </a:p>
        </p:txBody>
      </p:sp>
      <p:sp>
        <p:nvSpPr>
          <p:cNvPr id="10" name="Title 1">
            <a:extLst>
              <a:ext uri="{FF2B5EF4-FFF2-40B4-BE49-F238E27FC236}">
                <a16:creationId xmlns:a16="http://schemas.microsoft.com/office/drawing/2014/main" id="{57537F9B-7295-4D17-859A-94BD2F1BB6ED}"/>
              </a:ext>
            </a:extLst>
          </p:cNvPr>
          <p:cNvSpPr>
            <a:spLocks noGrp="1"/>
          </p:cNvSpPr>
          <p:nvPr>
            <p:ph type="title"/>
          </p:nvPr>
        </p:nvSpPr>
        <p:spPr>
          <a:xfrm>
            <a:off x="0" y="132345"/>
            <a:ext cx="10212779" cy="649707"/>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179271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cxnSp>
        <p:nvCxnSpPr>
          <p:cNvPr id="7"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1" name="文本占位符 2">
            <a:extLst>
              <a:ext uri="{FF2B5EF4-FFF2-40B4-BE49-F238E27FC236}">
                <a16:creationId xmlns:a16="http://schemas.microsoft.com/office/drawing/2014/main" id="{80FC510A-EAAE-41C0-9423-6423A04A3ED8}"/>
              </a:ext>
            </a:extLst>
          </p:cNvPr>
          <p:cNvSpPr>
            <a:spLocks noGrp="1"/>
          </p:cNvSpPr>
          <p:nvPr>
            <p:ph idx="1"/>
          </p:nvPr>
        </p:nvSpPr>
        <p:spPr>
          <a:xfrm>
            <a:off x="0" y="806334"/>
            <a:ext cx="11720945" cy="5379521"/>
          </a:xfrm>
          <a:prstGeom prst="rect">
            <a:avLst/>
          </a:prstGeom>
        </p:spPr>
        <p:txBody>
          <a:bodyPr vert="horz" lIns="91440" tIns="45720" rIns="91440" bIns="45720" rtlCol="0">
            <a:normAutofit/>
          </a:bodyPr>
          <a:lstStyle>
            <a:lvl1pPr>
              <a:lnSpc>
                <a:spcPct val="120000"/>
              </a:lnSpc>
              <a:defRPr sz="2400"/>
            </a:lvl1pPr>
            <a:lvl2pPr>
              <a:lnSpc>
                <a:spcPct val="120000"/>
              </a:lnSpc>
              <a:defRPr sz="2000"/>
            </a:lvl2pPr>
            <a:lvl3pPr>
              <a:lnSpc>
                <a:spcPct val="120000"/>
              </a:lnSpc>
              <a:defRPr sz="1800"/>
            </a:lvl3pPr>
            <a:lvl4pPr>
              <a:lnSpc>
                <a:spcPct val="120000"/>
              </a:lnSpc>
              <a:defRPr sz="1600"/>
            </a:lvl4pPr>
            <a:lvl5pPr>
              <a:lnSpc>
                <a:spcPct val="120000"/>
              </a:lnSpc>
              <a:defRPr sz="1600"/>
            </a:lvl5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椭圆 40">
            <a:extLst>
              <a:ext uri="{FF2B5EF4-FFF2-40B4-BE49-F238E27FC236}">
                <a16:creationId xmlns:a16="http://schemas.microsoft.com/office/drawing/2014/main" id="{CCA4BDB6-C259-C048-9E89-C6F6047B56C4}"/>
              </a:ext>
            </a:extLst>
          </p:cNvPr>
          <p:cNvSpPr/>
          <p:nvPr userDrawn="1"/>
        </p:nvSpPr>
        <p:spPr>
          <a:xfrm>
            <a:off x="11381015" y="6310400"/>
            <a:ext cx="625930" cy="457026"/>
          </a:xfrm>
          <a:prstGeom prst="ellipse">
            <a:avLst/>
          </a:prstGeom>
          <a:solidFill>
            <a:srgbClr val="4B649F"/>
          </a:solidFill>
          <a:effectLst>
            <a:outerShdw blurRad="40005" dist="20320" dir="5400000" algn="ctr" rotWithShape="0">
              <a:schemeClr val="tx1">
                <a:alpha val="38000"/>
              </a:schemeClr>
            </a:outerShdw>
          </a:effectLst>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fontAlgn="auto">
              <a:spcBef>
                <a:spcPts val="0"/>
              </a:spcBef>
              <a:spcAft>
                <a:spcPts val="0"/>
              </a:spcAft>
            </a:pPr>
            <a:fld id="{90AA6819-7E7F-4C14-8B24-A68214AB9022}" type="slidenum">
              <a:rPr lang="zh-CN" altLang="en-US" sz="1200" b="1">
                <a:solidFill>
                  <a:prstClr val="white"/>
                </a:solidFill>
                <a:latin typeface="微软雅黑" panose="020B0503020204020204" pitchFamily="34" charset="-122"/>
                <a:ea typeface="微软雅黑" panose="020B0503020204020204" pitchFamily="34" charset="-122"/>
              </a:rPr>
              <a:pPr algn="ctr" fontAlgn="auto">
                <a:spcBef>
                  <a:spcPts val="0"/>
                </a:spcBef>
                <a:spcAft>
                  <a:spcPts val="0"/>
                </a:spcAft>
              </a:pPr>
              <a:t>‹#›</a:t>
            </a:fld>
            <a:endParaRPr lang="zh-CN" altLang="en-US" sz="1200" b="1" dirty="0">
              <a:solidFill>
                <a:prstClr val="white"/>
              </a:solidFill>
              <a:latin typeface="微软雅黑" panose="020B0503020204020204" pitchFamily="34" charset="-122"/>
              <a:ea typeface="微软雅黑" panose="020B0503020204020204" pitchFamily="34" charset="-122"/>
            </a:endParaRPr>
          </a:p>
        </p:txBody>
      </p:sp>
      <p:sp>
        <p:nvSpPr>
          <p:cNvPr id="8" name="Title 1">
            <a:extLst>
              <a:ext uri="{FF2B5EF4-FFF2-40B4-BE49-F238E27FC236}">
                <a16:creationId xmlns:a16="http://schemas.microsoft.com/office/drawing/2014/main" id="{C193504F-4D85-4813-9206-E502B221B030}"/>
              </a:ext>
            </a:extLst>
          </p:cNvPr>
          <p:cNvSpPr>
            <a:spLocks noGrp="1"/>
          </p:cNvSpPr>
          <p:nvPr>
            <p:ph type="title"/>
          </p:nvPr>
        </p:nvSpPr>
        <p:spPr>
          <a:xfrm>
            <a:off x="0" y="132345"/>
            <a:ext cx="10212779" cy="649707"/>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101841435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2023/10/10</a:t>
            </a:fld>
            <a:endParaRPr lang="zh-CN" altLang="en-US"/>
          </a:p>
        </p:txBody>
      </p:sp>
      <p:sp>
        <p:nvSpPr>
          <p:cNvPr id="7" name="椭圆 40">
            <a:extLst>
              <a:ext uri="{FF2B5EF4-FFF2-40B4-BE49-F238E27FC236}">
                <a16:creationId xmlns:a16="http://schemas.microsoft.com/office/drawing/2014/main" id="{CCA4BDB6-C259-C048-9E89-C6F6047B56C4}"/>
              </a:ext>
            </a:extLst>
          </p:cNvPr>
          <p:cNvSpPr/>
          <p:nvPr userDrawn="1"/>
        </p:nvSpPr>
        <p:spPr>
          <a:xfrm>
            <a:off x="11381015" y="6310400"/>
            <a:ext cx="625930" cy="457026"/>
          </a:xfrm>
          <a:prstGeom prst="ellipse">
            <a:avLst/>
          </a:prstGeom>
          <a:solidFill>
            <a:srgbClr val="4B649F"/>
          </a:solidFill>
          <a:effectLst>
            <a:outerShdw blurRad="40005" dist="20320" dir="5400000" algn="ctr" rotWithShape="0">
              <a:schemeClr val="tx1">
                <a:alpha val="38000"/>
              </a:schemeClr>
            </a:outerShdw>
          </a:effectLst>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fontAlgn="auto">
              <a:spcBef>
                <a:spcPts val="0"/>
              </a:spcBef>
              <a:spcAft>
                <a:spcPts val="0"/>
              </a:spcAft>
            </a:pPr>
            <a:fld id="{90AA6819-7E7F-4C14-8B24-A68214AB9022}" type="slidenum">
              <a:rPr lang="zh-CN" altLang="en-US" sz="1200" b="1">
                <a:solidFill>
                  <a:prstClr val="white"/>
                </a:solidFill>
                <a:latin typeface="微软雅黑" panose="020B0503020204020204" pitchFamily="34" charset="-122"/>
                <a:ea typeface="微软雅黑" panose="020B0503020204020204" pitchFamily="34" charset="-122"/>
              </a:rPr>
              <a:pPr algn="ctr" fontAlgn="auto">
                <a:spcBef>
                  <a:spcPts val="0"/>
                </a:spcBef>
                <a:spcAft>
                  <a:spcPts val="0"/>
                </a:spcAft>
              </a:pPr>
              <a:t>‹#›</a:t>
            </a:fld>
            <a:endParaRPr lang="zh-CN" altLang="en-US" sz="1200" b="1" dirty="0">
              <a:solidFill>
                <a:prstClr val="white"/>
              </a:solidFill>
              <a:latin typeface="微软雅黑" panose="020B0503020204020204" pitchFamily="34" charset="-122"/>
              <a:ea typeface="微软雅黑" panose="020B0503020204020204" pitchFamily="34" charset="-122"/>
            </a:endParaRPr>
          </a:p>
        </p:txBody>
      </p:sp>
      <p:sp>
        <p:nvSpPr>
          <p:cNvPr id="9" name="Footer Placeholder 3"/>
          <p:cNvSpPr>
            <a:spLocks noGrp="1"/>
          </p:cNvSpPr>
          <p:nvPr>
            <p:ph type="ftr" sz="quarter" idx="11"/>
          </p:nvPr>
        </p:nvSpPr>
        <p:spPr>
          <a:xfrm>
            <a:off x="4038600" y="6356350"/>
            <a:ext cx="7200000" cy="365125"/>
          </a:xfrm>
          <a:prstGeom prst="rect">
            <a:avLst/>
          </a:prstGeom>
        </p:spPr>
        <p:txBody>
          <a:bodyPr/>
          <a:lstStyle/>
          <a:p>
            <a:endParaRPr lang="zh-CN" altLang="en-US" dirty="0"/>
          </a:p>
        </p:txBody>
      </p:sp>
      <p:sp>
        <p:nvSpPr>
          <p:cNvPr id="8" name="Title 1">
            <a:extLst>
              <a:ext uri="{FF2B5EF4-FFF2-40B4-BE49-F238E27FC236}">
                <a16:creationId xmlns:a16="http://schemas.microsoft.com/office/drawing/2014/main" id="{9F3794BE-5838-4A69-A659-473FA23DB1E7}"/>
              </a:ext>
            </a:extLst>
          </p:cNvPr>
          <p:cNvSpPr>
            <a:spLocks noGrp="1"/>
          </p:cNvSpPr>
          <p:nvPr>
            <p:ph type="title"/>
          </p:nvPr>
        </p:nvSpPr>
        <p:spPr>
          <a:xfrm>
            <a:off x="0" y="132345"/>
            <a:ext cx="10212779" cy="649707"/>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3425432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日期占位符 3">
            <a:extLst>
              <a:ext uri="{FF2B5EF4-FFF2-40B4-BE49-F238E27FC236}">
                <a16:creationId xmlns:a16="http://schemas.microsoft.com/office/drawing/2014/main" id="{6900C973-F94C-48B5-B69A-DF371E842A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pitchFamily="34" charset="-122"/>
                <a:ea typeface="微软雅黑" pitchFamily="34" charset="-122"/>
              </a:defRPr>
            </a:lvl1pPr>
          </a:lstStyle>
          <a:p>
            <a:fld id="{D2800E37-E163-40CA-8146-A68431A5A674}" type="datetime1">
              <a:rPr lang="zh-CN" altLang="en-US" smtClean="0"/>
              <a:pPr/>
              <a:t>2023/10/10</a:t>
            </a:fld>
            <a:endParaRPr lang="zh-CN" altLang="en-US"/>
          </a:p>
        </p:txBody>
      </p:sp>
      <p:cxnSp>
        <p:nvCxnSpPr>
          <p:cNvPr id="9"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4" name="图片 5"/>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8808440" y="31751"/>
            <a:ext cx="3383560" cy="639212"/>
          </a:xfrm>
          <a:prstGeom prst="rect">
            <a:avLst/>
          </a:prstGeom>
        </p:spPr>
      </p:pic>
      <p:sp>
        <p:nvSpPr>
          <p:cNvPr id="10" name="Footer Placeholder 3"/>
          <p:cNvSpPr>
            <a:spLocks noGrp="1"/>
          </p:cNvSpPr>
          <p:nvPr>
            <p:ph type="ftr" sz="quarter" idx="3"/>
          </p:nvPr>
        </p:nvSpPr>
        <p:spPr>
          <a:xfrm>
            <a:off x="4038600" y="6356350"/>
            <a:ext cx="7200000" cy="365125"/>
          </a:xfrm>
          <a:prstGeom prst="rect">
            <a:avLst/>
          </a:prstGeom>
        </p:spPr>
        <p:txBody>
          <a:bodyPr/>
          <a:lstStyle/>
          <a:p>
            <a:endParaRPr lang="zh-CN" altLang="en-US" dirty="0"/>
          </a:p>
        </p:txBody>
      </p:sp>
    </p:spTree>
    <p:extLst>
      <p:ext uri="{BB962C8B-B14F-4D97-AF65-F5344CB8AC3E}">
        <p14:creationId xmlns:p14="http://schemas.microsoft.com/office/powerpoint/2010/main" val="2774892512"/>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3" r:id="rId3"/>
    <p:sldLayoutId id="2147483661" r:id="rId4"/>
    <p:sldLayoutId id="2147483660" r:id="rId5"/>
    <p:sldLayoutId id="2147483662" r:id="rId6"/>
  </p:sldLayoutIdLst>
  <p:hf hdr="0" ftr="0" dt="0"/>
  <p:txStyles>
    <p:titleStyle>
      <a:lvl1pPr algn="l" defTabSz="914400" rtl="0" eaLnBrk="1" latinLnBrk="0" hangingPunct="1">
        <a:lnSpc>
          <a:spcPct val="90000"/>
        </a:lnSpc>
        <a:spcBef>
          <a:spcPct val="0"/>
        </a:spcBef>
        <a:buNone/>
        <a:defRPr sz="4000" b="1" kern="1200">
          <a:solidFill>
            <a:srgbClr val="4B649F"/>
          </a:solidFill>
          <a:latin typeface="微软雅黑" pitchFamily="34" charset="-122"/>
          <a:ea typeface="微软雅黑" pitchFamily="34" charset="-122"/>
          <a:cs typeface="+mj-cs"/>
        </a:defRPr>
      </a:lvl1pPr>
    </p:titleStyle>
    <p:bodyStyle>
      <a:lvl1pPr marL="355600" indent="-355600" algn="l" defTabSz="914400" rtl="0" eaLnBrk="1" latinLnBrk="0" hangingPunct="1">
        <a:lnSpc>
          <a:spcPct val="12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12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12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12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hyperlink" Target="https://openaccess.thecvf.com/content/CVPR2022/html/Zhang_Not_All_Points_Are_Equal_Learning_Highly_Efficient_Point-Based_Detectors_CVPR_2022_paper.html" TargetMode="External"/><Relationship Id="rId5" Type="http://schemas.openxmlformats.org/officeDocument/2006/relationships/hyperlink" Target="https://proceedings.neurips.cc/paper_files/paper/2022/hash/2ce10f144bb93449767f355c01f24cc1-Abstract-Conference.html" TargetMode="External"/><Relationship Id="rId4" Type="http://schemas.openxmlformats.org/officeDocument/2006/relationships/hyperlink" Target="https://link.springer.com/chapter/10.1007/978-3-030-58604-1_41"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image" Target="../media/image11.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endParaRPr lang="en-US"/>
          </a:p>
        </p:txBody>
      </p:sp>
      <p:sp>
        <p:nvSpPr>
          <p:cNvPr id="3" name="文本框 62">
            <a:extLst>
              <a:ext uri="{FF2B5EF4-FFF2-40B4-BE49-F238E27FC236}">
                <a16:creationId xmlns:a16="http://schemas.microsoft.com/office/drawing/2014/main" id="{51B558E7-6A52-4601-8F7C-E681BBE7A442}"/>
              </a:ext>
            </a:extLst>
          </p:cNvPr>
          <p:cNvSpPr txBox="1">
            <a:spLocks noChangeArrowheads="1"/>
          </p:cNvSpPr>
          <p:nvPr/>
        </p:nvSpPr>
        <p:spPr bwMode="auto">
          <a:xfrm>
            <a:off x="1349637" y="2776417"/>
            <a:ext cx="9203615" cy="1305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微软雅黑" pitchFamily="34" charset="-122"/>
              </a:defRPr>
            </a:lvl1pPr>
            <a:lvl2pPr marL="742950" indent="-285750" eaLnBrk="0" hangingPunct="0">
              <a:defRPr>
                <a:solidFill>
                  <a:schemeClr val="tx1"/>
                </a:solidFill>
                <a:latin typeface="Arial" pitchFamily="34" charset="0"/>
                <a:ea typeface="微软雅黑" pitchFamily="34" charset="-122"/>
              </a:defRPr>
            </a:lvl2pPr>
            <a:lvl3pPr marL="1143000" indent="-228600" eaLnBrk="0" hangingPunct="0">
              <a:defRPr>
                <a:solidFill>
                  <a:schemeClr val="tx1"/>
                </a:solidFill>
                <a:latin typeface="Arial" pitchFamily="34" charset="0"/>
                <a:ea typeface="微软雅黑" pitchFamily="34" charset="-122"/>
              </a:defRPr>
            </a:lvl3pPr>
            <a:lvl4pPr marL="1600200" indent="-228600" eaLnBrk="0" hangingPunct="0">
              <a:defRPr>
                <a:solidFill>
                  <a:schemeClr val="tx1"/>
                </a:solidFill>
                <a:latin typeface="Arial" pitchFamily="34" charset="0"/>
                <a:ea typeface="微软雅黑" pitchFamily="34" charset="-122"/>
              </a:defRPr>
            </a:lvl4pPr>
            <a:lvl5pPr marL="2057400" indent="-228600" eaLnBrk="0" hangingPunct="0">
              <a:defRPr>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pitchFamily="34" charset="0"/>
                <a:ea typeface="微软雅黑" pitchFamily="34" charset="-122"/>
              </a:defRPr>
            </a:lvl9pPr>
          </a:lstStyle>
          <a:p>
            <a:pPr algn="ctr" defTabSz="685800" eaLnBrk="1" fontAlgn="auto" hangingPunct="1">
              <a:lnSpc>
                <a:spcPct val="150000"/>
              </a:lnSpc>
              <a:spcBef>
                <a:spcPts val="0"/>
              </a:spcBef>
              <a:spcAft>
                <a:spcPts val="0"/>
              </a:spcAft>
            </a:pPr>
            <a:r>
              <a:rPr lang="en-US" altLang="zh-CN" sz="2800" b="1" dirty="0">
                <a:solidFill>
                  <a:schemeClr val="tx2"/>
                </a:solidFill>
              </a:rPr>
              <a:t>Ada3D : Exploiting the Spatial Redundancy with Adaptive Inference for Efficient 3D Object Detection</a:t>
            </a:r>
            <a:endParaRPr lang="zh-CN" altLang="en-US" sz="2800" b="1" dirty="0">
              <a:solidFill>
                <a:schemeClr val="tx2"/>
              </a:solidFill>
            </a:endParaRPr>
          </a:p>
        </p:txBody>
      </p:sp>
      <p:pic>
        <p:nvPicPr>
          <p:cNvPr id="4" name="图片 3">
            <a:extLst>
              <a:ext uri="{FF2B5EF4-FFF2-40B4-BE49-F238E27FC236}">
                <a16:creationId xmlns:a16="http://schemas.microsoft.com/office/drawing/2014/main" id="{CC1620A0-380B-4E20-9950-FDFE08DBE36A}"/>
              </a:ext>
            </a:extLst>
          </p:cNvPr>
          <p:cNvPicPr>
            <a:picLocks noChangeAspect="1"/>
          </p:cNvPicPr>
          <p:nvPr/>
        </p:nvPicPr>
        <p:blipFill>
          <a:blip r:embed="rId3"/>
          <a:stretch>
            <a:fillRect/>
          </a:stretch>
        </p:blipFill>
        <p:spPr>
          <a:xfrm>
            <a:off x="1782943" y="4564548"/>
            <a:ext cx="8337002" cy="1828958"/>
          </a:xfrm>
          <a:prstGeom prst="rect">
            <a:avLst/>
          </a:prstGeom>
        </p:spPr>
      </p:pic>
    </p:spTree>
    <p:extLst>
      <p:ext uri="{BB962C8B-B14F-4D97-AF65-F5344CB8AC3E}">
        <p14:creationId xmlns:p14="http://schemas.microsoft.com/office/powerpoint/2010/main" val="3883774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a:extLst>
              <a:ext uri="{FF2B5EF4-FFF2-40B4-BE49-F238E27FC236}">
                <a16:creationId xmlns:a16="http://schemas.microsoft.com/office/drawing/2014/main" id="{DD1003A5-DD86-4A68-85D3-8E6B4E708349}"/>
              </a:ext>
            </a:extLst>
          </p:cNvPr>
          <p:cNvSpPr>
            <a:spLocks noGrp="1"/>
          </p:cNvSpPr>
          <p:nvPr>
            <p:ph sz="quarter" idx="13"/>
          </p:nvPr>
        </p:nvSpPr>
        <p:spPr/>
        <p:txBody>
          <a:bodyPr/>
          <a:lstStyle/>
          <a:p>
            <a:r>
              <a:rPr lang="en-US" altLang="zh-CN" dirty="0"/>
              <a:t>Autonomous Driving Challenges</a:t>
            </a:r>
          </a:p>
          <a:p>
            <a:pPr lvl="1"/>
            <a:r>
              <a:rPr lang="zh-CN" altLang="en-US" dirty="0"/>
              <a:t>低延迟</a:t>
            </a:r>
            <a:endParaRPr lang="en-US" altLang="zh-CN" dirty="0"/>
          </a:p>
          <a:p>
            <a:pPr lvl="2"/>
            <a:r>
              <a:rPr lang="zh-CN" altLang="en-US" dirty="0"/>
              <a:t>自动驾驶汽车的反应速度应该比人类驾驶员快</a:t>
            </a:r>
            <a:r>
              <a:rPr lang="en-US" altLang="zh-CN" dirty="0"/>
              <a:t>(250ms)</a:t>
            </a:r>
          </a:p>
          <a:p>
            <a:pPr lvl="1"/>
            <a:r>
              <a:rPr lang="zh-CN" altLang="en-US" dirty="0"/>
              <a:t>高精度</a:t>
            </a:r>
            <a:endParaRPr lang="en-US" altLang="zh-CN" dirty="0"/>
          </a:p>
          <a:p>
            <a:pPr lvl="2"/>
            <a:r>
              <a:rPr lang="zh-CN" altLang="en-US" dirty="0"/>
              <a:t>感知应该准确，避免安全问题。</a:t>
            </a:r>
            <a:endParaRPr lang="en-US" altLang="zh-CN" dirty="0"/>
          </a:p>
          <a:p>
            <a:pPr lvl="1"/>
            <a:r>
              <a:rPr lang="zh-CN" altLang="en-US" dirty="0"/>
              <a:t>预算受限</a:t>
            </a:r>
            <a:endParaRPr lang="en-US" altLang="zh-CN" dirty="0"/>
          </a:p>
          <a:p>
            <a:pPr lvl="2"/>
            <a:r>
              <a:rPr lang="zh-CN" altLang="en-US" dirty="0"/>
              <a:t>自动驾驶汽车的计算芯片价格限制。</a:t>
            </a:r>
            <a:endParaRPr lang="en-US" altLang="zh-CN" dirty="0"/>
          </a:p>
          <a:p>
            <a:pPr lvl="1"/>
            <a:r>
              <a:rPr lang="zh-CN" altLang="en-US" dirty="0"/>
              <a:t>功率受限</a:t>
            </a:r>
            <a:endParaRPr lang="en-US" altLang="zh-CN" dirty="0"/>
          </a:p>
          <a:p>
            <a:pPr lvl="2"/>
            <a:r>
              <a:rPr lang="zh-CN" altLang="en-US" dirty="0"/>
              <a:t>嵌入式计算平台（</a:t>
            </a:r>
            <a:r>
              <a:rPr lang="en-US" altLang="zh-CN" dirty="0"/>
              <a:t>~30W</a:t>
            </a:r>
            <a:r>
              <a:rPr lang="zh-CN" altLang="en-US" dirty="0"/>
              <a:t>）</a:t>
            </a:r>
            <a:endParaRPr lang="en-US" altLang="zh-CN" dirty="0"/>
          </a:p>
          <a:p>
            <a:pPr lvl="1"/>
            <a:endParaRPr lang="en-US" altLang="zh-CN" dirty="0"/>
          </a:p>
          <a:p>
            <a:pPr marL="450850" lvl="1" indent="0">
              <a:buNone/>
            </a:pPr>
            <a:endParaRPr lang="zh-CN" altLang="en-US" dirty="0"/>
          </a:p>
        </p:txBody>
      </p:sp>
      <p:sp>
        <p:nvSpPr>
          <p:cNvPr id="3" name="标题 2">
            <a:extLst>
              <a:ext uri="{FF2B5EF4-FFF2-40B4-BE49-F238E27FC236}">
                <a16:creationId xmlns:a16="http://schemas.microsoft.com/office/drawing/2014/main" id="{70C9F434-CCE9-46D2-86C1-0F6A7766E3B3}"/>
              </a:ext>
            </a:extLst>
          </p:cNvPr>
          <p:cNvSpPr>
            <a:spLocks noGrp="1"/>
          </p:cNvSpPr>
          <p:nvPr>
            <p:ph type="title"/>
          </p:nvPr>
        </p:nvSpPr>
        <p:spPr/>
        <p:txBody>
          <a:bodyPr/>
          <a:lstStyle/>
          <a:p>
            <a:r>
              <a:rPr lang="en-US" altLang="zh-CN" dirty="0"/>
              <a:t>Background</a:t>
            </a:r>
            <a:endParaRPr lang="zh-CN" altLang="en-US" dirty="0"/>
          </a:p>
        </p:txBody>
      </p:sp>
    </p:spTree>
    <p:extLst>
      <p:ext uri="{BB962C8B-B14F-4D97-AF65-F5344CB8AC3E}">
        <p14:creationId xmlns:p14="http://schemas.microsoft.com/office/powerpoint/2010/main" val="3186711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a:extLst>
              <a:ext uri="{FF2B5EF4-FFF2-40B4-BE49-F238E27FC236}">
                <a16:creationId xmlns:a16="http://schemas.microsoft.com/office/drawing/2014/main" id="{DD1003A5-DD86-4A68-85D3-8E6B4E708349}"/>
              </a:ext>
            </a:extLst>
          </p:cNvPr>
          <p:cNvSpPr>
            <a:spLocks noGrp="1"/>
          </p:cNvSpPr>
          <p:nvPr>
            <p:ph sz="quarter" idx="13"/>
          </p:nvPr>
        </p:nvSpPr>
        <p:spPr/>
        <p:txBody>
          <a:bodyPr/>
          <a:lstStyle/>
          <a:p>
            <a:r>
              <a:rPr lang="en-US" altLang="zh-CN" dirty="0"/>
              <a:t>Voxel-based 3D Perception</a:t>
            </a:r>
          </a:p>
          <a:p>
            <a:pPr lvl="1"/>
            <a:r>
              <a:rPr lang="en-US" altLang="zh-CN" dirty="0"/>
              <a:t>Good Performance with Large Cost</a:t>
            </a:r>
          </a:p>
          <a:p>
            <a:pPr marL="450850" lvl="1" indent="0">
              <a:buNone/>
            </a:pPr>
            <a:endParaRPr lang="zh-CN" altLang="en-US" dirty="0"/>
          </a:p>
        </p:txBody>
      </p:sp>
      <p:sp>
        <p:nvSpPr>
          <p:cNvPr id="3" name="标题 2">
            <a:extLst>
              <a:ext uri="{FF2B5EF4-FFF2-40B4-BE49-F238E27FC236}">
                <a16:creationId xmlns:a16="http://schemas.microsoft.com/office/drawing/2014/main" id="{70C9F434-CCE9-46D2-86C1-0F6A7766E3B3}"/>
              </a:ext>
            </a:extLst>
          </p:cNvPr>
          <p:cNvSpPr>
            <a:spLocks noGrp="1"/>
          </p:cNvSpPr>
          <p:nvPr>
            <p:ph type="title"/>
          </p:nvPr>
        </p:nvSpPr>
        <p:spPr/>
        <p:txBody>
          <a:bodyPr/>
          <a:lstStyle/>
          <a:p>
            <a:r>
              <a:rPr lang="en-US" altLang="zh-CN" dirty="0"/>
              <a:t>Background</a:t>
            </a:r>
            <a:endParaRPr lang="zh-CN" altLang="en-US" dirty="0"/>
          </a:p>
        </p:txBody>
      </p:sp>
      <p:pic>
        <p:nvPicPr>
          <p:cNvPr id="7" name="图片 6">
            <a:extLst>
              <a:ext uri="{FF2B5EF4-FFF2-40B4-BE49-F238E27FC236}">
                <a16:creationId xmlns:a16="http://schemas.microsoft.com/office/drawing/2014/main" id="{BC59A17A-06D4-4540-B315-CECA599362D4}"/>
              </a:ext>
            </a:extLst>
          </p:cNvPr>
          <p:cNvPicPr>
            <a:picLocks noChangeAspect="1"/>
          </p:cNvPicPr>
          <p:nvPr/>
        </p:nvPicPr>
        <p:blipFill>
          <a:blip r:embed="rId3"/>
          <a:stretch>
            <a:fillRect/>
          </a:stretch>
        </p:blipFill>
        <p:spPr>
          <a:xfrm>
            <a:off x="5314338" y="2252550"/>
            <a:ext cx="6477860" cy="2498244"/>
          </a:xfrm>
          <a:prstGeom prst="rect">
            <a:avLst/>
          </a:prstGeom>
        </p:spPr>
      </p:pic>
      <p:pic>
        <p:nvPicPr>
          <p:cNvPr id="9" name="图片 8">
            <a:extLst>
              <a:ext uri="{FF2B5EF4-FFF2-40B4-BE49-F238E27FC236}">
                <a16:creationId xmlns:a16="http://schemas.microsoft.com/office/drawing/2014/main" id="{C0D081F6-2909-4B54-B255-A20141B6D670}"/>
              </a:ext>
            </a:extLst>
          </p:cNvPr>
          <p:cNvPicPr>
            <a:picLocks noChangeAspect="1"/>
          </p:cNvPicPr>
          <p:nvPr/>
        </p:nvPicPr>
        <p:blipFill>
          <a:blip r:embed="rId4"/>
          <a:stretch>
            <a:fillRect/>
          </a:stretch>
        </p:blipFill>
        <p:spPr>
          <a:xfrm>
            <a:off x="645372" y="1747837"/>
            <a:ext cx="4314825" cy="3362325"/>
          </a:xfrm>
          <a:prstGeom prst="rect">
            <a:avLst/>
          </a:prstGeom>
        </p:spPr>
      </p:pic>
    </p:spTree>
    <p:extLst>
      <p:ext uri="{BB962C8B-B14F-4D97-AF65-F5344CB8AC3E}">
        <p14:creationId xmlns:p14="http://schemas.microsoft.com/office/powerpoint/2010/main" val="28395009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a:extLst>
              <a:ext uri="{FF2B5EF4-FFF2-40B4-BE49-F238E27FC236}">
                <a16:creationId xmlns:a16="http://schemas.microsoft.com/office/drawing/2014/main" id="{DD1003A5-DD86-4A68-85D3-8E6B4E708349}"/>
              </a:ext>
            </a:extLst>
          </p:cNvPr>
          <p:cNvSpPr>
            <a:spLocks noGrp="1"/>
          </p:cNvSpPr>
          <p:nvPr>
            <p:ph sz="quarter" idx="13"/>
          </p:nvPr>
        </p:nvSpPr>
        <p:spPr/>
        <p:txBody>
          <a:bodyPr/>
          <a:lstStyle/>
          <a:p>
            <a:r>
              <a:rPr lang="en-US" altLang="zh-CN" dirty="0"/>
              <a:t>Voxel-based 3D Perception</a:t>
            </a:r>
          </a:p>
          <a:p>
            <a:pPr lvl="1"/>
            <a:r>
              <a:rPr lang="en-US" altLang="zh-CN" dirty="0"/>
              <a:t>Framework overview</a:t>
            </a:r>
            <a:endParaRPr lang="zh-CN" altLang="en-US" dirty="0"/>
          </a:p>
        </p:txBody>
      </p:sp>
      <p:sp>
        <p:nvSpPr>
          <p:cNvPr id="3" name="标题 2">
            <a:extLst>
              <a:ext uri="{FF2B5EF4-FFF2-40B4-BE49-F238E27FC236}">
                <a16:creationId xmlns:a16="http://schemas.microsoft.com/office/drawing/2014/main" id="{70C9F434-CCE9-46D2-86C1-0F6A7766E3B3}"/>
              </a:ext>
            </a:extLst>
          </p:cNvPr>
          <p:cNvSpPr>
            <a:spLocks noGrp="1"/>
          </p:cNvSpPr>
          <p:nvPr>
            <p:ph type="title"/>
          </p:nvPr>
        </p:nvSpPr>
        <p:spPr/>
        <p:txBody>
          <a:bodyPr/>
          <a:lstStyle/>
          <a:p>
            <a:r>
              <a:rPr lang="en-US" altLang="zh-CN" dirty="0"/>
              <a:t>Background</a:t>
            </a:r>
            <a:endParaRPr lang="zh-CN" altLang="en-US" dirty="0"/>
          </a:p>
        </p:txBody>
      </p:sp>
      <p:pic>
        <p:nvPicPr>
          <p:cNvPr id="1026" name="Picture 2">
            <a:extLst>
              <a:ext uri="{FF2B5EF4-FFF2-40B4-BE49-F238E27FC236}">
                <a16:creationId xmlns:a16="http://schemas.microsoft.com/office/drawing/2014/main" id="{E7CDC539-CCC0-47A3-96CA-C59C05918F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129" y="1926604"/>
            <a:ext cx="11687820" cy="1430540"/>
          </a:xfrm>
          <a:prstGeom prst="rect">
            <a:avLst/>
          </a:prstGeom>
          <a:noFill/>
          <a:extLst>
            <a:ext uri="{909E8E84-426E-40DD-AFC4-6F175D3DCCD1}">
              <a14:hiddenFill xmlns:a14="http://schemas.microsoft.com/office/drawing/2010/main">
                <a:solidFill>
                  <a:srgbClr val="FFFFFF"/>
                </a:solidFill>
              </a14:hiddenFill>
            </a:ext>
          </a:extLst>
        </p:spPr>
      </p:pic>
      <p:pic>
        <p:nvPicPr>
          <p:cNvPr id="6" name="图片 5">
            <a:extLst>
              <a:ext uri="{FF2B5EF4-FFF2-40B4-BE49-F238E27FC236}">
                <a16:creationId xmlns:a16="http://schemas.microsoft.com/office/drawing/2014/main" id="{153D2ED1-C08B-4B06-9C1F-C0AEB3907E3B}"/>
              </a:ext>
            </a:extLst>
          </p:cNvPr>
          <p:cNvPicPr>
            <a:picLocks noChangeAspect="1"/>
          </p:cNvPicPr>
          <p:nvPr/>
        </p:nvPicPr>
        <p:blipFill>
          <a:blip r:embed="rId4"/>
          <a:stretch>
            <a:fillRect/>
          </a:stretch>
        </p:blipFill>
        <p:spPr>
          <a:xfrm>
            <a:off x="1807422" y="3574459"/>
            <a:ext cx="7477125" cy="2286000"/>
          </a:xfrm>
          <a:prstGeom prst="rect">
            <a:avLst/>
          </a:prstGeom>
        </p:spPr>
      </p:pic>
    </p:spTree>
    <p:extLst>
      <p:ext uri="{BB962C8B-B14F-4D97-AF65-F5344CB8AC3E}">
        <p14:creationId xmlns:p14="http://schemas.microsoft.com/office/powerpoint/2010/main" val="42390406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a:extLst>
              <a:ext uri="{FF2B5EF4-FFF2-40B4-BE49-F238E27FC236}">
                <a16:creationId xmlns:a16="http://schemas.microsoft.com/office/drawing/2014/main" id="{DD1003A5-DD86-4A68-85D3-8E6B4E708349}"/>
              </a:ext>
            </a:extLst>
          </p:cNvPr>
          <p:cNvSpPr>
            <a:spLocks noGrp="1"/>
          </p:cNvSpPr>
          <p:nvPr>
            <p:ph sz="quarter" idx="13"/>
          </p:nvPr>
        </p:nvSpPr>
        <p:spPr/>
        <p:txBody>
          <a:bodyPr/>
          <a:lstStyle/>
          <a:p>
            <a:r>
              <a:rPr lang="en-US" altLang="zh-CN" dirty="0"/>
              <a:t>Voxel-based 3D Perception</a:t>
            </a:r>
          </a:p>
          <a:p>
            <a:pPr lvl="1"/>
            <a:r>
              <a:rPr lang="zh-CN" altLang="en-US" dirty="0"/>
              <a:t>现有的优化方法</a:t>
            </a:r>
          </a:p>
        </p:txBody>
      </p:sp>
      <p:sp>
        <p:nvSpPr>
          <p:cNvPr id="3" name="标题 2">
            <a:extLst>
              <a:ext uri="{FF2B5EF4-FFF2-40B4-BE49-F238E27FC236}">
                <a16:creationId xmlns:a16="http://schemas.microsoft.com/office/drawing/2014/main" id="{70C9F434-CCE9-46D2-86C1-0F6A7766E3B3}"/>
              </a:ext>
            </a:extLst>
          </p:cNvPr>
          <p:cNvSpPr>
            <a:spLocks noGrp="1"/>
          </p:cNvSpPr>
          <p:nvPr>
            <p:ph type="title"/>
          </p:nvPr>
        </p:nvSpPr>
        <p:spPr/>
        <p:txBody>
          <a:bodyPr/>
          <a:lstStyle/>
          <a:p>
            <a:r>
              <a:rPr lang="en-US" altLang="zh-CN" dirty="0"/>
              <a:t>Background</a:t>
            </a:r>
            <a:endParaRPr lang="zh-CN" altLang="en-US" dirty="0"/>
          </a:p>
        </p:txBody>
      </p:sp>
      <p:pic>
        <p:nvPicPr>
          <p:cNvPr id="5" name="图片 4">
            <a:extLst>
              <a:ext uri="{FF2B5EF4-FFF2-40B4-BE49-F238E27FC236}">
                <a16:creationId xmlns:a16="http://schemas.microsoft.com/office/drawing/2014/main" id="{50D91702-A5D1-4B12-898A-39D046B9EB2D}"/>
              </a:ext>
            </a:extLst>
          </p:cNvPr>
          <p:cNvPicPr>
            <a:picLocks noChangeAspect="1"/>
          </p:cNvPicPr>
          <p:nvPr/>
        </p:nvPicPr>
        <p:blipFill>
          <a:blip r:embed="rId3"/>
          <a:stretch>
            <a:fillRect/>
          </a:stretch>
        </p:blipFill>
        <p:spPr>
          <a:xfrm>
            <a:off x="587578" y="1927130"/>
            <a:ext cx="10315575" cy="3333750"/>
          </a:xfrm>
          <a:prstGeom prst="rect">
            <a:avLst/>
          </a:prstGeom>
        </p:spPr>
      </p:pic>
      <p:sp>
        <p:nvSpPr>
          <p:cNvPr id="8" name="Rectangle 4">
            <a:extLst>
              <a:ext uri="{FF2B5EF4-FFF2-40B4-BE49-F238E27FC236}">
                <a16:creationId xmlns:a16="http://schemas.microsoft.com/office/drawing/2014/main" id="{EEF635A2-95C8-4F87-9F8E-EEE8F41B08DB}"/>
              </a:ext>
            </a:extLst>
          </p:cNvPr>
          <p:cNvSpPr/>
          <p:nvPr/>
        </p:nvSpPr>
        <p:spPr>
          <a:xfrm>
            <a:off x="114482" y="6145267"/>
            <a:ext cx="11257080" cy="830997"/>
          </a:xfrm>
          <a:prstGeom prst="rect">
            <a:avLst/>
          </a:prstGeom>
        </p:spPr>
        <p:txBody>
          <a:bodyPr wrap="square">
            <a:spAutoFit/>
          </a:bodyPr>
          <a:lstStyle/>
          <a:p>
            <a:r>
              <a:rPr lang="en-US" sz="1200" u="sng" dirty="0">
                <a:latin typeface="微软雅黑" pitchFamily="34" charset="-122"/>
                <a:ea typeface="微软雅黑" pitchFamily="34" charset="-122"/>
                <a:hlinkClick r:id="rId4"/>
              </a:rPr>
              <a:t>[1]</a:t>
            </a:r>
            <a:r>
              <a:rPr lang="en-US" sz="1200" dirty="0">
                <a:latin typeface="微软雅黑" pitchFamily="34" charset="-122"/>
                <a:ea typeface="微软雅黑" pitchFamily="34" charset="-122"/>
                <a:hlinkClick r:id="rId4"/>
              </a:rPr>
              <a:t>Searching Efficient 3D Architectures with Sparse Point-Voxel Convolution</a:t>
            </a:r>
            <a:r>
              <a:rPr lang="zh-CN" altLang="en-US" sz="1200" dirty="0">
                <a:latin typeface="微软雅黑" pitchFamily="34" charset="-122"/>
                <a:ea typeface="微软雅黑" pitchFamily="34" charset="-122"/>
              </a:rPr>
              <a:t>（</a:t>
            </a:r>
            <a:r>
              <a:rPr lang="en-US" altLang="zh-CN" sz="1200" dirty="0">
                <a:latin typeface="微软雅黑" pitchFamily="34" charset="-122"/>
                <a:ea typeface="微软雅黑" pitchFamily="34" charset="-122"/>
              </a:rPr>
              <a:t>ECCV20</a:t>
            </a:r>
            <a:r>
              <a:rPr lang="zh-CN" altLang="en-US" sz="1200" dirty="0">
                <a:latin typeface="微软雅黑" pitchFamily="34" charset="-122"/>
                <a:ea typeface="微软雅黑" pitchFamily="34" charset="-122"/>
              </a:rPr>
              <a:t>）</a:t>
            </a:r>
            <a:endParaRPr lang="en-US" sz="1200" dirty="0">
              <a:latin typeface="微软雅黑" pitchFamily="34" charset="-122"/>
              <a:ea typeface="微软雅黑" pitchFamily="34" charset="-122"/>
            </a:endParaRPr>
          </a:p>
          <a:p>
            <a:r>
              <a:rPr lang="en-US" sz="1200" dirty="0">
                <a:latin typeface="微软雅黑" pitchFamily="34" charset="-122"/>
                <a:ea typeface="微软雅黑" pitchFamily="34" charset="-122"/>
                <a:hlinkClick r:id="rId5"/>
              </a:rPr>
              <a:t>[2] Spatial Pruned Sparse Convolution for Efficient 3D Object Detection</a:t>
            </a:r>
            <a:r>
              <a:rPr lang="zh-CN" altLang="en-US" sz="1200" dirty="0">
                <a:latin typeface="微软雅黑" pitchFamily="34" charset="-122"/>
                <a:ea typeface="微软雅黑" pitchFamily="34" charset="-122"/>
              </a:rPr>
              <a:t>（</a:t>
            </a:r>
            <a:r>
              <a:rPr lang="en-US" altLang="zh-CN" sz="1200" dirty="0">
                <a:latin typeface="微软雅黑" pitchFamily="34" charset="-122"/>
                <a:ea typeface="微软雅黑" pitchFamily="34" charset="-122"/>
              </a:rPr>
              <a:t>NeurIPS22</a:t>
            </a:r>
            <a:r>
              <a:rPr lang="zh-CN" altLang="en-US" sz="1200" dirty="0">
                <a:latin typeface="微软雅黑" pitchFamily="34" charset="-122"/>
                <a:ea typeface="微软雅黑" pitchFamily="34" charset="-122"/>
              </a:rPr>
              <a:t>）</a:t>
            </a:r>
            <a:endParaRPr lang="en-US" sz="1200" dirty="0">
              <a:latin typeface="微软雅黑" pitchFamily="34" charset="-122"/>
              <a:ea typeface="微软雅黑" pitchFamily="34" charset="-122"/>
            </a:endParaRPr>
          </a:p>
          <a:p>
            <a:r>
              <a:rPr lang="en-US" sz="1200" dirty="0">
                <a:latin typeface="微软雅黑" pitchFamily="34" charset="-122"/>
                <a:ea typeface="微软雅黑" pitchFamily="34" charset="-122"/>
                <a:hlinkClick r:id="rId6"/>
              </a:rPr>
              <a:t>[3] Not All Points Are Equal: Learning Highly Efficient Point-Based Detectors for 3D LiDAR Point Clouds</a:t>
            </a:r>
            <a:r>
              <a:rPr lang="zh-CN" altLang="en-US" sz="1200" dirty="0">
                <a:latin typeface="微软雅黑" pitchFamily="34" charset="-122"/>
                <a:ea typeface="微软雅黑" pitchFamily="34" charset="-122"/>
              </a:rPr>
              <a:t>（</a:t>
            </a:r>
            <a:r>
              <a:rPr lang="en-US" altLang="zh-CN" sz="1200" dirty="0">
                <a:latin typeface="微软雅黑" pitchFamily="34" charset="-122"/>
                <a:ea typeface="微软雅黑" pitchFamily="34" charset="-122"/>
              </a:rPr>
              <a:t>CVPR22</a:t>
            </a:r>
            <a:r>
              <a:rPr lang="zh-CN" altLang="en-US" sz="1200" dirty="0">
                <a:latin typeface="微软雅黑" pitchFamily="34" charset="-122"/>
                <a:ea typeface="微软雅黑" pitchFamily="34" charset="-122"/>
              </a:rPr>
              <a:t>）</a:t>
            </a:r>
            <a:endParaRPr lang="en-US" sz="1200" dirty="0">
              <a:latin typeface="微软雅黑" pitchFamily="34" charset="-122"/>
              <a:ea typeface="微软雅黑" pitchFamily="34" charset="-122"/>
            </a:endParaRPr>
          </a:p>
          <a:p>
            <a:endParaRPr lang="en-US" sz="1200" dirty="0">
              <a:latin typeface="微软雅黑" pitchFamily="34" charset="-122"/>
              <a:ea typeface="微软雅黑" pitchFamily="34" charset="-122"/>
              <a:cs typeface="Arial" pitchFamily="34" charset="0"/>
            </a:endParaRPr>
          </a:p>
        </p:txBody>
      </p:sp>
    </p:spTree>
    <p:extLst>
      <p:ext uri="{BB962C8B-B14F-4D97-AF65-F5344CB8AC3E}">
        <p14:creationId xmlns:p14="http://schemas.microsoft.com/office/powerpoint/2010/main" val="42486643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a:extLst>
              <a:ext uri="{FF2B5EF4-FFF2-40B4-BE49-F238E27FC236}">
                <a16:creationId xmlns:a16="http://schemas.microsoft.com/office/drawing/2014/main" id="{DD1003A5-DD86-4A68-85D3-8E6B4E708349}"/>
              </a:ext>
            </a:extLst>
          </p:cNvPr>
          <p:cNvSpPr>
            <a:spLocks noGrp="1"/>
          </p:cNvSpPr>
          <p:nvPr>
            <p:ph sz="quarter" idx="13"/>
          </p:nvPr>
        </p:nvSpPr>
        <p:spPr/>
        <p:txBody>
          <a:bodyPr/>
          <a:lstStyle/>
          <a:p>
            <a:r>
              <a:rPr lang="en-US" altLang="zh-CN" dirty="0"/>
              <a:t>Data Redundancy</a:t>
            </a:r>
          </a:p>
        </p:txBody>
      </p:sp>
      <p:sp>
        <p:nvSpPr>
          <p:cNvPr id="3" name="标题 2">
            <a:extLst>
              <a:ext uri="{FF2B5EF4-FFF2-40B4-BE49-F238E27FC236}">
                <a16:creationId xmlns:a16="http://schemas.microsoft.com/office/drawing/2014/main" id="{70C9F434-CCE9-46D2-86C1-0F6A7766E3B3}"/>
              </a:ext>
            </a:extLst>
          </p:cNvPr>
          <p:cNvSpPr>
            <a:spLocks noGrp="1"/>
          </p:cNvSpPr>
          <p:nvPr>
            <p:ph type="title"/>
          </p:nvPr>
        </p:nvSpPr>
        <p:spPr/>
        <p:txBody>
          <a:bodyPr/>
          <a:lstStyle/>
          <a:p>
            <a:r>
              <a:rPr lang="en-US" altLang="zh-CN" dirty="0"/>
              <a:t>Motivation</a:t>
            </a:r>
            <a:endParaRPr lang="zh-CN" altLang="en-US" dirty="0"/>
          </a:p>
        </p:txBody>
      </p:sp>
      <p:pic>
        <p:nvPicPr>
          <p:cNvPr id="2050" name="Picture 2">
            <a:extLst>
              <a:ext uri="{FF2B5EF4-FFF2-40B4-BE49-F238E27FC236}">
                <a16:creationId xmlns:a16="http://schemas.microsoft.com/office/drawing/2014/main" id="{2DEE237C-D122-4F8E-AD65-7DB8CDB700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5476" y="1852029"/>
            <a:ext cx="8081246" cy="3299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764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a:extLst>
              <a:ext uri="{FF2B5EF4-FFF2-40B4-BE49-F238E27FC236}">
                <a16:creationId xmlns:a16="http://schemas.microsoft.com/office/drawing/2014/main" id="{DD1003A5-DD86-4A68-85D3-8E6B4E708349}"/>
              </a:ext>
            </a:extLst>
          </p:cNvPr>
          <p:cNvSpPr>
            <a:spLocks noGrp="1"/>
          </p:cNvSpPr>
          <p:nvPr>
            <p:ph sz="quarter" idx="13"/>
          </p:nvPr>
        </p:nvSpPr>
        <p:spPr/>
        <p:txBody>
          <a:bodyPr/>
          <a:lstStyle/>
          <a:p>
            <a:r>
              <a:rPr lang="en-US" altLang="zh-CN" dirty="0"/>
              <a:t>Data Redundancy</a:t>
            </a:r>
          </a:p>
          <a:p>
            <a:pPr lvl="1"/>
            <a:r>
              <a:rPr lang="en-US" altLang="zh-CN" b="1" dirty="0"/>
              <a:t>3D voxel</a:t>
            </a:r>
          </a:p>
          <a:p>
            <a:pPr lvl="1"/>
            <a:endParaRPr lang="en-US" altLang="zh-CN" dirty="0"/>
          </a:p>
        </p:txBody>
      </p:sp>
      <p:sp>
        <p:nvSpPr>
          <p:cNvPr id="3" name="标题 2">
            <a:extLst>
              <a:ext uri="{FF2B5EF4-FFF2-40B4-BE49-F238E27FC236}">
                <a16:creationId xmlns:a16="http://schemas.microsoft.com/office/drawing/2014/main" id="{70C9F434-CCE9-46D2-86C1-0F6A7766E3B3}"/>
              </a:ext>
            </a:extLst>
          </p:cNvPr>
          <p:cNvSpPr>
            <a:spLocks noGrp="1"/>
          </p:cNvSpPr>
          <p:nvPr>
            <p:ph type="title"/>
          </p:nvPr>
        </p:nvSpPr>
        <p:spPr/>
        <p:txBody>
          <a:bodyPr/>
          <a:lstStyle/>
          <a:p>
            <a:r>
              <a:rPr lang="en-US" altLang="zh-CN" dirty="0"/>
              <a:t>Motivation</a:t>
            </a:r>
            <a:endParaRPr lang="zh-CN" altLang="en-US" dirty="0"/>
          </a:p>
        </p:txBody>
      </p:sp>
      <p:pic>
        <p:nvPicPr>
          <p:cNvPr id="5" name="图片 4">
            <a:extLst>
              <a:ext uri="{FF2B5EF4-FFF2-40B4-BE49-F238E27FC236}">
                <a16:creationId xmlns:a16="http://schemas.microsoft.com/office/drawing/2014/main" id="{7209D925-3CAB-4B17-9742-C019C1C24E1D}"/>
              </a:ext>
            </a:extLst>
          </p:cNvPr>
          <p:cNvPicPr>
            <a:picLocks noChangeAspect="1"/>
          </p:cNvPicPr>
          <p:nvPr/>
        </p:nvPicPr>
        <p:blipFill>
          <a:blip r:embed="rId3"/>
          <a:stretch>
            <a:fillRect/>
          </a:stretch>
        </p:blipFill>
        <p:spPr>
          <a:xfrm>
            <a:off x="656962" y="1892933"/>
            <a:ext cx="4582176" cy="3875351"/>
          </a:xfrm>
          <a:prstGeom prst="rect">
            <a:avLst/>
          </a:prstGeom>
        </p:spPr>
      </p:pic>
      <p:pic>
        <p:nvPicPr>
          <p:cNvPr id="4098" name="Picture 2">
            <a:extLst>
              <a:ext uri="{FF2B5EF4-FFF2-40B4-BE49-F238E27FC236}">
                <a16:creationId xmlns:a16="http://schemas.microsoft.com/office/drawing/2014/main" id="{0A92555B-2ECA-4866-906F-395E56ECE7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93591" y="2625695"/>
            <a:ext cx="6648450" cy="2409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8274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a:extLst>
              <a:ext uri="{FF2B5EF4-FFF2-40B4-BE49-F238E27FC236}">
                <a16:creationId xmlns:a16="http://schemas.microsoft.com/office/drawing/2014/main" id="{DD1003A5-DD86-4A68-85D3-8E6B4E708349}"/>
              </a:ext>
            </a:extLst>
          </p:cNvPr>
          <p:cNvSpPr>
            <a:spLocks noGrp="1"/>
          </p:cNvSpPr>
          <p:nvPr>
            <p:ph sz="quarter" idx="13"/>
          </p:nvPr>
        </p:nvSpPr>
        <p:spPr/>
        <p:txBody>
          <a:bodyPr/>
          <a:lstStyle/>
          <a:p>
            <a:r>
              <a:rPr lang="en-US" altLang="zh-CN" dirty="0"/>
              <a:t>Data Redundancy</a:t>
            </a:r>
          </a:p>
          <a:p>
            <a:pPr lvl="1"/>
            <a:r>
              <a:rPr lang="en-US" altLang="zh-CN" b="1" dirty="0"/>
              <a:t>2D BEV</a:t>
            </a:r>
          </a:p>
          <a:p>
            <a:pPr lvl="1"/>
            <a:endParaRPr lang="en-US" altLang="zh-CN" b="1" dirty="0"/>
          </a:p>
          <a:p>
            <a:pPr lvl="1"/>
            <a:endParaRPr lang="en-US" altLang="zh-CN" dirty="0"/>
          </a:p>
        </p:txBody>
      </p:sp>
      <p:sp>
        <p:nvSpPr>
          <p:cNvPr id="3" name="标题 2">
            <a:extLst>
              <a:ext uri="{FF2B5EF4-FFF2-40B4-BE49-F238E27FC236}">
                <a16:creationId xmlns:a16="http://schemas.microsoft.com/office/drawing/2014/main" id="{70C9F434-CCE9-46D2-86C1-0F6A7766E3B3}"/>
              </a:ext>
            </a:extLst>
          </p:cNvPr>
          <p:cNvSpPr>
            <a:spLocks noGrp="1"/>
          </p:cNvSpPr>
          <p:nvPr>
            <p:ph type="title"/>
          </p:nvPr>
        </p:nvSpPr>
        <p:spPr/>
        <p:txBody>
          <a:bodyPr/>
          <a:lstStyle/>
          <a:p>
            <a:r>
              <a:rPr lang="en-US" altLang="zh-CN" dirty="0"/>
              <a:t>Motivation</a:t>
            </a:r>
            <a:endParaRPr lang="zh-CN" altLang="en-US" dirty="0"/>
          </a:p>
        </p:txBody>
      </p:sp>
      <p:pic>
        <p:nvPicPr>
          <p:cNvPr id="6" name="图片 5">
            <a:extLst>
              <a:ext uri="{FF2B5EF4-FFF2-40B4-BE49-F238E27FC236}">
                <a16:creationId xmlns:a16="http://schemas.microsoft.com/office/drawing/2014/main" id="{BCFA2651-5AB8-4906-A051-8F70A0C1203A}"/>
              </a:ext>
            </a:extLst>
          </p:cNvPr>
          <p:cNvPicPr>
            <a:picLocks noChangeAspect="1"/>
          </p:cNvPicPr>
          <p:nvPr/>
        </p:nvPicPr>
        <p:blipFill>
          <a:blip r:embed="rId3"/>
          <a:stretch>
            <a:fillRect/>
          </a:stretch>
        </p:blipFill>
        <p:spPr>
          <a:xfrm>
            <a:off x="823975" y="2029147"/>
            <a:ext cx="4248150" cy="3514725"/>
          </a:xfrm>
          <a:prstGeom prst="rect">
            <a:avLst/>
          </a:prstGeom>
        </p:spPr>
      </p:pic>
      <p:pic>
        <p:nvPicPr>
          <p:cNvPr id="5122" name="Picture 2">
            <a:extLst>
              <a:ext uri="{FF2B5EF4-FFF2-40B4-BE49-F238E27FC236}">
                <a16:creationId xmlns:a16="http://schemas.microsoft.com/office/drawing/2014/main" id="{17ACB975-4261-4AF4-B59B-6E2C1E2A0F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6389" y="2597967"/>
            <a:ext cx="6076950" cy="2562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4607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a:extLst>
              <a:ext uri="{FF2B5EF4-FFF2-40B4-BE49-F238E27FC236}">
                <a16:creationId xmlns:a16="http://schemas.microsoft.com/office/drawing/2014/main" id="{DD1003A5-DD86-4A68-85D3-8E6B4E708349}"/>
              </a:ext>
            </a:extLst>
          </p:cNvPr>
          <p:cNvSpPr>
            <a:spLocks noGrp="1"/>
          </p:cNvSpPr>
          <p:nvPr>
            <p:ph sz="quarter" idx="13"/>
          </p:nvPr>
        </p:nvSpPr>
        <p:spPr/>
        <p:txBody>
          <a:bodyPr/>
          <a:lstStyle/>
          <a:p>
            <a:r>
              <a:rPr lang="zh-CN" altLang="en-US" dirty="0"/>
              <a:t>基于动态推理的效率优化框架 </a:t>
            </a:r>
            <a:r>
              <a:rPr lang="en-US" altLang="zh-CN" dirty="0"/>
              <a:t>- Ada3D</a:t>
            </a:r>
          </a:p>
          <a:p>
            <a:pPr lvl="1"/>
            <a:r>
              <a:rPr lang="zh-CN" altLang="en-US" dirty="0"/>
              <a:t>采用轻量级预测器来评估 </a:t>
            </a:r>
            <a:r>
              <a:rPr lang="en-US" altLang="zh-CN" dirty="0"/>
              <a:t>BEV </a:t>
            </a:r>
            <a:r>
              <a:rPr lang="zh-CN" altLang="en-US" dirty="0"/>
              <a:t>空间中输入特征的重要性</a:t>
            </a:r>
            <a:endParaRPr lang="en-US" altLang="zh-CN" dirty="0"/>
          </a:p>
          <a:p>
            <a:pPr lvl="1"/>
            <a:r>
              <a:rPr lang="zh-CN" altLang="en-US" dirty="0"/>
              <a:t>预测与激光雷达点云的密度相结合，以确定要删除哪些冗余特征</a:t>
            </a:r>
            <a:endParaRPr lang="en-US" altLang="zh-CN" dirty="0"/>
          </a:p>
          <a:p>
            <a:pPr lvl="1"/>
            <a:r>
              <a:rPr lang="zh-CN" altLang="en-US" dirty="0"/>
              <a:t>引入稀疏性</a:t>
            </a:r>
            <a:r>
              <a:rPr lang="en-US" altLang="zh-CN" dirty="0"/>
              <a:t>Batch Norm</a:t>
            </a:r>
            <a:r>
              <a:rPr lang="zh-CN" altLang="en-US" dirty="0"/>
              <a:t>来保持 </a:t>
            </a:r>
            <a:r>
              <a:rPr lang="en-US" altLang="zh-CN" dirty="0"/>
              <a:t>BEV </a:t>
            </a:r>
            <a:r>
              <a:rPr lang="zh-CN" altLang="en-US" dirty="0"/>
              <a:t>特征的稀疏性</a:t>
            </a:r>
            <a:endParaRPr lang="en-US" altLang="zh-CN" dirty="0"/>
          </a:p>
          <a:p>
            <a:r>
              <a:rPr lang="zh-CN" altLang="en-US" dirty="0"/>
              <a:t>效果</a:t>
            </a:r>
            <a:endParaRPr lang="en-US" altLang="zh-CN" dirty="0"/>
          </a:p>
          <a:p>
            <a:pPr lvl="1"/>
            <a:endParaRPr lang="en-US" altLang="zh-CN" dirty="0"/>
          </a:p>
        </p:txBody>
      </p:sp>
      <p:sp>
        <p:nvSpPr>
          <p:cNvPr id="3" name="标题 2">
            <a:extLst>
              <a:ext uri="{FF2B5EF4-FFF2-40B4-BE49-F238E27FC236}">
                <a16:creationId xmlns:a16="http://schemas.microsoft.com/office/drawing/2014/main" id="{70C9F434-CCE9-46D2-86C1-0F6A7766E3B3}"/>
              </a:ext>
            </a:extLst>
          </p:cNvPr>
          <p:cNvSpPr>
            <a:spLocks noGrp="1"/>
          </p:cNvSpPr>
          <p:nvPr>
            <p:ph type="title"/>
          </p:nvPr>
        </p:nvSpPr>
        <p:spPr/>
        <p:txBody>
          <a:bodyPr/>
          <a:lstStyle/>
          <a:p>
            <a:r>
              <a:rPr lang="en-US" altLang="zh-CN" dirty="0" err="1"/>
              <a:t>Introdution</a:t>
            </a:r>
            <a:endParaRPr lang="zh-CN" altLang="en-US" dirty="0"/>
          </a:p>
        </p:txBody>
      </p:sp>
      <p:pic>
        <p:nvPicPr>
          <p:cNvPr id="8" name="图片 7">
            <a:extLst>
              <a:ext uri="{FF2B5EF4-FFF2-40B4-BE49-F238E27FC236}">
                <a16:creationId xmlns:a16="http://schemas.microsoft.com/office/drawing/2014/main" id="{AFAA10C3-3A69-4767-8476-D493CDA345EF}"/>
              </a:ext>
            </a:extLst>
          </p:cNvPr>
          <p:cNvPicPr>
            <a:picLocks noChangeAspect="1"/>
          </p:cNvPicPr>
          <p:nvPr/>
        </p:nvPicPr>
        <p:blipFill>
          <a:blip r:embed="rId3"/>
          <a:stretch>
            <a:fillRect/>
          </a:stretch>
        </p:blipFill>
        <p:spPr>
          <a:xfrm>
            <a:off x="2179434" y="3273029"/>
            <a:ext cx="7210728" cy="3341940"/>
          </a:xfrm>
          <a:prstGeom prst="rect">
            <a:avLst/>
          </a:prstGeom>
        </p:spPr>
      </p:pic>
    </p:spTree>
    <p:extLst>
      <p:ext uri="{BB962C8B-B14F-4D97-AF65-F5344CB8AC3E}">
        <p14:creationId xmlns:p14="http://schemas.microsoft.com/office/powerpoint/2010/main" val="3890022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a:extLst>
              <a:ext uri="{FF2B5EF4-FFF2-40B4-BE49-F238E27FC236}">
                <a16:creationId xmlns:a16="http://schemas.microsoft.com/office/drawing/2014/main" id="{DD1003A5-DD86-4A68-85D3-8E6B4E708349}"/>
              </a:ext>
            </a:extLst>
          </p:cNvPr>
          <p:cNvSpPr>
            <a:spLocks noGrp="1"/>
          </p:cNvSpPr>
          <p:nvPr>
            <p:ph sz="quarter" idx="13"/>
          </p:nvPr>
        </p:nvSpPr>
        <p:spPr/>
        <p:txBody>
          <a:bodyPr/>
          <a:lstStyle/>
          <a:p>
            <a:r>
              <a:rPr lang="zh-CN" altLang="en-US" dirty="0"/>
              <a:t>基于动态推理的效率优化框架 </a:t>
            </a:r>
            <a:r>
              <a:rPr lang="en-US" altLang="zh-CN" dirty="0"/>
              <a:t>- Ada3D</a:t>
            </a:r>
          </a:p>
          <a:p>
            <a:pPr lvl="1"/>
            <a:r>
              <a:rPr lang="zh-CN" altLang="en-US" dirty="0"/>
              <a:t>一个共享的轻量化</a:t>
            </a:r>
            <a:r>
              <a:rPr lang="en-US" altLang="zh-CN" dirty="0"/>
              <a:t>BEV</a:t>
            </a:r>
            <a:r>
              <a:rPr lang="zh-CN" altLang="en-US" dirty="0"/>
              <a:t>空间重要性预测器 </a:t>
            </a:r>
            <a:r>
              <a:rPr lang="en-US" altLang="zh-CN" dirty="0"/>
              <a:t>(BEV-space Importance Predictor)</a:t>
            </a:r>
          </a:p>
          <a:p>
            <a:pPr lvl="1"/>
            <a:r>
              <a:rPr lang="zh-CN" altLang="en-US" dirty="0"/>
              <a:t>考虑点云密度先验的空间过滤方法 </a:t>
            </a:r>
            <a:r>
              <a:rPr lang="en-US" altLang="zh-CN" dirty="0"/>
              <a:t>(Density-guided Spatial Filtering)</a:t>
            </a:r>
          </a:p>
          <a:p>
            <a:pPr lvl="1"/>
            <a:r>
              <a:rPr lang="zh-CN" altLang="en-US" dirty="0"/>
              <a:t>保持</a:t>
            </a:r>
            <a:r>
              <a:rPr lang="en-US" altLang="zh-CN" dirty="0"/>
              <a:t>2D BEV feature</a:t>
            </a:r>
            <a:r>
              <a:rPr lang="zh-CN" altLang="en-US" dirty="0"/>
              <a:t>稀疏性的</a:t>
            </a:r>
            <a:r>
              <a:rPr lang="en-US" altLang="zh-CN" dirty="0"/>
              <a:t>Batch Norm(Sparsity-Preserving Batch Normalization)</a:t>
            </a:r>
          </a:p>
          <a:p>
            <a:pPr lvl="1"/>
            <a:endParaRPr lang="en-US" altLang="zh-CN" dirty="0"/>
          </a:p>
        </p:txBody>
      </p:sp>
      <p:sp>
        <p:nvSpPr>
          <p:cNvPr id="3" name="标题 2">
            <a:extLst>
              <a:ext uri="{FF2B5EF4-FFF2-40B4-BE49-F238E27FC236}">
                <a16:creationId xmlns:a16="http://schemas.microsoft.com/office/drawing/2014/main" id="{70C9F434-CCE9-46D2-86C1-0F6A7766E3B3}"/>
              </a:ext>
            </a:extLst>
          </p:cNvPr>
          <p:cNvSpPr>
            <a:spLocks noGrp="1"/>
          </p:cNvSpPr>
          <p:nvPr>
            <p:ph type="title"/>
          </p:nvPr>
        </p:nvSpPr>
        <p:spPr/>
        <p:txBody>
          <a:bodyPr/>
          <a:lstStyle/>
          <a:p>
            <a:r>
              <a:rPr lang="en-US" altLang="zh-CN" dirty="0"/>
              <a:t>Overview</a:t>
            </a:r>
            <a:endParaRPr lang="zh-CN" altLang="en-US" dirty="0"/>
          </a:p>
        </p:txBody>
      </p:sp>
      <p:pic>
        <p:nvPicPr>
          <p:cNvPr id="5" name="图片 4">
            <a:extLst>
              <a:ext uri="{FF2B5EF4-FFF2-40B4-BE49-F238E27FC236}">
                <a16:creationId xmlns:a16="http://schemas.microsoft.com/office/drawing/2014/main" id="{C8006882-E28B-404D-949C-A170CEC885F5}"/>
              </a:ext>
            </a:extLst>
          </p:cNvPr>
          <p:cNvPicPr>
            <a:picLocks noChangeAspect="1"/>
          </p:cNvPicPr>
          <p:nvPr/>
        </p:nvPicPr>
        <p:blipFill>
          <a:blip r:embed="rId3"/>
          <a:stretch>
            <a:fillRect/>
          </a:stretch>
        </p:blipFill>
        <p:spPr>
          <a:xfrm>
            <a:off x="915024" y="2843849"/>
            <a:ext cx="9714643" cy="3881806"/>
          </a:xfrm>
          <a:prstGeom prst="rect">
            <a:avLst/>
          </a:prstGeom>
        </p:spPr>
      </p:pic>
      <p:sp>
        <p:nvSpPr>
          <p:cNvPr id="6" name="矩形 5">
            <a:extLst>
              <a:ext uri="{FF2B5EF4-FFF2-40B4-BE49-F238E27FC236}">
                <a16:creationId xmlns:a16="http://schemas.microsoft.com/office/drawing/2014/main" id="{19339A90-5672-48C7-BA00-6E132ECCB9AA}"/>
              </a:ext>
            </a:extLst>
          </p:cNvPr>
          <p:cNvSpPr/>
          <p:nvPr/>
        </p:nvSpPr>
        <p:spPr>
          <a:xfrm>
            <a:off x="1859692" y="4065373"/>
            <a:ext cx="3163329" cy="1130644"/>
          </a:xfrm>
          <a:prstGeom prst="rect">
            <a:avLst/>
          </a:prstGeom>
          <a:noFill/>
          <a:ln w="19050">
            <a:solidFill>
              <a:srgbClr val="FF0000"/>
            </a:solidFill>
            <a:prstDash val="sysDash"/>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endParaRPr lang="zh-CN" altLang="en-US" dirty="0">
              <a:latin typeface="微软雅黑" pitchFamily="34" charset="-122"/>
              <a:ea typeface="微软雅黑" pitchFamily="34" charset="-122"/>
            </a:endParaRPr>
          </a:p>
        </p:txBody>
      </p:sp>
      <p:sp>
        <p:nvSpPr>
          <p:cNvPr id="8" name="矩形 7">
            <a:extLst>
              <a:ext uri="{FF2B5EF4-FFF2-40B4-BE49-F238E27FC236}">
                <a16:creationId xmlns:a16="http://schemas.microsoft.com/office/drawing/2014/main" id="{446ACA6D-C49F-4DF1-A721-C432B658BE44}"/>
              </a:ext>
            </a:extLst>
          </p:cNvPr>
          <p:cNvSpPr/>
          <p:nvPr/>
        </p:nvSpPr>
        <p:spPr>
          <a:xfrm>
            <a:off x="5106390" y="4015946"/>
            <a:ext cx="2363270" cy="2595465"/>
          </a:xfrm>
          <a:prstGeom prst="rect">
            <a:avLst/>
          </a:prstGeom>
          <a:noFill/>
          <a:ln w="19050">
            <a:solidFill>
              <a:srgbClr val="FF0000"/>
            </a:solidFill>
            <a:prstDash val="sysDash"/>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endParaRPr lang="zh-CN" altLang="en-US" dirty="0">
              <a:latin typeface="微软雅黑" pitchFamily="34" charset="-122"/>
              <a:ea typeface="微软雅黑" pitchFamily="34" charset="-122"/>
            </a:endParaRPr>
          </a:p>
        </p:txBody>
      </p:sp>
      <p:sp>
        <p:nvSpPr>
          <p:cNvPr id="9" name="矩形 8">
            <a:extLst>
              <a:ext uri="{FF2B5EF4-FFF2-40B4-BE49-F238E27FC236}">
                <a16:creationId xmlns:a16="http://schemas.microsoft.com/office/drawing/2014/main" id="{F060C670-5E38-4696-B3A5-FB31F79AAF99}"/>
              </a:ext>
            </a:extLst>
          </p:cNvPr>
          <p:cNvSpPr/>
          <p:nvPr/>
        </p:nvSpPr>
        <p:spPr>
          <a:xfrm>
            <a:off x="2730843" y="5313678"/>
            <a:ext cx="2292178" cy="1000625"/>
          </a:xfrm>
          <a:prstGeom prst="rect">
            <a:avLst/>
          </a:prstGeom>
          <a:noFill/>
          <a:ln w="19050">
            <a:solidFill>
              <a:srgbClr val="FF0000"/>
            </a:solidFill>
            <a:prstDash val="sysDash"/>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endParaRPr lang="zh-CN" altLang="en-US" dirty="0">
              <a:latin typeface="微软雅黑" pitchFamily="34" charset="-122"/>
              <a:ea typeface="微软雅黑" pitchFamily="34" charset="-122"/>
            </a:endParaRPr>
          </a:p>
        </p:txBody>
      </p:sp>
    </p:spTree>
    <p:extLst>
      <p:ext uri="{BB962C8B-B14F-4D97-AF65-F5344CB8AC3E}">
        <p14:creationId xmlns:p14="http://schemas.microsoft.com/office/powerpoint/2010/main" val="208849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内容占位符 3">
                <a:extLst>
                  <a:ext uri="{FF2B5EF4-FFF2-40B4-BE49-F238E27FC236}">
                    <a16:creationId xmlns:a16="http://schemas.microsoft.com/office/drawing/2014/main" id="{DD1003A5-DD86-4A68-85D3-8E6B4E708349}"/>
                  </a:ext>
                </a:extLst>
              </p:cNvPr>
              <p:cNvSpPr>
                <a:spLocks noGrp="1"/>
              </p:cNvSpPr>
              <p:nvPr>
                <p:ph sz="quarter" idx="13"/>
              </p:nvPr>
            </p:nvSpPr>
            <p:spPr/>
            <p:txBody>
              <a:bodyPr/>
              <a:lstStyle/>
              <a:p>
                <a:r>
                  <a:rPr lang="en-US" altLang="zh-CN" dirty="0"/>
                  <a:t>BEV</a:t>
                </a:r>
                <a:r>
                  <a:rPr lang="zh-CN" altLang="en-US" dirty="0"/>
                  <a:t>空间重要性预测器 </a:t>
                </a:r>
                <a:r>
                  <a:rPr lang="en-US" altLang="zh-CN" dirty="0"/>
                  <a:t>(BEV-space Importance Predictor)</a:t>
                </a:r>
              </a:p>
              <a:p>
                <a:pPr lvl="1"/>
                <a:r>
                  <a:rPr lang="zh-CN" altLang="en-US" dirty="0"/>
                  <a:t>作用：预测像素的相对重要性</a:t>
                </a:r>
                <a:endParaRPr lang="en-US" altLang="zh-CN" dirty="0"/>
              </a:p>
              <a:p>
                <a:pPr lvl="1"/>
                <a:r>
                  <a:rPr lang="zh-CN" altLang="en-US" dirty="0"/>
                  <a:t>轻量级架构</a:t>
                </a:r>
                <a:endParaRPr lang="en-US" altLang="zh-CN" dirty="0"/>
              </a:p>
              <a:p>
                <a:pPr lvl="2"/>
                <a:r>
                  <a:rPr lang="en-US" altLang="zh-CN" dirty="0"/>
                  <a:t>5 Layer 2D Convolution Network</a:t>
                </a:r>
              </a:p>
              <a:p>
                <a:pPr lvl="2"/>
                <a:r>
                  <a:rPr lang="zh-CN" altLang="en-US" dirty="0"/>
                  <a:t>低分辨率，只有原来分辨率的</a:t>
                </a:r>
                <a:r>
                  <a:rPr lang="en-US" altLang="zh-CN" dirty="0"/>
                  <a:t>1/8</a:t>
                </a:r>
              </a:p>
              <a:p>
                <a:pPr lvl="2"/>
                <a:r>
                  <a:rPr lang="zh-CN" altLang="en-US" dirty="0"/>
                  <a:t>总体开销只有</a:t>
                </a:r>
                <a:r>
                  <a:rPr lang="en-US" altLang="zh-CN" dirty="0"/>
                  <a:t>Backbone</a:t>
                </a:r>
                <a:r>
                  <a:rPr lang="zh-CN" altLang="en-US" dirty="0"/>
                  <a:t>的</a:t>
                </a:r>
                <a:r>
                  <a:rPr lang="en-US" altLang="zh-CN" dirty="0"/>
                  <a:t>1%</a:t>
                </a:r>
              </a:p>
              <a:p>
                <a:pPr lvl="1"/>
                <a:r>
                  <a:rPr lang="en-US" altLang="zh-CN" dirty="0"/>
                  <a:t>Training</a:t>
                </a:r>
              </a:p>
              <a:p>
                <a:pPr lvl="2"/>
                <a:r>
                  <a:rPr lang="en-US" altLang="zh-CN" dirty="0"/>
                  <a:t>Center-based Object Heatmap</a:t>
                </a:r>
              </a:p>
              <a:p>
                <a:pPr lvl="2"/>
                <a:r>
                  <a:rPr lang="zh-CN" altLang="en-US" dirty="0"/>
                  <a:t>拟合函数</a:t>
                </a:r>
                <a14:m>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𝑀</m:t>
                        </m:r>
                      </m:e>
                      <m:sub>
                        <m:r>
                          <m:rPr>
                            <m:sty m:val="p"/>
                          </m:rPr>
                          <a:rPr lang="en-US" altLang="zh-CN" i="1">
                            <a:latin typeface="Cambria Math" panose="02040503050406030204" pitchFamily="18" charset="0"/>
                          </a:rPr>
                          <m:t>gt</m:t>
                        </m:r>
                      </m:sub>
                    </m:sSub>
                    <m:r>
                      <a:rPr lang="en-US" altLang="zh-CN" b="0" i="1" smtClean="0">
                        <a:latin typeface="Cambria Math" panose="02040503050406030204" pitchFamily="18" charset="0"/>
                      </a:rPr>
                      <m:t>=</m:t>
                    </m:r>
                    <m:nary>
                      <m:naryPr>
                        <m:chr m:val="∑"/>
                        <m:supHide m:val="on"/>
                        <m:ctrlPr>
                          <a:rPr lang="en-US" altLang="zh-CN" b="0" i="1" smtClean="0">
                            <a:latin typeface="Cambria Math" panose="02040503050406030204" pitchFamily="18" charset="0"/>
                          </a:rPr>
                        </m:ctrlPr>
                      </m:naryPr>
                      <m:sub>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𝑏</m:t>
                            </m:r>
                          </m:e>
                          <m:sub>
                            <m:r>
                              <a:rPr lang="en-US" altLang="zh-CN" b="0" i="1" smtClean="0">
                                <a:latin typeface="Cambria Math" panose="02040503050406030204" pitchFamily="18" charset="0"/>
                              </a:rPr>
                              <m:t>𝑖</m:t>
                            </m:r>
                          </m:sub>
                        </m:sSub>
                      </m:sub>
                      <m:sup/>
                      <m:e>
                        <m:r>
                          <a:rPr lang="en-US" altLang="zh-CN" i="1">
                            <a:latin typeface="Cambria Math" panose="02040503050406030204" pitchFamily="18" charset="0"/>
                          </a:rPr>
                          <m:t>(</m:t>
                        </m:r>
                        <m:sSub>
                          <m:sSubPr>
                            <m:ctrlPr>
                              <a:rPr lang="en-US" altLang="zh-CN" i="1" smtClean="0">
                                <a:latin typeface="Cambria Math" panose="02040503050406030204" pitchFamily="18" charset="0"/>
                              </a:rPr>
                            </m:ctrlPr>
                          </m:sSubPr>
                          <m:e>
                            <m:r>
                              <m:rPr>
                                <m:sty m:val="p"/>
                              </m:rPr>
                              <a:rPr lang="en-US" altLang="zh-CN" i="1">
                                <a:latin typeface="Cambria Math" panose="02040503050406030204" pitchFamily="18" charset="0"/>
                              </a:rPr>
                              <m:t>g</m:t>
                            </m:r>
                            <m:d>
                              <m:dPr>
                                <m:ctrlPr>
                                  <a:rPr lang="en-US" altLang="zh-CN" i="1">
                                    <a:latin typeface="Cambria Math" panose="02040503050406030204" pitchFamily="18" charset="0"/>
                                  </a:rPr>
                                </m:ctrlPr>
                              </m:dPr>
                              <m:e>
                                <m:r>
                                  <a:rPr lang="en-US" altLang="zh-CN" i="1">
                                    <a:latin typeface="Cambria Math" panose="02040503050406030204" pitchFamily="18" charset="0"/>
                                  </a:rPr>
                                  <m:t>𝑢</m:t>
                                </m:r>
                                <m:r>
                                  <a:rPr lang="en-US" altLang="zh-CN" i="1">
                                    <a:latin typeface="Cambria Math" panose="02040503050406030204" pitchFamily="18" charset="0"/>
                                  </a:rPr>
                                  <m:t>,</m:t>
                                </m:r>
                                <m:r>
                                  <a:rPr lang="en-US" altLang="zh-CN" i="1">
                                    <a:latin typeface="Cambria Math" panose="02040503050406030204" pitchFamily="18" charset="0"/>
                                  </a:rPr>
                                  <m:t>𝑣</m:t>
                                </m:r>
                              </m:e>
                            </m:d>
                          </m:e>
                          <m:sub>
                            <m:r>
                              <a:rPr lang="en-US" altLang="zh-CN" i="1">
                                <a:latin typeface="Cambria Math" panose="02040503050406030204" pitchFamily="18" charset="0"/>
                              </a:rPr>
                              <m:t>𝑖</m:t>
                            </m:r>
                          </m:sub>
                        </m:sSub>
                        <m:r>
                          <a:rPr lang="en-US" altLang="zh-CN" i="1">
                            <a:latin typeface="Cambria Math" panose="02040503050406030204" pitchFamily="18" charset="0"/>
                          </a:rPr>
                          <m:t>,</m:t>
                        </m:r>
                        <m:r>
                          <m:rPr>
                            <m:nor/>
                          </m:rPr>
                          <a:rPr lang="el-GR" altLang="zh-CN"/>
                          <m:t>σ</m:t>
                        </m:r>
                        <m:r>
                          <a:rPr lang="en-US" altLang="zh-CN" i="1">
                            <a:latin typeface="Cambria Math" panose="02040503050406030204" pitchFamily="18" charset="0"/>
                          </a:rPr>
                          <m:t>)</m:t>
                        </m:r>
                        <m:r>
                          <m:rPr>
                            <m:nor/>
                          </m:rPr>
                          <a:rPr lang="el-GR" altLang="zh-CN" dirty="0"/>
                          <m:t> </m:t>
                        </m:r>
                      </m:e>
                    </m:nary>
                  </m:oMath>
                </a14:m>
                <a:endParaRPr lang="en-US" altLang="zh-CN" dirty="0"/>
              </a:p>
              <a:p>
                <a:pPr lvl="1"/>
                <a:r>
                  <a:rPr lang="zh-CN" altLang="en-US" dirty="0"/>
                  <a:t>结果</a:t>
                </a:r>
                <a:endParaRPr lang="en-US" altLang="zh-CN" dirty="0"/>
              </a:p>
              <a:p>
                <a:pPr lvl="2"/>
                <a:r>
                  <a:rPr lang="zh-CN" altLang="en-US" dirty="0"/>
                  <a:t>从输入特征中识别出“出现识别目标”的概率。</a:t>
                </a:r>
                <a:endParaRPr lang="en-US" altLang="zh-CN" dirty="0"/>
              </a:p>
              <a:p>
                <a:pPr lvl="2"/>
                <a:endParaRPr lang="en-US" altLang="zh-CN" dirty="0"/>
              </a:p>
              <a:p>
                <a:pPr lvl="2"/>
                <a:endParaRPr lang="en-US" altLang="zh-CN" dirty="0"/>
              </a:p>
              <a:p>
                <a:endParaRPr lang="en-US" altLang="zh-CN" dirty="0"/>
              </a:p>
            </p:txBody>
          </p:sp>
        </mc:Choice>
        <mc:Fallback xmlns="">
          <p:sp>
            <p:nvSpPr>
              <p:cNvPr id="4" name="内容占位符 3">
                <a:extLst>
                  <a:ext uri="{FF2B5EF4-FFF2-40B4-BE49-F238E27FC236}">
                    <a16:creationId xmlns:a16="http://schemas.microsoft.com/office/drawing/2014/main" id="{DD1003A5-DD86-4A68-85D3-8E6B4E708349}"/>
                  </a:ext>
                </a:extLst>
              </p:cNvPr>
              <p:cNvSpPr>
                <a:spLocks noGrp="1" noRot="1" noChangeAspect="1" noMove="1" noResize="1" noEditPoints="1" noAdjustHandles="1" noChangeArrowheads="1" noChangeShapeType="1" noTextEdit="1"/>
              </p:cNvSpPr>
              <p:nvPr>
                <p:ph sz="quarter" idx="13"/>
              </p:nvPr>
            </p:nvSpPr>
            <p:spPr>
              <a:blipFill>
                <a:blip r:embed="rId3"/>
                <a:stretch>
                  <a:fillRect l="-517" t="-227"/>
                </a:stretch>
              </a:blipFill>
            </p:spPr>
            <p:txBody>
              <a:bodyPr/>
              <a:lstStyle/>
              <a:p>
                <a:r>
                  <a:rPr lang="zh-CN" altLang="en-US">
                    <a:noFill/>
                  </a:rPr>
                  <a:t> </a:t>
                </a:r>
              </a:p>
            </p:txBody>
          </p:sp>
        </mc:Fallback>
      </mc:AlternateContent>
      <p:sp>
        <p:nvSpPr>
          <p:cNvPr id="3" name="标题 2">
            <a:extLst>
              <a:ext uri="{FF2B5EF4-FFF2-40B4-BE49-F238E27FC236}">
                <a16:creationId xmlns:a16="http://schemas.microsoft.com/office/drawing/2014/main" id="{70C9F434-CCE9-46D2-86C1-0F6A7766E3B3}"/>
              </a:ext>
            </a:extLst>
          </p:cNvPr>
          <p:cNvSpPr>
            <a:spLocks noGrp="1"/>
          </p:cNvSpPr>
          <p:nvPr>
            <p:ph type="title"/>
          </p:nvPr>
        </p:nvSpPr>
        <p:spPr/>
        <p:txBody>
          <a:bodyPr/>
          <a:lstStyle/>
          <a:p>
            <a:r>
              <a:rPr lang="en-US" altLang="zh-CN" dirty="0"/>
              <a:t>Method</a:t>
            </a:r>
            <a:endParaRPr lang="zh-CN" altLang="en-US" dirty="0"/>
          </a:p>
        </p:txBody>
      </p:sp>
      <p:pic>
        <p:nvPicPr>
          <p:cNvPr id="8194" name="Picture 2">
            <a:extLst>
              <a:ext uri="{FF2B5EF4-FFF2-40B4-BE49-F238E27FC236}">
                <a16:creationId xmlns:a16="http://schemas.microsoft.com/office/drawing/2014/main" id="{125616A5-FBFF-4390-91CB-6E17C2C528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76397" y="1856336"/>
            <a:ext cx="6363650" cy="157266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9538E951-EBB4-4356-8E5E-40CE0F5C2D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14378" y="3768916"/>
            <a:ext cx="4545146" cy="1647453"/>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a:extLst>
              <a:ext uri="{FF2B5EF4-FFF2-40B4-BE49-F238E27FC236}">
                <a16:creationId xmlns:a16="http://schemas.microsoft.com/office/drawing/2014/main" id="{4036FC08-40AE-45B1-8A5D-3E721442951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36844" y="1216300"/>
            <a:ext cx="6191141" cy="4570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4476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内容占位符 3">
                <a:extLst>
                  <a:ext uri="{FF2B5EF4-FFF2-40B4-BE49-F238E27FC236}">
                    <a16:creationId xmlns:a16="http://schemas.microsoft.com/office/drawing/2014/main" id="{DD1003A5-DD86-4A68-85D3-8E6B4E708349}"/>
                  </a:ext>
                </a:extLst>
              </p:cNvPr>
              <p:cNvSpPr>
                <a:spLocks noGrp="1"/>
              </p:cNvSpPr>
              <p:nvPr>
                <p:ph sz="quarter" idx="13"/>
              </p:nvPr>
            </p:nvSpPr>
            <p:spPr/>
            <p:txBody>
              <a:bodyPr/>
              <a:lstStyle/>
              <a:p>
                <a:r>
                  <a:rPr lang="zh-CN" altLang="en-US" dirty="0"/>
                  <a:t>考虑点云密度先验的空间过滤方法 </a:t>
                </a:r>
                <a:r>
                  <a:rPr lang="en-US" altLang="zh-CN" dirty="0"/>
                  <a:t>(Density-guided Spatial Filtering)</a:t>
                </a:r>
              </a:p>
              <a:p>
                <a:pPr lvl="1"/>
                <a:r>
                  <a:rPr lang="en-US" altLang="zh-CN" dirty="0"/>
                  <a:t>Lidar Point Cloud</a:t>
                </a:r>
              </a:p>
              <a:p>
                <a:pPr lvl="2"/>
                <a:r>
                  <a:rPr lang="zh-CN" altLang="en-US" dirty="0"/>
                  <a:t>近距离更密集，远处更稀疏</a:t>
                </a:r>
                <a:endParaRPr lang="en-US" altLang="zh-CN" dirty="0"/>
              </a:p>
              <a:p>
                <a:pPr lvl="2"/>
                <a:r>
                  <a:rPr lang="zh-CN" altLang="en-US" dirty="0"/>
                  <a:t>导致预测偏差</a:t>
                </a:r>
                <a:endParaRPr lang="en-US" altLang="zh-CN" dirty="0"/>
              </a:p>
              <a:p>
                <a:pPr lvl="1"/>
                <a:r>
                  <a:rPr lang="zh-CN" altLang="en-US" dirty="0"/>
                  <a:t>补偿：更多地关注偏远的稀疏区域</a:t>
                </a:r>
                <a:endParaRPr lang="en-US" altLang="zh-CN" dirty="0"/>
              </a:p>
              <a:p>
                <a:pPr lvl="1"/>
                <a14:m>
                  <m:oMath xmlns:m="http://schemas.openxmlformats.org/officeDocument/2006/math">
                    <m:r>
                      <a:rPr lang="en-US" altLang="zh-CN" b="0" i="1" smtClean="0">
                        <a:latin typeface="Cambria Math" panose="02040503050406030204" pitchFamily="18" charset="0"/>
                      </a:rPr>
                      <m:t>𝑆</m:t>
                    </m:r>
                    <m:r>
                      <a:rPr lang="en-US" altLang="zh-CN" b="0" i="1" smtClean="0">
                        <a:latin typeface="Cambria Math" panose="02040503050406030204" pitchFamily="18" charset="0"/>
                      </a:rPr>
                      <m:t>= </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𝐹</m:t>
                        </m:r>
                      </m:e>
                      <m:sub>
                        <m:r>
                          <a:rPr lang="en-US" altLang="zh-CN" b="0" i="1" smtClean="0">
                            <a:latin typeface="Cambria Math" panose="02040503050406030204" pitchFamily="18" charset="0"/>
                          </a:rPr>
                          <m:t>𝑝𝑟𝑒𝑑</m:t>
                        </m:r>
                      </m:sub>
                    </m:sSub>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𝑋</m:t>
                        </m:r>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zh-CN" altLang="en-US" b="0" i="1" smtClean="0">
                                <a:latin typeface="Cambria Math" panose="02040503050406030204" pitchFamily="18" charset="0"/>
                              </a:rPr>
                              <m:t>𝜃</m:t>
                            </m:r>
                          </m:e>
                          <m:sub>
                            <m:r>
                              <a:rPr lang="en-US" altLang="zh-CN" b="0" i="1" smtClean="0">
                                <a:latin typeface="Cambria Math" panose="02040503050406030204" pitchFamily="18" charset="0"/>
                              </a:rPr>
                              <m:t>𝑝𝑟𝑒𝑑</m:t>
                            </m:r>
                          </m:sub>
                        </m:sSub>
                      </m:e>
                    </m:d>
                    <m:r>
                      <a:rPr lang="en-US" altLang="zh-CN" i="1">
                        <a:latin typeface="Cambria Math" panose="02040503050406030204" pitchFamily="18" charset="0"/>
                        <a:ea typeface="Cambria Math" panose="02040503050406030204" pitchFamily="18" charset="0"/>
                      </a:rPr>
                      <m:t>∙</m:t>
                    </m:r>
                    <m:sSup>
                      <m:sSupPr>
                        <m:ctrlPr>
                          <a:rPr lang="en-US" altLang="zh-CN" i="1" smtClean="0">
                            <a:latin typeface="Cambria Math" panose="02040503050406030204" pitchFamily="18" charset="0"/>
                            <a:ea typeface="Cambria Math" panose="02040503050406030204" pitchFamily="18" charset="0"/>
                          </a:rPr>
                        </m:ctrlPr>
                      </m:sSupPr>
                      <m:e>
                        <m:r>
                          <a:rPr lang="en-US" altLang="zh-CN" i="1">
                            <a:latin typeface="Cambria Math" panose="02040503050406030204" pitchFamily="18" charset="0"/>
                            <a:ea typeface="Cambria Math" panose="02040503050406030204" pitchFamily="18" charset="0"/>
                          </a:rPr>
                          <m:t>(</m:t>
                        </m:r>
                        <m:sSub>
                          <m:sSubPr>
                            <m:ctrlPr>
                              <a:rPr lang="en-US" altLang="zh-CN" i="1">
                                <a:latin typeface="Cambria Math" panose="02040503050406030204" pitchFamily="18" charset="0"/>
                                <a:ea typeface="Cambria Math" panose="02040503050406030204" pitchFamily="18" charset="0"/>
                              </a:rPr>
                            </m:ctrlPr>
                          </m:sSubPr>
                          <m:e>
                            <m:r>
                              <a:rPr lang="en-US" altLang="zh-CN" i="1">
                                <a:latin typeface="Cambria Math" panose="02040503050406030204" pitchFamily="18" charset="0"/>
                                <a:ea typeface="Cambria Math" panose="02040503050406030204" pitchFamily="18" charset="0"/>
                              </a:rPr>
                              <m:t>𝐷</m:t>
                            </m:r>
                          </m:e>
                          <m:sub>
                            <m:r>
                              <a:rPr lang="en-US" altLang="zh-CN" i="1">
                                <a:latin typeface="Cambria Math" panose="02040503050406030204" pitchFamily="18" charset="0"/>
                                <a:ea typeface="Cambria Math" panose="02040503050406030204" pitchFamily="18" charset="0"/>
                              </a:rPr>
                              <m:t>𝑔</m:t>
                            </m:r>
                          </m:sub>
                        </m:sSub>
                        <m:r>
                          <a:rPr lang="en-US" altLang="zh-CN" i="1">
                            <a:latin typeface="Cambria Math" panose="02040503050406030204" pitchFamily="18" charset="0"/>
                            <a:ea typeface="Cambria Math" panose="02040503050406030204" pitchFamily="18" charset="0"/>
                          </a:rPr>
                          <m:t>)</m:t>
                        </m:r>
                      </m:e>
                      <m:sup>
                        <m:r>
                          <a:rPr lang="zh-CN" altLang="en-US" i="1" smtClean="0">
                            <a:latin typeface="Cambria Math" panose="02040503050406030204" pitchFamily="18" charset="0"/>
                            <a:ea typeface="Cambria Math" panose="02040503050406030204" pitchFamily="18" charset="0"/>
                          </a:rPr>
                          <m:t>𝛽</m:t>
                        </m:r>
                      </m:sup>
                    </m:sSup>
                  </m:oMath>
                </a14:m>
                <a:endParaRPr lang="en-US" altLang="zh-CN" dirty="0"/>
              </a:p>
            </p:txBody>
          </p:sp>
        </mc:Choice>
        <mc:Fallback xmlns="">
          <p:sp>
            <p:nvSpPr>
              <p:cNvPr id="4" name="内容占位符 3">
                <a:extLst>
                  <a:ext uri="{FF2B5EF4-FFF2-40B4-BE49-F238E27FC236}">
                    <a16:creationId xmlns:a16="http://schemas.microsoft.com/office/drawing/2014/main" id="{DD1003A5-DD86-4A68-85D3-8E6B4E708349}"/>
                  </a:ext>
                </a:extLst>
              </p:cNvPr>
              <p:cNvSpPr>
                <a:spLocks noGrp="1" noRot="1" noChangeAspect="1" noMove="1" noResize="1" noEditPoints="1" noAdjustHandles="1" noChangeArrowheads="1" noChangeShapeType="1" noTextEdit="1"/>
              </p:cNvSpPr>
              <p:nvPr>
                <p:ph sz="quarter" idx="13"/>
              </p:nvPr>
            </p:nvSpPr>
            <p:spPr>
              <a:blipFill>
                <a:blip r:embed="rId3"/>
                <a:stretch>
                  <a:fillRect l="-517" t="-227"/>
                </a:stretch>
              </a:blipFill>
            </p:spPr>
            <p:txBody>
              <a:bodyPr/>
              <a:lstStyle/>
              <a:p>
                <a:r>
                  <a:rPr lang="zh-CN" altLang="en-US">
                    <a:noFill/>
                  </a:rPr>
                  <a:t> </a:t>
                </a:r>
              </a:p>
            </p:txBody>
          </p:sp>
        </mc:Fallback>
      </mc:AlternateContent>
      <p:sp>
        <p:nvSpPr>
          <p:cNvPr id="3" name="标题 2">
            <a:extLst>
              <a:ext uri="{FF2B5EF4-FFF2-40B4-BE49-F238E27FC236}">
                <a16:creationId xmlns:a16="http://schemas.microsoft.com/office/drawing/2014/main" id="{70C9F434-CCE9-46D2-86C1-0F6A7766E3B3}"/>
              </a:ext>
            </a:extLst>
          </p:cNvPr>
          <p:cNvSpPr>
            <a:spLocks noGrp="1"/>
          </p:cNvSpPr>
          <p:nvPr>
            <p:ph type="title"/>
          </p:nvPr>
        </p:nvSpPr>
        <p:spPr/>
        <p:txBody>
          <a:bodyPr/>
          <a:lstStyle/>
          <a:p>
            <a:r>
              <a:rPr lang="en-US" altLang="zh-CN" dirty="0"/>
              <a:t>Method</a:t>
            </a:r>
            <a:endParaRPr lang="zh-CN" altLang="en-US" dirty="0"/>
          </a:p>
        </p:txBody>
      </p:sp>
      <p:pic>
        <p:nvPicPr>
          <p:cNvPr id="9218" name="Picture 2">
            <a:extLst>
              <a:ext uri="{FF2B5EF4-FFF2-40B4-BE49-F238E27FC236}">
                <a16:creationId xmlns:a16="http://schemas.microsoft.com/office/drawing/2014/main" id="{18C3F5A5-330D-4597-A523-50AA51F075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7110" y="3558747"/>
            <a:ext cx="9572625" cy="293370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a:extLst>
              <a:ext uri="{FF2B5EF4-FFF2-40B4-BE49-F238E27FC236}">
                <a16:creationId xmlns:a16="http://schemas.microsoft.com/office/drawing/2014/main" id="{A945A435-D724-4075-9F5E-D06E716D8D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23678" y="1078920"/>
            <a:ext cx="5943602" cy="541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6525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内容占位符 3">
                <a:extLst>
                  <a:ext uri="{FF2B5EF4-FFF2-40B4-BE49-F238E27FC236}">
                    <a16:creationId xmlns:a16="http://schemas.microsoft.com/office/drawing/2014/main" id="{DD1003A5-DD86-4A68-85D3-8E6B4E708349}"/>
                  </a:ext>
                </a:extLst>
              </p:cNvPr>
              <p:cNvSpPr>
                <a:spLocks noGrp="1"/>
              </p:cNvSpPr>
              <p:nvPr>
                <p:ph sz="quarter" idx="13"/>
              </p:nvPr>
            </p:nvSpPr>
            <p:spPr/>
            <p:txBody>
              <a:bodyPr/>
              <a:lstStyle/>
              <a:p>
                <a:r>
                  <a:rPr lang="zh-CN" altLang="en-US" dirty="0"/>
                  <a:t>保持稀疏性的批归一化 </a:t>
                </a:r>
                <a:r>
                  <a:rPr lang="en-US" altLang="zh-CN" dirty="0"/>
                  <a:t>(Sparsity-Preserving Batch Normalization)</a:t>
                </a:r>
              </a:p>
              <a:p>
                <a:r>
                  <a:rPr lang="en-US" altLang="zh-CN" dirty="0"/>
                  <a:t>Normal BN</a:t>
                </a:r>
              </a:p>
              <a:p>
                <a:pPr lvl="1"/>
                <a14:m>
                  <m:oMath xmlns:m="http://schemas.openxmlformats.org/officeDocument/2006/math">
                    <m:sSubSup>
                      <m:sSubSupPr>
                        <m:ctrlPr>
                          <a:rPr lang="en-US" altLang="zh-CN" i="1" smtClean="0">
                            <a:latin typeface="Cambria Math" panose="02040503050406030204" pitchFamily="18" charset="0"/>
                          </a:rPr>
                        </m:ctrlPr>
                      </m:sSubSupPr>
                      <m:e>
                        <m:acc>
                          <m:accPr>
                            <m:chr m:val="̂"/>
                            <m:ctrlPr>
                              <a:rPr lang="en-US" altLang="zh-CN" i="1" smtClean="0">
                                <a:latin typeface="Cambria Math" panose="02040503050406030204" pitchFamily="18" charset="0"/>
                              </a:rPr>
                            </m:ctrlPr>
                          </m:accPr>
                          <m:e>
                            <m:r>
                              <a:rPr lang="en-US" altLang="zh-CN" b="0" i="1" smtClean="0">
                                <a:latin typeface="Cambria Math" panose="02040503050406030204" pitchFamily="18" charset="0"/>
                              </a:rPr>
                              <m:t>𝑥</m:t>
                            </m:r>
                          </m:e>
                        </m:acc>
                      </m:e>
                      <m:sub>
                        <m:r>
                          <a:rPr lang="en-US" altLang="zh-CN" b="0" i="1" smtClean="0">
                            <a:latin typeface="Cambria Math" panose="02040503050406030204" pitchFamily="18" charset="0"/>
                          </a:rPr>
                          <m:t>𝑖</m:t>
                        </m:r>
                      </m:sub>
                      <m:sup/>
                    </m:sSubSup>
                    <m:r>
                      <a:rPr lang="en-US" altLang="zh-CN" b="0" i="1" smtClean="0">
                        <a:latin typeface="Cambria Math" panose="02040503050406030204" pitchFamily="18" charset="0"/>
                      </a:rPr>
                      <m:t>=</m:t>
                    </m:r>
                    <m:f>
                      <m:fPr>
                        <m:ctrlPr>
                          <a:rPr lang="en-US" altLang="zh-CN" b="0" i="1" smtClean="0">
                            <a:latin typeface="Cambria Math" panose="02040503050406030204" pitchFamily="18" charset="0"/>
                          </a:rPr>
                        </m:ctrlPr>
                      </m:fPr>
                      <m:num>
                        <m:sSubSup>
                          <m:sSubSupPr>
                            <m:ctrlPr>
                              <a:rPr lang="en-US" altLang="zh-CN" b="0" i="1" smtClean="0">
                                <a:latin typeface="Cambria Math" panose="02040503050406030204" pitchFamily="18" charset="0"/>
                              </a:rPr>
                            </m:ctrlPr>
                          </m:sSubSupPr>
                          <m:e>
                            <m:r>
                              <a:rPr lang="en-US" altLang="zh-CN" b="0" i="1" smtClean="0">
                                <a:latin typeface="Cambria Math" panose="02040503050406030204" pitchFamily="18" charset="0"/>
                              </a:rPr>
                              <m:t>𝑥</m:t>
                            </m:r>
                          </m:e>
                          <m:sub>
                            <m:r>
                              <a:rPr lang="en-US" altLang="zh-CN" b="0" i="1" smtClean="0">
                                <a:latin typeface="Cambria Math" panose="02040503050406030204" pitchFamily="18" charset="0"/>
                              </a:rPr>
                              <m:t>𝑖</m:t>
                            </m:r>
                          </m:sub>
                          <m:sup/>
                        </m:sSubSup>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zh-CN" altLang="en-US" b="0" i="1" smtClean="0">
                                <a:latin typeface="Cambria Math" panose="02040503050406030204" pitchFamily="18" charset="0"/>
                              </a:rPr>
                              <m:t>𝜇</m:t>
                            </m:r>
                          </m:e>
                          <m:sub>
                            <m:r>
                              <a:rPr lang="en-US" altLang="zh-CN" b="0" i="1" smtClean="0">
                                <a:latin typeface="Cambria Math" panose="02040503050406030204" pitchFamily="18" charset="0"/>
                              </a:rPr>
                              <m:t>𝐵</m:t>
                            </m:r>
                          </m:sub>
                        </m:sSub>
                      </m:num>
                      <m:den>
                        <m:rad>
                          <m:radPr>
                            <m:degHide m:val="on"/>
                            <m:ctrlPr>
                              <a:rPr lang="en-US" altLang="zh-CN" b="0" i="1" smtClean="0">
                                <a:latin typeface="Cambria Math" panose="02040503050406030204" pitchFamily="18" charset="0"/>
                              </a:rPr>
                            </m:ctrlPr>
                          </m:radPr>
                          <m:deg/>
                          <m:e>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m:t>
                                </m:r>
                                <m:sSubSup>
                                  <m:sSubSupPr>
                                    <m:ctrlPr>
                                      <a:rPr lang="en-US" altLang="zh-CN" b="0" i="1" smtClean="0">
                                        <a:latin typeface="Cambria Math" panose="02040503050406030204" pitchFamily="18" charset="0"/>
                                      </a:rPr>
                                    </m:ctrlPr>
                                  </m:sSubSupPr>
                                  <m:e>
                                    <m:r>
                                      <a:rPr lang="zh-CN" altLang="en-US" b="0" i="1" smtClean="0">
                                        <a:latin typeface="Cambria Math" panose="02040503050406030204" pitchFamily="18" charset="0"/>
                                      </a:rPr>
                                      <m:t>𝜎</m:t>
                                    </m:r>
                                  </m:e>
                                  <m:sub>
                                    <m:r>
                                      <a:rPr lang="en-US" altLang="zh-CN" b="0" i="1" smtClean="0">
                                        <a:latin typeface="Cambria Math" panose="02040503050406030204" pitchFamily="18" charset="0"/>
                                      </a:rPr>
                                      <m:t>𝐵</m:t>
                                    </m:r>
                                  </m:sub>
                                  <m:sup/>
                                </m:sSubSup>
                                <m:r>
                                  <a:rPr lang="en-US" altLang="zh-CN" b="0" i="1" smtClean="0">
                                    <a:latin typeface="Cambria Math" panose="02040503050406030204" pitchFamily="18" charset="0"/>
                                  </a:rPr>
                                  <m:t>)</m:t>
                                </m:r>
                              </m:e>
                              <m:sup>
                                <m:r>
                                  <a:rPr lang="en-US" altLang="zh-CN" b="0" i="1" smtClean="0">
                                    <a:latin typeface="Cambria Math" panose="02040503050406030204" pitchFamily="18" charset="0"/>
                                  </a:rPr>
                                  <m:t>2</m:t>
                                </m:r>
                              </m:sup>
                            </m:sSup>
                            <m:r>
                              <a:rPr lang="en-US" altLang="zh-CN" b="0" i="1" smtClean="0">
                                <a:latin typeface="Cambria Math" panose="02040503050406030204" pitchFamily="18" charset="0"/>
                              </a:rPr>
                              <m:t>+</m:t>
                            </m:r>
                            <m:r>
                              <a:rPr lang="zh-CN" altLang="en-US" b="0" i="1" smtClean="0">
                                <a:latin typeface="Cambria Math" panose="02040503050406030204" pitchFamily="18" charset="0"/>
                              </a:rPr>
                              <m:t>𝜖</m:t>
                            </m:r>
                          </m:e>
                        </m:rad>
                      </m:den>
                    </m:f>
                  </m:oMath>
                </a14:m>
                <a:endParaRPr lang="en-US" altLang="zh-CN" dirty="0"/>
              </a:p>
              <a:p>
                <a:r>
                  <a:rPr lang="en-US" altLang="zh-CN" dirty="0" err="1"/>
                  <a:t>SkipZero</a:t>
                </a:r>
                <a:r>
                  <a:rPr lang="en-US" altLang="zh-CN" dirty="0"/>
                  <a:t> BN</a:t>
                </a:r>
              </a:p>
              <a:p>
                <a:pPr lvl="1"/>
                <a:r>
                  <a:rPr lang="zh-CN" altLang="en-US" dirty="0"/>
                  <a:t>仅对非零的元素进行</a:t>
                </a:r>
                <a:r>
                  <a:rPr lang="en-US" altLang="zh-CN" dirty="0"/>
                  <a:t>BN</a:t>
                </a:r>
                <a:r>
                  <a:rPr lang="zh-CN" altLang="en-US" dirty="0"/>
                  <a:t>操作</a:t>
                </a:r>
              </a:p>
              <a:p>
                <a:r>
                  <a:rPr lang="en-US" altLang="zh-CN" dirty="0"/>
                  <a:t>SP-BN</a:t>
                </a:r>
              </a:p>
              <a:p>
                <a:pPr lvl="1"/>
                <a14:m>
                  <m:oMath xmlns:m="http://schemas.openxmlformats.org/officeDocument/2006/math">
                    <m:sSubSup>
                      <m:sSubSupPr>
                        <m:ctrlPr>
                          <a:rPr lang="en-US" altLang="zh-CN" i="1">
                            <a:latin typeface="Cambria Math" panose="02040503050406030204" pitchFamily="18" charset="0"/>
                          </a:rPr>
                        </m:ctrlPr>
                      </m:sSubSupPr>
                      <m:e>
                        <m:acc>
                          <m:accPr>
                            <m:chr m:val="̂"/>
                            <m:ctrlPr>
                              <a:rPr lang="en-US" altLang="zh-CN" i="1">
                                <a:latin typeface="Cambria Math" panose="02040503050406030204" pitchFamily="18" charset="0"/>
                              </a:rPr>
                            </m:ctrlPr>
                          </m:accPr>
                          <m:e>
                            <m:r>
                              <a:rPr lang="en-US" altLang="zh-CN" i="1">
                                <a:latin typeface="Cambria Math" panose="02040503050406030204" pitchFamily="18" charset="0"/>
                              </a:rPr>
                              <m:t>𝑥</m:t>
                            </m:r>
                          </m:e>
                        </m:acc>
                      </m:e>
                      <m:sub>
                        <m:r>
                          <a:rPr lang="en-US" altLang="zh-CN" i="1">
                            <a:latin typeface="Cambria Math" panose="02040503050406030204" pitchFamily="18" charset="0"/>
                          </a:rPr>
                          <m:t>𝑖</m:t>
                        </m:r>
                      </m:sub>
                      <m:sup>
                        <m:r>
                          <a:rPr lang="en-US" altLang="zh-CN" i="1">
                            <a:latin typeface="Cambria Math" panose="02040503050406030204" pitchFamily="18" charset="0"/>
                          </a:rPr>
                          <m:t>(</m:t>
                        </m:r>
                        <m:r>
                          <a:rPr lang="en-US" altLang="zh-CN" i="1">
                            <a:latin typeface="Cambria Math" panose="02040503050406030204" pitchFamily="18" charset="0"/>
                          </a:rPr>
                          <m:t>𝑘</m:t>
                        </m:r>
                        <m:r>
                          <a:rPr lang="en-US" altLang="zh-CN" i="1">
                            <a:latin typeface="Cambria Math" panose="02040503050406030204" pitchFamily="18" charset="0"/>
                          </a:rPr>
                          <m:t>)</m:t>
                        </m:r>
                      </m:sup>
                    </m:sSubSup>
                    <m:r>
                      <a:rPr lang="en-US" altLang="zh-CN" i="1">
                        <a:latin typeface="Cambria Math" panose="02040503050406030204" pitchFamily="18" charset="0"/>
                      </a:rPr>
                      <m:t>=</m:t>
                    </m:r>
                    <m:f>
                      <m:fPr>
                        <m:ctrlPr>
                          <a:rPr lang="en-US" altLang="zh-CN" i="1">
                            <a:latin typeface="Cambria Math" panose="02040503050406030204" pitchFamily="18" charset="0"/>
                          </a:rPr>
                        </m:ctrlPr>
                      </m:fPr>
                      <m:num>
                        <m:sSubSup>
                          <m:sSubSupPr>
                            <m:ctrlPr>
                              <a:rPr lang="en-US" altLang="zh-CN" i="1">
                                <a:latin typeface="Cambria Math" panose="02040503050406030204" pitchFamily="18" charset="0"/>
                              </a:rPr>
                            </m:ctrlPr>
                          </m:sSubSupPr>
                          <m:e>
                            <m:r>
                              <a:rPr lang="en-US" altLang="zh-CN" i="1">
                                <a:latin typeface="Cambria Math" panose="02040503050406030204" pitchFamily="18" charset="0"/>
                              </a:rPr>
                              <m:t>𝑥</m:t>
                            </m:r>
                          </m:e>
                          <m:sub>
                            <m:r>
                              <a:rPr lang="en-US" altLang="zh-CN" i="1">
                                <a:latin typeface="Cambria Math" panose="02040503050406030204" pitchFamily="18" charset="0"/>
                              </a:rPr>
                              <m:t>𝑖</m:t>
                            </m:r>
                          </m:sub>
                          <m:sup>
                            <m:r>
                              <a:rPr lang="en-US" altLang="zh-CN" i="1">
                                <a:latin typeface="Cambria Math" panose="02040503050406030204" pitchFamily="18" charset="0"/>
                              </a:rPr>
                              <m:t>(</m:t>
                            </m:r>
                            <m:r>
                              <a:rPr lang="en-US" altLang="zh-CN" i="1">
                                <a:latin typeface="Cambria Math" panose="02040503050406030204" pitchFamily="18" charset="0"/>
                              </a:rPr>
                              <m:t>𝑘</m:t>
                            </m:r>
                            <m:r>
                              <a:rPr lang="en-US" altLang="zh-CN" i="1">
                                <a:latin typeface="Cambria Math" panose="02040503050406030204" pitchFamily="18" charset="0"/>
                              </a:rPr>
                              <m:t>)</m:t>
                            </m:r>
                          </m:sup>
                        </m:sSubSup>
                      </m:num>
                      <m:den>
                        <m:rad>
                          <m:radPr>
                            <m:degHide m:val="on"/>
                            <m:ctrlPr>
                              <a:rPr lang="en-US" altLang="zh-CN" i="1">
                                <a:latin typeface="Cambria Math" panose="02040503050406030204" pitchFamily="18" charset="0"/>
                              </a:rPr>
                            </m:ctrlPr>
                          </m:radPr>
                          <m:deg/>
                          <m:e>
                            <m:sSup>
                              <m:sSupPr>
                                <m:ctrlPr>
                                  <a:rPr lang="en-US" altLang="zh-CN" i="1">
                                    <a:latin typeface="Cambria Math" panose="02040503050406030204" pitchFamily="18" charset="0"/>
                                  </a:rPr>
                                </m:ctrlPr>
                              </m:sSupPr>
                              <m:e>
                                <m:r>
                                  <a:rPr lang="en-US" altLang="zh-CN" i="1">
                                    <a:latin typeface="Cambria Math" panose="02040503050406030204" pitchFamily="18" charset="0"/>
                                  </a:rPr>
                                  <m:t>(</m:t>
                                </m:r>
                                <m:sSubSup>
                                  <m:sSubSupPr>
                                    <m:ctrlPr>
                                      <a:rPr lang="en-US" altLang="zh-CN" i="1">
                                        <a:latin typeface="Cambria Math" panose="02040503050406030204" pitchFamily="18" charset="0"/>
                                      </a:rPr>
                                    </m:ctrlPr>
                                  </m:sSubSupPr>
                                  <m:e>
                                    <m:r>
                                      <a:rPr lang="zh-CN" altLang="en-US" i="1">
                                        <a:latin typeface="Cambria Math" panose="02040503050406030204" pitchFamily="18" charset="0"/>
                                      </a:rPr>
                                      <m:t>𝜎</m:t>
                                    </m:r>
                                  </m:e>
                                  <m:sub>
                                    <m:r>
                                      <a:rPr lang="en-US" altLang="zh-CN" i="1">
                                        <a:latin typeface="Cambria Math" panose="02040503050406030204" pitchFamily="18" charset="0"/>
                                      </a:rPr>
                                      <m:t>𝐵</m:t>
                                    </m:r>
                                  </m:sub>
                                  <m:sup>
                                    <m:r>
                                      <a:rPr lang="en-US" altLang="zh-CN" i="1">
                                        <a:latin typeface="Cambria Math" panose="02040503050406030204" pitchFamily="18" charset="0"/>
                                      </a:rPr>
                                      <m:t>(</m:t>
                                    </m:r>
                                    <m:r>
                                      <a:rPr lang="en-US" altLang="zh-CN" i="1">
                                        <a:latin typeface="Cambria Math" panose="02040503050406030204" pitchFamily="18" charset="0"/>
                                      </a:rPr>
                                      <m:t>𝑘</m:t>
                                    </m:r>
                                    <m:r>
                                      <a:rPr lang="en-US" altLang="zh-CN" i="1">
                                        <a:latin typeface="Cambria Math" panose="02040503050406030204" pitchFamily="18" charset="0"/>
                                      </a:rPr>
                                      <m:t>)</m:t>
                                    </m:r>
                                  </m:sup>
                                </m:sSubSup>
                                <m:r>
                                  <a:rPr lang="en-US" altLang="zh-CN" i="1">
                                    <a:latin typeface="Cambria Math" panose="02040503050406030204" pitchFamily="18" charset="0"/>
                                  </a:rPr>
                                  <m:t>)</m:t>
                                </m:r>
                              </m:e>
                              <m:sup>
                                <m:r>
                                  <a:rPr lang="en-US" altLang="zh-CN" i="1">
                                    <a:latin typeface="Cambria Math" panose="02040503050406030204" pitchFamily="18" charset="0"/>
                                  </a:rPr>
                                  <m:t>2</m:t>
                                </m:r>
                              </m:sup>
                            </m:sSup>
                            <m:r>
                              <a:rPr lang="en-US" altLang="zh-CN" i="1">
                                <a:latin typeface="Cambria Math" panose="02040503050406030204" pitchFamily="18" charset="0"/>
                              </a:rPr>
                              <m:t>+</m:t>
                            </m:r>
                            <m:r>
                              <a:rPr lang="zh-CN" altLang="en-US" i="1">
                                <a:latin typeface="Cambria Math" panose="02040503050406030204" pitchFamily="18" charset="0"/>
                              </a:rPr>
                              <m:t>𝜖</m:t>
                            </m:r>
                          </m:e>
                        </m:rad>
                      </m:den>
                    </m:f>
                  </m:oMath>
                </a14:m>
                <a:endParaRPr lang="en-US" altLang="zh-CN" dirty="0"/>
              </a:p>
              <a:p>
                <a:endParaRPr lang="en-US" altLang="zh-CN" dirty="0"/>
              </a:p>
            </p:txBody>
          </p:sp>
        </mc:Choice>
        <mc:Fallback xmlns="">
          <p:sp>
            <p:nvSpPr>
              <p:cNvPr id="4" name="内容占位符 3">
                <a:extLst>
                  <a:ext uri="{FF2B5EF4-FFF2-40B4-BE49-F238E27FC236}">
                    <a16:creationId xmlns:a16="http://schemas.microsoft.com/office/drawing/2014/main" id="{DD1003A5-DD86-4A68-85D3-8E6B4E708349}"/>
                  </a:ext>
                </a:extLst>
              </p:cNvPr>
              <p:cNvSpPr>
                <a:spLocks noGrp="1" noRot="1" noChangeAspect="1" noMove="1" noResize="1" noEditPoints="1" noAdjustHandles="1" noChangeArrowheads="1" noChangeShapeType="1" noTextEdit="1"/>
              </p:cNvSpPr>
              <p:nvPr>
                <p:ph sz="quarter" idx="13"/>
              </p:nvPr>
            </p:nvSpPr>
            <p:spPr>
              <a:blipFill>
                <a:blip r:embed="rId3"/>
                <a:stretch>
                  <a:fillRect l="-517" t="-227"/>
                </a:stretch>
              </a:blipFill>
            </p:spPr>
            <p:txBody>
              <a:bodyPr/>
              <a:lstStyle/>
              <a:p>
                <a:r>
                  <a:rPr lang="zh-CN" altLang="en-US">
                    <a:noFill/>
                  </a:rPr>
                  <a:t> </a:t>
                </a:r>
              </a:p>
            </p:txBody>
          </p:sp>
        </mc:Fallback>
      </mc:AlternateContent>
      <p:sp>
        <p:nvSpPr>
          <p:cNvPr id="3" name="标题 2">
            <a:extLst>
              <a:ext uri="{FF2B5EF4-FFF2-40B4-BE49-F238E27FC236}">
                <a16:creationId xmlns:a16="http://schemas.microsoft.com/office/drawing/2014/main" id="{70C9F434-CCE9-46D2-86C1-0F6A7766E3B3}"/>
              </a:ext>
            </a:extLst>
          </p:cNvPr>
          <p:cNvSpPr>
            <a:spLocks noGrp="1"/>
          </p:cNvSpPr>
          <p:nvPr>
            <p:ph type="title"/>
          </p:nvPr>
        </p:nvSpPr>
        <p:spPr/>
        <p:txBody>
          <a:bodyPr/>
          <a:lstStyle/>
          <a:p>
            <a:r>
              <a:rPr lang="en-US" altLang="zh-CN" dirty="0"/>
              <a:t>Method</a:t>
            </a:r>
            <a:endParaRPr lang="zh-CN" altLang="en-US" dirty="0"/>
          </a:p>
        </p:txBody>
      </p:sp>
      <p:pic>
        <p:nvPicPr>
          <p:cNvPr id="10242" name="Picture 2">
            <a:extLst>
              <a:ext uri="{FF2B5EF4-FFF2-40B4-BE49-F238E27FC236}">
                <a16:creationId xmlns:a16="http://schemas.microsoft.com/office/drawing/2014/main" id="{4C5C2491-8D27-42C7-861B-B667952BD3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66259" y="1473289"/>
            <a:ext cx="5339913" cy="5001827"/>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a:extLst>
              <a:ext uri="{FF2B5EF4-FFF2-40B4-BE49-F238E27FC236}">
                <a16:creationId xmlns:a16="http://schemas.microsoft.com/office/drawing/2014/main" id="{26A7CFFA-34F1-4776-8389-0E65CB44C696}"/>
              </a:ext>
            </a:extLst>
          </p:cNvPr>
          <p:cNvPicPr>
            <a:picLocks noChangeAspect="1"/>
          </p:cNvPicPr>
          <p:nvPr/>
        </p:nvPicPr>
        <p:blipFill>
          <a:blip r:embed="rId5"/>
          <a:stretch>
            <a:fillRect/>
          </a:stretch>
        </p:blipFill>
        <p:spPr>
          <a:xfrm>
            <a:off x="2222863" y="2337615"/>
            <a:ext cx="5206490" cy="2603245"/>
          </a:xfrm>
          <a:prstGeom prst="rect">
            <a:avLst/>
          </a:prstGeom>
        </p:spPr>
      </p:pic>
    </p:spTree>
    <p:extLst>
      <p:ext uri="{BB962C8B-B14F-4D97-AF65-F5344CB8AC3E}">
        <p14:creationId xmlns:p14="http://schemas.microsoft.com/office/powerpoint/2010/main" val="2941695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70C9F434-CCE9-46D2-86C1-0F6A7766E3B3}"/>
              </a:ext>
            </a:extLst>
          </p:cNvPr>
          <p:cNvSpPr>
            <a:spLocks noGrp="1"/>
          </p:cNvSpPr>
          <p:nvPr>
            <p:ph type="title"/>
          </p:nvPr>
        </p:nvSpPr>
        <p:spPr/>
        <p:txBody>
          <a:bodyPr/>
          <a:lstStyle/>
          <a:p>
            <a:r>
              <a:rPr lang="en-US" altLang="zh-CN" dirty="0"/>
              <a:t>Experiment</a:t>
            </a:r>
            <a:endParaRPr lang="zh-CN" altLang="en-US" dirty="0"/>
          </a:p>
        </p:txBody>
      </p:sp>
      <p:sp>
        <p:nvSpPr>
          <p:cNvPr id="6" name="内容占位符 3">
            <a:extLst>
              <a:ext uri="{FF2B5EF4-FFF2-40B4-BE49-F238E27FC236}">
                <a16:creationId xmlns:a16="http://schemas.microsoft.com/office/drawing/2014/main" id="{99AB9D1A-499B-4D49-BA09-A14CF0480781}"/>
              </a:ext>
            </a:extLst>
          </p:cNvPr>
          <p:cNvSpPr txBox="1">
            <a:spLocks/>
          </p:cNvSpPr>
          <p:nvPr/>
        </p:nvSpPr>
        <p:spPr>
          <a:xfrm>
            <a:off x="0" y="811911"/>
            <a:ext cx="11792198" cy="5379522"/>
          </a:xfrm>
          <a:prstGeom prst="rect">
            <a:avLst/>
          </a:prstGeom>
        </p:spPr>
        <p:txBody>
          <a:bodyPr/>
          <a:lstStyle>
            <a:lvl1pPr marL="355600" indent="-355600" algn="l" defTabSz="914400" rtl="0" eaLnBrk="1" latinLnBrk="0" hangingPunct="1">
              <a:lnSpc>
                <a:spcPct val="120000"/>
              </a:lnSpc>
              <a:spcBef>
                <a:spcPts val="1000"/>
              </a:spcBef>
              <a:buClr>
                <a:schemeClr val="accent1"/>
              </a:buClr>
              <a:buSzPct val="90000"/>
              <a:buFont typeface="Wingdings" pitchFamily="2" charset="2"/>
              <a:buChar char="q"/>
              <a:defRPr sz="24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120000"/>
              </a:lnSpc>
              <a:spcBef>
                <a:spcPts val="500"/>
              </a:spcBef>
              <a:buClr>
                <a:schemeClr val="accent1"/>
              </a:buClr>
              <a:buSzPct val="90000"/>
              <a:buFont typeface="Wingdings" pitchFamily="2" charset="2"/>
              <a:buChar char="n"/>
              <a:defRPr sz="20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120000"/>
              </a:lnSpc>
              <a:spcBef>
                <a:spcPts val="500"/>
              </a:spcBef>
              <a:buClr>
                <a:schemeClr val="accent1"/>
              </a:buClr>
              <a:buFont typeface="Wingdings" pitchFamily="2" charset="2"/>
              <a:buChar char="v"/>
              <a:defRPr sz="18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120000"/>
              </a:lnSpc>
              <a:spcBef>
                <a:spcPts val="500"/>
              </a:spcBef>
              <a:buClr>
                <a:schemeClr val="accent1"/>
              </a:buClr>
              <a:buFont typeface="Wingdings" pitchFamily="2" charset="2"/>
              <a:buChar char="ü"/>
              <a:defRPr sz="16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itchFamily="2" charset="2"/>
              <a:buChar char="§"/>
              <a:defRPr sz="16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zh-CN" altLang="en-US" dirty="0"/>
          </a:p>
        </p:txBody>
      </p:sp>
      <p:sp>
        <p:nvSpPr>
          <p:cNvPr id="5" name="内容占位符 3">
            <a:extLst>
              <a:ext uri="{FF2B5EF4-FFF2-40B4-BE49-F238E27FC236}">
                <a16:creationId xmlns:a16="http://schemas.microsoft.com/office/drawing/2014/main" id="{EA8677CF-5525-4917-92F5-F90A91876571}"/>
              </a:ext>
            </a:extLst>
          </p:cNvPr>
          <p:cNvSpPr>
            <a:spLocks noGrp="1"/>
          </p:cNvSpPr>
          <p:nvPr>
            <p:ph sz="quarter" idx="13"/>
          </p:nvPr>
        </p:nvSpPr>
        <p:spPr>
          <a:xfrm>
            <a:off x="152400" y="964311"/>
            <a:ext cx="11792198" cy="5379522"/>
          </a:xfrm>
        </p:spPr>
        <p:txBody>
          <a:bodyPr/>
          <a:lstStyle/>
          <a:p>
            <a:r>
              <a:rPr lang="zh-CN" altLang="en-US" dirty="0"/>
              <a:t>运行环境：</a:t>
            </a:r>
            <a:r>
              <a:rPr lang="en-US" altLang="zh-CN" dirty="0"/>
              <a:t>RTX 3090 GPU CUDA 11</a:t>
            </a:r>
          </a:p>
          <a:p>
            <a:r>
              <a:rPr lang="zh-CN" altLang="en-US" dirty="0"/>
              <a:t>模型：</a:t>
            </a:r>
            <a:r>
              <a:rPr lang="en-US" altLang="zh-CN" dirty="0"/>
              <a:t>CenterPoint</a:t>
            </a:r>
          </a:p>
          <a:p>
            <a:r>
              <a:rPr lang="zh-CN" altLang="en-US" dirty="0"/>
              <a:t>数据集：</a:t>
            </a:r>
            <a:r>
              <a:rPr lang="en-US" altLang="zh-CN" dirty="0"/>
              <a:t>KITTI</a:t>
            </a:r>
            <a:r>
              <a:rPr lang="zh-CN" altLang="en-US" dirty="0"/>
              <a:t>，</a:t>
            </a:r>
            <a:r>
              <a:rPr lang="en-US" altLang="zh-CN" dirty="0" err="1"/>
              <a:t>nuScenes</a:t>
            </a:r>
            <a:r>
              <a:rPr lang="zh-CN" altLang="en-US" dirty="0"/>
              <a:t>，</a:t>
            </a:r>
            <a:r>
              <a:rPr lang="en-US" altLang="zh-CN" dirty="0"/>
              <a:t>ONCE</a:t>
            </a:r>
          </a:p>
          <a:p>
            <a:r>
              <a:rPr lang="zh-CN" altLang="en-US" dirty="0"/>
              <a:t>参数说明</a:t>
            </a:r>
            <a:endParaRPr lang="en-US" altLang="zh-CN" dirty="0"/>
          </a:p>
          <a:p>
            <a:pPr lvl="1"/>
            <a:r>
              <a:rPr lang="en-US" altLang="zh-CN" dirty="0" err="1"/>
              <a:t>Rdrop</a:t>
            </a:r>
            <a:r>
              <a:rPr lang="zh-CN" altLang="en-US" dirty="0"/>
              <a:t>：用于控制要删除的特征数量的超参数</a:t>
            </a:r>
            <a:endParaRPr lang="en-US" altLang="zh-CN" dirty="0"/>
          </a:p>
          <a:p>
            <a:pPr lvl="1"/>
            <a:r>
              <a:rPr lang="en-US" altLang="zh-CN" dirty="0"/>
              <a:t>Ada3D-A</a:t>
            </a:r>
            <a:r>
              <a:rPr lang="zh-CN" altLang="en-US" dirty="0"/>
              <a:t>：</a:t>
            </a:r>
            <a:r>
              <a:rPr lang="en-US" altLang="zh-CN" dirty="0"/>
              <a:t>2D </a:t>
            </a:r>
            <a:r>
              <a:rPr lang="zh-CN" altLang="en-US" dirty="0"/>
              <a:t>过滤</a:t>
            </a:r>
            <a:r>
              <a:rPr lang="en-US" altLang="zh-CN" dirty="0"/>
              <a:t>80% pixels</a:t>
            </a:r>
          </a:p>
          <a:p>
            <a:pPr lvl="1"/>
            <a:r>
              <a:rPr lang="en-US" altLang="zh-CN" dirty="0"/>
              <a:t>Ada3D-B</a:t>
            </a:r>
            <a:r>
              <a:rPr lang="zh-CN" altLang="en-US" dirty="0"/>
              <a:t>：</a:t>
            </a:r>
            <a:r>
              <a:rPr lang="en-US" altLang="zh-CN" dirty="0"/>
              <a:t>3D </a:t>
            </a:r>
            <a:r>
              <a:rPr lang="zh-CN" altLang="en-US" dirty="0"/>
              <a:t>过滤</a:t>
            </a:r>
            <a:r>
              <a:rPr lang="en-US" altLang="zh-CN" dirty="0"/>
              <a:t>40% voxels</a:t>
            </a:r>
            <a:r>
              <a:rPr lang="zh-CN" altLang="en-US" dirty="0"/>
              <a:t>，</a:t>
            </a:r>
            <a:r>
              <a:rPr lang="en-US" altLang="zh-CN" dirty="0"/>
              <a:t>2D </a:t>
            </a:r>
            <a:r>
              <a:rPr lang="zh-CN" altLang="en-US" dirty="0"/>
              <a:t>过滤</a:t>
            </a:r>
            <a:r>
              <a:rPr lang="en-US" altLang="zh-CN" dirty="0"/>
              <a:t>80%</a:t>
            </a:r>
            <a:r>
              <a:rPr lang="zh-CN" altLang="en-US" dirty="0"/>
              <a:t> </a:t>
            </a:r>
            <a:r>
              <a:rPr lang="en-US" altLang="zh-CN" dirty="0"/>
              <a:t>pixels</a:t>
            </a:r>
          </a:p>
          <a:p>
            <a:pPr lvl="1"/>
            <a:r>
              <a:rPr lang="en-US" altLang="zh-CN" dirty="0"/>
              <a:t>Ada3D-C</a:t>
            </a:r>
            <a:r>
              <a:rPr lang="zh-CN" altLang="en-US" dirty="0"/>
              <a:t>：</a:t>
            </a:r>
            <a:r>
              <a:rPr lang="en-US" altLang="zh-CN" dirty="0"/>
              <a:t>3D </a:t>
            </a:r>
            <a:r>
              <a:rPr lang="zh-CN" altLang="en-US" dirty="0"/>
              <a:t>过滤</a:t>
            </a:r>
            <a:r>
              <a:rPr lang="en-US" altLang="zh-CN" dirty="0"/>
              <a:t>60% voxels</a:t>
            </a:r>
            <a:r>
              <a:rPr lang="zh-CN" altLang="en-US" dirty="0"/>
              <a:t>，</a:t>
            </a:r>
            <a:r>
              <a:rPr lang="en-US" altLang="zh-CN" dirty="0"/>
              <a:t>2D </a:t>
            </a:r>
            <a:r>
              <a:rPr lang="zh-CN" altLang="en-US" dirty="0"/>
              <a:t>过滤</a:t>
            </a:r>
            <a:r>
              <a:rPr lang="en-US" altLang="zh-CN" dirty="0"/>
              <a:t>90% pixels</a:t>
            </a:r>
          </a:p>
          <a:p>
            <a:pPr lvl="1"/>
            <a:endParaRPr lang="zh-CN" altLang="en-US" dirty="0"/>
          </a:p>
          <a:p>
            <a:endParaRPr lang="en-US" altLang="zh-CN" dirty="0"/>
          </a:p>
          <a:p>
            <a:endParaRPr lang="en-US" altLang="zh-CN" dirty="0"/>
          </a:p>
          <a:p>
            <a:endParaRPr lang="en-US" altLang="zh-CN" dirty="0"/>
          </a:p>
        </p:txBody>
      </p:sp>
    </p:spTree>
    <p:extLst>
      <p:ext uri="{BB962C8B-B14F-4D97-AF65-F5344CB8AC3E}">
        <p14:creationId xmlns:p14="http://schemas.microsoft.com/office/powerpoint/2010/main" val="2636227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70C9F434-CCE9-46D2-86C1-0F6A7766E3B3}"/>
              </a:ext>
            </a:extLst>
          </p:cNvPr>
          <p:cNvSpPr>
            <a:spLocks noGrp="1"/>
          </p:cNvSpPr>
          <p:nvPr>
            <p:ph type="title"/>
          </p:nvPr>
        </p:nvSpPr>
        <p:spPr/>
        <p:txBody>
          <a:bodyPr/>
          <a:lstStyle/>
          <a:p>
            <a:r>
              <a:rPr lang="en-US" altLang="zh-CN" dirty="0"/>
              <a:t>Experiment</a:t>
            </a:r>
            <a:endParaRPr lang="zh-CN" altLang="en-US" dirty="0"/>
          </a:p>
        </p:txBody>
      </p:sp>
      <p:sp>
        <p:nvSpPr>
          <p:cNvPr id="6" name="内容占位符 3">
            <a:extLst>
              <a:ext uri="{FF2B5EF4-FFF2-40B4-BE49-F238E27FC236}">
                <a16:creationId xmlns:a16="http://schemas.microsoft.com/office/drawing/2014/main" id="{99AB9D1A-499B-4D49-BA09-A14CF0480781}"/>
              </a:ext>
            </a:extLst>
          </p:cNvPr>
          <p:cNvSpPr txBox="1">
            <a:spLocks/>
          </p:cNvSpPr>
          <p:nvPr/>
        </p:nvSpPr>
        <p:spPr>
          <a:xfrm>
            <a:off x="0" y="811911"/>
            <a:ext cx="11792198" cy="5379522"/>
          </a:xfrm>
          <a:prstGeom prst="rect">
            <a:avLst/>
          </a:prstGeom>
        </p:spPr>
        <p:txBody>
          <a:bodyPr/>
          <a:lstStyle>
            <a:lvl1pPr marL="355600" indent="-355600" algn="l" defTabSz="914400" rtl="0" eaLnBrk="1" latinLnBrk="0" hangingPunct="1">
              <a:lnSpc>
                <a:spcPct val="120000"/>
              </a:lnSpc>
              <a:spcBef>
                <a:spcPts val="1000"/>
              </a:spcBef>
              <a:buClr>
                <a:schemeClr val="accent1"/>
              </a:buClr>
              <a:buSzPct val="90000"/>
              <a:buFont typeface="Wingdings" pitchFamily="2" charset="2"/>
              <a:buChar char="q"/>
              <a:defRPr sz="24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120000"/>
              </a:lnSpc>
              <a:spcBef>
                <a:spcPts val="500"/>
              </a:spcBef>
              <a:buClr>
                <a:schemeClr val="accent1"/>
              </a:buClr>
              <a:buSzPct val="90000"/>
              <a:buFont typeface="Wingdings" pitchFamily="2" charset="2"/>
              <a:buChar char="n"/>
              <a:defRPr sz="20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120000"/>
              </a:lnSpc>
              <a:spcBef>
                <a:spcPts val="500"/>
              </a:spcBef>
              <a:buClr>
                <a:schemeClr val="accent1"/>
              </a:buClr>
              <a:buFont typeface="Wingdings" pitchFamily="2" charset="2"/>
              <a:buChar char="v"/>
              <a:defRPr sz="18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120000"/>
              </a:lnSpc>
              <a:spcBef>
                <a:spcPts val="500"/>
              </a:spcBef>
              <a:buClr>
                <a:schemeClr val="accent1"/>
              </a:buClr>
              <a:buFont typeface="Wingdings" pitchFamily="2" charset="2"/>
              <a:buChar char="ü"/>
              <a:defRPr sz="16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itchFamily="2" charset="2"/>
              <a:buChar char="§"/>
              <a:defRPr sz="16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zh-CN" altLang="en-US" dirty="0"/>
          </a:p>
        </p:txBody>
      </p:sp>
      <p:sp>
        <p:nvSpPr>
          <p:cNvPr id="5" name="内容占位符 3">
            <a:extLst>
              <a:ext uri="{FF2B5EF4-FFF2-40B4-BE49-F238E27FC236}">
                <a16:creationId xmlns:a16="http://schemas.microsoft.com/office/drawing/2014/main" id="{EA8677CF-5525-4917-92F5-F90A91876571}"/>
              </a:ext>
            </a:extLst>
          </p:cNvPr>
          <p:cNvSpPr>
            <a:spLocks noGrp="1"/>
          </p:cNvSpPr>
          <p:nvPr>
            <p:ph sz="quarter" idx="13"/>
          </p:nvPr>
        </p:nvSpPr>
        <p:spPr>
          <a:xfrm>
            <a:off x="152400" y="964311"/>
            <a:ext cx="11792198" cy="5379522"/>
          </a:xfrm>
        </p:spPr>
        <p:txBody>
          <a:bodyPr/>
          <a:lstStyle/>
          <a:p>
            <a:r>
              <a:rPr lang="zh-CN" altLang="en-US" b="1" dirty="0">
                <a:solidFill>
                  <a:srgbClr val="3F3F3F"/>
                </a:solidFill>
                <a:effectLst/>
              </a:rPr>
              <a:t>算法加速比分析</a:t>
            </a:r>
            <a:endParaRPr lang="zh-CN" altLang="en-US" b="1" dirty="0"/>
          </a:p>
          <a:p>
            <a:pPr lvl="1"/>
            <a:r>
              <a:rPr lang="en-US" altLang="zh-CN" dirty="0"/>
              <a:t>KITTI</a:t>
            </a:r>
            <a:endParaRPr lang="zh-CN" altLang="en-US" dirty="0"/>
          </a:p>
          <a:p>
            <a:endParaRPr lang="en-US" altLang="zh-CN" dirty="0"/>
          </a:p>
          <a:p>
            <a:endParaRPr lang="en-US" altLang="zh-CN" dirty="0"/>
          </a:p>
          <a:p>
            <a:endParaRPr lang="en-US" altLang="zh-CN" dirty="0"/>
          </a:p>
        </p:txBody>
      </p:sp>
      <p:pic>
        <p:nvPicPr>
          <p:cNvPr id="11268" name="Picture 4">
            <a:extLst>
              <a:ext uri="{FF2B5EF4-FFF2-40B4-BE49-F238E27FC236}">
                <a16:creationId xmlns:a16="http://schemas.microsoft.com/office/drawing/2014/main" id="{85AE6998-ACD0-4DFD-9EBB-FBE6EF7CE7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9787" y="1859098"/>
            <a:ext cx="8944670" cy="4186991"/>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a:extLst>
              <a:ext uri="{FF2B5EF4-FFF2-40B4-BE49-F238E27FC236}">
                <a16:creationId xmlns:a16="http://schemas.microsoft.com/office/drawing/2014/main" id="{EF8A18FA-788F-4D00-82D6-7FAF958557B6}"/>
              </a:ext>
            </a:extLst>
          </p:cNvPr>
          <p:cNvSpPr txBox="1"/>
          <p:nvPr/>
        </p:nvSpPr>
        <p:spPr>
          <a:xfrm>
            <a:off x="2612980" y="6126901"/>
            <a:ext cx="6170279" cy="369332"/>
          </a:xfrm>
          <a:prstGeom prst="rect">
            <a:avLst/>
          </a:prstGeom>
          <a:noFill/>
        </p:spPr>
        <p:txBody>
          <a:bodyPr wrap="none" rtlCol="0">
            <a:spAutoFit/>
          </a:bodyPr>
          <a:lstStyle/>
          <a:p>
            <a:r>
              <a:rPr lang="en-US" altLang="zh-CN" b="1" dirty="0"/>
              <a:t>Ada3D</a:t>
            </a:r>
            <a:r>
              <a:rPr lang="zh-CN" altLang="en-US" b="1" dirty="0"/>
              <a:t>在保持精度的同时压缩了模型的计算量和内存使用量</a:t>
            </a:r>
          </a:p>
        </p:txBody>
      </p:sp>
    </p:spTree>
    <p:extLst>
      <p:ext uri="{BB962C8B-B14F-4D97-AF65-F5344CB8AC3E}">
        <p14:creationId xmlns:p14="http://schemas.microsoft.com/office/powerpoint/2010/main" val="8205513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70C9F434-CCE9-46D2-86C1-0F6A7766E3B3}"/>
              </a:ext>
            </a:extLst>
          </p:cNvPr>
          <p:cNvSpPr>
            <a:spLocks noGrp="1"/>
          </p:cNvSpPr>
          <p:nvPr>
            <p:ph type="title"/>
          </p:nvPr>
        </p:nvSpPr>
        <p:spPr/>
        <p:txBody>
          <a:bodyPr/>
          <a:lstStyle/>
          <a:p>
            <a:r>
              <a:rPr lang="en-US" altLang="zh-CN" dirty="0"/>
              <a:t>Experiment</a:t>
            </a:r>
            <a:endParaRPr lang="zh-CN" altLang="en-US" dirty="0"/>
          </a:p>
        </p:txBody>
      </p:sp>
      <p:sp>
        <p:nvSpPr>
          <p:cNvPr id="6" name="内容占位符 3">
            <a:extLst>
              <a:ext uri="{FF2B5EF4-FFF2-40B4-BE49-F238E27FC236}">
                <a16:creationId xmlns:a16="http://schemas.microsoft.com/office/drawing/2014/main" id="{99AB9D1A-499B-4D49-BA09-A14CF0480781}"/>
              </a:ext>
            </a:extLst>
          </p:cNvPr>
          <p:cNvSpPr txBox="1">
            <a:spLocks/>
          </p:cNvSpPr>
          <p:nvPr/>
        </p:nvSpPr>
        <p:spPr>
          <a:xfrm>
            <a:off x="0" y="811911"/>
            <a:ext cx="11792198" cy="5379522"/>
          </a:xfrm>
          <a:prstGeom prst="rect">
            <a:avLst/>
          </a:prstGeom>
        </p:spPr>
        <p:txBody>
          <a:bodyPr/>
          <a:lstStyle>
            <a:lvl1pPr marL="355600" indent="-355600" algn="l" defTabSz="914400" rtl="0" eaLnBrk="1" latinLnBrk="0" hangingPunct="1">
              <a:lnSpc>
                <a:spcPct val="120000"/>
              </a:lnSpc>
              <a:spcBef>
                <a:spcPts val="1000"/>
              </a:spcBef>
              <a:buClr>
                <a:schemeClr val="accent1"/>
              </a:buClr>
              <a:buSzPct val="90000"/>
              <a:buFont typeface="Wingdings" pitchFamily="2" charset="2"/>
              <a:buChar char="q"/>
              <a:defRPr sz="24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120000"/>
              </a:lnSpc>
              <a:spcBef>
                <a:spcPts val="500"/>
              </a:spcBef>
              <a:buClr>
                <a:schemeClr val="accent1"/>
              </a:buClr>
              <a:buSzPct val="90000"/>
              <a:buFont typeface="Wingdings" pitchFamily="2" charset="2"/>
              <a:buChar char="n"/>
              <a:defRPr sz="20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120000"/>
              </a:lnSpc>
              <a:spcBef>
                <a:spcPts val="500"/>
              </a:spcBef>
              <a:buClr>
                <a:schemeClr val="accent1"/>
              </a:buClr>
              <a:buFont typeface="Wingdings" pitchFamily="2" charset="2"/>
              <a:buChar char="v"/>
              <a:defRPr sz="18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120000"/>
              </a:lnSpc>
              <a:spcBef>
                <a:spcPts val="500"/>
              </a:spcBef>
              <a:buClr>
                <a:schemeClr val="accent1"/>
              </a:buClr>
              <a:buFont typeface="Wingdings" pitchFamily="2" charset="2"/>
              <a:buChar char="ü"/>
              <a:defRPr sz="16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itchFamily="2" charset="2"/>
              <a:buChar char="§"/>
              <a:defRPr sz="16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zh-CN" altLang="en-US" dirty="0"/>
          </a:p>
        </p:txBody>
      </p:sp>
      <p:sp>
        <p:nvSpPr>
          <p:cNvPr id="5" name="内容占位符 3">
            <a:extLst>
              <a:ext uri="{FF2B5EF4-FFF2-40B4-BE49-F238E27FC236}">
                <a16:creationId xmlns:a16="http://schemas.microsoft.com/office/drawing/2014/main" id="{EA8677CF-5525-4917-92F5-F90A91876571}"/>
              </a:ext>
            </a:extLst>
          </p:cNvPr>
          <p:cNvSpPr>
            <a:spLocks noGrp="1"/>
          </p:cNvSpPr>
          <p:nvPr>
            <p:ph sz="quarter" idx="13"/>
          </p:nvPr>
        </p:nvSpPr>
        <p:spPr>
          <a:xfrm>
            <a:off x="152400" y="964311"/>
            <a:ext cx="11792198" cy="5379522"/>
          </a:xfrm>
        </p:spPr>
        <p:txBody>
          <a:bodyPr/>
          <a:lstStyle/>
          <a:p>
            <a:r>
              <a:rPr lang="zh-CN" altLang="en-US" b="1" dirty="0">
                <a:solidFill>
                  <a:srgbClr val="3F3F3F"/>
                </a:solidFill>
                <a:effectLst/>
              </a:rPr>
              <a:t>算法加速比分析</a:t>
            </a:r>
            <a:endParaRPr lang="zh-CN" altLang="en-US" b="1" dirty="0"/>
          </a:p>
          <a:p>
            <a:pPr lvl="1"/>
            <a:r>
              <a:rPr lang="en-US" altLang="zh-CN" dirty="0" err="1"/>
              <a:t>nuScenes</a:t>
            </a:r>
            <a:r>
              <a:rPr lang="en-US" altLang="zh-CN" dirty="0"/>
              <a:t> &amp; ONCE</a:t>
            </a:r>
            <a:endParaRPr lang="zh-CN" altLang="en-US" dirty="0"/>
          </a:p>
          <a:p>
            <a:endParaRPr lang="en-US" altLang="zh-CN" dirty="0"/>
          </a:p>
          <a:p>
            <a:endParaRPr lang="en-US" altLang="zh-CN" dirty="0"/>
          </a:p>
          <a:p>
            <a:endParaRPr lang="en-US" altLang="zh-CN" dirty="0"/>
          </a:p>
        </p:txBody>
      </p:sp>
      <p:sp>
        <p:nvSpPr>
          <p:cNvPr id="2" name="文本框 1">
            <a:extLst>
              <a:ext uri="{FF2B5EF4-FFF2-40B4-BE49-F238E27FC236}">
                <a16:creationId xmlns:a16="http://schemas.microsoft.com/office/drawing/2014/main" id="{EF8A18FA-788F-4D00-82D6-7FAF958557B6}"/>
              </a:ext>
            </a:extLst>
          </p:cNvPr>
          <p:cNvSpPr txBox="1"/>
          <p:nvPr/>
        </p:nvSpPr>
        <p:spPr>
          <a:xfrm>
            <a:off x="5488804" y="5260049"/>
            <a:ext cx="2794355" cy="369332"/>
          </a:xfrm>
          <a:prstGeom prst="rect">
            <a:avLst/>
          </a:prstGeom>
          <a:noFill/>
        </p:spPr>
        <p:txBody>
          <a:bodyPr wrap="none" rtlCol="0">
            <a:spAutoFit/>
          </a:bodyPr>
          <a:lstStyle/>
          <a:p>
            <a:r>
              <a:rPr lang="en-US" altLang="zh-CN" b="1" dirty="0"/>
              <a:t>2~3x</a:t>
            </a:r>
            <a:r>
              <a:rPr lang="zh-CN" altLang="en-US" b="1" dirty="0"/>
              <a:t>的计算量和显存优化</a:t>
            </a:r>
          </a:p>
        </p:txBody>
      </p:sp>
      <p:pic>
        <p:nvPicPr>
          <p:cNvPr id="7" name="图片 6">
            <a:extLst>
              <a:ext uri="{FF2B5EF4-FFF2-40B4-BE49-F238E27FC236}">
                <a16:creationId xmlns:a16="http://schemas.microsoft.com/office/drawing/2014/main" id="{D18F2783-19B2-40C3-AEBC-A8897100CEE1}"/>
              </a:ext>
            </a:extLst>
          </p:cNvPr>
          <p:cNvPicPr>
            <a:picLocks noChangeAspect="1"/>
          </p:cNvPicPr>
          <p:nvPr/>
        </p:nvPicPr>
        <p:blipFill>
          <a:blip r:embed="rId3"/>
          <a:stretch>
            <a:fillRect/>
          </a:stretch>
        </p:blipFill>
        <p:spPr>
          <a:xfrm>
            <a:off x="399802" y="1942431"/>
            <a:ext cx="4556894" cy="4508416"/>
          </a:xfrm>
          <a:prstGeom prst="rect">
            <a:avLst/>
          </a:prstGeom>
        </p:spPr>
      </p:pic>
      <p:pic>
        <p:nvPicPr>
          <p:cNvPr id="9" name="图片 8">
            <a:extLst>
              <a:ext uri="{FF2B5EF4-FFF2-40B4-BE49-F238E27FC236}">
                <a16:creationId xmlns:a16="http://schemas.microsoft.com/office/drawing/2014/main" id="{38E34077-307A-4A37-9AB1-A248D80220CC}"/>
              </a:ext>
            </a:extLst>
          </p:cNvPr>
          <p:cNvPicPr>
            <a:picLocks noChangeAspect="1"/>
          </p:cNvPicPr>
          <p:nvPr/>
        </p:nvPicPr>
        <p:blipFill>
          <a:blip r:embed="rId4"/>
          <a:stretch>
            <a:fillRect/>
          </a:stretch>
        </p:blipFill>
        <p:spPr>
          <a:xfrm>
            <a:off x="5585675" y="1942431"/>
            <a:ext cx="5976539" cy="2573232"/>
          </a:xfrm>
          <a:prstGeom prst="rect">
            <a:avLst/>
          </a:prstGeom>
        </p:spPr>
      </p:pic>
    </p:spTree>
    <p:extLst>
      <p:ext uri="{BB962C8B-B14F-4D97-AF65-F5344CB8AC3E}">
        <p14:creationId xmlns:p14="http://schemas.microsoft.com/office/powerpoint/2010/main" val="11875841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a:extLst>
              <a:ext uri="{FF2B5EF4-FFF2-40B4-BE49-F238E27FC236}">
                <a16:creationId xmlns:a16="http://schemas.microsoft.com/office/drawing/2014/main" id="{DD1003A5-DD86-4A68-85D3-8E6B4E708349}"/>
              </a:ext>
            </a:extLst>
          </p:cNvPr>
          <p:cNvSpPr>
            <a:spLocks noGrp="1"/>
          </p:cNvSpPr>
          <p:nvPr>
            <p:ph sz="quarter" idx="13"/>
          </p:nvPr>
        </p:nvSpPr>
        <p:spPr>
          <a:xfrm>
            <a:off x="0" y="811910"/>
            <a:ext cx="11792198" cy="5774419"/>
          </a:xfrm>
        </p:spPr>
        <p:txBody>
          <a:bodyPr/>
          <a:lstStyle/>
          <a:p>
            <a:r>
              <a:rPr lang="zh-CN" altLang="en-US" dirty="0"/>
              <a:t>硬件效率分析</a:t>
            </a:r>
            <a:endParaRPr lang="en-US" altLang="zh-CN" dirty="0"/>
          </a:p>
        </p:txBody>
      </p:sp>
      <p:sp>
        <p:nvSpPr>
          <p:cNvPr id="3" name="标题 2">
            <a:extLst>
              <a:ext uri="{FF2B5EF4-FFF2-40B4-BE49-F238E27FC236}">
                <a16:creationId xmlns:a16="http://schemas.microsoft.com/office/drawing/2014/main" id="{70C9F434-CCE9-46D2-86C1-0F6A7766E3B3}"/>
              </a:ext>
            </a:extLst>
          </p:cNvPr>
          <p:cNvSpPr>
            <a:spLocks noGrp="1"/>
          </p:cNvSpPr>
          <p:nvPr>
            <p:ph type="title"/>
          </p:nvPr>
        </p:nvSpPr>
        <p:spPr/>
        <p:txBody>
          <a:bodyPr/>
          <a:lstStyle/>
          <a:p>
            <a:r>
              <a:rPr lang="en-US" altLang="zh-CN" dirty="0"/>
              <a:t>Experiment</a:t>
            </a:r>
            <a:endParaRPr lang="zh-CN" altLang="en-US" dirty="0"/>
          </a:p>
        </p:txBody>
      </p:sp>
      <p:pic>
        <p:nvPicPr>
          <p:cNvPr id="13314" name="Picture 2">
            <a:extLst>
              <a:ext uri="{FF2B5EF4-FFF2-40B4-BE49-F238E27FC236}">
                <a16:creationId xmlns:a16="http://schemas.microsoft.com/office/drawing/2014/main" id="{A88780FA-3CDF-4DB8-9070-4E9D926631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5184" y="1266533"/>
            <a:ext cx="7974727" cy="50827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99604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a:extLst>
              <a:ext uri="{FF2B5EF4-FFF2-40B4-BE49-F238E27FC236}">
                <a16:creationId xmlns:a16="http://schemas.microsoft.com/office/drawing/2014/main" id="{DD1003A5-DD86-4A68-85D3-8E6B4E708349}"/>
              </a:ext>
            </a:extLst>
          </p:cNvPr>
          <p:cNvSpPr>
            <a:spLocks noGrp="1"/>
          </p:cNvSpPr>
          <p:nvPr>
            <p:ph sz="quarter" idx="13"/>
          </p:nvPr>
        </p:nvSpPr>
        <p:spPr>
          <a:xfrm>
            <a:off x="0" y="811910"/>
            <a:ext cx="11792198" cy="5774419"/>
          </a:xfrm>
        </p:spPr>
        <p:txBody>
          <a:bodyPr/>
          <a:lstStyle/>
          <a:p>
            <a:r>
              <a:rPr lang="zh-CN" altLang="en-US" dirty="0"/>
              <a:t>硬件效率分析</a:t>
            </a:r>
            <a:endParaRPr lang="en-US" altLang="zh-CN" dirty="0"/>
          </a:p>
          <a:p>
            <a:endParaRPr lang="en-US" altLang="zh-CN" dirty="0"/>
          </a:p>
          <a:p>
            <a:endParaRPr lang="en-US" altLang="zh-CN" dirty="0"/>
          </a:p>
          <a:p>
            <a:endParaRPr lang="en-US" altLang="zh-CN" dirty="0"/>
          </a:p>
          <a:p>
            <a:endParaRPr lang="en-US" altLang="zh-CN" dirty="0"/>
          </a:p>
          <a:p>
            <a:endParaRPr lang="en-US" altLang="zh-CN" dirty="0"/>
          </a:p>
          <a:p>
            <a:pPr lvl="1"/>
            <a:endParaRPr lang="en-US" altLang="zh-CN" dirty="0"/>
          </a:p>
          <a:p>
            <a:r>
              <a:rPr lang="zh-CN" altLang="en-US" dirty="0"/>
              <a:t>结论</a:t>
            </a:r>
            <a:endParaRPr lang="en-US" altLang="zh-CN" dirty="0"/>
          </a:p>
          <a:p>
            <a:pPr lvl="1"/>
            <a:r>
              <a:rPr lang="en-US" altLang="zh-CN" dirty="0"/>
              <a:t>SP-BN </a:t>
            </a:r>
            <a:r>
              <a:rPr lang="zh-CN" altLang="en-US" dirty="0"/>
              <a:t>和特征过滤保留了 </a:t>
            </a:r>
            <a:r>
              <a:rPr lang="en-US" altLang="zh-CN" dirty="0"/>
              <a:t>2D </a:t>
            </a:r>
            <a:r>
              <a:rPr lang="zh-CN" altLang="en-US" dirty="0"/>
              <a:t>特征图的稀疏性，减少了 </a:t>
            </a:r>
            <a:r>
              <a:rPr lang="en-US" altLang="zh-CN" dirty="0"/>
              <a:t>2D backbone</a:t>
            </a:r>
            <a:r>
              <a:rPr lang="zh-CN" altLang="en-US" dirty="0"/>
              <a:t>的内存和计算量</a:t>
            </a:r>
          </a:p>
          <a:p>
            <a:pPr lvl="1"/>
            <a:r>
              <a:rPr lang="en-US" altLang="zh-CN" dirty="0"/>
              <a:t>2D BEV </a:t>
            </a:r>
            <a:r>
              <a:rPr lang="en-US" altLang="zh-CN" dirty="0" err="1"/>
              <a:t>bakcbone</a:t>
            </a:r>
            <a:r>
              <a:rPr lang="zh-CN" altLang="en-US" dirty="0"/>
              <a:t>的实际耗时与内存消耗占比，比</a:t>
            </a:r>
            <a:r>
              <a:rPr lang="en-US" altLang="zh-CN" dirty="0"/>
              <a:t>3D</a:t>
            </a:r>
            <a:r>
              <a:rPr lang="zh-CN" altLang="en-US" dirty="0"/>
              <a:t>部分更高</a:t>
            </a:r>
            <a:endParaRPr lang="en-US" altLang="zh-CN" dirty="0"/>
          </a:p>
          <a:p>
            <a:pPr lvl="1"/>
            <a:r>
              <a:rPr lang="zh-CN" altLang="en-US" dirty="0"/>
              <a:t>理论的计算存储加速比</a:t>
            </a:r>
            <a:r>
              <a:rPr lang="en-US" altLang="zh-CN" dirty="0"/>
              <a:t>(5x)</a:t>
            </a:r>
            <a:r>
              <a:rPr lang="zh-CN" altLang="en-US" dirty="0"/>
              <a:t>，与实际的硬件加速比存在较大的</a:t>
            </a:r>
            <a:r>
              <a:rPr lang="en-US" altLang="zh-CN" dirty="0"/>
              <a:t>gap(1.5x/2.2x)</a:t>
            </a:r>
          </a:p>
        </p:txBody>
      </p:sp>
      <p:sp>
        <p:nvSpPr>
          <p:cNvPr id="3" name="标题 2">
            <a:extLst>
              <a:ext uri="{FF2B5EF4-FFF2-40B4-BE49-F238E27FC236}">
                <a16:creationId xmlns:a16="http://schemas.microsoft.com/office/drawing/2014/main" id="{70C9F434-CCE9-46D2-86C1-0F6A7766E3B3}"/>
              </a:ext>
            </a:extLst>
          </p:cNvPr>
          <p:cNvSpPr>
            <a:spLocks noGrp="1"/>
          </p:cNvSpPr>
          <p:nvPr>
            <p:ph type="title"/>
          </p:nvPr>
        </p:nvSpPr>
        <p:spPr/>
        <p:txBody>
          <a:bodyPr/>
          <a:lstStyle/>
          <a:p>
            <a:r>
              <a:rPr lang="en-US" altLang="zh-CN" dirty="0"/>
              <a:t>Experiment</a:t>
            </a:r>
            <a:endParaRPr lang="zh-CN" altLang="en-US" dirty="0"/>
          </a:p>
        </p:txBody>
      </p:sp>
      <p:pic>
        <p:nvPicPr>
          <p:cNvPr id="14338" name="Picture 2">
            <a:extLst>
              <a:ext uri="{FF2B5EF4-FFF2-40B4-BE49-F238E27FC236}">
                <a16:creationId xmlns:a16="http://schemas.microsoft.com/office/drawing/2014/main" id="{44926946-EB3F-41D5-98E7-70A4C45C4C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4277" y="1296392"/>
            <a:ext cx="4658741" cy="3542021"/>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a:extLst>
              <a:ext uri="{FF2B5EF4-FFF2-40B4-BE49-F238E27FC236}">
                <a16:creationId xmlns:a16="http://schemas.microsoft.com/office/drawing/2014/main" id="{9E65B598-F9E9-4DD6-A3FC-B3D95C3B1098}"/>
              </a:ext>
            </a:extLst>
          </p:cNvPr>
          <p:cNvPicPr>
            <a:picLocks noChangeAspect="1"/>
          </p:cNvPicPr>
          <p:nvPr/>
        </p:nvPicPr>
        <p:blipFill>
          <a:blip r:embed="rId4"/>
          <a:stretch>
            <a:fillRect/>
          </a:stretch>
        </p:blipFill>
        <p:spPr>
          <a:xfrm>
            <a:off x="5513396" y="1484797"/>
            <a:ext cx="6448425" cy="3476625"/>
          </a:xfrm>
          <a:prstGeom prst="rect">
            <a:avLst/>
          </a:prstGeom>
        </p:spPr>
      </p:pic>
    </p:spTree>
    <p:extLst>
      <p:ext uri="{BB962C8B-B14F-4D97-AF65-F5344CB8AC3E}">
        <p14:creationId xmlns:p14="http://schemas.microsoft.com/office/powerpoint/2010/main" val="27877766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a:extLst>
              <a:ext uri="{FF2B5EF4-FFF2-40B4-BE49-F238E27FC236}">
                <a16:creationId xmlns:a16="http://schemas.microsoft.com/office/drawing/2014/main" id="{DD1003A5-DD86-4A68-85D3-8E6B4E708349}"/>
              </a:ext>
            </a:extLst>
          </p:cNvPr>
          <p:cNvSpPr>
            <a:spLocks noGrp="1"/>
          </p:cNvSpPr>
          <p:nvPr>
            <p:ph sz="quarter" idx="13"/>
          </p:nvPr>
        </p:nvSpPr>
        <p:spPr>
          <a:xfrm>
            <a:off x="0" y="811910"/>
            <a:ext cx="11792198" cy="5774419"/>
          </a:xfrm>
        </p:spPr>
        <p:txBody>
          <a:bodyPr/>
          <a:lstStyle/>
          <a:p>
            <a:r>
              <a:rPr lang="en-US" altLang="zh-CN" dirty="0"/>
              <a:t>Ablation Studies—Importance predictor accurately</a:t>
            </a:r>
          </a:p>
          <a:p>
            <a:pPr lvl="1"/>
            <a:r>
              <a:rPr lang="en-US" altLang="zh-CN" dirty="0"/>
              <a:t>IP</a:t>
            </a:r>
            <a:r>
              <a:rPr lang="zh-CN" altLang="en-US" dirty="0"/>
              <a:t>：</a:t>
            </a:r>
            <a:r>
              <a:rPr lang="en-US" altLang="zh-CN" dirty="0"/>
              <a:t>BEV</a:t>
            </a:r>
            <a:r>
              <a:rPr lang="zh-CN" altLang="en-US" dirty="0"/>
              <a:t>空间重要性预测器 </a:t>
            </a:r>
            <a:r>
              <a:rPr lang="en-US" altLang="zh-CN" dirty="0"/>
              <a:t>(BEV-space Importance Predictor)</a:t>
            </a:r>
          </a:p>
          <a:p>
            <a:pPr lvl="1"/>
            <a:r>
              <a:rPr lang="en-US" altLang="zh-CN" dirty="0"/>
              <a:t>DG:</a:t>
            </a:r>
            <a:r>
              <a:rPr lang="zh-CN" altLang="en-US" dirty="0"/>
              <a:t>点云密度先验的空间过滤方法 </a:t>
            </a:r>
            <a:r>
              <a:rPr lang="en-US" altLang="zh-CN" dirty="0"/>
              <a:t>(Density-guided Spatial Filtering)</a:t>
            </a:r>
          </a:p>
          <a:p>
            <a:pPr lvl="1"/>
            <a:r>
              <a:rPr lang="en-US" altLang="zh-CN" dirty="0"/>
              <a:t>SP-BN:</a:t>
            </a:r>
            <a:r>
              <a:rPr lang="zh-CN" altLang="en-US" dirty="0"/>
              <a:t>保持</a:t>
            </a:r>
            <a:r>
              <a:rPr lang="en-US" altLang="zh-CN" dirty="0"/>
              <a:t>2D BEV feature</a:t>
            </a:r>
            <a:r>
              <a:rPr lang="zh-CN" altLang="en-US" dirty="0"/>
              <a:t>稀疏性的</a:t>
            </a:r>
            <a:r>
              <a:rPr lang="en-US" altLang="zh-CN" dirty="0"/>
              <a:t>Batch Norm(Sparsity-Preserving Batch Normalization)</a:t>
            </a:r>
          </a:p>
          <a:p>
            <a:pPr lvl="1"/>
            <a:endParaRPr lang="en-US" altLang="zh-CN" dirty="0"/>
          </a:p>
          <a:p>
            <a:pPr lvl="1"/>
            <a:endParaRPr lang="en-US" altLang="zh-CN" dirty="0"/>
          </a:p>
          <a:p>
            <a:pPr lvl="1"/>
            <a:endParaRPr lang="en-US" altLang="zh-CN" dirty="0"/>
          </a:p>
          <a:p>
            <a:endParaRPr lang="en-US" altLang="zh-CN" dirty="0"/>
          </a:p>
          <a:p>
            <a:endParaRPr lang="en-US" altLang="zh-CN" dirty="0"/>
          </a:p>
          <a:p>
            <a:pPr lvl="1"/>
            <a:endParaRPr lang="en-US" altLang="zh-CN" dirty="0"/>
          </a:p>
        </p:txBody>
      </p:sp>
      <p:sp>
        <p:nvSpPr>
          <p:cNvPr id="3" name="标题 2">
            <a:extLst>
              <a:ext uri="{FF2B5EF4-FFF2-40B4-BE49-F238E27FC236}">
                <a16:creationId xmlns:a16="http://schemas.microsoft.com/office/drawing/2014/main" id="{70C9F434-CCE9-46D2-86C1-0F6A7766E3B3}"/>
              </a:ext>
            </a:extLst>
          </p:cNvPr>
          <p:cNvSpPr>
            <a:spLocks noGrp="1"/>
          </p:cNvSpPr>
          <p:nvPr>
            <p:ph type="title"/>
          </p:nvPr>
        </p:nvSpPr>
        <p:spPr/>
        <p:txBody>
          <a:bodyPr/>
          <a:lstStyle/>
          <a:p>
            <a:r>
              <a:rPr lang="en-US" altLang="zh-CN" dirty="0"/>
              <a:t>Analysis</a:t>
            </a:r>
            <a:endParaRPr lang="zh-CN" altLang="en-US" dirty="0"/>
          </a:p>
        </p:txBody>
      </p:sp>
      <p:pic>
        <p:nvPicPr>
          <p:cNvPr id="15362" name="Picture 2">
            <a:extLst>
              <a:ext uri="{FF2B5EF4-FFF2-40B4-BE49-F238E27FC236}">
                <a16:creationId xmlns:a16="http://schemas.microsoft.com/office/drawing/2014/main" id="{6F66D9AA-E7C2-401A-AFC8-1A5611F136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77" y="2684530"/>
            <a:ext cx="11623316" cy="3667096"/>
          </a:xfrm>
          <a:prstGeom prst="rect">
            <a:avLst/>
          </a:prstGeom>
          <a:noFill/>
          <a:extLst>
            <a:ext uri="{909E8E84-426E-40DD-AFC4-6F175D3DCCD1}">
              <a14:hiddenFill xmlns:a14="http://schemas.microsoft.com/office/drawing/2010/main">
                <a:solidFill>
                  <a:srgbClr val="FFFFFF"/>
                </a:solidFill>
              </a14:hiddenFill>
            </a:ext>
          </a:extLst>
        </p:spPr>
      </p:pic>
      <p:cxnSp>
        <p:nvCxnSpPr>
          <p:cNvPr id="8" name="直接箭头连接符 7">
            <a:extLst>
              <a:ext uri="{FF2B5EF4-FFF2-40B4-BE49-F238E27FC236}">
                <a16:creationId xmlns:a16="http://schemas.microsoft.com/office/drawing/2014/main" id="{C576F75E-6CF7-4AFE-AB3A-134096AEB413}"/>
              </a:ext>
            </a:extLst>
          </p:cNvPr>
          <p:cNvCxnSpPr>
            <a:cxnSpLocks/>
          </p:cNvCxnSpPr>
          <p:nvPr/>
        </p:nvCxnSpPr>
        <p:spPr>
          <a:xfrm>
            <a:off x="6050478" y="5432961"/>
            <a:ext cx="160317" cy="837210"/>
          </a:xfrm>
          <a:prstGeom prst="straightConnector1">
            <a:avLst/>
          </a:prstGeom>
          <a:ln w="127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11" name="文本框 10">
            <a:extLst>
              <a:ext uri="{FF2B5EF4-FFF2-40B4-BE49-F238E27FC236}">
                <a16:creationId xmlns:a16="http://schemas.microsoft.com/office/drawing/2014/main" id="{1569F3C7-28A2-4D94-BFC5-B7958CD79C01}"/>
              </a:ext>
            </a:extLst>
          </p:cNvPr>
          <p:cNvSpPr txBox="1"/>
          <p:nvPr/>
        </p:nvSpPr>
        <p:spPr>
          <a:xfrm>
            <a:off x="5783348" y="6334349"/>
            <a:ext cx="1338828" cy="369332"/>
          </a:xfrm>
          <a:prstGeom prst="rect">
            <a:avLst/>
          </a:prstGeom>
          <a:noFill/>
        </p:spPr>
        <p:txBody>
          <a:bodyPr wrap="none" rtlCol="0">
            <a:spAutoFit/>
          </a:bodyPr>
          <a:lstStyle/>
          <a:p>
            <a:r>
              <a:rPr lang="zh-CN" altLang="en-US">
                <a:latin typeface="微软雅黑" pitchFamily="34" charset="-122"/>
                <a:ea typeface="微软雅黑" pitchFamily="34" charset="-122"/>
              </a:rPr>
              <a:t>稀疏度提高</a:t>
            </a:r>
            <a:endParaRPr lang="zh-CN" altLang="en-US" dirty="0">
              <a:latin typeface="微软雅黑" pitchFamily="34" charset="-122"/>
              <a:ea typeface="微软雅黑" pitchFamily="34" charset="-122"/>
            </a:endParaRPr>
          </a:p>
        </p:txBody>
      </p:sp>
    </p:spTree>
    <p:extLst>
      <p:ext uri="{BB962C8B-B14F-4D97-AF65-F5344CB8AC3E}">
        <p14:creationId xmlns:p14="http://schemas.microsoft.com/office/powerpoint/2010/main" val="4249049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536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a:extLst>
              <a:ext uri="{FF2B5EF4-FFF2-40B4-BE49-F238E27FC236}">
                <a16:creationId xmlns:a16="http://schemas.microsoft.com/office/drawing/2014/main" id="{DD1003A5-DD86-4A68-85D3-8E6B4E708349}"/>
              </a:ext>
            </a:extLst>
          </p:cNvPr>
          <p:cNvSpPr>
            <a:spLocks noGrp="1"/>
          </p:cNvSpPr>
          <p:nvPr>
            <p:ph sz="quarter" idx="13"/>
          </p:nvPr>
        </p:nvSpPr>
        <p:spPr>
          <a:xfrm>
            <a:off x="0" y="811910"/>
            <a:ext cx="11792198" cy="5774419"/>
          </a:xfrm>
        </p:spPr>
        <p:txBody>
          <a:bodyPr/>
          <a:lstStyle/>
          <a:p>
            <a:r>
              <a:rPr lang="en-US" altLang="zh-CN" dirty="0"/>
              <a:t>Ablation Studies—Density-guided Spatial Filtering</a:t>
            </a:r>
          </a:p>
          <a:p>
            <a:pPr lvl="1"/>
            <a:r>
              <a:rPr lang="en-US" altLang="zh-CN" dirty="0"/>
              <a:t>IP</a:t>
            </a:r>
            <a:r>
              <a:rPr lang="zh-CN" altLang="en-US" dirty="0"/>
              <a:t>：</a:t>
            </a:r>
            <a:r>
              <a:rPr lang="en-US" altLang="zh-CN" dirty="0"/>
              <a:t>BEV</a:t>
            </a:r>
            <a:r>
              <a:rPr lang="zh-CN" altLang="en-US" dirty="0"/>
              <a:t>空间重要性预测器 </a:t>
            </a:r>
            <a:r>
              <a:rPr lang="en-US" altLang="zh-CN" dirty="0"/>
              <a:t>(BEV-space Importance Predictor)</a:t>
            </a:r>
          </a:p>
          <a:p>
            <a:pPr lvl="1"/>
            <a:r>
              <a:rPr lang="en-US" altLang="zh-CN" dirty="0"/>
              <a:t>DG:</a:t>
            </a:r>
            <a:r>
              <a:rPr lang="zh-CN" altLang="en-US" dirty="0"/>
              <a:t>点云密度先验的空间过滤方法 </a:t>
            </a:r>
            <a:r>
              <a:rPr lang="en-US" altLang="zh-CN" dirty="0"/>
              <a:t>(Density-guided Spatial Filtering)</a:t>
            </a:r>
          </a:p>
          <a:p>
            <a:pPr lvl="1"/>
            <a:r>
              <a:rPr lang="en-US" altLang="zh-CN" dirty="0"/>
              <a:t>SP-BN:</a:t>
            </a:r>
            <a:r>
              <a:rPr lang="zh-CN" altLang="en-US" dirty="0"/>
              <a:t>保持</a:t>
            </a:r>
            <a:r>
              <a:rPr lang="en-US" altLang="zh-CN" dirty="0"/>
              <a:t>2D BEV feature</a:t>
            </a:r>
            <a:r>
              <a:rPr lang="zh-CN" altLang="en-US" dirty="0"/>
              <a:t>稀疏性的</a:t>
            </a:r>
            <a:r>
              <a:rPr lang="en-US" altLang="zh-CN" dirty="0"/>
              <a:t>Batch Norm(Sparsity-Preserving Batch Normalization)</a:t>
            </a:r>
          </a:p>
          <a:p>
            <a:pPr lvl="1"/>
            <a:endParaRPr lang="en-US" altLang="zh-CN" dirty="0"/>
          </a:p>
          <a:p>
            <a:pPr lvl="1"/>
            <a:endParaRPr lang="en-US" altLang="zh-CN" dirty="0"/>
          </a:p>
          <a:p>
            <a:pPr lvl="1"/>
            <a:endParaRPr lang="en-US" altLang="zh-CN" dirty="0"/>
          </a:p>
          <a:p>
            <a:endParaRPr lang="en-US" altLang="zh-CN" dirty="0"/>
          </a:p>
          <a:p>
            <a:endParaRPr lang="en-US" altLang="zh-CN" dirty="0"/>
          </a:p>
          <a:p>
            <a:pPr lvl="1"/>
            <a:endParaRPr lang="en-US" altLang="zh-CN" dirty="0"/>
          </a:p>
        </p:txBody>
      </p:sp>
      <p:sp>
        <p:nvSpPr>
          <p:cNvPr id="3" name="标题 2">
            <a:extLst>
              <a:ext uri="{FF2B5EF4-FFF2-40B4-BE49-F238E27FC236}">
                <a16:creationId xmlns:a16="http://schemas.microsoft.com/office/drawing/2014/main" id="{70C9F434-CCE9-46D2-86C1-0F6A7766E3B3}"/>
              </a:ext>
            </a:extLst>
          </p:cNvPr>
          <p:cNvSpPr>
            <a:spLocks noGrp="1"/>
          </p:cNvSpPr>
          <p:nvPr>
            <p:ph type="title"/>
          </p:nvPr>
        </p:nvSpPr>
        <p:spPr/>
        <p:txBody>
          <a:bodyPr/>
          <a:lstStyle/>
          <a:p>
            <a:r>
              <a:rPr lang="en-US" altLang="zh-CN" dirty="0"/>
              <a:t>Analysis</a:t>
            </a:r>
            <a:endParaRPr lang="zh-CN" altLang="en-US" dirty="0"/>
          </a:p>
        </p:txBody>
      </p:sp>
      <p:pic>
        <p:nvPicPr>
          <p:cNvPr id="17410" name="Picture 2">
            <a:extLst>
              <a:ext uri="{FF2B5EF4-FFF2-40B4-BE49-F238E27FC236}">
                <a16:creationId xmlns:a16="http://schemas.microsoft.com/office/drawing/2014/main" id="{340633DF-797B-452E-A161-78D03394AC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693" y="2824410"/>
            <a:ext cx="11352811" cy="3503407"/>
          </a:xfrm>
          <a:prstGeom prst="rect">
            <a:avLst/>
          </a:prstGeom>
          <a:noFill/>
          <a:extLst>
            <a:ext uri="{909E8E84-426E-40DD-AFC4-6F175D3DCCD1}">
              <a14:hiddenFill xmlns:a14="http://schemas.microsoft.com/office/drawing/2010/main">
                <a:solidFill>
                  <a:srgbClr val="FFFFFF"/>
                </a:solidFill>
              </a14:hiddenFill>
            </a:ext>
          </a:extLst>
        </p:spPr>
      </p:pic>
      <p:cxnSp>
        <p:nvCxnSpPr>
          <p:cNvPr id="6" name="直接箭头连接符 5">
            <a:extLst>
              <a:ext uri="{FF2B5EF4-FFF2-40B4-BE49-F238E27FC236}">
                <a16:creationId xmlns:a16="http://schemas.microsoft.com/office/drawing/2014/main" id="{EFB01BAD-02D3-440E-A248-BFF670AC8842}"/>
              </a:ext>
            </a:extLst>
          </p:cNvPr>
          <p:cNvCxnSpPr>
            <a:cxnSpLocks/>
          </p:cNvCxnSpPr>
          <p:nvPr/>
        </p:nvCxnSpPr>
        <p:spPr>
          <a:xfrm flipH="1">
            <a:off x="8437418" y="5872348"/>
            <a:ext cx="540327" cy="455469"/>
          </a:xfrm>
          <a:prstGeom prst="straightConnector1">
            <a:avLst/>
          </a:prstGeom>
          <a:ln w="127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9" name="文本框 8">
            <a:extLst>
              <a:ext uri="{FF2B5EF4-FFF2-40B4-BE49-F238E27FC236}">
                <a16:creationId xmlns:a16="http://schemas.microsoft.com/office/drawing/2014/main" id="{86C278DD-A7A9-4EA0-A6CF-9BAC9F99E3A7}"/>
              </a:ext>
            </a:extLst>
          </p:cNvPr>
          <p:cNvSpPr txBox="1"/>
          <p:nvPr/>
        </p:nvSpPr>
        <p:spPr>
          <a:xfrm>
            <a:off x="6497913" y="6356323"/>
            <a:ext cx="2723823" cy="369332"/>
          </a:xfrm>
          <a:prstGeom prst="rect">
            <a:avLst/>
          </a:prstGeom>
          <a:noFill/>
        </p:spPr>
        <p:txBody>
          <a:bodyPr wrap="none" rtlCol="0">
            <a:spAutoFit/>
          </a:bodyPr>
          <a:lstStyle/>
          <a:p>
            <a:r>
              <a:rPr lang="zh-CN" altLang="en-US" dirty="0">
                <a:latin typeface="微软雅黑" pitchFamily="34" charset="-122"/>
                <a:ea typeface="微软雅黑" pitchFamily="34" charset="-122"/>
              </a:rPr>
              <a:t>对远处的行人识别率更高</a:t>
            </a:r>
          </a:p>
        </p:txBody>
      </p:sp>
    </p:spTree>
    <p:extLst>
      <p:ext uri="{BB962C8B-B14F-4D97-AF65-F5344CB8AC3E}">
        <p14:creationId xmlns:p14="http://schemas.microsoft.com/office/powerpoint/2010/main" val="41717768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a:extLst>
              <a:ext uri="{FF2B5EF4-FFF2-40B4-BE49-F238E27FC236}">
                <a16:creationId xmlns:a16="http://schemas.microsoft.com/office/drawing/2014/main" id="{DD1003A5-DD86-4A68-85D3-8E6B4E708349}"/>
              </a:ext>
            </a:extLst>
          </p:cNvPr>
          <p:cNvSpPr>
            <a:spLocks noGrp="1"/>
          </p:cNvSpPr>
          <p:nvPr>
            <p:ph sz="quarter" idx="13"/>
          </p:nvPr>
        </p:nvSpPr>
        <p:spPr>
          <a:xfrm>
            <a:off x="0" y="811910"/>
            <a:ext cx="11792198" cy="5774419"/>
          </a:xfrm>
        </p:spPr>
        <p:txBody>
          <a:bodyPr/>
          <a:lstStyle/>
          <a:p>
            <a:r>
              <a:rPr lang="en-US" altLang="zh-CN" dirty="0"/>
              <a:t>Ablation Studies—Importance predictor accurately</a:t>
            </a:r>
          </a:p>
          <a:p>
            <a:pPr lvl="1"/>
            <a:r>
              <a:rPr lang="en-US" altLang="zh-CN" dirty="0"/>
              <a:t>IP</a:t>
            </a:r>
            <a:r>
              <a:rPr lang="zh-CN" altLang="en-US" dirty="0"/>
              <a:t>：</a:t>
            </a:r>
            <a:r>
              <a:rPr lang="en-US" altLang="zh-CN" dirty="0"/>
              <a:t>BEV</a:t>
            </a:r>
            <a:r>
              <a:rPr lang="zh-CN" altLang="en-US" dirty="0"/>
              <a:t>空间重要性预测器 </a:t>
            </a:r>
            <a:r>
              <a:rPr lang="en-US" altLang="zh-CN" dirty="0"/>
              <a:t>(BEV-space Importance Predictor)</a:t>
            </a:r>
          </a:p>
          <a:p>
            <a:pPr lvl="1"/>
            <a:r>
              <a:rPr lang="en-US" altLang="zh-CN" dirty="0"/>
              <a:t>DG:</a:t>
            </a:r>
            <a:r>
              <a:rPr lang="zh-CN" altLang="en-US" dirty="0"/>
              <a:t>点云密度先验的空间过滤方法 </a:t>
            </a:r>
            <a:r>
              <a:rPr lang="en-US" altLang="zh-CN" dirty="0"/>
              <a:t>(Density-guided Spatial Filtering)</a:t>
            </a:r>
          </a:p>
          <a:p>
            <a:pPr lvl="1"/>
            <a:r>
              <a:rPr lang="en-US" altLang="zh-CN" dirty="0"/>
              <a:t>SP-BN:</a:t>
            </a:r>
            <a:r>
              <a:rPr lang="zh-CN" altLang="en-US" dirty="0"/>
              <a:t>保持</a:t>
            </a:r>
            <a:r>
              <a:rPr lang="en-US" altLang="zh-CN" dirty="0"/>
              <a:t>2D BEV feature</a:t>
            </a:r>
            <a:r>
              <a:rPr lang="zh-CN" altLang="en-US" dirty="0"/>
              <a:t>稀疏性的</a:t>
            </a:r>
            <a:r>
              <a:rPr lang="en-US" altLang="zh-CN" dirty="0"/>
              <a:t>Batch Norm(Sparsity-Preserving Batch Normalization)</a:t>
            </a:r>
          </a:p>
          <a:p>
            <a:pPr lvl="1"/>
            <a:endParaRPr lang="en-US" altLang="zh-CN" dirty="0"/>
          </a:p>
          <a:p>
            <a:pPr lvl="1"/>
            <a:endParaRPr lang="en-US" altLang="zh-CN" dirty="0"/>
          </a:p>
          <a:p>
            <a:pPr lvl="1"/>
            <a:endParaRPr lang="en-US" altLang="zh-CN" dirty="0"/>
          </a:p>
          <a:p>
            <a:endParaRPr lang="en-US" altLang="zh-CN" dirty="0"/>
          </a:p>
          <a:p>
            <a:endParaRPr lang="en-US" altLang="zh-CN" dirty="0"/>
          </a:p>
          <a:p>
            <a:pPr lvl="1"/>
            <a:endParaRPr lang="en-US" altLang="zh-CN" dirty="0"/>
          </a:p>
        </p:txBody>
      </p:sp>
      <p:sp>
        <p:nvSpPr>
          <p:cNvPr id="3" name="标题 2">
            <a:extLst>
              <a:ext uri="{FF2B5EF4-FFF2-40B4-BE49-F238E27FC236}">
                <a16:creationId xmlns:a16="http://schemas.microsoft.com/office/drawing/2014/main" id="{70C9F434-CCE9-46D2-86C1-0F6A7766E3B3}"/>
              </a:ext>
            </a:extLst>
          </p:cNvPr>
          <p:cNvSpPr>
            <a:spLocks noGrp="1"/>
          </p:cNvSpPr>
          <p:nvPr>
            <p:ph type="title"/>
          </p:nvPr>
        </p:nvSpPr>
        <p:spPr/>
        <p:txBody>
          <a:bodyPr/>
          <a:lstStyle/>
          <a:p>
            <a:r>
              <a:rPr lang="en-US" altLang="zh-CN" dirty="0"/>
              <a:t>Analysis</a:t>
            </a:r>
            <a:endParaRPr lang="zh-CN" altLang="en-US" dirty="0"/>
          </a:p>
        </p:txBody>
      </p:sp>
      <p:pic>
        <p:nvPicPr>
          <p:cNvPr id="16386" name="Picture 2">
            <a:extLst>
              <a:ext uri="{FF2B5EF4-FFF2-40B4-BE49-F238E27FC236}">
                <a16:creationId xmlns:a16="http://schemas.microsoft.com/office/drawing/2014/main" id="{10D1C9B8-77DF-4551-8D8F-B71286E7E7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168" y="3026134"/>
            <a:ext cx="11184747" cy="3426785"/>
          </a:xfrm>
          <a:prstGeom prst="rect">
            <a:avLst/>
          </a:prstGeom>
          <a:noFill/>
          <a:extLst>
            <a:ext uri="{909E8E84-426E-40DD-AFC4-6F175D3DCCD1}">
              <a14:hiddenFill xmlns:a14="http://schemas.microsoft.com/office/drawing/2010/main">
                <a:solidFill>
                  <a:srgbClr val="FFFFFF"/>
                </a:solidFill>
              </a14:hiddenFill>
            </a:ext>
          </a:extLst>
        </p:spPr>
      </p:pic>
      <p:cxnSp>
        <p:nvCxnSpPr>
          <p:cNvPr id="5" name="直接箭头连接符 4">
            <a:extLst>
              <a:ext uri="{FF2B5EF4-FFF2-40B4-BE49-F238E27FC236}">
                <a16:creationId xmlns:a16="http://schemas.microsoft.com/office/drawing/2014/main" id="{7A275F72-B64F-4644-8A54-95CF8C65FA7A}"/>
              </a:ext>
            </a:extLst>
          </p:cNvPr>
          <p:cNvCxnSpPr/>
          <p:nvPr/>
        </p:nvCxnSpPr>
        <p:spPr>
          <a:xfrm>
            <a:off x="5919849" y="5391397"/>
            <a:ext cx="676894" cy="1061522"/>
          </a:xfrm>
          <a:prstGeom prst="straightConnector1">
            <a:avLst/>
          </a:prstGeom>
          <a:ln w="127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6" name="文本框 5">
            <a:extLst>
              <a:ext uri="{FF2B5EF4-FFF2-40B4-BE49-F238E27FC236}">
                <a16:creationId xmlns:a16="http://schemas.microsoft.com/office/drawing/2014/main" id="{4655263E-5C45-44B3-A760-FB0647ADB987}"/>
              </a:ext>
            </a:extLst>
          </p:cNvPr>
          <p:cNvSpPr txBox="1"/>
          <p:nvPr/>
        </p:nvSpPr>
        <p:spPr>
          <a:xfrm>
            <a:off x="6299860" y="6468368"/>
            <a:ext cx="2274982" cy="369332"/>
          </a:xfrm>
          <a:prstGeom prst="rect">
            <a:avLst/>
          </a:prstGeom>
          <a:noFill/>
        </p:spPr>
        <p:txBody>
          <a:bodyPr wrap="none" rtlCol="0">
            <a:spAutoFit/>
          </a:bodyPr>
          <a:lstStyle/>
          <a:p>
            <a:r>
              <a:rPr lang="zh-CN" altLang="en-US" dirty="0">
                <a:latin typeface="微软雅黑" pitchFamily="34" charset="-122"/>
                <a:ea typeface="微软雅黑" pitchFamily="34" charset="-122"/>
              </a:rPr>
              <a:t>保留了</a:t>
            </a:r>
            <a:r>
              <a:rPr lang="en-US" altLang="zh-CN" dirty="0">
                <a:latin typeface="微软雅黑" pitchFamily="34" charset="-122"/>
                <a:ea typeface="微软雅黑" pitchFamily="34" charset="-122"/>
              </a:rPr>
              <a:t>50%</a:t>
            </a:r>
            <a:r>
              <a:rPr lang="zh-CN" altLang="en-US" dirty="0">
                <a:latin typeface="微软雅黑" pitchFamily="34" charset="-122"/>
                <a:ea typeface="微软雅黑" pitchFamily="34" charset="-122"/>
              </a:rPr>
              <a:t>的稀疏度</a:t>
            </a:r>
          </a:p>
        </p:txBody>
      </p:sp>
    </p:spTree>
    <p:extLst>
      <p:ext uri="{BB962C8B-B14F-4D97-AF65-F5344CB8AC3E}">
        <p14:creationId xmlns:p14="http://schemas.microsoft.com/office/powerpoint/2010/main" val="33046456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a:extLst>
              <a:ext uri="{FF2B5EF4-FFF2-40B4-BE49-F238E27FC236}">
                <a16:creationId xmlns:a16="http://schemas.microsoft.com/office/drawing/2014/main" id="{DD1003A5-DD86-4A68-85D3-8E6B4E708349}"/>
              </a:ext>
            </a:extLst>
          </p:cNvPr>
          <p:cNvSpPr>
            <a:spLocks noGrp="1"/>
          </p:cNvSpPr>
          <p:nvPr>
            <p:ph sz="quarter" idx="13"/>
          </p:nvPr>
        </p:nvSpPr>
        <p:spPr>
          <a:xfrm>
            <a:off x="0" y="811910"/>
            <a:ext cx="11792198" cy="5774419"/>
          </a:xfrm>
        </p:spPr>
        <p:txBody>
          <a:bodyPr/>
          <a:lstStyle/>
          <a:p>
            <a:r>
              <a:rPr lang="zh-CN" altLang="en-US" dirty="0"/>
              <a:t>针对</a:t>
            </a:r>
            <a:r>
              <a:rPr lang="en-US" altLang="zh-CN" dirty="0"/>
              <a:t>3D</a:t>
            </a:r>
            <a:r>
              <a:rPr lang="zh-CN" altLang="en-US" dirty="0"/>
              <a:t>感知任务中输入数据存在冗余性的问题，提出了基于动态推理的框架</a:t>
            </a:r>
            <a:r>
              <a:rPr lang="en-US" altLang="zh-CN" dirty="0"/>
              <a:t>Ada3D</a:t>
            </a:r>
            <a:r>
              <a:rPr lang="zh-CN" altLang="en-US" dirty="0"/>
              <a:t>，能够有效的在模型推理过程中通过去除冗余的输入数据，减少模型的计算和存储消耗。</a:t>
            </a:r>
            <a:endParaRPr lang="en-US" altLang="zh-CN" dirty="0"/>
          </a:p>
          <a:p>
            <a:r>
              <a:rPr lang="zh-CN" altLang="en-US" dirty="0"/>
              <a:t>能够去除约</a:t>
            </a:r>
            <a:r>
              <a:rPr lang="en-US" altLang="zh-CN" dirty="0"/>
              <a:t>40%</a:t>
            </a:r>
            <a:r>
              <a:rPr lang="zh-CN" altLang="en-US" dirty="0"/>
              <a:t>的</a:t>
            </a:r>
            <a:r>
              <a:rPr lang="en-US" altLang="zh-CN" dirty="0"/>
              <a:t>3D</a:t>
            </a:r>
            <a:r>
              <a:rPr lang="zh-CN" altLang="en-US" dirty="0"/>
              <a:t>体素与</a:t>
            </a:r>
            <a:r>
              <a:rPr lang="en-US" altLang="zh-CN" dirty="0"/>
              <a:t>80%</a:t>
            </a:r>
            <a:r>
              <a:rPr lang="zh-CN" altLang="en-US" dirty="0"/>
              <a:t>的</a:t>
            </a:r>
            <a:r>
              <a:rPr lang="en-US" altLang="zh-CN" dirty="0"/>
              <a:t>2D</a:t>
            </a:r>
            <a:r>
              <a:rPr lang="zh-CN" altLang="en-US" dirty="0"/>
              <a:t>像素，实现约</a:t>
            </a:r>
            <a:r>
              <a:rPr lang="en-US" altLang="zh-CN" dirty="0"/>
              <a:t>5x</a:t>
            </a:r>
            <a:r>
              <a:rPr lang="zh-CN" altLang="en-US" dirty="0"/>
              <a:t>的</a:t>
            </a:r>
            <a:r>
              <a:rPr lang="en-US" altLang="zh-CN" dirty="0"/>
              <a:t>flops</a:t>
            </a:r>
            <a:r>
              <a:rPr lang="zh-CN" altLang="en-US" dirty="0"/>
              <a:t>与</a:t>
            </a:r>
            <a:r>
              <a:rPr lang="en-US" altLang="zh-CN" dirty="0"/>
              <a:t>memory</a:t>
            </a:r>
            <a:r>
              <a:rPr lang="zh-CN" altLang="en-US" dirty="0"/>
              <a:t>优化</a:t>
            </a:r>
            <a:endParaRPr lang="en-US" altLang="zh-CN" dirty="0"/>
          </a:p>
          <a:p>
            <a:r>
              <a:rPr lang="zh-CN" altLang="en-US" dirty="0"/>
              <a:t>在</a:t>
            </a:r>
            <a:r>
              <a:rPr lang="en-US" altLang="zh-CN" dirty="0"/>
              <a:t>GPU</a:t>
            </a:r>
            <a:r>
              <a:rPr lang="zh-CN" altLang="en-US" dirty="0"/>
              <a:t>设备上获得了</a:t>
            </a:r>
            <a:r>
              <a:rPr lang="en-US" altLang="zh-CN" dirty="0"/>
              <a:t>1.5</a:t>
            </a:r>
            <a:r>
              <a:rPr lang="zh-CN" altLang="en-US" dirty="0"/>
              <a:t>倍的延迟与</a:t>
            </a:r>
            <a:r>
              <a:rPr lang="en-US" altLang="zh-CN" dirty="0"/>
              <a:t>2.2</a:t>
            </a:r>
            <a:r>
              <a:rPr lang="zh-CN" altLang="en-US" dirty="0"/>
              <a:t>倍的峰值内存的优化</a:t>
            </a:r>
            <a:endParaRPr lang="en-US" altLang="zh-CN" dirty="0"/>
          </a:p>
          <a:p>
            <a:r>
              <a:rPr lang="en-US" altLang="zh-CN" dirty="0"/>
              <a:t>Ada3D</a:t>
            </a:r>
            <a:r>
              <a:rPr lang="zh-CN" altLang="en-US" dirty="0"/>
              <a:t>方法能够与现有的模型压缩方法组合，且在专用硬件平台上有更高的效率优化空间。</a:t>
            </a:r>
            <a:endParaRPr lang="en-US" altLang="zh-CN" dirty="0"/>
          </a:p>
          <a:p>
            <a:pPr lvl="1"/>
            <a:endParaRPr lang="en-US" altLang="zh-CN" dirty="0"/>
          </a:p>
          <a:p>
            <a:pPr lvl="1"/>
            <a:endParaRPr lang="en-US" altLang="zh-CN" dirty="0"/>
          </a:p>
          <a:p>
            <a:pPr lvl="1"/>
            <a:endParaRPr lang="en-US" altLang="zh-CN" dirty="0"/>
          </a:p>
          <a:p>
            <a:endParaRPr lang="en-US" altLang="zh-CN" dirty="0"/>
          </a:p>
          <a:p>
            <a:endParaRPr lang="en-US" altLang="zh-CN" dirty="0"/>
          </a:p>
          <a:p>
            <a:pPr lvl="1"/>
            <a:endParaRPr lang="en-US" altLang="zh-CN" dirty="0"/>
          </a:p>
        </p:txBody>
      </p:sp>
      <p:sp>
        <p:nvSpPr>
          <p:cNvPr id="3" name="标题 2">
            <a:extLst>
              <a:ext uri="{FF2B5EF4-FFF2-40B4-BE49-F238E27FC236}">
                <a16:creationId xmlns:a16="http://schemas.microsoft.com/office/drawing/2014/main" id="{70C9F434-CCE9-46D2-86C1-0F6A7766E3B3}"/>
              </a:ext>
            </a:extLst>
          </p:cNvPr>
          <p:cNvSpPr>
            <a:spLocks noGrp="1"/>
          </p:cNvSpPr>
          <p:nvPr>
            <p:ph type="title"/>
          </p:nvPr>
        </p:nvSpPr>
        <p:spPr/>
        <p:txBody>
          <a:bodyPr/>
          <a:lstStyle/>
          <a:p>
            <a:r>
              <a:rPr lang="en-US" altLang="zh-CN" dirty="0"/>
              <a:t>Conclusion</a:t>
            </a:r>
            <a:endParaRPr lang="zh-CN" altLang="en-US" dirty="0"/>
          </a:p>
        </p:txBody>
      </p:sp>
    </p:spTree>
    <p:extLst>
      <p:ext uri="{BB962C8B-B14F-4D97-AF65-F5344CB8AC3E}">
        <p14:creationId xmlns:p14="http://schemas.microsoft.com/office/powerpoint/2010/main" val="20328185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6">
            <a:extLst>
              <a:ext uri="{FF2B5EF4-FFF2-40B4-BE49-F238E27FC236}">
                <a16:creationId xmlns:a16="http://schemas.microsoft.com/office/drawing/2014/main" id="{1D9A5DF5-4A92-4DC2-BF60-CF7F5CFD30E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矩形 19">
            <a:extLst>
              <a:ext uri="{FF2B5EF4-FFF2-40B4-BE49-F238E27FC236}">
                <a16:creationId xmlns:a16="http://schemas.microsoft.com/office/drawing/2014/main" id="{3093C588-C891-47DE-AB8C-7210B8F033B9}"/>
              </a:ext>
            </a:extLst>
          </p:cNvPr>
          <p:cNvSpPr/>
          <p:nvPr/>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21" name="Group 1">
            <a:extLst>
              <a:ext uri="{FF2B5EF4-FFF2-40B4-BE49-F238E27FC236}">
                <a16:creationId xmlns:a16="http://schemas.microsoft.com/office/drawing/2014/main" id="{699205C8-0229-4279-B618-AEECC6033E62}"/>
              </a:ext>
            </a:extLst>
          </p:cNvPr>
          <p:cNvGrpSpPr/>
          <p:nvPr/>
        </p:nvGrpSpPr>
        <p:grpSpPr>
          <a:xfrm>
            <a:off x="10031385" y="4810119"/>
            <a:ext cx="558403" cy="528638"/>
            <a:chOff x="10637838" y="3171860"/>
            <a:chExt cx="744537" cy="704850"/>
          </a:xfrm>
        </p:grpSpPr>
        <p:sp>
          <p:nvSpPr>
            <p:cNvPr id="22"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23"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24" name="Group 3">
            <a:extLst>
              <a:ext uri="{FF2B5EF4-FFF2-40B4-BE49-F238E27FC236}">
                <a16:creationId xmlns:a16="http://schemas.microsoft.com/office/drawing/2014/main" id="{5071832E-9782-4517-ABCE-52744968689D}"/>
              </a:ext>
            </a:extLst>
          </p:cNvPr>
          <p:cNvGrpSpPr/>
          <p:nvPr/>
        </p:nvGrpSpPr>
        <p:grpSpPr>
          <a:xfrm>
            <a:off x="1354455" y="1612580"/>
            <a:ext cx="470297" cy="470297"/>
            <a:chOff x="1308100" y="1397035"/>
            <a:chExt cx="627063" cy="627062"/>
          </a:xfrm>
        </p:grpSpPr>
        <p:sp>
          <p:nvSpPr>
            <p:cNvPr id="25"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26"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
        <p:nvSpPr>
          <p:cNvPr id="3" name="文本框 2"/>
          <p:cNvSpPr txBox="1"/>
          <p:nvPr/>
        </p:nvSpPr>
        <p:spPr>
          <a:xfrm>
            <a:off x="-846633" y="96219"/>
            <a:ext cx="184666" cy="369332"/>
          </a:xfrm>
          <a:prstGeom prst="rect">
            <a:avLst/>
          </a:prstGeom>
          <a:noFill/>
        </p:spPr>
        <p:txBody>
          <a:bodyPr wrap="none" rtlCol="0">
            <a:spAutoFit/>
          </a:bodyPr>
          <a:lstStyle/>
          <a:p>
            <a:endParaRPr kumimoji="1" lang="zh-CN" altLang="en-US" dirty="0"/>
          </a:p>
        </p:txBody>
      </p:sp>
      <p:sp>
        <p:nvSpPr>
          <p:cNvPr id="13" name="文本框 62"/>
          <p:cNvSpPr txBox="1">
            <a:spLocks noChangeArrowheads="1"/>
          </p:cNvSpPr>
          <p:nvPr/>
        </p:nvSpPr>
        <p:spPr bwMode="auto">
          <a:xfrm>
            <a:off x="3167511" y="2091350"/>
            <a:ext cx="5955477"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微软雅黑" pitchFamily="34" charset="-122"/>
              </a:defRPr>
            </a:lvl1pPr>
            <a:lvl2pPr marL="742950" indent="-285750" eaLnBrk="0" hangingPunct="0">
              <a:defRPr>
                <a:solidFill>
                  <a:schemeClr val="tx1"/>
                </a:solidFill>
                <a:latin typeface="Arial" pitchFamily="34" charset="0"/>
                <a:ea typeface="微软雅黑" pitchFamily="34" charset="-122"/>
              </a:defRPr>
            </a:lvl2pPr>
            <a:lvl3pPr marL="1143000" indent="-228600" eaLnBrk="0" hangingPunct="0">
              <a:defRPr>
                <a:solidFill>
                  <a:schemeClr val="tx1"/>
                </a:solidFill>
                <a:latin typeface="Arial" pitchFamily="34" charset="0"/>
                <a:ea typeface="微软雅黑" pitchFamily="34" charset="-122"/>
              </a:defRPr>
            </a:lvl3pPr>
            <a:lvl4pPr marL="1600200" indent="-228600" eaLnBrk="0" hangingPunct="0">
              <a:defRPr>
                <a:solidFill>
                  <a:schemeClr val="tx1"/>
                </a:solidFill>
                <a:latin typeface="Arial" pitchFamily="34" charset="0"/>
                <a:ea typeface="微软雅黑" pitchFamily="34" charset="-122"/>
              </a:defRPr>
            </a:lvl4pPr>
            <a:lvl5pPr marL="2057400" indent="-228600" eaLnBrk="0" hangingPunct="0">
              <a:defRPr>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pitchFamily="34" charset="0"/>
                <a:ea typeface="微软雅黑" pitchFamily="34" charset="-122"/>
              </a:defRPr>
            </a:lvl9pPr>
          </a:lstStyle>
          <a:p>
            <a:pPr algn="ctr" defTabSz="685800" eaLnBrk="1" fontAlgn="auto" hangingPunct="1">
              <a:spcBef>
                <a:spcPts val="0"/>
              </a:spcBef>
              <a:spcAft>
                <a:spcPts val="0"/>
              </a:spcAft>
            </a:pPr>
            <a:r>
              <a:rPr lang="zh-CN" altLang="en-US" sz="4500" dirty="0">
                <a:solidFill>
                  <a:srgbClr val="4B649F"/>
                </a:solidFill>
              </a:rPr>
              <a:t>谢谢！敬请批评指正！</a:t>
            </a:r>
          </a:p>
        </p:txBody>
      </p:sp>
    </p:spTree>
    <p:extLst>
      <p:ext uri="{BB962C8B-B14F-4D97-AF65-F5344CB8AC3E}">
        <p14:creationId xmlns:p14="http://schemas.microsoft.com/office/powerpoint/2010/main" val="105253099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defRPr dirty="0" smtClean="0">
            <a:latin typeface="微软雅黑" pitchFamily="34" charset="-122"/>
            <a:ea typeface="微软雅黑" pitchFamily="34" charset="-122"/>
          </a:defRPr>
        </a:defPPr>
      </a:lstStyle>
    </a:spDef>
    <a:txDef>
      <a:spPr>
        <a:noFill/>
      </a:spPr>
      <a:bodyPr wrap="none" rtlCol="0">
        <a:spAutoFit/>
      </a:bodyPr>
      <a:lstStyle>
        <a:defPPr>
          <a:defRPr dirty="0">
            <a:latin typeface="微软雅黑" pitchFamily="34" charset="-122"/>
            <a:ea typeface="微软雅黑"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6778</TotalTime>
  <Words>3134</Words>
  <Application>Microsoft Office PowerPoint</Application>
  <PresentationFormat>宽屏</PresentationFormat>
  <Paragraphs>284</Paragraphs>
  <Slides>23</Slides>
  <Notes>22</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23</vt:i4>
      </vt:variant>
    </vt:vector>
  </HeadingPairs>
  <TitlesOfParts>
    <vt:vector size="33" baseType="lpstr">
      <vt:lpstr>-apple-system</vt:lpstr>
      <vt:lpstr>Helvetica Neue</vt:lpstr>
      <vt:lpstr>Söhne</vt:lpstr>
      <vt:lpstr>system-ui</vt:lpstr>
      <vt:lpstr>等线</vt:lpstr>
      <vt:lpstr>微软雅黑</vt:lpstr>
      <vt:lpstr>Arial</vt:lpstr>
      <vt:lpstr>Cambria Math</vt:lpstr>
      <vt:lpstr>Wingdings</vt:lpstr>
      <vt:lpstr>Office 主题​​</vt:lpstr>
      <vt:lpstr>PowerPoint 演示文稿</vt:lpstr>
      <vt:lpstr>Background</vt:lpstr>
      <vt:lpstr>Background</vt:lpstr>
      <vt:lpstr>Background</vt:lpstr>
      <vt:lpstr>Background</vt:lpstr>
      <vt:lpstr>Motivation</vt:lpstr>
      <vt:lpstr>Motivation</vt:lpstr>
      <vt:lpstr>Motivation</vt:lpstr>
      <vt:lpstr>Introdution</vt:lpstr>
      <vt:lpstr>Overview</vt:lpstr>
      <vt:lpstr>Method</vt:lpstr>
      <vt:lpstr>Method</vt:lpstr>
      <vt:lpstr>Method</vt:lpstr>
      <vt:lpstr>Experiment</vt:lpstr>
      <vt:lpstr>Experiment</vt:lpstr>
      <vt:lpstr>Experiment</vt:lpstr>
      <vt:lpstr>Experiment</vt:lpstr>
      <vt:lpstr>Experiment</vt:lpstr>
      <vt:lpstr>Analysis</vt:lpstr>
      <vt:lpstr>Analysis</vt:lpstr>
      <vt:lpstr>Analysis</vt:lpstr>
      <vt:lpstr>Conclusion</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laiminxin</cp:lastModifiedBy>
  <cp:revision>310</cp:revision>
  <dcterms:created xsi:type="dcterms:W3CDTF">2018-06-04T22:40:57Z</dcterms:created>
  <dcterms:modified xsi:type="dcterms:W3CDTF">2023-10-10T01:36:41Z</dcterms:modified>
</cp:coreProperties>
</file>