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532" r:id="rId2"/>
    <p:sldId id="528" r:id="rId3"/>
    <p:sldId id="533" r:id="rId4"/>
    <p:sldId id="539" r:id="rId5"/>
    <p:sldId id="545" r:id="rId6"/>
    <p:sldId id="546" r:id="rId7"/>
    <p:sldId id="547" r:id="rId8"/>
    <p:sldId id="548" r:id="rId9"/>
    <p:sldId id="549" r:id="rId10"/>
    <p:sldId id="550" r:id="rId11"/>
    <p:sldId id="551" r:id="rId12"/>
    <p:sldId id="552" r:id="rId13"/>
    <p:sldId id="553" r:id="rId14"/>
    <p:sldId id="554" r:id="rId15"/>
    <p:sldId id="555" r:id="rId16"/>
    <p:sldId id="556" r:id="rId17"/>
    <p:sldId id="557" r:id="rId18"/>
    <p:sldId id="558" r:id="rId19"/>
    <p:sldId id="559" r:id="rId20"/>
    <p:sldId id="560" r:id="rId21"/>
    <p:sldId id="561" r:id="rId22"/>
    <p:sldId id="563" r:id="rId23"/>
    <p:sldId id="562" r:id="rId24"/>
    <p:sldId id="564" r:id="rId25"/>
    <p:sldId id="565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91" autoAdjust="0"/>
    <p:restoredTop sz="94660"/>
  </p:normalViewPr>
  <p:slideViewPr>
    <p:cSldViewPr snapToGrid="0">
      <p:cViewPr varScale="1">
        <p:scale>
          <a:sx n="76" d="100"/>
          <a:sy n="76" d="100"/>
        </p:scale>
        <p:origin x="91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shunhong" userId="01d2e405-8653-4bb5-a81b-a674c1e29169" providerId="ADAL" clId="{94EECDAB-CC1A-4A55-B23A-A7F5F56BC804}"/>
    <pc:docChg chg="undo custSel addSld delSld modSld sldOrd">
      <pc:chgData name="wangshunhong" userId="01d2e405-8653-4bb5-a81b-a674c1e29169" providerId="ADAL" clId="{94EECDAB-CC1A-4A55-B23A-A7F5F56BC804}" dt="2022-02-24T11:24:57.898" v="6296" actId="20577"/>
      <pc:docMkLst>
        <pc:docMk/>
      </pc:docMkLst>
      <pc:sldChg chg="addSp delSp modSp">
        <pc:chgData name="wangshunhong" userId="01d2e405-8653-4bb5-a81b-a674c1e29169" providerId="ADAL" clId="{94EECDAB-CC1A-4A55-B23A-A7F5F56BC804}" dt="2022-02-24T06:48:16.985" v="368" actId="478"/>
        <pc:sldMkLst>
          <pc:docMk/>
          <pc:sldMk cId="3020017255" sldId="528"/>
        </pc:sldMkLst>
        <pc:spChg chg="mod">
          <ac:chgData name="wangshunhong" userId="01d2e405-8653-4bb5-a81b-a674c1e29169" providerId="ADAL" clId="{94EECDAB-CC1A-4A55-B23A-A7F5F56BC804}" dt="2022-02-24T06:48:05.473" v="366" actId="20577"/>
          <ac:spMkLst>
            <pc:docMk/>
            <pc:sldMk cId="3020017255" sldId="528"/>
            <ac:spMk id="3" creationId="{F519C9AD-1D37-403D-B197-6D74C6C114A8}"/>
          </ac:spMkLst>
        </pc:spChg>
        <pc:picChg chg="add del mod">
          <ac:chgData name="wangshunhong" userId="01d2e405-8653-4bb5-a81b-a674c1e29169" providerId="ADAL" clId="{94EECDAB-CC1A-4A55-B23A-A7F5F56BC804}" dt="2022-02-24T06:48:16.985" v="368" actId="478"/>
          <ac:picMkLst>
            <pc:docMk/>
            <pc:sldMk cId="3020017255" sldId="528"/>
            <ac:picMk id="2" creationId="{DC45F41C-B1A7-492A-BFBC-22100CD0A8E4}"/>
          </ac:picMkLst>
        </pc:picChg>
        <pc:picChg chg="del">
          <ac:chgData name="wangshunhong" userId="01d2e405-8653-4bb5-a81b-a674c1e29169" providerId="ADAL" clId="{94EECDAB-CC1A-4A55-B23A-A7F5F56BC804}" dt="2022-02-24T06:28:12.099" v="21" actId="478"/>
          <ac:picMkLst>
            <pc:docMk/>
            <pc:sldMk cId="3020017255" sldId="528"/>
            <ac:picMk id="5" creationId="{CE3EDC98-F92B-40AB-86BF-7DC52A13F0A5}"/>
          </ac:picMkLst>
        </pc:picChg>
      </pc:sldChg>
      <pc:sldChg chg="addSp delSp modSp">
        <pc:chgData name="wangshunhong" userId="01d2e405-8653-4bb5-a81b-a674c1e29169" providerId="ADAL" clId="{94EECDAB-CC1A-4A55-B23A-A7F5F56BC804}" dt="2022-02-24T07:34:23.891" v="2553" actId="5793"/>
        <pc:sldMkLst>
          <pc:docMk/>
          <pc:sldMk cId="68863740" sldId="529"/>
        </pc:sldMkLst>
        <pc:spChg chg="mod">
          <ac:chgData name="wangshunhong" userId="01d2e405-8653-4bb5-a81b-a674c1e29169" providerId="ADAL" clId="{94EECDAB-CC1A-4A55-B23A-A7F5F56BC804}" dt="2022-02-24T07:34:23.891" v="2553" actId="5793"/>
          <ac:spMkLst>
            <pc:docMk/>
            <pc:sldMk cId="68863740" sldId="529"/>
            <ac:spMk id="3" creationId="{AEE7A8BD-69AD-41FA-B4B8-8F7ABA1EAF01}"/>
          </ac:spMkLst>
        </pc:spChg>
        <pc:spChg chg="mod">
          <ac:chgData name="wangshunhong" userId="01d2e405-8653-4bb5-a81b-a674c1e29169" providerId="ADAL" clId="{94EECDAB-CC1A-4A55-B23A-A7F5F56BC804}" dt="2022-02-24T07:20:06.678" v="2078" actId="20577"/>
          <ac:spMkLst>
            <pc:docMk/>
            <pc:sldMk cId="68863740" sldId="529"/>
            <ac:spMk id="4" creationId="{0E073BD9-FAE9-4355-A293-2DBEAB23AB11}"/>
          </ac:spMkLst>
        </pc:spChg>
        <pc:picChg chg="add mod">
          <ac:chgData name="wangshunhong" userId="01d2e405-8653-4bb5-a81b-a674c1e29169" providerId="ADAL" clId="{94EECDAB-CC1A-4A55-B23A-A7F5F56BC804}" dt="2022-02-24T07:20:01.045" v="2070" actId="1076"/>
          <ac:picMkLst>
            <pc:docMk/>
            <pc:sldMk cId="68863740" sldId="529"/>
            <ac:picMk id="5" creationId="{61009378-38A5-4522-A44E-9970BBD2825F}"/>
          </ac:picMkLst>
        </pc:picChg>
        <pc:picChg chg="del">
          <ac:chgData name="wangshunhong" userId="01d2e405-8653-4bb5-a81b-a674c1e29169" providerId="ADAL" clId="{94EECDAB-CC1A-4A55-B23A-A7F5F56BC804}" dt="2022-02-24T07:13:27.549" v="1623" actId="478"/>
          <ac:picMkLst>
            <pc:docMk/>
            <pc:sldMk cId="68863740" sldId="529"/>
            <ac:picMk id="6" creationId="{A39719EC-DC3B-4A9E-BB05-61F7966D1D39}"/>
          </ac:picMkLst>
        </pc:picChg>
      </pc:sldChg>
      <pc:sldChg chg="del">
        <pc:chgData name="wangshunhong" userId="01d2e405-8653-4bb5-a81b-a674c1e29169" providerId="ADAL" clId="{94EECDAB-CC1A-4A55-B23A-A7F5F56BC804}" dt="2022-02-24T09:01:30.328" v="4709" actId="2696"/>
        <pc:sldMkLst>
          <pc:docMk/>
          <pc:sldMk cId="1779491368" sldId="530"/>
        </pc:sldMkLst>
      </pc:sldChg>
      <pc:sldChg chg="addSp delSp modSp">
        <pc:chgData name="wangshunhong" userId="01d2e405-8653-4bb5-a81b-a674c1e29169" providerId="ADAL" clId="{94EECDAB-CC1A-4A55-B23A-A7F5F56BC804}" dt="2022-02-24T06:14:37.490" v="19" actId="1076"/>
        <pc:sldMkLst>
          <pc:docMk/>
          <pc:sldMk cId="352769346" sldId="532"/>
        </pc:sldMkLst>
        <pc:spChg chg="mod">
          <ac:chgData name="wangshunhong" userId="01d2e405-8653-4bb5-a81b-a674c1e29169" providerId="ADAL" clId="{94EECDAB-CC1A-4A55-B23A-A7F5F56BC804}" dt="2022-02-24T06:13:47.766" v="12" actId="20577"/>
          <ac:spMkLst>
            <pc:docMk/>
            <pc:sldMk cId="352769346" sldId="532"/>
            <ac:spMk id="6" creationId="{EBB61916-B1BC-478E-B945-46C52FA8CE31}"/>
          </ac:spMkLst>
        </pc:spChg>
        <pc:spChg chg="mod">
          <ac:chgData name="wangshunhong" userId="01d2e405-8653-4bb5-a81b-a674c1e29169" providerId="ADAL" clId="{94EECDAB-CC1A-4A55-B23A-A7F5F56BC804}" dt="2022-02-24T06:13:52.605" v="15" actId="20577"/>
          <ac:spMkLst>
            <pc:docMk/>
            <pc:sldMk cId="352769346" sldId="532"/>
            <ac:spMk id="7" creationId="{64D1B580-6430-4969-8C42-EF62A6026F3A}"/>
          </ac:spMkLst>
        </pc:spChg>
        <pc:picChg chg="add mod">
          <ac:chgData name="wangshunhong" userId="01d2e405-8653-4bb5-a81b-a674c1e29169" providerId="ADAL" clId="{94EECDAB-CC1A-4A55-B23A-A7F5F56BC804}" dt="2022-02-24T06:14:37.490" v="19" actId="1076"/>
          <ac:picMkLst>
            <pc:docMk/>
            <pc:sldMk cId="352769346" sldId="532"/>
            <ac:picMk id="2" creationId="{ADD33EF1-D3D4-4ABF-945B-BEE8B3B74BE2}"/>
          </ac:picMkLst>
        </pc:picChg>
        <pc:picChg chg="del">
          <ac:chgData name="wangshunhong" userId="01d2e405-8653-4bb5-a81b-a674c1e29169" providerId="ADAL" clId="{94EECDAB-CC1A-4A55-B23A-A7F5F56BC804}" dt="2022-02-24T06:14:29.144" v="16" actId="478"/>
          <ac:picMkLst>
            <pc:docMk/>
            <pc:sldMk cId="352769346" sldId="532"/>
            <ac:picMk id="9" creationId="{EA94F77C-93CF-4B91-8427-087BE79F22FF}"/>
          </ac:picMkLst>
        </pc:picChg>
      </pc:sldChg>
      <pc:sldChg chg="modSp">
        <pc:chgData name="wangshunhong" userId="01d2e405-8653-4bb5-a81b-a674c1e29169" providerId="ADAL" clId="{94EECDAB-CC1A-4A55-B23A-A7F5F56BC804}" dt="2022-02-24T07:06:24.207" v="1618" actId="255"/>
        <pc:sldMkLst>
          <pc:docMk/>
          <pc:sldMk cId="2222025493" sldId="533"/>
        </pc:sldMkLst>
        <pc:spChg chg="mod">
          <ac:chgData name="wangshunhong" userId="01d2e405-8653-4bb5-a81b-a674c1e29169" providerId="ADAL" clId="{94EECDAB-CC1A-4A55-B23A-A7F5F56BC804}" dt="2022-02-24T07:06:24.207" v="1618" actId="255"/>
          <ac:spMkLst>
            <pc:docMk/>
            <pc:sldMk cId="2222025493" sldId="533"/>
            <ac:spMk id="2" creationId="{E65B7818-9F33-4409-9654-837D6C39DE6D}"/>
          </ac:spMkLst>
        </pc:spChg>
        <pc:spChg chg="mod">
          <ac:chgData name="wangshunhong" userId="01d2e405-8653-4bb5-a81b-a674c1e29169" providerId="ADAL" clId="{94EECDAB-CC1A-4A55-B23A-A7F5F56BC804}" dt="2022-02-24T06:52:02.697" v="380" actId="20577"/>
          <ac:spMkLst>
            <pc:docMk/>
            <pc:sldMk cId="2222025493" sldId="533"/>
            <ac:spMk id="3" creationId="{ECA76C69-30CD-4767-A3DD-A77480521E66}"/>
          </ac:spMkLst>
        </pc:spChg>
      </pc:sldChg>
      <pc:sldChg chg="addSp delSp modSp">
        <pc:chgData name="wangshunhong" userId="01d2e405-8653-4bb5-a81b-a674c1e29169" providerId="ADAL" clId="{94EECDAB-CC1A-4A55-B23A-A7F5F56BC804}" dt="2022-02-24T11:24:57.898" v="6296" actId="20577"/>
        <pc:sldMkLst>
          <pc:docMk/>
          <pc:sldMk cId="3490283746" sldId="534"/>
        </pc:sldMkLst>
        <pc:spChg chg="mod">
          <ac:chgData name="wangshunhong" userId="01d2e405-8653-4bb5-a81b-a674c1e29169" providerId="ADAL" clId="{94EECDAB-CC1A-4A55-B23A-A7F5F56BC804}" dt="2022-02-24T07:42:27.138" v="2993"/>
          <ac:spMkLst>
            <pc:docMk/>
            <pc:sldMk cId="3490283746" sldId="534"/>
            <ac:spMk id="3" creationId="{26ACE49F-7421-4A2B-AF6B-1EC1CE9F1863}"/>
          </ac:spMkLst>
        </pc:spChg>
        <pc:spChg chg="add mod">
          <ac:chgData name="wangshunhong" userId="01d2e405-8653-4bb5-a81b-a674c1e29169" providerId="ADAL" clId="{94EECDAB-CC1A-4A55-B23A-A7F5F56BC804}" dt="2022-02-24T11:24:57.898" v="6296" actId="20577"/>
          <ac:spMkLst>
            <pc:docMk/>
            <pc:sldMk cId="3490283746" sldId="534"/>
            <ac:spMk id="7" creationId="{AFB5AD22-FD18-4486-956D-0D5286131480}"/>
          </ac:spMkLst>
        </pc:spChg>
        <pc:picChg chg="add mod ord">
          <ac:chgData name="wangshunhong" userId="01d2e405-8653-4bb5-a81b-a674c1e29169" providerId="ADAL" clId="{94EECDAB-CC1A-4A55-B23A-A7F5F56BC804}" dt="2022-02-24T08:01:47.273" v="3830" actId="1076"/>
          <ac:picMkLst>
            <pc:docMk/>
            <pc:sldMk cId="3490283746" sldId="534"/>
            <ac:picMk id="2" creationId="{44F37A15-9276-4C82-8D66-83757C7EB612}"/>
          </ac:picMkLst>
        </pc:picChg>
        <pc:picChg chg="del">
          <ac:chgData name="wangshunhong" userId="01d2e405-8653-4bb5-a81b-a674c1e29169" providerId="ADAL" clId="{94EECDAB-CC1A-4A55-B23A-A7F5F56BC804}" dt="2022-02-24T07:42:56.365" v="2995" actId="478"/>
          <ac:picMkLst>
            <pc:docMk/>
            <pc:sldMk cId="3490283746" sldId="534"/>
            <ac:picMk id="4" creationId="{1370AEA6-7FE4-497B-8CB2-49CD26ECC695}"/>
          </ac:picMkLst>
        </pc:picChg>
        <pc:picChg chg="del">
          <ac:chgData name="wangshunhong" userId="01d2e405-8653-4bb5-a81b-a674c1e29169" providerId="ADAL" clId="{94EECDAB-CC1A-4A55-B23A-A7F5F56BC804}" dt="2022-02-24T07:42:55.697" v="2994" actId="478"/>
          <ac:picMkLst>
            <pc:docMk/>
            <pc:sldMk cId="3490283746" sldId="534"/>
            <ac:picMk id="5" creationId="{4EBB9B8B-5311-4C66-9246-671F287EC060}"/>
          </ac:picMkLst>
        </pc:picChg>
        <pc:picChg chg="del">
          <ac:chgData name="wangshunhong" userId="01d2e405-8653-4bb5-a81b-a674c1e29169" providerId="ADAL" clId="{94EECDAB-CC1A-4A55-B23A-A7F5F56BC804}" dt="2022-02-24T07:42:56.771" v="2996" actId="478"/>
          <ac:picMkLst>
            <pc:docMk/>
            <pc:sldMk cId="3490283746" sldId="534"/>
            <ac:picMk id="6" creationId="{903D2274-758A-4E4E-A4B0-F1C653F97974}"/>
          </ac:picMkLst>
        </pc:picChg>
      </pc:sldChg>
      <pc:sldChg chg="del">
        <pc:chgData name="wangshunhong" userId="01d2e405-8653-4bb5-a81b-a674c1e29169" providerId="ADAL" clId="{94EECDAB-CC1A-4A55-B23A-A7F5F56BC804}" dt="2022-02-24T09:01:30.325" v="4708" actId="2696"/>
        <pc:sldMkLst>
          <pc:docMk/>
          <pc:sldMk cId="3646605807" sldId="535"/>
        </pc:sldMkLst>
      </pc:sldChg>
      <pc:sldChg chg="del">
        <pc:chgData name="wangshunhong" userId="01d2e405-8653-4bb5-a81b-a674c1e29169" providerId="ADAL" clId="{94EECDAB-CC1A-4A55-B23A-A7F5F56BC804}" dt="2022-02-24T09:01:30.319" v="4707" actId="2696"/>
        <pc:sldMkLst>
          <pc:docMk/>
          <pc:sldMk cId="598520545" sldId="536"/>
        </pc:sldMkLst>
      </pc:sldChg>
      <pc:sldChg chg="del">
        <pc:chgData name="wangshunhong" userId="01d2e405-8653-4bb5-a81b-a674c1e29169" providerId="ADAL" clId="{94EECDAB-CC1A-4A55-B23A-A7F5F56BC804}" dt="2022-02-24T09:01:30.316" v="4706" actId="2696"/>
        <pc:sldMkLst>
          <pc:docMk/>
          <pc:sldMk cId="3419553136" sldId="537"/>
        </pc:sldMkLst>
      </pc:sldChg>
      <pc:sldChg chg="del">
        <pc:chgData name="wangshunhong" userId="01d2e405-8653-4bb5-a81b-a674c1e29169" providerId="ADAL" clId="{94EECDAB-CC1A-4A55-B23A-A7F5F56BC804}" dt="2022-02-24T09:01:30.309" v="4705" actId="2696"/>
        <pc:sldMkLst>
          <pc:docMk/>
          <pc:sldMk cId="2061269654" sldId="538"/>
        </pc:sldMkLst>
      </pc:sldChg>
      <pc:sldChg chg="modSp add ord">
        <pc:chgData name="wangshunhong" userId="01d2e405-8653-4bb5-a81b-a674c1e29169" providerId="ADAL" clId="{94EECDAB-CC1A-4A55-B23A-A7F5F56BC804}" dt="2022-02-24T10:50:09.271" v="6239"/>
        <pc:sldMkLst>
          <pc:docMk/>
          <pc:sldMk cId="1298503487" sldId="539"/>
        </pc:sldMkLst>
        <pc:spChg chg="mod">
          <ac:chgData name="wangshunhong" userId="01d2e405-8653-4bb5-a81b-a674c1e29169" providerId="ADAL" clId="{94EECDAB-CC1A-4A55-B23A-A7F5F56BC804}" dt="2022-02-24T07:39:42.463" v="2966" actId="20577"/>
          <ac:spMkLst>
            <pc:docMk/>
            <pc:sldMk cId="1298503487" sldId="539"/>
            <ac:spMk id="2" creationId="{CCE83E96-5A0F-4565-A6D4-47422299E48D}"/>
          </ac:spMkLst>
        </pc:spChg>
        <pc:spChg chg="mod">
          <ac:chgData name="wangshunhong" userId="01d2e405-8653-4bb5-a81b-a674c1e29169" providerId="ADAL" clId="{94EECDAB-CC1A-4A55-B23A-A7F5F56BC804}" dt="2022-02-24T07:34:46.615" v="2581" actId="20577"/>
          <ac:spMkLst>
            <pc:docMk/>
            <pc:sldMk cId="1298503487" sldId="539"/>
            <ac:spMk id="3" creationId="{DE4CB6A9-ED64-4DD9-BD52-4548730517F9}"/>
          </ac:spMkLst>
        </pc:spChg>
      </pc:sldChg>
      <pc:sldChg chg="modSp add del">
        <pc:chgData name="wangshunhong" userId="01d2e405-8653-4bb5-a81b-a674c1e29169" providerId="ADAL" clId="{94EECDAB-CC1A-4A55-B23A-A7F5F56BC804}" dt="2022-02-24T07:34:26.297" v="2554" actId="2696"/>
        <pc:sldMkLst>
          <pc:docMk/>
          <pc:sldMk cId="2245558547" sldId="539"/>
        </pc:sldMkLst>
        <pc:spChg chg="mod">
          <ac:chgData name="wangshunhong" userId="01d2e405-8653-4bb5-a81b-a674c1e29169" providerId="ADAL" clId="{94EECDAB-CC1A-4A55-B23A-A7F5F56BC804}" dt="2022-02-24T07:34:14.502" v="2514"/>
          <ac:spMkLst>
            <pc:docMk/>
            <pc:sldMk cId="2245558547" sldId="539"/>
            <ac:spMk id="2" creationId="{F6B8A251-F421-49AA-8577-7424654FEBED}"/>
          </ac:spMkLst>
        </pc:spChg>
        <pc:spChg chg="mod">
          <ac:chgData name="wangshunhong" userId="01d2e405-8653-4bb5-a81b-a674c1e29169" providerId="ADAL" clId="{94EECDAB-CC1A-4A55-B23A-A7F5F56BC804}" dt="2022-02-24T07:30:20.541" v="2281"/>
          <ac:spMkLst>
            <pc:docMk/>
            <pc:sldMk cId="2245558547" sldId="539"/>
            <ac:spMk id="3" creationId="{99EA074A-5B83-4866-82C7-785FA30BEF5E}"/>
          </ac:spMkLst>
        </pc:spChg>
      </pc:sldChg>
      <pc:sldChg chg="addSp modSp add">
        <pc:chgData name="wangshunhong" userId="01d2e405-8653-4bb5-a81b-a674c1e29169" providerId="ADAL" clId="{94EECDAB-CC1A-4A55-B23A-A7F5F56BC804}" dt="2022-02-24T08:59:58.736" v="4700" actId="20577"/>
        <pc:sldMkLst>
          <pc:docMk/>
          <pc:sldMk cId="1023453921" sldId="540"/>
        </pc:sldMkLst>
        <pc:spChg chg="mod">
          <ac:chgData name="wangshunhong" userId="01d2e405-8653-4bb5-a81b-a674c1e29169" providerId="ADAL" clId="{94EECDAB-CC1A-4A55-B23A-A7F5F56BC804}" dt="2022-02-24T08:59:58.736" v="4700" actId="20577"/>
          <ac:spMkLst>
            <pc:docMk/>
            <pc:sldMk cId="1023453921" sldId="540"/>
            <ac:spMk id="2" creationId="{E99571B9-DC48-4EDA-89FF-BBACF8713CF0}"/>
          </ac:spMkLst>
        </pc:spChg>
        <pc:spChg chg="mod">
          <ac:chgData name="wangshunhong" userId="01d2e405-8653-4bb5-a81b-a674c1e29169" providerId="ADAL" clId="{94EECDAB-CC1A-4A55-B23A-A7F5F56BC804}" dt="2022-02-24T08:19:05.337" v="3836"/>
          <ac:spMkLst>
            <pc:docMk/>
            <pc:sldMk cId="1023453921" sldId="540"/>
            <ac:spMk id="3" creationId="{0EC4104B-CBF3-4197-8F18-B6E58AD7B390}"/>
          </ac:spMkLst>
        </pc:spChg>
        <pc:picChg chg="add mod">
          <ac:chgData name="wangshunhong" userId="01d2e405-8653-4bb5-a81b-a674c1e29169" providerId="ADAL" clId="{94EECDAB-CC1A-4A55-B23A-A7F5F56BC804}" dt="2022-02-24T08:54:10.452" v="4599" actId="14100"/>
          <ac:picMkLst>
            <pc:docMk/>
            <pc:sldMk cId="1023453921" sldId="540"/>
            <ac:picMk id="4" creationId="{6ADFDC2F-073F-4609-A812-666963C38309}"/>
          </ac:picMkLst>
        </pc:picChg>
      </pc:sldChg>
      <pc:sldChg chg="addSp modSp add del">
        <pc:chgData name="wangshunhong" userId="01d2e405-8653-4bb5-a81b-a674c1e29169" providerId="ADAL" clId="{94EECDAB-CC1A-4A55-B23A-A7F5F56BC804}" dt="2022-02-24T10:45:34.394" v="6238" actId="2696"/>
        <pc:sldMkLst>
          <pc:docMk/>
          <pc:sldMk cId="483185267" sldId="541"/>
        </pc:sldMkLst>
        <pc:spChg chg="mod">
          <ac:chgData name="wangshunhong" userId="01d2e405-8653-4bb5-a81b-a674c1e29169" providerId="ADAL" clId="{94EECDAB-CC1A-4A55-B23A-A7F5F56BC804}" dt="2022-02-24T08:19:54.812" v="3848" actId="20577"/>
          <ac:spMkLst>
            <pc:docMk/>
            <pc:sldMk cId="483185267" sldId="541"/>
            <ac:spMk id="2" creationId="{DCB767BC-5340-459B-A97A-3F8EF157F432}"/>
          </ac:spMkLst>
        </pc:spChg>
        <pc:spChg chg="mod">
          <ac:chgData name="wangshunhong" userId="01d2e405-8653-4bb5-a81b-a674c1e29169" providerId="ADAL" clId="{94EECDAB-CC1A-4A55-B23A-A7F5F56BC804}" dt="2022-02-24T08:19:59.943" v="3849"/>
          <ac:spMkLst>
            <pc:docMk/>
            <pc:sldMk cId="483185267" sldId="541"/>
            <ac:spMk id="3" creationId="{13B67570-6D6A-4862-B3A8-E4F3E69574C2}"/>
          </ac:spMkLst>
        </pc:spChg>
        <pc:picChg chg="add mod">
          <ac:chgData name="wangshunhong" userId="01d2e405-8653-4bb5-a81b-a674c1e29169" providerId="ADAL" clId="{94EECDAB-CC1A-4A55-B23A-A7F5F56BC804}" dt="2022-02-24T08:19:41.327" v="3839" actId="1076"/>
          <ac:picMkLst>
            <pc:docMk/>
            <pc:sldMk cId="483185267" sldId="541"/>
            <ac:picMk id="4" creationId="{FC79873C-A7F2-4586-A1C4-105BF01CF8D1}"/>
          </ac:picMkLst>
        </pc:picChg>
      </pc:sldChg>
      <pc:sldChg chg="modSp add">
        <pc:chgData name="wangshunhong" userId="01d2e405-8653-4bb5-a81b-a674c1e29169" providerId="ADAL" clId="{94EECDAB-CC1A-4A55-B23A-A7F5F56BC804}" dt="2022-02-24T09:21:34.953" v="5872" actId="20577"/>
        <pc:sldMkLst>
          <pc:docMk/>
          <pc:sldMk cId="2323753097" sldId="542"/>
        </pc:sldMkLst>
        <pc:spChg chg="mod">
          <ac:chgData name="wangshunhong" userId="01d2e405-8653-4bb5-a81b-a674c1e29169" providerId="ADAL" clId="{94EECDAB-CC1A-4A55-B23A-A7F5F56BC804}" dt="2022-02-24T09:21:34.953" v="5872" actId="20577"/>
          <ac:spMkLst>
            <pc:docMk/>
            <pc:sldMk cId="2323753097" sldId="542"/>
            <ac:spMk id="2" creationId="{C641A69C-81C7-4BDA-AFA7-92F92BC287F0}"/>
          </ac:spMkLst>
        </pc:spChg>
        <pc:spChg chg="mod">
          <ac:chgData name="wangshunhong" userId="01d2e405-8653-4bb5-a81b-a674c1e29169" providerId="ADAL" clId="{94EECDAB-CC1A-4A55-B23A-A7F5F56BC804}" dt="2022-02-24T09:00:06.524" v="4702"/>
          <ac:spMkLst>
            <pc:docMk/>
            <pc:sldMk cId="2323753097" sldId="542"/>
            <ac:spMk id="3" creationId="{8DA595B1-E8EC-41EF-A9C4-3E805453F05C}"/>
          </ac:spMkLst>
        </pc:spChg>
      </pc:sldChg>
      <pc:sldChg chg="addSp modSp add">
        <pc:chgData name="wangshunhong" userId="01d2e405-8653-4bb5-a81b-a674c1e29169" providerId="ADAL" clId="{94EECDAB-CC1A-4A55-B23A-A7F5F56BC804}" dt="2022-02-24T09:34:59.904" v="6225" actId="1076"/>
        <pc:sldMkLst>
          <pc:docMk/>
          <pc:sldMk cId="1317526761" sldId="543"/>
        </pc:sldMkLst>
        <pc:spChg chg="mod">
          <ac:chgData name="wangshunhong" userId="01d2e405-8653-4bb5-a81b-a674c1e29169" providerId="ADAL" clId="{94EECDAB-CC1A-4A55-B23A-A7F5F56BC804}" dt="2022-02-24T09:27:37.470" v="6221" actId="20577"/>
          <ac:spMkLst>
            <pc:docMk/>
            <pc:sldMk cId="1317526761" sldId="543"/>
            <ac:spMk id="2" creationId="{CB9AD261-176E-4F3D-BF68-AF76331725E2}"/>
          </ac:spMkLst>
        </pc:spChg>
        <pc:spChg chg="mod">
          <ac:chgData name="wangshunhong" userId="01d2e405-8653-4bb5-a81b-a674c1e29169" providerId="ADAL" clId="{94EECDAB-CC1A-4A55-B23A-A7F5F56BC804}" dt="2022-02-24T09:22:57.436" v="5874"/>
          <ac:spMkLst>
            <pc:docMk/>
            <pc:sldMk cId="1317526761" sldId="543"/>
            <ac:spMk id="3" creationId="{7C082088-8D3D-4976-ACFF-33776051685A}"/>
          </ac:spMkLst>
        </pc:spChg>
        <pc:picChg chg="add mod">
          <ac:chgData name="wangshunhong" userId="01d2e405-8653-4bb5-a81b-a674c1e29169" providerId="ADAL" clId="{94EECDAB-CC1A-4A55-B23A-A7F5F56BC804}" dt="2022-02-24T09:34:59.904" v="6225" actId="1076"/>
          <ac:picMkLst>
            <pc:docMk/>
            <pc:sldMk cId="1317526761" sldId="543"/>
            <ac:picMk id="4" creationId="{0225621E-3F2A-4E93-9894-D71424421E2B}"/>
          </ac:picMkLst>
        </pc:picChg>
      </pc:sldChg>
      <pc:sldChg chg="addSp delSp modSp add del">
        <pc:chgData name="wangshunhong" userId="01d2e405-8653-4bb5-a81b-a674c1e29169" providerId="ADAL" clId="{94EECDAB-CC1A-4A55-B23A-A7F5F56BC804}" dt="2022-02-24T10:43:25.869" v="6237" actId="2696"/>
        <pc:sldMkLst>
          <pc:docMk/>
          <pc:sldMk cId="1649693594" sldId="544"/>
        </pc:sldMkLst>
        <pc:picChg chg="add del">
          <ac:chgData name="wangshunhong" userId="01d2e405-8653-4bb5-a81b-a674c1e29169" providerId="ADAL" clId="{94EECDAB-CC1A-4A55-B23A-A7F5F56BC804}" dt="2022-02-24T09:43:05.601" v="6228" actId="478"/>
          <ac:picMkLst>
            <pc:docMk/>
            <pc:sldMk cId="1649693594" sldId="544"/>
            <ac:picMk id="4" creationId="{080C184A-5FE9-412C-AF66-7C206DEC6EFA}"/>
          </ac:picMkLst>
        </pc:picChg>
        <pc:picChg chg="add del mod">
          <ac:chgData name="wangshunhong" userId="01d2e405-8653-4bb5-a81b-a674c1e29169" providerId="ADAL" clId="{94EECDAB-CC1A-4A55-B23A-A7F5F56BC804}" dt="2022-02-24T10:36:14.792" v="6235" actId="478"/>
          <ac:picMkLst>
            <pc:docMk/>
            <pc:sldMk cId="1649693594" sldId="544"/>
            <ac:picMk id="5" creationId="{CC58AB11-27DE-4B9F-9C3D-57BEFE347C79}"/>
          </ac:picMkLst>
        </pc:picChg>
        <pc:picChg chg="add del mod">
          <ac:chgData name="wangshunhong" userId="01d2e405-8653-4bb5-a81b-a674c1e29169" providerId="ADAL" clId="{94EECDAB-CC1A-4A55-B23A-A7F5F56BC804}" dt="2022-02-24T10:36:16.306" v="6236" actId="478"/>
          <ac:picMkLst>
            <pc:docMk/>
            <pc:sldMk cId="1649693594" sldId="544"/>
            <ac:picMk id="6" creationId="{9679716F-46E1-46D7-9679-A905BEB04B68}"/>
          </ac:picMkLst>
        </pc:picChg>
      </pc:sldChg>
      <pc:sldChg chg="addSp modSp add">
        <pc:chgData name="wangshunhong" userId="01d2e405-8653-4bb5-a81b-a674c1e29169" providerId="ADAL" clId="{94EECDAB-CC1A-4A55-B23A-A7F5F56BC804}" dt="2022-02-24T11:13:05.549" v="6253" actId="1076"/>
        <pc:sldMkLst>
          <pc:docMk/>
          <pc:sldMk cId="2802309272" sldId="544"/>
        </pc:sldMkLst>
        <pc:spChg chg="add mod">
          <ac:chgData name="wangshunhong" userId="01d2e405-8653-4bb5-a81b-a674c1e29169" providerId="ADAL" clId="{94EECDAB-CC1A-4A55-B23A-A7F5F56BC804}" dt="2022-02-24T11:13:05.549" v="6253" actId="1076"/>
          <ac:spMkLst>
            <pc:docMk/>
            <pc:sldMk cId="2802309272" sldId="544"/>
            <ac:spMk id="6" creationId="{50DC8D34-935D-4D8D-AEEE-673D75051C83}"/>
          </ac:spMkLst>
        </pc:spChg>
        <pc:picChg chg="add mod">
          <ac:chgData name="wangshunhong" userId="01d2e405-8653-4bb5-a81b-a674c1e29169" providerId="ADAL" clId="{94EECDAB-CC1A-4A55-B23A-A7F5F56BC804}" dt="2022-02-24T10:59:55.951" v="6242" actId="1076"/>
          <ac:picMkLst>
            <pc:docMk/>
            <pc:sldMk cId="2802309272" sldId="544"/>
            <ac:picMk id="4" creationId="{3780233E-BAD9-43CE-B0B5-2AB8EEA1A512}"/>
          </ac:picMkLst>
        </pc:picChg>
        <pc:picChg chg="add mod">
          <ac:chgData name="wangshunhong" userId="01d2e405-8653-4bb5-a81b-a674c1e29169" providerId="ADAL" clId="{94EECDAB-CC1A-4A55-B23A-A7F5F56BC804}" dt="2022-02-24T11:09:29.461" v="6247" actId="1076"/>
          <ac:picMkLst>
            <pc:docMk/>
            <pc:sldMk cId="2802309272" sldId="544"/>
            <ac:picMk id="5" creationId="{C1BA0DA8-85F9-4C93-A416-00FDBE5D8B1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AE3A9-A392-42B8-B439-DCCE27F003D4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3D427-FC38-4162-A89D-488A8FEBBB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927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610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60964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9775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</p:spPr>
        <p:txBody>
          <a:bodyPr/>
          <a:lstStyle>
            <a:lvl1pPr algn="ctr"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zh-CN" altLang="en-US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647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1148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4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5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l.acm.org/doi/pdf/10.1145/3582016.358201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EBB61916-B1BC-478E-B945-46C52FA8C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altLang="zh-CN" sz="3200" dirty="0">
                <a:hlinkClick r:id="rId2"/>
              </a:rPr>
              <a:t>Graphene: An IR for Optimized Tensor Computations on GPUs</a:t>
            </a:r>
            <a:endParaRPr lang="zh-CN" altLang="en-US" sz="3200" dirty="0"/>
          </a:p>
        </p:txBody>
      </p:sp>
      <p:sp>
        <p:nvSpPr>
          <p:cNvPr id="7" name="副标题 6">
            <a:extLst>
              <a:ext uri="{FF2B5EF4-FFF2-40B4-BE49-F238E27FC236}">
                <a16:creationId xmlns:a16="http://schemas.microsoft.com/office/drawing/2014/main" id="{64D1B580-6430-4969-8C42-EF62A6026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3" y="3301981"/>
            <a:ext cx="8585847" cy="415962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ASPLOS’23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442606A-6DC8-48F9-B8DD-D045C4FCB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1312" y="3941049"/>
            <a:ext cx="6429376" cy="168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19C9AD-1D37-403D-B197-6D74C6C114A8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张量计算在</a:t>
            </a:r>
            <a:r>
              <a:rPr lang="en-US" altLang="zh-CN" dirty="0"/>
              <a:t>GPU</a:t>
            </a:r>
            <a:r>
              <a:rPr lang="zh-CN" altLang="en-US" dirty="0"/>
              <a:t>中普遍存在</a:t>
            </a:r>
            <a:endParaRPr lang="en-US" altLang="zh-CN" dirty="0"/>
          </a:p>
          <a:p>
            <a:pPr lvl="1"/>
            <a:r>
              <a:rPr lang="zh-CN" altLang="en-US" dirty="0"/>
              <a:t>数据划分</a:t>
            </a:r>
            <a:endParaRPr lang="en-US" altLang="zh-CN" dirty="0"/>
          </a:p>
          <a:p>
            <a:pPr lvl="1"/>
            <a:r>
              <a:rPr lang="zh-CN" altLang="en-US" dirty="0"/>
              <a:t>数据与线程的映射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CUDA C++</a:t>
            </a:r>
            <a:r>
              <a:rPr lang="zh-CN" altLang="en-US" dirty="0"/>
              <a:t>和</a:t>
            </a:r>
            <a:r>
              <a:rPr lang="en-US" altLang="zh-CN" dirty="0"/>
              <a:t>PTX</a:t>
            </a:r>
            <a:r>
              <a:rPr lang="zh-CN" altLang="en-US" dirty="0"/>
              <a:t>等语言不是张量计算合适的</a:t>
            </a:r>
            <a:r>
              <a:rPr lang="en-US" altLang="zh-CN" dirty="0"/>
              <a:t>IR</a:t>
            </a:r>
          </a:p>
          <a:p>
            <a:pPr lvl="1"/>
            <a:r>
              <a:rPr lang="zh-CN" altLang="en-US" dirty="0"/>
              <a:t>无法表达复杂的数据到线程的映射</a:t>
            </a:r>
            <a:endParaRPr lang="en-US" altLang="zh-CN" dirty="0"/>
          </a:p>
          <a:p>
            <a:pPr lvl="1"/>
            <a:r>
              <a:rPr lang="zh-CN" altLang="en-US" dirty="0"/>
              <a:t>手动编写高度优化的</a:t>
            </a:r>
            <a:r>
              <a:rPr lang="en-US" altLang="zh-CN" dirty="0"/>
              <a:t>GPU</a:t>
            </a:r>
            <a:r>
              <a:rPr lang="zh-CN" altLang="en-US" dirty="0"/>
              <a:t>内核具有很大复杂度和难度</a:t>
            </a:r>
            <a:br>
              <a:rPr lang="fr-FR" altLang="zh-CN" dirty="0"/>
            </a:b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00EE3D3-256E-401E-B541-B931608E3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0017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65B7818-9F33-4409-9654-837D6C39DE6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7"/>
            <a:ext cx="11721523" cy="5335329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Contributions</a:t>
            </a:r>
          </a:p>
          <a:p>
            <a:pPr lvl="1">
              <a:lnSpc>
                <a:spcPct val="100000"/>
              </a:lnSpc>
            </a:pPr>
            <a:r>
              <a:rPr lang="zh-CN" altLang="en-US" dirty="0"/>
              <a:t>提出了一种新的张量形状、布局和分块的表示方法 </a:t>
            </a:r>
            <a:r>
              <a:rPr lang="en-US" altLang="zh-CN" dirty="0"/>
              <a:t>Graphene</a:t>
            </a:r>
            <a:r>
              <a:rPr lang="zh-CN" altLang="en-US" dirty="0"/>
              <a:t>。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其张量可以分解成更小的嵌套张量表示的</a:t>
            </a:r>
            <a:r>
              <a:rPr lang="en-US" altLang="zh-CN" dirty="0"/>
              <a:t>tiles</a:t>
            </a:r>
            <a:r>
              <a:rPr lang="zh-CN" altLang="en-US" dirty="0"/>
              <a:t>。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张量元素的布局在内存中不需要是连续的，并且能够表示</a:t>
            </a:r>
            <a:r>
              <a:rPr lang="en-US" altLang="zh-CN" dirty="0"/>
              <a:t>GPU</a:t>
            </a:r>
            <a:r>
              <a:rPr lang="zh-CN" altLang="en-US" dirty="0"/>
              <a:t>张量指令所需的复杂形状和布局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引入逻辑线程组来将</a:t>
            </a:r>
            <a:r>
              <a:rPr lang="en-US" altLang="zh-CN" dirty="0"/>
              <a:t>GPU</a:t>
            </a:r>
            <a:r>
              <a:rPr lang="zh-CN" altLang="en-US" dirty="0"/>
              <a:t>计算层次结构表示为处理元素的张量。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将线程表示为张量允许对线程进行任意调整和划分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引入可分解规范</a:t>
            </a:r>
            <a:r>
              <a:rPr lang="en-US" altLang="zh-CN" dirty="0"/>
              <a:t>(SPEC)</a:t>
            </a:r>
            <a:r>
              <a:rPr lang="zh-CN" altLang="en-US" dirty="0"/>
              <a:t>作为集合计算和数据移动的抽象。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规范将数据映射到线程张量，并表示从设备级内核到线程级可执行指令的计算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en-US" altLang="zh-CN" dirty="0"/>
              <a:t>Graphene</a:t>
            </a:r>
            <a:r>
              <a:rPr lang="zh-CN" altLang="en-US" dirty="0"/>
              <a:t>不仅能够表示高性能的单算子实现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GEMM)</a:t>
            </a:r>
            <a:r>
              <a:rPr lang="zh-CN" altLang="en-US" dirty="0"/>
              <a:t>，而且能够表示深度学习中一些最重要的融合操作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en-US" altLang="zh-CN" dirty="0" err="1"/>
              <a:t>GEMM+pointwise</a:t>
            </a:r>
            <a:r>
              <a:rPr lang="en-US" altLang="zh-CN" dirty="0"/>
              <a:t> epilogues</a:t>
            </a:r>
            <a:r>
              <a:rPr lang="zh-CN" altLang="en-US" dirty="0"/>
              <a:t>、</a:t>
            </a:r>
            <a:r>
              <a:rPr lang="en-US" altLang="zh-CN" dirty="0"/>
              <a:t>MLP</a:t>
            </a:r>
            <a:r>
              <a:rPr lang="zh-CN" altLang="en-US" dirty="0"/>
              <a:t>、</a:t>
            </a:r>
            <a:r>
              <a:rPr lang="en-US" altLang="zh-CN" dirty="0"/>
              <a:t>LSTM</a:t>
            </a:r>
            <a:r>
              <a:rPr lang="zh-CN" altLang="en-US" dirty="0"/>
              <a:t>、</a:t>
            </a:r>
            <a:r>
              <a:rPr lang="en-US" altLang="zh-CN" dirty="0" err="1"/>
              <a:t>LayerNorm</a:t>
            </a:r>
            <a:r>
              <a:rPr lang="zh-CN" altLang="en-US" dirty="0"/>
              <a:t>和</a:t>
            </a:r>
            <a:r>
              <a:rPr lang="en-US" altLang="zh-CN" dirty="0"/>
              <a:t>FMHA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CA76C69-30CD-4767-A3DD-A7748052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2025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CE83E96-5A0F-4565-A6D4-47422299E48D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 err="1"/>
              <a:t>ldMatrix</a:t>
            </a:r>
            <a:r>
              <a:rPr lang="zh-CN" altLang="en-US" dirty="0"/>
              <a:t>指令</a:t>
            </a:r>
            <a:endParaRPr lang="en-US" altLang="zh-CN" dirty="0"/>
          </a:p>
          <a:p>
            <a:pPr lvl="1"/>
            <a:r>
              <a:rPr lang="zh-CN" altLang="en-US" dirty="0"/>
              <a:t>使用一个</a:t>
            </a:r>
            <a:r>
              <a:rPr lang="en-US" altLang="zh-CN" dirty="0"/>
              <a:t>warp</a:t>
            </a:r>
            <a:r>
              <a:rPr lang="zh-CN" altLang="en-US" dirty="0"/>
              <a:t>（</a:t>
            </a:r>
            <a:r>
              <a:rPr lang="en-US" altLang="zh-CN" dirty="0"/>
              <a:t>32</a:t>
            </a:r>
            <a:r>
              <a:rPr lang="zh-CN" altLang="en-US" dirty="0"/>
              <a:t>个线程）将</a:t>
            </a:r>
            <a:r>
              <a:rPr lang="en-US" altLang="zh-CN" dirty="0"/>
              <a:t>4</a:t>
            </a:r>
            <a:r>
              <a:rPr lang="zh-CN" altLang="en-US" dirty="0"/>
              <a:t>个</a:t>
            </a:r>
            <a:r>
              <a:rPr lang="en-US" altLang="zh-CN" dirty="0"/>
              <a:t>8*8 fp16</a:t>
            </a:r>
            <a:r>
              <a:rPr lang="zh-CN" altLang="en-US" dirty="0"/>
              <a:t>矩阵从共享内存移动到寄存器中</a:t>
            </a:r>
            <a:endParaRPr lang="en-US" altLang="zh-CN" dirty="0"/>
          </a:p>
          <a:p>
            <a:pPr lvl="1"/>
            <a:r>
              <a:rPr lang="zh-CN" altLang="en-US" dirty="0"/>
              <a:t>规定了严格的数据到线程映射</a:t>
            </a:r>
            <a:endParaRPr lang="fr-FR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E4CB6A9-ED64-4DD9-BD52-454873051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Optimized GPU Data Movements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032B992-BD46-4A67-A153-F0ABE331B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3" y="2284154"/>
            <a:ext cx="7628098" cy="414276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B5FEDFF-54F3-4997-A476-CCA4815D8BF3}"/>
              </a:ext>
            </a:extLst>
          </p:cNvPr>
          <p:cNvSpPr txBox="1"/>
          <p:nvPr/>
        </p:nvSpPr>
        <p:spPr>
          <a:xfrm>
            <a:off x="7762875" y="3087338"/>
            <a:ext cx="4325361" cy="253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个线程被分成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组，每组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个线程。每个线程组负责读取共享内存中的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8*8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每个线程读取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1*8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每个线程接收其它线程组的两个相邻值并写入寄存器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8503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CE83E96-5A0F-4565-A6D4-47422299E48D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 err="1"/>
              <a:t>ldMatrix</a:t>
            </a:r>
            <a:r>
              <a:rPr lang="zh-CN" altLang="en-US" dirty="0"/>
              <a:t>指令</a:t>
            </a:r>
          </a:p>
          <a:p>
            <a:pPr lvl="1"/>
            <a:r>
              <a:rPr lang="zh-CN" altLang="en-US" dirty="0"/>
              <a:t>仅在</a:t>
            </a:r>
            <a:r>
              <a:rPr lang="en-US" altLang="zh-CN" dirty="0"/>
              <a:t>PTX</a:t>
            </a:r>
            <a:r>
              <a:rPr lang="zh-CN" altLang="en-US" dirty="0"/>
              <a:t>中可使用</a:t>
            </a:r>
            <a:endParaRPr lang="fr-FR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E4CB6A9-ED64-4DD9-BD52-454873051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Optimized GPU Data Movements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E1DC8DB-97CA-4D88-A074-6C0696E50A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81" b="50000"/>
          <a:stretch/>
        </p:blipFill>
        <p:spPr>
          <a:xfrm>
            <a:off x="107950" y="2202378"/>
            <a:ext cx="6158161" cy="378521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F57FA709-0EA0-47A6-9BE4-837D47D8A39E}"/>
              </a:ext>
            </a:extLst>
          </p:cNvPr>
          <p:cNvSpPr/>
          <p:nvPr/>
        </p:nvSpPr>
        <p:spPr>
          <a:xfrm>
            <a:off x="371475" y="2638425"/>
            <a:ext cx="4286250" cy="628650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1465C3F-3273-433A-A3BF-127D4B7E660A}"/>
              </a:ext>
            </a:extLst>
          </p:cNvPr>
          <p:cNvSpPr txBox="1"/>
          <p:nvPr/>
        </p:nvSpPr>
        <p:spPr>
          <a:xfrm>
            <a:off x="6638926" y="2202378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将一个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warp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的概念划分为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2*2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线程组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需要使用标量索引操作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5911F248-B1A8-4E2A-A0E4-4335CB66F071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4657725" y="2525544"/>
            <a:ext cx="1981201" cy="4272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47522A70-A757-4E54-843B-34214F2A381D}"/>
              </a:ext>
            </a:extLst>
          </p:cNvPr>
          <p:cNvSpPr/>
          <p:nvPr/>
        </p:nvSpPr>
        <p:spPr>
          <a:xfrm>
            <a:off x="371474" y="3477348"/>
            <a:ext cx="5391151" cy="1282680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BAB2E5-480E-48EA-8B33-58F919AD7FB3}"/>
              </a:ext>
            </a:extLst>
          </p:cNvPr>
          <p:cNvSpPr txBox="1"/>
          <p:nvPr/>
        </p:nvSpPr>
        <p:spPr>
          <a:xfrm>
            <a:off x="6638926" y="3834327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进一步需要将标量索引转换为实际的共享内存指针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9B3AE7CE-D7EA-4D37-85DA-7D37FF00EA55}"/>
              </a:ext>
            </a:extLst>
          </p:cNvPr>
          <p:cNvCxnSpPr>
            <a:cxnSpLocks/>
          </p:cNvCxnSpPr>
          <p:nvPr/>
        </p:nvCxnSpPr>
        <p:spPr>
          <a:xfrm flipV="1">
            <a:off x="5762625" y="4094985"/>
            <a:ext cx="658813" cy="237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CDCAB132-4D69-4586-B764-6863ED871221}"/>
              </a:ext>
            </a:extLst>
          </p:cNvPr>
          <p:cNvSpPr txBox="1"/>
          <p:nvPr/>
        </p:nvSpPr>
        <p:spPr>
          <a:xfrm>
            <a:off x="7324725" y="3049117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不适合张量计算表示</a:t>
            </a:r>
          </a:p>
        </p:txBody>
      </p:sp>
    </p:spTree>
    <p:extLst>
      <p:ext uri="{BB962C8B-B14F-4D97-AF65-F5344CB8AC3E}">
        <p14:creationId xmlns:p14="http://schemas.microsoft.com/office/powerpoint/2010/main" val="3366788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CE83E96-5A0F-4565-A6D4-47422299E48D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 err="1"/>
              <a:t>ldMatrix</a:t>
            </a:r>
            <a:r>
              <a:rPr lang="zh-CN" altLang="en-US" dirty="0"/>
              <a:t>指令</a:t>
            </a:r>
          </a:p>
          <a:p>
            <a:pPr lvl="1"/>
            <a:r>
              <a:rPr lang="zh-CN" altLang="en-US" dirty="0"/>
              <a:t>仅在</a:t>
            </a:r>
            <a:r>
              <a:rPr lang="en-US" altLang="zh-CN" dirty="0"/>
              <a:t>PTX</a:t>
            </a:r>
            <a:r>
              <a:rPr lang="zh-CN" altLang="en-US" dirty="0"/>
              <a:t>中可使用</a:t>
            </a:r>
            <a:endParaRPr lang="fr-FR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E4CB6A9-ED64-4DD9-BD52-454873051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Optimized GPU Data Movements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E1DC8DB-97CA-4D88-A074-6C0696E50A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74" r="494" b="-529"/>
          <a:stretch/>
        </p:blipFill>
        <p:spPr>
          <a:xfrm>
            <a:off x="384175" y="2225494"/>
            <a:ext cx="6226175" cy="382726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F57FA709-0EA0-47A6-9BE4-837D47D8A39E}"/>
              </a:ext>
            </a:extLst>
          </p:cNvPr>
          <p:cNvSpPr/>
          <p:nvPr/>
        </p:nvSpPr>
        <p:spPr>
          <a:xfrm>
            <a:off x="676275" y="2547864"/>
            <a:ext cx="3810000" cy="366786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1465C3F-3273-433A-A3BF-127D4B7E660A}"/>
              </a:ext>
            </a:extLst>
          </p:cNvPr>
          <p:cNvSpPr txBox="1"/>
          <p:nvPr/>
        </p:nvSpPr>
        <p:spPr>
          <a:xfrm>
            <a:off x="6704409" y="1531709"/>
            <a:ext cx="2085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定义输入输出张量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5911F248-B1A8-4E2A-A0E4-4335CB66F071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4486275" y="1716375"/>
            <a:ext cx="2218134" cy="10148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47522A70-A757-4E54-843B-34214F2A381D}"/>
              </a:ext>
            </a:extLst>
          </p:cNvPr>
          <p:cNvSpPr/>
          <p:nvPr/>
        </p:nvSpPr>
        <p:spPr>
          <a:xfrm>
            <a:off x="676275" y="2893249"/>
            <a:ext cx="4800600" cy="343771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BAB2E5-480E-48EA-8B33-58F919AD7FB3}"/>
              </a:ext>
            </a:extLst>
          </p:cNvPr>
          <p:cNvSpPr txBox="1"/>
          <p:nvPr/>
        </p:nvSpPr>
        <p:spPr>
          <a:xfrm>
            <a:off x="7203497" y="4699242"/>
            <a:ext cx="3905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划分张量布局，映射数据和线程关系，表示共享内存读取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9B3AE7CE-D7EA-4D37-85DA-7D37FF00EA55}"/>
              </a:ext>
            </a:extLst>
          </p:cNvPr>
          <p:cNvCxnSpPr>
            <a:cxnSpLocks/>
            <a:stCxn id="17" idx="3"/>
            <a:endCxn id="14" idx="1"/>
          </p:cNvCxnSpPr>
          <p:nvPr/>
        </p:nvCxnSpPr>
        <p:spPr>
          <a:xfrm>
            <a:off x="6372225" y="4699242"/>
            <a:ext cx="831272" cy="3231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EB0F616B-B8C0-4C7D-A923-8700A1B74A6B}"/>
              </a:ext>
            </a:extLst>
          </p:cNvPr>
          <p:cNvSpPr/>
          <p:nvPr/>
        </p:nvSpPr>
        <p:spPr>
          <a:xfrm>
            <a:off x="1122679" y="3459999"/>
            <a:ext cx="5198747" cy="699473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B189E34-AC10-4DDB-9943-E7BF748E9ED2}"/>
              </a:ext>
            </a:extLst>
          </p:cNvPr>
          <p:cNvSpPr/>
          <p:nvPr/>
        </p:nvSpPr>
        <p:spPr>
          <a:xfrm>
            <a:off x="1104899" y="4238016"/>
            <a:ext cx="5267326" cy="922452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6AD9BF2-39DE-47EA-98E6-77C115DAEDEE}"/>
              </a:ext>
            </a:extLst>
          </p:cNvPr>
          <p:cNvSpPr txBox="1"/>
          <p:nvPr/>
        </p:nvSpPr>
        <p:spPr>
          <a:xfrm>
            <a:off x="6868518" y="2584371"/>
            <a:ext cx="1733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定义线程数量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5013FA79-E899-4449-83B7-5AD97E9788E2}"/>
              </a:ext>
            </a:extLst>
          </p:cNvPr>
          <p:cNvCxnSpPr>
            <a:cxnSpLocks/>
            <a:stCxn id="13" idx="3"/>
            <a:endCxn id="22" idx="1"/>
          </p:cNvCxnSpPr>
          <p:nvPr/>
        </p:nvCxnSpPr>
        <p:spPr>
          <a:xfrm flipV="1">
            <a:off x="5476875" y="2769037"/>
            <a:ext cx="1391643" cy="2960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D8C167FA-659A-4D3E-9D11-0D830F80C300}"/>
              </a:ext>
            </a:extLst>
          </p:cNvPr>
          <p:cNvSpPr txBox="1"/>
          <p:nvPr/>
        </p:nvSpPr>
        <p:spPr>
          <a:xfrm>
            <a:off x="6985003" y="3369115"/>
            <a:ext cx="1692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划分线程布局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8B02F359-B629-4B3D-960D-6AF7EE3E350C}"/>
              </a:ext>
            </a:extLst>
          </p:cNvPr>
          <p:cNvCxnSpPr>
            <a:cxnSpLocks/>
            <a:stCxn id="16" idx="3"/>
            <a:endCxn id="27" idx="1"/>
          </p:cNvCxnSpPr>
          <p:nvPr/>
        </p:nvCxnSpPr>
        <p:spPr>
          <a:xfrm flipV="1">
            <a:off x="6321426" y="3553781"/>
            <a:ext cx="663577" cy="2559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CCB9142B-ADA1-433E-A266-7A1579D4E568}"/>
              </a:ext>
            </a:extLst>
          </p:cNvPr>
          <p:cNvSpPr txBox="1"/>
          <p:nvPr/>
        </p:nvSpPr>
        <p:spPr>
          <a:xfrm>
            <a:off x="6747452" y="5518013"/>
            <a:ext cx="4796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表示按照划分的数据搬运操作，写入寄存器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EEF770D-1647-4733-A33E-5AA0E9937F14}"/>
              </a:ext>
            </a:extLst>
          </p:cNvPr>
          <p:cNvSpPr/>
          <p:nvPr/>
        </p:nvSpPr>
        <p:spPr>
          <a:xfrm>
            <a:off x="905370" y="5314974"/>
            <a:ext cx="5000130" cy="572371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8645CC41-EA29-49BA-8312-AB1FB90FAB93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5905500" y="5601160"/>
            <a:ext cx="832427" cy="1015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9276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16222DC-4554-472F-A8E3-8641BD07836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Graphene</a:t>
            </a:r>
            <a:r>
              <a:rPr lang="zh-CN" altLang="en-US" dirty="0"/>
              <a:t>语法定义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DA501C4-4930-4AFB-99CD-843521CA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SHAPE OF TENSORS TO COME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1564077-E3FB-4469-8836-70D96461D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1" y="1543050"/>
            <a:ext cx="5557124" cy="500697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815040F-966F-401D-807C-76EF4239F761}"/>
              </a:ext>
            </a:extLst>
          </p:cNvPr>
          <p:cNvSpPr txBox="1"/>
          <p:nvPr/>
        </p:nvSpPr>
        <p:spPr>
          <a:xfrm>
            <a:off x="1200150" y="356817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/>
              <a:t>递归定义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5219225B-1AE3-4C67-9B24-CE397D1BFB6F}"/>
              </a:ext>
            </a:extLst>
          </p:cNvPr>
          <p:cNvCxnSpPr>
            <a:stCxn id="10" idx="3"/>
          </p:cNvCxnSpPr>
          <p:nvPr/>
        </p:nvCxnSpPr>
        <p:spPr>
          <a:xfrm flipV="1">
            <a:off x="2308146" y="3333750"/>
            <a:ext cx="1701879" cy="4190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8F731002-E7E6-4FB2-82BC-F870500279C6}"/>
              </a:ext>
            </a:extLst>
          </p:cNvPr>
          <p:cNvCxnSpPr>
            <a:cxnSpLocks/>
          </p:cNvCxnSpPr>
          <p:nvPr/>
        </p:nvCxnSpPr>
        <p:spPr>
          <a:xfrm>
            <a:off x="2308146" y="3752840"/>
            <a:ext cx="1425654" cy="88583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237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16222DC-4554-472F-A8E3-8641BD07836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内存布局的表示</a:t>
            </a:r>
            <a:endParaRPr lang="en-US" altLang="zh-CN" dirty="0"/>
          </a:p>
          <a:p>
            <a:pPr lvl="1"/>
            <a:r>
              <a:rPr lang="en-US" altLang="zh-CN" dirty="0"/>
              <a:t>Graphene</a:t>
            </a:r>
            <a:r>
              <a:rPr lang="zh-CN" altLang="en-US" dirty="0"/>
              <a:t>能表示各种形式的张量布局</a:t>
            </a:r>
            <a:endParaRPr lang="en-US" altLang="zh-CN" dirty="0"/>
          </a:p>
          <a:p>
            <a:pPr lvl="1"/>
            <a:r>
              <a:rPr lang="zh-CN" altLang="en-US" dirty="0"/>
              <a:t>定义的复杂张量也能用原始</a:t>
            </a:r>
            <a:r>
              <a:rPr lang="en-US" altLang="zh-CN" dirty="0"/>
              <a:t>index</a:t>
            </a:r>
            <a:r>
              <a:rPr lang="zh-CN" altLang="en-US" dirty="0"/>
              <a:t>访问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DA501C4-4930-4AFB-99CD-843521CA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SHAPE OF TENSORS TO COME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3920374-7638-46CE-AB32-B7387B221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667" y="913939"/>
            <a:ext cx="4671208" cy="585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76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16222DC-4554-472F-A8E3-8641BD07836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内存布局的表示</a:t>
            </a:r>
            <a:endParaRPr lang="en-US" altLang="zh-CN" dirty="0"/>
          </a:p>
          <a:p>
            <a:pPr lvl="1"/>
            <a:r>
              <a:rPr lang="en-US" altLang="zh-CN" dirty="0"/>
              <a:t>Graphene</a:t>
            </a:r>
            <a:r>
              <a:rPr lang="zh-CN" altLang="en-US" dirty="0"/>
              <a:t>能表示各种形式的张量布局</a:t>
            </a:r>
            <a:endParaRPr lang="en-US" altLang="zh-CN" dirty="0"/>
          </a:p>
          <a:p>
            <a:pPr lvl="1"/>
            <a:r>
              <a:rPr lang="zh-CN" altLang="en-US" dirty="0"/>
              <a:t>定义的复杂张量也能用原始</a:t>
            </a:r>
            <a:r>
              <a:rPr lang="en-US" altLang="zh-CN" dirty="0"/>
              <a:t>index</a:t>
            </a:r>
            <a:r>
              <a:rPr lang="zh-CN" altLang="en-US" dirty="0"/>
              <a:t>访问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DA501C4-4930-4AFB-99CD-843521CA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SHAPE OF TENSORS TO COME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3920374-7638-46CE-AB32-B7387B2213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97" b="75279"/>
          <a:stretch/>
        </p:blipFill>
        <p:spPr>
          <a:xfrm>
            <a:off x="1461984" y="2466974"/>
            <a:ext cx="9268031" cy="340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069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16222DC-4554-472F-A8E3-8641BD07836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内存布局的表示</a:t>
            </a:r>
            <a:endParaRPr lang="en-US" altLang="zh-CN" dirty="0"/>
          </a:p>
          <a:p>
            <a:pPr lvl="1"/>
            <a:r>
              <a:rPr lang="en-US" altLang="zh-CN" dirty="0"/>
              <a:t>Graphene</a:t>
            </a:r>
            <a:r>
              <a:rPr lang="zh-CN" altLang="en-US" dirty="0"/>
              <a:t>能表示各种形式的张量布局</a:t>
            </a:r>
            <a:endParaRPr lang="en-US" altLang="zh-CN" dirty="0"/>
          </a:p>
          <a:p>
            <a:pPr lvl="1"/>
            <a:r>
              <a:rPr lang="zh-CN" altLang="en-US" dirty="0"/>
              <a:t>定义的复杂张量也能用原始</a:t>
            </a:r>
            <a:r>
              <a:rPr lang="en-US" altLang="zh-CN" dirty="0"/>
              <a:t>index</a:t>
            </a:r>
            <a:r>
              <a:rPr lang="zh-CN" altLang="en-US" dirty="0"/>
              <a:t>访问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DA501C4-4930-4AFB-99CD-843521CA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SHAPE OF TENSORS TO COME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3920374-7638-46CE-AB32-B7387B2213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" t="23821" r="15501" b="53189"/>
          <a:stretch/>
        </p:blipFill>
        <p:spPr>
          <a:xfrm>
            <a:off x="1461984" y="2819400"/>
            <a:ext cx="9575104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886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16222DC-4554-472F-A8E3-8641BD07836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内存布局的表示</a:t>
            </a:r>
            <a:endParaRPr lang="en-US" altLang="zh-CN" dirty="0"/>
          </a:p>
          <a:p>
            <a:pPr lvl="1"/>
            <a:r>
              <a:rPr lang="en-US" altLang="zh-CN" dirty="0"/>
              <a:t>Graphene</a:t>
            </a:r>
            <a:r>
              <a:rPr lang="zh-CN" altLang="en-US" dirty="0"/>
              <a:t>能表示各种形式的张量布局</a:t>
            </a:r>
            <a:endParaRPr lang="en-US" altLang="zh-CN" dirty="0"/>
          </a:p>
          <a:p>
            <a:pPr lvl="1"/>
            <a:r>
              <a:rPr lang="zh-CN" altLang="en-US" dirty="0"/>
              <a:t>定义的复杂张量也能用原始</a:t>
            </a:r>
            <a:r>
              <a:rPr lang="en-US" altLang="zh-CN" dirty="0"/>
              <a:t>index</a:t>
            </a:r>
            <a:r>
              <a:rPr lang="zh-CN" altLang="en-US" dirty="0"/>
              <a:t>访问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DA501C4-4930-4AFB-99CD-843521CA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SHAPE OF TENSORS TO COME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3920374-7638-46CE-AB32-B7387B2213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" t="47146" r="2786" b="26513"/>
          <a:stretch/>
        </p:blipFill>
        <p:spPr>
          <a:xfrm>
            <a:off x="785709" y="2752725"/>
            <a:ext cx="11015766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026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16222DC-4554-472F-A8E3-8641BD07836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内存布局的表示</a:t>
            </a:r>
            <a:endParaRPr lang="en-US" altLang="zh-CN" dirty="0"/>
          </a:p>
          <a:p>
            <a:pPr lvl="1"/>
            <a:r>
              <a:rPr lang="en-US" altLang="zh-CN" dirty="0"/>
              <a:t>Graphene</a:t>
            </a:r>
            <a:r>
              <a:rPr lang="zh-CN" altLang="en-US" dirty="0"/>
              <a:t>能表示各种形式的张量布局</a:t>
            </a:r>
            <a:endParaRPr lang="en-US" altLang="zh-CN" dirty="0"/>
          </a:p>
          <a:p>
            <a:pPr lvl="1"/>
            <a:r>
              <a:rPr lang="zh-CN" altLang="en-US" dirty="0"/>
              <a:t>定义的复杂张量也能用原始</a:t>
            </a:r>
            <a:r>
              <a:rPr lang="en-US" altLang="zh-CN" dirty="0"/>
              <a:t>index</a:t>
            </a:r>
            <a:r>
              <a:rPr lang="zh-CN" altLang="en-US" dirty="0"/>
              <a:t>访问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DA501C4-4930-4AFB-99CD-843521CA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SHAPE OF TENSORS TO COME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3920374-7638-46CE-AB32-B7387B2213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4" t="73757" r="3446" b="-98"/>
          <a:stretch/>
        </p:blipFill>
        <p:spPr>
          <a:xfrm>
            <a:off x="785709" y="2752725"/>
            <a:ext cx="11015766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639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16222DC-4554-472F-A8E3-8641BD07836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8" y="919697"/>
            <a:ext cx="7479722" cy="5547777"/>
          </a:xfrm>
        </p:spPr>
        <p:txBody>
          <a:bodyPr/>
          <a:lstStyle/>
          <a:p>
            <a:r>
              <a:rPr lang="en-US" altLang="zh-CN" dirty="0"/>
              <a:t>Tiling Tensors</a:t>
            </a:r>
          </a:p>
          <a:p>
            <a:pPr lvl="1"/>
            <a:r>
              <a:rPr lang="en-US" altLang="zh-CN" dirty="0"/>
              <a:t>GPU</a:t>
            </a:r>
            <a:r>
              <a:rPr lang="zh-CN" altLang="en-US" dirty="0"/>
              <a:t>计算时需要将数据映射到多层计算和内存层次结构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DA501C4-4930-4AFB-99CD-843521CA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SHAPE OF TENSORS TO COME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86AA963-4F81-4A4C-87B1-87D77E86C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577" y="846702"/>
            <a:ext cx="4238523" cy="569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8737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16222DC-4554-472F-A8E3-8641BD07836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8" y="919697"/>
            <a:ext cx="7479722" cy="5547777"/>
          </a:xfrm>
        </p:spPr>
        <p:txBody>
          <a:bodyPr/>
          <a:lstStyle/>
          <a:p>
            <a:r>
              <a:rPr lang="en-US" altLang="zh-CN" dirty="0"/>
              <a:t>Tiling Tensors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DA501C4-4930-4AFB-99CD-843521CA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SHAPE OF TENSORS TO COME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86AA963-4F81-4A4C-87B1-87D77E86C9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" b="75093"/>
          <a:stretch/>
        </p:blipFill>
        <p:spPr>
          <a:xfrm>
            <a:off x="638541" y="2423404"/>
            <a:ext cx="10914918" cy="366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759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16222DC-4554-472F-A8E3-8641BD07836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8" y="919697"/>
            <a:ext cx="7479722" cy="5547777"/>
          </a:xfrm>
        </p:spPr>
        <p:txBody>
          <a:bodyPr/>
          <a:lstStyle/>
          <a:p>
            <a:r>
              <a:rPr lang="en-US" altLang="zh-CN" dirty="0"/>
              <a:t>Tiling Tensors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DA501C4-4930-4AFB-99CD-843521CA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SHAPE OF TENSORS TO COME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86AA963-4F81-4A4C-87B1-87D77E86C9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" t="25478" r="152" b="49615"/>
          <a:stretch/>
        </p:blipFill>
        <p:spPr>
          <a:xfrm>
            <a:off x="635965" y="2418093"/>
            <a:ext cx="10920069" cy="36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8100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16222DC-4554-472F-A8E3-8641BD07836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8" y="919697"/>
            <a:ext cx="7479722" cy="5547777"/>
          </a:xfrm>
        </p:spPr>
        <p:txBody>
          <a:bodyPr/>
          <a:lstStyle/>
          <a:p>
            <a:r>
              <a:rPr lang="en-US" altLang="zh-CN" dirty="0"/>
              <a:t>Tiling Tensors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DA501C4-4930-4AFB-99CD-843521CA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SHAPE OF TENSORS TO COME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86AA963-4F81-4A4C-87B1-87D77E86C9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" t="50036" r="152" b="25057"/>
          <a:stretch/>
        </p:blipFill>
        <p:spPr>
          <a:xfrm>
            <a:off x="635965" y="2438191"/>
            <a:ext cx="10920069" cy="36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0933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16222DC-4554-472F-A8E3-8641BD07836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8" y="919697"/>
            <a:ext cx="7479722" cy="5547777"/>
          </a:xfrm>
        </p:spPr>
        <p:txBody>
          <a:bodyPr/>
          <a:lstStyle/>
          <a:p>
            <a:r>
              <a:rPr lang="en-US" altLang="zh-CN" dirty="0"/>
              <a:t>Tiling Tensors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DA501C4-4930-4AFB-99CD-843521CA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SHAPE OF TENSORS TO COME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86AA963-4F81-4A4C-87B1-87D77E86C9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" t="74462" r="152" b="631"/>
          <a:stretch/>
        </p:blipFill>
        <p:spPr>
          <a:xfrm>
            <a:off x="635965" y="2568820"/>
            <a:ext cx="10920069" cy="36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941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8CDC713-64D5-4B7C-BEC8-5626EDF75B5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高效的张量计算需要在内核中的不同点处对线程进行不同的排列</a:t>
            </a:r>
            <a:endParaRPr lang="en-US" altLang="zh-CN" dirty="0"/>
          </a:p>
          <a:p>
            <a:pPr lvl="1"/>
            <a:r>
              <a:rPr lang="en-US" altLang="zh-CN" dirty="0" err="1"/>
              <a:t>ldMatrix</a:t>
            </a:r>
            <a:r>
              <a:rPr lang="zh-CN" altLang="en-US" dirty="0"/>
              <a:t>命令的数据移动期间的线程排列和使用</a:t>
            </a:r>
            <a:r>
              <a:rPr lang="en-US" altLang="zh-CN" dirty="0"/>
              <a:t>mma.m8n8k4</a:t>
            </a:r>
            <a:r>
              <a:rPr lang="zh-CN" altLang="en-US" dirty="0"/>
              <a:t>指令所需的排列有很大不同</a:t>
            </a:r>
            <a:endParaRPr lang="en-US" altLang="zh-CN" dirty="0"/>
          </a:p>
          <a:p>
            <a:pPr lvl="1"/>
            <a:r>
              <a:rPr lang="en-US" altLang="zh-CN" dirty="0" err="1"/>
              <a:t>ldMatrx</a:t>
            </a:r>
            <a:r>
              <a:rPr lang="zh-CN" altLang="en-US" dirty="0"/>
              <a:t>在一个</a:t>
            </a:r>
            <a:r>
              <a:rPr lang="en-US" altLang="zh-CN" dirty="0"/>
              <a:t>warp</a:t>
            </a:r>
            <a:r>
              <a:rPr lang="zh-CN" altLang="en-US" dirty="0"/>
              <a:t>中使用每组</a:t>
            </a:r>
            <a:r>
              <a:rPr lang="en-US" altLang="zh-CN" dirty="0"/>
              <a:t>8</a:t>
            </a:r>
            <a:r>
              <a:rPr lang="zh-CN" altLang="en-US" dirty="0"/>
              <a:t>个线程执行</a:t>
            </a:r>
            <a:endParaRPr lang="en-US" altLang="zh-CN" dirty="0"/>
          </a:p>
          <a:p>
            <a:pPr lvl="1"/>
            <a:r>
              <a:rPr lang="en-US" altLang="zh-CN" dirty="0"/>
              <a:t>mma.m8n8k4</a:t>
            </a:r>
            <a:r>
              <a:rPr lang="zh-CN" altLang="en-US" dirty="0"/>
              <a:t>每个线程组由</a:t>
            </a:r>
            <a:r>
              <a:rPr lang="en-US" altLang="zh-CN" dirty="0"/>
              <a:t>8</a:t>
            </a:r>
            <a:r>
              <a:rPr lang="zh-CN" altLang="en-US" dirty="0"/>
              <a:t>个特定的非连续线程组成，称为“</a:t>
            </a:r>
            <a:r>
              <a:rPr lang="en-US" altLang="zh-CN" dirty="0"/>
              <a:t>quad-pairs</a:t>
            </a:r>
            <a:r>
              <a:rPr lang="zh-CN" altLang="en-US" dirty="0"/>
              <a:t>”</a:t>
            </a:r>
            <a:endParaRPr lang="en-US" altLang="zh-CN" dirty="0"/>
          </a:p>
          <a:p>
            <a:r>
              <a:rPr lang="en-US" altLang="zh-CN" dirty="0"/>
              <a:t>Graphene</a:t>
            </a:r>
            <a:r>
              <a:rPr lang="zh-CN" altLang="en-US" dirty="0"/>
              <a:t>可以像处理数据一样处理线程</a:t>
            </a:r>
            <a:endParaRPr lang="en-US" altLang="zh-CN" dirty="0"/>
          </a:p>
          <a:p>
            <a:pPr lvl="1"/>
            <a:r>
              <a:rPr lang="en-US" altLang="zh-CN" dirty="0"/>
              <a:t>Tiles</a:t>
            </a:r>
            <a:r>
              <a:rPr lang="zh-CN" altLang="en-US" dirty="0"/>
              <a:t>和</a:t>
            </a:r>
            <a:r>
              <a:rPr lang="en-US" altLang="zh-CN" dirty="0"/>
              <a:t>reshape</a:t>
            </a:r>
            <a:r>
              <a:rPr lang="zh-CN" altLang="en-US" dirty="0"/>
              <a:t>线程张量可以将线程排列为逻辑线程组。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FF93C4A-6A85-4BBB-A0A7-D04DAA8EE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LOGICAL THREAD GROUPS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9189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220BA6F-1DA8-419D-84F1-D8B8A5B6FA98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 err="1"/>
              <a:t>ldmatrix</a:t>
            </a:r>
            <a:r>
              <a:rPr lang="zh-CN" altLang="en-US" dirty="0"/>
              <a:t>指令需要的线程结构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305FE6B-D2CA-4D66-AC2D-AFC62C7D6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LOGICAL THREAD GROUPS 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0CFA87-2C05-42FF-AF8B-DD3E40504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384" y="919698"/>
            <a:ext cx="5215094" cy="563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69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220BA6F-1DA8-419D-84F1-D8B8A5B6FA98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Volta</a:t>
            </a:r>
            <a:r>
              <a:rPr lang="zh-CN" altLang="en-US" dirty="0"/>
              <a:t>架构的</a:t>
            </a:r>
            <a:r>
              <a:rPr lang="en-US" altLang="zh-CN" dirty="0"/>
              <a:t> Tensor core </a:t>
            </a:r>
            <a:r>
              <a:rPr lang="zh-CN" altLang="en-US" dirty="0"/>
              <a:t>指令需要的线程结构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305FE6B-D2CA-4D66-AC2D-AFC62C7D6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LOGICAL THREAD GROUPS 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0327211-A676-48C9-81D2-1DA31B5C9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836" y="2114602"/>
            <a:ext cx="9478327" cy="282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36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E873647-69BE-4A05-9FA8-6D4990B0F0B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计算方法的定义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1F3D697-BB34-4B71-9415-F2E2CF388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10191610" cy="709424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SPECIFICATIONS AND DECOMPOSITIONS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ECEBFB4-FC0F-4625-B911-6DC637642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742" y="916843"/>
            <a:ext cx="6821765" cy="243576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1A1DCD3-C5AB-44E8-AE48-C8959E16B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967" y="3397809"/>
            <a:ext cx="7267575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3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1788A7D-C1C6-4DEC-B936-C1E017314FD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Atomic Specs.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3E91D07-4912-4A97-9829-A03E983D0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Built-in Specifications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44DCC0A-4539-4977-A73A-10EFF9515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1" y="1990036"/>
            <a:ext cx="11496457" cy="379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5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B0F1CD1-D692-4653-81D9-81A4965B104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E2FF2CD-D2E6-49D2-AE2E-5B182A126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6726EE3-3A3E-4D65-B5D8-0F7F589970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921"/>
          <a:stretch/>
        </p:blipFill>
        <p:spPr>
          <a:xfrm>
            <a:off x="484545" y="836400"/>
            <a:ext cx="4990932" cy="559052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73EB745-6E68-4E6B-BCCE-10EB536ABB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079" r="-5556"/>
          <a:stretch/>
        </p:blipFill>
        <p:spPr>
          <a:xfrm>
            <a:off x="5475477" y="1341920"/>
            <a:ext cx="6632007" cy="487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81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B0F1CD1-D692-4653-81D9-81A4965B104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GEMM Kernel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E2FF2CD-D2E6-49D2-AE2E-5B182A126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80C38EA-BA7E-4C7E-8690-605C079F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508" y="1881039"/>
            <a:ext cx="7944984" cy="4545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232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B0F1CD1-D692-4653-81D9-81A4965B104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Fusing multiple MLP-Layers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E2FF2CD-D2E6-49D2-AE2E-5B182A126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E30F325-89EE-4E49-9650-C47659E10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623" y="1502383"/>
            <a:ext cx="8276753" cy="471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443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3680</TotalTime>
  <Words>736</Words>
  <Application>Microsoft Office PowerPoint</Application>
  <PresentationFormat>宽屏</PresentationFormat>
  <Paragraphs>100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微软雅黑</vt:lpstr>
      <vt:lpstr>Arial</vt:lpstr>
      <vt:lpstr>Wingdings</vt:lpstr>
      <vt:lpstr>1_Office 主题​​</vt:lpstr>
      <vt:lpstr>Graphene: An IR for Optimized Tensor Computations on GPUs</vt:lpstr>
      <vt:lpstr>Intro</vt:lpstr>
      <vt:lpstr>Intro</vt:lpstr>
      <vt:lpstr>Optimized GPU Data Movements</vt:lpstr>
      <vt:lpstr>Optimized GPU Data Movements</vt:lpstr>
      <vt:lpstr>Optimized GPU Data Movements</vt:lpstr>
      <vt:lpstr>THE SHAPE OF TENSORS TO COME</vt:lpstr>
      <vt:lpstr>THE SHAPE OF TENSORS TO COME</vt:lpstr>
      <vt:lpstr>THE SHAPE OF TENSORS TO COME</vt:lpstr>
      <vt:lpstr>THE SHAPE OF TENSORS TO COME</vt:lpstr>
      <vt:lpstr>THE SHAPE OF TENSORS TO COME</vt:lpstr>
      <vt:lpstr>THE SHAPE OF TENSORS TO COME</vt:lpstr>
      <vt:lpstr>THE SHAPE OF TENSORS TO COME</vt:lpstr>
      <vt:lpstr>THE SHAPE OF TENSORS TO COME</vt:lpstr>
      <vt:lpstr>THE SHAPE OF TENSORS TO COME</vt:lpstr>
      <vt:lpstr>THE SHAPE OF TENSORS TO COME</vt:lpstr>
      <vt:lpstr>THE SHAPE OF TENSORS TO COME</vt:lpstr>
      <vt:lpstr>LOGICAL THREAD GROUPS </vt:lpstr>
      <vt:lpstr>LOGICAL THREAD GROUPS </vt:lpstr>
      <vt:lpstr>LOGICAL THREAD GROUPS </vt:lpstr>
      <vt:lpstr>SPECIFICATIONS AND DECOMPOSITIONS</vt:lpstr>
      <vt:lpstr>Built-in Specifications</vt:lpstr>
      <vt:lpstr>Example</vt:lpstr>
      <vt:lpstr>Evaluation</vt:lpstr>
      <vt:lpstr>Evaluation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Batch-reduce GEMM Kernel</dc:title>
  <dc:creator>王顺洪</dc:creator>
  <cp:lastModifiedBy>shunhong wang</cp:lastModifiedBy>
  <cp:revision>137</cp:revision>
  <dcterms:created xsi:type="dcterms:W3CDTF">2021-09-03T09:24:22Z</dcterms:created>
  <dcterms:modified xsi:type="dcterms:W3CDTF">2023-05-18T11:25:53Z</dcterms:modified>
</cp:coreProperties>
</file>