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22"/>
  </p:notesMasterIdLst>
  <p:sldIdLst>
    <p:sldId id="504" r:id="rId3"/>
    <p:sldId id="505" r:id="rId4"/>
    <p:sldId id="507" r:id="rId5"/>
    <p:sldId id="506" r:id="rId6"/>
    <p:sldId id="508" r:id="rId7"/>
    <p:sldId id="509" r:id="rId8"/>
    <p:sldId id="510" r:id="rId9"/>
    <p:sldId id="511" r:id="rId10"/>
    <p:sldId id="513" r:id="rId11"/>
    <p:sldId id="514" r:id="rId12"/>
    <p:sldId id="515" r:id="rId13"/>
    <p:sldId id="516" r:id="rId14"/>
    <p:sldId id="517" r:id="rId15"/>
    <p:sldId id="518" r:id="rId16"/>
    <p:sldId id="519" r:id="rId17"/>
    <p:sldId id="520" r:id="rId18"/>
    <p:sldId id="521" r:id="rId19"/>
    <p:sldId id="522" r:id="rId20"/>
    <p:sldId id="398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83155" autoAdjust="0"/>
  </p:normalViewPr>
  <p:slideViewPr>
    <p:cSldViewPr snapToGrid="0">
      <p:cViewPr varScale="1">
        <p:scale>
          <a:sx n="71" d="100"/>
          <a:sy n="71" d="100"/>
        </p:scale>
        <p:origin x="10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1f6f57c11e81be68" providerId="LiveId" clId="{41908DFD-3C37-4DB6-953F-08836B4F160E}"/>
    <pc:docChg chg="undo custSel addSld delSld modSld sldOrd">
      <pc:chgData name="" userId="1f6f57c11e81be68" providerId="LiveId" clId="{41908DFD-3C37-4DB6-953F-08836B4F160E}" dt="2023-01-10T09:44:37.276" v="3853" actId="20577"/>
      <pc:docMkLst>
        <pc:docMk/>
      </pc:docMkLst>
      <pc:sldChg chg="addSp delSp modSp">
        <pc:chgData name="" userId="1f6f57c11e81be68" providerId="LiveId" clId="{41908DFD-3C37-4DB6-953F-08836B4F160E}" dt="2023-01-09T02:51:01.259" v="66" actId="1076"/>
        <pc:sldMkLst>
          <pc:docMk/>
          <pc:sldMk cId="0" sldId="504"/>
        </pc:sldMkLst>
        <pc:spChg chg="mod">
          <ac:chgData name="" userId="1f6f57c11e81be68" providerId="LiveId" clId="{41908DFD-3C37-4DB6-953F-08836B4F160E}" dt="2023-01-09T01:47:36.252" v="19" actId="20577"/>
          <ac:spMkLst>
            <pc:docMk/>
            <pc:sldMk cId="0" sldId="504"/>
            <ac:spMk id="2" creationId="{00000000-0000-0000-0000-000000000000}"/>
          </ac:spMkLst>
        </pc:spChg>
        <pc:spChg chg="mod">
          <ac:chgData name="" userId="1f6f57c11e81be68" providerId="LiveId" clId="{41908DFD-3C37-4DB6-953F-08836B4F160E}" dt="2023-01-09T02:51:01.259" v="66" actId="1076"/>
          <ac:spMkLst>
            <pc:docMk/>
            <pc:sldMk cId="0" sldId="504"/>
            <ac:spMk id="19" creationId="{00000000-0000-0000-0000-000000000000}"/>
          </ac:spMkLst>
        </pc:spChg>
        <pc:picChg chg="del">
          <ac:chgData name="" userId="1f6f57c11e81be68" providerId="LiveId" clId="{41908DFD-3C37-4DB6-953F-08836B4F160E}" dt="2023-01-09T01:47:40.385" v="20" actId="478"/>
          <ac:picMkLst>
            <pc:docMk/>
            <pc:sldMk cId="0" sldId="504"/>
            <ac:picMk id="4" creationId="{00000000-0000-0000-0000-000000000000}"/>
          </ac:picMkLst>
        </pc:picChg>
        <pc:picChg chg="add mod">
          <ac:chgData name="" userId="1f6f57c11e81be68" providerId="LiveId" clId="{41908DFD-3C37-4DB6-953F-08836B4F160E}" dt="2023-01-09T01:48:31.376" v="25" actId="1076"/>
          <ac:picMkLst>
            <pc:docMk/>
            <pc:sldMk cId="0" sldId="504"/>
            <ac:picMk id="6" creationId="{0B2DB4AA-DD98-40AD-9E93-49A96C1EDCD5}"/>
          </ac:picMkLst>
        </pc:picChg>
      </pc:sldChg>
      <pc:sldChg chg="modSp">
        <pc:chgData name="" userId="1f6f57c11e81be68" providerId="LiveId" clId="{41908DFD-3C37-4DB6-953F-08836B4F160E}" dt="2023-01-09T02:55:32.125" v="76" actId="20577"/>
        <pc:sldMkLst>
          <pc:docMk/>
          <pc:sldMk cId="3912629846" sldId="505"/>
        </pc:sldMkLst>
        <pc:spChg chg="mod">
          <ac:chgData name="" userId="1f6f57c11e81be68" providerId="LiveId" clId="{41908DFD-3C37-4DB6-953F-08836B4F160E}" dt="2023-01-09T02:55:32.125" v="76" actId="20577"/>
          <ac:spMkLst>
            <pc:docMk/>
            <pc:sldMk cId="3912629846" sldId="505"/>
            <ac:spMk id="3" creationId="{DDFBAB30-A828-5059-439F-406859521DBB}"/>
          </ac:spMkLst>
        </pc:spChg>
      </pc:sldChg>
      <pc:sldChg chg="addSp delSp modSp add">
        <pc:chgData name="" userId="1f6f57c11e81be68" providerId="LiveId" clId="{41908DFD-3C37-4DB6-953F-08836B4F160E}" dt="2023-01-09T07:45:23.081" v="346" actId="20577"/>
        <pc:sldMkLst>
          <pc:docMk/>
          <pc:sldMk cId="1685418593" sldId="506"/>
        </pc:sldMkLst>
        <pc:spChg chg="del mod">
          <ac:chgData name="" userId="1f6f57c11e81be68" providerId="LiveId" clId="{41908DFD-3C37-4DB6-953F-08836B4F160E}" dt="2023-01-09T07:12:19.324" v="101" actId="931"/>
          <ac:spMkLst>
            <pc:docMk/>
            <pc:sldMk cId="1685418593" sldId="506"/>
            <ac:spMk id="3" creationId="{DDFBAB30-A828-5059-439F-406859521DBB}"/>
          </ac:spMkLst>
        </pc:spChg>
        <pc:spChg chg="add del mod">
          <ac:chgData name="" userId="1f6f57c11e81be68" providerId="LiveId" clId="{41908DFD-3C37-4DB6-953F-08836B4F160E}" dt="2023-01-09T07:12:35.179" v="104" actId="931"/>
          <ac:spMkLst>
            <pc:docMk/>
            <pc:sldMk cId="1685418593" sldId="506"/>
            <ac:spMk id="8" creationId="{4E70F256-137D-414B-A6E6-19E500B03D48}"/>
          </ac:spMkLst>
        </pc:spChg>
        <pc:spChg chg="add del mod">
          <ac:chgData name="" userId="1f6f57c11e81be68" providerId="LiveId" clId="{41908DFD-3C37-4DB6-953F-08836B4F160E}" dt="2023-01-09T07:12:58.587" v="111" actId="931"/>
          <ac:spMkLst>
            <pc:docMk/>
            <pc:sldMk cId="1685418593" sldId="506"/>
            <ac:spMk id="12" creationId="{99146F4D-CF69-4EEA-B9E5-0FAE2E952B41}"/>
          </ac:spMkLst>
        </pc:spChg>
        <pc:spChg chg="add mod">
          <ac:chgData name="" userId="1f6f57c11e81be68" providerId="LiveId" clId="{41908DFD-3C37-4DB6-953F-08836B4F160E}" dt="2023-01-09T07:45:23.081" v="346" actId="20577"/>
          <ac:spMkLst>
            <pc:docMk/>
            <pc:sldMk cId="1685418593" sldId="506"/>
            <ac:spMk id="16" creationId="{4CD15F9A-4E43-4C83-BE68-59E3D8F46A72}"/>
          </ac:spMkLst>
        </pc:spChg>
        <pc:spChg chg="add del">
          <ac:chgData name="" userId="1f6f57c11e81be68" providerId="LiveId" clId="{41908DFD-3C37-4DB6-953F-08836B4F160E}" dt="2023-01-09T07:18:27.335" v="221"/>
          <ac:spMkLst>
            <pc:docMk/>
            <pc:sldMk cId="1685418593" sldId="506"/>
            <ac:spMk id="19" creationId="{86FB0F61-137D-4F9C-B9C6-7C6C342CABB1}"/>
          </ac:spMkLst>
        </pc:spChg>
        <pc:picChg chg="add del mod">
          <ac:chgData name="" userId="1f6f57c11e81be68" providerId="LiveId" clId="{41908DFD-3C37-4DB6-953F-08836B4F160E}" dt="2023-01-09T07:12:30.657" v="103" actId="478"/>
          <ac:picMkLst>
            <pc:docMk/>
            <pc:sldMk cId="1685418593" sldId="506"/>
            <ac:picMk id="6" creationId="{F6B5F54E-23FA-46C6-B5CC-6592244CA671}"/>
          </ac:picMkLst>
        </pc:picChg>
        <pc:picChg chg="add del mod ord">
          <ac:chgData name="" userId="1f6f57c11e81be68" providerId="LiveId" clId="{41908DFD-3C37-4DB6-953F-08836B4F160E}" dt="2023-01-09T07:12:53.183" v="110" actId="478"/>
          <ac:picMkLst>
            <pc:docMk/>
            <pc:sldMk cId="1685418593" sldId="506"/>
            <ac:picMk id="10" creationId="{AECEE801-FD07-4C78-BA37-CF15E3953872}"/>
          </ac:picMkLst>
        </pc:picChg>
        <pc:picChg chg="add del mod">
          <ac:chgData name="" userId="1f6f57c11e81be68" providerId="LiveId" clId="{41908DFD-3C37-4DB6-953F-08836B4F160E}" dt="2023-01-09T07:13:01.027" v="112" actId="478"/>
          <ac:picMkLst>
            <pc:docMk/>
            <pc:sldMk cId="1685418593" sldId="506"/>
            <ac:picMk id="14" creationId="{5A2A206C-4F6E-47CC-AE00-3BC3D3F73C01}"/>
          </ac:picMkLst>
        </pc:picChg>
        <pc:picChg chg="add del mod">
          <ac:chgData name="" userId="1f6f57c11e81be68" providerId="LiveId" clId="{41908DFD-3C37-4DB6-953F-08836B4F160E}" dt="2023-01-09T07:16:34.846" v="209" actId="478"/>
          <ac:picMkLst>
            <pc:docMk/>
            <pc:sldMk cId="1685418593" sldId="506"/>
            <ac:picMk id="18" creationId="{7615BC76-FD47-44C2-B1CD-FD5EB6BD8D0D}"/>
          </ac:picMkLst>
        </pc:picChg>
      </pc:sldChg>
      <pc:sldChg chg="modSp add ord">
        <pc:chgData name="" userId="1f6f57c11e81be68" providerId="LiveId" clId="{41908DFD-3C37-4DB6-953F-08836B4F160E}" dt="2023-01-09T07:16:32.225" v="208"/>
        <pc:sldMkLst>
          <pc:docMk/>
          <pc:sldMk cId="1800404905" sldId="507"/>
        </pc:sldMkLst>
        <pc:spChg chg="mod">
          <ac:chgData name="" userId="1f6f57c11e81be68" providerId="LiveId" clId="{41908DFD-3C37-4DB6-953F-08836B4F160E}" dt="2023-01-09T07:16:23.361" v="207" actId="20577"/>
          <ac:spMkLst>
            <pc:docMk/>
            <pc:sldMk cId="1800404905" sldId="507"/>
            <ac:spMk id="16" creationId="{4CD15F9A-4E43-4C83-BE68-59E3D8F46A72}"/>
          </ac:spMkLst>
        </pc:spChg>
        <pc:picChg chg="mod">
          <ac:chgData name="" userId="1f6f57c11e81be68" providerId="LiveId" clId="{41908DFD-3C37-4DB6-953F-08836B4F160E}" dt="2023-01-09T07:16:01.982" v="189" actId="1076"/>
          <ac:picMkLst>
            <pc:docMk/>
            <pc:sldMk cId="1800404905" sldId="507"/>
            <ac:picMk id="18" creationId="{7615BC76-FD47-44C2-B1CD-FD5EB6BD8D0D}"/>
          </ac:picMkLst>
        </pc:picChg>
      </pc:sldChg>
      <pc:sldChg chg="modSp add">
        <pc:chgData name="" userId="1f6f57c11e81be68" providerId="LiveId" clId="{41908DFD-3C37-4DB6-953F-08836B4F160E}" dt="2023-01-09T08:52:45.246" v="472" actId="20577"/>
        <pc:sldMkLst>
          <pc:docMk/>
          <pc:sldMk cId="2260652555" sldId="508"/>
        </pc:sldMkLst>
        <pc:spChg chg="mod">
          <ac:chgData name="" userId="1f6f57c11e81be68" providerId="LiveId" clId="{41908DFD-3C37-4DB6-953F-08836B4F160E}" dt="2023-01-09T07:55:59.580" v="374" actId="20577"/>
          <ac:spMkLst>
            <pc:docMk/>
            <pc:sldMk cId="2260652555" sldId="508"/>
            <ac:spMk id="4" creationId="{56412B66-384B-1743-5A8B-3E50A77E6055}"/>
          </ac:spMkLst>
        </pc:spChg>
        <pc:spChg chg="mod">
          <ac:chgData name="" userId="1f6f57c11e81be68" providerId="LiveId" clId="{41908DFD-3C37-4DB6-953F-08836B4F160E}" dt="2023-01-09T08:52:45.246" v="472" actId="20577"/>
          <ac:spMkLst>
            <pc:docMk/>
            <pc:sldMk cId="2260652555" sldId="508"/>
            <ac:spMk id="16" creationId="{4CD15F9A-4E43-4C83-BE68-59E3D8F46A72}"/>
          </ac:spMkLst>
        </pc:spChg>
      </pc:sldChg>
      <pc:sldChg chg="modSp add del">
        <pc:chgData name="" userId="1f6f57c11e81be68" providerId="LiveId" clId="{41908DFD-3C37-4DB6-953F-08836B4F160E}" dt="2023-01-09T07:55:42.204" v="361" actId="2696"/>
        <pc:sldMkLst>
          <pc:docMk/>
          <pc:sldMk cId="3015148206" sldId="508"/>
        </pc:sldMkLst>
        <pc:spChg chg="mod">
          <ac:chgData name="" userId="1f6f57c11e81be68" providerId="LiveId" clId="{41908DFD-3C37-4DB6-953F-08836B4F160E}" dt="2023-01-09T07:52:43.613" v="360" actId="20577"/>
          <ac:spMkLst>
            <pc:docMk/>
            <pc:sldMk cId="3015148206" sldId="508"/>
            <ac:spMk id="16" creationId="{4CD15F9A-4E43-4C83-BE68-59E3D8F46A72}"/>
          </ac:spMkLst>
        </pc:spChg>
      </pc:sldChg>
      <pc:sldChg chg="modSp add">
        <pc:chgData name="" userId="1f6f57c11e81be68" providerId="LiveId" clId="{41908DFD-3C37-4DB6-953F-08836B4F160E}" dt="2023-01-09T09:08:21.433" v="704" actId="20577"/>
        <pc:sldMkLst>
          <pc:docMk/>
          <pc:sldMk cId="2061818240" sldId="509"/>
        </pc:sldMkLst>
        <pc:spChg chg="mod">
          <ac:chgData name="" userId="1f6f57c11e81be68" providerId="LiveId" clId="{41908DFD-3C37-4DB6-953F-08836B4F160E}" dt="2023-01-09T09:08:21.433" v="704" actId="20577"/>
          <ac:spMkLst>
            <pc:docMk/>
            <pc:sldMk cId="2061818240" sldId="509"/>
            <ac:spMk id="16" creationId="{4CD15F9A-4E43-4C83-BE68-59E3D8F46A72}"/>
          </ac:spMkLst>
        </pc:spChg>
      </pc:sldChg>
      <pc:sldChg chg="modSp add">
        <pc:chgData name="" userId="1f6f57c11e81be68" providerId="LiveId" clId="{41908DFD-3C37-4DB6-953F-08836B4F160E}" dt="2023-01-10T01:11:07.160" v="1019" actId="20577"/>
        <pc:sldMkLst>
          <pc:docMk/>
          <pc:sldMk cId="364042608" sldId="510"/>
        </pc:sldMkLst>
        <pc:spChg chg="mod">
          <ac:chgData name="" userId="1f6f57c11e81be68" providerId="LiveId" clId="{41908DFD-3C37-4DB6-953F-08836B4F160E}" dt="2023-01-10T01:11:07.160" v="1019" actId="20577"/>
          <ac:spMkLst>
            <pc:docMk/>
            <pc:sldMk cId="364042608" sldId="510"/>
            <ac:spMk id="4" creationId="{56412B66-384B-1743-5A8B-3E50A77E6055}"/>
          </ac:spMkLst>
        </pc:spChg>
        <pc:spChg chg="mod">
          <ac:chgData name="" userId="1f6f57c11e81be68" providerId="LiveId" clId="{41908DFD-3C37-4DB6-953F-08836B4F160E}" dt="2023-01-09T14:19:15.235" v="1016" actId="20577"/>
          <ac:spMkLst>
            <pc:docMk/>
            <pc:sldMk cId="364042608" sldId="510"/>
            <ac:spMk id="16" creationId="{4CD15F9A-4E43-4C83-BE68-59E3D8F46A72}"/>
          </ac:spMkLst>
        </pc:spChg>
      </pc:sldChg>
      <pc:sldChg chg="del">
        <pc:chgData name="" userId="1f6f57c11e81be68" providerId="LiveId" clId="{41908DFD-3C37-4DB6-953F-08836B4F160E}" dt="2023-01-09T02:56:56.296" v="79" actId="2696"/>
        <pc:sldMkLst>
          <pc:docMk/>
          <pc:sldMk cId="2133174990" sldId="510"/>
        </pc:sldMkLst>
      </pc:sldChg>
      <pc:sldChg chg="addSp delSp modSp add">
        <pc:chgData name="" userId="1f6f57c11e81be68" providerId="LiveId" clId="{41908DFD-3C37-4DB6-953F-08836B4F160E}" dt="2023-01-10T02:06:51.512" v="1635" actId="20577"/>
        <pc:sldMkLst>
          <pc:docMk/>
          <pc:sldMk cId="3759148592" sldId="511"/>
        </pc:sldMkLst>
        <pc:spChg chg="mod">
          <ac:chgData name="" userId="1f6f57c11e81be68" providerId="LiveId" clId="{41908DFD-3C37-4DB6-953F-08836B4F160E}" dt="2023-01-10T01:11:03.231" v="1018" actId="20577"/>
          <ac:spMkLst>
            <pc:docMk/>
            <pc:sldMk cId="3759148592" sldId="511"/>
            <ac:spMk id="4" creationId="{56412B66-384B-1743-5A8B-3E50A77E6055}"/>
          </ac:spMkLst>
        </pc:spChg>
        <pc:spChg chg="mod">
          <ac:chgData name="" userId="1f6f57c11e81be68" providerId="LiveId" clId="{41908DFD-3C37-4DB6-953F-08836B4F160E}" dt="2023-01-10T02:06:51.512" v="1635" actId="20577"/>
          <ac:spMkLst>
            <pc:docMk/>
            <pc:sldMk cId="3759148592" sldId="511"/>
            <ac:spMk id="16" creationId="{4CD15F9A-4E43-4C83-BE68-59E3D8F46A72}"/>
          </ac:spMkLst>
        </pc:spChg>
        <pc:picChg chg="add del mod">
          <ac:chgData name="" userId="1f6f57c11e81be68" providerId="LiveId" clId="{41908DFD-3C37-4DB6-953F-08836B4F160E}" dt="2023-01-10T02:06:38.632" v="1632" actId="478"/>
          <ac:picMkLst>
            <pc:docMk/>
            <pc:sldMk cId="3759148592" sldId="511"/>
            <ac:picMk id="5" creationId="{D6CEF76D-D30C-42BF-8C74-ECAFD6E239B3}"/>
          </ac:picMkLst>
        </pc:picChg>
      </pc:sldChg>
      <pc:sldChg chg="delSp modSp add del">
        <pc:chgData name="" userId="1f6f57c11e81be68" providerId="LiveId" clId="{41908DFD-3C37-4DB6-953F-08836B4F160E}" dt="2023-01-10T02:06:59.923" v="1636" actId="2696"/>
        <pc:sldMkLst>
          <pc:docMk/>
          <pc:sldMk cId="3532719249" sldId="512"/>
        </pc:sldMkLst>
        <pc:spChg chg="mod">
          <ac:chgData name="" userId="1f6f57c11e81be68" providerId="LiveId" clId="{41908DFD-3C37-4DB6-953F-08836B4F160E}" dt="2023-01-10T02:05:37.190" v="1627" actId="20577"/>
          <ac:spMkLst>
            <pc:docMk/>
            <pc:sldMk cId="3532719249" sldId="512"/>
            <ac:spMk id="16" creationId="{4CD15F9A-4E43-4C83-BE68-59E3D8F46A72}"/>
          </ac:spMkLst>
        </pc:spChg>
        <pc:picChg chg="del">
          <ac:chgData name="" userId="1f6f57c11e81be68" providerId="LiveId" clId="{41908DFD-3C37-4DB6-953F-08836B4F160E}" dt="2023-01-10T01:42:15.499" v="1303" actId="478"/>
          <ac:picMkLst>
            <pc:docMk/>
            <pc:sldMk cId="3532719249" sldId="512"/>
            <ac:picMk id="5" creationId="{D6CEF76D-D30C-42BF-8C74-ECAFD6E239B3}"/>
          </ac:picMkLst>
        </pc:picChg>
      </pc:sldChg>
      <pc:sldChg chg="modSp add">
        <pc:chgData name="" userId="1f6f57c11e81be68" providerId="LiveId" clId="{41908DFD-3C37-4DB6-953F-08836B4F160E}" dt="2023-01-10T02:45:43.166" v="2080" actId="27636"/>
        <pc:sldMkLst>
          <pc:docMk/>
          <pc:sldMk cId="542762527" sldId="513"/>
        </pc:sldMkLst>
        <pc:spChg chg="mod">
          <ac:chgData name="" userId="1f6f57c11e81be68" providerId="LiveId" clId="{41908DFD-3C37-4DB6-953F-08836B4F160E}" dt="2023-01-10T02:45:43.166" v="2080" actId="27636"/>
          <ac:spMkLst>
            <pc:docMk/>
            <pc:sldMk cId="542762527" sldId="513"/>
            <ac:spMk id="16" creationId="{4CD15F9A-4E43-4C83-BE68-59E3D8F46A72}"/>
          </ac:spMkLst>
        </pc:spChg>
      </pc:sldChg>
      <pc:sldChg chg="addSp delSp modSp add">
        <pc:chgData name="" userId="1f6f57c11e81be68" providerId="LiveId" clId="{41908DFD-3C37-4DB6-953F-08836B4F160E}" dt="2023-01-10T03:04:31.381" v="2302" actId="20577"/>
        <pc:sldMkLst>
          <pc:docMk/>
          <pc:sldMk cId="114003632" sldId="514"/>
        </pc:sldMkLst>
        <pc:spChg chg="mod">
          <ac:chgData name="" userId="1f6f57c11e81be68" providerId="LiveId" clId="{41908DFD-3C37-4DB6-953F-08836B4F160E}" dt="2023-01-10T03:04:31.381" v="2302" actId="20577"/>
          <ac:spMkLst>
            <pc:docMk/>
            <pc:sldMk cId="114003632" sldId="514"/>
            <ac:spMk id="16" creationId="{4CD15F9A-4E43-4C83-BE68-59E3D8F46A72}"/>
          </ac:spMkLst>
        </pc:spChg>
        <pc:picChg chg="add del mod">
          <ac:chgData name="" userId="1f6f57c11e81be68" providerId="LiveId" clId="{41908DFD-3C37-4DB6-953F-08836B4F160E}" dt="2023-01-10T02:48:39.539" v="2084" actId="478"/>
          <ac:picMkLst>
            <pc:docMk/>
            <pc:sldMk cId="114003632" sldId="514"/>
            <ac:picMk id="5" creationId="{41C48C31-A16A-4E23-9AA5-A44FE0383A85}"/>
          </ac:picMkLst>
        </pc:picChg>
        <pc:picChg chg="add mod modCrop">
          <ac:chgData name="" userId="1f6f57c11e81be68" providerId="LiveId" clId="{41908DFD-3C37-4DB6-953F-08836B4F160E}" dt="2023-01-10T03:04:05.911" v="2297" actId="732"/>
          <ac:picMkLst>
            <pc:docMk/>
            <pc:sldMk cId="114003632" sldId="514"/>
            <ac:picMk id="7" creationId="{660C6268-8819-43C9-A7FF-AA43DA3E9742}"/>
          </ac:picMkLst>
        </pc:picChg>
        <pc:picChg chg="add mod modCrop">
          <ac:chgData name="" userId="1f6f57c11e81be68" providerId="LiveId" clId="{41908DFD-3C37-4DB6-953F-08836B4F160E}" dt="2023-01-10T03:04:07.896" v="2298" actId="1076"/>
          <ac:picMkLst>
            <pc:docMk/>
            <pc:sldMk cId="114003632" sldId="514"/>
            <ac:picMk id="9" creationId="{0A8D1EA5-866C-412C-8E73-1CF596902D77}"/>
          </ac:picMkLst>
        </pc:picChg>
      </pc:sldChg>
      <pc:sldChg chg="delSp modSp add del">
        <pc:chgData name="" userId="1f6f57c11e81be68" providerId="LiveId" clId="{41908DFD-3C37-4DB6-953F-08836B4F160E}" dt="2023-01-10T03:04:23.803" v="2299" actId="2696"/>
        <pc:sldMkLst>
          <pc:docMk/>
          <pc:sldMk cId="256151025" sldId="515"/>
        </pc:sldMkLst>
        <pc:spChg chg="mod">
          <ac:chgData name="" userId="1f6f57c11e81be68" providerId="LiveId" clId="{41908DFD-3C37-4DB6-953F-08836B4F160E}" dt="2023-01-10T03:00:07.318" v="2281" actId="20577"/>
          <ac:spMkLst>
            <pc:docMk/>
            <pc:sldMk cId="256151025" sldId="515"/>
            <ac:spMk id="16" creationId="{4CD15F9A-4E43-4C83-BE68-59E3D8F46A72}"/>
          </ac:spMkLst>
        </pc:spChg>
        <pc:picChg chg="del">
          <ac:chgData name="" userId="1f6f57c11e81be68" providerId="LiveId" clId="{41908DFD-3C37-4DB6-953F-08836B4F160E}" dt="2023-01-10T02:58:32.449" v="2223" actId="478"/>
          <ac:picMkLst>
            <pc:docMk/>
            <pc:sldMk cId="256151025" sldId="515"/>
            <ac:picMk id="7" creationId="{660C6268-8819-43C9-A7FF-AA43DA3E9742}"/>
          </ac:picMkLst>
        </pc:picChg>
        <pc:picChg chg="del">
          <ac:chgData name="" userId="1f6f57c11e81be68" providerId="LiveId" clId="{41908DFD-3C37-4DB6-953F-08836B4F160E}" dt="2023-01-10T02:58:32.833" v="2224" actId="478"/>
          <ac:picMkLst>
            <pc:docMk/>
            <pc:sldMk cId="256151025" sldId="515"/>
            <ac:picMk id="9" creationId="{0A8D1EA5-866C-412C-8E73-1CF596902D77}"/>
          </ac:picMkLst>
        </pc:picChg>
      </pc:sldChg>
      <pc:sldChg chg="addSp delSp modSp add modNotesTx">
        <pc:chgData name="" userId="1f6f57c11e81be68" providerId="LiveId" clId="{41908DFD-3C37-4DB6-953F-08836B4F160E}" dt="2023-01-10T03:28:36.716" v="2656" actId="478"/>
        <pc:sldMkLst>
          <pc:docMk/>
          <pc:sldMk cId="3100795021" sldId="515"/>
        </pc:sldMkLst>
        <pc:spChg chg="mod">
          <ac:chgData name="" userId="1f6f57c11e81be68" providerId="LiveId" clId="{41908DFD-3C37-4DB6-953F-08836B4F160E}" dt="2023-01-10T03:05:49.622" v="2309"/>
          <ac:spMkLst>
            <pc:docMk/>
            <pc:sldMk cId="3100795021" sldId="515"/>
            <ac:spMk id="4" creationId="{56412B66-384B-1743-5A8B-3E50A77E6055}"/>
          </ac:spMkLst>
        </pc:spChg>
        <pc:spChg chg="mod">
          <ac:chgData name="" userId="1f6f57c11e81be68" providerId="LiveId" clId="{41908DFD-3C37-4DB6-953F-08836B4F160E}" dt="2023-01-10T03:23:53.681" v="2631" actId="20577"/>
          <ac:spMkLst>
            <pc:docMk/>
            <pc:sldMk cId="3100795021" sldId="515"/>
            <ac:spMk id="16" creationId="{4CD15F9A-4E43-4C83-BE68-59E3D8F46A72}"/>
          </ac:spMkLst>
        </pc:spChg>
        <pc:picChg chg="add del mod modCrop">
          <ac:chgData name="" userId="1f6f57c11e81be68" providerId="LiveId" clId="{41908DFD-3C37-4DB6-953F-08836B4F160E}" dt="2023-01-10T03:28:36.716" v="2656" actId="478"/>
          <ac:picMkLst>
            <pc:docMk/>
            <pc:sldMk cId="3100795021" sldId="515"/>
            <ac:picMk id="5" creationId="{58F3027F-3E2E-470E-B27F-E0D7631CEC0C}"/>
          </ac:picMkLst>
        </pc:picChg>
        <pc:picChg chg="del">
          <ac:chgData name="" userId="1f6f57c11e81be68" providerId="LiveId" clId="{41908DFD-3C37-4DB6-953F-08836B4F160E}" dt="2023-01-10T03:05:12.651" v="2305" actId="478"/>
          <ac:picMkLst>
            <pc:docMk/>
            <pc:sldMk cId="3100795021" sldId="515"/>
            <ac:picMk id="7" creationId="{660C6268-8819-43C9-A7FF-AA43DA3E9742}"/>
          </ac:picMkLst>
        </pc:picChg>
        <pc:picChg chg="del">
          <ac:chgData name="" userId="1f6f57c11e81be68" providerId="LiveId" clId="{41908DFD-3C37-4DB6-953F-08836B4F160E}" dt="2023-01-10T03:05:13.234" v="2306" actId="478"/>
          <ac:picMkLst>
            <pc:docMk/>
            <pc:sldMk cId="3100795021" sldId="515"/>
            <ac:picMk id="9" creationId="{0A8D1EA5-866C-412C-8E73-1CF596902D77}"/>
          </ac:picMkLst>
        </pc:picChg>
      </pc:sldChg>
      <pc:sldChg chg="addSp delSp modSp add modNotesTx">
        <pc:chgData name="" userId="1f6f57c11e81be68" providerId="LiveId" clId="{41908DFD-3C37-4DB6-953F-08836B4F160E}" dt="2023-01-10T03:30:48.160" v="2680" actId="20577"/>
        <pc:sldMkLst>
          <pc:docMk/>
          <pc:sldMk cId="1510952952" sldId="516"/>
        </pc:sldMkLst>
        <pc:spChg chg="mod">
          <ac:chgData name="" userId="1f6f57c11e81be68" providerId="LiveId" clId="{41908DFD-3C37-4DB6-953F-08836B4F160E}" dt="2023-01-10T03:30:48.160" v="2680" actId="20577"/>
          <ac:spMkLst>
            <pc:docMk/>
            <pc:sldMk cId="1510952952" sldId="516"/>
            <ac:spMk id="16" creationId="{4CD15F9A-4E43-4C83-BE68-59E3D8F46A72}"/>
          </ac:spMkLst>
        </pc:spChg>
        <pc:picChg chg="add del">
          <ac:chgData name="" userId="1f6f57c11e81be68" providerId="LiveId" clId="{41908DFD-3C37-4DB6-953F-08836B4F160E}" dt="2023-01-10T03:28:04.794" v="2648" actId="478"/>
          <ac:picMkLst>
            <pc:docMk/>
            <pc:sldMk cId="1510952952" sldId="516"/>
            <ac:picMk id="3" creationId="{06651DB9-91C8-4576-9E4D-490F63E542A3}"/>
          </ac:picMkLst>
        </pc:picChg>
        <pc:picChg chg="del">
          <ac:chgData name="" userId="1f6f57c11e81be68" providerId="LiveId" clId="{41908DFD-3C37-4DB6-953F-08836B4F160E}" dt="2023-01-10T03:28:28.397" v="2655" actId="478"/>
          <ac:picMkLst>
            <pc:docMk/>
            <pc:sldMk cId="1510952952" sldId="516"/>
            <ac:picMk id="5" creationId="{58F3027F-3E2E-470E-B27F-E0D7631CEC0C}"/>
          </ac:picMkLst>
        </pc:picChg>
        <pc:picChg chg="add mod">
          <ac:chgData name="" userId="1f6f57c11e81be68" providerId="LiveId" clId="{41908DFD-3C37-4DB6-953F-08836B4F160E}" dt="2023-01-10T03:29:39.345" v="2663" actId="1076"/>
          <ac:picMkLst>
            <pc:docMk/>
            <pc:sldMk cId="1510952952" sldId="516"/>
            <ac:picMk id="7" creationId="{281ABEB4-89FD-49BD-B45B-AD03588824C6}"/>
          </ac:picMkLst>
        </pc:picChg>
      </pc:sldChg>
      <pc:sldChg chg="delSp modSp add">
        <pc:chgData name="" userId="1f6f57c11e81be68" providerId="LiveId" clId="{41908DFD-3C37-4DB6-953F-08836B4F160E}" dt="2023-01-10T03:49:17.424" v="2765" actId="20577"/>
        <pc:sldMkLst>
          <pc:docMk/>
          <pc:sldMk cId="2453318500" sldId="517"/>
        </pc:sldMkLst>
        <pc:spChg chg="mod">
          <ac:chgData name="" userId="1f6f57c11e81be68" providerId="LiveId" clId="{41908DFD-3C37-4DB6-953F-08836B4F160E}" dt="2023-01-10T03:49:17.424" v="2765" actId="20577"/>
          <ac:spMkLst>
            <pc:docMk/>
            <pc:sldMk cId="2453318500" sldId="517"/>
            <ac:spMk id="16" creationId="{4CD15F9A-4E43-4C83-BE68-59E3D8F46A72}"/>
          </ac:spMkLst>
        </pc:spChg>
        <pc:picChg chg="del">
          <ac:chgData name="" userId="1f6f57c11e81be68" providerId="LiveId" clId="{41908DFD-3C37-4DB6-953F-08836B4F160E}" dt="2023-01-10T03:31:09.504" v="2682" actId="478"/>
          <ac:picMkLst>
            <pc:docMk/>
            <pc:sldMk cId="2453318500" sldId="517"/>
            <ac:picMk id="7" creationId="{281ABEB4-89FD-49BD-B45B-AD03588824C6}"/>
          </ac:picMkLst>
        </pc:picChg>
      </pc:sldChg>
      <pc:sldChg chg="addSp modSp add">
        <pc:chgData name="" userId="1f6f57c11e81be68" providerId="LiveId" clId="{41908DFD-3C37-4DB6-953F-08836B4F160E}" dt="2023-01-10T09:09:30.578" v="3595" actId="20577"/>
        <pc:sldMkLst>
          <pc:docMk/>
          <pc:sldMk cId="2234838417" sldId="518"/>
        </pc:sldMkLst>
        <pc:spChg chg="mod">
          <ac:chgData name="" userId="1f6f57c11e81be68" providerId="LiveId" clId="{41908DFD-3C37-4DB6-953F-08836B4F160E}" dt="2023-01-10T03:49:46.332" v="2767"/>
          <ac:spMkLst>
            <pc:docMk/>
            <pc:sldMk cId="2234838417" sldId="518"/>
            <ac:spMk id="4" creationId="{56412B66-384B-1743-5A8B-3E50A77E6055}"/>
          </ac:spMkLst>
        </pc:spChg>
        <pc:spChg chg="mod">
          <ac:chgData name="" userId="1f6f57c11e81be68" providerId="LiveId" clId="{41908DFD-3C37-4DB6-953F-08836B4F160E}" dt="2023-01-10T09:09:30.578" v="3595" actId="20577"/>
          <ac:spMkLst>
            <pc:docMk/>
            <pc:sldMk cId="2234838417" sldId="518"/>
            <ac:spMk id="16" creationId="{4CD15F9A-4E43-4C83-BE68-59E3D8F46A72}"/>
          </ac:spMkLst>
        </pc:spChg>
        <pc:picChg chg="add mod">
          <ac:chgData name="" userId="1f6f57c11e81be68" providerId="LiveId" clId="{41908DFD-3C37-4DB6-953F-08836B4F160E}" dt="2023-01-10T07:29:40.444" v="3082" actId="1076"/>
          <ac:picMkLst>
            <pc:docMk/>
            <pc:sldMk cId="2234838417" sldId="518"/>
            <ac:picMk id="5" creationId="{0016D377-017F-4610-B7A3-1AB0666698D5}"/>
          </ac:picMkLst>
        </pc:picChg>
        <pc:picChg chg="add mod">
          <ac:chgData name="" userId="1f6f57c11e81be68" providerId="LiveId" clId="{41908DFD-3C37-4DB6-953F-08836B4F160E}" dt="2023-01-10T07:29:41.466" v="3083" actId="1076"/>
          <ac:picMkLst>
            <pc:docMk/>
            <pc:sldMk cId="2234838417" sldId="518"/>
            <ac:picMk id="7" creationId="{3A97D91A-ECF0-431C-8AF8-43D925A4BB1E}"/>
          </ac:picMkLst>
        </pc:picChg>
        <pc:picChg chg="add mod">
          <ac:chgData name="" userId="1f6f57c11e81be68" providerId="LiveId" clId="{41908DFD-3C37-4DB6-953F-08836B4F160E}" dt="2023-01-10T07:29:57.046" v="3089" actId="1076"/>
          <ac:picMkLst>
            <pc:docMk/>
            <pc:sldMk cId="2234838417" sldId="518"/>
            <ac:picMk id="9" creationId="{205ABC87-5B48-43B6-885F-BB6230D3BCCF}"/>
          </ac:picMkLst>
        </pc:picChg>
      </pc:sldChg>
      <pc:sldChg chg="addSp delSp modSp add modNotesTx">
        <pc:chgData name="" userId="1f6f57c11e81be68" providerId="LiveId" clId="{41908DFD-3C37-4DB6-953F-08836B4F160E}" dt="2023-01-10T08:09:22.832" v="3484" actId="20577"/>
        <pc:sldMkLst>
          <pc:docMk/>
          <pc:sldMk cId="2933482766" sldId="519"/>
        </pc:sldMkLst>
        <pc:spChg chg="mod">
          <ac:chgData name="" userId="1f6f57c11e81be68" providerId="LiveId" clId="{41908DFD-3C37-4DB6-953F-08836B4F160E}" dt="2023-01-10T08:09:22.832" v="3484" actId="20577"/>
          <ac:spMkLst>
            <pc:docMk/>
            <pc:sldMk cId="2933482766" sldId="519"/>
            <ac:spMk id="16" creationId="{4CD15F9A-4E43-4C83-BE68-59E3D8F46A72}"/>
          </ac:spMkLst>
        </pc:spChg>
        <pc:picChg chg="del">
          <ac:chgData name="" userId="1f6f57c11e81be68" providerId="LiveId" clId="{41908DFD-3C37-4DB6-953F-08836B4F160E}" dt="2023-01-10T07:30:52.978" v="3092" actId="478"/>
          <ac:picMkLst>
            <pc:docMk/>
            <pc:sldMk cId="2933482766" sldId="519"/>
            <ac:picMk id="5" creationId="{0016D377-017F-4610-B7A3-1AB0666698D5}"/>
          </ac:picMkLst>
        </pc:picChg>
        <pc:picChg chg="add mod">
          <ac:chgData name="" userId="1f6f57c11e81be68" providerId="LiveId" clId="{41908DFD-3C37-4DB6-953F-08836B4F160E}" dt="2023-01-10T08:06:31.752" v="3353" actId="1076"/>
          <ac:picMkLst>
            <pc:docMk/>
            <pc:sldMk cId="2933482766" sldId="519"/>
            <ac:picMk id="6" creationId="{AD168BB4-3F27-4C56-9F3F-F5FCFE943E40}"/>
          </ac:picMkLst>
        </pc:picChg>
        <pc:picChg chg="del">
          <ac:chgData name="" userId="1f6f57c11e81be68" providerId="LiveId" clId="{41908DFD-3C37-4DB6-953F-08836B4F160E}" dt="2023-01-10T07:30:53.326" v="3093" actId="478"/>
          <ac:picMkLst>
            <pc:docMk/>
            <pc:sldMk cId="2933482766" sldId="519"/>
            <ac:picMk id="7" creationId="{3A97D91A-ECF0-431C-8AF8-43D925A4BB1E}"/>
          </ac:picMkLst>
        </pc:picChg>
        <pc:picChg chg="del">
          <ac:chgData name="" userId="1f6f57c11e81be68" providerId="LiveId" clId="{41908DFD-3C37-4DB6-953F-08836B4F160E}" dt="2023-01-10T07:30:53.624" v="3094" actId="478"/>
          <ac:picMkLst>
            <pc:docMk/>
            <pc:sldMk cId="2933482766" sldId="519"/>
            <ac:picMk id="9" creationId="{205ABC87-5B48-43B6-885F-BB6230D3BCCF}"/>
          </ac:picMkLst>
        </pc:picChg>
      </pc:sldChg>
      <pc:sldChg chg="addSp modSp add">
        <pc:chgData name="" userId="1f6f57c11e81be68" providerId="LiveId" clId="{41908DFD-3C37-4DB6-953F-08836B4F160E}" dt="2023-01-10T09:12:17.538" v="3628" actId="20577"/>
        <pc:sldMkLst>
          <pc:docMk/>
          <pc:sldMk cId="998538797" sldId="520"/>
        </pc:sldMkLst>
        <pc:spChg chg="mod">
          <ac:chgData name="" userId="1f6f57c11e81be68" providerId="LiveId" clId="{41908DFD-3C37-4DB6-953F-08836B4F160E}" dt="2023-01-10T09:12:17.538" v="3628" actId="20577"/>
          <ac:spMkLst>
            <pc:docMk/>
            <pc:sldMk cId="998538797" sldId="520"/>
            <ac:spMk id="3" creationId="{EBEB49A5-377A-411C-A3DC-8DD523A69B58}"/>
          </ac:spMkLst>
        </pc:spChg>
        <pc:spChg chg="mod">
          <ac:chgData name="" userId="1f6f57c11e81be68" providerId="LiveId" clId="{41908DFD-3C37-4DB6-953F-08836B4F160E}" dt="2023-01-10T08:09:03.273" v="3480" actId="20577"/>
          <ac:spMkLst>
            <pc:docMk/>
            <pc:sldMk cId="998538797" sldId="520"/>
            <ac:spMk id="4" creationId="{59EE9365-66B4-481D-B201-D12B90AB3CD0}"/>
          </ac:spMkLst>
        </pc:spChg>
        <pc:picChg chg="add mod">
          <ac:chgData name="" userId="1f6f57c11e81be68" providerId="LiveId" clId="{41908DFD-3C37-4DB6-953F-08836B4F160E}" dt="2023-01-10T09:06:03.351" v="3564" actId="1076"/>
          <ac:picMkLst>
            <pc:docMk/>
            <pc:sldMk cId="998538797" sldId="520"/>
            <ac:picMk id="6" creationId="{1B924E01-2428-48A5-BD42-329DBA12BF12}"/>
          </ac:picMkLst>
        </pc:picChg>
      </pc:sldChg>
      <pc:sldChg chg="addSp delSp modSp add modNotesTx">
        <pc:chgData name="" userId="1f6f57c11e81be68" providerId="LiveId" clId="{41908DFD-3C37-4DB6-953F-08836B4F160E}" dt="2023-01-10T09:22:53.882" v="3665" actId="1076"/>
        <pc:sldMkLst>
          <pc:docMk/>
          <pc:sldMk cId="664149498" sldId="521"/>
        </pc:sldMkLst>
        <pc:spChg chg="mod">
          <ac:chgData name="" userId="1f6f57c11e81be68" providerId="LiveId" clId="{41908DFD-3C37-4DB6-953F-08836B4F160E}" dt="2023-01-10T09:13:12.506" v="3661" actId="15"/>
          <ac:spMkLst>
            <pc:docMk/>
            <pc:sldMk cId="664149498" sldId="521"/>
            <ac:spMk id="3" creationId="{EBEB49A5-377A-411C-A3DC-8DD523A69B58}"/>
          </ac:spMkLst>
        </pc:spChg>
        <pc:picChg chg="del">
          <ac:chgData name="" userId="1f6f57c11e81be68" providerId="LiveId" clId="{41908DFD-3C37-4DB6-953F-08836B4F160E}" dt="2023-01-10T09:06:09.247" v="3566" actId="478"/>
          <ac:picMkLst>
            <pc:docMk/>
            <pc:sldMk cId="664149498" sldId="521"/>
            <ac:picMk id="6" creationId="{1B924E01-2428-48A5-BD42-329DBA12BF12}"/>
          </ac:picMkLst>
        </pc:picChg>
        <pc:picChg chg="add mod">
          <ac:chgData name="" userId="1f6f57c11e81be68" providerId="LiveId" clId="{41908DFD-3C37-4DB6-953F-08836B4F160E}" dt="2023-01-10T09:22:53.882" v="3665" actId="1076"/>
          <ac:picMkLst>
            <pc:docMk/>
            <pc:sldMk cId="664149498" sldId="521"/>
            <ac:picMk id="7" creationId="{BFB54D22-9F57-45B7-84E1-B3AECE10E046}"/>
          </ac:picMkLst>
        </pc:picChg>
      </pc:sldChg>
      <pc:sldChg chg="delSp modSp add">
        <pc:chgData name="" userId="1f6f57c11e81be68" providerId="LiveId" clId="{41908DFD-3C37-4DB6-953F-08836B4F160E}" dt="2023-01-10T09:44:37.276" v="3853" actId="20577"/>
        <pc:sldMkLst>
          <pc:docMk/>
          <pc:sldMk cId="2482020882" sldId="522"/>
        </pc:sldMkLst>
        <pc:spChg chg="mod">
          <ac:chgData name="" userId="1f6f57c11e81be68" providerId="LiveId" clId="{41908DFD-3C37-4DB6-953F-08836B4F160E}" dt="2023-01-10T09:44:37.276" v="3853" actId="20577"/>
          <ac:spMkLst>
            <pc:docMk/>
            <pc:sldMk cId="2482020882" sldId="522"/>
            <ac:spMk id="3" creationId="{EBEB49A5-377A-411C-A3DC-8DD523A69B58}"/>
          </ac:spMkLst>
        </pc:spChg>
        <pc:picChg chg="del">
          <ac:chgData name="" userId="1f6f57c11e81be68" providerId="LiveId" clId="{41908DFD-3C37-4DB6-953F-08836B4F160E}" dt="2023-01-10T09:22:59.481" v="3667" actId="478"/>
          <ac:picMkLst>
            <pc:docMk/>
            <pc:sldMk cId="2482020882" sldId="522"/>
            <ac:picMk id="7" creationId="{BFB54D22-9F57-45B7-84E1-B3AECE10E046}"/>
          </ac:picMkLst>
        </pc:picChg>
      </pc:sldChg>
      <pc:sldChg chg="del">
        <pc:chgData name="" userId="1f6f57c11e81be68" providerId="LiveId" clId="{41908DFD-3C37-4DB6-953F-08836B4F160E}" dt="2023-01-09T02:57:00.869" v="86" actId="2696"/>
        <pc:sldMkLst>
          <pc:docMk/>
          <pc:sldMk cId="2160338207" sldId="526"/>
        </pc:sldMkLst>
      </pc:sldChg>
      <pc:sldChg chg="del">
        <pc:chgData name="" userId="1f6f57c11e81be68" providerId="LiveId" clId="{41908DFD-3C37-4DB6-953F-08836B4F160E}" dt="2023-01-09T02:56:57.492" v="80" actId="2696"/>
        <pc:sldMkLst>
          <pc:docMk/>
          <pc:sldMk cId="1066116374" sldId="532"/>
        </pc:sldMkLst>
      </pc:sldChg>
      <pc:sldChg chg="del">
        <pc:chgData name="" userId="1f6f57c11e81be68" providerId="LiveId" clId="{41908DFD-3C37-4DB6-953F-08836B4F160E}" dt="2023-01-09T02:56:58.346" v="81" actId="2696"/>
        <pc:sldMkLst>
          <pc:docMk/>
          <pc:sldMk cId="889471995" sldId="533"/>
        </pc:sldMkLst>
      </pc:sldChg>
      <pc:sldChg chg="del">
        <pc:chgData name="" userId="1f6f57c11e81be68" providerId="LiveId" clId="{41908DFD-3C37-4DB6-953F-08836B4F160E}" dt="2023-01-09T02:56:58.964" v="82" actId="2696"/>
        <pc:sldMkLst>
          <pc:docMk/>
          <pc:sldMk cId="3328189243" sldId="534"/>
        </pc:sldMkLst>
      </pc:sldChg>
      <pc:sldChg chg="del">
        <pc:chgData name="" userId="1f6f57c11e81be68" providerId="LiveId" clId="{41908DFD-3C37-4DB6-953F-08836B4F160E}" dt="2023-01-09T02:56:59.533" v="83" actId="2696"/>
        <pc:sldMkLst>
          <pc:docMk/>
          <pc:sldMk cId="554766518" sldId="535"/>
        </pc:sldMkLst>
      </pc:sldChg>
      <pc:sldChg chg="del">
        <pc:chgData name="" userId="1f6f57c11e81be68" providerId="LiveId" clId="{41908DFD-3C37-4DB6-953F-08836B4F160E}" dt="2023-01-09T02:56:59.867" v="84" actId="2696"/>
        <pc:sldMkLst>
          <pc:docMk/>
          <pc:sldMk cId="1234283745" sldId="536"/>
        </pc:sldMkLst>
      </pc:sldChg>
      <pc:sldChg chg="del">
        <pc:chgData name="" userId="1f6f57c11e81be68" providerId="LiveId" clId="{41908DFD-3C37-4DB6-953F-08836B4F160E}" dt="2023-01-09T02:57:00.409" v="85" actId="2696"/>
        <pc:sldMkLst>
          <pc:docMk/>
          <pc:sldMk cId="3821606405" sldId="537"/>
        </pc:sldMkLst>
      </pc:sldChg>
      <pc:sldChg chg="del">
        <pc:chgData name="" userId="1f6f57c11e81be68" providerId="LiveId" clId="{41908DFD-3C37-4DB6-953F-08836B4F160E}" dt="2023-01-09T02:57:01.218" v="87" actId="2696"/>
        <pc:sldMkLst>
          <pc:docMk/>
          <pc:sldMk cId="1507532359" sldId="538"/>
        </pc:sldMkLst>
      </pc:sldChg>
      <pc:sldChg chg="del">
        <pc:chgData name="" userId="1f6f57c11e81be68" providerId="LiveId" clId="{41908DFD-3C37-4DB6-953F-08836B4F160E}" dt="2023-01-09T02:57:01.837" v="88" actId="2696"/>
        <pc:sldMkLst>
          <pc:docMk/>
          <pc:sldMk cId="1630612785" sldId="539"/>
        </pc:sldMkLst>
      </pc:sldChg>
      <pc:sldChg chg="del">
        <pc:chgData name="" userId="1f6f57c11e81be68" providerId="LiveId" clId="{41908DFD-3C37-4DB6-953F-08836B4F160E}" dt="2023-01-09T02:57:02.566" v="89" actId="2696"/>
        <pc:sldMkLst>
          <pc:docMk/>
          <pc:sldMk cId="3964356349" sldId="540"/>
        </pc:sldMkLst>
      </pc:sldChg>
      <pc:sldChg chg="del">
        <pc:chgData name="" userId="1f6f57c11e81be68" providerId="LiveId" clId="{41908DFD-3C37-4DB6-953F-08836B4F160E}" dt="2023-01-09T02:57:02.978" v="90" actId="2696"/>
        <pc:sldMkLst>
          <pc:docMk/>
          <pc:sldMk cId="1518077412" sldId="541"/>
        </pc:sldMkLst>
      </pc:sldChg>
      <pc:sldChg chg="del">
        <pc:chgData name="" userId="1f6f57c11e81be68" providerId="LiveId" clId="{41908DFD-3C37-4DB6-953F-08836B4F160E}" dt="2023-01-09T02:57:03.546" v="91" actId="2696"/>
        <pc:sldMkLst>
          <pc:docMk/>
          <pc:sldMk cId="3606728839" sldId="542"/>
        </pc:sldMkLst>
      </pc:sldChg>
      <pc:sldChg chg="del">
        <pc:chgData name="" userId="1f6f57c11e81be68" providerId="LiveId" clId="{41908DFD-3C37-4DB6-953F-08836B4F160E}" dt="2023-01-09T02:57:04.073" v="92" actId="2696"/>
        <pc:sldMkLst>
          <pc:docMk/>
          <pc:sldMk cId="2035178224" sldId="543"/>
        </pc:sldMkLst>
      </pc:sldChg>
      <pc:sldChg chg="del">
        <pc:chgData name="" userId="1f6f57c11e81be68" providerId="LiveId" clId="{41908DFD-3C37-4DB6-953F-08836B4F160E}" dt="2023-01-09T02:57:04.327" v="93" actId="2696"/>
        <pc:sldMkLst>
          <pc:docMk/>
          <pc:sldMk cId="4208377445" sldId="544"/>
        </pc:sldMkLst>
      </pc:sldChg>
      <pc:sldChg chg="del">
        <pc:chgData name="" userId="1f6f57c11e81be68" providerId="LiveId" clId="{41908DFD-3C37-4DB6-953F-08836B4F160E}" dt="2023-01-09T02:57:04.712" v="94" actId="2696"/>
        <pc:sldMkLst>
          <pc:docMk/>
          <pc:sldMk cId="3139840446" sldId="545"/>
        </pc:sldMkLst>
      </pc:sldChg>
      <pc:sldChg chg="del">
        <pc:chgData name="" userId="1f6f57c11e81be68" providerId="LiveId" clId="{41908DFD-3C37-4DB6-953F-08836B4F160E}" dt="2023-01-09T02:57:05.531" v="95" actId="2696"/>
        <pc:sldMkLst>
          <pc:docMk/>
          <pc:sldMk cId="3264576996" sldId="546"/>
        </pc:sldMkLst>
      </pc:sldChg>
      <pc:sldChg chg="add del">
        <pc:chgData name="" userId="1f6f57c11e81be68" providerId="LiveId" clId="{41908DFD-3C37-4DB6-953F-08836B4F160E}" dt="2023-01-09T02:56:42.827" v="78" actId="2696"/>
        <pc:sldMkLst>
          <pc:docMk/>
          <pc:sldMk cId="2468453976" sldId="5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F824E-DE2A-4458-AAD3-287059FA4D3A}" type="datetimeFigureOut">
              <a:rPr lang="zh-CN" altLang="en-US" smtClean="0"/>
              <a:t>2023/1/12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DE76E-EB06-425C-BDBE-CB105E8066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08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39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829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173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975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489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209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509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739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我们可以看到，比特币和以太坊贡献了我们数据集中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77.8%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的漏洞，而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Monero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Stellar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漏洞的百分比相对较低。这主要是因为比特币和以太坊的代码提交比其他两个区块链多得多，在全部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85,164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次提交中所占的比例相似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(76.9%)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。此外，我们注意到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Stellar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的补丁数量与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Monero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大致相同，而问题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/PR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的数量则低三倍（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56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178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）。主要原因是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Stellar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开发人员倾向于在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Stellar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开发的早期阶段使用一个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来覆盖多个错误修复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13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在我们研究的第一级，我们执行补丁文件的模块分析。我们首先在 </a:t>
            </a:r>
            <a:r>
              <a:rPr lang="en-US" altLang="zh-CN" dirty="0"/>
              <a:t>§4.1 </a:t>
            </a:r>
            <a:r>
              <a:rPr lang="zh-CN" altLang="en-US" dirty="0"/>
              <a:t>中提出了一种对易受攻击模块进行分类的轻量级方法，然后在 </a:t>
            </a:r>
            <a:r>
              <a:rPr lang="en-US" altLang="zh-CN" dirty="0"/>
              <a:t>§4.2 </a:t>
            </a:r>
            <a:r>
              <a:rPr lang="zh-CN" altLang="en-US" dirty="0"/>
              <a:t>中展示了分类结果及其含义。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380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166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804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在我们研究的第二层，我们通过分析漏洞文本来进行类型分析。在本节中，我们首先在 </a:t>
            </a:r>
            <a:r>
              <a:rPr lang="en-US" altLang="zh-CN" dirty="0"/>
              <a:t>§5.1 </a:t>
            </a:r>
            <a:r>
              <a:rPr lang="zh-CN" altLang="en-US" dirty="0"/>
              <a:t>中提出一种基于 </a:t>
            </a:r>
            <a:r>
              <a:rPr lang="en-US" altLang="zh-CN" dirty="0"/>
              <a:t>NLP </a:t>
            </a:r>
            <a:r>
              <a:rPr lang="zh-CN" altLang="en-US" dirty="0"/>
              <a:t>的漏洞类型聚类方法，然后在 </a:t>
            </a:r>
            <a:r>
              <a:rPr lang="en-US" altLang="zh-CN" dirty="0"/>
              <a:t>§5.2 </a:t>
            </a:r>
            <a:r>
              <a:rPr lang="zh-CN" altLang="en-US" dirty="0"/>
              <a:t>中总结聚类结果并展示常见的区块链漏洞类型，包括之前未知的漏洞类型。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628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054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third-level of our study, we perform the pattern analysis</a:t>
            </a:r>
            <a:br>
              <a:rPr lang="en-US" altLang="zh-CN" dirty="0"/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analyzing vulnerability patch code. In particular, we focus on</a:t>
            </a:r>
            <a:br>
              <a:rPr lang="en-US" altLang="zh-CN" dirty="0"/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blockchain-specific vulnerability types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185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7780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30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2023/1/12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50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5785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2023/1/12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513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812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2023/1/12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4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80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51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2023/1/12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s://ieeexplore.ieee.org/xpl/conhome/9342897/proceedi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9372" y="1997526"/>
            <a:ext cx="8739549" cy="1106970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 kumimoji="1" sz="24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</a:lstStyle>
          <a:p>
            <a:r>
              <a:rPr lang="en-US" altLang="zh-CN" b="1" dirty="0"/>
              <a:t>An Empirical Study of Blockchain System Vulnerabilities:</a:t>
            </a:r>
          </a:p>
          <a:p>
            <a:r>
              <a:rPr lang="en-US" altLang="zh-CN" b="1" dirty="0"/>
              <a:t>Modules, Types, and Patterns</a:t>
            </a:r>
            <a:endParaRPr lang="zh-CN" altLang="en-US" b="1" dirty="0"/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hlinkClick r:id="rId4"/>
          </p:cNvPr>
          <p:cNvSpPr txBox="1"/>
          <p:nvPr/>
        </p:nvSpPr>
        <p:spPr>
          <a:xfrm>
            <a:off x="4193535" y="2991575"/>
            <a:ext cx="3459632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kumimoji="1" lang="en-US" altLang="zh-CN" sz="2400" dirty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ESEC/FSE 2022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B2DB4AA-DD98-40AD-9E93-49A96C1ED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982" y="3429000"/>
            <a:ext cx="7140036" cy="1802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区块链</a:t>
            </a:r>
            <a:endParaRPr lang="en-US" altLang="zh-CN" dirty="0"/>
          </a:p>
          <a:p>
            <a:pPr lvl="1"/>
            <a:r>
              <a:rPr lang="zh-CN" altLang="en-US" dirty="0"/>
              <a:t>最初是作为比特币加密货币的交易账本</a:t>
            </a:r>
            <a:endParaRPr lang="en-US" altLang="zh-CN" dirty="0"/>
          </a:p>
          <a:p>
            <a:pPr lvl="1"/>
            <a:r>
              <a:rPr lang="zh-CN" altLang="en-US" dirty="0"/>
              <a:t>现在已成为许多加密货币的基本组成部分</a:t>
            </a:r>
            <a:endParaRPr lang="en-US" altLang="zh-CN" dirty="0"/>
          </a:p>
          <a:p>
            <a:pPr lvl="1"/>
            <a:r>
              <a:rPr lang="zh-CN" altLang="en-US" dirty="0"/>
              <a:t>区块链技术发展为各种去中心化应用程序</a:t>
            </a:r>
            <a:endParaRPr lang="en-US" altLang="zh-CN" dirty="0"/>
          </a:p>
          <a:p>
            <a:r>
              <a:rPr lang="zh-CN" altLang="en-US" dirty="0"/>
              <a:t>区块链安全</a:t>
            </a:r>
            <a:endParaRPr lang="en-US" altLang="zh-CN" dirty="0"/>
          </a:p>
          <a:p>
            <a:pPr lvl="1"/>
            <a:r>
              <a:rPr lang="zh-CN" altLang="en-US" dirty="0"/>
              <a:t>之前对区块链安全的研究主要集中在智能合约漏洞检测和网络分析。</a:t>
            </a:r>
            <a:endParaRPr lang="en-US" altLang="zh-CN" dirty="0"/>
          </a:p>
          <a:p>
            <a:pPr lvl="1"/>
            <a:r>
              <a:rPr lang="zh-CN" altLang="en-US" dirty="0"/>
              <a:t>本文旨在通过对四个方向的代表性区块链进行实证漏洞研究，系统地了解区块链系统的漏洞，包括经典的比特币</a:t>
            </a:r>
            <a:r>
              <a:rPr lang="en-US" altLang="zh-CN" dirty="0"/>
              <a:t>(Bitcoin)</a:t>
            </a:r>
            <a:r>
              <a:rPr lang="zh-CN" altLang="en-US" dirty="0"/>
              <a:t>、以太坊</a:t>
            </a:r>
            <a:r>
              <a:rPr lang="en-US" altLang="zh-CN" dirty="0"/>
              <a:t>(Ethereum)</a:t>
            </a:r>
            <a:r>
              <a:rPr lang="zh-CN" altLang="en-US" dirty="0"/>
              <a:t>、门罗币</a:t>
            </a:r>
            <a:r>
              <a:rPr lang="en-US" altLang="zh-CN" dirty="0"/>
              <a:t>(</a:t>
            </a:r>
            <a:r>
              <a:rPr lang="en-US" altLang="zh-CN" dirty="0" err="1"/>
              <a:t>Monero</a:t>
            </a:r>
            <a:r>
              <a:rPr lang="en-US" altLang="zh-CN" dirty="0"/>
              <a:t>)</a:t>
            </a:r>
            <a:r>
              <a:rPr lang="zh-CN" altLang="en-US" dirty="0"/>
              <a:t>和支付网络</a:t>
            </a:r>
            <a:r>
              <a:rPr lang="en-US" altLang="zh-CN" dirty="0"/>
              <a:t>Stellar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26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Dataset</a:t>
            </a:r>
          </a:p>
          <a:p>
            <a:pPr lvl="1"/>
            <a:r>
              <a:rPr lang="zh-CN" altLang="en-US" dirty="0"/>
              <a:t>基于漏洞特征提出了一共漏洞过滤框架</a:t>
            </a:r>
            <a:endParaRPr lang="en-US" altLang="zh-CN" dirty="0"/>
          </a:p>
          <a:p>
            <a:pPr lvl="1"/>
            <a:r>
              <a:rPr lang="zh-CN" altLang="en-US" dirty="0"/>
              <a:t>分析</a:t>
            </a:r>
            <a:r>
              <a:rPr lang="en-US" altLang="zh-CN" dirty="0"/>
              <a:t>commit</a:t>
            </a:r>
            <a:r>
              <a:rPr lang="zh-CN" altLang="en-US" dirty="0"/>
              <a:t>、文件、标签和关键字的属性来逐步识别候选漏洞</a:t>
            </a:r>
            <a:endParaRPr lang="en-US" altLang="zh-CN" dirty="0"/>
          </a:p>
          <a:p>
            <a:pPr lvl="1"/>
            <a:r>
              <a:rPr lang="zh-CN" altLang="en-US" dirty="0"/>
              <a:t>基于此数据集，研究了区块链漏洞的三个关键但尚未探索的方面：易受影响的区块链模块、常见的区块链漏洞类型和区块链特定的补丁代码模式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615BC76-FD47-44C2-B1CD-FD5EB6BD8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2" y="3715704"/>
            <a:ext cx="10112616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0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Analysis</a:t>
            </a:r>
          </a:p>
          <a:p>
            <a:pPr lvl="1"/>
            <a:r>
              <a:rPr lang="zh-CN" altLang="en-US" dirty="0"/>
              <a:t>文件级、文本级和代码级漏洞分析</a:t>
            </a:r>
            <a:endParaRPr lang="en-US" altLang="zh-CN" dirty="0"/>
          </a:p>
          <a:p>
            <a:pPr lvl="1"/>
            <a:r>
              <a:rPr lang="zh-CN" altLang="en-US" dirty="0"/>
              <a:t>检查补丁文件进行模块分析</a:t>
            </a:r>
            <a:endParaRPr lang="en-US" altLang="zh-CN" dirty="0"/>
          </a:p>
          <a:p>
            <a:pPr lvl="2"/>
            <a:r>
              <a:rPr lang="zh-CN" altLang="en-US" dirty="0"/>
              <a:t>获得不同模块的区块链漏洞的分层图，并确定易受攻击的区块链模块。发现一些模块比其他模块更容易受到影响，例如与共识、钱包和网络有关的模块，每个模块有</a:t>
            </a:r>
            <a:r>
              <a:rPr lang="en-US" altLang="zh-CN" dirty="0"/>
              <a:t>200</a:t>
            </a:r>
            <a:r>
              <a:rPr lang="zh-CN" altLang="en-US" dirty="0"/>
              <a:t>多个漏洞。</a:t>
            </a:r>
            <a:endParaRPr lang="en-US" altLang="zh-CN" dirty="0"/>
          </a:p>
          <a:p>
            <a:pPr lvl="1"/>
            <a:r>
              <a:rPr lang="zh-CN" altLang="en-US" dirty="0"/>
              <a:t>通过分析漏洞文本、漏洞标题来进行类型分析</a:t>
            </a:r>
            <a:endParaRPr lang="en-US" altLang="zh-CN" dirty="0"/>
          </a:p>
          <a:p>
            <a:pPr lvl="2"/>
            <a:r>
              <a:rPr lang="zh-CN" altLang="en-US" dirty="0"/>
              <a:t>利用</a:t>
            </a:r>
            <a:r>
              <a:rPr lang="en-US" altLang="zh-CN" dirty="0"/>
              <a:t>NLP</a:t>
            </a:r>
            <a:r>
              <a:rPr lang="zh-CN" altLang="en-US" dirty="0"/>
              <a:t>提取关键字</a:t>
            </a:r>
            <a:endParaRPr lang="en-US" altLang="zh-CN" dirty="0"/>
          </a:p>
          <a:p>
            <a:pPr lvl="2"/>
            <a:r>
              <a:rPr lang="zh-CN" altLang="en-US" dirty="0"/>
              <a:t>之后将漏洞类型进行聚类</a:t>
            </a:r>
            <a:endParaRPr lang="en-US" altLang="zh-CN" dirty="0"/>
          </a:p>
          <a:p>
            <a:pPr lvl="1"/>
            <a:r>
              <a:rPr lang="zh-CN" altLang="en-US" dirty="0"/>
              <a:t>通过分析漏洞补丁代码进行模式分析</a:t>
            </a:r>
            <a:endParaRPr lang="en-US" altLang="zh-CN" dirty="0"/>
          </a:p>
          <a:p>
            <a:pPr lvl="2"/>
            <a:r>
              <a:rPr lang="zh-CN" altLang="en-US" dirty="0"/>
              <a:t>为了方便类似的补丁代码进入同一簇，设计并生成了代码变更签名，简明地捕捉了补丁代码片段的句法和语义信息。</a:t>
            </a:r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541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/>
          <a:lstStyle/>
          <a:p>
            <a:r>
              <a:rPr lang="zh-CN" altLang="en-US" dirty="0"/>
              <a:t>研究的四个有代表性的区块链</a:t>
            </a:r>
            <a:endParaRPr lang="en-US" altLang="zh-CN" dirty="0"/>
          </a:p>
          <a:p>
            <a:pPr lvl="1"/>
            <a:r>
              <a:rPr lang="zh-CN" altLang="en-US" dirty="0"/>
              <a:t>在加密货币市场上流行的、在区块链使用的不同方向上，以及有扎实的技术论文支持的代表性区块链</a:t>
            </a:r>
            <a:endParaRPr lang="en-US" altLang="zh-CN" dirty="0"/>
          </a:p>
          <a:p>
            <a:pPr lvl="1"/>
            <a:r>
              <a:rPr lang="zh-CN" altLang="en-US" dirty="0"/>
              <a:t>比特币</a:t>
            </a:r>
            <a:endParaRPr lang="en-US" altLang="zh-CN" dirty="0"/>
          </a:p>
          <a:p>
            <a:pPr lvl="2"/>
            <a:r>
              <a:rPr lang="zh-CN" altLang="en-US" dirty="0"/>
              <a:t>比特币引入了区块链的概念，并将其作为分布式账本来记录交易以供公众验证</a:t>
            </a:r>
            <a:endParaRPr lang="en-US" altLang="zh-CN" dirty="0"/>
          </a:p>
          <a:p>
            <a:pPr lvl="1"/>
            <a:r>
              <a:rPr lang="zh-CN" altLang="en-US" dirty="0"/>
              <a:t>以太坊</a:t>
            </a:r>
            <a:endParaRPr lang="en-US" altLang="zh-CN" dirty="0"/>
          </a:p>
          <a:p>
            <a:pPr lvl="2"/>
            <a:r>
              <a:rPr lang="zh-CN" altLang="en-US" dirty="0"/>
              <a:t>以太坊软件于</a:t>
            </a:r>
            <a:r>
              <a:rPr lang="en-US" altLang="zh-CN" dirty="0"/>
              <a:t>2015</a:t>
            </a:r>
            <a:r>
              <a:rPr lang="zh-CN" altLang="en-US" dirty="0"/>
              <a:t>年在</a:t>
            </a:r>
            <a:r>
              <a:rPr lang="en-US" altLang="zh-CN" dirty="0"/>
              <a:t>GitHub</a:t>
            </a:r>
            <a:r>
              <a:rPr lang="zh-CN" altLang="en-US" dirty="0"/>
              <a:t>上发布，以太币（</a:t>
            </a:r>
            <a:r>
              <a:rPr lang="en-US" altLang="zh-CN" dirty="0"/>
              <a:t>ETH</a:t>
            </a:r>
            <a:r>
              <a:rPr lang="zh-CN" altLang="en-US" dirty="0"/>
              <a:t>）是第二大加密货币</a:t>
            </a:r>
            <a:endParaRPr lang="en-US" altLang="zh-CN" dirty="0"/>
          </a:p>
          <a:p>
            <a:pPr lvl="1"/>
            <a:r>
              <a:rPr lang="en-US" altLang="zh-CN" dirty="0" err="1"/>
              <a:t>Monero</a:t>
            </a:r>
            <a:endParaRPr lang="en-US" altLang="zh-CN" dirty="0"/>
          </a:p>
          <a:p>
            <a:pPr lvl="1"/>
            <a:r>
              <a:rPr lang="en-US" altLang="zh-CN" dirty="0"/>
              <a:t>Stellar </a:t>
            </a:r>
          </a:p>
          <a:p>
            <a:pPr lvl="2"/>
            <a:r>
              <a:rPr lang="en-US" altLang="zh-CN" dirty="0"/>
              <a:t>Stellar </a:t>
            </a:r>
            <a:r>
              <a:rPr lang="zh-CN" altLang="en-US" dirty="0"/>
              <a:t>是一个基于区块链的支付网络 ，可以在几秒钟内完成跨境汇款。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065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/>
          <a:lstStyle/>
          <a:p>
            <a:r>
              <a:rPr lang="zh-CN" altLang="en-US" dirty="0"/>
              <a:t>区块链系统中的</a:t>
            </a:r>
            <a:r>
              <a:rPr lang="en-US" altLang="zh-CN" dirty="0"/>
              <a:t>Bug</a:t>
            </a:r>
            <a:r>
              <a:rPr lang="zh-CN" altLang="en-US" dirty="0"/>
              <a:t>修复过程</a:t>
            </a:r>
            <a:endParaRPr lang="en-US" altLang="zh-CN" dirty="0"/>
          </a:p>
          <a:p>
            <a:pPr lvl="1"/>
            <a:r>
              <a:rPr lang="en-US" altLang="zh-CN" dirty="0"/>
              <a:t>Commit</a:t>
            </a:r>
          </a:p>
          <a:p>
            <a:pPr lvl="2"/>
            <a:r>
              <a:rPr lang="zh-CN" altLang="en-US" dirty="0"/>
              <a:t>由连续的添加</a:t>
            </a:r>
            <a:r>
              <a:rPr lang="en-US" altLang="zh-CN" dirty="0"/>
              <a:t>/</a:t>
            </a:r>
            <a:r>
              <a:rPr lang="zh-CN" altLang="en-US" dirty="0"/>
              <a:t>删除行组成的更改也称为</a:t>
            </a:r>
            <a:r>
              <a:rPr lang="en-US" altLang="zh-CN" dirty="0"/>
              <a:t>hunk</a:t>
            </a:r>
          </a:p>
          <a:p>
            <a:pPr lvl="1"/>
            <a:r>
              <a:rPr lang="en-US" altLang="zh-CN" dirty="0"/>
              <a:t>Patch</a:t>
            </a:r>
          </a:p>
          <a:p>
            <a:pPr lvl="2"/>
            <a:r>
              <a:rPr lang="zh-CN" altLang="en-US" dirty="0"/>
              <a:t>是一组修改或</a:t>
            </a:r>
            <a:r>
              <a:rPr lang="en-US" altLang="zh-CN" dirty="0"/>
              <a:t>commit</a:t>
            </a:r>
            <a:r>
              <a:rPr lang="zh-CN" altLang="en-US" dirty="0"/>
              <a:t>的集合，可以通过补丁工具应用于一组文件</a:t>
            </a:r>
            <a:endParaRPr lang="en-US" altLang="zh-CN" dirty="0"/>
          </a:p>
          <a:p>
            <a:pPr lvl="1"/>
            <a:r>
              <a:rPr lang="en-US" altLang="zh-CN" dirty="0"/>
              <a:t>Issue</a:t>
            </a:r>
          </a:p>
          <a:p>
            <a:pPr lvl="2"/>
            <a:r>
              <a:rPr lang="zh-CN" altLang="en-US" dirty="0"/>
              <a:t>可能提及</a:t>
            </a:r>
            <a:r>
              <a:rPr lang="en-US" altLang="zh-CN" dirty="0"/>
              <a:t>bug</a:t>
            </a:r>
            <a:r>
              <a:rPr lang="zh-CN" altLang="en-US" dirty="0"/>
              <a:t>、</a:t>
            </a:r>
            <a:r>
              <a:rPr lang="en-US" altLang="zh-CN" dirty="0"/>
              <a:t>enhancement</a:t>
            </a:r>
            <a:r>
              <a:rPr lang="zh-CN" altLang="en-US" dirty="0"/>
              <a:t>、</a:t>
            </a:r>
            <a:r>
              <a:rPr lang="en-US" altLang="zh-CN" dirty="0"/>
              <a:t>questions</a:t>
            </a:r>
            <a:r>
              <a:rPr lang="zh-CN" altLang="en-US" dirty="0"/>
              <a:t>等。往往带有后续的</a:t>
            </a:r>
            <a:r>
              <a:rPr lang="en-US" altLang="zh-CN" dirty="0"/>
              <a:t>fix</a:t>
            </a:r>
          </a:p>
          <a:p>
            <a:pPr lvl="1"/>
            <a:r>
              <a:rPr lang="en-US" altLang="zh-CN" dirty="0"/>
              <a:t>pull request(PR)</a:t>
            </a:r>
          </a:p>
          <a:p>
            <a:pPr lvl="2"/>
            <a:r>
              <a:rPr lang="en-US" altLang="zh-CN" dirty="0"/>
              <a:t>proposed commit from separate clone of the project</a:t>
            </a:r>
          </a:p>
          <a:p>
            <a:pPr lvl="2"/>
            <a:r>
              <a:rPr lang="zh-CN" altLang="en-US" dirty="0"/>
              <a:t>本文不区分</a:t>
            </a:r>
            <a:r>
              <a:rPr lang="en-US" altLang="zh-CN" dirty="0"/>
              <a:t>PR</a:t>
            </a:r>
            <a:r>
              <a:rPr lang="zh-CN" altLang="en-US" dirty="0"/>
              <a:t>和</a:t>
            </a:r>
            <a:r>
              <a:rPr lang="en-US" altLang="zh-CN" dirty="0"/>
              <a:t>issue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181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系统的数据收集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/>
          <a:lstStyle/>
          <a:p>
            <a:r>
              <a:rPr lang="zh-CN" altLang="en-US" dirty="0"/>
              <a:t>选择标准</a:t>
            </a:r>
            <a:endParaRPr lang="en-US" altLang="zh-CN" dirty="0"/>
          </a:p>
          <a:p>
            <a:pPr lvl="1"/>
            <a:r>
              <a:rPr lang="zh-CN" altLang="en-US" dirty="0"/>
              <a:t>覆盖尽可能多的漏洞且尽可能少的非漏洞</a:t>
            </a:r>
            <a:r>
              <a:rPr lang="en-US" altLang="zh-CN" dirty="0"/>
              <a:t>bug</a:t>
            </a:r>
          </a:p>
          <a:p>
            <a:r>
              <a:rPr lang="zh-CN" altLang="en-US" dirty="0"/>
              <a:t>漏洞来源</a:t>
            </a:r>
            <a:endParaRPr lang="en-US" altLang="zh-CN" dirty="0"/>
          </a:p>
          <a:p>
            <a:pPr lvl="1"/>
            <a:r>
              <a:rPr lang="zh-CN" altLang="en-US" dirty="0"/>
              <a:t>从</a:t>
            </a:r>
            <a:r>
              <a:rPr lang="en-US" altLang="zh-CN" dirty="0"/>
              <a:t>CVE</a:t>
            </a:r>
            <a:r>
              <a:rPr lang="zh-CN" altLang="en-US" dirty="0"/>
              <a:t>库中找到的漏洞太少</a:t>
            </a:r>
            <a:endParaRPr lang="en-US" altLang="zh-CN" dirty="0"/>
          </a:p>
          <a:p>
            <a:pPr lvl="2"/>
            <a:r>
              <a:rPr lang="zh-CN" altLang="en-US" dirty="0"/>
              <a:t>大多数漏洞是直接修复的，没有</a:t>
            </a:r>
            <a:r>
              <a:rPr lang="en-US" altLang="zh-CN" dirty="0"/>
              <a:t>CVE</a:t>
            </a:r>
            <a:r>
              <a:rPr lang="zh-CN" altLang="en-US" dirty="0"/>
              <a:t>报告</a:t>
            </a:r>
            <a:endParaRPr lang="en-US" altLang="zh-CN" dirty="0"/>
          </a:p>
          <a:p>
            <a:pPr lvl="1"/>
            <a:r>
              <a:rPr lang="zh-CN" altLang="en-US" dirty="0"/>
              <a:t>改为从</a:t>
            </a:r>
            <a:r>
              <a:rPr lang="en-US" altLang="zh-CN" dirty="0"/>
              <a:t>issue</a:t>
            </a:r>
            <a:r>
              <a:rPr lang="zh-CN" altLang="en-US" dirty="0"/>
              <a:t>和</a:t>
            </a:r>
            <a:r>
              <a:rPr lang="en-US" altLang="zh-CN" dirty="0"/>
              <a:t>commit</a:t>
            </a:r>
            <a:r>
              <a:rPr lang="zh-CN" altLang="en-US" dirty="0"/>
              <a:t>中寻找漏洞</a:t>
            </a:r>
            <a:endParaRPr lang="en-US" altLang="zh-CN" dirty="0"/>
          </a:p>
          <a:p>
            <a:pPr lvl="2"/>
            <a:r>
              <a:rPr lang="zh-CN" altLang="en-US" dirty="0"/>
              <a:t>首先抓取所有区块链</a:t>
            </a:r>
            <a:r>
              <a:rPr lang="en-US" altLang="zh-CN" dirty="0"/>
              <a:t>bug</a:t>
            </a:r>
            <a:r>
              <a:rPr lang="zh-CN" altLang="en-US" dirty="0"/>
              <a:t>并将它们组织到一个原始错误数据库中</a:t>
            </a:r>
            <a:endParaRPr lang="en-US" altLang="zh-CN" dirty="0"/>
          </a:p>
          <a:p>
            <a:pPr lvl="3"/>
            <a:r>
              <a:rPr lang="zh-CN" altLang="en-US" dirty="0"/>
              <a:t>挑战：从中找出真正和区块链有关的漏洞</a:t>
            </a:r>
            <a:endParaRPr lang="en-US" altLang="zh-CN" dirty="0"/>
          </a:p>
          <a:p>
            <a:pPr lvl="2"/>
            <a:r>
              <a:rPr lang="zh-CN" altLang="en-US" dirty="0"/>
              <a:t>提出了一种漏洞过滤框架，该框架可以系统有效地过滤掉常规错误并提取区块链漏洞。</a:t>
            </a:r>
            <a:endParaRPr lang="en-US" altLang="zh-CN" dirty="0"/>
          </a:p>
          <a:p>
            <a:pPr lvl="2"/>
            <a:r>
              <a:rPr lang="zh-CN" altLang="en-US" dirty="0"/>
              <a:t>最终获得了一个区块链系统漏洞数据集</a:t>
            </a:r>
            <a:endParaRPr lang="en-US" altLang="zh-CN" dirty="0"/>
          </a:p>
          <a:p>
            <a:pPr lvl="3"/>
            <a:r>
              <a:rPr lang="zh-CN" altLang="en-US" dirty="0"/>
              <a:t>包含从超过 </a:t>
            </a:r>
            <a:r>
              <a:rPr lang="en-US" altLang="zh-CN" dirty="0"/>
              <a:t>34K </a:t>
            </a:r>
            <a:r>
              <a:rPr lang="zh-CN" altLang="en-US" dirty="0"/>
              <a:t>个</a:t>
            </a:r>
            <a:r>
              <a:rPr lang="en-US" altLang="zh-CN" dirty="0"/>
              <a:t>bug</a:t>
            </a:r>
            <a:r>
              <a:rPr lang="zh-CN" altLang="en-US" dirty="0"/>
              <a:t>中识别出的超过 </a:t>
            </a:r>
            <a:r>
              <a:rPr lang="en-US" altLang="zh-CN" dirty="0"/>
              <a:t>1K </a:t>
            </a:r>
            <a:r>
              <a:rPr lang="zh-CN" altLang="en-US" dirty="0"/>
              <a:t>个漏洞。</a:t>
            </a:r>
            <a:endParaRPr lang="en-US" altLang="zh-CN" dirty="0"/>
          </a:p>
          <a:p>
            <a:pPr lvl="2"/>
            <a:endParaRPr lang="en-US" altLang="zh-CN" dirty="0"/>
          </a:p>
          <a:p>
            <a:pPr lvl="1"/>
            <a:endParaRPr lang="en-US" altLang="zh-CN" dirty="0"/>
          </a:p>
          <a:p>
            <a:pPr marL="713105" lvl="2" indent="0">
              <a:buNone/>
            </a:pPr>
            <a:endParaRPr lang="en-US" altLang="zh-CN" dirty="0"/>
          </a:p>
          <a:p>
            <a:pPr lvl="2"/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04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系统的数据收集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/>
          <a:lstStyle/>
          <a:p>
            <a:r>
              <a:rPr lang="en-US" altLang="zh-CN" dirty="0"/>
              <a:t>Crawling and Organizing Blockchain Bugs</a:t>
            </a:r>
          </a:p>
          <a:p>
            <a:pPr lvl="1"/>
            <a:r>
              <a:rPr lang="zh-CN" altLang="en-US" dirty="0"/>
              <a:t>收集已</a:t>
            </a:r>
            <a:r>
              <a:rPr lang="en-US" altLang="zh-CN" dirty="0"/>
              <a:t>closed</a:t>
            </a:r>
            <a:r>
              <a:rPr lang="zh-CN" altLang="en-US" dirty="0"/>
              <a:t>的</a:t>
            </a:r>
            <a:r>
              <a:rPr lang="en-US" altLang="zh-CN" dirty="0"/>
              <a:t>issue</a:t>
            </a:r>
            <a:r>
              <a:rPr lang="zh-CN" altLang="en-US" dirty="0"/>
              <a:t>的</a:t>
            </a:r>
            <a:r>
              <a:rPr lang="en-US" altLang="zh-CN" dirty="0"/>
              <a:t>title</a:t>
            </a:r>
            <a:r>
              <a:rPr lang="zh-CN" altLang="en-US" dirty="0"/>
              <a:t>、</a:t>
            </a:r>
            <a:r>
              <a:rPr lang="en-US" altLang="zh-CN" dirty="0"/>
              <a:t>body</a:t>
            </a:r>
            <a:r>
              <a:rPr lang="zh-CN" altLang="en-US" dirty="0"/>
              <a:t>、</a:t>
            </a:r>
            <a:r>
              <a:rPr lang="en-US" altLang="zh-CN" dirty="0"/>
              <a:t>comment</a:t>
            </a:r>
            <a:r>
              <a:rPr lang="zh-CN" altLang="en-US" dirty="0"/>
              <a:t>、</a:t>
            </a:r>
            <a:r>
              <a:rPr lang="en-US" altLang="zh-CN" dirty="0"/>
              <a:t>bug labels</a:t>
            </a:r>
          </a:p>
          <a:p>
            <a:pPr lvl="2"/>
            <a:r>
              <a:rPr lang="zh-CN" altLang="en-US" dirty="0"/>
              <a:t>作者认为仍</a:t>
            </a:r>
            <a:r>
              <a:rPr lang="en-US" altLang="zh-CN" dirty="0"/>
              <a:t>open</a:t>
            </a:r>
            <a:r>
              <a:rPr lang="zh-CN" altLang="en-US" dirty="0"/>
              <a:t>的</a:t>
            </a:r>
            <a:r>
              <a:rPr lang="en-US" altLang="zh-CN" dirty="0"/>
              <a:t>issue</a:t>
            </a:r>
            <a:r>
              <a:rPr lang="zh-CN" altLang="en-US" dirty="0"/>
              <a:t>是未确认的漏洞，所有不予考虑</a:t>
            </a:r>
            <a:endParaRPr lang="en-US" altLang="zh-CN" dirty="0"/>
          </a:p>
          <a:p>
            <a:pPr lvl="1"/>
            <a:r>
              <a:rPr lang="zh-CN" altLang="en-US" dirty="0"/>
              <a:t>收集</a:t>
            </a:r>
            <a:r>
              <a:rPr lang="en-US" altLang="zh-CN" dirty="0"/>
              <a:t>commit</a:t>
            </a:r>
            <a:r>
              <a:rPr lang="zh-CN" altLang="en-US" dirty="0"/>
              <a:t>的</a:t>
            </a:r>
            <a:r>
              <a:rPr lang="en-US" altLang="zh-CN" dirty="0"/>
              <a:t>title</a:t>
            </a:r>
            <a:r>
              <a:rPr lang="zh-CN" altLang="en-US" dirty="0"/>
              <a:t>、</a:t>
            </a:r>
            <a:r>
              <a:rPr lang="en-US" altLang="zh-CN" dirty="0"/>
              <a:t>message</a:t>
            </a:r>
            <a:r>
              <a:rPr lang="zh-CN" altLang="en-US" dirty="0"/>
              <a:t>、</a:t>
            </a:r>
            <a:r>
              <a:rPr lang="en-US" altLang="zh-CN" dirty="0"/>
              <a:t>affected files</a:t>
            </a:r>
            <a:r>
              <a:rPr lang="zh-CN" altLang="en-US" dirty="0"/>
              <a:t>、</a:t>
            </a:r>
            <a:r>
              <a:rPr lang="en-US" altLang="zh-CN" dirty="0"/>
              <a:t>id</a:t>
            </a:r>
          </a:p>
          <a:p>
            <a:pPr lvl="2"/>
            <a:r>
              <a:rPr lang="zh-CN" altLang="en-US" dirty="0"/>
              <a:t>先抓取一共仓库的所有</a:t>
            </a:r>
            <a:r>
              <a:rPr lang="en-US" altLang="zh-CN" dirty="0"/>
              <a:t>commit</a:t>
            </a:r>
            <a:r>
              <a:rPr lang="zh-CN" altLang="en-US" dirty="0"/>
              <a:t>再筛选</a:t>
            </a:r>
            <a:endParaRPr lang="en-US" altLang="zh-CN" dirty="0"/>
          </a:p>
          <a:p>
            <a:pPr lvl="1"/>
            <a:r>
              <a:rPr lang="en-US" altLang="zh-CN" dirty="0"/>
              <a:t>34,245 closed issues/PRs and 85,164 commits</a:t>
            </a:r>
          </a:p>
          <a:p>
            <a:pPr lvl="1"/>
            <a:r>
              <a:rPr lang="zh-CN" altLang="en-US" dirty="0"/>
              <a:t>将</a:t>
            </a:r>
            <a:r>
              <a:rPr lang="en-US" altLang="zh-CN" dirty="0"/>
              <a:t>issue</a:t>
            </a:r>
            <a:r>
              <a:rPr lang="zh-CN" altLang="en-US" dirty="0"/>
              <a:t>与相应的</a:t>
            </a:r>
            <a:r>
              <a:rPr lang="en-US" altLang="zh-CN" dirty="0"/>
              <a:t>commit</a:t>
            </a:r>
            <a:r>
              <a:rPr lang="zh-CN" altLang="en-US" dirty="0"/>
              <a:t>相关联，无相关</a:t>
            </a:r>
            <a:r>
              <a:rPr lang="en-US" altLang="zh-CN" dirty="0"/>
              <a:t>patch</a:t>
            </a:r>
            <a:r>
              <a:rPr lang="zh-CN" altLang="en-US" dirty="0"/>
              <a:t>的</a:t>
            </a:r>
            <a:r>
              <a:rPr lang="en-US" altLang="zh-CN" dirty="0"/>
              <a:t>issue</a:t>
            </a:r>
            <a:r>
              <a:rPr lang="zh-CN" altLang="en-US" dirty="0"/>
              <a:t>会被过滤掉</a:t>
            </a:r>
            <a:endParaRPr lang="en-US" altLang="zh-CN" dirty="0"/>
          </a:p>
          <a:p>
            <a:pPr lvl="2"/>
            <a:r>
              <a:rPr lang="zh-CN" altLang="en-US" dirty="0"/>
              <a:t>利用</a:t>
            </a:r>
            <a:r>
              <a:rPr lang="en-US" altLang="zh-CN" dirty="0"/>
              <a:t>issue</a:t>
            </a:r>
            <a:r>
              <a:rPr lang="zh-CN" altLang="en-US" dirty="0"/>
              <a:t>页面的</a:t>
            </a:r>
            <a:r>
              <a:rPr lang="en-US" altLang="zh-CN" dirty="0"/>
              <a:t>event information</a:t>
            </a:r>
            <a:r>
              <a:rPr lang="zh-CN" altLang="en-US" dirty="0"/>
              <a:t>获取相应</a:t>
            </a:r>
            <a:r>
              <a:rPr lang="en-US" altLang="zh-CN" dirty="0"/>
              <a:t>commit</a:t>
            </a:r>
          </a:p>
          <a:p>
            <a:pPr lvl="2"/>
            <a:r>
              <a:rPr lang="zh-CN" altLang="en-US" dirty="0"/>
              <a:t>从</a:t>
            </a:r>
            <a:r>
              <a:rPr lang="en-US" altLang="zh-CN" dirty="0"/>
              <a:t>PR</a:t>
            </a:r>
            <a:r>
              <a:rPr lang="zh-CN" altLang="en-US" dirty="0"/>
              <a:t>的</a:t>
            </a:r>
            <a:r>
              <a:rPr lang="en-US" altLang="zh-CN" dirty="0"/>
              <a:t>commit tab page</a:t>
            </a:r>
            <a:r>
              <a:rPr lang="zh-CN" altLang="en-US" dirty="0"/>
              <a:t>获取</a:t>
            </a:r>
            <a:r>
              <a:rPr lang="en-US" altLang="zh-CN" dirty="0"/>
              <a:t>commit</a:t>
            </a:r>
          </a:p>
          <a:p>
            <a:pPr lvl="2"/>
            <a:r>
              <a:rPr lang="zh-CN" altLang="en-US" dirty="0"/>
              <a:t>对于那些</a:t>
            </a:r>
            <a:r>
              <a:rPr lang="en-US" altLang="zh-CN" dirty="0"/>
              <a:t>issue</a:t>
            </a:r>
            <a:r>
              <a:rPr lang="zh-CN" altLang="en-US" dirty="0"/>
              <a:t>没提到的</a:t>
            </a:r>
            <a:r>
              <a:rPr lang="en-US" altLang="zh-CN" dirty="0"/>
              <a:t>commit</a:t>
            </a:r>
            <a:r>
              <a:rPr lang="zh-CN" altLang="en-US" dirty="0"/>
              <a:t>，分析其</a:t>
            </a:r>
            <a:r>
              <a:rPr lang="en-US" altLang="zh-CN" dirty="0"/>
              <a:t>title</a:t>
            </a:r>
            <a:r>
              <a:rPr lang="zh-CN" altLang="en-US" dirty="0"/>
              <a:t>和</a:t>
            </a:r>
            <a:r>
              <a:rPr lang="en-US" altLang="zh-CN" dirty="0"/>
              <a:t>message</a:t>
            </a:r>
            <a:r>
              <a:rPr lang="zh-CN" altLang="en-US" dirty="0"/>
              <a:t>从中抽取</a:t>
            </a:r>
            <a:r>
              <a:rPr lang="en-US" altLang="zh-CN" dirty="0"/>
              <a:t>issue</a:t>
            </a:r>
            <a:r>
              <a:rPr lang="zh-CN" altLang="en-US" dirty="0"/>
              <a:t>和</a:t>
            </a:r>
            <a:r>
              <a:rPr lang="en-US" altLang="zh-CN" dirty="0"/>
              <a:t>PR id</a:t>
            </a:r>
          </a:p>
          <a:p>
            <a:pPr lvl="1"/>
            <a:endParaRPr lang="en-US" altLang="zh-CN" dirty="0"/>
          </a:p>
          <a:p>
            <a:pPr lvl="2"/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914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系统的数据收集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>
            <a:normAutofit/>
          </a:bodyPr>
          <a:lstStyle/>
          <a:p>
            <a:r>
              <a:rPr lang="en-US" altLang="zh-CN" dirty="0"/>
              <a:t>Vulnerability Filtering Framework</a:t>
            </a:r>
          </a:p>
          <a:p>
            <a:pPr lvl="1"/>
            <a:r>
              <a:rPr lang="en-US" altLang="zh-CN" dirty="0"/>
              <a:t>Commit-based filtering</a:t>
            </a:r>
          </a:p>
          <a:p>
            <a:pPr lvl="2"/>
            <a:r>
              <a:rPr lang="zh-CN" altLang="en-US" dirty="0"/>
              <a:t>可以直接排除没有任何</a:t>
            </a:r>
            <a:r>
              <a:rPr lang="en-US" altLang="zh-CN" dirty="0"/>
              <a:t>commit</a:t>
            </a:r>
            <a:r>
              <a:rPr lang="zh-CN" altLang="en-US" dirty="0"/>
              <a:t>的</a:t>
            </a:r>
            <a:r>
              <a:rPr lang="en-US" altLang="zh-CN" dirty="0"/>
              <a:t>issue/PR</a:t>
            </a:r>
          </a:p>
          <a:p>
            <a:pPr lvl="1"/>
            <a:r>
              <a:rPr lang="en-US" altLang="zh-CN" dirty="0"/>
              <a:t>File-based filtering</a:t>
            </a:r>
          </a:p>
          <a:p>
            <a:pPr lvl="2"/>
            <a:r>
              <a:rPr lang="zh-CN" altLang="en-US" dirty="0"/>
              <a:t>排除掉对真正源代码文件无修改的（如：</a:t>
            </a:r>
            <a:r>
              <a:rPr lang="en-US" altLang="zh-CN" dirty="0"/>
              <a:t>test</a:t>
            </a:r>
            <a:r>
              <a:rPr lang="zh-CN" altLang="en-US" dirty="0"/>
              <a:t>、配置修改）</a:t>
            </a:r>
            <a:endParaRPr lang="en-US" altLang="zh-CN" dirty="0"/>
          </a:p>
          <a:p>
            <a:pPr lvl="1"/>
            <a:r>
              <a:rPr lang="en-US" altLang="zh-CN" dirty="0"/>
              <a:t>Label-based filtering</a:t>
            </a:r>
          </a:p>
          <a:p>
            <a:pPr lvl="2"/>
            <a:r>
              <a:rPr lang="zh-CN" altLang="en-US" dirty="0"/>
              <a:t>手动确定哪些</a:t>
            </a:r>
            <a:r>
              <a:rPr lang="en-US" altLang="zh-CN" dirty="0"/>
              <a:t>tag</a:t>
            </a:r>
            <a:r>
              <a:rPr lang="zh-CN" altLang="en-US" dirty="0"/>
              <a:t>是漏洞相关或无关的并匹配</a:t>
            </a:r>
            <a:endParaRPr lang="en-US" altLang="zh-CN" dirty="0"/>
          </a:p>
          <a:p>
            <a:pPr lvl="1"/>
            <a:r>
              <a:rPr lang="en-US" altLang="zh-CN" dirty="0"/>
              <a:t>Keyword-based filtering</a:t>
            </a:r>
          </a:p>
          <a:p>
            <a:pPr lvl="2"/>
            <a:r>
              <a:rPr lang="zh-CN" altLang="en-US" dirty="0"/>
              <a:t>排除标题与正文中词频为</a:t>
            </a:r>
            <a:r>
              <a:rPr lang="en-US" altLang="zh-CN" dirty="0"/>
              <a:t>1</a:t>
            </a:r>
            <a:r>
              <a:rPr lang="zh-CN" altLang="en-US" dirty="0"/>
              <a:t>的词，之后使用</a:t>
            </a:r>
            <a:r>
              <a:rPr lang="en-US" altLang="zh-CN" dirty="0"/>
              <a:t>NLP</a:t>
            </a:r>
            <a:r>
              <a:rPr lang="zh-CN" altLang="en-US" dirty="0"/>
              <a:t>对词按照语义进行分组</a:t>
            </a:r>
            <a:endParaRPr lang="en-US" altLang="zh-CN" dirty="0"/>
          </a:p>
          <a:p>
            <a:pPr lvl="2"/>
            <a:r>
              <a:rPr lang="zh-CN" altLang="en-US" dirty="0"/>
              <a:t>手动检查分出的簇，确定其中和漏洞相关或无关的簇</a:t>
            </a:r>
            <a:endParaRPr lang="en-US" altLang="zh-CN" dirty="0"/>
          </a:p>
          <a:p>
            <a:pPr lvl="2"/>
            <a:r>
              <a:rPr lang="zh-CN" altLang="en-US" dirty="0"/>
              <a:t>使用和漏洞相关关键词进行匹配</a:t>
            </a:r>
            <a:br>
              <a:rPr lang="en-US" altLang="zh-CN" dirty="0"/>
            </a:b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4276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系统的数据收集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>
            <a:normAutofit/>
          </a:bodyPr>
          <a:lstStyle/>
          <a:p>
            <a:r>
              <a:rPr lang="en-US" altLang="zh-CN" dirty="0"/>
              <a:t>Vulnerability Filtering Framework</a:t>
            </a:r>
          </a:p>
          <a:p>
            <a:pPr lvl="1"/>
            <a:r>
              <a:rPr lang="zh-CN" altLang="en-US" dirty="0"/>
              <a:t>人工检查最后候选的一千余个</a:t>
            </a:r>
            <a:r>
              <a:rPr lang="en-US" altLang="zh-CN" dirty="0"/>
              <a:t>issue</a:t>
            </a:r>
          </a:p>
          <a:p>
            <a:pPr lvl="2"/>
            <a:r>
              <a:rPr lang="en-US" altLang="zh-CN" dirty="0"/>
              <a:t>1059/1283 </a:t>
            </a:r>
            <a:r>
              <a:rPr lang="zh-CN" altLang="en-US" dirty="0"/>
              <a:t>是真正和漏洞相关的</a:t>
            </a:r>
            <a:endParaRPr lang="en-US" altLang="zh-CN" dirty="0"/>
          </a:p>
          <a:p>
            <a:pPr lvl="2"/>
            <a:r>
              <a:rPr lang="zh-CN" altLang="en-US" dirty="0"/>
              <a:t>过滤框架在识别项目中所有已修补的漏洞时可能具有很高的召回率</a:t>
            </a:r>
            <a:endParaRPr lang="en-US" altLang="zh-CN" dirty="0"/>
          </a:p>
          <a:p>
            <a:r>
              <a:rPr lang="en-US" altLang="zh-CN" dirty="0"/>
              <a:t>The Vulnerability Dataset and Its Metadata</a:t>
            </a:r>
          </a:p>
          <a:p>
            <a:pPr lvl="1"/>
            <a:r>
              <a:rPr lang="zh-CN" altLang="en-US" dirty="0"/>
              <a:t>从</a:t>
            </a:r>
            <a:r>
              <a:rPr lang="en-US" altLang="zh-CN" dirty="0"/>
              <a:t>issue</a:t>
            </a:r>
            <a:r>
              <a:rPr lang="zh-CN" altLang="en-US" dirty="0"/>
              <a:t>和对应的</a:t>
            </a:r>
            <a:r>
              <a:rPr lang="en-US" altLang="zh-CN" dirty="0"/>
              <a:t>commit</a:t>
            </a:r>
            <a:r>
              <a:rPr lang="zh-CN" altLang="en-US" dirty="0"/>
              <a:t>中抽取</a:t>
            </a:r>
            <a:r>
              <a:rPr lang="en-US" altLang="zh-CN" dirty="0"/>
              <a:t>code hunk</a:t>
            </a:r>
            <a:br>
              <a:rPr lang="en-US" altLang="zh-CN" dirty="0"/>
            </a:br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60C6268-8819-43C9-A7FF-AA43DA3E97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1" b="9105"/>
          <a:stretch/>
        </p:blipFill>
        <p:spPr>
          <a:xfrm>
            <a:off x="236610" y="4776395"/>
            <a:ext cx="5908869" cy="17858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A8D1EA5-866C-412C-8E73-1CF596902D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" b="5592"/>
          <a:stretch/>
        </p:blipFill>
        <p:spPr>
          <a:xfrm>
            <a:off x="6454208" y="4501669"/>
            <a:ext cx="5243014" cy="233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文件级模块分类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>
            <a:normAutofit/>
          </a:bodyPr>
          <a:lstStyle/>
          <a:p>
            <a:r>
              <a:rPr lang="zh-CN" altLang="en-US" dirty="0"/>
              <a:t>为漏洞模块识别和关联路径</a:t>
            </a:r>
            <a:endParaRPr lang="en-US" altLang="zh-CN" dirty="0"/>
          </a:p>
          <a:p>
            <a:pPr lvl="1"/>
            <a:r>
              <a:rPr lang="zh-CN" altLang="en-US" dirty="0"/>
              <a:t>相关文件太多，不好分析，用文件夹（模块）来区分他们（</a:t>
            </a:r>
            <a:r>
              <a:rPr lang="en-US" altLang="zh-CN" dirty="0" err="1"/>
              <a:t>rpc</a:t>
            </a:r>
            <a:r>
              <a:rPr lang="en-US" altLang="zh-CN" dirty="0"/>
              <a:t>/ </a:t>
            </a:r>
            <a:r>
              <a:rPr lang="zh-CN" altLang="en-US" dirty="0"/>
              <a:t>表示</a:t>
            </a:r>
            <a:r>
              <a:rPr lang="en-US" altLang="zh-CN" dirty="0"/>
              <a:t>RPC</a:t>
            </a:r>
            <a:r>
              <a:rPr lang="zh-CN" altLang="en-US" dirty="0"/>
              <a:t>模块）</a:t>
            </a:r>
            <a:endParaRPr lang="en-US" altLang="zh-CN" dirty="0"/>
          </a:p>
          <a:p>
            <a:pPr lvl="1"/>
            <a:r>
              <a:rPr lang="zh-CN" altLang="en-US" dirty="0"/>
              <a:t>最中从 </a:t>
            </a:r>
            <a:r>
              <a:rPr lang="en-US" altLang="zh-CN" dirty="0"/>
              <a:t>2,317 </a:t>
            </a:r>
            <a:r>
              <a:rPr lang="zh-CN" altLang="en-US" dirty="0"/>
              <a:t>个</a:t>
            </a:r>
            <a:r>
              <a:rPr lang="en-US" altLang="zh-CN" dirty="0"/>
              <a:t>patch</a:t>
            </a:r>
            <a:r>
              <a:rPr lang="zh-CN" altLang="en-US" dirty="0"/>
              <a:t>中获得了总共 </a:t>
            </a:r>
            <a:r>
              <a:rPr lang="en-US" altLang="zh-CN" dirty="0"/>
              <a:t>146 </a:t>
            </a:r>
            <a:r>
              <a:rPr lang="zh-CN" altLang="en-US" dirty="0"/>
              <a:t>个模块路径</a:t>
            </a:r>
            <a:endParaRPr lang="en-US" altLang="zh-CN" dirty="0"/>
          </a:p>
          <a:p>
            <a:pPr lvl="1"/>
            <a:r>
              <a:rPr lang="zh-CN" altLang="en-US" dirty="0"/>
              <a:t>不同区块链对于相同模块的路径可能不同</a:t>
            </a:r>
            <a:endParaRPr lang="en-US" altLang="zh-CN" dirty="0"/>
          </a:p>
          <a:p>
            <a:pPr lvl="2"/>
            <a:r>
              <a:rPr lang="zh-CN" altLang="en-US" dirty="0"/>
              <a:t>将这些模块路径映射到同一个区块链架构，本文选择</a:t>
            </a:r>
            <a:r>
              <a:rPr lang="en-US" altLang="zh-CN" dirty="0"/>
              <a:t>Bitcoin</a:t>
            </a:r>
            <a:br>
              <a:rPr lang="en-US" altLang="zh-CN" dirty="0"/>
            </a:b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007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文件级模块分类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>
            <a:normAutofit/>
          </a:bodyPr>
          <a:lstStyle/>
          <a:p>
            <a:r>
              <a:rPr lang="zh-CN" altLang="en-US" dirty="0"/>
              <a:t>易受影响的区块链模块</a:t>
            </a:r>
            <a:endParaRPr lang="en-US" altLang="zh-CN" dirty="0"/>
          </a:p>
          <a:p>
            <a:pPr lvl="1"/>
            <a:r>
              <a:rPr lang="en-US" altLang="zh-CN" dirty="0"/>
              <a:t>Policy</a:t>
            </a:r>
            <a:r>
              <a:rPr lang="zh-CN" altLang="en-US" dirty="0"/>
              <a:t>、</a:t>
            </a:r>
            <a:r>
              <a:rPr lang="en-US" altLang="zh-CN" dirty="0"/>
              <a:t>Peer</a:t>
            </a:r>
            <a:r>
              <a:rPr lang="zh-CN" altLang="en-US" dirty="0"/>
              <a:t>、</a:t>
            </a:r>
            <a:r>
              <a:rPr lang="en-US" altLang="zh-CN" dirty="0"/>
              <a:t>Network </a:t>
            </a:r>
            <a:r>
              <a:rPr lang="zh-CN" altLang="en-US" dirty="0"/>
              <a:t>层中的模块各引入了大约四分之一的漏洞，而 </a:t>
            </a:r>
            <a:r>
              <a:rPr lang="en-US" altLang="zh-CN" dirty="0"/>
              <a:t>UI </a:t>
            </a:r>
            <a:r>
              <a:rPr lang="zh-CN" altLang="en-US" dirty="0"/>
              <a:t>模块和其他未分类的模块贡献了剩下的 </a:t>
            </a:r>
            <a:r>
              <a:rPr lang="en-US" altLang="zh-CN" dirty="0"/>
              <a:t>30%</a:t>
            </a:r>
          </a:p>
          <a:p>
            <a:pPr lvl="1"/>
            <a:r>
              <a:rPr lang="zh-CN" altLang="en-US" dirty="0"/>
              <a:t>与</a:t>
            </a:r>
            <a:r>
              <a:rPr lang="en-US" altLang="zh-CN" dirty="0"/>
              <a:t>Consensus</a:t>
            </a:r>
            <a:r>
              <a:rPr lang="zh-CN" altLang="en-US" dirty="0"/>
              <a:t>、</a:t>
            </a:r>
            <a:r>
              <a:rPr lang="en-US" altLang="zh-CN" dirty="0"/>
              <a:t>Wallet</a:t>
            </a:r>
            <a:r>
              <a:rPr lang="zh-CN" altLang="en-US" dirty="0"/>
              <a:t>和</a:t>
            </a:r>
            <a:r>
              <a:rPr lang="en-US" altLang="zh-CN" dirty="0" err="1"/>
              <a:t>NetConn</a:t>
            </a:r>
            <a:r>
              <a:rPr lang="zh-CN" altLang="en-US" dirty="0"/>
              <a:t>相关的模块各包含</a:t>
            </a:r>
            <a:r>
              <a:rPr lang="en-US" altLang="zh-CN" dirty="0"/>
              <a:t>200</a:t>
            </a:r>
            <a:r>
              <a:rPr lang="zh-CN" altLang="en-US" dirty="0"/>
              <a:t>多个</a:t>
            </a:r>
            <a:r>
              <a:rPr lang="en-US" altLang="zh-CN" dirty="0"/>
              <a:t>issue</a:t>
            </a:r>
            <a:r>
              <a:rPr lang="zh-CN" altLang="en-US" dirty="0"/>
              <a:t>。其他有关</a:t>
            </a:r>
            <a:r>
              <a:rPr lang="en-US" altLang="zh-CN" dirty="0"/>
              <a:t>RPC</a:t>
            </a:r>
            <a:r>
              <a:rPr lang="zh-CN" altLang="en-US" dirty="0"/>
              <a:t>、</a:t>
            </a:r>
            <a:r>
              <a:rPr lang="en-US" altLang="zh-CN" dirty="0"/>
              <a:t>GUI/CMD</a:t>
            </a:r>
            <a:r>
              <a:rPr lang="zh-CN" altLang="en-US" dirty="0"/>
              <a:t>和存储的模块也易受到影响，每个模块大约有</a:t>
            </a:r>
            <a:r>
              <a:rPr lang="en-US" altLang="zh-CN" dirty="0"/>
              <a:t>100</a:t>
            </a:r>
            <a:r>
              <a:rPr lang="zh-CN" altLang="en-US" dirty="0"/>
              <a:t>个</a:t>
            </a:r>
            <a:r>
              <a:rPr lang="en-US" altLang="zh-CN" dirty="0"/>
              <a:t>issue</a:t>
            </a:r>
            <a:br>
              <a:rPr lang="en-US" altLang="zh-CN" dirty="0"/>
            </a:br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1ABEB4-89FD-49BD-B45B-AD0358882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627" y="3527771"/>
            <a:ext cx="5349704" cy="33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文件级模块分类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543541"/>
          </a:xfrm>
        </p:spPr>
        <p:txBody>
          <a:bodyPr>
            <a:normAutofit/>
          </a:bodyPr>
          <a:lstStyle/>
          <a:p>
            <a:r>
              <a:rPr lang="zh-CN" altLang="en-US" dirty="0"/>
              <a:t>易受影响的区块链模块</a:t>
            </a:r>
            <a:endParaRPr lang="en-US" altLang="zh-CN" dirty="0"/>
          </a:p>
          <a:p>
            <a:pPr lvl="1"/>
            <a:r>
              <a:rPr lang="en-US" altLang="zh-CN" dirty="0"/>
              <a:t>Consensus</a:t>
            </a:r>
            <a:r>
              <a:rPr lang="zh-CN" altLang="en-US" dirty="0"/>
              <a:t>模块受</a:t>
            </a:r>
            <a:r>
              <a:rPr lang="en-US" altLang="zh-CN" dirty="0"/>
              <a:t>265</a:t>
            </a:r>
            <a:r>
              <a:rPr lang="zh-CN" altLang="en-US" dirty="0"/>
              <a:t>个漏洞影响，主要模块路径来自“</a:t>
            </a:r>
            <a:r>
              <a:rPr lang="en-US" altLang="zh-CN" dirty="0"/>
              <a:t>consensus/”</a:t>
            </a:r>
          </a:p>
          <a:p>
            <a:pPr lvl="1"/>
            <a:r>
              <a:rPr lang="en-US" altLang="zh-CN" dirty="0"/>
              <a:t>Wallet</a:t>
            </a:r>
            <a:r>
              <a:rPr lang="zh-CN" altLang="en-US" dirty="0"/>
              <a:t>模块受</a:t>
            </a:r>
            <a:r>
              <a:rPr lang="en-US" altLang="zh-CN" dirty="0"/>
              <a:t>214</a:t>
            </a:r>
            <a:r>
              <a:rPr lang="zh-CN" altLang="en-US" dirty="0"/>
              <a:t>个漏洞影响，主要来自“</a:t>
            </a:r>
            <a:r>
              <a:rPr lang="en-US" altLang="zh-CN" dirty="0" err="1"/>
              <a:t>src</a:t>
            </a:r>
            <a:r>
              <a:rPr lang="en-US" altLang="zh-CN" dirty="0"/>
              <a:t>/wallet/”</a:t>
            </a:r>
            <a:r>
              <a:rPr lang="zh-CN" altLang="en-US" dirty="0"/>
              <a:t>和“</a:t>
            </a:r>
            <a:r>
              <a:rPr lang="en-US" altLang="zh-CN" dirty="0"/>
              <a:t>accounts/”</a:t>
            </a:r>
            <a:r>
              <a:rPr lang="zh-CN" altLang="en-US" dirty="0"/>
              <a:t>模块路径。</a:t>
            </a:r>
            <a:r>
              <a:rPr lang="en-US" altLang="zh-CN" dirty="0"/>
              <a:t>Storage</a:t>
            </a:r>
            <a:r>
              <a:rPr lang="zh-CN" altLang="en-US" dirty="0"/>
              <a:t>受到</a:t>
            </a:r>
            <a:r>
              <a:rPr lang="en-US" altLang="zh-CN" dirty="0"/>
              <a:t>93</a:t>
            </a:r>
            <a:r>
              <a:rPr lang="zh-CN" altLang="en-US" dirty="0"/>
              <a:t>个漏洞影响，全部来自数据库相关模块路径。</a:t>
            </a:r>
            <a:endParaRPr lang="en-US" altLang="zh-CN" dirty="0"/>
          </a:p>
          <a:p>
            <a:pPr lvl="1"/>
            <a:r>
              <a:rPr lang="en-US" altLang="zh-CN" dirty="0" err="1"/>
              <a:t>NetConn</a:t>
            </a:r>
            <a:r>
              <a:rPr lang="zh-CN" altLang="en-US" dirty="0"/>
              <a:t>和</a:t>
            </a:r>
            <a:r>
              <a:rPr lang="en-US" altLang="zh-CN" dirty="0"/>
              <a:t>RPC</a:t>
            </a:r>
            <a:r>
              <a:rPr lang="zh-CN" altLang="en-US" dirty="0"/>
              <a:t>模块共同产生了最多的区块链漏洞。</a:t>
            </a:r>
            <a:endParaRPr lang="en-US" altLang="zh-CN" dirty="0"/>
          </a:p>
          <a:p>
            <a:pPr lvl="2"/>
            <a:r>
              <a:rPr lang="zh-CN" altLang="en-US" dirty="0"/>
              <a:t>区块链系统本质上是一个分布式系统，严重依赖网络同步和 </a:t>
            </a:r>
            <a:r>
              <a:rPr lang="en-US" altLang="zh-CN" dirty="0"/>
              <a:t>RPC</a:t>
            </a:r>
            <a:r>
              <a:rPr lang="zh-CN" altLang="en-US" dirty="0"/>
              <a:t>。它处理不同的复杂网络通信，因此可能会出现多种安全问题，例如数据竞争、死锁、资源泄漏和拒绝服务等</a:t>
            </a:r>
            <a:endParaRPr lang="en-US" altLang="zh-CN" dirty="0"/>
          </a:p>
          <a:p>
            <a:pPr lvl="1"/>
            <a:r>
              <a:rPr lang="en-US" altLang="zh-CN" dirty="0"/>
              <a:t>GUI/CMD </a:t>
            </a:r>
            <a:r>
              <a:rPr lang="zh-CN" altLang="en-US" dirty="0"/>
              <a:t>模块也是一个主要来源。典型错误是段错误和死锁。</a:t>
            </a:r>
            <a:br>
              <a:rPr lang="en-US" altLang="zh-CN" dirty="0"/>
            </a:b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5331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文本级类型聚类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8" y="878774"/>
            <a:ext cx="6401834" cy="5543541"/>
          </a:xfrm>
        </p:spPr>
        <p:txBody>
          <a:bodyPr>
            <a:normAutofit/>
          </a:bodyPr>
          <a:lstStyle/>
          <a:p>
            <a:r>
              <a:rPr lang="zh-CN" altLang="en-US" dirty="0"/>
              <a:t>分析</a:t>
            </a:r>
            <a:r>
              <a:rPr lang="en-US" altLang="zh-CN" dirty="0"/>
              <a:t>issue</a:t>
            </a:r>
            <a:r>
              <a:rPr lang="zh-CN" altLang="en-US" dirty="0"/>
              <a:t>的</a:t>
            </a:r>
            <a:r>
              <a:rPr lang="en-US" altLang="zh-CN" dirty="0"/>
              <a:t>title</a:t>
            </a:r>
            <a:r>
              <a:rPr lang="zh-CN" altLang="en-US" dirty="0"/>
              <a:t>来对</a:t>
            </a:r>
            <a:r>
              <a:rPr lang="en-US" altLang="zh-CN" dirty="0"/>
              <a:t>issue</a:t>
            </a:r>
            <a:r>
              <a:rPr lang="zh-CN" altLang="en-US" dirty="0"/>
              <a:t>分类</a:t>
            </a:r>
            <a:endParaRPr lang="en-US" altLang="zh-CN" dirty="0"/>
          </a:p>
          <a:p>
            <a:pPr lvl="1"/>
            <a:r>
              <a:rPr lang="en-US" altLang="zh-CN" dirty="0"/>
              <a:t>Preprocess</a:t>
            </a:r>
          </a:p>
          <a:p>
            <a:pPr lvl="2"/>
            <a:r>
              <a:rPr lang="zh-CN" altLang="en-US" dirty="0"/>
              <a:t>利用</a:t>
            </a:r>
            <a:r>
              <a:rPr lang="en-US" altLang="zh-CN" dirty="0"/>
              <a:t>NLP</a:t>
            </a:r>
            <a:r>
              <a:rPr lang="zh-CN" altLang="en-US" dirty="0"/>
              <a:t>去除一些无用信息，比如版本信息，一些介词等，同时将标题</a:t>
            </a:r>
            <a:r>
              <a:rPr lang="en-US" altLang="zh-CN" dirty="0"/>
              <a:t>token</a:t>
            </a:r>
            <a:r>
              <a:rPr lang="zh-CN" altLang="en-US" dirty="0"/>
              <a:t>化</a:t>
            </a:r>
            <a:endParaRPr lang="en-US" altLang="zh-CN" dirty="0"/>
          </a:p>
          <a:p>
            <a:pPr lvl="1"/>
            <a:r>
              <a:rPr lang="en-US" altLang="zh-CN" dirty="0"/>
              <a:t>NLP-based keyword extraction</a:t>
            </a:r>
          </a:p>
          <a:p>
            <a:pPr lvl="2"/>
            <a:r>
              <a:rPr lang="zh-CN" altLang="en-US" dirty="0"/>
              <a:t>根据右图所示的模式和词汇表设计了一套规则</a:t>
            </a:r>
            <a:endParaRPr lang="en-US" altLang="zh-CN" dirty="0"/>
          </a:p>
          <a:p>
            <a:pPr lvl="1"/>
            <a:r>
              <a:rPr lang="en-US" altLang="zh-CN" dirty="0"/>
              <a:t>Clustering type keywords</a:t>
            </a:r>
          </a:p>
          <a:p>
            <a:pPr lvl="2"/>
            <a:r>
              <a:rPr lang="en-US" altLang="zh-CN" dirty="0"/>
              <a:t>Word2vec + WMD(</a:t>
            </a:r>
            <a:r>
              <a:rPr lang="zh-CN" altLang="en-US" dirty="0"/>
              <a:t>词条移动距离</a:t>
            </a:r>
            <a:r>
              <a:rPr lang="en-US" altLang="zh-CN" dirty="0"/>
              <a:t>) + Agglomerative clustering</a:t>
            </a:r>
            <a:br>
              <a:rPr lang="en-US" altLang="zh-CN" dirty="0"/>
            </a:b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016D377-017F-4610-B7A3-1AB066669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806" y="681595"/>
            <a:ext cx="5342083" cy="19966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A97D91A-ECF0-431C-8AF8-43D925A4BB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806" y="2713828"/>
            <a:ext cx="5220152" cy="142506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05ABC87-5B48-43B6-885F-BB6230D3BC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9" y="5006786"/>
            <a:ext cx="12051662" cy="158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3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文本级类型聚类</a:t>
            </a:r>
          </a:p>
        </p:txBody>
      </p:sp>
      <p:sp>
        <p:nvSpPr>
          <p:cNvPr id="16" name="内容占位符 15">
            <a:extLst>
              <a:ext uri="{FF2B5EF4-FFF2-40B4-BE49-F238E27FC236}">
                <a16:creationId xmlns:a16="http://schemas.microsoft.com/office/drawing/2014/main" id="{4CD15F9A-4E43-4C83-BE68-59E3D8F4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8" y="878774"/>
            <a:ext cx="6481082" cy="5543541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常见的区块链漏洞类型</a:t>
            </a:r>
            <a:endParaRPr lang="en-US" altLang="zh-CN" dirty="0"/>
          </a:p>
          <a:p>
            <a:pPr lvl="1"/>
            <a:r>
              <a:rPr lang="zh-CN" altLang="en-US" dirty="0"/>
              <a:t>区块链相关的漏洞类型</a:t>
            </a:r>
            <a:endParaRPr lang="en-US" altLang="zh-CN" dirty="0"/>
          </a:p>
          <a:p>
            <a:pPr lvl="2"/>
            <a:r>
              <a:rPr lang="en-US" altLang="zh-CN" dirty="0"/>
              <a:t>transactions</a:t>
            </a:r>
            <a:r>
              <a:rPr lang="zh-CN" altLang="en-US" dirty="0"/>
              <a:t>、</a:t>
            </a:r>
            <a:r>
              <a:rPr lang="en-US" altLang="zh-CN" dirty="0"/>
              <a:t>blocks</a:t>
            </a:r>
            <a:r>
              <a:rPr lang="zh-CN" altLang="en-US" dirty="0"/>
              <a:t>、</a:t>
            </a:r>
            <a:r>
              <a:rPr lang="en-US" altLang="zh-CN" dirty="0"/>
              <a:t>wallet</a:t>
            </a:r>
            <a:r>
              <a:rPr lang="zh-CN" altLang="en-US" dirty="0"/>
              <a:t>、</a:t>
            </a:r>
            <a:r>
              <a:rPr lang="en-US" altLang="zh-CN" dirty="0"/>
              <a:t>P2P </a:t>
            </a:r>
            <a:r>
              <a:rPr lang="en-US" altLang="zh-CN" dirty="0" err="1"/>
              <a:t>etc</a:t>
            </a:r>
            <a:endParaRPr lang="en-US" altLang="zh-CN" dirty="0"/>
          </a:p>
          <a:p>
            <a:pPr lvl="1"/>
            <a:r>
              <a:rPr lang="zh-CN" altLang="en-US" dirty="0"/>
              <a:t>部分区块链相关的漏洞类型</a:t>
            </a:r>
            <a:endParaRPr lang="en-US" altLang="zh-CN" dirty="0"/>
          </a:p>
          <a:p>
            <a:pPr lvl="1"/>
            <a:r>
              <a:rPr lang="zh-CN" altLang="en-US" dirty="0"/>
              <a:t>传统漏洞</a:t>
            </a:r>
            <a:endParaRPr lang="en-US" altLang="zh-CN" dirty="0"/>
          </a:p>
          <a:p>
            <a:pPr lvl="2"/>
            <a:r>
              <a:rPr lang="en-US" altLang="zh-CN" dirty="0" err="1"/>
              <a:t>Race,deadlock</a:t>
            </a:r>
            <a:r>
              <a:rPr lang="en-US" altLang="zh-CN" dirty="0"/>
              <a:t>, denial-of-service</a:t>
            </a:r>
          </a:p>
          <a:p>
            <a:pPr lvl="1"/>
            <a:r>
              <a:rPr lang="en-US" altLang="zh-CN" dirty="0"/>
              <a:t>Further analysis</a:t>
            </a:r>
          </a:p>
          <a:p>
            <a:pPr lvl="2"/>
            <a:r>
              <a:rPr lang="zh-CN" altLang="en-US" dirty="0"/>
              <a:t>以太坊中占据了半数</a:t>
            </a:r>
            <a:r>
              <a:rPr lang="en-US" altLang="zh-CN" dirty="0"/>
              <a:t>race</a:t>
            </a:r>
            <a:r>
              <a:rPr lang="zh-CN" altLang="en-US" dirty="0"/>
              <a:t>漏洞，大多数来自于分布式存储和内容分发的</a:t>
            </a:r>
            <a:r>
              <a:rPr lang="en-US" altLang="zh-CN" dirty="0"/>
              <a:t>Swarm</a:t>
            </a:r>
            <a:r>
              <a:rPr lang="zh-CN" altLang="en-US" dirty="0"/>
              <a:t>子系统</a:t>
            </a:r>
            <a:endParaRPr lang="en-US" altLang="zh-CN" dirty="0"/>
          </a:p>
          <a:p>
            <a:pPr lvl="2"/>
            <a:r>
              <a:rPr lang="zh-CN" altLang="en-US" dirty="0"/>
              <a:t>以太坊中内存问题较少，因为其是用</a:t>
            </a:r>
            <a:r>
              <a:rPr lang="en-US" altLang="zh-CN" dirty="0"/>
              <a:t>Go</a:t>
            </a:r>
            <a:r>
              <a:rPr lang="zh-CN" altLang="en-US" dirty="0"/>
              <a:t>实现的，其余是</a:t>
            </a:r>
            <a:r>
              <a:rPr lang="en-US" altLang="zh-CN" dirty="0"/>
              <a:t>C/C++</a:t>
            </a:r>
          </a:p>
          <a:p>
            <a:pPr lvl="2"/>
            <a:r>
              <a:rPr lang="en-US" altLang="zh-CN" dirty="0"/>
              <a:t>Stellar </a:t>
            </a:r>
            <a:r>
              <a:rPr lang="zh-CN" altLang="en-US" dirty="0"/>
              <a:t>的漏洞类型最少，因为它相对较新</a:t>
            </a:r>
            <a:br>
              <a:rPr lang="en-US" altLang="zh-CN" dirty="0"/>
            </a:b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168BB4-3F27-4C56-9F3F-F5FCFE943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090" y="1170019"/>
            <a:ext cx="5425910" cy="49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8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19B5A80-A439-412A-85A0-0BF671DAA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B49A5-377A-411C-A3DC-8DD523A69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5932913" cy="5379521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为漏洞生成代码变更签名并聚类</a:t>
            </a:r>
            <a:endParaRPr lang="en-US" altLang="zh-CN" dirty="0"/>
          </a:p>
          <a:p>
            <a:pPr marL="450850" lvl="1" indent="0">
              <a:buNone/>
            </a:pPr>
            <a:r>
              <a:rPr lang="zh-CN" altLang="en-US" dirty="0"/>
              <a:t>将相似的补丁代码更改放入同一个簇中，以便总结出模式</a:t>
            </a:r>
            <a:endParaRPr lang="en-US" altLang="zh-CN" dirty="0"/>
          </a:p>
          <a:p>
            <a:pPr lvl="1"/>
            <a:r>
              <a:rPr lang="en-US" altLang="zh-CN" dirty="0"/>
              <a:t>Cleaning and splitting each code hunk into fragments.</a:t>
            </a:r>
          </a:p>
          <a:p>
            <a:pPr lvl="1"/>
            <a:r>
              <a:rPr lang="en-US" altLang="zh-CN" dirty="0"/>
              <a:t>Aligning up changed lines of code in each fragment.</a:t>
            </a:r>
          </a:p>
          <a:p>
            <a:pPr lvl="1"/>
            <a:r>
              <a:rPr lang="en-US" altLang="zh-CN" dirty="0"/>
              <a:t>Generating the signatures of code changes.</a:t>
            </a:r>
          </a:p>
          <a:p>
            <a:pPr lvl="1"/>
            <a:r>
              <a:rPr lang="zh-CN" altLang="en-US" dirty="0"/>
              <a:t>归一化编辑距离 </a:t>
            </a:r>
            <a:r>
              <a:rPr lang="en-US" altLang="zh-CN" dirty="0"/>
              <a:t>+ Affinity Propagation</a:t>
            </a:r>
            <a:r>
              <a:rPr lang="zh-CN" altLang="en-US" dirty="0"/>
              <a:t>聚类算法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9EE9365-66B4-481D-B201-D12B90AB3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代码级模式分析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B924E01-2428-48A5-BD42-329DBA12B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0" y="1511102"/>
            <a:ext cx="5634596" cy="383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3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19B5A80-A439-412A-85A0-0BF671DAA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B49A5-377A-411C-A3DC-8DD523A69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586813" cy="5379521"/>
          </a:xfrm>
        </p:spPr>
        <p:txBody>
          <a:bodyPr/>
          <a:lstStyle/>
          <a:p>
            <a:r>
              <a:rPr lang="zh-CN" altLang="en-US" dirty="0"/>
              <a:t>区块链相关的补丁代码模式</a:t>
            </a:r>
            <a:endParaRPr lang="en-US" altLang="zh-CN" dirty="0"/>
          </a:p>
          <a:p>
            <a:pPr lvl="1"/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9EE9365-66B4-481D-B201-D12B90AB3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代码级模式分析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FB54D22-9F57-45B7-84E1-B3AECE10E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06" y="1412676"/>
            <a:ext cx="11421813" cy="486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4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19B5A80-A439-412A-85A0-0BF671DAA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B49A5-377A-411C-A3DC-8DD523A69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586813" cy="5379521"/>
          </a:xfrm>
        </p:spPr>
        <p:txBody>
          <a:bodyPr/>
          <a:lstStyle/>
          <a:p>
            <a:r>
              <a:rPr lang="zh-CN" altLang="en-US" dirty="0"/>
              <a:t>将获得的模式用于漏洞检测</a:t>
            </a:r>
            <a:endParaRPr lang="en-US" altLang="zh-CN" dirty="0"/>
          </a:p>
          <a:p>
            <a:pPr lvl="1"/>
            <a:r>
              <a:rPr lang="zh-CN" altLang="en-US" dirty="0"/>
              <a:t>利用原始未修补的代码</a:t>
            </a:r>
            <a:endParaRPr lang="en-US" altLang="zh-CN" dirty="0"/>
          </a:p>
          <a:p>
            <a:pPr lvl="1"/>
            <a:r>
              <a:rPr lang="zh-CN" altLang="en-US" dirty="0"/>
              <a:t>在</a:t>
            </a:r>
            <a:r>
              <a:rPr lang="en-US" altLang="zh-CN" dirty="0"/>
              <a:t>11</a:t>
            </a:r>
            <a:r>
              <a:rPr lang="zh-CN" altLang="en-US" dirty="0"/>
              <a:t>个</a:t>
            </a:r>
            <a:r>
              <a:rPr lang="en-US" altLang="zh-CN" dirty="0"/>
              <a:t>fork Bitcoin</a:t>
            </a:r>
            <a:r>
              <a:rPr lang="zh-CN" altLang="en-US" dirty="0"/>
              <a:t>的仓库中检测</a:t>
            </a:r>
            <a:endParaRPr lang="en-US" altLang="zh-CN" dirty="0"/>
          </a:p>
          <a:p>
            <a:pPr lvl="1"/>
            <a:r>
              <a:rPr lang="zh-CN" altLang="en-US" dirty="0"/>
              <a:t>检测出</a:t>
            </a:r>
            <a:r>
              <a:rPr lang="en-US" altLang="zh-CN" dirty="0"/>
              <a:t>20</a:t>
            </a:r>
            <a:r>
              <a:rPr lang="zh-CN" altLang="en-US"/>
              <a:t>个问题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9EE9365-66B4-481D-B201-D12B90AB3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代码级模式分析</a:t>
            </a:r>
          </a:p>
        </p:txBody>
      </p:sp>
    </p:spTree>
    <p:extLst>
      <p:ext uri="{BB962C8B-B14F-4D97-AF65-F5344CB8AC3E}">
        <p14:creationId xmlns:p14="http://schemas.microsoft.com/office/powerpoint/2010/main" val="24820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4235</TotalTime>
  <Words>1744</Words>
  <Application>Microsoft Office PowerPoint</Application>
  <PresentationFormat>宽屏</PresentationFormat>
  <Paragraphs>184</Paragraphs>
  <Slides>19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微软雅黑</vt:lpstr>
      <vt:lpstr>Arial</vt:lpstr>
      <vt:lpstr>Times New Roman</vt:lpstr>
      <vt:lpstr>Wingdings</vt:lpstr>
      <vt:lpstr>1_Office 主题​​</vt:lpstr>
      <vt:lpstr>自定义设计方案</vt:lpstr>
      <vt:lpstr>PowerPoint 演示文稿</vt:lpstr>
      <vt:lpstr>Introduction</vt:lpstr>
      <vt:lpstr>Introduction</vt:lpstr>
      <vt:lpstr>Introduction</vt:lpstr>
      <vt:lpstr>Background</vt:lpstr>
      <vt:lpstr>Background</vt:lpstr>
      <vt:lpstr>系统的数据收集</vt:lpstr>
      <vt:lpstr>系统的数据收集</vt:lpstr>
      <vt:lpstr>系统的数据收集</vt:lpstr>
      <vt:lpstr>系统的数据收集</vt:lpstr>
      <vt:lpstr>文件级模块分类</vt:lpstr>
      <vt:lpstr>文件级模块分类</vt:lpstr>
      <vt:lpstr>文件级模块分类</vt:lpstr>
      <vt:lpstr>文本级类型聚类</vt:lpstr>
      <vt:lpstr>文本级类型聚类</vt:lpstr>
      <vt:lpstr>代码级模式分析</vt:lpstr>
      <vt:lpstr>代码级模式分析</vt:lpstr>
      <vt:lpstr>代码级模式分析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陈金宝</cp:lastModifiedBy>
  <cp:revision>315</cp:revision>
  <dcterms:created xsi:type="dcterms:W3CDTF">2022-06-09T05:25:26Z</dcterms:created>
  <dcterms:modified xsi:type="dcterms:W3CDTF">2023-01-12T12:15:07Z</dcterms:modified>
</cp:coreProperties>
</file>