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</p:sldMasterIdLst>
  <p:notesMasterIdLst>
    <p:notesMasterId r:id="rId25"/>
  </p:notesMasterIdLst>
  <p:sldIdLst>
    <p:sldId id="256" r:id="rId3"/>
    <p:sldId id="271" r:id="rId4"/>
    <p:sldId id="273" r:id="rId5"/>
    <p:sldId id="1712" r:id="rId6"/>
    <p:sldId id="1723" r:id="rId7"/>
    <p:sldId id="1713" r:id="rId8"/>
    <p:sldId id="1717" r:id="rId9"/>
    <p:sldId id="259" r:id="rId10"/>
    <p:sldId id="274" r:id="rId11"/>
    <p:sldId id="1716" r:id="rId12"/>
    <p:sldId id="458" r:id="rId13"/>
    <p:sldId id="1714" r:id="rId14"/>
    <p:sldId id="1718" r:id="rId15"/>
    <p:sldId id="1715" r:id="rId16"/>
    <p:sldId id="1719" r:id="rId17"/>
    <p:sldId id="487" r:id="rId18"/>
    <p:sldId id="488" r:id="rId19"/>
    <p:sldId id="1720" r:id="rId20"/>
    <p:sldId id="1721" r:id="rId21"/>
    <p:sldId id="1722" r:id="rId22"/>
    <p:sldId id="1724" r:id="rId23"/>
    <p:sldId id="270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81451" autoAdjust="0"/>
  </p:normalViewPr>
  <p:slideViewPr>
    <p:cSldViewPr snapToGrid="0">
      <p:cViewPr varScale="1">
        <p:scale>
          <a:sx n="131" d="100"/>
          <a:sy n="131" d="100"/>
        </p:scale>
        <p:origin x="130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伯尧" userId="86706a6a-cdaa-42d0-b31c-255ab0f7d779" providerId="ADAL" clId="{AC86F300-CD99-4450-9A24-41E433A12D3B}"/>
    <pc:docChg chg="undo redo custSel addSld delSld modSld sldOrd">
      <pc:chgData name="伯尧" userId="86706a6a-cdaa-42d0-b31c-255ab0f7d779" providerId="ADAL" clId="{AC86F300-CD99-4450-9A24-41E433A12D3B}" dt="2023-03-02T11:26:11.638" v="13084"/>
      <pc:docMkLst>
        <pc:docMk/>
      </pc:docMkLst>
      <pc:sldChg chg="delSp modSp mod modNotesTx">
        <pc:chgData name="伯尧" userId="86706a6a-cdaa-42d0-b31c-255ab0f7d779" providerId="ADAL" clId="{AC86F300-CD99-4450-9A24-41E433A12D3B}" dt="2023-03-02T10:58:46.545" v="12840" actId="20577"/>
        <pc:sldMkLst>
          <pc:docMk/>
          <pc:sldMk cId="2494825126" sldId="256"/>
        </pc:sldMkLst>
        <pc:spChg chg="del mod">
          <ac:chgData name="伯尧" userId="86706a6a-cdaa-42d0-b31c-255ab0f7d779" providerId="ADAL" clId="{AC86F300-CD99-4450-9A24-41E433A12D3B}" dt="2023-03-01T06:55:35.746" v="241"/>
          <ac:spMkLst>
            <pc:docMk/>
            <pc:sldMk cId="2494825126" sldId="256"/>
            <ac:spMk id="2" creationId="{C7803D16-BFF6-4B87-B62E-3C4CF94546BB}"/>
          </ac:spMkLst>
        </pc:spChg>
        <pc:spChg chg="mod">
          <ac:chgData name="伯尧" userId="86706a6a-cdaa-42d0-b31c-255ab0f7d779" providerId="ADAL" clId="{AC86F300-CD99-4450-9A24-41E433A12D3B}" dt="2023-03-02T10:58:31.543" v="12839" actId="20577"/>
          <ac:spMkLst>
            <pc:docMk/>
            <pc:sldMk cId="2494825126" sldId="256"/>
            <ac:spMk id="4" creationId="{96C3D9E7-D464-415A-8B93-DDECCED95FBA}"/>
          </ac:spMkLst>
        </pc:spChg>
        <pc:spChg chg="mod">
          <ac:chgData name="伯尧" userId="86706a6a-cdaa-42d0-b31c-255ab0f7d779" providerId="ADAL" clId="{AC86F300-CD99-4450-9A24-41E433A12D3B}" dt="2023-03-01T06:55:32.715" v="238"/>
          <ac:spMkLst>
            <pc:docMk/>
            <pc:sldMk cId="2494825126" sldId="256"/>
            <ac:spMk id="5" creationId="{003E867C-2A04-4454-A863-F98E0F247590}"/>
          </ac:spMkLst>
        </pc:spChg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1391726582" sldId="258"/>
        </pc:sldMkLst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1420426056" sldId="259"/>
        </pc:sldMkLst>
      </pc:sldChg>
      <pc:sldChg chg="modSp add mod ord modAnim">
        <pc:chgData name="伯尧" userId="86706a6a-cdaa-42d0-b31c-255ab0f7d779" providerId="ADAL" clId="{AC86F300-CD99-4450-9A24-41E433A12D3B}" dt="2023-03-01T07:31:12.131" v="2055" actId="20577"/>
        <pc:sldMkLst>
          <pc:docMk/>
          <pc:sldMk cId="4111079815" sldId="259"/>
        </pc:sldMkLst>
        <pc:spChg chg="mod">
          <ac:chgData name="伯尧" userId="86706a6a-cdaa-42d0-b31c-255ab0f7d779" providerId="ADAL" clId="{AC86F300-CD99-4450-9A24-41E433A12D3B}" dt="2023-03-01T07:31:12.131" v="2055" actId="20577"/>
          <ac:spMkLst>
            <pc:docMk/>
            <pc:sldMk cId="4111079815" sldId="259"/>
            <ac:spMk id="3" creationId="{EC781C25-512C-47AD-A56D-D4AA357671C0}"/>
          </ac:spMkLst>
        </pc:spChg>
        <pc:spChg chg="mod">
          <ac:chgData name="伯尧" userId="86706a6a-cdaa-42d0-b31c-255ab0f7d779" providerId="ADAL" clId="{AC86F300-CD99-4450-9A24-41E433A12D3B}" dt="2023-03-01T07:23:20.642" v="1943"/>
          <ac:spMkLst>
            <pc:docMk/>
            <pc:sldMk cId="4111079815" sldId="259"/>
            <ac:spMk id="4" creationId="{BF380BB4-6DE3-4890-A637-6184B8FDAD27}"/>
          </ac:spMkLst>
        </pc:spChg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2623447409" sldId="260"/>
        </pc:sldMkLst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2995263194" sldId="262"/>
        </pc:sldMkLst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606378396" sldId="263"/>
        </pc:sldMkLst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792518622" sldId="264"/>
        </pc:sldMkLst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1339190886" sldId="265"/>
        </pc:sldMkLst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2953044365" sldId="266"/>
        </pc:sldMkLst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326941425" sldId="268"/>
        </pc:sldMkLst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4054148769" sldId="269"/>
        </pc:sldMkLst>
      </pc:sldChg>
      <pc:sldChg chg="add del">
        <pc:chgData name="伯尧" userId="86706a6a-cdaa-42d0-b31c-255ab0f7d779" providerId="ADAL" clId="{AC86F300-CD99-4450-9A24-41E433A12D3B}" dt="2023-03-01T06:55:21.550" v="221" actId="47"/>
        <pc:sldMkLst>
          <pc:docMk/>
          <pc:sldMk cId="3219925916" sldId="270"/>
        </pc:sldMkLst>
      </pc:sldChg>
      <pc:sldChg chg="modSp new mod">
        <pc:chgData name="伯尧" userId="86706a6a-cdaa-42d0-b31c-255ab0f7d779" providerId="ADAL" clId="{AC86F300-CD99-4450-9A24-41E433A12D3B}" dt="2023-03-02T11:25:42.924" v="13082" actId="27636"/>
        <pc:sldMkLst>
          <pc:docMk/>
          <pc:sldMk cId="790120838" sldId="271"/>
        </pc:sldMkLst>
        <pc:spChg chg="mod">
          <ac:chgData name="伯尧" userId="86706a6a-cdaa-42d0-b31c-255ab0f7d779" providerId="ADAL" clId="{AC86F300-CD99-4450-9A24-41E433A12D3B}" dt="2023-03-02T11:25:42.924" v="13082" actId="27636"/>
          <ac:spMkLst>
            <pc:docMk/>
            <pc:sldMk cId="790120838" sldId="271"/>
            <ac:spMk id="3" creationId="{5C2CF53C-3B02-418B-B55D-226D53CE87C6}"/>
          </ac:spMkLst>
        </pc:spChg>
        <pc:spChg chg="mod">
          <ac:chgData name="伯尧" userId="86706a6a-cdaa-42d0-b31c-255ab0f7d779" providerId="ADAL" clId="{AC86F300-CD99-4450-9A24-41E433A12D3B}" dt="2023-03-01T07:00:18.796" v="568"/>
          <ac:spMkLst>
            <pc:docMk/>
            <pc:sldMk cId="790120838" sldId="271"/>
            <ac:spMk id="4" creationId="{26FB879C-1B5D-4482-93E0-8BF086F6346E}"/>
          </ac:spMkLst>
        </pc:spChg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4209930114" sldId="271"/>
        </pc:sldMkLst>
      </pc:sldChg>
      <pc:sldChg chg="addSp delSp modSp new del mod modClrScheme chgLayout">
        <pc:chgData name="伯尧" userId="86706a6a-cdaa-42d0-b31c-255ab0f7d779" providerId="ADAL" clId="{AC86F300-CD99-4450-9A24-41E433A12D3B}" dt="2023-03-01T06:59:39.211" v="547" actId="47"/>
        <pc:sldMkLst>
          <pc:docMk/>
          <pc:sldMk cId="117159502" sldId="272"/>
        </pc:sldMkLst>
        <pc:spChg chg="add del mod ord">
          <ac:chgData name="伯尧" userId="86706a6a-cdaa-42d0-b31c-255ab0f7d779" providerId="ADAL" clId="{AC86F300-CD99-4450-9A24-41E433A12D3B}" dt="2023-03-01T06:58:03.394" v="520" actId="700"/>
          <ac:spMkLst>
            <pc:docMk/>
            <pc:sldMk cId="117159502" sldId="272"/>
            <ac:spMk id="3" creationId="{2CC4F6A4-C081-41C2-B2DA-A539D3578487}"/>
          </ac:spMkLst>
        </pc:spChg>
        <pc:spChg chg="mod ord">
          <ac:chgData name="伯尧" userId="86706a6a-cdaa-42d0-b31c-255ab0f7d779" providerId="ADAL" clId="{AC86F300-CD99-4450-9A24-41E433A12D3B}" dt="2023-03-01T06:59:37.319" v="546" actId="20577"/>
          <ac:spMkLst>
            <pc:docMk/>
            <pc:sldMk cId="117159502" sldId="272"/>
            <ac:spMk id="4" creationId="{5DB742C9-5559-4645-BB89-199C0888382A}"/>
          </ac:spMkLst>
        </pc:spChg>
        <pc:spChg chg="add del mod ord">
          <ac:chgData name="伯尧" userId="86706a6a-cdaa-42d0-b31c-255ab0f7d779" providerId="ADAL" clId="{AC86F300-CD99-4450-9A24-41E433A12D3B}" dt="2023-03-01T06:57:59.278" v="519" actId="700"/>
          <ac:spMkLst>
            <pc:docMk/>
            <pc:sldMk cId="117159502" sldId="272"/>
            <ac:spMk id="5" creationId="{44F9A0A1-4C29-45BF-96B6-D42F8638625F}"/>
          </ac:spMkLst>
        </pc:spChg>
        <pc:spChg chg="add del mod ord">
          <ac:chgData name="伯尧" userId="86706a6a-cdaa-42d0-b31c-255ab0f7d779" providerId="ADAL" clId="{AC86F300-CD99-4450-9A24-41E433A12D3B}" dt="2023-03-01T06:58:06.049" v="521" actId="700"/>
          <ac:spMkLst>
            <pc:docMk/>
            <pc:sldMk cId="117159502" sldId="272"/>
            <ac:spMk id="6" creationId="{A462CFE2-773D-4BFD-9F90-EECE9586B66F}"/>
          </ac:spMkLst>
        </pc:spChg>
        <pc:spChg chg="add mod ord">
          <ac:chgData name="伯尧" userId="86706a6a-cdaa-42d0-b31c-255ab0f7d779" providerId="ADAL" clId="{AC86F300-CD99-4450-9A24-41E433A12D3B}" dt="2023-03-01T06:58:06.049" v="521" actId="700"/>
          <ac:spMkLst>
            <pc:docMk/>
            <pc:sldMk cId="117159502" sldId="272"/>
            <ac:spMk id="7" creationId="{EA967103-153D-493E-97AF-B94323AAEB5E}"/>
          </ac:spMkLst>
        </pc:spChg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2261603475" sldId="272"/>
        </pc:sldMkLst>
      </pc:sldChg>
      <pc:sldChg chg="addSp delSp modSp add mod modClrScheme addAnim delAnim modAnim chgLayout modNotesTx">
        <pc:chgData name="伯尧" userId="86706a6a-cdaa-42d0-b31c-255ab0f7d779" providerId="ADAL" clId="{AC86F300-CD99-4450-9A24-41E433A12D3B}" dt="2023-03-02T11:03:15.445" v="13001" actId="1076"/>
        <pc:sldMkLst>
          <pc:docMk/>
          <pc:sldMk cId="2207197861" sldId="273"/>
        </pc:sldMkLst>
        <pc:spChg chg="mod ord">
          <ac:chgData name="伯尧" userId="86706a6a-cdaa-42d0-b31c-255ab0f7d779" providerId="ADAL" clId="{AC86F300-CD99-4450-9A24-41E433A12D3B}" dt="2023-03-01T06:56:51.442" v="502" actId="700"/>
          <ac:spMkLst>
            <pc:docMk/>
            <pc:sldMk cId="2207197861" sldId="273"/>
            <ac:spMk id="2" creationId="{BC7E6E39-D408-46B6-8C27-BD070D550A7B}"/>
          </ac:spMkLst>
        </pc:spChg>
        <pc:spChg chg="mod ord">
          <ac:chgData name="伯尧" userId="86706a6a-cdaa-42d0-b31c-255ab0f7d779" providerId="ADAL" clId="{AC86F300-CD99-4450-9A24-41E433A12D3B}" dt="2023-03-01T06:58:08.387" v="522" actId="700"/>
          <ac:spMkLst>
            <pc:docMk/>
            <pc:sldMk cId="2207197861" sldId="273"/>
            <ac:spMk id="3" creationId="{D39CC19C-5E38-42A5-BFE7-ED612912F716}"/>
          </ac:spMkLst>
        </pc:spChg>
        <pc:spChg chg="mod ord">
          <ac:chgData name="伯尧" userId="86706a6a-cdaa-42d0-b31c-255ab0f7d779" providerId="ADAL" clId="{AC86F300-CD99-4450-9A24-41E433A12D3B}" dt="2023-03-02T11:03:06.602" v="13000" actId="20577"/>
          <ac:spMkLst>
            <pc:docMk/>
            <pc:sldMk cId="2207197861" sldId="273"/>
            <ac:spMk id="4" creationId="{644A29A9-722A-439A-B9B8-CD0E6AD2A450}"/>
          </ac:spMkLst>
        </pc:spChg>
        <pc:spChg chg="del mod ord">
          <ac:chgData name="伯尧" userId="86706a6a-cdaa-42d0-b31c-255ab0f7d779" providerId="ADAL" clId="{AC86F300-CD99-4450-9A24-41E433A12D3B}" dt="2023-03-01T06:57:06.073" v="505" actId="478"/>
          <ac:spMkLst>
            <pc:docMk/>
            <pc:sldMk cId="2207197861" sldId="273"/>
            <ac:spMk id="5" creationId="{00000000-0000-0000-0000-000000000000}"/>
          </ac:spMkLst>
        </pc:spChg>
        <pc:spChg chg="mod">
          <ac:chgData name="伯尧" userId="86706a6a-cdaa-42d0-b31c-255ab0f7d779" providerId="ADAL" clId="{AC86F300-CD99-4450-9A24-41E433A12D3B}" dt="2023-03-01T06:58:13.224" v="524" actId="1076"/>
          <ac:spMkLst>
            <pc:docMk/>
            <pc:sldMk cId="2207197861" sldId="273"/>
            <ac:spMk id="6" creationId="{00000000-0000-0000-0000-000000000000}"/>
          </ac:spMkLst>
        </pc:spChg>
        <pc:spChg chg="del">
          <ac:chgData name="伯尧" userId="86706a6a-cdaa-42d0-b31c-255ab0f7d779" providerId="ADAL" clId="{AC86F300-CD99-4450-9A24-41E433A12D3B}" dt="2023-03-01T08:45:47.426" v="6372" actId="478"/>
          <ac:spMkLst>
            <pc:docMk/>
            <pc:sldMk cId="2207197861" sldId="273"/>
            <ac:spMk id="7" creationId="{00000000-0000-0000-0000-000000000000}"/>
          </ac:spMkLst>
        </pc:spChg>
        <pc:spChg chg="add del mod ord">
          <ac:chgData name="伯尧" userId="86706a6a-cdaa-42d0-b31c-255ab0f7d779" providerId="ADAL" clId="{AC86F300-CD99-4450-9A24-41E433A12D3B}" dt="2023-03-01T06:57:47.058" v="515" actId="700"/>
          <ac:spMkLst>
            <pc:docMk/>
            <pc:sldMk cId="2207197861" sldId="273"/>
            <ac:spMk id="8" creationId="{4A64DEEA-2D90-42A3-B178-352884916222}"/>
          </ac:spMkLst>
        </pc:spChg>
        <pc:spChg chg="add del mod">
          <ac:chgData name="伯尧" userId="86706a6a-cdaa-42d0-b31c-255ab0f7d779" providerId="ADAL" clId="{AC86F300-CD99-4450-9A24-41E433A12D3B}" dt="2023-03-01T06:57:41.636" v="513" actId="6264"/>
          <ac:spMkLst>
            <pc:docMk/>
            <pc:sldMk cId="2207197861" sldId="273"/>
            <ac:spMk id="9" creationId="{4820DC24-34DF-4D67-A1A5-B41913288088}"/>
          </ac:spMkLst>
        </pc:spChg>
        <pc:spChg chg="add del mod">
          <ac:chgData name="伯尧" userId="86706a6a-cdaa-42d0-b31c-255ab0f7d779" providerId="ADAL" clId="{AC86F300-CD99-4450-9A24-41E433A12D3B}" dt="2023-03-01T06:57:41.636" v="513" actId="6264"/>
          <ac:spMkLst>
            <pc:docMk/>
            <pc:sldMk cId="2207197861" sldId="273"/>
            <ac:spMk id="10" creationId="{8432977C-5FDD-4426-A7D6-2AC69A973A1D}"/>
          </ac:spMkLst>
        </pc:spChg>
        <pc:spChg chg="add del mod">
          <ac:chgData name="伯尧" userId="86706a6a-cdaa-42d0-b31c-255ab0f7d779" providerId="ADAL" clId="{AC86F300-CD99-4450-9A24-41E433A12D3B}" dt="2023-03-01T06:57:41.636" v="513" actId="6264"/>
          <ac:spMkLst>
            <pc:docMk/>
            <pc:sldMk cId="2207197861" sldId="273"/>
            <ac:spMk id="11" creationId="{A37B6436-B93C-44E2-A891-9F5CBE5C4319}"/>
          </ac:spMkLst>
        </pc:spChg>
        <pc:spChg chg="add mod">
          <ac:chgData name="伯尧" userId="86706a6a-cdaa-42d0-b31c-255ab0f7d779" providerId="ADAL" clId="{AC86F300-CD99-4450-9A24-41E433A12D3B}" dt="2023-03-02T11:03:15.445" v="13001" actId="1076"/>
          <ac:spMkLst>
            <pc:docMk/>
            <pc:sldMk cId="2207197861" sldId="273"/>
            <ac:spMk id="13" creationId="{E425DA8E-69D8-46D5-AA49-062E46D1E0DF}"/>
          </ac:spMkLst>
        </pc:spChg>
        <pc:spChg chg="add del mod">
          <ac:chgData name="伯尧" userId="86706a6a-cdaa-42d0-b31c-255ab0f7d779" providerId="ADAL" clId="{AC86F300-CD99-4450-9A24-41E433A12D3B}" dt="2023-03-01T12:05:09.287" v="12823" actId="478"/>
          <ac:spMkLst>
            <pc:docMk/>
            <pc:sldMk cId="2207197861" sldId="273"/>
            <ac:spMk id="15" creationId="{BD325CD9-6B03-4FAE-B4D1-76C6FE30B2EF}"/>
          </ac:spMkLst>
        </pc:spChg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3876324012" sldId="273"/>
        </pc:sldMkLst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1963078368" sldId="274"/>
        </pc:sldMkLst>
      </pc:sldChg>
      <pc:sldChg chg="addSp delSp modSp new mod chgLayout">
        <pc:chgData name="伯尧" userId="86706a6a-cdaa-42d0-b31c-255ab0f7d779" providerId="ADAL" clId="{AC86F300-CD99-4450-9A24-41E433A12D3B}" dt="2023-03-01T07:56:57.928" v="3641"/>
        <pc:sldMkLst>
          <pc:docMk/>
          <pc:sldMk cId="2533575591" sldId="274"/>
        </pc:sldMkLst>
        <pc:spChg chg="del">
          <ac:chgData name="伯尧" userId="86706a6a-cdaa-42d0-b31c-255ab0f7d779" providerId="ADAL" clId="{AC86F300-CD99-4450-9A24-41E433A12D3B}" dt="2023-03-01T06:59:43.545" v="549" actId="700"/>
          <ac:spMkLst>
            <pc:docMk/>
            <pc:sldMk cId="2533575591" sldId="274"/>
            <ac:spMk id="2" creationId="{DE31F384-6AE0-4930-9E90-6F193684FA67}"/>
          </ac:spMkLst>
        </pc:spChg>
        <pc:spChg chg="del">
          <ac:chgData name="伯尧" userId="86706a6a-cdaa-42d0-b31c-255ab0f7d779" providerId="ADAL" clId="{AC86F300-CD99-4450-9A24-41E433A12D3B}" dt="2023-03-01T06:59:43.545" v="549" actId="700"/>
          <ac:spMkLst>
            <pc:docMk/>
            <pc:sldMk cId="2533575591" sldId="274"/>
            <ac:spMk id="3" creationId="{46149F86-17F1-4DCE-9392-A89FF10491A0}"/>
          </ac:spMkLst>
        </pc:spChg>
        <pc:spChg chg="add mod ord">
          <ac:chgData name="伯尧" userId="86706a6a-cdaa-42d0-b31c-255ab0f7d779" providerId="ADAL" clId="{AC86F300-CD99-4450-9A24-41E433A12D3B}" dt="2023-03-01T07:49:03.683" v="3030" actId="6264"/>
          <ac:spMkLst>
            <pc:docMk/>
            <pc:sldMk cId="2533575591" sldId="274"/>
            <ac:spMk id="4" creationId="{AE0394DB-C0DE-4FF6-8B1D-C94869CDEF37}"/>
          </ac:spMkLst>
        </pc:spChg>
        <pc:spChg chg="add mod ord">
          <ac:chgData name="伯尧" userId="86706a6a-cdaa-42d0-b31c-255ab0f7d779" providerId="ADAL" clId="{AC86F300-CD99-4450-9A24-41E433A12D3B}" dt="2023-03-01T07:56:57.928" v="3641"/>
          <ac:spMkLst>
            <pc:docMk/>
            <pc:sldMk cId="2533575591" sldId="274"/>
            <ac:spMk id="5" creationId="{76509460-A702-41A0-BE96-55A7681F6C3F}"/>
          </ac:spMkLst>
        </pc:spChg>
        <pc:spChg chg="mod ord">
          <ac:chgData name="伯尧" userId="86706a6a-cdaa-42d0-b31c-255ab0f7d779" providerId="ADAL" clId="{AC86F300-CD99-4450-9A24-41E433A12D3B}" dt="2023-03-01T07:49:03.683" v="3030" actId="6264"/>
          <ac:spMkLst>
            <pc:docMk/>
            <pc:sldMk cId="2533575591" sldId="274"/>
            <ac:spMk id="6" creationId="{70F3962A-6823-45CF-AA3E-4D90E446D8CE}"/>
          </ac:spMkLst>
        </pc:spChg>
        <pc:spChg chg="add mod">
          <ac:chgData name="伯尧" userId="86706a6a-cdaa-42d0-b31c-255ab0f7d779" providerId="ADAL" clId="{AC86F300-CD99-4450-9A24-41E433A12D3B}" dt="2023-03-01T07:43:19.775" v="2330" actId="1076"/>
          <ac:spMkLst>
            <pc:docMk/>
            <pc:sldMk cId="2533575591" sldId="274"/>
            <ac:spMk id="7" creationId="{811AFCD5-67A6-4C3E-9870-27AD70CC0FC4}"/>
          </ac:spMkLst>
        </pc:spChg>
        <pc:spChg chg="add mod">
          <ac:chgData name="伯尧" userId="86706a6a-cdaa-42d0-b31c-255ab0f7d779" providerId="ADAL" clId="{AC86F300-CD99-4450-9A24-41E433A12D3B}" dt="2023-03-01T07:43:19.775" v="2330" actId="1076"/>
          <ac:spMkLst>
            <pc:docMk/>
            <pc:sldMk cId="2533575591" sldId="274"/>
            <ac:spMk id="10" creationId="{E9C62514-0FDB-4460-97EA-9A0DBF6A41BA}"/>
          </ac:spMkLst>
        </pc:spChg>
        <pc:spChg chg="add mod">
          <ac:chgData name="伯尧" userId="86706a6a-cdaa-42d0-b31c-255ab0f7d779" providerId="ADAL" clId="{AC86F300-CD99-4450-9A24-41E433A12D3B}" dt="2023-03-01T07:43:19.775" v="2330" actId="1076"/>
          <ac:spMkLst>
            <pc:docMk/>
            <pc:sldMk cId="2533575591" sldId="274"/>
            <ac:spMk id="11" creationId="{1F452CD7-32A2-4FB5-855F-39314BFE3E31}"/>
          </ac:spMkLst>
        </pc:spChg>
        <pc:spChg chg="add mod">
          <ac:chgData name="伯尧" userId="86706a6a-cdaa-42d0-b31c-255ab0f7d779" providerId="ADAL" clId="{AC86F300-CD99-4450-9A24-41E433A12D3B}" dt="2023-03-01T07:43:19.775" v="2330" actId="1076"/>
          <ac:spMkLst>
            <pc:docMk/>
            <pc:sldMk cId="2533575591" sldId="274"/>
            <ac:spMk id="12" creationId="{E3DE4118-9FDE-46D7-86BE-B1D25EFA0F92}"/>
          </ac:spMkLst>
        </pc:spChg>
        <pc:spChg chg="add mod">
          <ac:chgData name="伯尧" userId="86706a6a-cdaa-42d0-b31c-255ab0f7d779" providerId="ADAL" clId="{AC86F300-CD99-4450-9A24-41E433A12D3B}" dt="2023-03-01T07:43:19.775" v="2330" actId="1076"/>
          <ac:spMkLst>
            <pc:docMk/>
            <pc:sldMk cId="2533575591" sldId="274"/>
            <ac:spMk id="13" creationId="{B17FEF24-0C26-42C6-BDC8-70520D5EB05F}"/>
          </ac:spMkLst>
        </pc:spChg>
        <pc:spChg chg="add mod">
          <ac:chgData name="伯尧" userId="86706a6a-cdaa-42d0-b31c-255ab0f7d779" providerId="ADAL" clId="{AC86F300-CD99-4450-9A24-41E433A12D3B}" dt="2023-03-01T07:43:19.775" v="2330" actId="1076"/>
          <ac:spMkLst>
            <pc:docMk/>
            <pc:sldMk cId="2533575591" sldId="274"/>
            <ac:spMk id="14" creationId="{DEBFDB10-542F-431A-ABF3-D188A85CC9C0}"/>
          </ac:spMkLst>
        </pc:spChg>
        <pc:spChg chg="add del mod">
          <ac:chgData name="伯尧" userId="86706a6a-cdaa-42d0-b31c-255ab0f7d779" providerId="ADAL" clId="{AC86F300-CD99-4450-9A24-41E433A12D3B}" dt="2023-03-01T07:42:15.609" v="2195" actId="478"/>
          <ac:spMkLst>
            <pc:docMk/>
            <pc:sldMk cId="2533575591" sldId="274"/>
            <ac:spMk id="18" creationId="{D6CA768B-2B0C-4A09-B071-E3993A228764}"/>
          </ac:spMkLst>
        </pc:spChg>
        <pc:spChg chg="add del mod">
          <ac:chgData name="伯尧" userId="86706a6a-cdaa-42d0-b31c-255ab0f7d779" providerId="ADAL" clId="{AC86F300-CD99-4450-9A24-41E433A12D3B}" dt="2023-03-01T07:42:15.609" v="2195" actId="478"/>
          <ac:spMkLst>
            <pc:docMk/>
            <pc:sldMk cId="2533575591" sldId="274"/>
            <ac:spMk id="19" creationId="{ACC824AF-3F72-4F3B-9E52-44D1E3256223}"/>
          </ac:spMkLst>
        </pc:spChg>
        <pc:spChg chg="add mod">
          <ac:chgData name="伯尧" userId="86706a6a-cdaa-42d0-b31c-255ab0f7d779" providerId="ADAL" clId="{AC86F300-CD99-4450-9A24-41E433A12D3B}" dt="2023-03-01T07:43:19.775" v="2330" actId="1076"/>
          <ac:spMkLst>
            <pc:docMk/>
            <pc:sldMk cId="2533575591" sldId="274"/>
            <ac:spMk id="20" creationId="{F89244FC-4B48-4589-A179-A6B1A5486086}"/>
          </ac:spMkLst>
        </pc:spChg>
        <pc:spChg chg="add mod">
          <ac:chgData name="伯尧" userId="86706a6a-cdaa-42d0-b31c-255ab0f7d779" providerId="ADAL" clId="{AC86F300-CD99-4450-9A24-41E433A12D3B}" dt="2023-03-01T07:43:19.775" v="2330" actId="1076"/>
          <ac:spMkLst>
            <pc:docMk/>
            <pc:sldMk cId="2533575591" sldId="274"/>
            <ac:spMk id="21" creationId="{A40E0AC7-6CD4-4379-B0BF-4F1C288DB0F5}"/>
          </ac:spMkLst>
        </pc:spChg>
        <pc:spChg chg="add del mod">
          <ac:chgData name="伯尧" userId="86706a6a-cdaa-42d0-b31c-255ab0f7d779" providerId="ADAL" clId="{AC86F300-CD99-4450-9A24-41E433A12D3B}" dt="2023-03-01T07:39:48.676" v="2087" actId="478"/>
          <ac:spMkLst>
            <pc:docMk/>
            <pc:sldMk cId="2533575591" sldId="274"/>
            <ac:spMk id="22" creationId="{3E6946B2-0C6B-4D8F-8531-57A02DADD92A}"/>
          </ac:spMkLst>
        </pc:spChg>
        <pc:spChg chg="add del mod">
          <ac:chgData name="伯尧" userId="86706a6a-cdaa-42d0-b31c-255ab0f7d779" providerId="ADAL" clId="{AC86F300-CD99-4450-9A24-41E433A12D3B}" dt="2023-03-01T07:39:48.676" v="2087" actId="478"/>
          <ac:spMkLst>
            <pc:docMk/>
            <pc:sldMk cId="2533575591" sldId="274"/>
            <ac:spMk id="23" creationId="{8AF2A96B-06ED-4A0F-8EA7-44F6BF5DB9F2}"/>
          </ac:spMkLst>
        </pc:spChg>
        <pc:spChg chg="add del mod">
          <ac:chgData name="伯尧" userId="86706a6a-cdaa-42d0-b31c-255ab0f7d779" providerId="ADAL" clId="{AC86F300-CD99-4450-9A24-41E433A12D3B}" dt="2023-03-01T07:39:48.676" v="2087" actId="478"/>
          <ac:spMkLst>
            <pc:docMk/>
            <pc:sldMk cId="2533575591" sldId="274"/>
            <ac:spMk id="24" creationId="{55E2394F-4B1C-44C7-B1D1-E2193E33FBBF}"/>
          </ac:spMkLst>
        </pc:spChg>
        <pc:spChg chg="add del mod">
          <ac:chgData name="伯尧" userId="86706a6a-cdaa-42d0-b31c-255ab0f7d779" providerId="ADAL" clId="{AC86F300-CD99-4450-9A24-41E433A12D3B}" dt="2023-03-01T07:39:48.676" v="2087" actId="478"/>
          <ac:spMkLst>
            <pc:docMk/>
            <pc:sldMk cId="2533575591" sldId="274"/>
            <ac:spMk id="26" creationId="{62027768-7DDB-491B-84A8-3E1ECCF8FDBA}"/>
          </ac:spMkLst>
        </pc:spChg>
        <pc:spChg chg="add del mod">
          <ac:chgData name="伯尧" userId="86706a6a-cdaa-42d0-b31c-255ab0f7d779" providerId="ADAL" clId="{AC86F300-CD99-4450-9A24-41E433A12D3B}" dt="2023-03-01T07:39:48.676" v="2087" actId="478"/>
          <ac:spMkLst>
            <pc:docMk/>
            <pc:sldMk cId="2533575591" sldId="274"/>
            <ac:spMk id="27" creationId="{CA9C4776-51FC-454E-94A2-11A0EB4E4790}"/>
          </ac:spMkLst>
        </pc:spChg>
        <pc:spChg chg="add del mod">
          <ac:chgData name="伯尧" userId="86706a6a-cdaa-42d0-b31c-255ab0f7d779" providerId="ADAL" clId="{AC86F300-CD99-4450-9A24-41E433A12D3B}" dt="2023-03-01T07:39:48.676" v="2087" actId="478"/>
          <ac:spMkLst>
            <pc:docMk/>
            <pc:sldMk cId="2533575591" sldId="274"/>
            <ac:spMk id="28" creationId="{2A6BDBB4-13E7-4B95-89EA-D5CE02B704EB}"/>
          </ac:spMkLst>
        </pc:spChg>
        <pc:spChg chg="add del mod">
          <ac:chgData name="伯尧" userId="86706a6a-cdaa-42d0-b31c-255ab0f7d779" providerId="ADAL" clId="{AC86F300-CD99-4450-9A24-41E433A12D3B}" dt="2023-03-01T07:39:48.676" v="2087" actId="478"/>
          <ac:spMkLst>
            <pc:docMk/>
            <pc:sldMk cId="2533575591" sldId="274"/>
            <ac:spMk id="29" creationId="{8DC8E035-8482-44E4-8999-87AA03C7A6F3}"/>
          </ac:spMkLst>
        </pc:spChg>
        <pc:spChg chg="add del mod">
          <ac:chgData name="伯尧" userId="86706a6a-cdaa-42d0-b31c-255ab0f7d779" providerId="ADAL" clId="{AC86F300-CD99-4450-9A24-41E433A12D3B}" dt="2023-03-01T07:39:48.676" v="2087" actId="478"/>
          <ac:spMkLst>
            <pc:docMk/>
            <pc:sldMk cId="2533575591" sldId="274"/>
            <ac:spMk id="30" creationId="{A5A4AB21-1227-449A-9998-AFEB52F6A123}"/>
          </ac:spMkLst>
        </pc:spChg>
        <pc:spChg chg="add del mod">
          <ac:chgData name="伯尧" userId="86706a6a-cdaa-42d0-b31c-255ab0f7d779" providerId="ADAL" clId="{AC86F300-CD99-4450-9A24-41E433A12D3B}" dt="2023-03-01T07:39:48.676" v="2087" actId="478"/>
          <ac:spMkLst>
            <pc:docMk/>
            <pc:sldMk cId="2533575591" sldId="274"/>
            <ac:spMk id="36" creationId="{5859DC2A-369D-473A-A13E-124BA7C8CDBC}"/>
          </ac:spMkLst>
        </pc:spChg>
        <pc:spChg chg="add del mod">
          <ac:chgData name="伯尧" userId="86706a6a-cdaa-42d0-b31c-255ab0f7d779" providerId="ADAL" clId="{AC86F300-CD99-4450-9A24-41E433A12D3B}" dt="2023-03-01T07:39:48.676" v="2087" actId="478"/>
          <ac:spMkLst>
            <pc:docMk/>
            <pc:sldMk cId="2533575591" sldId="274"/>
            <ac:spMk id="37" creationId="{7A13D5E0-563B-4575-BA71-8D72E0AF5F0D}"/>
          </ac:spMkLst>
        </pc:spChg>
        <pc:spChg chg="add del mod">
          <ac:chgData name="伯尧" userId="86706a6a-cdaa-42d0-b31c-255ab0f7d779" providerId="ADAL" clId="{AC86F300-CD99-4450-9A24-41E433A12D3B}" dt="2023-03-01T07:39:48.676" v="2087" actId="478"/>
          <ac:spMkLst>
            <pc:docMk/>
            <pc:sldMk cId="2533575591" sldId="274"/>
            <ac:spMk id="38" creationId="{81C46688-438C-4AFF-B4DF-E4923AD958A5}"/>
          </ac:spMkLst>
        </pc:spChg>
        <pc:spChg chg="add del mod">
          <ac:chgData name="伯尧" userId="86706a6a-cdaa-42d0-b31c-255ab0f7d779" providerId="ADAL" clId="{AC86F300-CD99-4450-9A24-41E433A12D3B}" dt="2023-03-01T07:39:48.676" v="2087" actId="478"/>
          <ac:spMkLst>
            <pc:docMk/>
            <pc:sldMk cId="2533575591" sldId="274"/>
            <ac:spMk id="39" creationId="{2557E240-7A8A-42F0-8EA4-801E9DC493FE}"/>
          </ac:spMkLst>
        </pc:spChg>
        <pc:spChg chg="add del mod">
          <ac:chgData name="伯尧" userId="86706a6a-cdaa-42d0-b31c-255ab0f7d779" providerId="ADAL" clId="{AC86F300-CD99-4450-9A24-41E433A12D3B}" dt="2023-03-01T07:39:48.676" v="2087" actId="478"/>
          <ac:spMkLst>
            <pc:docMk/>
            <pc:sldMk cId="2533575591" sldId="274"/>
            <ac:spMk id="40" creationId="{51CDC7F2-3710-42BE-B78C-C5E44B5D17D4}"/>
          </ac:spMkLst>
        </pc:spChg>
        <pc:spChg chg="add del mod">
          <ac:chgData name="伯尧" userId="86706a6a-cdaa-42d0-b31c-255ab0f7d779" providerId="ADAL" clId="{AC86F300-CD99-4450-9A24-41E433A12D3B}" dt="2023-03-01T07:39:48.676" v="2087" actId="478"/>
          <ac:spMkLst>
            <pc:docMk/>
            <pc:sldMk cId="2533575591" sldId="274"/>
            <ac:spMk id="42" creationId="{A4E1CB1D-E59A-46F7-A192-662BC06BCBC8}"/>
          </ac:spMkLst>
        </pc:spChg>
        <pc:spChg chg="add del mod">
          <ac:chgData name="伯尧" userId="86706a6a-cdaa-42d0-b31c-255ab0f7d779" providerId="ADAL" clId="{AC86F300-CD99-4450-9A24-41E433A12D3B}" dt="2023-03-01T07:39:48.676" v="2087" actId="478"/>
          <ac:spMkLst>
            <pc:docMk/>
            <pc:sldMk cId="2533575591" sldId="274"/>
            <ac:spMk id="44" creationId="{63CDCEBF-54C0-46DD-9672-98E58FC301E7}"/>
          </ac:spMkLst>
        </pc:spChg>
        <pc:spChg chg="add del mod">
          <ac:chgData name="伯尧" userId="86706a6a-cdaa-42d0-b31c-255ab0f7d779" providerId="ADAL" clId="{AC86F300-CD99-4450-9A24-41E433A12D3B}" dt="2023-03-01T07:39:48.676" v="2087" actId="478"/>
          <ac:spMkLst>
            <pc:docMk/>
            <pc:sldMk cId="2533575591" sldId="274"/>
            <ac:spMk id="45" creationId="{7F42E305-B91F-4B85-B570-69A50BA0585C}"/>
          </ac:spMkLst>
        </pc:spChg>
        <pc:spChg chg="add mod">
          <ac:chgData name="伯尧" userId="86706a6a-cdaa-42d0-b31c-255ab0f7d779" providerId="ADAL" clId="{AC86F300-CD99-4450-9A24-41E433A12D3B}" dt="2023-03-01T07:43:19.775" v="2330" actId="1076"/>
          <ac:spMkLst>
            <pc:docMk/>
            <pc:sldMk cId="2533575591" sldId="274"/>
            <ac:spMk id="50" creationId="{6A977F6A-BDF9-4FBC-A962-E2332829A4C7}"/>
          </ac:spMkLst>
        </pc:spChg>
        <pc:spChg chg="add mod">
          <ac:chgData name="伯尧" userId="86706a6a-cdaa-42d0-b31c-255ab0f7d779" providerId="ADAL" clId="{AC86F300-CD99-4450-9A24-41E433A12D3B}" dt="2023-03-01T07:43:19.775" v="2330" actId="1076"/>
          <ac:spMkLst>
            <pc:docMk/>
            <pc:sldMk cId="2533575591" sldId="274"/>
            <ac:spMk id="51" creationId="{314549A6-0522-4C0F-82B3-A05302608B4E}"/>
          </ac:spMkLst>
        </pc:spChg>
        <pc:spChg chg="add mod">
          <ac:chgData name="伯尧" userId="86706a6a-cdaa-42d0-b31c-255ab0f7d779" providerId="ADAL" clId="{AC86F300-CD99-4450-9A24-41E433A12D3B}" dt="2023-03-01T07:43:19.775" v="2330" actId="1076"/>
          <ac:spMkLst>
            <pc:docMk/>
            <pc:sldMk cId="2533575591" sldId="274"/>
            <ac:spMk id="52" creationId="{AC31CD8F-D2BC-4E60-9380-AC33006208F9}"/>
          </ac:spMkLst>
        </pc:spChg>
        <pc:spChg chg="add del mod">
          <ac:chgData name="伯尧" userId="86706a6a-cdaa-42d0-b31c-255ab0f7d779" providerId="ADAL" clId="{AC86F300-CD99-4450-9A24-41E433A12D3B}" dt="2023-03-01T07:49:03.683" v="3030" actId="6264"/>
          <ac:spMkLst>
            <pc:docMk/>
            <pc:sldMk cId="2533575591" sldId="274"/>
            <ac:spMk id="53" creationId="{0E877F87-C072-4F1E-A44F-8046A554CF64}"/>
          </ac:spMkLst>
        </pc:spChg>
        <pc:spChg chg="add del mod">
          <ac:chgData name="伯尧" userId="86706a6a-cdaa-42d0-b31c-255ab0f7d779" providerId="ADAL" clId="{AC86F300-CD99-4450-9A24-41E433A12D3B}" dt="2023-03-01T07:49:03.683" v="3030" actId="6264"/>
          <ac:spMkLst>
            <pc:docMk/>
            <pc:sldMk cId="2533575591" sldId="274"/>
            <ac:spMk id="54" creationId="{D396F9B2-9F92-4B29-BFBE-194CF3D05B5C}"/>
          </ac:spMkLst>
        </pc:spChg>
        <pc:spChg chg="add del mod">
          <ac:chgData name="伯尧" userId="86706a6a-cdaa-42d0-b31c-255ab0f7d779" providerId="ADAL" clId="{AC86F300-CD99-4450-9A24-41E433A12D3B}" dt="2023-03-01T07:49:03.683" v="3030" actId="6264"/>
          <ac:spMkLst>
            <pc:docMk/>
            <pc:sldMk cId="2533575591" sldId="274"/>
            <ac:spMk id="55" creationId="{5FA78304-9D58-4FF9-BE7F-B5B34001808C}"/>
          </ac:spMkLst>
        </pc:spChg>
        <pc:cxnChg chg="add mod">
          <ac:chgData name="伯尧" userId="86706a6a-cdaa-42d0-b31c-255ab0f7d779" providerId="ADAL" clId="{AC86F300-CD99-4450-9A24-41E433A12D3B}" dt="2023-03-01T07:43:19.775" v="2330" actId="1076"/>
          <ac:cxnSpMkLst>
            <pc:docMk/>
            <pc:sldMk cId="2533575591" sldId="274"/>
            <ac:cxnSpMk id="8" creationId="{C329ED61-AB57-4089-8376-0E1E4B7AA0DD}"/>
          </ac:cxnSpMkLst>
        </pc:cxnChg>
        <pc:cxnChg chg="add mod">
          <ac:chgData name="伯尧" userId="86706a6a-cdaa-42d0-b31c-255ab0f7d779" providerId="ADAL" clId="{AC86F300-CD99-4450-9A24-41E433A12D3B}" dt="2023-03-01T07:43:19.775" v="2330" actId="1076"/>
          <ac:cxnSpMkLst>
            <pc:docMk/>
            <pc:sldMk cId="2533575591" sldId="274"/>
            <ac:cxnSpMk id="9" creationId="{EA46FA63-2251-44E9-98A2-4956097AB0B8}"/>
          </ac:cxnSpMkLst>
        </pc:cxnChg>
        <pc:cxnChg chg="add mod">
          <ac:chgData name="伯尧" userId="86706a6a-cdaa-42d0-b31c-255ab0f7d779" providerId="ADAL" clId="{AC86F300-CD99-4450-9A24-41E433A12D3B}" dt="2023-03-01T07:43:19.775" v="2330" actId="1076"/>
          <ac:cxnSpMkLst>
            <pc:docMk/>
            <pc:sldMk cId="2533575591" sldId="274"/>
            <ac:cxnSpMk id="15" creationId="{FDF5E0B3-C367-409E-A672-7176EF8CCD68}"/>
          </ac:cxnSpMkLst>
        </pc:cxnChg>
        <pc:cxnChg chg="add mod">
          <ac:chgData name="伯尧" userId="86706a6a-cdaa-42d0-b31c-255ab0f7d779" providerId="ADAL" clId="{AC86F300-CD99-4450-9A24-41E433A12D3B}" dt="2023-03-01T07:43:19.775" v="2330" actId="1076"/>
          <ac:cxnSpMkLst>
            <pc:docMk/>
            <pc:sldMk cId="2533575591" sldId="274"/>
            <ac:cxnSpMk id="16" creationId="{CB0480C5-813B-4F31-B71E-28D612742C1E}"/>
          </ac:cxnSpMkLst>
        </pc:cxnChg>
        <pc:cxnChg chg="add mod">
          <ac:chgData name="伯尧" userId="86706a6a-cdaa-42d0-b31c-255ab0f7d779" providerId="ADAL" clId="{AC86F300-CD99-4450-9A24-41E433A12D3B}" dt="2023-03-01T07:43:19.775" v="2330" actId="1076"/>
          <ac:cxnSpMkLst>
            <pc:docMk/>
            <pc:sldMk cId="2533575591" sldId="274"/>
            <ac:cxnSpMk id="17" creationId="{4B95D030-F420-4C11-9AF0-23CF02877247}"/>
          </ac:cxnSpMkLst>
        </pc:cxnChg>
        <pc:cxnChg chg="add del mod">
          <ac:chgData name="伯尧" userId="86706a6a-cdaa-42d0-b31c-255ab0f7d779" providerId="ADAL" clId="{AC86F300-CD99-4450-9A24-41E433A12D3B}" dt="2023-03-01T07:39:48.676" v="2087" actId="478"/>
          <ac:cxnSpMkLst>
            <pc:docMk/>
            <pc:sldMk cId="2533575591" sldId="274"/>
            <ac:cxnSpMk id="25" creationId="{4564690E-D813-4153-AF53-9A0F8478AC11}"/>
          </ac:cxnSpMkLst>
        </pc:cxnChg>
        <pc:cxnChg chg="add del mod">
          <ac:chgData name="伯尧" userId="86706a6a-cdaa-42d0-b31c-255ab0f7d779" providerId="ADAL" clId="{AC86F300-CD99-4450-9A24-41E433A12D3B}" dt="2023-03-01T07:39:48.676" v="2087" actId="478"/>
          <ac:cxnSpMkLst>
            <pc:docMk/>
            <pc:sldMk cId="2533575591" sldId="274"/>
            <ac:cxnSpMk id="31" creationId="{91B4D9FF-D7CE-48EB-BFAB-A8FE4C501D1B}"/>
          </ac:cxnSpMkLst>
        </pc:cxnChg>
        <pc:cxnChg chg="add del mod">
          <ac:chgData name="伯尧" userId="86706a6a-cdaa-42d0-b31c-255ab0f7d779" providerId="ADAL" clId="{AC86F300-CD99-4450-9A24-41E433A12D3B}" dt="2023-03-01T07:39:48.676" v="2087" actId="478"/>
          <ac:cxnSpMkLst>
            <pc:docMk/>
            <pc:sldMk cId="2533575591" sldId="274"/>
            <ac:cxnSpMk id="32" creationId="{9273FE72-DD1D-4ADF-941B-C8D379A6C1BE}"/>
          </ac:cxnSpMkLst>
        </pc:cxnChg>
        <pc:cxnChg chg="add del mod">
          <ac:chgData name="伯尧" userId="86706a6a-cdaa-42d0-b31c-255ab0f7d779" providerId="ADAL" clId="{AC86F300-CD99-4450-9A24-41E433A12D3B}" dt="2023-03-01T07:39:48.676" v="2087" actId="478"/>
          <ac:cxnSpMkLst>
            <pc:docMk/>
            <pc:sldMk cId="2533575591" sldId="274"/>
            <ac:cxnSpMk id="33" creationId="{0FFCD333-17D3-4513-A7D3-56DE1D1E820E}"/>
          </ac:cxnSpMkLst>
        </pc:cxnChg>
        <pc:cxnChg chg="add del mod">
          <ac:chgData name="伯尧" userId="86706a6a-cdaa-42d0-b31c-255ab0f7d779" providerId="ADAL" clId="{AC86F300-CD99-4450-9A24-41E433A12D3B}" dt="2023-03-01T07:39:48.676" v="2087" actId="478"/>
          <ac:cxnSpMkLst>
            <pc:docMk/>
            <pc:sldMk cId="2533575591" sldId="274"/>
            <ac:cxnSpMk id="34" creationId="{3F2EFCEC-2ADC-4F03-AECE-DD7E0D1359F9}"/>
          </ac:cxnSpMkLst>
        </pc:cxnChg>
        <pc:cxnChg chg="add del mod">
          <ac:chgData name="伯尧" userId="86706a6a-cdaa-42d0-b31c-255ab0f7d779" providerId="ADAL" clId="{AC86F300-CD99-4450-9A24-41E433A12D3B}" dt="2023-03-01T07:39:48.676" v="2087" actId="478"/>
          <ac:cxnSpMkLst>
            <pc:docMk/>
            <pc:sldMk cId="2533575591" sldId="274"/>
            <ac:cxnSpMk id="35" creationId="{5D9FD0B5-86E7-4C8B-B715-CF91628149D9}"/>
          </ac:cxnSpMkLst>
        </pc:cxnChg>
        <pc:cxnChg chg="add del mod">
          <ac:chgData name="伯尧" userId="86706a6a-cdaa-42d0-b31c-255ab0f7d779" providerId="ADAL" clId="{AC86F300-CD99-4450-9A24-41E433A12D3B}" dt="2023-03-01T07:39:48.676" v="2087" actId="478"/>
          <ac:cxnSpMkLst>
            <pc:docMk/>
            <pc:sldMk cId="2533575591" sldId="274"/>
            <ac:cxnSpMk id="41" creationId="{5A712CEC-6C07-465F-880D-DAB784DEE61C}"/>
          </ac:cxnSpMkLst>
        </pc:cxnChg>
        <pc:cxnChg chg="add del mod">
          <ac:chgData name="伯尧" userId="86706a6a-cdaa-42d0-b31c-255ab0f7d779" providerId="ADAL" clId="{AC86F300-CD99-4450-9A24-41E433A12D3B}" dt="2023-03-01T07:39:48.676" v="2087" actId="478"/>
          <ac:cxnSpMkLst>
            <pc:docMk/>
            <pc:sldMk cId="2533575591" sldId="274"/>
            <ac:cxnSpMk id="43" creationId="{3C70AF44-4A9B-4E6D-A860-2E68807ABD30}"/>
          </ac:cxnSpMkLst>
        </pc:cxnChg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1866255093" sldId="275"/>
        </pc:sldMkLst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858493614" sldId="276"/>
        </pc:sldMkLst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4145196477" sldId="277"/>
        </pc:sldMkLst>
      </pc:sldChg>
      <pc:sldChg chg="add del">
        <pc:chgData name="伯尧" userId="86706a6a-cdaa-42d0-b31c-255ab0f7d779" providerId="ADAL" clId="{AC86F300-CD99-4450-9A24-41E433A12D3B}" dt="2023-03-01T06:55:27.311" v="222" actId="47"/>
        <pc:sldMkLst>
          <pc:docMk/>
          <pc:sldMk cId="3442359656" sldId="278"/>
        </pc:sldMkLst>
      </pc:sldChg>
      <pc:sldChg chg="addSp modSp add mod ord modClrScheme modAnim chgLayout">
        <pc:chgData name="伯尧" userId="86706a6a-cdaa-42d0-b31c-255ab0f7d779" providerId="ADAL" clId="{AC86F300-CD99-4450-9A24-41E433A12D3B}" dt="2023-03-01T09:21:29.839" v="7825" actId="1076"/>
        <pc:sldMkLst>
          <pc:docMk/>
          <pc:sldMk cId="827714984" sldId="458"/>
        </pc:sldMkLst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3" creationId="{DBDED05A-7BD5-40C2-9141-18959DB017D1}"/>
          </ac:spMkLst>
        </pc:spChg>
        <pc:spChg chg="mod ord">
          <ac:chgData name="伯尧" userId="86706a6a-cdaa-42d0-b31c-255ab0f7d779" providerId="ADAL" clId="{AC86F300-CD99-4450-9A24-41E433A12D3B}" dt="2023-03-01T09:19:15.494" v="7589"/>
          <ac:spMkLst>
            <pc:docMk/>
            <pc:sldMk cId="827714984" sldId="458"/>
            <ac:spMk id="6" creationId="{93607E67-C83B-4510-8A7B-C22111E1F874}"/>
          </ac:spMkLst>
        </pc:spChg>
        <pc:spChg chg="mod ord">
          <ac:chgData name="伯尧" userId="86706a6a-cdaa-42d0-b31c-255ab0f7d779" providerId="ADAL" clId="{AC86F300-CD99-4450-9A24-41E433A12D3B}" dt="2023-03-01T09:20:53.058" v="7762" actId="113"/>
          <ac:spMkLst>
            <pc:docMk/>
            <pc:sldMk cId="827714984" sldId="458"/>
            <ac:spMk id="7" creationId="{2973E16F-AA9E-4A54-BDEB-4C51C89FD8F5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9" creationId="{66AE3CE3-8716-4F30-B232-17AE3E6722E2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25" creationId="{09113F7B-F1A4-437C-A57C-46A89CBB5577}"/>
          </ac:spMkLst>
        </pc:spChg>
        <pc:spChg chg="add mod">
          <ac:chgData name="伯尧" userId="86706a6a-cdaa-42d0-b31c-255ab0f7d779" providerId="ADAL" clId="{AC86F300-CD99-4450-9A24-41E433A12D3B}" dt="2023-03-01T08:00:23.896" v="3711" actId="1076"/>
          <ac:spMkLst>
            <pc:docMk/>
            <pc:sldMk cId="827714984" sldId="458"/>
            <ac:spMk id="26" creationId="{2A60914C-1BE2-40AE-9081-0724FB24F7A7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27" creationId="{38DA56A8-100C-4878-8915-FE104ABA017A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28" creationId="{E783B528-B9C4-4C40-A1F0-D09B3FA1C8C8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29" creationId="{189EDCED-801C-4F89-B7DB-91F92D96E641}"/>
          </ac:spMkLst>
        </pc:spChg>
        <pc:spChg chg="add mod">
          <ac:chgData name="伯尧" userId="86706a6a-cdaa-42d0-b31c-255ab0f7d779" providerId="ADAL" clId="{AC86F300-CD99-4450-9A24-41E433A12D3B}" dt="2023-03-01T09:21:29.839" v="7825" actId="1076"/>
          <ac:spMkLst>
            <pc:docMk/>
            <pc:sldMk cId="827714984" sldId="458"/>
            <ac:spMk id="30" creationId="{54860BB5-CB38-4163-BD51-CBAB0A38E747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38" creationId="{465E1287-0972-40D6-B347-B87D2E6E9800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39" creationId="{F09D6663-CFA2-4AA8-9EAF-42546363C5AF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45" creationId="{6F2D2D7C-2C4B-492A-8072-4CCA583F4F5C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46" creationId="{381EF1E2-37E2-45E7-96A6-F2C821B29352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47" creationId="{B17C8A34-AA56-43AF-8007-4BB9AE9396D9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48" creationId="{C2F57020-D17F-4942-A960-D835EADCD47A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49" creationId="{DD9C1B0D-17C5-4AD4-B44A-3C4CF9C17123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50" creationId="{F5F1E95A-B4EE-43FE-BF19-E27F90AE2E3B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51" creationId="{231306B1-BC79-4823-8685-3AE9BB01E966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52" creationId="{9BB35607-345E-4963-8DB3-9C839E9F93D4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53" creationId="{9723304A-BD58-4D50-9755-0BAEE213D08E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54" creationId="{BE3B8D4B-3EA1-4CF9-A08A-1B857BB2E503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55" creationId="{D9C95107-06E5-4A4B-914C-845C9F460B9C}"/>
          </ac:spMkLst>
        </pc:spChg>
        <pc:spChg chg="mod">
          <ac:chgData name="伯尧" userId="86706a6a-cdaa-42d0-b31c-255ab0f7d779" providerId="ADAL" clId="{AC86F300-CD99-4450-9A24-41E433A12D3B}" dt="2023-03-01T09:20:47.295" v="7740" actId="1076"/>
          <ac:spMkLst>
            <pc:docMk/>
            <pc:sldMk cId="827714984" sldId="458"/>
            <ac:spMk id="56" creationId="{7D30AE71-E728-4982-AE4A-D5AED6939B6F}"/>
          </ac:spMkLst>
        </pc:spChg>
      </pc:sldChg>
      <pc:sldChg chg="modSp add mod ord modClrScheme chgLayout">
        <pc:chgData name="伯尧" userId="86706a6a-cdaa-42d0-b31c-255ab0f7d779" providerId="ADAL" clId="{AC86F300-CD99-4450-9A24-41E433A12D3B}" dt="2023-03-02T11:25:35.490" v="13073"/>
        <pc:sldMkLst>
          <pc:docMk/>
          <pc:sldMk cId="1955735946" sldId="487"/>
        </pc:sldMkLst>
        <pc:spChg chg="mod ord">
          <ac:chgData name="伯尧" userId="86706a6a-cdaa-42d0-b31c-255ab0f7d779" providerId="ADAL" clId="{AC86F300-CD99-4450-9A24-41E433A12D3B}" dt="2023-03-01T09:52:10.770" v="9854" actId="20577"/>
          <ac:spMkLst>
            <pc:docMk/>
            <pc:sldMk cId="1955735946" sldId="487"/>
            <ac:spMk id="2" creationId="{A4F369A7-DD63-4B5A-868B-B2164C522354}"/>
          </ac:spMkLst>
        </pc:spChg>
        <pc:spChg chg="mod ord">
          <ac:chgData name="伯尧" userId="86706a6a-cdaa-42d0-b31c-255ab0f7d779" providerId="ADAL" clId="{AC86F300-CD99-4450-9A24-41E433A12D3B}" dt="2023-03-01T08:43:35.831" v="6341"/>
          <ac:spMkLst>
            <pc:docMk/>
            <pc:sldMk cId="1955735946" sldId="487"/>
            <ac:spMk id="3" creationId="{E05BAC84-6A01-422B-B108-8A08E7F3905C}"/>
          </ac:spMkLst>
        </pc:spChg>
        <pc:spChg chg="mod">
          <ac:chgData name="伯尧" userId="86706a6a-cdaa-42d0-b31c-255ab0f7d779" providerId="ADAL" clId="{AC86F300-CD99-4450-9A24-41E433A12D3B}" dt="2023-03-01T08:35:50.837" v="5771" actId="1076"/>
          <ac:spMkLst>
            <pc:docMk/>
            <pc:sldMk cId="1955735946" sldId="487"/>
            <ac:spMk id="9" creationId="{B08476AB-F0E2-4816-94E7-9C6233296CFD}"/>
          </ac:spMkLst>
        </pc:spChg>
        <pc:spChg chg="mod">
          <ac:chgData name="伯尧" userId="86706a6a-cdaa-42d0-b31c-255ab0f7d779" providerId="ADAL" clId="{AC86F300-CD99-4450-9A24-41E433A12D3B}" dt="2023-03-01T08:35:50.837" v="5771" actId="1076"/>
          <ac:spMkLst>
            <pc:docMk/>
            <pc:sldMk cId="1955735946" sldId="487"/>
            <ac:spMk id="10" creationId="{746FBB0F-0FC7-4BDF-9E16-A0FE1E2CB20F}"/>
          </ac:spMkLst>
        </pc:spChg>
        <pc:spChg chg="mod">
          <ac:chgData name="伯尧" userId="86706a6a-cdaa-42d0-b31c-255ab0f7d779" providerId="ADAL" clId="{AC86F300-CD99-4450-9A24-41E433A12D3B}" dt="2023-03-01T09:51:41.219" v="9846" actId="20577"/>
          <ac:spMkLst>
            <pc:docMk/>
            <pc:sldMk cId="1955735946" sldId="487"/>
            <ac:spMk id="11" creationId="{75F6A93E-4B46-4FAB-A44D-494BFB9F6AC2}"/>
          </ac:spMkLst>
        </pc:spChg>
        <pc:spChg chg="mod">
          <ac:chgData name="伯尧" userId="86706a6a-cdaa-42d0-b31c-255ab0f7d779" providerId="ADAL" clId="{AC86F300-CD99-4450-9A24-41E433A12D3B}" dt="2023-03-01T08:35:50.837" v="5771" actId="1076"/>
          <ac:spMkLst>
            <pc:docMk/>
            <pc:sldMk cId="1955735946" sldId="487"/>
            <ac:spMk id="35" creationId="{81E507CB-F0ED-4F4C-8FDA-7AA8782C092A}"/>
          </ac:spMkLst>
        </pc:spChg>
        <pc:spChg chg="mod">
          <ac:chgData name="伯尧" userId="86706a6a-cdaa-42d0-b31c-255ab0f7d779" providerId="ADAL" clId="{AC86F300-CD99-4450-9A24-41E433A12D3B}" dt="2023-03-01T08:35:50.837" v="5771" actId="1076"/>
          <ac:spMkLst>
            <pc:docMk/>
            <pc:sldMk cId="1955735946" sldId="487"/>
            <ac:spMk id="36" creationId="{A0FBA8AC-8C13-44E3-9CE0-9F94A7D2F8F3}"/>
          </ac:spMkLst>
        </pc:spChg>
        <pc:cxnChg chg="mod">
          <ac:chgData name="伯尧" userId="86706a6a-cdaa-42d0-b31c-255ab0f7d779" providerId="ADAL" clId="{AC86F300-CD99-4450-9A24-41E433A12D3B}" dt="2023-03-01T08:35:50.837" v="5771" actId="1076"/>
          <ac:cxnSpMkLst>
            <pc:docMk/>
            <pc:sldMk cId="1955735946" sldId="487"/>
            <ac:cxnSpMk id="5" creationId="{1DB08A36-23C4-496C-82B6-AF6649BE13E8}"/>
          </ac:cxnSpMkLst>
        </pc:cxnChg>
      </pc:sldChg>
      <pc:sldChg chg="addSp delSp modSp add mod ord modClrScheme chgLayout">
        <pc:chgData name="伯尧" userId="86706a6a-cdaa-42d0-b31c-255ab0f7d779" providerId="ADAL" clId="{AC86F300-CD99-4450-9A24-41E433A12D3B}" dt="2023-03-02T11:25:35.490" v="13073"/>
        <pc:sldMkLst>
          <pc:docMk/>
          <pc:sldMk cId="4097495275" sldId="488"/>
        </pc:sldMkLst>
        <pc:spChg chg="mod ord">
          <ac:chgData name="伯尧" userId="86706a6a-cdaa-42d0-b31c-255ab0f7d779" providerId="ADAL" clId="{AC86F300-CD99-4450-9A24-41E433A12D3B}" dt="2023-03-01T09:52:14.465" v="9855" actId="20577"/>
          <ac:spMkLst>
            <pc:docMk/>
            <pc:sldMk cId="4097495275" sldId="488"/>
            <ac:spMk id="2" creationId="{A4F369A7-DD63-4B5A-868B-B2164C522354}"/>
          </ac:spMkLst>
        </pc:spChg>
        <pc:spChg chg="mod ord">
          <ac:chgData name="伯尧" userId="86706a6a-cdaa-42d0-b31c-255ab0f7d779" providerId="ADAL" clId="{AC86F300-CD99-4450-9A24-41E433A12D3B}" dt="2023-03-01T08:43:37.799" v="6342"/>
          <ac:spMkLst>
            <pc:docMk/>
            <pc:sldMk cId="4097495275" sldId="488"/>
            <ac:spMk id="3" creationId="{E05BAC84-6A01-422B-B108-8A08E7F3905C}"/>
          </ac:spMkLst>
        </pc:spChg>
        <pc:spChg chg="mod">
          <ac:chgData name="伯尧" userId="86706a6a-cdaa-42d0-b31c-255ab0f7d779" providerId="ADAL" clId="{AC86F300-CD99-4450-9A24-41E433A12D3B}" dt="2023-03-01T09:51:55.146" v="9853" actId="20577"/>
          <ac:spMkLst>
            <pc:docMk/>
            <pc:sldMk cId="4097495275" sldId="488"/>
            <ac:spMk id="11" creationId="{75F6A93E-4B46-4FAB-A44D-494BFB9F6AC2}"/>
          </ac:spMkLst>
        </pc:spChg>
        <pc:spChg chg="mod">
          <ac:chgData name="伯尧" userId="86706a6a-cdaa-42d0-b31c-255ab0f7d779" providerId="ADAL" clId="{AC86F300-CD99-4450-9A24-41E433A12D3B}" dt="2023-03-01T09:38:39.120" v="8792" actId="1036"/>
          <ac:spMkLst>
            <pc:docMk/>
            <pc:sldMk cId="4097495275" sldId="488"/>
            <ac:spMk id="18" creationId="{A3AE7AC1-BF61-4FA0-BDF6-C96ED34E634D}"/>
          </ac:spMkLst>
        </pc:spChg>
        <pc:spChg chg="mod">
          <ac:chgData name="伯尧" userId="86706a6a-cdaa-42d0-b31c-255ab0f7d779" providerId="ADAL" clId="{AC86F300-CD99-4450-9A24-41E433A12D3B}" dt="2023-03-01T09:38:39.120" v="8792" actId="1036"/>
          <ac:spMkLst>
            <pc:docMk/>
            <pc:sldMk cId="4097495275" sldId="488"/>
            <ac:spMk id="19" creationId="{483F1526-40A6-4C8E-8FDD-07EDEFB7D03A}"/>
          </ac:spMkLst>
        </pc:spChg>
        <pc:spChg chg="mod">
          <ac:chgData name="伯尧" userId="86706a6a-cdaa-42d0-b31c-255ab0f7d779" providerId="ADAL" clId="{AC86F300-CD99-4450-9A24-41E433A12D3B}" dt="2023-03-01T09:38:39.120" v="8792" actId="1036"/>
          <ac:spMkLst>
            <pc:docMk/>
            <pc:sldMk cId="4097495275" sldId="488"/>
            <ac:spMk id="20" creationId="{327F8BBF-40A5-4578-B005-D831F032BD89}"/>
          </ac:spMkLst>
        </pc:spChg>
        <pc:spChg chg="mod">
          <ac:chgData name="伯尧" userId="86706a6a-cdaa-42d0-b31c-255ab0f7d779" providerId="ADAL" clId="{AC86F300-CD99-4450-9A24-41E433A12D3B}" dt="2023-03-01T09:38:39.120" v="8792" actId="1036"/>
          <ac:spMkLst>
            <pc:docMk/>
            <pc:sldMk cId="4097495275" sldId="488"/>
            <ac:spMk id="21" creationId="{39629D59-425F-4352-A79B-83A81709C6A5}"/>
          </ac:spMkLst>
        </pc:spChg>
        <pc:spChg chg="mod">
          <ac:chgData name="伯尧" userId="86706a6a-cdaa-42d0-b31c-255ab0f7d779" providerId="ADAL" clId="{AC86F300-CD99-4450-9A24-41E433A12D3B}" dt="2023-03-01T09:38:39.120" v="8792" actId="1036"/>
          <ac:spMkLst>
            <pc:docMk/>
            <pc:sldMk cId="4097495275" sldId="488"/>
            <ac:spMk id="22" creationId="{037E7FF0-2A1F-4F3A-B044-91AAFE457DD7}"/>
          </ac:spMkLst>
        </pc:spChg>
        <pc:spChg chg="mod">
          <ac:chgData name="伯尧" userId="86706a6a-cdaa-42d0-b31c-255ab0f7d779" providerId="ADAL" clId="{AC86F300-CD99-4450-9A24-41E433A12D3B}" dt="2023-03-01T09:38:39.120" v="8792" actId="1036"/>
          <ac:spMkLst>
            <pc:docMk/>
            <pc:sldMk cId="4097495275" sldId="488"/>
            <ac:spMk id="27" creationId="{2F36EBD8-D759-468B-B803-CF4107C8E1BF}"/>
          </ac:spMkLst>
        </pc:spChg>
        <pc:spChg chg="mod">
          <ac:chgData name="伯尧" userId="86706a6a-cdaa-42d0-b31c-255ab0f7d779" providerId="ADAL" clId="{AC86F300-CD99-4450-9A24-41E433A12D3B}" dt="2023-03-01T09:38:39.120" v="8792" actId="1036"/>
          <ac:spMkLst>
            <pc:docMk/>
            <pc:sldMk cId="4097495275" sldId="488"/>
            <ac:spMk id="28" creationId="{C61EE77D-7E5A-47F5-9B27-94A54C906957}"/>
          </ac:spMkLst>
        </pc:spChg>
        <pc:spChg chg="mod">
          <ac:chgData name="伯尧" userId="86706a6a-cdaa-42d0-b31c-255ab0f7d779" providerId="ADAL" clId="{AC86F300-CD99-4450-9A24-41E433A12D3B}" dt="2023-03-01T09:38:39.120" v="8792" actId="1036"/>
          <ac:spMkLst>
            <pc:docMk/>
            <pc:sldMk cId="4097495275" sldId="488"/>
            <ac:spMk id="29" creationId="{021E59B5-3A63-45E9-874C-8F225BC0706A}"/>
          </ac:spMkLst>
        </pc:spChg>
        <pc:spChg chg="mod">
          <ac:chgData name="伯尧" userId="86706a6a-cdaa-42d0-b31c-255ab0f7d779" providerId="ADAL" clId="{AC86F300-CD99-4450-9A24-41E433A12D3B}" dt="2023-03-01T09:38:39.120" v="8792" actId="1036"/>
          <ac:spMkLst>
            <pc:docMk/>
            <pc:sldMk cId="4097495275" sldId="488"/>
            <ac:spMk id="31" creationId="{9C46FA14-9A3D-4E64-AE34-4A600E5947DC}"/>
          </ac:spMkLst>
        </pc:spChg>
        <pc:spChg chg="add del">
          <ac:chgData name="伯尧" userId="86706a6a-cdaa-42d0-b31c-255ab0f7d779" providerId="ADAL" clId="{AC86F300-CD99-4450-9A24-41E433A12D3B}" dt="2023-03-01T08:36:33.275" v="5781" actId="22"/>
          <ac:spMkLst>
            <pc:docMk/>
            <pc:sldMk cId="4097495275" sldId="488"/>
            <ac:spMk id="33" creationId="{77B837B7-D2D4-4AE1-A872-D4B7A9DCA9A6}"/>
          </ac:spMkLst>
        </pc:spChg>
        <pc:cxnChg chg="mod">
          <ac:chgData name="伯尧" userId="86706a6a-cdaa-42d0-b31c-255ab0f7d779" providerId="ADAL" clId="{AC86F300-CD99-4450-9A24-41E433A12D3B}" dt="2023-03-01T09:38:39.120" v="8792" actId="1036"/>
          <ac:cxnSpMkLst>
            <pc:docMk/>
            <pc:sldMk cId="4097495275" sldId="488"/>
            <ac:cxnSpMk id="23" creationId="{9FBEB3DF-2804-4BA5-9598-81E3E9CC03E3}"/>
          </ac:cxnSpMkLst>
        </pc:cxnChg>
        <pc:cxnChg chg="mod">
          <ac:chgData name="伯尧" userId="86706a6a-cdaa-42d0-b31c-255ab0f7d779" providerId="ADAL" clId="{AC86F300-CD99-4450-9A24-41E433A12D3B}" dt="2023-03-01T09:38:39.120" v="8792" actId="1036"/>
          <ac:cxnSpMkLst>
            <pc:docMk/>
            <pc:sldMk cId="4097495275" sldId="488"/>
            <ac:cxnSpMk id="24" creationId="{9553747C-61D6-4930-ADC3-3CA26FD8F6E3}"/>
          </ac:cxnSpMkLst>
        </pc:cxnChg>
        <pc:cxnChg chg="mod">
          <ac:chgData name="伯尧" userId="86706a6a-cdaa-42d0-b31c-255ab0f7d779" providerId="ADAL" clId="{AC86F300-CD99-4450-9A24-41E433A12D3B}" dt="2023-03-01T09:38:39.120" v="8792" actId="1036"/>
          <ac:cxnSpMkLst>
            <pc:docMk/>
            <pc:sldMk cId="4097495275" sldId="488"/>
            <ac:cxnSpMk id="25" creationId="{244D4899-11AB-43F2-8CBB-B36E7D76C8A2}"/>
          </ac:cxnSpMkLst>
        </pc:cxnChg>
        <pc:cxnChg chg="mod">
          <ac:chgData name="伯尧" userId="86706a6a-cdaa-42d0-b31c-255ab0f7d779" providerId="ADAL" clId="{AC86F300-CD99-4450-9A24-41E433A12D3B}" dt="2023-03-01T09:38:39.120" v="8792" actId="1036"/>
          <ac:cxnSpMkLst>
            <pc:docMk/>
            <pc:sldMk cId="4097495275" sldId="488"/>
            <ac:cxnSpMk id="26" creationId="{C8DCFE0A-32BA-4417-8B32-D6AA30E62F2F}"/>
          </ac:cxnSpMkLst>
        </pc:cxnChg>
        <pc:cxnChg chg="mod">
          <ac:chgData name="伯尧" userId="86706a6a-cdaa-42d0-b31c-255ab0f7d779" providerId="ADAL" clId="{AC86F300-CD99-4450-9A24-41E433A12D3B}" dt="2023-03-01T09:38:39.120" v="8792" actId="1036"/>
          <ac:cxnSpMkLst>
            <pc:docMk/>
            <pc:sldMk cId="4097495275" sldId="488"/>
            <ac:cxnSpMk id="30" creationId="{75CC429A-32E3-465A-8EA5-4B8303D17006}"/>
          </ac:cxnSpMkLst>
        </pc:cxnChg>
      </pc:sldChg>
      <pc:sldChg chg="addSp modSp add mod modClrScheme modAnim chgLayout">
        <pc:chgData name="伯尧" userId="86706a6a-cdaa-42d0-b31c-255ab0f7d779" providerId="ADAL" clId="{AC86F300-CD99-4450-9A24-41E433A12D3B}" dt="2023-03-01T12:05:16.111" v="12825" actId="1076"/>
        <pc:sldMkLst>
          <pc:docMk/>
          <pc:sldMk cId="555550074" sldId="1712"/>
        </pc:sldMkLst>
        <pc:spChg chg="add mod ord">
          <ac:chgData name="伯尧" userId="86706a6a-cdaa-42d0-b31c-255ab0f7d779" providerId="ADAL" clId="{AC86F300-CD99-4450-9A24-41E433A12D3B}" dt="2023-03-01T07:18:51.986" v="1916" actId="700"/>
          <ac:spMkLst>
            <pc:docMk/>
            <pc:sldMk cId="555550074" sldId="1712"/>
            <ac:spMk id="2" creationId="{A308A211-FE91-4828-A15C-6097CE13E8B5}"/>
          </ac:spMkLst>
        </pc:spChg>
        <pc:spChg chg="mod ord">
          <ac:chgData name="伯尧" userId="86706a6a-cdaa-42d0-b31c-255ab0f7d779" providerId="ADAL" clId="{AC86F300-CD99-4450-9A24-41E433A12D3B}" dt="2023-03-01T07:18:51.986" v="1916" actId="700"/>
          <ac:spMkLst>
            <pc:docMk/>
            <pc:sldMk cId="555550074" sldId="1712"/>
            <ac:spMk id="3" creationId="{00000000-0000-0000-0000-000000000000}"/>
          </ac:spMkLst>
        </pc:spChg>
        <pc:spChg chg="mod ord">
          <ac:chgData name="伯尧" userId="86706a6a-cdaa-42d0-b31c-255ab0f7d779" providerId="ADAL" clId="{AC86F300-CD99-4450-9A24-41E433A12D3B}" dt="2023-03-01T07:18:51.986" v="1916" actId="700"/>
          <ac:spMkLst>
            <pc:docMk/>
            <pc:sldMk cId="555550074" sldId="1712"/>
            <ac:spMk id="4" creationId="{00000000-0000-0000-0000-000000000000}"/>
          </ac:spMkLst>
        </pc:spChg>
        <pc:spChg chg="mod ord">
          <ac:chgData name="伯尧" userId="86706a6a-cdaa-42d0-b31c-255ab0f7d779" providerId="ADAL" clId="{AC86F300-CD99-4450-9A24-41E433A12D3B}" dt="2023-03-01T07:18:51.986" v="1916" actId="700"/>
          <ac:spMkLst>
            <pc:docMk/>
            <pc:sldMk cId="555550074" sldId="1712"/>
            <ac:spMk id="5" creationId="{00000000-0000-0000-0000-000000000000}"/>
          </ac:spMkLst>
        </pc:spChg>
        <pc:spChg chg="mod">
          <ac:chgData name="伯尧" userId="86706a6a-cdaa-42d0-b31c-255ab0f7d779" providerId="ADAL" clId="{AC86F300-CD99-4450-9A24-41E433A12D3B}" dt="2023-03-01T12:05:16.111" v="12825" actId="1076"/>
          <ac:spMkLst>
            <pc:docMk/>
            <pc:sldMk cId="555550074" sldId="1712"/>
            <ac:spMk id="13" creationId="{00000000-0000-0000-0000-000000000000}"/>
          </ac:spMkLst>
        </pc:spChg>
      </pc:sldChg>
      <pc:sldChg chg="addSp delSp modSp new del mod modClrScheme chgLayout">
        <pc:chgData name="伯尧" userId="86706a6a-cdaa-42d0-b31c-255ab0f7d779" providerId="ADAL" clId="{AC86F300-CD99-4450-9A24-41E433A12D3B}" dt="2023-03-01T07:55:14.842" v="3447" actId="47"/>
        <pc:sldMkLst>
          <pc:docMk/>
          <pc:sldMk cId="347753390" sldId="1713"/>
        </pc:sldMkLst>
        <pc:spChg chg="mod ord">
          <ac:chgData name="伯尧" userId="86706a6a-cdaa-42d0-b31c-255ab0f7d779" providerId="ADAL" clId="{AC86F300-CD99-4450-9A24-41E433A12D3B}" dt="2023-03-01T07:54:54.221" v="3442" actId="700"/>
          <ac:spMkLst>
            <pc:docMk/>
            <pc:sldMk cId="347753390" sldId="1713"/>
            <ac:spMk id="2" creationId="{DA54F358-4A77-4FD2-A7C5-A9703DE441AE}"/>
          </ac:spMkLst>
        </pc:spChg>
        <pc:spChg chg="del mod ord">
          <ac:chgData name="伯尧" userId="86706a6a-cdaa-42d0-b31c-255ab0f7d779" providerId="ADAL" clId="{AC86F300-CD99-4450-9A24-41E433A12D3B}" dt="2023-03-01T07:54:54.221" v="3442" actId="700"/>
          <ac:spMkLst>
            <pc:docMk/>
            <pc:sldMk cId="347753390" sldId="1713"/>
            <ac:spMk id="3" creationId="{3F509CEB-ED9D-4020-8D91-F2542F2D213A}"/>
          </ac:spMkLst>
        </pc:spChg>
        <pc:spChg chg="del mod ord">
          <ac:chgData name="伯尧" userId="86706a6a-cdaa-42d0-b31c-255ab0f7d779" providerId="ADAL" clId="{AC86F300-CD99-4450-9A24-41E433A12D3B}" dt="2023-03-01T07:54:54.221" v="3442" actId="700"/>
          <ac:spMkLst>
            <pc:docMk/>
            <pc:sldMk cId="347753390" sldId="1713"/>
            <ac:spMk id="4" creationId="{288724AD-29CD-4AD2-BF53-827DC34D5470}"/>
          </ac:spMkLst>
        </pc:spChg>
        <pc:spChg chg="add mod ord">
          <ac:chgData name="伯尧" userId="86706a6a-cdaa-42d0-b31c-255ab0f7d779" providerId="ADAL" clId="{AC86F300-CD99-4450-9A24-41E433A12D3B}" dt="2023-03-01T07:55:11.828" v="3446" actId="1076"/>
          <ac:spMkLst>
            <pc:docMk/>
            <pc:sldMk cId="347753390" sldId="1713"/>
            <ac:spMk id="5" creationId="{0217877F-51AE-48D8-9554-E076A35528C2}"/>
          </ac:spMkLst>
        </pc:spChg>
        <pc:spChg chg="add del mod ord">
          <ac:chgData name="伯尧" userId="86706a6a-cdaa-42d0-b31c-255ab0f7d779" providerId="ADAL" clId="{AC86F300-CD99-4450-9A24-41E433A12D3B}" dt="2023-03-01T07:55:07.409" v="3445" actId="478"/>
          <ac:spMkLst>
            <pc:docMk/>
            <pc:sldMk cId="347753390" sldId="1713"/>
            <ac:spMk id="6" creationId="{A7B6468A-E2F0-4B33-845E-430A1A4EAFA3}"/>
          </ac:spMkLst>
        </pc:spChg>
      </pc:sldChg>
      <pc:sldChg chg="addSp delSp modSp new mod modAnim">
        <pc:chgData name="伯尧" userId="86706a6a-cdaa-42d0-b31c-255ab0f7d779" providerId="ADAL" clId="{AC86F300-CD99-4450-9A24-41E433A12D3B}" dt="2023-03-02T11:26:09.139" v="13083"/>
        <pc:sldMkLst>
          <pc:docMk/>
          <pc:sldMk cId="2989406097" sldId="1713"/>
        </pc:sldMkLst>
        <pc:spChg chg="mod">
          <ac:chgData name="伯尧" userId="86706a6a-cdaa-42d0-b31c-255ab0f7d779" providerId="ADAL" clId="{AC86F300-CD99-4450-9A24-41E433A12D3B}" dt="2023-03-01T08:54:39.826" v="6415"/>
          <ac:spMkLst>
            <pc:docMk/>
            <pc:sldMk cId="2989406097" sldId="1713"/>
            <ac:spMk id="3" creationId="{26282712-7F03-43F8-99F7-48EC25AC5972}"/>
          </ac:spMkLst>
        </pc:spChg>
        <pc:spChg chg="mod">
          <ac:chgData name="伯尧" userId="86706a6a-cdaa-42d0-b31c-255ab0f7d779" providerId="ADAL" clId="{AC86F300-CD99-4450-9A24-41E433A12D3B}" dt="2023-03-01T08:02:49.901" v="3971"/>
          <ac:spMkLst>
            <pc:docMk/>
            <pc:sldMk cId="2989406097" sldId="1713"/>
            <ac:spMk id="4" creationId="{05DE8C78-37AE-4D8B-97C5-6680350D72B7}"/>
          </ac:spMkLst>
        </pc:spChg>
        <pc:spChg chg="add del mod">
          <ac:chgData name="伯尧" userId="86706a6a-cdaa-42d0-b31c-255ab0f7d779" providerId="ADAL" clId="{AC86F300-CD99-4450-9A24-41E433A12D3B}" dt="2023-03-01T08:54:24.174" v="6387" actId="478"/>
          <ac:spMkLst>
            <pc:docMk/>
            <pc:sldMk cId="2989406097" sldId="1713"/>
            <ac:spMk id="6" creationId="{9436C830-913E-4EE8-B047-F4B47B507ACA}"/>
          </ac:spMkLst>
        </pc:spChg>
        <pc:spChg chg="add mod">
          <ac:chgData name="伯尧" userId="86706a6a-cdaa-42d0-b31c-255ab0f7d779" providerId="ADAL" clId="{AC86F300-CD99-4450-9A24-41E433A12D3B}" dt="2023-03-01T08:56:50.418" v="6563" actId="1076"/>
          <ac:spMkLst>
            <pc:docMk/>
            <pc:sldMk cId="2989406097" sldId="1713"/>
            <ac:spMk id="7" creationId="{50CF973E-0029-4DE3-A3D1-661A12A7DC09}"/>
          </ac:spMkLst>
        </pc:spChg>
        <pc:spChg chg="add mod">
          <ac:chgData name="伯尧" userId="86706a6a-cdaa-42d0-b31c-255ab0f7d779" providerId="ADAL" clId="{AC86F300-CD99-4450-9A24-41E433A12D3B}" dt="2023-03-01T08:56:50.418" v="6563" actId="1076"/>
          <ac:spMkLst>
            <pc:docMk/>
            <pc:sldMk cId="2989406097" sldId="1713"/>
            <ac:spMk id="8" creationId="{A8C72A63-FA83-47D5-89CD-21E730B331BB}"/>
          </ac:spMkLst>
        </pc:spChg>
        <pc:spChg chg="add mod">
          <ac:chgData name="伯尧" userId="86706a6a-cdaa-42d0-b31c-255ab0f7d779" providerId="ADAL" clId="{AC86F300-CD99-4450-9A24-41E433A12D3B}" dt="2023-03-01T08:56:50.418" v="6563" actId="1076"/>
          <ac:spMkLst>
            <pc:docMk/>
            <pc:sldMk cId="2989406097" sldId="1713"/>
            <ac:spMk id="9" creationId="{F47AB087-F106-4C2A-BEB6-26F7664CE57C}"/>
          </ac:spMkLst>
        </pc:spChg>
        <pc:spChg chg="add mod">
          <ac:chgData name="伯尧" userId="86706a6a-cdaa-42d0-b31c-255ab0f7d779" providerId="ADAL" clId="{AC86F300-CD99-4450-9A24-41E433A12D3B}" dt="2023-03-01T08:56:50.418" v="6563" actId="1076"/>
          <ac:spMkLst>
            <pc:docMk/>
            <pc:sldMk cId="2989406097" sldId="1713"/>
            <ac:spMk id="10" creationId="{E7CD71BE-8080-46DD-A2FB-05245F29CE3E}"/>
          </ac:spMkLst>
        </pc:spChg>
        <pc:spChg chg="add del mod">
          <ac:chgData name="伯尧" userId="86706a6a-cdaa-42d0-b31c-255ab0f7d779" providerId="ADAL" clId="{AC86F300-CD99-4450-9A24-41E433A12D3B}" dt="2023-03-01T08:56:03.189" v="6483"/>
          <ac:spMkLst>
            <pc:docMk/>
            <pc:sldMk cId="2989406097" sldId="1713"/>
            <ac:spMk id="11" creationId="{8D4509EB-7A39-4A2A-AEB5-8AF7C331EAE3}"/>
          </ac:spMkLst>
        </pc:spChg>
        <pc:spChg chg="add mod">
          <ac:chgData name="伯尧" userId="86706a6a-cdaa-42d0-b31c-255ab0f7d779" providerId="ADAL" clId="{AC86F300-CD99-4450-9A24-41E433A12D3B}" dt="2023-03-01T08:56:50.418" v="6563" actId="1076"/>
          <ac:spMkLst>
            <pc:docMk/>
            <pc:sldMk cId="2989406097" sldId="1713"/>
            <ac:spMk id="12" creationId="{FC1AAAD5-822A-47E6-84D1-F53D8E9509B9}"/>
          </ac:spMkLst>
        </pc:spChg>
        <pc:spChg chg="add mod">
          <ac:chgData name="伯尧" userId="86706a6a-cdaa-42d0-b31c-255ab0f7d779" providerId="ADAL" clId="{AC86F300-CD99-4450-9A24-41E433A12D3B}" dt="2023-03-01T08:56:50.418" v="6563" actId="1076"/>
          <ac:spMkLst>
            <pc:docMk/>
            <pc:sldMk cId="2989406097" sldId="1713"/>
            <ac:spMk id="13" creationId="{AFD914EE-74CD-4894-9C51-361AC8D17519}"/>
          </ac:spMkLst>
        </pc:spChg>
        <pc:spChg chg="add mod">
          <ac:chgData name="伯尧" userId="86706a6a-cdaa-42d0-b31c-255ab0f7d779" providerId="ADAL" clId="{AC86F300-CD99-4450-9A24-41E433A12D3B}" dt="2023-03-01T12:05:34.892" v="12834"/>
          <ac:spMkLst>
            <pc:docMk/>
            <pc:sldMk cId="2989406097" sldId="1713"/>
            <ac:spMk id="14" creationId="{B2107920-7C64-4F65-8AF6-E17B5933588F}"/>
          </ac:spMkLst>
        </pc:spChg>
      </pc:sldChg>
      <pc:sldChg chg="addSp delSp modSp new mod ord addAnim delAnim modAnim chgLayout">
        <pc:chgData name="伯尧" userId="86706a6a-cdaa-42d0-b31c-255ab0f7d779" providerId="ADAL" clId="{AC86F300-CD99-4450-9A24-41E433A12D3B}" dt="2023-03-01T12:04:11.842" v="12821" actId="208"/>
        <pc:sldMkLst>
          <pc:docMk/>
          <pc:sldMk cId="2932803978" sldId="1714"/>
        </pc:sldMkLst>
        <pc:spChg chg="mod ord">
          <ac:chgData name="伯尧" userId="86706a6a-cdaa-42d0-b31c-255ab0f7d779" providerId="ADAL" clId="{AC86F300-CD99-4450-9A24-41E433A12D3B}" dt="2023-03-01T09:11:34.536" v="7046" actId="6264"/>
          <ac:spMkLst>
            <pc:docMk/>
            <pc:sldMk cId="2932803978" sldId="1714"/>
            <ac:spMk id="2" creationId="{0BB147F7-55FC-4A36-848D-A1CEBD748CA5}"/>
          </ac:spMkLst>
        </pc:spChg>
        <pc:spChg chg="mod ord">
          <ac:chgData name="伯尧" userId="86706a6a-cdaa-42d0-b31c-255ab0f7d779" providerId="ADAL" clId="{AC86F300-CD99-4450-9A24-41E433A12D3B}" dt="2023-03-01T10:31:10.223" v="10506"/>
          <ac:spMkLst>
            <pc:docMk/>
            <pc:sldMk cId="2932803978" sldId="1714"/>
            <ac:spMk id="3" creationId="{025E9916-8F11-4078-BF7C-5EFBDACD57B4}"/>
          </ac:spMkLst>
        </pc:spChg>
        <pc:spChg chg="mod ord">
          <ac:chgData name="伯尧" userId="86706a6a-cdaa-42d0-b31c-255ab0f7d779" providerId="ADAL" clId="{AC86F300-CD99-4450-9A24-41E433A12D3B}" dt="2023-03-01T09:53:58.563" v="9996" actId="20577"/>
          <ac:spMkLst>
            <pc:docMk/>
            <pc:sldMk cId="2932803978" sldId="1714"/>
            <ac:spMk id="4" creationId="{64A70442-05E9-4341-9C10-5DFB3ED56BD3}"/>
          </ac:spMkLst>
        </pc:spChg>
        <pc:spChg chg="add del mod">
          <ac:chgData name="伯尧" userId="86706a6a-cdaa-42d0-b31c-255ab0f7d779" providerId="ADAL" clId="{AC86F300-CD99-4450-9A24-41E433A12D3B}" dt="2023-03-01T09:11:34.536" v="7046" actId="6264"/>
          <ac:spMkLst>
            <pc:docMk/>
            <pc:sldMk cId="2932803978" sldId="1714"/>
            <ac:spMk id="5" creationId="{02EAFBAE-A083-4230-A5BF-B0A34645A25D}"/>
          </ac:spMkLst>
        </pc:spChg>
        <pc:spChg chg="add del mod">
          <ac:chgData name="伯尧" userId="86706a6a-cdaa-42d0-b31c-255ab0f7d779" providerId="ADAL" clId="{AC86F300-CD99-4450-9A24-41E433A12D3B}" dt="2023-03-01T09:11:34.536" v="7046" actId="6264"/>
          <ac:spMkLst>
            <pc:docMk/>
            <pc:sldMk cId="2932803978" sldId="1714"/>
            <ac:spMk id="6" creationId="{83AA7823-1A97-46B7-BBEF-C6F380CCB21F}"/>
          </ac:spMkLst>
        </pc:spChg>
        <pc:spChg chg="add del mod">
          <ac:chgData name="伯尧" userId="86706a6a-cdaa-42d0-b31c-255ab0f7d779" providerId="ADAL" clId="{AC86F300-CD99-4450-9A24-41E433A12D3B}" dt="2023-03-01T09:11:34.536" v="7046" actId="6264"/>
          <ac:spMkLst>
            <pc:docMk/>
            <pc:sldMk cId="2932803978" sldId="1714"/>
            <ac:spMk id="7" creationId="{2F147759-6A51-4633-A092-C93F34F4D1AA}"/>
          </ac:spMkLst>
        </pc:spChg>
        <pc:spChg chg="add mod">
          <ac:chgData name="伯尧" userId="86706a6a-cdaa-42d0-b31c-255ab0f7d779" providerId="ADAL" clId="{AC86F300-CD99-4450-9A24-41E433A12D3B}" dt="2023-03-01T09:29:48.878" v="8474" actId="1076"/>
          <ac:spMkLst>
            <pc:docMk/>
            <pc:sldMk cId="2932803978" sldId="1714"/>
            <ac:spMk id="8" creationId="{2212E99E-0ABE-4FCA-83CE-77D74E44B105}"/>
          </ac:spMkLst>
        </pc:spChg>
        <pc:spChg chg="add mod">
          <ac:chgData name="伯尧" userId="86706a6a-cdaa-42d0-b31c-255ab0f7d779" providerId="ADAL" clId="{AC86F300-CD99-4450-9A24-41E433A12D3B}" dt="2023-03-01T09:29:48.878" v="8474" actId="1076"/>
          <ac:spMkLst>
            <pc:docMk/>
            <pc:sldMk cId="2932803978" sldId="1714"/>
            <ac:spMk id="9" creationId="{16347C55-CA23-4E43-8252-EE918CE0741C}"/>
          </ac:spMkLst>
        </pc:spChg>
        <pc:spChg chg="add mod">
          <ac:chgData name="伯尧" userId="86706a6a-cdaa-42d0-b31c-255ab0f7d779" providerId="ADAL" clId="{AC86F300-CD99-4450-9A24-41E433A12D3B}" dt="2023-03-01T09:32:49.119" v="8528" actId="20577"/>
          <ac:spMkLst>
            <pc:docMk/>
            <pc:sldMk cId="2932803978" sldId="1714"/>
            <ac:spMk id="11" creationId="{36DF986E-72FF-4EC0-AFD3-7092EBA0AEB3}"/>
          </ac:spMkLst>
        </pc:spChg>
        <pc:spChg chg="add mod">
          <ac:chgData name="伯尧" userId="86706a6a-cdaa-42d0-b31c-255ab0f7d779" providerId="ADAL" clId="{AC86F300-CD99-4450-9A24-41E433A12D3B}" dt="2023-03-01T09:29:48.878" v="8474" actId="1076"/>
          <ac:spMkLst>
            <pc:docMk/>
            <pc:sldMk cId="2932803978" sldId="1714"/>
            <ac:spMk id="13" creationId="{1C9807E4-6E74-4464-8FEA-04FAE3B1CEDF}"/>
          </ac:spMkLst>
        </pc:spChg>
        <pc:spChg chg="add mod">
          <ac:chgData name="伯尧" userId="86706a6a-cdaa-42d0-b31c-255ab0f7d779" providerId="ADAL" clId="{AC86F300-CD99-4450-9A24-41E433A12D3B}" dt="2023-03-01T09:29:48.878" v="8474" actId="1076"/>
          <ac:spMkLst>
            <pc:docMk/>
            <pc:sldMk cId="2932803978" sldId="1714"/>
            <ac:spMk id="27" creationId="{52C0D1AC-7FCE-45A0-B5F1-3199DCDEDDF7}"/>
          </ac:spMkLst>
        </pc:spChg>
        <pc:spChg chg="add mod">
          <ac:chgData name="伯尧" userId="86706a6a-cdaa-42d0-b31c-255ab0f7d779" providerId="ADAL" clId="{AC86F300-CD99-4450-9A24-41E433A12D3B}" dt="2023-03-01T09:29:48.878" v="8474" actId="1076"/>
          <ac:spMkLst>
            <pc:docMk/>
            <pc:sldMk cId="2932803978" sldId="1714"/>
            <ac:spMk id="36" creationId="{33BC6908-FDFD-40D1-893E-7DF9E2CADDF0}"/>
          </ac:spMkLst>
        </pc:spChg>
        <pc:spChg chg="add mod">
          <ac:chgData name="伯尧" userId="86706a6a-cdaa-42d0-b31c-255ab0f7d779" providerId="ADAL" clId="{AC86F300-CD99-4450-9A24-41E433A12D3B}" dt="2023-03-01T09:29:48.878" v="8474" actId="1076"/>
          <ac:spMkLst>
            <pc:docMk/>
            <pc:sldMk cId="2932803978" sldId="1714"/>
            <ac:spMk id="38" creationId="{5BDAF275-E0A1-43FE-9C36-0A5B1501E21D}"/>
          </ac:spMkLst>
        </pc:spChg>
        <pc:spChg chg="add mod">
          <ac:chgData name="伯尧" userId="86706a6a-cdaa-42d0-b31c-255ab0f7d779" providerId="ADAL" clId="{AC86F300-CD99-4450-9A24-41E433A12D3B}" dt="2023-03-01T12:04:11.842" v="12821" actId="208"/>
          <ac:spMkLst>
            <pc:docMk/>
            <pc:sldMk cId="2932803978" sldId="1714"/>
            <ac:spMk id="50" creationId="{569EFE14-5D46-4CB4-996D-FD0AE4E6A42A}"/>
          </ac:spMkLst>
        </pc:spChg>
        <pc:spChg chg="add mod">
          <ac:chgData name="伯尧" userId="86706a6a-cdaa-42d0-b31c-255ab0f7d779" providerId="ADAL" clId="{AC86F300-CD99-4450-9A24-41E433A12D3B}" dt="2023-03-01T09:29:48.878" v="8474" actId="1076"/>
          <ac:spMkLst>
            <pc:docMk/>
            <pc:sldMk cId="2932803978" sldId="1714"/>
            <ac:spMk id="51" creationId="{4284BBE7-B9EA-45E3-81B6-AB83045DE1AC}"/>
          </ac:spMkLst>
        </pc:spChg>
        <pc:spChg chg="add mod">
          <ac:chgData name="伯尧" userId="86706a6a-cdaa-42d0-b31c-255ab0f7d779" providerId="ADAL" clId="{AC86F300-CD99-4450-9A24-41E433A12D3B}" dt="2023-03-01T09:29:53.926" v="8476" actId="1076"/>
          <ac:spMkLst>
            <pc:docMk/>
            <pc:sldMk cId="2932803978" sldId="1714"/>
            <ac:spMk id="56" creationId="{7D19F496-73AB-4FA3-B394-0A4BB1EFA3F4}"/>
          </ac:spMkLst>
        </pc:spChg>
        <pc:spChg chg="add mod">
          <ac:chgData name="伯尧" userId="86706a6a-cdaa-42d0-b31c-255ab0f7d779" providerId="ADAL" clId="{AC86F300-CD99-4450-9A24-41E433A12D3B}" dt="2023-03-01T09:29:53.926" v="8476" actId="1076"/>
          <ac:spMkLst>
            <pc:docMk/>
            <pc:sldMk cId="2932803978" sldId="1714"/>
            <ac:spMk id="57" creationId="{990097F9-8EFC-497A-AA49-1152C77A97F6}"/>
          </ac:spMkLst>
        </pc:spChg>
        <pc:spChg chg="add mod">
          <ac:chgData name="伯尧" userId="86706a6a-cdaa-42d0-b31c-255ab0f7d779" providerId="ADAL" clId="{AC86F300-CD99-4450-9A24-41E433A12D3B}" dt="2023-03-01T09:32:50.114" v="8530" actId="20577"/>
          <ac:spMkLst>
            <pc:docMk/>
            <pc:sldMk cId="2932803978" sldId="1714"/>
            <ac:spMk id="59" creationId="{D53E0DDB-0CFB-47CE-81DE-D479DD4EDADC}"/>
          </ac:spMkLst>
        </pc:spChg>
        <pc:spChg chg="add mod">
          <ac:chgData name="伯尧" userId="86706a6a-cdaa-42d0-b31c-255ab0f7d779" providerId="ADAL" clId="{AC86F300-CD99-4450-9A24-41E433A12D3B}" dt="2023-03-01T09:29:53.926" v="8476" actId="1076"/>
          <ac:spMkLst>
            <pc:docMk/>
            <pc:sldMk cId="2932803978" sldId="1714"/>
            <ac:spMk id="61" creationId="{C7E66526-9305-42B0-82C5-ABB71C8847DA}"/>
          </ac:spMkLst>
        </pc:spChg>
        <pc:spChg chg="add mod">
          <ac:chgData name="伯尧" userId="86706a6a-cdaa-42d0-b31c-255ab0f7d779" providerId="ADAL" clId="{AC86F300-CD99-4450-9A24-41E433A12D3B}" dt="2023-03-01T09:29:53.926" v="8476" actId="1076"/>
          <ac:spMkLst>
            <pc:docMk/>
            <pc:sldMk cId="2932803978" sldId="1714"/>
            <ac:spMk id="63" creationId="{967EF4FA-9883-4DF9-BD33-094E1810D015}"/>
          </ac:spMkLst>
        </pc:spChg>
        <pc:spChg chg="add mod">
          <ac:chgData name="伯尧" userId="86706a6a-cdaa-42d0-b31c-255ab0f7d779" providerId="ADAL" clId="{AC86F300-CD99-4450-9A24-41E433A12D3B}" dt="2023-03-01T09:29:53.926" v="8476" actId="1076"/>
          <ac:spMkLst>
            <pc:docMk/>
            <pc:sldMk cId="2932803978" sldId="1714"/>
            <ac:spMk id="65" creationId="{69E07302-97D8-42F6-B5C6-ADB333CBDDD1}"/>
          </ac:spMkLst>
        </pc:spChg>
        <pc:spChg chg="add mod">
          <ac:chgData name="伯尧" userId="86706a6a-cdaa-42d0-b31c-255ab0f7d779" providerId="ADAL" clId="{AC86F300-CD99-4450-9A24-41E433A12D3B}" dt="2023-03-01T09:29:53.926" v="8476" actId="1076"/>
          <ac:spMkLst>
            <pc:docMk/>
            <pc:sldMk cId="2932803978" sldId="1714"/>
            <ac:spMk id="66" creationId="{B05DAC27-65FD-44C9-B48E-9205E6315E11}"/>
          </ac:spMkLst>
        </pc:spChg>
        <pc:spChg chg="add del mod">
          <ac:chgData name="伯尧" userId="86706a6a-cdaa-42d0-b31c-255ab0f7d779" providerId="ADAL" clId="{AC86F300-CD99-4450-9A24-41E433A12D3B}" dt="2023-03-01T10:30:50.450" v="10495" actId="478"/>
          <ac:spMkLst>
            <pc:docMk/>
            <pc:sldMk cId="2932803978" sldId="1714"/>
            <ac:spMk id="69" creationId="{48D26C14-9C8B-47A0-A0B5-A2474EE2B2FC}"/>
          </ac:spMkLst>
        </pc:spChg>
        <pc:spChg chg="add mod">
          <ac:chgData name="伯尧" userId="86706a6a-cdaa-42d0-b31c-255ab0f7d779" providerId="ADAL" clId="{AC86F300-CD99-4450-9A24-41E433A12D3B}" dt="2023-03-01T10:30:55.259" v="10496" actId="1076"/>
          <ac:spMkLst>
            <pc:docMk/>
            <pc:sldMk cId="2932803978" sldId="1714"/>
            <ac:spMk id="70" creationId="{198B8BBF-9683-4549-B557-6A030B8AC695}"/>
          </ac:spMkLst>
        </pc:spChg>
        <pc:spChg chg="add del mod">
          <ac:chgData name="伯尧" userId="86706a6a-cdaa-42d0-b31c-255ab0f7d779" providerId="ADAL" clId="{AC86F300-CD99-4450-9A24-41E433A12D3B}" dt="2023-03-01T09:30:22.304" v="8493"/>
          <ac:spMkLst>
            <pc:docMk/>
            <pc:sldMk cId="2932803978" sldId="1714"/>
            <ac:spMk id="71" creationId="{9B2EE456-B01F-492A-AEBF-504D68353642}"/>
          </ac:spMkLst>
        </pc:spChg>
        <pc:spChg chg="add mod">
          <ac:chgData name="伯尧" userId="86706a6a-cdaa-42d0-b31c-255ab0f7d779" providerId="ADAL" clId="{AC86F300-CD99-4450-9A24-41E433A12D3B}" dt="2023-03-01T09:31:56.802" v="8515" actId="14100"/>
          <ac:spMkLst>
            <pc:docMk/>
            <pc:sldMk cId="2932803978" sldId="1714"/>
            <ac:spMk id="72" creationId="{64045940-7B8E-4BCB-AA08-A0A654677053}"/>
          </ac:spMkLst>
        </pc:spChg>
        <pc:spChg chg="add mod">
          <ac:chgData name="伯尧" userId="86706a6a-cdaa-42d0-b31c-255ab0f7d779" providerId="ADAL" clId="{AC86F300-CD99-4450-9A24-41E433A12D3B}" dt="2023-03-01T09:33:00.807" v="8531" actId="208"/>
          <ac:spMkLst>
            <pc:docMk/>
            <pc:sldMk cId="2932803978" sldId="1714"/>
            <ac:spMk id="73" creationId="{F7ED2A91-0108-4AA5-A7F4-598E7177B5D1}"/>
          </ac:spMkLst>
        </pc:spChg>
        <pc:spChg chg="add mod">
          <ac:chgData name="伯尧" userId="86706a6a-cdaa-42d0-b31c-255ab0f7d779" providerId="ADAL" clId="{AC86F300-CD99-4450-9A24-41E433A12D3B}" dt="2023-03-01T09:33:10.770" v="8534" actId="14100"/>
          <ac:spMkLst>
            <pc:docMk/>
            <pc:sldMk cId="2932803978" sldId="1714"/>
            <ac:spMk id="74" creationId="{A32503EB-D9B8-4183-B991-40F92D64DF21}"/>
          </ac:spMkLst>
        </pc:spChg>
        <pc:spChg chg="add mod">
          <ac:chgData name="伯尧" userId="86706a6a-cdaa-42d0-b31c-255ab0f7d779" providerId="ADAL" clId="{AC86F300-CD99-4450-9A24-41E433A12D3B}" dt="2023-03-01T09:33:18.829" v="8540" actId="20577"/>
          <ac:spMkLst>
            <pc:docMk/>
            <pc:sldMk cId="2932803978" sldId="1714"/>
            <ac:spMk id="75" creationId="{A63A4E03-6D26-402F-A7D1-E7CA42EE8DD5}"/>
          </ac:spMkLst>
        </pc:spChg>
        <pc:cxnChg chg="add mod">
          <ac:chgData name="伯尧" userId="86706a6a-cdaa-42d0-b31c-255ab0f7d779" providerId="ADAL" clId="{AC86F300-CD99-4450-9A24-41E433A12D3B}" dt="2023-03-01T09:29:48.878" v="8474" actId="1076"/>
          <ac:cxnSpMkLst>
            <pc:docMk/>
            <pc:sldMk cId="2932803978" sldId="1714"/>
            <ac:cxnSpMk id="10" creationId="{07C2CCCA-6CD5-47A9-9DAE-49E452350DF0}"/>
          </ac:cxnSpMkLst>
        </pc:cxnChg>
        <pc:cxnChg chg="add mod">
          <ac:chgData name="伯尧" userId="86706a6a-cdaa-42d0-b31c-255ab0f7d779" providerId="ADAL" clId="{AC86F300-CD99-4450-9A24-41E433A12D3B}" dt="2023-03-01T09:29:48.878" v="8474" actId="1076"/>
          <ac:cxnSpMkLst>
            <pc:docMk/>
            <pc:sldMk cId="2932803978" sldId="1714"/>
            <ac:cxnSpMk id="12" creationId="{1BD2A134-3F68-4E33-9790-AD12487B6DC3}"/>
          </ac:cxnSpMkLst>
        </pc:cxnChg>
        <pc:cxnChg chg="add mod">
          <ac:chgData name="伯尧" userId="86706a6a-cdaa-42d0-b31c-255ab0f7d779" providerId="ADAL" clId="{AC86F300-CD99-4450-9A24-41E433A12D3B}" dt="2023-03-01T09:29:48.878" v="8474" actId="1076"/>
          <ac:cxnSpMkLst>
            <pc:docMk/>
            <pc:sldMk cId="2932803978" sldId="1714"/>
            <ac:cxnSpMk id="14" creationId="{7E3FB46F-42AB-490B-887D-17577749E45E}"/>
          </ac:cxnSpMkLst>
        </pc:cxnChg>
        <pc:cxnChg chg="add mod">
          <ac:chgData name="伯尧" userId="86706a6a-cdaa-42d0-b31c-255ab0f7d779" providerId="ADAL" clId="{AC86F300-CD99-4450-9A24-41E433A12D3B}" dt="2023-03-01T09:29:48.878" v="8474" actId="1076"/>
          <ac:cxnSpMkLst>
            <pc:docMk/>
            <pc:sldMk cId="2932803978" sldId="1714"/>
            <ac:cxnSpMk id="28" creationId="{7D48BF19-714D-45A6-ACB4-5150B9C6979C}"/>
          </ac:cxnSpMkLst>
        </pc:cxnChg>
        <pc:cxnChg chg="add mod">
          <ac:chgData name="伯尧" userId="86706a6a-cdaa-42d0-b31c-255ab0f7d779" providerId="ADAL" clId="{AC86F300-CD99-4450-9A24-41E433A12D3B}" dt="2023-03-01T09:29:48.878" v="8474" actId="1076"/>
          <ac:cxnSpMkLst>
            <pc:docMk/>
            <pc:sldMk cId="2932803978" sldId="1714"/>
            <ac:cxnSpMk id="39" creationId="{CC84D13F-B3CB-4B9D-B92B-901A17A78983}"/>
          </ac:cxnSpMkLst>
        </pc:cxnChg>
        <pc:cxnChg chg="add mod">
          <ac:chgData name="伯尧" userId="86706a6a-cdaa-42d0-b31c-255ab0f7d779" providerId="ADAL" clId="{AC86F300-CD99-4450-9A24-41E433A12D3B}" dt="2023-03-01T09:29:48.878" v="8474" actId="1076"/>
          <ac:cxnSpMkLst>
            <pc:docMk/>
            <pc:sldMk cId="2932803978" sldId="1714"/>
            <ac:cxnSpMk id="42" creationId="{12660AE2-BB28-40F8-8202-FC70CFC68366}"/>
          </ac:cxnSpMkLst>
        </pc:cxnChg>
        <pc:cxnChg chg="add del mod">
          <ac:chgData name="伯尧" userId="86706a6a-cdaa-42d0-b31c-255ab0f7d779" providerId="ADAL" clId="{AC86F300-CD99-4450-9A24-41E433A12D3B}" dt="2023-03-01T09:25:39.107" v="8051"/>
          <ac:cxnSpMkLst>
            <pc:docMk/>
            <pc:sldMk cId="2932803978" sldId="1714"/>
            <ac:cxnSpMk id="49" creationId="{5F49AAD2-E949-4812-B70B-8E7D982450B6}"/>
          </ac:cxnSpMkLst>
        </pc:cxnChg>
        <pc:cxnChg chg="add mod">
          <ac:chgData name="伯尧" userId="86706a6a-cdaa-42d0-b31c-255ab0f7d779" providerId="ADAL" clId="{AC86F300-CD99-4450-9A24-41E433A12D3B}" dt="2023-03-01T09:29:53.926" v="8476" actId="1076"/>
          <ac:cxnSpMkLst>
            <pc:docMk/>
            <pc:sldMk cId="2932803978" sldId="1714"/>
            <ac:cxnSpMk id="58" creationId="{C4FA1202-310B-4A4F-8E90-04187617B003}"/>
          </ac:cxnSpMkLst>
        </pc:cxnChg>
        <pc:cxnChg chg="add mod">
          <ac:chgData name="伯尧" userId="86706a6a-cdaa-42d0-b31c-255ab0f7d779" providerId="ADAL" clId="{AC86F300-CD99-4450-9A24-41E433A12D3B}" dt="2023-03-01T09:32:50.114" v="8530" actId="20577"/>
          <ac:cxnSpMkLst>
            <pc:docMk/>
            <pc:sldMk cId="2932803978" sldId="1714"/>
            <ac:cxnSpMk id="60" creationId="{BC53863B-9ABF-49B1-9B9F-F39B37F447EA}"/>
          </ac:cxnSpMkLst>
        </pc:cxnChg>
        <pc:cxnChg chg="add mod">
          <ac:chgData name="伯尧" userId="86706a6a-cdaa-42d0-b31c-255ab0f7d779" providerId="ADAL" clId="{AC86F300-CD99-4450-9A24-41E433A12D3B}" dt="2023-03-01T09:29:53.926" v="8476" actId="1076"/>
          <ac:cxnSpMkLst>
            <pc:docMk/>
            <pc:sldMk cId="2932803978" sldId="1714"/>
            <ac:cxnSpMk id="62" creationId="{823925B7-B647-4761-9B01-6A3CBE3D57C3}"/>
          </ac:cxnSpMkLst>
        </pc:cxnChg>
        <pc:cxnChg chg="add mod">
          <ac:chgData name="伯尧" userId="86706a6a-cdaa-42d0-b31c-255ab0f7d779" providerId="ADAL" clId="{AC86F300-CD99-4450-9A24-41E433A12D3B}" dt="2023-03-01T09:32:50.114" v="8530" actId="20577"/>
          <ac:cxnSpMkLst>
            <pc:docMk/>
            <pc:sldMk cId="2932803978" sldId="1714"/>
            <ac:cxnSpMk id="64" creationId="{888F9416-00C9-43C6-91FB-1506B9F31417}"/>
          </ac:cxnSpMkLst>
        </pc:cxnChg>
        <pc:cxnChg chg="add mod">
          <ac:chgData name="伯尧" userId="86706a6a-cdaa-42d0-b31c-255ab0f7d779" providerId="ADAL" clId="{AC86F300-CD99-4450-9A24-41E433A12D3B}" dt="2023-03-01T09:29:53.926" v="8476" actId="1076"/>
          <ac:cxnSpMkLst>
            <pc:docMk/>
            <pc:sldMk cId="2932803978" sldId="1714"/>
            <ac:cxnSpMk id="67" creationId="{EE1683AD-8401-4AAA-94BC-27515EC541CA}"/>
          </ac:cxnSpMkLst>
        </pc:cxnChg>
        <pc:cxnChg chg="add mod">
          <ac:chgData name="伯尧" userId="86706a6a-cdaa-42d0-b31c-255ab0f7d779" providerId="ADAL" clId="{AC86F300-CD99-4450-9A24-41E433A12D3B}" dt="2023-03-01T09:29:53.926" v="8476" actId="1076"/>
          <ac:cxnSpMkLst>
            <pc:docMk/>
            <pc:sldMk cId="2932803978" sldId="1714"/>
            <ac:cxnSpMk id="68" creationId="{C5165EAF-7C32-4771-95A5-9E0890204172}"/>
          </ac:cxnSpMkLst>
        </pc:cxnChg>
      </pc:sldChg>
      <pc:sldChg chg="addSp delSp modSp new mod ord">
        <pc:chgData name="伯尧" userId="86706a6a-cdaa-42d0-b31c-255ab0f7d779" providerId="ADAL" clId="{AC86F300-CD99-4450-9A24-41E433A12D3B}" dt="2023-03-02T11:25:35.490" v="13073"/>
        <pc:sldMkLst>
          <pc:docMk/>
          <pc:sldMk cId="1769495344" sldId="1715"/>
        </pc:sldMkLst>
        <pc:spChg chg="mod">
          <ac:chgData name="伯尧" userId="86706a6a-cdaa-42d0-b31c-255ab0f7d779" providerId="ADAL" clId="{AC86F300-CD99-4450-9A24-41E433A12D3B}" dt="2023-03-01T09:40:22.442" v="8822"/>
          <ac:spMkLst>
            <pc:docMk/>
            <pc:sldMk cId="1769495344" sldId="1715"/>
            <ac:spMk id="3" creationId="{CF7C3A7F-CF92-486E-9DBE-74F9E4902A68}"/>
          </ac:spMkLst>
        </pc:spChg>
        <pc:spChg chg="mod">
          <ac:chgData name="伯尧" userId="86706a6a-cdaa-42d0-b31c-255ab0f7d779" providerId="ADAL" clId="{AC86F300-CD99-4450-9A24-41E433A12D3B}" dt="2023-03-01T08:18:12.364" v="4232" actId="20577"/>
          <ac:spMkLst>
            <pc:docMk/>
            <pc:sldMk cId="1769495344" sldId="1715"/>
            <ac:spMk id="4" creationId="{888BB887-5DD3-4CFA-A522-1BC86E6A26D1}"/>
          </ac:spMkLst>
        </pc:spChg>
        <pc:spChg chg="add del mod">
          <ac:chgData name="伯尧" userId="86706a6a-cdaa-42d0-b31c-255ab0f7d779" providerId="ADAL" clId="{AC86F300-CD99-4450-9A24-41E433A12D3B}" dt="2023-03-01T09:36:00.619" v="8721" actId="478"/>
          <ac:spMkLst>
            <pc:docMk/>
            <pc:sldMk cId="1769495344" sldId="1715"/>
            <ac:spMk id="5" creationId="{AB360C3B-8E59-48F0-82F2-66D2854DE166}"/>
          </ac:spMkLst>
        </pc:spChg>
        <pc:spChg chg="add del mod">
          <ac:chgData name="伯尧" userId="86706a6a-cdaa-42d0-b31c-255ab0f7d779" providerId="ADAL" clId="{AC86F300-CD99-4450-9A24-41E433A12D3B}" dt="2023-03-01T08:35:12.218" v="5766"/>
          <ac:spMkLst>
            <pc:docMk/>
            <pc:sldMk cId="1769495344" sldId="1715"/>
            <ac:spMk id="6" creationId="{89D1BA32-F1CD-4C0A-8DA5-1FFAEF743CA2}"/>
          </ac:spMkLst>
        </pc:spChg>
        <pc:spChg chg="add del mod">
          <ac:chgData name="伯尧" userId="86706a6a-cdaa-42d0-b31c-255ab0f7d779" providerId="ADAL" clId="{AC86F300-CD99-4450-9A24-41E433A12D3B}" dt="2023-03-01T09:47:49.756" v="9305" actId="478"/>
          <ac:spMkLst>
            <pc:docMk/>
            <pc:sldMk cId="1769495344" sldId="1715"/>
            <ac:spMk id="7" creationId="{09423253-F1A7-49A4-ACE1-2E83A9503867}"/>
          </ac:spMkLst>
        </pc:spChg>
        <pc:picChg chg="add del">
          <ac:chgData name="伯尧" userId="86706a6a-cdaa-42d0-b31c-255ab0f7d779" providerId="ADAL" clId="{AC86F300-CD99-4450-9A24-41E433A12D3B}" dt="2023-03-02T11:18:32.563" v="13060" actId="478"/>
          <ac:picMkLst>
            <pc:docMk/>
            <pc:sldMk cId="1769495344" sldId="1715"/>
            <ac:picMk id="1026" creationId="{6BE187DD-3B39-404B-962A-3F2D00B7A0F1}"/>
          </ac:picMkLst>
        </pc:picChg>
        <pc:picChg chg="add mod">
          <ac:chgData name="伯尧" userId="86706a6a-cdaa-42d0-b31c-255ab0f7d779" providerId="ADAL" clId="{AC86F300-CD99-4450-9A24-41E433A12D3B}" dt="2023-03-02T11:18:57.917" v="13071" actId="1076"/>
          <ac:picMkLst>
            <pc:docMk/>
            <pc:sldMk cId="1769495344" sldId="1715"/>
            <ac:picMk id="1028" creationId="{23BCBB5C-4DB8-4EA0-A01C-3146EFA71980}"/>
          </ac:picMkLst>
        </pc:picChg>
      </pc:sldChg>
      <pc:sldChg chg="delSp modSp add del mod modClrScheme chgLayout">
        <pc:chgData name="伯尧" userId="86706a6a-cdaa-42d0-b31c-255ab0f7d779" providerId="ADAL" clId="{AC86F300-CD99-4450-9A24-41E433A12D3B}" dt="2023-03-01T07:54:44.293" v="3440" actId="47"/>
        <pc:sldMkLst>
          <pc:docMk/>
          <pc:sldMk cId="2193703376" sldId="1715"/>
        </pc:sldMkLst>
        <pc:spChg chg="mod ord">
          <ac:chgData name="伯尧" userId="86706a6a-cdaa-42d0-b31c-255ab0f7d779" providerId="ADAL" clId="{AC86F300-CD99-4450-9A24-41E433A12D3B}" dt="2023-03-01T07:48:57.562" v="3028" actId="27636"/>
          <ac:spMkLst>
            <pc:docMk/>
            <pc:sldMk cId="2193703376" sldId="1715"/>
            <ac:spMk id="2" creationId="{00000000-0000-0000-0000-000000000000}"/>
          </ac:spMkLst>
        </pc:spChg>
        <pc:spChg chg="mod ord">
          <ac:chgData name="伯尧" userId="86706a6a-cdaa-42d0-b31c-255ab0f7d779" providerId="ADAL" clId="{AC86F300-CD99-4450-9A24-41E433A12D3B}" dt="2023-03-01T07:17:51.045" v="1908" actId="700"/>
          <ac:spMkLst>
            <pc:docMk/>
            <pc:sldMk cId="2193703376" sldId="1715"/>
            <ac:spMk id="3" creationId="{00000000-0000-0000-0000-000000000000}"/>
          </ac:spMkLst>
        </pc:spChg>
        <pc:spChg chg="mod ord">
          <ac:chgData name="伯尧" userId="86706a6a-cdaa-42d0-b31c-255ab0f7d779" providerId="ADAL" clId="{AC86F300-CD99-4450-9A24-41E433A12D3B}" dt="2023-03-01T07:18:12.709" v="1914" actId="20577"/>
          <ac:spMkLst>
            <pc:docMk/>
            <pc:sldMk cId="2193703376" sldId="1715"/>
            <ac:spMk id="4" creationId="{00000000-0000-0000-0000-000000000000}"/>
          </ac:spMkLst>
        </pc:spChg>
        <pc:spChg chg="mod ord">
          <ac:chgData name="伯尧" userId="86706a6a-cdaa-42d0-b31c-255ab0f7d779" providerId="ADAL" clId="{AC86F300-CD99-4450-9A24-41E433A12D3B}" dt="2023-03-01T07:17:51.045" v="1908" actId="700"/>
          <ac:spMkLst>
            <pc:docMk/>
            <pc:sldMk cId="2193703376" sldId="1715"/>
            <ac:spMk id="5" creationId="{00000000-0000-0000-0000-000000000000}"/>
          </ac:spMkLst>
        </pc:spChg>
        <pc:spChg chg="mod">
          <ac:chgData name="伯尧" userId="86706a6a-cdaa-42d0-b31c-255ab0f7d779" providerId="ADAL" clId="{AC86F300-CD99-4450-9A24-41E433A12D3B}" dt="2023-03-01T07:18:04.828" v="1912" actId="207"/>
          <ac:spMkLst>
            <pc:docMk/>
            <pc:sldMk cId="2193703376" sldId="1715"/>
            <ac:spMk id="9" creationId="{00000000-0000-0000-0000-000000000000}"/>
          </ac:spMkLst>
        </pc:spChg>
        <pc:spChg chg="del">
          <ac:chgData name="伯尧" userId="86706a6a-cdaa-42d0-b31c-255ab0f7d779" providerId="ADAL" clId="{AC86F300-CD99-4450-9A24-41E433A12D3B}" dt="2023-03-01T07:18:10.811" v="1913" actId="478"/>
          <ac:spMkLst>
            <pc:docMk/>
            <pc:sldMk cId="2193703376" sldId="1715"/>
            <ac:spMk id="12" creationId="{00000000-0000-0000-0000-000000000000}"/>
          </ac:spMkLst>
        </pc:spChg>
      </pc:sldChg>
      <pc:sldChg chg="add del">
        <pc:chgData name="伯尧" userId="86706a6a-cdaa-42d0-b31c-255ab0f7d779" providerId="ADAL" clId="{AC86F300-CD99-4450-9A24-41E433A12D3B}" dt="2023-03-01T07:30:54.977" v="2006"/>
        <pc:sldMkLst>
          <pc:docMk/>
          <pc:sldMk cId="737653191" sldId="1716"/>
        </pc:sldMkLst>
      </pc:sldChg>
      <pc:sldChg chg="modSp new mod ord">
        <pc:chgData name="伯尧" userId="86706a6a-cdaa-42d0-b31c-255ab0f7d779" providerId="ADAL" clId="{AC86F300-CD99-4450-9A24-41E433A12D3B}" dt="2023-03-01T09:08:36.057" v="6990" actId="207"/>
        <pc:sldMkLst>
          <pc:docMk/>
          <pc:sldMk cId="3107756453" sldId="1716"/>
        </pc:sldMkLst>
        <pc:spChg chg="mod">
          <ac:chgData name="伯尧" userId="86706a6a-cdaa-42d0-b31c-255ab0f7d779" providerId="ADAL" clId="{AC86F300-CD99-4450-9A24-41E433A12D3B}" dt="2023-03-01T09:08:36.057" v="6990" actId="207"/>
          <ac:spMkLst>
            <pc:docMk/>
            <pc:sldMk cId="3107756453" sldId="1716"/>
            <ac:spMk id="3" creationId="{89C0EEB7-707E-4218-96FE-7FC17CE02A4B}"/>
          </ac:spMkLst>
        </pc:spChg>
        <pc:spChg chg="mod">
          <ac:chgData name="伯尧" userId="86706a6a-cdaa-42d0-b31c-255ab0f7d779" providerId="ADAL" clId="{AC86F300-CD99-4450-9A24-41E433A12D3B}" dt="2023-03-01T08:37:09.069" v="5844"/>
          <ac:spMkLst>
            <pc:docMk/>
            <pc:sldMk cId="3107756453" sldId="1716"/>
            <ac:spMk id="4" creationId="{1CA8C32B-FC55-4ECF-B5BF-5147592C3A58}"/>
          </ac:spMkLst>
        </pc:spChg>
      </pc:sldChg>
      <pc:sldChg chg="addSp delSp modSp add mod delAnim modAnim">
        <pc:chgData name="伯尧" userId="86706a6a-cdaa-42d0-b31c-255ab0f7d779" providerId="ADAL" clId="{AC86F300-CD99-4450-9A24-41E433A12D3B}" dt="2023-03-02T11:26:11.638" v="13084"/>
        <pc:sldMkLst>
          <pc:docMk/>
          <pc:sldMk cId="2653641186" sldId="1717"/>
        </pc:sldMkLst>
        <pc:spChg chg="mod">
          <ac:chgData name="伯尧" userId="86706a6a-cdaa-42d0-b31c-255ab0f7d779" providerId="ADAL" clId="{AC86F300-CD99-4450-9A24-41E433A12D3B}" dt="2023-03-01T11:56:17.613" v="11888" actId="14100"/>
          <ac:spMkLst>
            <pc:docMk/>
            <pc:sldMk cId="2653641186" sldId="1717"/>
            <ac:spMk id="10" creationId="{E7CD71BE-8080-46DD-A2FB-05245F29CE3E}"/>
          </ac:spMkLst>
        </pc:spChg>
        <pc:spChg chg="mod">
          <ac:chgData name="伯尧" userId="86706a6a-cdaa-42d0-b31c-255ab0f7d779" providerId="ADAL" clId="{AC86F300-CD99-4450-9A24-41E433A12D3B}" dt="2023-03-01T08:58:11.196" v="6646" actId="20577"/>
          <ac:spMkLst>
            <pc:docMk/>
            <pc:sldMk cId="2653641186" sldId="1717"/>
            <ac:spMk id="12" creationId="{FC1AAAD5-822A-47E6-84D1-F53D8E9509B9}"/>
          </ac:spMkLst>
        </pc:spChg>
        <pc:spChg chg="del">
          <ac:chgData name="伯尧" userId="86706a6a-cdaa-42d0-b31c-255ab0f7d779" providerId="ADAL" clId="{AC86F300-CD99-4450-9A24-41E433A12D3B}" dt="2023-03-01T08:56:54.500" v="6565" actId="478"/>
          <ac:spMkLst>
            <pc:docMk/>
            <pc:sldMk cId="2653641186" sldId="1717"/>
            <ac:spMk id="14" creationId="{B2107920-7C64-4F65-8AF6-E17B5933588F}"/>
          </ac:spMkLst>
        </pc:spChg>
        <pc:spChg chg="add mod">
          <ac:chgData name="伯尧" userId="86706a6a-cdaa-42d0-b31c-255ab0f7d779" providerId="ADAL" clId="{AC86F300-CD99-4450-9A24-41E433A12D3B}" dt="2023-03-01T08:58:43.756" v="6659" actId="20577"/>
          <ac:spMkLst>
            <pc:docMk/>
            <pc:sldMk cId="2653641186" sldId="1717"/>
            <ac:spMk id="15" creationId="{B0D04B90-EC86-4C6F-9642-66DA91955D28}"/>
          </ac:spMkLst>
        </pc:spChg>
      </pc:sldChg>
      <pc:sldChg chg="delSp modSp add mod delAnim">
        <pc:chgData name="伯尧" userId="86706a6a-cdaa-42d0-b31c-255ab0f7d779" providerId="ADAL" clId="{AC86F300-CD99-4450-9A24-41E433A12D3B}" dt="2023-03-01T09:53:56.643" v="9993" actId="20577"/>
        <pc:sldMkLst>
          <pc:docMk/>
          <pc:sldMk cId="1674068123" sldId="1718"/>
        </pc:sldMkLst>
        <pc:spChg chg="mod">
          <ac:chgData name="伯尧" userId="86706a6a-cdaa-42d0-b31c-255ab0f7d779" providerId="ADAL" clId="{AC86F300-CD99-4450-9A24-41E433A12D3B}" dt="2023-03-01T09:34:47.374" v="8718"/>
          <ac:spMkLst>
            <pc:docMk/>
            <pc:sldMk cId="1674068123" sldId="1718"/>
            <ac:spMk id="3" creationId="{025E9916-8F11-4078-BF7C-5EFBDACD57B4}"/>
          </ac:spMkLst>
        </pc:spChg>
        <pc:spChg chg="mod">
          <ac:chgData name="伯尧" userId="86706a6a-cdaa-42d0-b31c-255ab0f7d779" providerId="ADAL" clId="{AC86F300-CD99-4450-9A24-41E433A12D3B}" dt="2023-03-01T09:53:56.643" v="9993" actId="20577"/>
          <ac:spMkLst>
            <pc:docMk/>
            <pc:sldMk cId="1674068123" sldId="1718"/>
            <ac:spMk id="4" creationId="{64A70442-05E9-4341-9C10-5DFB3ED56BD3}"/>
          </ac:spMkLst>
        </pc:spChg>
        <pc:spChg chg="del">
          <ac:chgData name="伯尧" userId="86706a6a-cdaa-42d0-b31c-255ab0f7d779" providerId="ADAL" clId="{AC86F300-CD99-4450-9A24-41E433A12D3B}" dt="2023-03-01T09:33:25.884" v="8541" actId="478"/>
          <ac:spMkLst>
            <pc:docMk/>
            <pc:sldMk cId="1674068123" sldId="1718"/>
            <ac:spMk id="8" creationId="{2212E99E-0ABE-4FCA-83CE-77D74E44B105}"/>
          </ac:spMkLst>
        </pc:spChg>
        <pc:spChg chg="del">
          <ac:chgData name="伯尧" userId="86706a6a-cdaa-42d0-b31c-255ab0f7d779" providerId="ADAL" clId="{AC86F300-CD99-4450-9A24-41E433A12D3B}" dt="2023-03-01T09:33:25.884" v="8541" actId="478"/>
          <ac:spMkLst>
            <pc:docMk/>
            <pc:sldMk cId="1674068123" sldId="1718"/>
            <ac:spMk id="9" creationId="{16347C55-CA23-4E43-8252-EE918CE0741C}"/>
          </ac:spMkLst>
        </pc:spChg>
        <pc:spChg chg="del">
          <ac:chgData name="伯尧" userId="86706a6a-cdaa-42d0-b31c-255ab0f7d779" providerId="ADAL" clId="{AC86F300-CD99-4450-9A24-41E433A12D3B}" dt="2023-03-01T09:33:25.884" v="8541" actId="478"/>
          <ac:spMkLst>
            <pc:docMk/>
            <pc:sldMk cId="1674068123" sldId="1718"/>
            <ac:spMk id="11" creationId="{36DF986E-72FF-4EC0-AFD3-7092EBA0AEB3}"/>
          </ac:spMkLst>
        </pc:spChg>
        <pc:spChg chg="del">
          <ac:chgData name="伯尧" userId="86706a6a-cdaa-42d0-b31c-255ab0f7d779" providerId="ADAL" clId="{AC86F300-CD99-4450-9A24-41E433A12D3B}" dt="2023-03-01T09:33:25.884" v="8541" actId="478"/>
          <ac:spMkLst>
            <pc:docMk/>
            <pc:sldMk cId="1674068123" sldId="1718"/>
            <ac:spMk id="13" creationId="{1C9807E4-6E74-4464-8FEA-04FAE3B1CEDF}"/>
          </ac:spMkLst>
        </pc:spChg>
        <pc:spChg chg="del">
          <ac:chgData name="伯尧" userId="86706a6a-cdaa-42d0-b31c-255ab0f7d779" providerId="ADAL" clId="{AC86F300-CD99-4450-9A24-41E433A12D3B}" dt="2023-03-01T09:33:25.884" v="8541" actId="478"/>
          <ac:spMkLst>
            <pc:docMk/>
            <pc:sldMk cId="1674068123" sldId="1718"/>
            <ac:spMk id="27" creationId="{52C0D1AC-7FCE-45A0-B5F1-3199DCDEDDF7}"/>
          </ac:spMkLst>
        </pc:spChg>
        <pc:spChg chg="del">
          <ac:chgData name="伯尧" userId="86706a6a-cdaa-42d0-b31c-255ab0f7d779" providerId="ADAL" clId="{AC86F300-CD99-4450-9A24-41E433A12D3B}" dt="2023-03-01T09:33:25.884" v="8541" actId="478"/>
          <ac:spMkLst>
            <pc:docMk/>
            <pc:sldMk cId="1674068123" sldId="1718"/>
            <ac:spMk id="36" creationId="{33BC6908-FDFD-40D1-893E-7DF9E2CADDF0}"/>
          </ac:spMkLst>
        </pc:spChg>
        <pc:spChg chg="del">
          <ac:chgData name="伯尧" userId="86706a6a-cdaa-42d0-b31c-255ab0f7d779" providerId="ADAL" clId="{AC86F300-CD99-4450-9A24-41E433A12D3B}" dt="2023-03-01T09:33:25.884" v="8541" actId="478"/>
          <ac:spMkLst>
            <pc:docMk/>
            <pc:sldMk cId="1674068123" sldId="1718"/>
            <ac:spMk id="38" creationId="{5BDAF275-E0A1-43FE-9C36-0A5B1501E21D}"/>
          </ac:spMkLst>
        </pc:spChg>
        <pc:spChg chg="del">
          <ac:chgData name="伯尧" userId="86706a6a-cdaa-42d0-b31c-255ab0f7d779" providerId="ADAL" clId="{AC86F300-CD99-4450-9A24-41E433A12D3B}" dt="2023-03-01T09:33:25.884" v="8541" actId="478"/>
          <ac:spMkLst>
            <pc:docMk/>
            <pc:sldMk cId="1674068123" sldId="1718"/>
            <ac:spMk id="50" creationId="{569EFE14-5D46-4CB4-996D-FD0AE4E6A42A}"/>
          </ac:spMkLst>
        </pc:spChg>
        <pc:spChg chg="del">
          <ac:chgData name="伯尧" userId="86706a6a-cdaa-42d0-b31c-255ab0f7d779" providerId="ADAL" clId="{AC86F300-CD99-4450-9A24-41E433A12D3B}" dt="2023-03-01T09:33:25.884" v="8541" actId="478"/>
          <ac:spMkLst>
            <pc:docMk/>
            <pc:sldMk cId="1674068123" sldId="1718"/>
            <ac:spMk id="51" creationId="{4284BBE7-B9EA-45E3-81B6-AB83045DE1AC}"/>
          </ac:spMkLst>
        </pc:spChg>
        <pc:cxnChg chg="del mod">
          <ac:chgData name="伯尧" userId="86706a6a-cdaa-42d0-b31c-255ab0f7d779" providerId="ADAL" clId="{AC86F300-CD99-4450-9A24-41E433A12D3B}" dt="2023-03-01T09:33:25.884" v="8541" actId="478"/>
          <ac:cxnSpMkLst>
            <pc:docMk/>
            <pc:sldMk cId="1674068123" sldId="1718"/>
            <ac:cxnSpMk id="10" creationId="{07C2CCCA-6CD5-47A9-9DAE-49E452350DF0}"/>
          </ac:cxnSpMkLst>
        </pc:cxnChg>
        <pc:cxnChg chg="del mod">
          <ac:chgData name="伯尧" userId="86706a6a-cdaa-42d0-b31c-255ab0f7d779" providerId="ADAL" clId="{AC86F300-CD99-4450-9A24-41E433A12D3B}" dt="2023-03-01T09:33:25.884" v="8541" actId="478"/>
          <ac:cxnSpMkLst>
            <pc:docMk/>
            <pc:sldMk cId="1674068123" sldId="1718"/>
            <ac:cxnSpMk id="12" creationId="{1BD2A134-3F68-4E33-9790-AD12487B6DC3}"/>
          </ac:cxnSpMkLst>
        </pc:cxnChg>
        <pc:cxnChg chg="del mod">
          <ac:chgData name="伯尧" userId="86706a6a-cdaa-42d0-b31c-255ab0f7d779" providerId="ADAL" clId="{AC86F300-CD99-4450-9A24-41E433A12D3B}" dt="2023-03-01T09:33:25.884" v="8541" actId="478"/>
          <ac:cxnSpMkLst>
            <pc:docMk/>
            <pc:sldMk cId="1674068123" sldId="1718"/>
            <ac:cxnSpMk id="14" creationId="{7E3FB46F-42AB-490B-887D-17577749E45E}"/>
          </ac:cxnSpMkLst>
        </pc:cxnChg>
        <pc:cxnChg chg="del mod">
          <ac:chgData name="伯尧" userId="86706a6a-cdaa-42d0-b31c-255ab0f7d779" providerId="ADAL" clId="{AC86F300-CD99-4450-9A24-41E433A12D3B}" dt="2023-03-01T09:33:25.884" v="8541" actId="478"/>
          <ac:cxnSpMkLst>
            <pc:docMk/>
            <pc:sldMk cId="1674068123" sldId="1718"/>
            <ac:cxnSpMk id="28" creationId="{7D48BF19-714D-45A6-ACB4-5150B9C6979C}"/>
          </ac:cxnSpMkLst>
        </pc:cxnChg>
        <pc:cxnChg chg="del mod">
          <ac:chgData name="伯尧" userId="86706a6a-cdaa-42d0-b31c-255ab0f7d779" providerId="ADAL" clId="{AC86F300-CD99-4450-9A24-41E433A12D3B}" dt="2023-03-01T09:33:25.884" v="8541" actId="478"/>
          <ac:cxnSpMkLst>
            <pc:docMk/>
            <pc:sldMk cId="1674068123" sldId="1718"/>
            <ac:cxnSpMk id="39" creationId="{CC84D13F-B3CB-4B9D-B92B-901A17A78983}"/>
          </ac:cxnSpMkLst>
        </pc:cxnChg>
        <pc:cxnChg chg="del mod">
          <ac:chgData name="伯尧" userId="86706a6a-cdaa-42d0-b31c-255ab0f7d779" providerId="ADAL" clId="{AC86F300-CD99-4450-9A24-41E433A12D3B}" dt="2023-03-01T09:33:25.884" v="8541" actId="478"/>
          <ac:cxnSpMkLst>
            <pc:docMk/>
            <pc:sldMk cId="1674068123" sldId="1718"/>
            <ac:cxnSpMk id="42" creationId="{12660AE2-BB28-40F8-8202-FC70CFC68366}"/>
          </ac:cxnSpMkLst>
        </pc:cxnChg>
      </pc:sldChg>
      <pc:sldChg chg="add del">
        <pc:chgData name="伯尧" userId="86706a6a-cdaa-42d0-b31c-255ab0f7d779" providerId="ADAL" clId="{AC86F300-CD99-4450-9A24-41E433A12D3B}" dt="2023-03-01T09:19:24.430" v="7591" actId="47"/>
        <pc:sldMkLst>
          <pc:docMk/>
          <pc:sldMk cId="2357588160" sldId="1718"/>
        </pc:sldMkLst>
      </pc:sldChg>
      <pc:sldChg chg="addSp modSp new mod ord">
        <pc:chgData name="伯尧" userId="86706a6a-cdaa-42d0-b31c-255ab0f7d779" providerId="ADAL" clId="{AC86F300-CD99-4450-9A24-41E433A12D3B}" dt="2023-03-02T11:25:35.490" v="13073"/>
        <pc:sldMkLst>
          <pc:docMk/>
          <pc:sldMk cId="1183455582" sldId="1719"/>
        </pc:sldMkLst>
        <pc:spChg chg="mod">
          <ac:chgData name="伯尧" userId="86706a6a-cdaa-42d0-b31c-255ab0f7d779" providerId="ADAL" clId="{AC86F300-CD99-4450-9A24-41E433A12D3B}" dt="2023-03-01T11:49:53.738" v="11486"/>
          <ac:spMkLst>
            <pc:docMk/>
            <pc:sldMk cId="1183455582" sldId="1719"/>
            <ac:spMk id="3" creationId="{550C79ED-44A1-4671-AEE5-5EE54D3302EE}"/>
          </ac:spMkLst>
        </pc:spChg>
        <pc:spChg chg="mod">
          <ac:chgData name="伯尧" userId="86706a6a-cdaa-42d0-b31c-255ab0f7d779" providerId="ADAL" clId="{AC86F300-CD99-4450-9A24-41E433A12D3B}" dt="2023-03-01T09:48:03.025" v="9308"/>
          <ac:spMkLst>
            <pc:docMk/>
            <pc:sldMk cId="1183455582" sldId="1719"/>
            <ac:spMk id="4" creationId="{E4C59192-E56E-473A-94E6-30908B00BD34}"/>
          </ac:spMkLst>
        </pc:spChg>
        <pc:spChg chg="add mod">
          <ac:chgData name="伯尧" userId="86706a6a-cdaa-42d0-b31c-255ab0f7d779" providerId="ADAL" clId="{AC86F300-CD99-4450-9A24-41E433A12D3B}" dt="2023-03-01T09:57:02.922" v="10096" actId="20577"/>
          <ac:spMkLst>
            <pc:docMk/>
            <pc:sldMk cId="1183455582" sldId="1719"/>
            <ac:spMk id="5" creationId="{4FCA96D8-3674-4BB0-8DC3-F5EEB391AC70}"/>
          </ac:spMkLst>
        </pc:spChg>
      </pc:sldChg>
      <pc:sldChg chg="modSp new mod ord">
        <pc:chgData name="伯尧" userId="86706a6a-cdaa-42d0-b31c-255ab0f7d779" providerId="ADAL" clId="{AC86F300-CD99-4450-9A24-41E433A12D3B}" dt="2023-03-02T11:25:35.490" v="13073"/>
        <pc:sldMkLst>
          <pc:docMk/>
          <pc:sldMk cId="69406653" sldId="1720"/>
        </pc:sldMkLst>
        <pc:spChg chg="mod">
          <ac:chgData name="伯尧" userId="86706a6a-cdaa-42d0-b31c-255ab0f7d779" providerId="ADAL" clId="{AC86F300-CD99-4450-9A24-41E433A12D3B}" dt="2023-03-01T09:59:53.371" v="10427" actId="20577"/>
          <ac:spMkLst>
            <pc:docMk/>
            <pc:sldMk cId="69406653" sldId="1720"/>
            <ac:spMk id="3" creationId="{A2396ADA-1242-4884-8A9D-9A8CD292CFBE}"/>
          </ac:spMkLst>
        </pc:spChg>
        <pc:spChg chg="mod">
          <ac:chgData name="伯尧" userId="86706a6a-cdaa-42d0-b31c-255ab0f7d779" providerId="ADAL" clId="{AC86F300-CD99-4450-9A24-41E433A12D3B}" dt="2023-03-01T09:53:05.430" v="9902"/>
          <ac:spMkLst>
            <pc:docMk/>
            <pc:sldMk cId="69406653" sldId="1720"/>
            <ac:spMk id="4" creationId="{902883FC-86E4-46F6-850C-322219BA75C9}"/>
          </ac:spMkLst>
        </pc:spChg>
      </pc:sldChg>
      <pc:sldChg chg="modSp add del mod">
        <pc:chgData name="伯尧" userId="86706a6a-cdaa-42d0-b31c-255ab0f7d779" providerId="ADAL" clId="{AC86F300-CD99-4450-9A24-41E433A12D3B}" dt="2023-03-01T09:48:42.631" v="9355" actId="47"/>
        <pc:sldMkLst>
          <pc:docMk/>
          <pc:sldMk cId="2770467839" sldId="1720"/>
        </pc:sldMkLst>
        <pc:spChg chg="mod">
          <ac:chgData name="伯尧" userId="86706a6a-cdaa-42d0-b31c-255ab0f7d779" providerId="ADAL" clId="{AC86F300-CD99-4450-9A24-41E433A12D3B}" dt="2023-03-01T09:48:18.517" v="9354"/>
          <ac:spMkLst>
            <pc:docMk/>
            <pc:sldMk cId="2770467839" sldId="1720"/>
            <ac:spMk id="3" creationId="{550C79ED-44A1-4671-AEE5-5EE54D3302EE}"/>
          </ac:spMkLst>
        </pc:spChg>
      </pc:sldChg>
      <pc:sldChg chg="addSp delSp modSp add mod ord chgLayout modNotesTx">
        <pc:chgData name="伯尧" userId="86706a6a-cdaa-42d0-b31c-255ab0f7d779" providerId="ADAL" clId="{AC86F300-CD99-4450-9A24-41E433A12D3B}" dt="2023-03-02T11:25:35.490" v="13073"/>
        <pc:sldMkLst>
          <pc:docMk/>
          <pc:sldMk cId="1384032448" sldId="1721"/>
        </pc:sldMkLst>
        <pc:spChg chg="mod ord">
          <ac:chgData name="伯尧" userId="86706a6a-cdaa-42d0-b31c-255ab0f7d779" providerId="ADAL" clId="{AC86F300-CD99-4450-9A24-41E433A12D3B}" dt="2023-03-01T10:00:58.798" v="10494" actId="6264"/>
          <ac:spMkLst>
            <pc:docMk/>
            <pc:sldMk cId="1384032448" sldId="1721"/>
            <ac:spMk id="2" creationId="{DD0C1852-4741-41DA-85BE-5CDC6365A0DA}"/>
          </ac:spMkLst>
        </pc:spChg>
        <pc:spChg chg="mod ord">
          <ac:chgData name="伯尧" userId="86706a6a-cdaa-42d0-b31c-255ab0f7d779" providerId="ADAL" clId="{AC86F300-CD99-4450-9A24-41E433A12D3B}" dt="2023-03-01T11:50:54.680" v="11506"/>
          <ac:spMkLst>
            <pc:docMk/>
            <pc:sldMk cId="1384032448" sldId="1721"/>
            <ac:spMk id="3" creationId="{550C79ED-44A1-4671-AEE5-5EE54D3302EE}"/>
          </ac:spMkLst>
        </pc:spChg>
        <pc:spChg chg="mod ord">
          <ac:chgData name="伯尧" userId="86706a6a-cdaa-42d0-b31c-255ab0f7d779" providerId="ADAL" clId="{AC86F300-CD99-4450-9A24-41E433A12D3B}" dt="2023-03-01T10:00:58.798" v="10494" actId="6264"/>
          <ac:spMkLst>
            <pc:docMk/>
            <pc:sldMk cId="1384032448" sldId="1721"/>
            <ac:spMk id="4" creationId="{E4C59192-E56E-473A-94E6-30908B00BD34}"/>
          </ac:spMkLst>
        </pc:spChg>
        <pc:spChg chg="del">
          <ac:chgData name="伯尧" userId="86706a6a-cdaa-42d0-b31c-255ab0f7d779" providerId="ADAL" clId="{AC86F300-CD99-4450-9A24-41E433A12D3B}" dt="2023-03-01T10:00:56.667" v="10493" actId="478"/>
          <ac:spMkLst>
            <pc:docMk/>
            <pc:sldMk cId="1384032448" sldId="1721"/>
            <ac:spMk id="5" creationId="{4FCA96D8-3674-4BB0-8DC3-F5EEB391AC70}"/>
          </ac:spMkLst>
        </pc:spChg>
        <pc:spChg chg="add del mod">
          <ac:chgData name="伯尧" userId="86706a6a-cdaa-42d0-b31c-255ab0f7d779" providerId="ADAL" clId="{AC86F300-CD99-4450-9A24-41E433A12D3B}" dt="2023-03-01T10:00:58.798" v="10494" actId="6264"/>
          <ac:spMkLst>
            <pc:docMk/>
            <pc:sldMk cId="1384032448" sldId="1721"/>
            <ac:spMk id="6" creationId="{1254E8DB-3EA3-46BE-8DAA-0EDFAB3FB02E}"/>
          </ac:spMkLst>
        </pc:spChg>
        <pc:spChg chg="add del mod">
          <ac:chgData name="伯尧" userId="86706a6a-cdaa-42d0-b31c-255ab0f7d779" providerId="ADAL" clId="{AC86F300-CD99-4450-9A24-41E433A12D3B}" dt="2023-03-01T10:00:58.798" v="10494" actId="6264"/>
          <ac:spMkLst>
            <pc:docMk/>
            <pc:sldMk cId="1384032448" sldId="1721"/>
            <ac:spMk id="7" creationId="{141FB85B-C5E1-403C-B244-16C3D743F93E}"/>
          </ac:spMkLst>
        </pc:spChg>
        <pc:spChg chg="add del mod">
          <ac:chgData name="伯尧" userId="86706a6a-cdaa-42d0-b31c-255ab0f7d779" providerId="ADAL" clId="{AC86F300-CD99-4450-9A24-41E433A12D3B}" dt="2023-03-01T10:00:58.798" v="10494" actId="6264"/>
          <ac:spMkLst>
            <pc:docMk/>
            <pc:sldMk cId="1384032448" sldId="1721"/>
            <ac:spMk id="8" creationId="{44B5BC15-EFD5-4FC7-A81A-9FF5A584E0CE}"/>
          </ac:spMkLst>
        </pc:spChg>
        <pc:spChg chg="add mod">
          <ac:chgData name="伯尧" userId="86706a6a-cdaa-42d0-b31c-255ab0f7d779" providerId="ADAL" clId="{AC86F300-CD99-4450-9A24-41E433A12D3B}" dt="2023-03-01T11:50:40.796" v="11487" actId="1076"/>
          <ac:spMkLst>
            <pc:docMk/>
            <pc:sldMk cId="1384032448" sldId="1721"/>
            <ac:spMk id="9" creationId="{07FF3233-5B02-4A47-8E6B-671B355B957C}"/>
          </ac:spMkLst>
        </pc:spChg>
      </pc:sldChg>
      <pc:sldChg chg="addSp delSp modSp new mod delAnim modAnim">
        <pc:chgData name="伯尧" userId="86706a6a-cdaa-42d0-b31c-255ab0f7d779" providerId="ADAL" clId="{AC86F300-CD99-4450-9A24-41E433A12D3B}" dt="2023-03-01T12:00:49.227" v="12338" actId="1076"/>
        <pc:sldMkLst>
          <pc:docMk/>
          <pc:sldMk cId="2729946625" sldId="1722"/>
        </pc:sldMkLst>
        <pc:spChg chg="mod">
          <ac:chgData name="伯尧" userId="86706a6a-cdaa-42d0-b31c-255ab0f7d779" providerId="ADAL" clId="{AC86F300-CD99-4450-9A24-41E433A12D3B}" dt="2023-03-01T12:00:20.924" v="12332" actId="5793"/>
          <ac:spMkLst>
            <pc:docMk/>
            <pc:sldMk cId="2729946625" sldId="1722"/>
            <ac:spMk id="3" creationId="{25958D21-88D8-4335-875B-4B68F0005427}"/>
          </ac:spMkLst>
        </pc:spChg>
        <pc:spChg chg="mod">
          <ac:chgData name="伯尧" userId="86706a6a-cdaa-42d0-b31c-255ab0f7d779" providerId="ADAL" clId="{AC86F300-CD99-4450-9A24-41E433A12D3B}" dt="2023-03-01T11:51:14.088" v="11508" actId="20577"/>
          <ac:spMkLst>
            <pc:docMk/>
            <pc:sldMk cId="2729946625" sldId="1722"/>
            <ac:spMk id="4" creationId="{198651D3-D632-4417-9963-9DE2C55F1383}"/>
          </ac:spMkLst>
        </pc:spChg>
        <pc:spChg chg="add del mod">
          <ac:chgData name="伯尧" userId="86706a6a-cdaa-42d0-b31c-255ab0f7d779" providerId="ADAL" clId="{AC86F300-CD99-4450-9A24-41E433A12D3B}" dt="2023-03-01T11:52:27.302" v="11517" actId="478"/>
          <ac:spMkLst>
            <pc:docMk/>
            <pc:sldMk cId="2729946625" sldId="1722"/>
            <ac:spMk id="5" creationId="{68395AF7-6615-47B2-94E7-E9AC82160349}"/>
          </ac:spMkLst>
        </pc:spChg>
        <pc:spChg chg="add mod">
          <ac:chgData name="伯尧" userId="86706a6a-cdaa-42d0-b31c-255ab0f7d779" providerId="ADAL" clId="{AC86F300-CD99-4450-9A24-41E433A12D3B}" dt="2023-03-01T11:58:57.254" v="12023" actId="1076"/>
          <ac:spMkLst>
            <pc:docMk/>
            <pc:sldMk cId="2729946625" sldId="1722"/>
            <ac:spMk id="6" creationId="{9CD4FB49-2CCD-4746-9702-873B349EA246}"/>
          </ac:spMkLst>
        </pc:spChg>
        <pc:spChg chg="add mod">
          <ac:chgData name="伯尧" userId="86706a6a-cdaa-42d0-b31c-255ab0f7d779" providerId="ADAL" clId="{AC86F300-CD99-4450-9A24-41E433A12D3B}" dt="2023-03-01T11:58:57.254" v="12023" actId="1076"/>
          <ac:spMkLst>
            <pc:docMk/>
            <pc:sldMk cId="2729946625" sldId="1722"/>
            <ac:spMk id="7" creationId="{4A6C3969-976F-4890-951D-EBFC4181F0F5}"/>
          </ac:spMkLst>
        </pc:spChg>
        <pc:spChg chg="add mod">
          <ac:chgData name="伯尧" userId="86706a6a-cdaa-42d0-b31c-255ab0f7d779" providerId="ADAL" clId="{AC86F300-CD99-4450-9A24-41E433A12D3B}" dt="2023-03-01T12:00:32.698" v="12334" actId="207"/>
          <ac:spMkLst>
            <pc:docMk/>
            <pc:sldMk cId="2729946625" sldId="1722"/>
            <ac:spMk id="8" creationId="{EE556DCC-4153-4488-9F04-F8CA32B3D235}"/>
          </ac:spMkLst>
        </pc:spChg>
        <pc:spChg chg="add del mod">
          <ac:chgData name="伯尧" userId="86706a6a-cdaa-42d0-b31c-255ab0f7d779" providerId="ADAL" clId="{AC86F300-CD99-4450-9A24-41E433A12D3B}" dt="2023-03-01T11:56:45.103" v="11897" actId="478"/>
          <ac:spMkLst>
            <pc:docMk/>
            <pc:sldMk cId="2729946625" sldId="1722"/>
            <ac:spMk id="9" creationId="{3FA44619-0023-4152-8EAB-C41D5F2849E1}"/>
          </ac:spMkLst>
        </pc:spChg>
        <pc:spChg chg="add mod">
          <ac:chgData name="伯尧" userId="86706a6a-cdaa-42d0-b31c-255ab0f7d779" providerId="ADAL" clId="{AC86F300-CD99-4450-9A24-41E433A12D3B}" dt="2023-03-01T12:00:49.227" v="12338" actId="1076"/>
          <ac:spMkLst>
            <pc:docMk/>
            <pc:sldMk cId="2729946625" sldId="1722"/>
            <ac:spMk id="10" creationId="{E91F89E4-1869-4818-B61E-839587B58567}"/>
          </ac:spMkLst>
        </pc:spChg>
        <pc:spChg chg="add del mod">
          <ac:chgData name="伯尧" userId="86706a6a-cdaa-42d0-b31c-255ab0f7d779" providerId="ADAL" clId="{AC86F300-CD99-4450-9A24-41E433A12D3B}" dt="2023-03-01T11:57:27.764" v="11952" actId="478"/>
          <ac:spMkLst>
            <pc:docMk/>
            <pc:sldMk cId="2729946625" sldId="1722"/>
            <ac:spMk id="11" creationId="{F9722657-E3C1-45C1-8602-4D9BBFD95160}"/>
          </ac:spMkLst>
        </pc:spChg>
        <pc:spChg chg="add del mod">
          <ac:chgData name="伯尧" userId="86706a6a-cdaa-42d0-b31c-255ab0f7d779" providerId="ADAL" clId="{AC86F300-CD99-4450-9A24-41E433A12D3B}" dt="2023-03-01T11:57:51.813" v="11955" actId="478"/>
          <ac:spMkLst>
            <pc:docMk/>
            <pc:sldMk cId="2729946625" sldId="1722"/>
            <ac:spMk id="12" creationId="{58483CD0-3A0E-4AF8-BF4C-2FB463D85B86}"/>
          </ac:spMkLst>
        </pc:spChg>
        <pc:spChg chg="add del mod">
          <ac:chgData name="伯尧" userId="86706a6a-cdaa-42d0-b31c-255ab0f7d779" providerId="ADAL" clId="{AC86F300-CD99-4450-9A24-41E433A12D3B}" dt="2023-03-01T11:58:12.228" v="12002" actId="478"/>
          <ac:spMkLst>
            <pc:docMk/>
            <pc:sldMk cId="2729946625" sldId="1722"/>
            <ac:spMk id="13" creationId="{F61F9B4A-89DD-4DB2-88B3-0197A51002BB}"/>
          </ac:spMkLst>
        </pc:spChg>
      </pc:sldChg>
      <pc:sldChg chg="add">
        <pc:chgData name="伯尧" userId="86706a6a-cdaa-42d0-b31c-255ab0f7d779" providerId="ADAL" clId="{AC86F300-CD99-4450-9A24-41E433A12D3B}" dt="2023-03-01T11:48:00.103" v="11387"/>
        <pc:sldMkLst>
          <pc:docMk/>
          <pc:sldMk cId="1064257135" sldId="1723"/>
        </pc:sldMkLst>
      </pc:sldChg>
      <pc:sldChg chg="modSp new mod">
        <pc:chgData name="伯尧" userId="86706a6a-cdaa-42d0-b31c-255ab0f7d779" providerId="ADAL" clId="{AC86F300-CD99-4450-9A24-41E433A12D3B}" dt="2023-03-01T12:02:44.993" v="12819"/>
        <pc:sldMkLst>
          <pc:docMk/>
          <pc:sldMk cId="3339684296" sldId="1724"/>
        </pc:sldMkLst>
        <pc:spChg chg="mod">
          <ac:chgData name="伯尧" userId="86706a6a-cdaa-42d0-b31c-255ab0f7d779" providerId="ADAL" clId="{AC86F300-CD99-4450-9A24-41E433A12D3B}" dt="2023-03-01T12:02:44.993" v="12819"/>
          <ac:spMkLst>
            <pc:docMk/>
            <pc:sldMk cId="3339684296" sldId="1724"/>
            <ac:spMk id="3" creationId="{617175BC-84DF-4ACE-B524-E66F74A3DFF4}"/>
          </ac:spMkLst>
        </pc:spChg>
        <pc:spChg chg="mod">
          <ac:chgData name="伯尧" userId="86706a6a-cdaa-42d0-b31c-255ab0f7d779" providerId="ADAL" clId="{AC86F300-CD99-4450-9A24-41E433A12D3B}" dt="2023-03-01T12:01:08.484" v="12341" actId="20577"/>
          <ac:spMkLst>
            <pc:docMk/>
            <pc:sldMk cId="3339684296" sldId="1724"/>
            <ac:spMk id="4" creationId="{5817FCF9-8FCF-44F5-96F6-82B99BBEE5BD}"/>
          </ac:spMkLst>
        </pc:spChg>
      </pc:sldChg>
    </pc:docChg>
  </pc:docChgLst>
  <pc:docChgLst>
    <pc:chgData name="丁 伯尧" userId="2183aef9954554d9" providerId="LiveId" clId="{55564C68-38D9-4104-9530-A38BE07FDED2}"/>
    <pc:docChg chg="undo custSel addSld delSld modSld sldOrd">
      <pc:chgData name="丁 伯尧" userId="2183aef9954554d9" providerId="LiveId" clId="{55564C68-38D9-4104-9530-A38BE07FDED2}" dt="2022-10-13T13:07:06.035" v="15027" actId="20577"/>
      <pc:docMkLst>
        <pc:docMk/>
      </pc:docMkLst>
      <pc:sldChg chg="addSp modSp mod modNotesTx">
        <pc:chgData name="丁 伯尧" userId="2183aef9954554d9" providerId="LiveId" clId="{55564C68-38D9-4104-9530-A38BE07FDED2}" dt="2022-10-13T02:02:54.787" v="183"/>
        <pc:sldMkLst>
          <pc:docMk/>
          <pc:sldMk cId="2494825126" sldId="256"/>
        </pc:sldMkLst>
        <pc:spChg chg="add mod">
          <ac:chgData name="丁 伯尧" userId="2183aef9954554d9" providerId="LiveId" clId="{55564C68-38D9-4104-9530-A38BE07FDED2}" dt="2022-10-13T02:01:19.398" v="41" actId="1076"/>
          <ac:spMkLst>
            <pc:docMk/>
            <pc:sldMk cId="2494825126" sldId="256"/>
            <ac:spMk id="2" creationId="{C7803D16-BFF6-4B87-B62E-3C4CF94546BB}"/>
          </ac:spMkLst>
        </pc:spChg>
        <pc:spChg chg="mod">
          <ac:chgData name="丁 伯尧" userId="2183aef9954554d9" providerId="LiveId" clId="{55564C68-38D9-4104-9530-A38BE07FDED2}" dt="2022-10-13T02:00:06.519" v="17" actId="20577"/>
          <ac:spMkLst>
            <pc:docMk/>
            <pc:sldMk cId="2494825126" sldId="256"/>
            <ac:spMk id="4" creationId="{96C3D9E7-D464-415A-8B93-DDECCED95FBA}"/>
          </ac:spMkLst>
        </pc:spChg>
        <pc:spChg chg="mod">
          <ac:chgData name="丁 伯尧" userId="2183aef9954554d9" providerId="LiveId" clId="{55564C68-38D9-4104-9530-A38BE07FDED2}" dt="2022-10-13T01:59:54.167" v="13" actId="121"/>
          <ac:spMkLst>
            <pc:docMk/>
            <pc:sldMk cId="2494825126" sldId="256"/>
            <ac:spMk id="5" creationId="{003E867C-2A04-4454-A863-F98E0F247590}"/>
          </ac:spMkLst>
        </pc:spChg>
      </pc:sldChg>
      <pc:sldChg chg="modSp new del mod modNotesTx">
        <pc:chgData name="丁 伯尧" userId="2183aef9954554d9" providerId="LiveId" clId="{55564C68-38D9-4104-9530-A38BE07FDED2}" dt="2022-10-13T08:41:13.510" v="8665" actId="47"/>
        <pc:sldMkLst>
          <pc:docMk/>
          <pc:sldMk cId="2068667720" sldId="257"/>
        </pc:sldMkLst>
        <pc:spChg chg="mod">
          <ac:chgData name="丁 伯尧" userId="2183aef9954554d9" providerId="LiveId" clId="{55564C68-38D9-4104-9530-A38BE07FDED2}" dt="2022-10-13T02:02:20.330" v="70"/>
          <ac:spMkLst>
            <pc:docMk/>
            <pc:sldMk cId="2068667720" sldId="257"/>
            <ac:spMk id="3" creationId="{BDA0ACF2-AE0F-4756-A6F3-2ABB1038476A}"/>
          </ac:spMkLst>
        </pc:spChg>
      </pc:sldChg>
      <pc:sldChg chg="addSp modSp new mod">
        <pc:chgData name="丁 伯尧" userId="2183aef9954554d9" providerId="LiveId" clId="{55564C68-38D9-4104-9530-A38BE07FDED2}" dt="2022-10-13T09:53:38.644" v="13592" actId="20577"/>
        <pc:sldMkLst>
          <pc:docMk/>
          <pc:sldMk cId="1391726582" sldId="258"/>
        </pc:sldMkLst>
        <pc:spChg chg="mod">
          <ac:chgData name="丁 伯尧" userId="2183aef9954554d9" providerId="LiveId" clId="{55564C68-38D9-4104-9530-A38BE07FDED2}" dt="2022-10-13T09:53:38.644" v="13592" actId="20577"/>
          <ac:spMkLst>
            <pc:docMk/>
            <pc:sldMk cId="1391726582" sldId="258"/>
            <ac:spMk id="2" creationId="{555912B6-BA24-4BE3-A9D0-F3D957FC3F84}"/>
          </ac:spMkLst>
        </pc:spChg>
        <pc:spChg chg="mod">
          <ac:chgData name="丁 伯尧" userId="2183aef9954554d9" providerId="LiveId" clId="{55564C68-38D9-4104-9530-A38BE07FDED2}" dt="2022-10-13T02:33:50.034" v="195"/>
          <ac:spMkLst>
            <pc:docMk/>
            <pc:sldMk cId="1391726582" sldId="258"/>
            <ac:spMk id="3" creationId="{2ABBEADB-3DCD-4341-87F3-96536FF1C16E}"/>
          </ac:spMkLst>
        </pc:spChg>
        <pc:spChg chg="add mod">
          <ac:chgData name="丁 伯尧" userId="2183aef9954554d9" providerId="LiveId" clId="{55564C68-38D9-4104-9530-A38BE07FDED2}" dt="2022-10-13T08:47:59.126" v="9560" actId="1582"/>
          <ac:spMkLst>
            <pc:docMk/>
            <pc:sldMk cId="1391726582" sldId="258"/>
            <ac:spMk id="7" creationId="{B7400E24-0102-41E8-9C21-12FB3B546EED}"/>
          </ac:spMkLst>
        </pc:spChg>
        <pc:spChg chg="add mod">
          <ac:chgData name="丁 伯尧" userId="2183aef9954554d9" providerId="LiveId" clId="{55564C68-38D9-4104-9530-A38BE07FDED2}" dt="2022-10-13T08:48:11.112" v="9563" actId="14100"/>
          <ac:spMkLst>
            <pc:docMk/>
            <pc:sldMk cId="1391726582" sldId="258"/>
            <ac:spMk id="8" creationId="{10532B43-7BC1-4FEB-807E-F6EE52F01D0A}"/>
          </ac:spMkLst>
        </pc:spChg>
        <pc:spChg chg="add mod">
          <ac:chgData name="丁 伯尧" userId="2183aef9954554d9" providerId="LiveId" clId="{55564C68-38D9-4104-9530-A38BE07FDED2}" dt="2022-10-13T08:48:44.364" v="9573" actId="1076"/>
          <ac:spMkLst>
            <pc:docMk/>
            <pc:sldMk cId="1391726582" sldId="258"/>
            <ac:spMk id="9" creationId="{94854227-B8DC-4AF5-8783-0EEBD304FEE1}"/>
          </ac:spMkLst>
        </pc:spChg>
        <pc:spChg chg="add mod">
          <ac:chgData name="丁 伯尧" userId="2183aef9954554d9" providerId="LiveId" clId="{55564C68-38D9-4104-9530-A38BE07FDED2}" dt="2022-10-13T08:48:40.115" v="9572" actId="1076"/>
          <ac:spMkLst>
            <pc:docMk/>
            <pc:sldMk cId="1391726582" sldId="258"/>
            <ac:spMk id="10" creationId="{03F93265-0247-4785-A6F8-6A3DC836C5BF}"/>
          </ac:spMkLst>
        </pc:spChg>
        <pc:picChg chg="add mod">
          <ac:chgData name="丁 伯尧" userId="2183aef9954554d9" providerId="LiveId" clId="{55564C68-38D9-4104-9530-A38BE07FDED2}" dt="2022-10-13T08:48:26.142" v="9568" actId="1076"/>
          <ac:picMkLst>
            <pc:docMk/>
            <pc:sldMk cId="1391726582" sldId="258"/>
            <ac:picMk id="5" creationId="{75E2E347-F0B6-4092-AA31-E64D29C1E0AD}"/>
          </ac:picMkLst>
        </pc:picChg>
      </pc:sldChg>
      <pc:sldChg chg="modSp new mod">
        <pc:chgData name="丁 伯尧" userId="2183aef9954554d9" providerId="LiveId" clId="{55564C68-38D9-4104-9530-A38BE07FDED2}" dt="2022-10-13T09:13:37.127" v="11913" actId="20577"/>
        <pc:sldMkLst>
          <pc:docMk/>
          <pc:sldMk cId="1420426056" sldId="259"/>
        </pc:sldMkLst>
        <pc:spChg chg="mod">
          <ac:chgData name="丁 伯尧" userId="2183aef9954554d9" providerId="LiveId" clId="{55564C68-38D9-4104-9530-A38BE07FDED2}" dt="2022-10-13T09:13:37.127" v="11913" actId="20577"/>
          <ac:spMkLst>
            <pc:docMk/>
            <pc:sldMk cId="1420426056" sldId="259"/>
            <ac:spMk id="2" creationId="{0EAC1D34-8B23-4551-A83A-772397B6096F}"/>
          </ac:spMkLst>
        </pc:spChg>
        <pc:spChg chg="mod">
          <ac:chgData name="丁 伯尧" userId="2183aef9954554d9" providerId="LiveId" clId="{55564C68-38D9-4104-9530-A38BE07FDED2}" dt="2022-10-13T03:08:59.145" v="211" actId="20577"/>
          <ac:spMkLst>
            <pc:docMk/>
            <pc:sldMk cId="1420426056" sldId="259"/>
            <ac:spMk id="3" creationId="{B98C7CDD-6C75-467F-AEF9-E7A8C97E7D8E}"/>
          </ac:spMkLst>
        </pc:spChg>
      </pc:sldChg>
      <pc:sldChg chg="addSp delSp modSp new mod ord">
        <pc:chgData name="丁 伯尧" userId="2183aef9954554d9" providerId="LiveId" clId="{55564C68-38D9-4104-9530-A38BE07FDED2}" dt="2022-10-13T09:20:25.448" v="12195" actId="1582"/>
        <pc:sldMkLst>
          <pc:docMk/>
          <pc:sldMk cId="2623447409" sldId="260"/>
        </pc:sldMkLst>
        <pc:spChg chg="mod">
          <ac:chgData name="丁 伯尧" userId="2183aef9954554d9" providerId="LiveId" clId="{55564C68-38D9-4104-9530-A38BE07FDED2}" dt="2022-10-13T09:13:59.907" v="12010" actId="114"/>
          <ac:spMkLst>
            <pc:docMk/>
            <pc:sldMk cId="2623447409" sldId="260"/>
            <ac:spMk id="2" creationId="{D870AA4E-F6CE-44F6-A6BE-694A8803E757}"/>
          </ac:spMkLst>
        </pc:spChg>
        <pc:spChg chg="mod">
          <ac:chgData name="丁 伯尧" userId="2183aef9954554d9" providerId="LiveId" clId="{55564C68-38D9-4104-9530-A38BE07FDED2}" dt="2022-10-13T09:13:03.737" v="11844" actId="20577"/>
          <ac:spMkLst>
            <pc:docMk/>
            <pc:sldMk cId="2623447409" sldId="260"/>
            <ac:spMk id="3" creationId="{DDD8A551-2309-4E17-9523-7562F5EC4C15}"/>
          </ac:spMkLst>
        </pc:spChg>
        <pc:spChg chg="add mod">
          <ac:chgData name="丁 伯尧" userId="2183aef9954554d9" providerId="LiveId" clId="{55564C68-38D9-4104-9530-A38BE07FDED2}" dt="2022-10-13T09:18:44.444" v="12088" actId="1076"/>
          <ac:spMkLst>
            <pc:docMk/>
            <pc:sldMk cId="2623447409" sldId="260"/>
            <ac:spMk id="7" creationId="{F79EB61D-2BF7-4EB3-8901-DBFDFC5E7BBB}"/>
          </ac:spMkLst>
        </pc:spChg>
        <pc:spChg chg="add mod">
          <ac:chgData name="丁 伯尧" userId="2183aef9954554d9" providerId="LiveId" clId="{55564C68-38D9-4104-9530-A38BE07FDED2}" dt="2022-10-13T09:18:44.444" v="12088" actId="1076"/>
          <ac:spMkLst>
            <pc:docMk/>
            <pc:sldMk cId="2623447409" sldId="260"/>
            <ac:spMk id="8" creationId="{E826922E-FF1D-47D8-BCC3-16D7F92D847F}"/>
          </ac:spMkLst>
        </pc:spChg>
        <pc:spChg chg="add mod">
          <ac:chgData name="丁 伯尧" userId="2183aef9954554d9" providerId="LiveId" clId="{55564C68-38D9-4104-9530-A38BE07FDED2}" dt="2022-10-13T09:18:44.444" v="12088" actId="1076"/>
          <ac:spMkLst>
            <pc:docMk/>
            <pc:sldMk cId="2623447409" sldId="260"/>
            <ac:spMk id="9" creationId="{522CBF7C-368D-4165-B4BC-DAFE2D9E2418}"/>
          </ac:spMkLst>
        </pc:spChg>
        <pc:spChg chg="add mod">
          <ac:chgData name="丁 伯尧" userId="2183aef9954554d9" providerId="LiveId" clId="{55564C68-38D9-4104-9530-A38BE07FDED2}" dt="2022-10-13T09:18:44.444" v="12088" actId="1076"/>
          <ac:spMkLst>
            <pc:docMk/>
            <pc:sldMk cId="2623447409" sldId="260"/>
            <ac:spMk id="10" creationId="{F0E57FFA-F662-4EA9-838F-5D1B0B9F74B5}"/>
          </ac:spMkLst>
        </pc:spChg>
        <pc:spChg chg="add del mod">
          <ac:chgData name="丁 伯尧" userId="2183aef9954554d9" providerId="LiveId" clId="{55564C68-38D9-4104-9530-A38BE07FDED2}" dt="2022-10-13T09:15:51.801" v="12042" actId="478"/>
          <ac:spMkLst>
            <pc:docMk/>
            <pc:sldMk cId="2623447409" sldId="260"/>
            <ac:spMk id="11" creationId="{B0F72BC1-EC0E-49EB-9C6A-22482F12CFEC}"/>
          </ac:spMkLst>
        </pc:spChg>
        <pc:spChg chg="add mod">
          <ac:chgData name="丁 伯尧" userId="2183aef9954554d9" providerId="LiveId" clId="{55564C68-38D9-4104-9530-A38BE07FDED2}" dt="2022-10-13T09:18:44.444" v="12088" actId="1076"/>
          <ac:spMkLst>
            <pc:docMk/>
            <pc:sldMk cId="2623447409" sldId="260"/>
            <ac:spMk id="12" creationId="{8B48CB2D-080A-428B-9074-AC21F021F684}"/>
          </ac:spMkLst>
        </pc:spChg>
        <pc:spChg chg="add mod">
          <ac:chgData name="丁 伯尧" userId="2183aef9954554d9" providerId="LiveId" clId="{55564C68-38D9-4104-9530-A38BE07FDED2}" dt="2022-10-13T09:18:44.444" v="12088" actId="1076"/>
          <ac:spMkLst>
            <pc:docMk/>
            <pc:sldMk cId="2623447409" sldId="260"/>
            <ac:spMk id="13" creationId="{5E6B22B0-28DF-48C1-B858-31E20BB8124E}"/>
          </ac:spMkLst>
        </pc:spChg>
        <pc:spChg chg="add mod">
          <ac:chgData name="丁 伯尧" userId="2183aef9954554d9" providerId="LiveId" clId="{55564C68-38D9-4104-9530-A38BE07FDED2}" dt="2022-10-13T09:18:44.444" v="12088" actId="1076"/>
          <ac:spMkLst>
            <pc:docMk/>
            <pc:sldMk cId="2623447409" sldId="260"/>
            <ac:spMk id="40" creationId="{A1288962-585D-4395-978B-2F692D2B9AAB}"/>
          </ac:spMkLst>
        </pc:spChg>
        <pc:spChg chg="add del">
          <ac:chgData name="丁 伯尧" userId="2183aef9954554d9" providerId="LiveId" clId="{55564C68-38D9-4104-9530-A38BE07FDED2}" dt="2022-10-13T09:17:05.660" v="12072" actId="478"/>
          <ac:spMkLst>
            <pc:docMk/>
            <pc:sldMk cId="2623447409" sldId="260"/>
            <ac:spMk id="46" creationId="{5D790B49-AD0D-451E-9E71-70B1CF779D49}"/>
          </ac:spMkLst>
        </pc:spChg>
        <pc:spChg chg="add mod ord">
          <ac:chgData name="丁 伯尧" userId="2183aef9954554d9" providerId="LiveId" clId="{55564C68-38D9-4104-9530-A38BE07FDED2}" dt="2022-10-13T09:18:44.444" v="12088" actId="1076"/>
          <ac:spMkLst>
            <pc:docMk/>
            <pc:sldMk cId="2623447409" sldId="260"/>
            <ac:spMk id="47" creationId="{3A2B4898-560C-4B64-867C-7564B4B32291}"/>
          </ac:spMkLst>
        </pc:spChg>
        <pc:spChg chg="add mod">
          <ac:chgData name="丁 伯尧" userId="2183aef9954554d9" providerId="LiveId" clId="{55564C68-38D9-4104-9530-A38BE07FDED2}" dt="2022-10-13T09:18:44.444" v="12088" actId="1076"/>
          <ac:spMkLst>
            <pc:docMk/>
            <pc:sldMk cId="2623447409" sldId="260"/>
            <ac:spMk id="48" creationId="{3F60D5BE-76EC-498D-B1DC-F9E42E8FFF4D}"/>
          </ac:spMkLst>
        </pc:spChg>
        <pc:spChg chg="add mod">
          <ac:chgData name="丁 伯尧" userId="2183aef9954554d9" providerId="LiveId" clId="{55564C68-38D9-4104-9530-A38BE07FDED2}" dt="2022-10-13T09:20:25.448" v="12195" actId="1582"/>
          <ac:spMkLst>
            <pc:docMk/>
            <pc:sldMk cId="2623447409" sldId="260"/>
            <ac:spMk id="49" creationId="{1A1E6D7B-310C-460D-81F8-97DB12BFA8CA}"/>
          </ac:spMkLst>
        </pc:spChg>
        <pc:spChg chg="add mod">
          <ac:chgData name="丁 伯尧" userId="2183aef9954554d9" providerId="LiveId" clId="{55564C68-38D9-4104-9530-A38BE07FDED2}" dt="2022-10-13T09:20:16.956" v="12194" actId="403"/>
          <ac:spMkLst>
            <pc:docMk/>
            <pc:sldMk cId="2623447409" sldId="260"/>
            <ac:spMk id="50" creationId="{5DB250C2-5187-4FAB-B26F-D4540DA69748}"/>
          </ac:spMkLst>
        </pc:spChg>
        <pc:spChg chg="add mod">
          <ac:chgData name="丁 伯尧" userId="2183aef9954554d9" providerId="LiveId" clId="{55564C68-38D9-4104-9530-A38BE07FDED2}" dt="2022-10-13T09:19:23.250" v="12106" actId="1076"/>
          <ac:spMkLst>
            <pc:docMk/>
            <pc:sldMk cId="2623447409" sldId="260"/>
            <ac:spMk id="51" creationId="{D4EEDD12-7745-4764-BF8A-0A3D1AD5B25E}"/>
          </ac:spMkLst>
        </pc:spChg>
        <pc:spChg chg="add mod">
          <ac:chgData name="丁 伯尧" userId="2183aef9954554d9" providerId="LiveId" clId="{55564C68-38D9-4104-9530-A38BE07FDED2}" dt="2022-10-13T09:19:55.327" v="12186" actId="1076"/>
          <ac:spMkLst>
            <pc:docMk/>
            <pc:sldMk cId="2623447409" sldId="260"/>
            <ac:spMk id="52" creationId="{04580A51-93AE-4495-84EF-9D5C34099E9E}"/>
          </ac:spMkLst>
        </pc:spChg>
        <pc:spChg chg="add mod">
          <ac:chgData name="丁 伯尧" userId="2183aef9954554d9" providerId="LiveId" clId="{55564C68-38D9-4104-9530-A38BE07FDED2}" dt="2022-10-13T09:20:03.129" v="12189" actId="13822"/>
          <ac:spMkLst>
            <pc:docMk/>
            <pc:sldMk cId="2623447409" sldId="260"/>
            <ac:spMk id="53" creationId="{55E2AFC0-1F26-4C79-8521-DF56965E85B9}"/>
          </ac:spMkLst>
        </pc:spChg>
        <pc:spChg chg="add mod">
          <ac:chgData name="丁 伯尧" userId="2183aef9954554d9" providerId="LiveId" clId="{55564C68-38D9-4104-9530-A38BE07FDED2}" dt="2022-10-13T09:20:13.495" v="12192" actId="20577"/>
          <ac:spMkLst>
            <pc:docMk/>
            <pc:sldMk cId="2623447409" sldId="260"/>
            <ac:spMk id="54" creationId="{6E2E4BFF-DE3C-45F5-90A9-F3F0FAEC1CCF}"/>
          </ac:spMkLst>
        </pc:spChg>
        <pc:picChg chg="add del">
          <ac:chgData name="丁 伯尧" userId="2183aef9954554d9" providerId="LiveId" clId="{55564C68-38D9-4104-9530-A38BE07FDED2}" dt="2022-10-13T09:06:20.763" v="11633" actId="21"/>
          <ac:picMkLst>
            <pc:docMk/>
            <pc:sldMk cId="2623447409" sldId="260"/>
            <ac:picMk id="5" creationId="{604FA548-7D5E-41F6-ADB6-A93DF593AE3B}"/>
          </ac:picMkLst>
        </pc:picChg>
        <pc:cxnChg chg="add del mod">
          <ac:chgData name="丁 伯尧" userId="2183aef9954554d9" providerId="LiveId" clId="{55564C68-38D9-4104-9530-A38BE07FDED2}" dt="2022-10-13T09:15:59.683" v="12044" actId="478"/>
          <ac:cxnSpMkLst>
            <pc:docMk/>
            <pc:sldMk cId="2623447409" sldId="260"/>
            <ac:cxnSpMk id="15" creationId="{4ED5BBA3-241D-4AF8-8ABA-1C31C7D1F068}"/>
          </ac:cxnSpMkLst>
        </pc:cxnChg>
        <pc:cxnChg chg="add del mod">
          <ac:chgData name="丁 伯尧" userId="2183aef9954554d9" providerId="LiveId" clId="{55564C68-38D9-4104-9530-A38BE07FDED2}" dt="2022-10-13T09:16:01.248" v="12045" actId="478"/>
          <ac:cxnSpMkLst>
            <pc:docMk/>
            <pc:sldMk cId="2623447409" sldId="260"/>
            <ac:cxnSpMk id="19" creationId="{53D7EB1B-C9C9-405F-AE92-188A54FCABB0}"/>
          </ac:cxnSpMkLst>
        </pc:cxnChg>
        <pc:cxnChg chg="add del mod">
          <ac:chgData name="丁 伯尧" userId="2183aef9954554d9" providerId="LiveId" clId="{55564C68-38D9-4104-9530-A38BE07FDED2}" dt="2022-10-13T09:16:02.636" v="12046" actId="478"/>
          <ac:cxnSpMkLst>
            <pc:docMk/>
            <pc:sldMk cId="2623447409" sldId="260"/>
            <ac:cxnSpMk id="22" creationId="{CE582387-53FB-4457-87D6-B5D4EB232E3B}"/>
          </ac:cxnSpMkLst>
        </pc:cxnChg>
        <pc:cxnChg chg="add mod">
          <ac:chgData name="丁 伯尧" userId="2183aef9954554d9" providerId="LiveId" clId="{55564C68-38D9-4104-9530-A38BE07FDED2}" dt="2022-10-13T09:18:44.444" v="12088" actId="1076"/>
          <ac:cxnSpMkLst>
            <pc:docMk/>
            <pc:sldMk cId="2623447409" sldId="260"/>
            <ac:cxnSpMk id="25" creationId="{DA03D391-9C68-4DD1-8451-E0D5DFE89273}"/>
          </ac:cxnSpMkLst>
        </pc:cxnChg>
        <pc:cxnChg chg="add mod">
          <ac:chgData name="丁 伯尧" userId="2183aef9954554d9" providerId="LiveId" clId="{55564C68-38D9-4104-9530-A38BE07FDED2}" dt="2022-10-13T09:18:44.444" v="12088" actId="1076"/>
          <ac:cxnSpMkLst>
            <pc:docMk/>
            <pc:sldMk cId="2623447409" sldId="260"/>
            <ac:cxnSpMk id="29" creationId="{DBE430E9-C8B3-4484-BB29-7C40FB276FDE}"/>
          </ac:cxnSpMkLst>
        </pc:cxnChg>
        <pc:cxnChg chg="add mod">
          <ac:chgData name="丁 伯尧" userId="2183aef9954554d9" providerId="LiveId" clId="{55564C68-38D9-4104-9530-A38BE07FDED2}" dt="2022-10-13T09:18:44.444" v="12088" actId="1076"/>
          <ac:cxnSpMkLst>
            <pc:docMk/>
            <pc:sldMk cId="2623447409" sldId="260"/>
            <ac:cxnSpMk id="32" creationId="{01A4E64D-5816-44C8-8BA0-8FA1ACBA2BBD}"/>
          </ac:cxnSpMkLst>
        </pc:cxnChg>
        <pc:cxnChg chg="add mod">
          <ac:chgData name="丁 伯尧" userId="2183aef9954554d9" providerId="LiveId" clId="{55564C68-38D9-4104-9530-A38BE07FDED2}" dt="2022-10-13T09:18:44.444" v="12088" actId="1076"/>
          <ac:cxnSpMkLst>
            <pc:docMk/>
            <pc:sldMk cId="2623447409" sldId="260"/>
            <ac:cxnSpMk id="36" creationId="{1E148B5A-DD74-4B31-AF01-1AC84E12ECE2}"/>
          </ac:cxnSpMkLst>
        </pc:cxnChg>
        <pc:cxnChg chg="add mod">
          <ac:chgData name="丁 伯尧" userId="2183aef9954554d9" providerId="LiveId" clId="{55564C68-38D9-4104-9530-A38BE07FDED2}" dt="2022-10-13T09:18:44.444" v="12088" actId="1076"/>
          <ac:cxnSpMkLst>
            <pc:docMk/>
            <pc:sldMk cId="2623447409" sldId="260"/>
            <ac:cxnSpMk id="39" creationId="{5051A290-C6F1-4B30-A0A3-263260042D12}"/>
          </ac:cxnSpMkLst>
        </pc:cxnChg>
        <pc:cxnChg chg="add mod">
          <ac:chgData name="丁 伯尧" userId="2183aef9954554d9" providerId="LiveId" clId="{55564C68-38D9-4104-9530-A38BE07FDED2}" dt="2022-10-13T09:18:44.444" v="12088" actId="1076"/>
          <ac:cxnSpMkLst>
            <pc:docMk/>
            <pc:sldMk cId="2623447409" sldId="260"/>
            <ac:cxnSpMk id="43" creationId="{44C7370E-0D83-45F4-8147-DC9EC7FF4F32}"/>
          </ac:cxnSpMkLst>
        </pc:cxnChg>
      </pc:sldChg>
      <pc:sldChg chg="addSp delSp modSp new del mod chgLayout">
        <pc:chgData name="丁 伯尧" userId="2183aef9954554d9" providerId="LiveId" clId="{55564C68-38D9-4104-9530-A38BE07FDED2}" dt="2022-10-13T09:12:56.510" v="11819" actId="47"/>
        <pc:sldMkLst>
          <pc:docMk/>
          <pc:sldMk cId="3390257870" sldId="261"/>
        </pc:sldMkLst>
        <pc:spChg chg="mod ord">
          <ac:chgData name="丁 伯尧" userId="2183aef9954554d9" providerId="LiveId" clId="{55564C68-38D9-4104-9530-A38BE07FDED2}" dt="2022-10-13T09:12:43.429" v="11818" actId="6264"/>
          <ac:spMkLst>
            <pc:docMk/>
            <pc:sldMk cId="3390257870" sldId="261"/>
            <ac:spMk id="2" creationId="{6501BDCB-F381-497C-ABAD-F2D828E0C775}"/>
          </ac:spMkLst>
        </pc:spChg>
        <pc:spChg chg="mod ord">
          <ac:chgData name="丁 伯尧" userId="2183aef9954554d9" providerId="LiveId" clId="{55564C68-38D9-4104-9530-A38BE07FDED2}" dt="2022-10-13T09:12:43.429" v="11818" actId="6264"/>
          <ac:spMkLst>
            <pc:docMk/>
            <pc:sldMk cId="3390257870" sldId="261"/>
            <ac:spMk id="3" creationId="{A005A01B-5FBB-41F1-BAC1-1714104AB971}"/>
          </ac:spMkLst>
        </pc:spChg>
        <pc:spChg chg="mod ord">
          <ac:chgData name="丁 伯尧" userId="2183aef9954554d9" providerId="LiveId" clId="{55564C68-38D9-4104-9530-A38BE07FDED2}" dt="2022-10-13T09:12:43.429" v="11818" actId="6264"/>
          <ac:spMkLst>
            <pc:docMk/>
            <pc:sldMk cId="3390257870" sldId="261"/>
            <ac:spMk id="4" creationId="{6EEF5ED8-F1B3-43E8-A41F-265ABC5FC857}"/>
          </ac:spMkLst>
        </pc:spChg>
        <pc:spChg chg="add del mod">
          <ac:chgData name="丁 伯尧" userId="2183aef9954554d9" providerId="LiveId" clId="{55564C68-38D9-4104-9530-A38BE07FDED2}" dt="2022-10-13T09:12:39.052" v="11817" actId="6264"/>
          <ac:spMkLst>
            <pc:docMk/>
            <pc:sldMk cId="3390257870" sldId="261"/>
            <ac:spMk id="5" creationId="{0FD4C648-6E27-4226-ACBC-2FC146DFF011}"/>
          </ac:spMkLst>
        </pc:spChg>
        <pc:spChg chg="add del mod">
          <ac:chgData name="丁 伯尧" userId="2183aef9954554d9" providerId="LiveId" clId="{55564C68-38D9-4104-9530-A38BE07FDED2}" dt="2022-10-13T09:12:39.052" v="11817" actId="6264"/>
          <ac:spMkLst>
            <pc:docMk/>
            <pc:sldMk cId="3390257870" sldId="261"/>
            <ac:spMk id="6" creationId="{D1EDF89B-3527-4C26-90BB-4D2771FE59A8}"/>
          </ac:spMkLst>
        </pc:spChg>
        <pc:spChg chg="add del mod">
          <ac:chgData name="丁 伯尧" userId="2183aef9954554d9" providerId="LiveId" clId="{55564C68-38D9-4104-9530-A38BE07FDED2}" dt="2022-10-13T09:12:39.052" v="11817" actId="6264"/>
          <ac:spMkLst>
            <pc:docMk/>
            <pc:sldMk cId="3390257870" sldId="261"/>
            <ac:spMk id="7" creationId="{D902F6FC-4533-4F0E-9045-5843DB80A370}"/>
          </ac:spMkLst>
        </pc:spChg>
        <pc:spChg chg="add del mod">
          <ac:chgData name="丁 伯尧" userId="2183aef9954554d9" providerId="LiveId" clId="{55564C68-38D9-4104-9530-A38BE07FDED2}" dt="2022-10-13T09:12:43.429" v="11818" actId="6264"/>
          <ac:spMkLst>
            <pc:docMk/>
            <pc:sldMk cId="3390257870" sldId="261"/>
            <ac:spMk id="8" creationId="{E8FB766F-C11D-4058-9976-1B8A32EED22A}"/>
          </ac:spMkLst>
        </pc:spChg>
        <pc:spChg chg="add del mod">
          <ac:chgData name="丁 伯尧" userId="2183aef9954554d9" providerId="LiveId" clId="{55564C68-38D9-4104-9530-A38BE07FDED2}" dt="2022-10-13T09:12:43.429" v="11818" actId="6264"/>
          <ac:spMkLst>
            <pc:docMk/>
            <pc:sldMk cId="3390257870" sldId="261"/>
            <ac:spMk id="9" creationId="{67BD75AB-90DF-400D-9076-E9BE870B3B66}"/>
          </ac:spMkLst>
        </pc:spChg>
        <pc:spChg chg="add del mod">
          <ac:chgData name="丁 伯尧" userId="2183aef9954554d9" providerId="LiveId" clId="{55564C68-38D9-4104-9530-A38BE07FDED2}" dt="2022-10-13T09:12:43.429" v="11818" actId="6264"/>
          <ac:spMkLst>
            <pc:docMk/>
            <pc:sldMk cId="3390257870" sldId="261"/>
            <ac:spMk id="10" creationId="{02D9E69C-4D39-4040-9224-85D8FE2F8BE8}"/>
          </ac:spMkLst>
        </pc:spChg>
      </pc:sldChg>
      <pc:sldChg chg="addSp modSp new mod">
        <pc:chgData name="丁 伯尧" userId="2183aef9954554d9" providerId="LiveId" clId="{55564C68-38D9-4104-9530-A38BE07FDED2}" dt="2022-10-13T09:54:25.043" v="13828"/>
        <pc:sldMkLst>
          <pc:docMk/>
          <pc:sldMk cId="2995263194" sldId="262"/>
        </pc:sldMkLst>
        <pc:spChg chg="mod">
          <ac:chgData name="丁 伯尧" userId="2183aef9954554d9" providerId="LiveId" clId="{55564C68-38D9-4104-9530-A38BE07FDED2}" dt="2022-10-13T09:54:25.043" v="13828"/>
          <ac:spMkLst>
            <pc:docMk/>
            <pc:sldMk cId="2995263194" sldId="262"/>
            <ac:spMk id="2" creationId="{76E41208-D061-4EE7-ADF6-481CDFC969F7}"/>
          </ac:spMkLst>
        </pc:spChg>
        <pc:spChg chg="mod">
          <ac:chgData name="丁 伯尧" userId="2183aef9954554d9" providerId="LiveId" clId="{55564C68-38D9-4104-9530-A38BE07FDED2}" dt="2022-10-13T09:21:03.592" v="12200" actId="20577"/>
          <ac:spMkLst>
            <pc:docMk/>
            <pc:sldMk cId="2995263194" sldId="262"/>
            <ac:spMk id="3" creationId="{69A73AD9-A42E-4F11-8DA9-CD0EF414E7F1}"/>
          </ac:spMkLst>
        </pc:spChg>
        <pc:picChg chg="add mod">
          <ac:chgData name="丁 伯尧" userId="2183aef9954554d9" providerId="LiveId" clId="{55564C68-38D9-4104-9530-A38BE07FDED2}" dt="2022-10-13T09:25:33.685" v="12489" actId="1076"/>
          <ac:picMkLst>
            <pc:docMk/>
            <pc:sldMk cId="2995263194" sldId="262"/>
            <ac:picMk id="5" creationId="{15CE1204-80BE-4077-B84C-15D1EEDAB40A}"/>
          </ac:picMkLst>
        </pc:picChg>
      </pc:sldChg>
      <pc:sldChg chg="addSp modSp new mod modNotesTx">
        <pc:chgData name="丁 伯尧" userId="2183aef9954554d9" providerId="LiveId" clId="{55564C68-38D9-4104-9530-A38BE07FDED2}" dt="2022-10-13T13:07:06.035" v="15027" actId="20577"/>
        <pc:sldMkLst>
          <pc:docMk/>
          <pc:sldMk cId="606378396" sldId="263"/>
        </pc:sldMkLst>
        <pc:spChg chg="mod">
          <ac:chgData name="丁 伯尧" userId="2183aef9954554d9" providerId="LiveId" clId="{55564C68-38D9-4104-9530-A38BE07FDED2}" dt="2022-10-13T09:43:04.750" v="13240" actId="20577"/>
          <ac:spMkLst>
            <pc:docMk/>
            <pc:sldMk cId="606378396" sldId="263"/>
            <ac:spMk id="2" creationId="{7370F854-1E9B-41C9-AF2A-E71B046A74AC}"/>
          </ac:spMkLst>
        </pc:spChg>
        <pc:spChg chg="mod">
          <ac:chgData name="丁 伯尧" userId="2183aef9954554d9" providerId="LiveId" clId="{55564C68-38D9-4104-9530-A38BE07FDED2}" dt="2022-10-13T04:36:48.671" v="3819"/>
          <ac:spMkLst>
            <pc:docMk/>
            <pc:sldMk cId="606378396" sldId="263"/>
            <ac:spMk id="3" creationId="{BB1D83B4-4558-4074-8F34-8F8D205CACCD}"/>
          </ac:spMkLst>
        </pc:spChg>
        <pc:picChg chg="add mod">
          <ac:chgData name="丁 伯尧" userId="2183aef9954554d9" providerId="LiveId" clId="{55564C68-38D9-4104-9530-A38BE07FDED2}" dt="2022-10-13T09:43:17.660" v="13248" actId="1076"/>
          <ac:picMkLst>
            <pc:docMk/>
            <pc:sldMk cId="606378396" sldId="263"/>
            <ac:picMk id="5" creationId="{AE356495-A908-4653-A9E0-8AD0CE61C1AC}"/>
          </ac:picMkLst>
        </pc:picChg>
        <pc:picChg chg="add mod">
          <ac:chgData name="丁 伯尧" userId="2183aef9954554d9" providerId="LiveId" clId="{55564C68-38D9-4104-9530-A38BE07FDED2}" dt="2022-10-13T09:43:34.152" v="13253" actId="1076"/>
          <ac:picMkLst>
            <pc:docMk/>
            <pc:sldMk cId="606378396" sldId="263"/>
            <ac:picMk id="7" creationId="{96971E09-4D7F-417A-8F21-5960FD623E2D}"/>
          </ac:picMkLst>
        </pc:picChg>
        <pc:picChg chg="add mod">
          <ac:chgData name="丁 伯尧" userId="2183aef9954554d9" providerId="LiveId" clId="{55564C68-38D9-4104-9530-A38BE07FDED2}" dt="2022-10-13T09:43:29.502" v="13252" actId="14100"/>
          <ac:picMkLst>
            <pc:docMk/>
            <pc:sldMk cId="606378396" sldId="263"/>
            <ac:picMk id="8" creationId="{6DFD9157-466E-45CB-BFFB-8CF0C1D3A840}"/>
          </ac:picMkLst>
        </pc:picChg>
      </pc:sldChg>
      <pc:sldChg chg="modSp new mod modNotesTx">
        <pc:chgData name="丁 伯尧" userId="2183aef9954554d9" providerId="LiveId" clId="{55564C68-38D9-4104-9530-A38BE07FDED2}" dt="2022-10-13T10:13:48.295" v="14769" actId="21"/>
        <pc:sldMkLst>
          <pc:docMk/>
          <pc:sldMk cId="792518622" sldId="264"/>
        </pc:sldMkLst>
        <pc:spChg chg="mod">
          <ac:chgData name="丁 伯尧" userId="2183aef9954554d9" providerId="LiveId" clId="{55564C68-38D9-4104-9530-A38BE07FDED2}" dt="2022-10-13T10:13:48.295" v="14769" actId="21"/>
          <ac:spMkLst>
            <pc:docMk/>
            <pc:sldMk cId="792518622" sldId="264"/>
            <ac:spMk id="2" creationId="{971D2072-F49F-4D2F-8DE1-819104A703DC}"/>
          </ac:spMkLst>
        </pc:spChg>
        <pc:spChg chg="mod">
          <ac:chgData name="丁 伯尧" userId="2183aef9954554d9" providerId="LiveId" clId="{55564C68-38D9-4104-9530-A38BE07FDED2}" dt="2022-10-13T04:57:02.729" v="3826"/>
          <ac:spMkLst>
            <pc:docMk/>
            <pc:sldMk cId="792518622" sldId="264"/>
            <ac:spMk id="3" creationId="{442677D9-2C0E-463E-B5F3-91BF59E98C8C}"/>
          </ac:spMkLst>
        </pc:spChg>
      </pc:sldChg>
      <pc:sldChg chg="addSp delSp modSp new mod">
        <pc:chgData name="丁 伯尧" userId="2183aef9954554d9" providerId="LiveId" clId="{55564C68-38D9-4104-9530-A38BE07FDED2}" dt="2022-10-13T10:07:36.354" v="14487" actId="14100"/>
        <pc:sldMkLst>
          <pc:docMk/>
          <pc:sldMk cId="1339190886" sldId="265"/>
        </pc:sldMkLst>
        <pc:spChg chg="mod">
          <ac:chgData name="丁 伯尧" userId="2183aef9954554d9" providerId="LiveId" clId="{55564C68-38D9-4104-9530-A38BE07FDED2}" dt="2022-10-13T10:07:36.354" v="14487" actId="14100"/>
          <ac:spMkLst>
            <pc:docMk/>
            <pc:sldMk cId="1339190886" sldId="265"/>
            <ac:spMk id="2" creationId="{1C378A6F-DEA0-44AB-85A8-F8F1554F799A}"/>
          </ac:spMkLst>
        </pc:spChg>
        <pc:spChg chg="mod">
          <ac:chgData name="丁 伯尧" userId="2183aef9954554d9" providerId="LiveId" clId="{55564C68-38D9-4104-9530-A38BE07FDED2}" dt="2022-10-13T05:28:45.395" v="5136"/>
          <ac:spMkLst>
            <pc:docMk/>
            <pc:sldMk cId="1339190886" sldId="265"/>
            <ac:spMk id="3" creationId="{78B0B089-9793-4721-9264-54DC8B18BA49}"/>
          </ac:spMkLst>
        </pc:spChg>
        <pc:picChg chg="add del mod">
          <ac:chgData name="丁 伯尧" userId="2183aef9954554d9" providerId="LiveId" clId="{55564C68-38D9-4104-9530-A38BE07FDED2}" dt="2022-10-13T10:07:01.104" v="14473" actId="21"/>
          <ac:picMkLst>
            <pc:docMk/>
            <pc:sldMk cId="1339190886" sldId="265"/>
            <ac:picMk id="5" creationId="{6E9B03C3-809C-4356-A016-D96FA733538A}"/>
          </ac:picMkLst>
        </pc:picChg>
        <pc:picChg chg="add del mod">
          <ac:chgData name="丁 伯尧" userId="2183aef9954554d9" providerId="LiveId" clId="{55564C68-38D9-4104-9530-A38BE07FDED2}" dt="2022-10-13T10:07:35.944" v="14486"/>
          <ac:picMkLst>
            <pc:docMk/>
            <pc:sldMk cId="1339190886" sldId="265"/>
            <ac:picMk id="7" creationId="{F4EE8297-BB01-46E3-92E6-AC6B9F3FF0DE}"/>
          </ac:picMkLst>
        </pc:picChg>
      </pc:sldChg>
      <pc:sldChg chg="addSp modSp new mod">
        <pc:chgData name="丁 伯尧" userId="2183aef9954554d9" providerId="LiveId" clId="{55564C68-38D9-4104-9530-A38BE07FDED2}" dt="2022-10-13T08:14:57.264" v="8155"/>
        <pc:sldMkLst>
          <pc:docMk/>
          <pc:sldMk cId="2953044365" sldId="266"/>
        </pc:sldMkLst>
        <pc:spChg chg="mod">
          <ac:chgData name="丁 伯尧" userId="2183aef9954554d9" providerId="LiveId" clId="{55564C68-38D9-4104-9530-A38BE07FDED2}" dt="2022-10-13T08:14:57.264" v="8155"/>
          <ac:spMkLst>
            <pc:docMk/>
            <pc:sldMk cId="2953044365" sldId="266"/>
            <ac:spMk id="2" creationId="{713A679B-5254-4D14-8C79-C61277107A47}"/>
          </ac:spMkLst>
        </pc:spChg>
        <pc:spChg chg="mod">
          <ac:chgData name="丁 伯尧" userId="2183aef9954554d9" providerId="LiveId" clId="{55564C68-38D9-4104-9530-A38BE07FDED2}" dt="2022-10-13T08:03:19.372" v="7471"/>
          <ac:spMkLst>
            <pc:docMk/>
            <pc:sldMk cId="2953044365" sldId="266"/>
            <ac:spMk id="3" creationId="{5DFDBA97-B917-437A-9346-8066194A6F94}"/>
          </ac:spMkLst>
        </pc:spChg>
        <pc:picChg chg="add mod">
          <ac:chgData name="丁 伯尧" userId="2183aef9954554d9" providerId="LiveId" clId="{55564C68-38D9-4104-9530-A38BE07FDED2}" dt="2022-10-13T08:12:47.835" v="8125" actId="14100"/>
          <ac:picMkLst>
            <pc:docMk/>
            <pc:sldMk cId="2953044365" sldId="266"/>
            <ac:picMk id="5" creationId="{3646F9C3-C9BB-44D2-856B-7AB094E95B1E}"/>
          </ac:picMkLst>
        </pc:picChg>
      </pc:sldChg>
      <pc:sldChg chg="addSp delSp modSp new del mod">
        <pc:chgData name="丁 伯尧" userId="2183aef9954554d9" providerId="LiveId" clId="{55564C68-38D9-4104-9530-A38BE07FDED2}" dt="2022-10-13T10:10:58.145" v="14513" actId="47"/>
        <pc:sldMkLst>
          <pc:docMk/>
          <pc:sldMk cId="2795306761" sldId="267"/>
        </pc:sldMkLst>
        <pc:spChg chg="mod">
          <ac:chgData name="丁 伯尧" userId="2183aef9954554d9" providerId="LiveId" clId="{55564C68-38D9-4104-9530-A38BE07FDED2}" dt="2022-10-13T10:07:08.670" v="14476" actId="21"/>
          <ac:spMkLst>
            <pc:docMk/>
            <pc:sldMk cId="2795306761" sldId="267"/>
            <ac:spMk id="2" creationId="{75287990-1504-4B2D-B364-FC16D2825654}"/>
          </ac:spMkLst>
        </pc:spChg>
        <pc:spChg chg="mod">
          <ac:chgData name="丁 伯尧" userId="2183aef9954554d9" providerId="LiveId" clId="{55564C68-38D9-4104-9530-A38BE07FDED2}" dt="2022-10-13T07:18:03.429" v="6362"/>
          <ac:spMkLst>
            <pc:docMk/>
            <pc:sldMk cId="2795306761" sldId="267"/>
            <ac:spMk id="3" creationId="{1FF33391-E881-4E6E-872F-D74B0432C0E8}"/>
          </ac:spMkLst>
        </pc:spChg>
        <pc:picChg chg="add del mod">
          <ac:chgData name="丁 伯尧" userId="2183aef9954554d9" providerId="LiveId" clId="{55564C68-38D9-4104-9530-A38BE07FDED2}" dt="2022-10-13T10:03:34.493" v="14448" actId="478"/>
          <ac:picMkLst>
            <pc:docMk/>
            <pc:sldMk cId="2795306761" sldId="267"/>
            <ac:picMk id="5" creationId="{A8D2BD38-1780-456B-8906-1E10B7662ABD}"/>
          </ac:picMkLst>
        </pc:picChg>
        <pc:picChg chg="add del mod">
          <ac:chgData name="丁 伯尧" userId="2183aef9954554d9" providerId="LiveId" clId="{55564C68-38D9-4104-9530-A38BE07FDED2}" dt="2022-10-13T10:07:21.651" v="14480" actId="21"/>
          <ac:picMkLst>
            <pc:docMk/>
            <pc:sldMk cId="2795306761" sldId="267"/>
            <ac:picMk id="7" creationId="{36824B84-7E2C-4193-B974-CDDC5236B4A7}"/>
          </ac:picMkLst>
        </pc:picChg>
      </pc:sldChg>
      <pc:sldChg chg="addSp delSp modSp new mod">
        <pc:chgData name="丁 伯尧" userId="2183aef9954554d9" providerId="LiveId" clId="{55564C68-38D9-4104-9530-A38BE07FDED2}" dt="2022-10-13T10:17:36.773" v="14837" actId="13822"/>
        <pc:sldMkLst>
          <pc:docMk/>
          <pc:sldMk cId="326941425" sldId="268"/>
        </pc:sldMkLst>
        <pc:spChg chg="mod">
          <ac:chgData name="丁 伯尧" userId="2183aef9954554d9" providerId="LiveId" clId="{55564C68-38D9-4104-9530-A38BE07FDED2}" dt="2022-10-13T10:15:15.809" v="14807" actId="113"/>
          <ac:spMkLst>
            <pc:docMk/>
            <pc:sldMk cId="326941425" sldId="268"/>
            <ac:spMk id="2" creationId="{F4DBF612-1A91-4595-B979-E2DF640645B3}"/>
          </ac:spMkLst>
        </pc:spChg>
        <pc:spChg chg="mod">
          <ac:chgData name="丁 伯尧" userId="2183aef9954554d9" providerId="LiveId" clId="{55564C68-38D9-4104-9530-A38BE07FDED2}" dt="2022-10-13T07:54:54.579" v="6409"/>
          <ac:spMkLst>
            <pc:docMk/>
            <pc:sldMk cId="326941425" sldId="268"/>
            <ac:spMk id="3" creationId="{4CE6829B-97E5-4EFE-9E72-6D10A951211F}"/>
          </ac:spMkLst>
        </pc:spChg>
        <pc:picChg chg="add del mod">
          <ac:chgData name="丁 伯尧" userId="2183aef9954554d9" providerId="LiveId" clId="{55564C68-38D9-4104-9530-A38BE07FDED2}" dt="2022-10-13T10:17:00.132" v="14823" actId="478"/>
          <ac:picMkLst>
            <pc:docMk/>
            <pc:sldMk cId="326941425" sldId="268"/>
            <ac:picMk id="5" creationId="{54C1216F-B43E-4E71-9ACD-7662A206F89E}"/>
          </ac:picMkLst>
        </pc:picChg>
        <pc:picChg chg="add mod">
          <ac:chgData name="丁 伯尧" userId="2183aef9954554d9" providerId="LiveId" clId="{55564C68-38D9-4104-9530-A38BE07FDED2}" dt="2022-10-13T10:16:28.106" v="14811" actId="1076"/>
          <ac:picMkLst>
            <pc:docMk/>
            <pc:sldMk cId="326941425" sldId="268"/>
            <ac:picMk id="7" creationId="{FF466F83-291B-4106-B137-D9FC6FCA9AAD}"/>
          </ac:picMkLst>
        </pc:picChg>
        <pc:picChg chg="add mod">
          <ac:chgData name="丁 伯尧" userId="2183aef9954554d9" providerId="LiveId" clId="{55564C68-38D9-4104-9530-A38BE07FDED2}" dt="2022-10-13T10:16:47.047" v="14818" actId="1076"/>
          <ac:picMkLst>
            <pc:docMk/>
            <pc:sldMk cId="326941425" sldId="268"/>
            <ac:picMk id="9" creationId="{389A316B-E803-41CC-ADFA-C2772ACEFA96}"/>
          </ac:picMkLst>
        </pc:picChg>
        <pc:picChg chg="add mod">
          <ac:chgData name="丁 伯尧" userId="2183aef9954554d9" providerId="LiveId" clId="{55564C68-38D9-4104-9530-A38BE07FDED2}" dt="2022-10-13T10:16:51.151" v="14820" actId="1076"/>
          <ac:picMkLst>
            <pc:docMk/>
            <pc:sldMk cId="326941425" sldId="268"/>
            <ac:picMk id="11" creationId="{1DD3286A-01F5-4FD8-AB23-E1ADE4EA9E90}"/>
          </ac:picMkLst>
        </pc:picChg>
        <pc:picChg chg="add mod">
          <ac:chgData name="丁 伯尧" userId="2183aef9954554d9" providerId="LiveId" clId="{55564C68-38D9-4104-9530-A38BE07FDED2}" dt="2022-10-13T10:17:26.867" v="14836" actId="1076"/>
          <ac:picMkLst>
            <pc:docMk/>
            <pc:sldMk cId="326941425" sldId="268"/>
            <ac:picMk id="13" creationId="{3B3F19D2-E5FD-491E-9F44-CF61A0158B3D}"/>
          </ac:picMkLst>
        </pc:picChg>
        <pc:cxnChg chg="add mod">
          <ac:chgData name="丁 伯尧" userId="2183aef9954554d9" providerId="LiveId" clId="{55564C68-38D9-4104-9530-A38BE07FDED2}" dt="2022-10-13T10:17:36.773" v="14837" actId="13822"/>
          <ac:cxnSpMkLst>
            <pc:docMk/>
            <pc:sldMk cId="326941425" sldId="268"/>
            <ac:cxnSpMk id="15" creationId="{AE84DF8E-A342-423F-84D6-59592D58D142}"/>
          </ac:cxnSpMkLst>
        </pc:cxnChg>
        <pc:cxnChg chg="add mod">
          <ac:chgData name="丁 伯尧" userId="2183aef9954554d9" providerId="LiveId" clId="{55564C68-38D9-4104-9530-A38BE07FDED2}" dt="2022-10-13T10:17:36.773" v="14837" actId="13822"/>
          <ac:cxnSpMkLst>
            <pc:docMk/>
            <pc:sldMk cId="326941425" sldId="268"/>
            <ac:cxnSpMk id="20" creationId="{7388C6CC-B906-4CF9-A0CC-830333A5EAC4}"/>
          </ac:cxnSpMkLst>
        </pc:cxnChg>
        <pc:cxnChg chg="add mod">
          <ac:chgData name="丁 伯尧" userId="2183aef9954554d9" providerId="LiveId" clId="{55564C68-38D9-4104-9530-A38BE07FDED2}" dt="2022-10-13T10:17:36.773" v="14837" actId="13822"/>
          <ac:cxnSpMkLst>
            <pc:docMk/>
            <pc:sldMk cId="326941425" sldId="268"/>
            <ac:cxnSpMk id="23" creationId="{FB0380BB-BD35-4746-AD01-BB28C9379B26}"/>
          </ac:cxnSpMkLst>
        </pc:cxnChg>
      </pc:sldChg>
      <pc:sldChg chg="addSp modSp new mod">
        <pc:chgData name="丁 伯尧" userId="2183aef9954554d9" providerId="LiveId" clId="{55564C68-38D9-4104-9530-A38BE07FDED2}" dt="2022-10-13T08:21:46.569" v="8175" actId="1076"/>
        <pc:sldMkLst>
          <pc:docMk/>
          <pc:sldMk cId="4054148769" sldId="269"/>
        </pc:sldMkLst>
        <pc:spChg chg="mod">
          <ac:chgData name="丁 伯尧" userId="2183aef9954554d9" providerId="LiveId" clId="{55564C68-38D9-4104-9530-A38BE07FDED2}" dt="2022-10-13T08:21:44.046" v="8174"/>
          <ac:spMkLst>
            <pc:docMk/>
            <pc:sldMk cId="4054148769" sldId="269"/>
            <ac:spMk id="2" creationId="{1606701A-945B-48A1-A729-697BA1C96A91}"/>
          </ac:spMkLst>
        </pc:spChg>
        <pc:spChg chg="mod">
          <ac:chgData name="丁 伯尧" userId="2183aef9954554d9" providerId="LiveId" clId="{55564C68-38D9-4104-9530-A38BE07FDED2}" dt="2022-10-13T08:09:29.473" v="7746" actId="20577"/>
          <ac:spMkLst>
            <pc:docMk/>
            <pc:sldMk cId="4054148769" sldId="269"/>
            <ac:spMk id="3" creationId="{BC4938B3-9375-4092-922D-81589CBE340F}"/>
          </ac:spMkLst>
        </pc:spChg>
        <pc:picChg chg="add mod">
          <ac:chgData name="丁 伯尧" userId="2183aef9954554d9" providerId="LiveId" clId="{55564C68-38D9-4104-9530-A38BE07FDED2}" dt="2022-10-13T08:21:46.569" v="8175" actId="1076"/>
          <ac:picMkLst>
            <pc:docMk/>
            <pc:sldMk cId="4054148769" sldId="269"/>
            <ac:picMk id="5" creationId="{6637A2F1-6AFC-4383-B718-2F062983C4FE}"/>
          </ac:picMkLst>
        </pc:picChg>
      </pc:sldChg>
      <pc:sldChg chg="addSp delSp modSp add mod ord modClrScheme modShow chgLayout">
        <pc:chgData name="丁 伯尧" userId="2183aef9954554d9" providerId="LiveId" clId="{55564C68-38D9-4104-9530-A38BE07FDED2}" dt="2022-10-13T10:00:17.087" v="14424"/>
        <pc:sldMkLst>
          <pc:docMk/>
          <pc:sldMk cId="3219925916" sldId="270"/>
        </pc:sldMkLst>
        <pc:spChg chg="del mod">
          <ac:chgData name="丁 伯尧" userId="2183aef9954554d9" providerId="LiveId" clId="{55564C68-38D9-4104-9530-A38BE07FDED2}" dt="2022-10-13T10:00:03.218" v="14406" actId="700"/>
          <ac:spMkLst>
            <pc:docMk/>
            <pc:sldMk cId="3219925916" sldId="270"/>
            <ac:spMk id="2" creationId="{1606701A-945B-48A1-A729-697BA1C96A91}"/>
          </ac:spMkLst>
        </pc:spChg>
        <pc:spChg chg="mod ord">
          <ac:chgData name="丁 伯尧" userId="2183aef9954554d9" providerId="LiveId" clId="{55564C68-38D9-4104-9530-A38BE07FDED2}" dt="2022-10-13T10:00:17.087" v="14424"/>
          <ac:spMkLst>
            <pc:docMk/>
            <pc:sldMk cId="3219925916" sldId="270"/>
            <ac:spMk id="3" creationId="{BC4938B3-9375-4092-922D-81589CBE340F}"/>
          </ac:spMkLst>
        </pc:spChg>
        <pc:spChg chg="mod ord">
          <ac:chgData name="丁 伯尧" userId="2183aef9954554d9" providerId="LiveId" clId="{55564C68-38D9-4104-9530-A38BE07FDED2}" dt="2022-10-13T10:00:03.218" v="14406" actId="700"/>
          <ac:spMkLst>
            <pc:docMk/>
            <pc:sldMk cId="3219925916" sldId="270"/>
            <ac:spMk id="7" creationId="{E4F93D0A-2EC8-4849-BD28-90F936D850F4}"/>
          </ac:spMkLst>
        </pc:spChg>
        <pc:picChg chg="del">
          <ac:chgData name="丁 伯尧" userId="2183aef9954554d9" providerId="LiveId" clId="{55564C68-38D9-4104-9530-A38BE07FDED2}" dt="2022-10-13T08:17:02.822" v="8159" actId="478"/>
          <ac:picMkLst>
            <pc:docMk/>
            <pc:sldMk cId="3219925916" sldId="270"/>
            <ac:picMk id="5" creationId="{6637A2F1-6AFC-4383-B718-2F062983C4FE}"/>
          </ac:picMkLst>
        </pc:picChg>
        <pc:picChg chg="add del mod">
          <ac:chgData name="丁 伯尧" userId="2183aef9954554d9" providerId="LiveId" clId="{55564C68-38D9-4104-9530-A38BE07FDED2}" dt="2022-10-13T08:21:11.961" v="8169" actId="21"/>
          <ac:picMkLst>
            <pc:docMk/>
            <pc:sldMk cId="3219925916" sldId="270"/>
            <ac:picMk id="6" creationId="{905AE43D-7A9B-4785-8830-B098B25C74FD}"/>
          </ac:picMkLst>
        </pc:picChg>
      </pc:sldChg>
      <pc:sldChg chg="addSp modSp add mod">
        <pc:chgData name="丁 伯尧" userId="2183aef9954554d9" providerId="LiveId" clId="{55564C68-38D9-4104-9530-A38BE07FDED2}" dt="2022-10-13T08:21:12.892" v="8170"/>
        <pc:sldMkLst>
          <pc:docMk/>
          <pc:sldMk cId="4209930114" sldId="271"/>
        </pc:sldMkLst>
        <pc:spChg chg="mod">
          <ac:chgData name="丁 伯尧" userId="2183aef9954554d9" providerId="LiveId" clId="{55564C68-38D9-4104-9530-A38BE07FDED2}" dt="2022-10-13T08:18:19.309" v="8164"/>
          <ac:spMkLst>
            <pc:docMk/>
            <pc:sldMk cId="4209930114" sldId="271"/>
            <ac:spMk id="2" creationId="{1606701A-945B-48A1-A729-697BA1C96A91}"/>
          </ac:spMkLst>
        </pc:spChg>
        <pc:picChg chg="add mod">
          <ac:chgData name="丁 伯尧" userId="2183aef9954554d9" providerId="LiveId" clId="{55564C68-38D9-4104-9530-A38BE07FDED2}" dt="2022-10-13T08:21:12.892" v="8170"/>
          <ac:picMkLst>
            <pc:docMk/>
            <pc:sldMk cId="4209930114" sldId="271"/>
            <ac:picMk id="4" creationId="{54392C3E-F66C-4525-BACD-DE0E676836E6}"/>
          </ac:picMkLst>
        </pc:picChg>
      </pc:sldChg>
      <pc:sldChg chg="addSp modSp add mod modNotesTx">
        <pc:chgData name="丁 伯尧" userId="2183aef9954554d9" providerId="LiveId" clId="{55564C68-38D9-4104-9530-A38BE07FDED2}" dt="2022-10-13T08:26:16.534" v="8664" actId="20577"/>
        <pc:sldMkLst>
          <pc:docMk/>
          <pc:sldMk cId="2261603475" sldId="272"/>
        </pc:sldMkLst>
        <pc:spChg chg="mod">
          <ac:chgData name="丁 伯尧" userId="2183aef9954554d9" providerId="LiveId" clId="{55564C68-38D9-4104-9530-A38BE07FDED2}" dt="2022-10-13T08:23:35.419" v="8452"/>
          <ac:spMkLst>
            <pc:docMk/>
            <pc:sldMk cId="2261603475" sldId="272"/>
            <ac:spMk id="2" creationId="{1606701A-945B-48A1-A729-697BA1C96A91}"/>
          </ac:spMkLst>
        </pc:spChg>
        <pc:picChg chg="add mod">
          <ac:chgData name="丁 伯尧" userId="2183aef9954554d9" providerId="LiveId" clId="{55564C68-38D9-4104-9530-A38BE07FDED2}" dt="2022-10-13T08:23:01.320" v="8314" actId="1076"/>
          <ac:picMkLst>
            <pc:docMk/>
            <pc:sldMk cId="2261603475" sldId="272"/>
            <ac:picMk id="5" creationId="{87351D2F-C17D-4864-A740-C70252F30529}"/>
          </ac:picMkLst>
        </pc:picChg>
      </pc:sldChg>
      <pc:sldChg chg="addSp delSp modSp add mod">
        <pc:chgData name="丁 伯尧" userId="2183aef9954554d9" providerId="LiveId" clId="{55564C68-38D9-4104-9530-A38BE07FDED2}" dt="2022-10-13T10:18:35.062" v="14839" actId="14100"/>
        <pc:sldMkLst>
          <pc:docMk/>
          <pc:sldMk cId="3876324012" sldId="273"/>
        </pc:sldMkLst>
        <pc:spChg chg="mod">
          <ac:chgData name="丁 伯尧" userId="2183aef9954554d9" providerId="LiveId" clId="{55564C68-38D9-4104-9530-A38BE07FDED2}" dt="2022-10-13T08:53:32.618" v="10545" actId="113"/>
          <ac:spMkLst>
            <pc:docMk/>
            <pc:sldMk cId="3876324012" sldId="273"/>
            <ac:spMk id="2" creationId="{555912B6-BA24-4BE3-A9D0-F3D957FC3F84}"/>
          </ac:spMkLst>
        </pc:spChg>
        <pc:spChg chg="add mod">
          <ac:chgData name="丁 伯尧" userId="2183aef9954554d9" providerId="LiveId" clId="{55564C68-38D9-4104-9530-A38BE07FDED2}" dt="2022-10-13T10:18:32.824" v="14838" actId="14100"/>
          <ac:spMkLst>
            <pc:docMk/>
            <pc:sldMk cId="3876324012" sldId="273"/>
            <ac:spMk id="4" creationId="{868BF6EC-D0B0-41D1-8D19-EDCF4A1C37F1}"/>
          </ac:spMkLst>
        </pc:spChg>
        <pc:spChg chg="del">
          <ac:chgData name="丁 伯尧" userId="2183aef9954554d9" providerId="LiveId" clId="{55564C68-38D9-4104-9530-A38BE07FDED2}" dt="2022-10-13T08:49:19.847" v="9637" actId="478"/>
          <ac:spMkLst>
            <pc:docMk/>
            <pc:sldMk cId="3876324012" sldId="273"/>
            <ac:spMk id="7" creationId="{B7400E24-0102-41E8-9C21-12FB3B546EED}"/>
          </ac:spMkLst>
        </pc:spChg>
        <pc:spChg chg="del">
          <ac:chgData name="丁 伯尧" userId="2183aef9954554d9" providerId="LiveId" clId="{55564C68-38D9-4104-9530-A38BE07FDED2}" dt="2022-10-13T08:49:16.007" v="9636" actId="478"/>
          <ac:spMkLst>
            <pc:docMk/>
            <pc:sldMk cId="3876324012" sldId="273"/>
            <ac:spMk id="8" creationId="{10532B43-7BC1-4FEB-807E-F6EE52F01D0A}"/>
          </ac:spMkLst>
        </pc:spChg>
        <pc:spChg chg="del">
          <ac:chgData name="丁 伯尧" userId="2183aef9954554d9" providerId="LiveId" clId="{55564C68-38D9-4104-9530-A38BE07FDED2}" dt="2022-10-13T08:49:19.847" v="9637" actId="478"/>
          <ac:spMkLst>
            <pc:docMk/>
            <pc:sldMk cId="3876324012" sldId="273"/>
            <ac:spMk id="9" creationId="{94854227-B8DC-4AF5-8783-0EEBD304FEE1}"/>
          </ac:spMkLst>
        </pc:spChg>
        <pc:spChg chg="del">
          <ac:chgData name="丁 伯尧" userId="2183aef9954554d9" providerId="LiveId" clId="{55564C68-38D9-4104-9530-A38BE07FDED2}" dt="2022-10-13T08:49:19.847" v="9637" actId="478"/>
          <ac:spMkLst>
            <pc:docMk/>
            <pc:sldMk cId="3876324012" sldId="273"/>
            <ac:spMk id="10" creationId="{03F93265-0247-4785-A6F8-6A3DC836C5BF}"/>
          </ac:spMkLst>
        </pc:spChg>
        <pc:spChg chg="add mod">
          <ac:chgData name="丁 伯尧" userId="2183aef9954554d9" providerId="LiveId" clId="{55564C68-38D9-4104-9530-A38BE07FDED2}" dt="2022-10-13T08:53:50.462" v="10549" actId="14100"/>
          <ac:spMkLst>
            <pc:docMk/>
            <pc:sldMk cId="3876324012" sldId="273"/>
            <ac:spMk id="11" creationId="{B76E40B3-96F4-4E91-BFCC-C6F4515882C9}"/>
          </ac:spMkLst>
        </pc:spChg>
        <pc:spChg chg="add mod">
          <ac:chgData name="丁 伯尧" userId="2183aef9954554d9" providerId="LiveId" clId="{55564C68-38D9-4104-9530-A38BE07FDED2}" dt="2022-10-13T08:54:23.506" v="10555" actId="14100"/>
          <ac:spMkLst>
            <pc:docMk/>
            <pc:sldMk cId="3876324012" sldId="273"/>
            <ac:spMk id="12" creationId="{612D3E04-C646-453A-8019-8E7D43888095}"/>
          </ac:spMkLst>
        </pc:spChg>
        <pc:spChg chg="add del mod">
          <ac:chgData name="丁 伯尧" userId="2183aef9954554d9" providerId="LiveId" clId="{55564C68-38D9-4104-9530-A38BE07FDED2}" dt="2022-10-13T08:55:46.825" v="10597" actId="478"/>
          <ac:spMkLst>
            <pc:docMk/>
            <pc:sldMk cId="3876324012" sldId="273"/>
            <ac:spMk id="13" creationId="{6743291F-1246-4A8C-921F-F8E10967A4B3}"/>
          </ac:spMkLst>
        </pc:spChg>
        <pc:spChg chg="add mod">
          <ac:chgData name="丁 伯尧" userId="2183aef9954554d9" providerId="LiveId" clId="{55564C68-38D9-4104-9530-A38BE07FDED2}" dt="2022-10-13T10:18:35.062" v="14839" actId="14100"/>
          <ac:spMkLst>
            <pc:docMk/>
            <pc:sldMk cId="3876324012" sldId="273"/>
            <ac:spMk id="14" creationId="{E9584F90-633E-487D-927F-46C248C1FAF2}"/>
          </ac:spMkLst>
        </pc:spChg>
        <pc:picChg chg="mod">
          <ac:chgData name="丁 伯尧" userId="2183aef9954554d9" providerId="LiveId" clId="{55564C68-38D9-4104-9530-A38BE07FDED2}" dt="2022-10-13T08:55:48.689" v="10599" actId="1076"/>
          <ac:picMkLst>
            <pc:docMk/>
            <pc:sldMk cId="3876324012" sldId="273"/>
            <ac:picMk id="5" creationId="{75E2E347-F0B6-4092-AA31-E64D29C1E0AD}"/>
          </ac:picMkLst>
        </pc:picChg>
      </pc:sldChg>
      <pc:sldChg chg="modSp new mod">
        <pc:chgData name="丁 伯尧" userId="2183aef9954554d9" providerId="LiveId" clId="{55564C68-38D9-4104-9530-A38BE07FDED2}" dt="2022-10-13T09:14:24.411" v="12016" actId="207"/>
        <pc:sldMkLst>
          <pc:docMk/>
          <pc:sldMk cId="1963078368" sldId="274"/>
        </pc:sldMkLst>
        <pc:spChg chg="mod">
          <ac:chgData name="丁 伯尧" userId="2183aef9954554d9" providerId="LiveId" clId="{55564C68-38D9-4104-9530-A38BE07FDED2}" dt="2022-10-13T09:14:24.411" v="12016" actId="207"/>
          <ac:spMkLst>
            <pc:docMk/>
            <pc:sldMk cId="1963078368" sldId="274"/>
            <ac:spMk id="3" creationId="{BB64B4CF-646F-4154-8136-C1156C35CEC3}"/>
          </ac:spMkLst>
        </pc:spChg>
        <pc:spChg chg="mod">
          <ac:chgData name="丁 伯尧" userId="2183aef9954554d9" providerId="LiveId" clId="{55564C68-38D9-4104-9530-A38BE07FDED2}" dt="2022-10-13T08:56:32.524" v="10654"/>
          <ac:spMkLst>
            <pc:docMk/>
            <pc:sldMk cId="1963078368" sldId="274"/>
            <ac:spMk id="4" creationId="{224D4928-4B72-4371-A846-F189DE47969B}"/>
          </ac:spMkLst>
        </pc:spChg>
      </pc:sldChg>
      <pc:sldChg chg="addSp modSp new mod">
        <pc:chgData name="丁 伯尧" userId="2183aef9954554d9" providerId="LiveId" clId="{55564C68-38D9-4104-9530-A38BE07FDED2}" dt="2022-10-13T09:10:18.341" v="11775" actId="14100"/>
        <pc:sldMkLst>
          <pc:docMk/>
          <pc:sldMk cId="1866255093" sldId="275"/>
        </pc:sldMkLst>
        <pc:spChg chg="mod">
          <ac:chgData name="丁 伯尧" userId="2183aef9954554d9" providerId="LiveId" clId="{55564C68-38D9-4104-9530-A38BE07FDED2}" dt="2022-10-13T09:09:35.829" v="11771" actId="27636"/>
          <ac:spMkLst>
            <pc:docMk/>
            <pc:sldMk cId="1866255093" sldId="275"/>
            <ac:spMk id="3" creationId="{660D493A-59A9-49E8-83C8-833BA71BE225}"/>
          </ac:spMkLst>
        </pc:spChg>
        <pc:spChg chg="mod">
          <ac:chgData name="丁 伯尧" userId="2183aef9954554d9" providerId="LiveId" clId="{55564C68-38D9-4104-9530-A38BE07FDED2}" dt="2022-10-13T09:06:02.681" v="11627"/>
          <ac:spMkLst>
            <pc:docMk/>
            <pc:sldMk cId="1866255093" sldId="275"/>
            <ac:spMk id="4" creationId="{6ECF88A4-9EC7-4981-9E10-D287FC516D5B}"/>
          </ac:spMkLst>
        </pc:spChg>
        <pc:picChg chg="add mod">
          <ac:chgData name="丁 伯尧" userId="2183aef9954554d9" providerId="LiveId" clId="{55564C68-38D9-4104-9530-A38BE07FDED2}" dt="2022-10-13T09:10:18.341" v="11775" actId="14100"/>
          <ac:picMkLst>
            <pc:docMk/>
            <pc:sldMk cId="1866255093" sldId="275"/>
            <ac:picMk id="5" creationId="{35EFD502-7FF8-4969-8ED1-B16F2E2B49CA}"/>
          </ac:picMkLst>
        </pc:picChg>
      </pc:sldChg>
      <pc:sldChg chg="modSp add mod">
        <pc:chgData name="丁 伯尧" userId="2183aef9954554d9" providerId="LiveId" clId="{55564C68-38D9-4104-9530-A38BE07FDED2}" dt="2022-10-13T09:42:46.757" v="13238" actId="20577"/>
        <pc:sldMkLst>
          <pc:docMk/>
          <pc:sldMk cId="858493614" sldId="276"/>
        </pc:sldMkLst>
        <pc:spChg chg="mod">
          <ac:chgData name="丁 伯尧" userId="2183aef9954554d9" providerId="LiveId" clId="{55564C68-38D9-4104-9530-A38BE07FDED2}" dt="2022-10-13T09:42:46.757" v="13238" actId="20577"/>
          <ac:spMkLst>
            <pc:docMk/>
            <pc:sldMk cId="858493614" sldId="276"/>
            <ac:spMk id="2" creationId="{76E41208-D061-4EE7-ADF6-481CDFC969F7}"/>
          </ac:spMkLst>
        </pc:spChg>
        <pc:picChg chg="mod">
          <ac:chgData name="丁 伯尧" userId="2183aef9954554d9" providerId="LiveId" clId="{55564C68-38D9-4104-9530-A38BE07FDED2}" dt="2022-10-13T09:38:23.991" v="13148" actId="1076"/>
          <ac:picMkLst>
            <pc:docMk/>
            <pc:sldMk cId="858493614" sldId="276"/>
            <ac:picMk id="5" creationId="{15CE1204-80BE-4077-B84C-15D1EEDAB40A}"/>
          </ac:picMkLst>
        </pc:picChg>
      </pc:sldChg>
      <pc:sldChg chg="addSp delSp modSp add mod">
        <pc:chgData name="丁 伯尧" userId="2183aef9954554d9" providerId="LiveId" clId="{55564C68-38D9-4104-9530-A38BE07FDED2}" dt="2022-10-13T10:20:28.045" v="15026"/>
        <pc:sldMkLst>
          <pc:docMk/>
          <pc:sldMk cId="4145196477" sldId="277"/>
        </pc:sldMkLst>
        <pc:spChg chg="mod">
          <ac:chgData name="丁 伯尧" userId="2183aef9954554d9" providerId="LiveId" clId="{55564C68-38D9-4104-9530-A38BE07FDED2}" dt="2022-10-13T10:20:11.766" v="15023" actId="20577"/>
          <ac:spMkLst>
            <pc:docMk/>
            <pc:sldMk cId="4145196477" sldId="277"/>
            <ac:spMk id="2" creationId="{75287990-1504-4B2D-B364-FC16D2825654}"/>
          </ac:spMkLst>
        </pc:spChg>
        <pc:spChg chg="del">
          <ac:chgData name="丁 伯尧" userId="2183aef9954554d9" providerId="LiveId" clId="{55564C68-38D9-4104-9530-A38BE07FDED2}" dt="2022-10-13T10:11:07.613" v="14517" actId="478"/>
          <ac:spMkLst>
            <pc:docMk/>
            <pc:sldMk cId="4145196477" sldId="277"/>
            <ac:spMk id="6" creationId="{979EE010-DDD5-42E0-A04B-FDC1BF16559F}"/>
          </ac:spMkLst>
        </pc:spChg>
        <pc:spChg chg="add mod">
          <ac:chgData name="丁 伯尧" userId="2183aef9954554d9" providerId="LiveId" clId="{55564C68-38D9-4104-9530-A38BE07FDED2}" dt="2022-10-13T10:20:28.045" v="15026"/>
          <ac:spMkLst>
            <pc:docMk/>
            <pc:sldMk cId="4145196477" sldId="277"/>
            <ac:spMk id="8" creationId="{311DFA8A-7D6D-433B-9E19-E90D61540B3F}"/>
          </ac:spMkLst>
        </pc:spChg>
        <pc:picChg chg="mod">
          <ac:chgData name="丁 伯尧" userId="2183aef9954554d9" providerId="LiveId" clId="{55564C68-38D9-4104-9530-A38BE07FDED2}" dt="2022-10-13T10:20:15.967" v="15025" actId="1076"/>
          <ac:picMkLst>
            <pc:docMk/>
            <pc:sldMk cId="4145196477" sldId="277"/>
            <ac:picMk id="5" creationId="{A8D2BD38-1780-456B-8906-1E10B7662ABD}"/>
          </ac:picMkLst>
        </pc:picChg>
        <pc:picChg chg="add mod">
          <ac:chgData name="丁 伯尧" userId="2183aef9954554d9" providerId="LiveId" clId="{55564C68-38D9-4104-9530-A38BE07FDED2}" dt="2022-10-13T10:11:02.821" v="14515" actId="1076"/>
          <ac:picMkLst>
            <pc:docMk/>
            <pc:sldMk cId="4145196477" sldId="277"/>
            <ac:picMk id="7" creationId="{318D8836-A9EF-420E-B2CC-869BC9EC28E1}"/>
          </ac:picMkLst>
        </pc:picChg>
      </pc:sldChg>
      <pc:sldChg chg="addSp delSp modSp add mod">
        <pc:chgData name="丁 伯尧" userId="2183aef9954554d9" providerId="LiveId" clId="{55564C68-38D9-4104-9530-A38BE07FDED2}" dt="2022-10-13T10:09:53.715" v="14512" actId="1076"/>
        <pc:sldMkLst>
          <pc:docMk/>
          <pc:sldMk cId="3442359656" sldId="278"/>
        </pc:sldMkLst>
        <pc:spChg chg="mod">
          <ac:chgData name="丁 伯尧" userId="2183aef9954554d9" providerId="LiveId" clId="{55564C68-38D9-4104-9530-A38BE07FDED2}" dt="2022-10-13T10:07:52.897" v="14497" actId="14100"/>
          <ac:spMkLst>
            <pc:docMk/>
            <pc:sldMk cId="3442359656" sldId="278"/>
            <ac:spMk id="2" creationId="{1C378A6F-DEA0-44AB-85A8-F8F1554F799A}"/>
          </ac:spMkLst>
        </pc:spChg>
        <pc:spChg chg="add mod">
          <ac:chgData name="丁 伯尧" userId="2183aef9954554d9" providerId="LiveId" clId="{55564C68-38D9-4104-9530-A38BE07FDED2}" dt="2022-10-13T10:09:31.482" v="14503" actId="14100"/>
          <ac:spMkLst>
            <pc:docMk/>
            <pc:sldMk cId="3442359656" sldId="278"/>
            <ac:spMk id="8" creationId="{C6F61C33-4BF6-4A91-9A73-CA69A98A89EB}"/>
          </ac:spMkLst>
        </pc:spChg>
        <pc:spChg chg="add mod">
          <ac:chgData name="丁 伯尧" userId="2183aef9954554d9" providerId="LiveId" clId="{55564C68-38D9-4104-9530-A38BE07FDED2}" dt="2022-10-13T10:09:35.424" v="14505" actId="1076"/>
          <ac:spMkLst>
            <pc:docMk/>
            <pc:sldMk cId="3442359656" sldId="278"/>
            <ac:spMk id="9" creationId="{DC49E910-4A3B-4481-A5B5-8D4458660583}"/>
          </ac:spMkLst>
        </pc:spChg>
        <pc:spChg chg="add mod">
          <ac:chgData name="丁 伯尧" userId="2183aef9954554d9" providerId="LiveId" clId="{55564C68-38D9-4104-9530-A38BE07FDED2}" dt="2022-10-13T10:09:46.397" v="14510" actId="14100"/>
          <ac:spMkLst>
            <pc:docMk/>
            <pc:sldMk cId="3442359656" sldId="278"/>
            <ac:spMk id="10" creationId="{C03219B7-543E-4BA3-B7E4-326EA2E783E5}"/>
          </ac:spMkLst>
        </pc:spChg>
        <pc:spChg chg="add mod">
          <ac:chgData name="丁 伯尧" userId="2183aef9954554d9" providerId="LiveId" clId="{55564C68-38D9-4104-9530-A38BE07FDED2}" dt="2022-10-13T10:09:53.715" v="14512" actId="1076"/>
          <ac:spMkLst>
            <pc:docMk/>
            <pc:sldMk cId="3442359656" sldId="278"/>
            <ac:spMk id="11" creationId="{D6ABFE05-ED23-4066-8657-E18FCA666121}"/>
          </ac:spMkLst>
        </pc:spChg>
        <pc:picChg chg="add del mod">
          <ac:chgData name="丁 伯尧" userId="2183aef9954554d9" providerId="LiveId" clId="{55564C68-38D9-4104-9530-A38BE07FDED2}" dt="2022-10-13T10:07:43.341" v="14491"/>
          <ac:picMkLst>
            <pc:docMk/>
            <pc:sldMk cId="3442359656" sldId="278"/>
            <ac:picMk id="5" creationId="{02A44D41-EC41-470C-9A2C-3266076771D5}"/>
          </ac:picMkLst>
        </pc:picChg>
        <pc:picChg chg="add mod">
          <ac:chgData name="丁 伯尧" userId="2183aef9954554d9" providerId="LiveId" clId="{55564C68-38D9-4104-9530-A38BE07FDED2}" dt="2022-10-13T10:07:49.079" v="14496" actId="1076"/>
          <ac:picMkLst>
            <pc:docMk/>
            <pc:sldMk cId="3442359656" sldId="278"/>
            <ac:picMk id="7" creationId="{48576A96-4024-4E67-B5B2-9B127E53166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4D421-AB42-4D63-A153-9A36612D44FF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A78FA-9540-4F3C-AA7F-A0067F02D2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634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A78FA-9540-4F3C-AA7F-A0067F02D2E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016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A78FA-9540-4F3C-AA7F-A0067F02D2E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857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BD1A6-AF55-48F8-858E-780F8F037D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79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Go</a:t>
            </a:r>
            <a:r>
              <a:rPr lang="zh-CN" altLang="en-US"/>
              <a:t>语言的并发调度模型称为</a:t>
            </a:r>
            <a:r>
              <a:rPr lang="en-US" altLang="zh-CN"/>
              <a:t>GMP</a:t>
            </a:r>
            <a:r>
              <a:rPr lang="zh-CN" altLang="en-US"/>
              <a:t>模型。其中</a:t>
            </a:r>
            <a:r>
              <a:rPr lang="en-US" altLang="zh-CN"/>
              <a:t>G</a:t>
            </a:r>
            <a:r>
              <a:rPr lang="zh-CN" altLang="en-US"/>
              <a:t>是指</a:t>
            </a:r>
            <a:r>
              <a:rPr lang="en-US" altLang="zh-CN"/>
              <a:t>goroutine</a:t>
            </a:r>
            <a:r>
              <a:rPr lang="zh-CN" altLang="en-US"/>
              <a:t>，它是</a:t>
            </a:r>
            <a:r>
              <a:rPr lang="en-US" altLang="zh-CN"/>
              <a:t>Go</a:t>
            </a:r>
            <a:r>
              <a:rPr lang="zh-CN" altLang="en-US"/>
              <a:t>程序建立的用户线程，</a:t>
            </a:r>
            <a:r>
              <a:rPr lang="en-US" altLang="zh-CN"/>
              <a:t>M</a:t>
            </a:r>
            <a:r>
              <a:rPr lang="zh-CN" altLang="en-US"/>
              <a:t>是系统线程的抽象，</a:t>
            </a:r>
            <a:r>
              <a:rPr lang="en-US" altLang="zh-CN"/>
              <a:t>P</a:t>
            </a:r>
            <a:r>
              <a:rPr lang="zh-CN" altLang="en-US"/>
              <a:t>用来表示一个逻辑处理器。在这里需要提到的是，</a:t>
            </a:r>
            <a:r>
              <a:rPr lang="en-US" altLang="zh-CN"/>
              <a:t>goroutine</a:t>
            </a:r>
            <a:r>
              <a:rPr lang="zh-CN" altLang="en-US"/>
              <a:t>的栈是动态变化的，它的初始大小为</a:t>
            </a:r>
            <a:r>
              <a:rPr lang="en-US" altLang="zh-CN"/>
              <a:t>2KB</a:t>
            </a:r>
            <a:r>
              <a:rPr lang="zh-CN" altLang="en-US"/>
              <a:t>；并且每个</a:t>
            </a:r>
            <a:r>
              <a:rPr lang="en-US" altLang="zh-CN"/>
              <a:t>M</a:t>
            </a:r>
            <a:r>
              <a:rPr lang="zh-CN" altLang="en-US"/>
              <a:t>中会绑定一个特殊的</a:t>
            </a:r>
            <a:r>
              <a:rPr lang="en-US" altLang="zh-CN"/>
              <a:t>goroutine g0</a:t>
            </a:r>
            <a:r>
              <a:rPr lang="zh-CN" altLang="en-US"/>
              <a:t>，</a:t>
            </a:r>
            <a:r>
              <a:rPr lang="zh-CN" altLang="en-US" sz="1200" b="0"/>
              <a:t>它持有调度栈，它则是持有一段固定大小的栈空间，</a:t>
            </a:r>
            <a:r>
              <a:rPr lang="en-US" altLang="zh-CN" sz="1200" b="0"/>
              <a:t>g0</a:t>
            </a:r>
            <a:r>
              <a:rPr lang="zh-CN" altLang="en-US" sz="1200" b="0"/>
              <a:t>通常被用来执行系统调用以及</a:t>
            </a:r>
            <a:r>
              <a:rPr lang="en-US" altLang="zh-CN" sz="1200" b="0"/>
              <a:t>cgo</a:t>
            </a:r>
            <a:r>
              <a:rPr lang="zh-CN" altLang="en-US" sz="1200" b="0"/>
              <a:t>的调用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4FFCD-9E07-45CA-92FF-486E31422E6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466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Go</a:t>
            </a:r>
            <a:r>
              <a:rPr lang="zh-CN" altLang="en-US"/>
              <a:t>语言原生提供了</a:t>
            </a:r>
            <a:r>
              <a:rPr lang="en-US" altLang="zh-CN"/>
              <a:t>C</a:t>
            </a:r>
            <a:r>
              <a:rPr lang="zh-CN" altLang="en-US"/>
              <a:t>和</a:t>
            </a:r>
            <a:r>
              <a:rPr lang="en-US" altLang="zh-CN"/>
              <a:t>Go</a:t>
            </a:r>
            <a:r>
              <a:rPr lang="zh-CN" altLang="en-US"/>
              <a:t>之间的跨语言调用机制</a:t>
            </a:r>
            <a:r>
              <a:rPr lang="en-US" altLang="zh-CN"/>
              <a:t>cgo</a:t>
            </a:r>
            <a:r>
              <a:rPr lang="zh-CN" altLang="en-US"/>
              <a:t>。如左图所示，这是一个在</a:t>
            </a:r>
            <a:r>
              <a:rPr lang="en-US" altLang="zh-CN"/>
              <a:t>Go</a:t>
            </a:r>
            <a:r>
              <a:rPr lang="zh-CN" altLang="en-US"/>
              <a:t>语言中调用</a:t>
            </a:r>
            <a:r>
              <a:rPr lang="en-US" altLang="zh-CN"/>
              <a:t>C</a:t>
            </a:r>
            <a:r>
              <a:rPr lang="zh-CN" altLang="en-US"/>
              <a:t>函数并在</a:t>
            </a:r>
            <a:r>
              <a:rPr lang="en-US" altLang="zh-CN"/>
              <a:t>C</a:t>
            </a:r>
            <a:r>
              <a:rPr lang="zh-CN" altLang="en-US"/>
              <a:t>函数中回调</a:t>
            </a:r>
            <a:r>
              <a:rPr lang="en-US" altLang="zh-CN"/>
              <a:t>Go</a:t>
            </a:r>
            <a:r>
              <a:rPr lang="zh-CN" altLang="en-US"/>
              <a:t>函数的例子。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使用</a:t>
            </a:r>
            <a:r>
              <a:rPr lang="en-US" altLang="zh-CN"/>
              <a:t>cgo</a:t>
            </a:r>
            <a:r>
              <a:rPr lang="zh-CN" altLang="en-US"/>
              <a:t>机制的</a:t>
            </a:r>
            <a:r>
              <a:rPr lang="en-US" altLang="zh-CN"/>
              <a:t>.go</a:t>
            </a:r>
            <a:r>
              <a:rPr lang="zh-CN" altLang="en-US"/>
              <a:t>文件的编译流程如右图所示，与一般的程序编译过程不同，</a:t>
            </a:r>
            <a:r>
              <a:rPr lang="en-US" altLang="zh-CN"/>
              <a:t>cgo</a:t>
            </a:r>
            <a:r>
              <a:rPr lang="zh-CN" altLang="en-US"/>
              <a:t>文件会先生成中间文件再进行编译。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4FFCD-9E07-45CA-92FF-486E31422E6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046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然后就是如何实现大数乘法和平方的向量化版本</a:t>
            </a:r>
            <a:endParaRPr lang="en-US" altLang="zh-CN"/>
          </a:p>
          <a:p>
            <a:r>
              <a:rPr lang="zh-CN" altLang="en-US"/>
              <a:t>因为</a:t>
            </a:r>
            <a:r>
              <a:rPr lang="en-US" altLang="zh-CN"/>
              <a:t>Go</a:t>
            </a:r>
            <a:r>
              <a:rPr lang="zh-CN" altLang="en-US"/>
              <a:t>对于向量指令集的支持仅通过汇编，编写大量的汇编代码工作量繁重，所以我们在实现的时候先将</a:t>
            </a:r>
            <a:r>
              <a:rPr lang="en-US" altLang="zh-CN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sm2P256Mul2Way</a:t>
            </a:r>
            <a:r>
              <a:rPr lang="zh-CN" altLang="en-US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和</a:t>
            </a:r>
            <a:r>
              <a:rPr lang="en-US" altLang="zh-CN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sm2P256Square2Way</a:t>
            </a:r>
            <a:r>
              <a:rPr lang="zh-CN" altLang="en-US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这两个函数通过</a:t>
            </a:r>
            <a:r>
              <a:rPr lang="en-US" altLang="zh-CN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zh-CN" altLang="en-US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并利用</a:t>
            </a:r>
            <a:r>
              <a:rPr lang="en-US" altLang="zh-CN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zh-CN" altLang="en-US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语言的向量指令支持来实现，</a:t>
            </a:r>
            <a:endParaRPr lang="en-US" altLang="zh-CN" sz="1200" b="1">
              <a:solidFill>
                <a:srgbClr val="AA3731"/>
              </a:solidFill>
              <a:effectLst/>
              <a:latin typeface="Consolas" panose="020B0609020204030204" pitchFamily="49" charset="0"/>
            </a:endParaRPr>
          </a:p>
          <a:p>
            <a:r>
              <a:rPr lang="zh-CN" altLang="en-US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然后通过开源工具</a:t>
            </a:r>
            <a:r>
              <a:rPr lang="en-US" altLang="zh-CN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c2goasm</a:t>
            </a:r>
            <a:r>
              <a:rPr lang="zh-CN" altLang="en-US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将</a:t>
            </a:r>
            <a:r>
              <a:rPr lang="en-US" altLang="zh-CN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zh-CN" altLang="en-US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的汇编代码转换为</a:t>
            </a:r>
            <a:r>
              <a:rPr lang="en-US" altLang="zh-CN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Go</a:t>
            </a:r>
            <a:r>
              <a:rPr lang="zh-CN" altLang="en-US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的汇编代码，从而实现了</a:t>
            </a:r>
            <a:r>
              <a:rPr lang="en-US" altLang="zh-CN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sm2P256Mul2Way</a:t>
            </a:r>
            <a:r>
              <a:rPr lang="zh-CN" altLang="en-US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和</a:t>
            </a:r>
            <a:r>
              <a:rPr lang="en-US" altLang="zh-CN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sm2P256Square2Way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25832-540A-4146-B1EE-0BE85B490BC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135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A78FA-9540-4F3C-AA7F-A0067F02D2E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600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A78FA-9540-4F3C-AA7F-A0067F02D2E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408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A78FA-9540-4F3C-AA7F-A0067F02D2E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3176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所以此时我们认为是发生了不必要的栈变量逃逸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25832-540A-4146-B1EE-0BE85B490BC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79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通过</a:t>
            </a:r>
            <a:r>
              <a:rPr lang="en-US" altLang="zh-CN"/>
              <a:t>Go</a:t>
            </a:r>
            <a:r>
              <a:rPr lang="zh-CN" altLang="en-US"/>
              <a:t>的指针转换操作可以让我们绕过</a:t>
            </a:r>
            <a:r>
              <a:rPr lang="en-US" altLang="zh-CN"/>
              <a:t>local_x</a:t>
            </a:r>
            <a:r>
              <a:rPr lang="zh-CN" altLang="en-US"/>
              <a:t>变量的逃逸分析，使</a:t>
            </a:r>
            <a:r>
              <a:rPr lang="en-US" altLang="zh-CN"/>
              <a:t>local_x</a:t>
            </a:r>
            <a:r>
              <a:rPr lang="zh-CN" altLang="en-US"/>
              <a:t>变量被分配在栈上而不是堆上，从而减少</a:t>
            </a:r>
            <a:r>
              <a:rPr lang="zh-CN" altLang="en-US" b="1">
                <a:solidFill>
                  <a:srgbClr val="FF0000"/>
                </a:solidFill>
              </a:rPr>
              <a:t>隐式</a:t>
            </a:r>
            <a:r>
              <a:rPr lang="zh-CN" altLang="en-US"/>
              <a:t>的堆内存分配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右侧则是我们为了减少不必要的栈变量逃逸所做的优化流程。我们通过对逃逸变量的逐个分析来减少这种</a:t>
            </a:r>
            <a:r>
              <a:rPr lang="zh-CN" altLang="en-US" b="1">
                <a:solidFill>
                  <a:srgbClr val="FF0000"/>
                </a:solidFill>
              </a:rPr>
              <a:t>隐式</a:t>
            </a:r>
            <a:r>
              <a:rPr lang="zh-CN" altLang="en-US"/>
              <a:t>的堆内存分配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25832-540A-4146-B1EE-0BE85B490BC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825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A78FA-9540-4F3C-AA7F-A0067F02D2E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926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A78FA-9540-4F3C-AA7F-A0067F02D2E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380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70391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/>
        </p:nvSpPr>
        <p:spPr>
          <a:xfrm>
            <a:off x="4803932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/>
        </p:nvSpPr>
        <p:spPr>
          <a:xfrm>
            <a:off x="7388871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0955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E95540-518A-436D-96A9-E8E5B99E656B}"/>
              </a:ext>
            </a:extLst>
          </p:cNvPr>
          <p:cNvSpPr txBox="1"/>
          <p:nvPr/>
        </p:nvSpPr>
        <p:spPr>
          <a:xfrm>
            <a:off x="2113078" y="651792"/>
            <a:ext cx="796583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5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学士学位论文答辩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D890E7FE-640E-4C4B-AEED-461CE6C6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79" y="3467667"/>
            <a:ext cx="7965831" cy="1534958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6" name="矩形 19">
            <a:extLst>
              <a:ext uri="{FF2B5EF4-FFF2-40B4-BE49-F238E27FC236}">
                <a16:creationId xmlns:a16="http://schemas.microsoft.com/office/drawing/2014/main" id="{ED687791-76AA-47CB-B229-403F2F592611}"/>
              </a:ext>
            </a:extLst>
          </p:cNvPr>
          <p:cNvSpPr/>
          <p:nvPr/>
        </p:nvSpPr>
        <p:spPr>
          <a:xfrm>
            <a:off x="1636686" y="723900"/>
            <a:ext cx="8918627" cy="50863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DA3962CF-197B-43C5-A281-4A78FDC25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69" y="5127259"/>
            <a:ext cx="8585847" cy="6011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15034403-6685-4B58-ACE4-C380E28D34DC}"/>
              </a:ext>
            </a:extLst>
          </p:cNvPr>
          <p:cNvGrpSpPr/>
          <p:nvPr/>
        </p:nvGrpSpPr>
        <p:grpSpPr>
          <a:xfrm>
            <a:off x="1493414" y="565150"/>
            <a:ext cx="470297" cy="470297"/>
            <a:chOff x="1308100" y="1397035"/>
            <a:chExt cx="627063" cy="627062"/>
          </a:xfrm>
        </p:grpSpPr>
        <p:sp>
          <p:nvSpPr>
            <p:cNvPr id="9" name="矩形 24">
              <a:extLst>
                <a:ext uri="{FF2B5EF4-FFF2-40B4-BE49-F238E27FC236}">
                  <a16:creationId xmlns:a16="http://schemas.microsoft.com/office/drawing/2014/main" id="{1194DD5D-D017-4C63-9A90-32B25C275B57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0" name="矩形 25">
              <a:extLst>
                <a:ext uri="{FF2B5EF4-FFF2-40B4-BE49-F238E27FC236}">
                  <a16:creationId xmlns:a16="http://schemas.microsoft.com/office/drawing/2014/main" id="{EF70099E-DB65-418D-9F7D-50A7CCBED790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1" name="Group 1">
            <a:extLst>
              <a:ext uri="{FF2B5EF4-FFF2-40B4-BE49-F238E27FC236}">
                <a16:creationId xmlns:a16="http://schemas.microsoft.com/office/drawing/2014/main" id="{6916F8CC-E994-4B67-9C33-5BC4E68DD1F7}"/>
              </a:ext>
            </a:extLst>
          </p:cNvPr>
          <p:cNvGrpSpPr/>
          <p:nvPr/>
        </p:nvGrpSpPr>
        <p:grpSpPr>
          <a:xfrm>
            <a:off x="10276111" y="5526361"/>
            <a:ext cx="558403" cy="528638"/>
            <a:chOff x="10637838" y="3171860"/>
            <a:chExt cx="744537" cy="704850"/>
          </a:xfrm>
        </p:grpSpPr>
        <p:sp>
          <p:nvSpPr>
            <p:cNvPr id="12" name="矩形 21">
              <a:extLst>
                <a:ext uri="{FF2B5EF4-FFF2-40B4-BE49-F238E27FC236}">
                  <a16:creationId xmlns:a16="http://schemas.microsoft.com/office/drawing/2014/main" id="{D23328E7-BFF2-425E-8135-D37933F8D22A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3" name="矩形 22">
              <a:extLst>
                <a:ext uri="{FF2B5EF4-FFF2-40B4-BE49-F238E27FC236}">
                  <a16:creationId xmlns:a16="http://schemas.microsoft.com/office/drawing/2014/main" id="{123FCACE-815B-4AA6-8CC1-58F35DA38D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702AD55-5847-4CCB-A65A-9BC88ED1E6B1}"/>
              </a:ext>
            </a:extLst>
          </p:cNvPr>
          <p:cNvGrpSpPr/>
          <p:nvPr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73F66E0E-B447-4E57-9437-FDC3BE56C10F}"/>
                </a:ext>
              </a:extLst>
            </p:cNvPr>
            <p:cNvSpPr/>
            <p:nvPr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1804777B-56A3-4EB8-8017-C5BC277C4834}"/>
                </a:ext>
              </a:extLst>
            </p:cNvPr>
            <p:cNvSpPr/>
            <p:nvPr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1F2CDE73-8FE8-4606-B128-CCEDD1135E5C}"/>
                </a:ext>
              </a:extLst>
            </p:cNvPr>
            <p:cNvSpPr/>
            <p:nvPr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319890DC-74B3-48DB-A2FC-C12B534F2B8F}"/>
                </a:ext>
              </a:extLst>
            </p:cNvPr>
            <p:cNvSpPr/>
            <p:nvPr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8A2C1484-EB3C-4054-A87F-5E1663E32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90" y="1431296"/>
            <a:ext cx="1984608" cy="204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98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A95D5C-1BC9-4DE3-BF77-23600C6F76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44A8D62-6E40-44A2-95C4-F7A6F94E5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9DB29C9-888F-4D93-9A98-3DF5DB449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7C2156-8F98-49B2-8C17-9DA8926B5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1403F1-B7E9-4AEB-972C-14C990412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0D8C6-7AE9-4B71-A422-E05DB8F518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768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BF8CFD-8979-6B41-923E-479EE9D31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516" y="1056904"/>
            <a:ext cx="11901001" cy="5245200"/>
          </a:xfrm>
          <a:prstGeom prst="rect">
            <a:avLst/>
          </a:prstGeom>
        </p:spPr>
        <p:txBody>
          <a:bodyPr/>
          <a:lstStyle>
            <a:lvl1pPr marL="273050" indent="-273050">
              <a:lnSpc>
                <a:spcPct val="120000"/>
              </a:lnSpc>
              <a:spcBef>
                <a:spcPts val="600"/>
              </a:spcBef>
              <a:buSzPct val="80000"/>
              <a:buFontTx/>
              <a:buBlip>
                <a:blip r:embed="rId2"/>
              </a:buBlip>
              <a:defRPr lang="zh-CN" altLang="en-US" sz="2800" b="1" kern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27063" indent="-315913">
              <a:lnSpc>
                <a:spcPct val="12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n"/>
              <a:defRPr kumimoji="1" lang="en-US" altLang="zh-CN" sz="2400" b="1" kern="12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00113" indent="-228600">
              <a:lnSpc>
                <a:spcPct val="12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160463" indent="-228600">
              <a:lnSpc>
                <a:spcPct val="12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ü"/>
              <a:defRPr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1404000" indent="-2286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r>
              <a:rPr kumimoji="1" lang="zh-CN" altLang="en-US" dirty="0"/>
              <a:t>编辑母版文本样式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第二级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第三级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第四级 </a:t>
            </a:r>
            <a:endParaRPr kumimoji="1" lang="en-US" altLang="zh-CN" dirty="0"/>
          </a:p>
          <a:p>
            <a:pPr lvl="4"/>
            <a:r>
              <a:rPr kumimoji="1" lang="zh-CN" altLang="en-US" dirty="0"/>
              <a:t>第五级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FD7C491-4DB4-9F49-9AEA-FF0EDF6B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66" y="136525"/>
            <a:ext cx="9672834" cy="614913"/>
          </a:xfrm>
        </p:spPr>
        <p:txBody>
          <a:bodyPr/>
          <a:lstStyle>
            <a:lvl1pPr>
              <a:defRPr sz="3600"/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4" name="日期占位符 2">
            <a:extLst>
              <a:ext uri="{FF2B5EF4-FFF2-40B4-BE49-F238E27FC236}">
                <a16:creationId xmlns:a16="http://schemas.microsoft.com/office/drawing/2014/main" id="{289AF1B1-F8AF-9F4A-BB55-62C4D4F4B2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5" name="页脚占位符 3">
            <a:extLst>
              <a:ext uri="{FF2B5EF4-FFF2-40B4-BE49-F238E27FC236}">
                <a16:creationId xmlns:a16="http://schemas.microsoft.com/office/drawing/2014/main" id="{FB2C05E7-C61D-7A4D-AEF8-4EC2E287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kumimoji="1" lang="zh-CN" altLang="en-US"/>
              <a:t>编译和运行时系统的整体性</a:t>
            </a:r>
          </a:p>
        </p:txBody>
      </p:sp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1A2FCA93-D279-5844-BB05-1B3E0360E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C52A2C0-4A2C-6E4A-BE17-4F11EA26570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73928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192000" cy="629728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179705" algn="r"/>
            <a:endParaRPr lang="zh-CN" altLang="en-US" sz="3200" b="1" dirty="0"/>
          </a:p>
        </p:txBody>
      </p:sp>
      <p:sp>
        <p:nvSpPr>
          <p:cNvPr id="5" name="矩形 4"/>
          <p:cNvSpPr/>
          <p:nvPr userDrawn="1"/>
        </p:nvSpPr>
        <p:spPr>
          <a:xfrm>
            <a:off x="0" y="6218112"/>
            <a:ext cx="12192000" cy="62972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/>
              <a:t>第四届中国软件开源创新大赛</a:t>
            </a:r>
          </a:p>
        </p:txBody>
      </p:sp>
      <p:pic>
        <p:nvPicPr>
          <p:cNvPr id="2" name="图片 1" descr="C:\Users\Administrator\Desktop\5aec11194fd81ce5c1ae56a5cb795cf.png5aec11194fd81ce5c1ae56a5cb795c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334625" y="103505"/>
            <a:ext cx="460375" cy="428625"/>
          </a:xfrm>
          <a:prstGeom prst="rect">
            <a:avLst/>
          </a:prstGeom>
          <a:effectLst>
            <a:outerShdw blurRad="889000" dist="50800" dir="5400000" algn="ctr" rotWithShape="0">
              <a:srgbClr val="000000">
                <a:alpha val="1000"/>
              </a:srgbClr>
            </a:outerShdw>
          </a:effec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329" y="111944"/>
            <a:ext cx="451847" cy="420218"/>
          </a:xfrm>
          <a:prstGeom prst="rect">
            <a:avLst/>
          </a:prstGeom>
        </p:spPr>
      </p:pic>
      <p:pic>
        <p:nvPicPr>
          <p:cNvPr id="3" name="图片 2" descr="C:\Users\vivi\Desktop\微信图片_20211213172633.png微信图片_20211213172633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-1270" y="1588"/>
            <a:ext cx="2038985" cy="636270"/>
          </a:xfrm>
          <a:prstGeom prst="rect">
            <a:avLst/>
          </a:prstGeom>
        </p:spPr>
      </p:pic>
      <p:sp>
        <p:nvSpPr>
          <p:cNvPr id="9" name="文本占位符 6">
            <a:extLst>
              <a:ext uri="{FF2B5EF4-FFF2-40B4-BE49-F238E27FC236}">
                <a16:creationId xmlns:a16="http://schemas.microsoft.com/office/drawing/2014/main" id="{6C491F11-7000-4A3D-B923-8D3A365A1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612" y="818984"/>
            <a:ext cx="11700345" cy="539099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buClr>
                <a:schemeClr val="accent3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3"/>
              </a:buClr>
              <a:buFont typeface="Wingdings" panose="05000000000000000000" pitchFamily="2" charset="2"/>
              <a:buChar char="Ø"/>
              <a:defRPr sz="180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3"/>
              </a:buClr>
              <a:buFont typeface="Wingdings" panose="05000000000000000000" pitchFamily="2" charset="2"/>
              <a:buChar char="u"/>
              <a:defRPr sz="160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3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buClr>
                <a:schemeClr val="accent3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EDDB36DA-FD55-4E4F-B0A6-C5F77CCDD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881" y="16826"/>
            <a:ext cx="1051560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ctr">
              <a:def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lvl="0" indent="179705" algn="ctr"/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421649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7092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776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7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08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844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BA96EA-D46C-425F-9023-F6E11ED2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7418F6-77DE-4C93-8786-64C7EB578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7A26F3-B790-4F42-83B8-93E6880F1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111069-3F63-4FFF-9BC8-D9FB68F14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F051AD-0767-4DE2-AC0C-E71E58D3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88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1C6B15-5F70-449F-B6D9-90E8FB4F5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编译和运行时系统的整体性</a:t>
            </a: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4328C59C-BD98-4565-A37F-39BD958DAAF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E4BA26A8-79EE-459B-83A5-0F4E7A48420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285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2" r:id="rId5"/>
    <p:sldLayoutId id="2147483673" r:id="rId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8959F7-3E4A-4CAE-B5F7-1BCE614C7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编译和运行时系统的整体性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F0037F-8DF7-47E7-A2E9-7112F040D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pic>
        <p:nvPicPr>
          <p:cNvPr id="13" name="图片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122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olang.org/doc/faq#histor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our.go-zh.org/concurrency/1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inio/c2goas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6C3D9E7-D464-415A-8B93-DDECCED95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068" y="1536333"/>
            <a:ext cx="8949266" cy="1892667"/>
          </a:xfrm>
        </p:spPr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003E867C-2A04-4454-A863-F98E0F2475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zh-CN" altLang="en-US"/>
              <a:t>丁伯尧</a:t>
            </a:r>
          </a:p>
        </p:txBody>
      </p:sp>
    </p:spTree>
    <p:extLst>
      <p:ext uri="{BB962C8B-B14F-4D97-AF65-F5344CB8AC3E}">
        <p14:creationId xmlns:p14="http://schemas.microsoft.com/office/powerpoint/2010/main" val="2494825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2CF53C-3B02-418B-B55D-226D53CE87C6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zh-CN" altLang="en-US"/>
              <a:t>结合个人研究内容介绍语言的编译和运行时的整体性</a:t>
            </a:r>
            <a:endParaRPr lang="en-US" altLang="zh-CN"/>
          </a:p>
          <a:p>
            <a:pPr lvl="1">
              <a:lnSpc>
                <a:spcPct val="130000"/>
              </a:lnSpc>
            </a:pPr>
            <a:r>
              <a:rPr lang="zh-CN" altLang="en-US"/>
              <a:t>部分语言特性需要编译器和运行时库协同实现</a:t>
            </a:r>
            <a:endParaRPr lang="en-US" altLang="zh-CN"/>
          </a:p>
          <a:p>
            <a:pPr lvl="2">
              <a:lnSpc>
                <a:spcPct val="130000"/>
              </a:lnSpc>
            </a:pPr>
            <a:r>
              <a:rPr lang="en-US" altLang="zh-CN"/>
              <a:t>CGO</a:t>
            </a:r>
            <a:r>
              <a:rPr lang="zh-CN" altLang="en-US"/>
              <a:t>跨语言调用、并发原语、栈扫描机制</a:t>
            </a:r>
            <a:endParaRPr lang="en-US" altLang="zh-CN"/>
          </a:p>
          <a:p>
            <a:pPr lvl="1">
              <a:lnSpc>
                <a:spcPct val="130000"/>
              </a:lnSpc>
            </a:pPr>
            <a:r>
              <a:rPr lang="zh-CN" altLang="en-US"/>
              <a:t>编译和运行时相结合的内存管理</a:t>
            </a:r>
            <a:endParaRPr lang="en-US" altLang="zh-CN"/>
          </a:p>
          <a:p>
            <a:pPr lvl="2">
              <a:lnSpc>
                <a:spcPct val="130000"/>
              </a:lnSpc>
            </a:pPr>
            <a:r>
              <a:rPr lang="zh-CN" altLang="en-US"/>
              <a:t>逃逸分析、垃圾收集、栈内存管理</a:t>
            </a:r>
            <a:endParaRPr lang="en-US" altLang="zh-CN"/>
          </a:p>
          <a:p>
            <a:pPr lvl="1">
              <a:lnSpc>
                <a:spcPct val="130000"/>
              </a:lnSpc>
            </a:pPr>
            <a:r>
              <a:rPr lang="zh-CN" altLang="en-US"/>
              <a:t>编译过程需要考虑运行时语义</a:t>
            </a:r>
            <a:endParaRPr lang="en-US" altLang="zh-CN"/>
          </a:p>
          <a:p>
            <a:pPr lvl="2">
              <a:lnSpc>
                <a:spcPct val="130000"/>
              </a:lnSpc>
            </a:pPr>
            <a:r>
              <a:rPr lang="zh-CN" altLang="en-US"/>
              <a:t>逃逸分析</a:t>
            </a:r>
            <a:endParaRPr lang="en-US" altLang="zh-CN"/>
          </a:p>
          <a:p>
            <a:pPr lvl="1">
              <a:lnSpc>
                <a:spcPct val="130000"/>
              </a:lnSpc>
            </a:pPr>
            <a:r>
              <a:rPr lang="zh-CN" altLang="en-US"/>
              <a:t>运行时信息反馈给编译器</a:t>
            </a:r>
            <a:endParaRPr lang="en-US" altLang="zh-CN"/>
          </a:p>
          <a:p>
            <a:pPr lvl="2">
              <a:lnSpc>
                <a:spcPct val="130000"/>
              </a:lnSpc>
            </a:pPr>
            <a:r>
              <a:rPr lang="en-US" altLang="zh-CN"/>
              <a:t>HotSpot</a:t>
            </a:r>
          </a:p>
          <a:p>
            <a:pPr>
              <a:lnSpc>
                <a:spcPct val="150000"/>
              </a:lnSpc>
            </a:pPr>
            <a:r>
              <a:rPr lang="zh-CN" altLang="en-US"/>
              <a:t>个人研究内容</a:t>
            </a:r>
            <a:endParaRPr lang="en-US" altLang="zh-CN"/>
          </a:p>
          <a:p>
            <a:pPr lvl="1">
              <a:lnSpc>
                <a:spcPct val="120000"/>
              </a:lnSpc>
            </a:pPr>
            <a:r>
              <a:rPr lang="en-US" altLang="zh-CN"/>
              <a:t>CGO</a:t>
            </a:r>
            <a:r>
              <a:rPr lang="zh-CN" altLang="en-US"/>
              <a:t>调用机制的研究与优化</a:t>
            </a:r>
            <a:endParaRPr lang="en-US" altLang="zh-CN"/>
          </a:p>
          <a:p>
            <a:pPr lvl="1">
              <a:lnSpc>
                <a:spcPct val="120000"/>
              </a:lnSpc>
            </a:pPr>
            <a:r>
              <a:rPr lang="en-US" altLang="zh-CN"/>
              <a:t>Go</a:t>
            </a:r>
            <a:r>
              <a:rPr lang="zh-CN" altLang="en-US"/>
              <a:t>语言逃逸分析的研究与优化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26FB879C-1B5D-4482-93E0-8BF086F63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主要内容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CDCBD3-DF80-49D9-9BFE-9996E8722B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</p:spTree>
    <p:extLst>
      <p:ext uri="{BB962C8B-B14F-4D97-AF65-F5344CB8AC3E}">
        <p14:creationId xmlns:p14="http://schemas.microsoft.com/office/powerpoint/2010/main" val="790120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44A29A9-722A-439A-B9B8-CD0E6AD2A45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/>
              <a:t>Go</a:t>
            </a:r>
            <a:r>
              <a:rPr lang="zh-CN" altLang="en-US"/>
              <a:t>语言的历史：</a:t>
            </a:r>
            <a:r>
              <a:rPr lang="en-US" altLang="zh-CN"/>
              <a:t>2009</a:t>
            </a:r>
            <a:r>
              <a:rPr lang="zh-CN" altLang="en-US"/>
              <a:t>年</a:t>
            </a:r>
            <a:r>
              <a:rPr lang="en-US" altLang="zh-CN"/>
              <a:t>Google</a:t>
            </a:r>
            <a:r>
              <a:rPr lang="zh-CN" altLang="en-US"/>
              <a:t>发布  </a:t>
            </a:r>
            <a:endParaRPr lang="en-US" altLang="zh-CN"/>
          </a:p>
          <a:p>
            <a:pPr lvl="1"/>
            <a:r>
              <a:rPr lang="en-US" altLang="zh-CN"/>
              <a:t>2007</a:t>
            </a:r>
            <a:r>
              <a:rPr lang="zh-CN" altLang="en-US"/>
              <a:t>年</a:t>
            </a:r>
            <a:r>
              <a:rPr lang="en-US" altLang="zh-CN"/>
              <a:t>9</a:t>
            </a:r>
            <a:r>
              <a:rPr lang="zh-CN" altLang="en-US"/>
              <a:t>月，</a:t>
            </a:r>
            <a:r>
              <a:rPr lang="en-US" altLang="zh-CN"/>
              <a:t>Google: Robert Griesemer(</a:t>
            </a:r>
            <a:r>
              <a:rPr lang="zh-CN" altLang="en-US"/>
              <a:t>瑞士</a:t>
            </a:r>
            <a:r>
              <a:rPr lang="en-US" altLang="zh-CN"/>
              <a:t>), Rob Pike(</a:t>
            </a:r>
            <a:r>
              <a:rPr lang="zh-CN" altLang="en-US"/>
              <a:t>加拿大、贝尔实验室，</a:t>
            </a:r>
            <a:r>
              <a:rPr lang="en-US" altLang="zh-CN"/>
              <a:t>Unix)</a:t>
            </a:r>
            <a:r>
              <a:rPr lang="zh-CN" altLang="en-US"/>
              <a:t>，</a:t>
            </a:r>
            <a:r>
              <a:rPr lang="en-US" altLang="zh-CN"/>
              <a:t> Ken Thompson(</a:t>
            </a:r>
            <a:r>
              <a:rPr lang="zh-CN" altLang="en-US"/>
              <a:t>美、贝尔实验室，</a:t>
            </a:r>
            <a:r>
              <a:rPr lang="en-US" altLang="zh-CN"/>
              <a:t>B</a:t>
            </a:r>
            <a:r>
              <a:rPr lang="zh-CN" altLang="en-US"/>
              <a:t>语言</a:t>
            </a:r>
            <a:r>
              <a:rPr lang="en-US" altLang="zh-CN"/>
              <a:t>-C</a:t>
            </a:r>
            <a:r>
              <a:rPr lang="zh-CN" altLang="en-US"/>
              <a:t>的前身、</a:t>
            </a:r>
            <a:r>
              <a:rPr lang="en-US" altLang="zh-CN"/>
              <a:t>Plan9</a:t>
            </a:r>
            <a:r>
              <a:rPr lang="zh-CN" altLang="en-US"/>
              <a:t>的创作者</a:t>
            </a:r>
            <a:r>
              <a:rPr lang="en-US" altLang="zh-CN"/>
              <a:t>)</a:t>
            </a:r>
            <a:r>
              <a:rPr lang="zh-CN" altLang="en-US"/>
              <a:t>开始设计</a:t>
            </a:r>
            <a:endParaRPr lang="en-US" altLang="zh-CN"/>
          </a:p>
          <a:p>
            <a:pPr lvl="1"/>
            <a:r>
              <a:rPr lang="zh-CN" altLang="en-US"/>
              <a:t>当时</a:t>
            </a:r>
            <a:r>
              <a:rPr lang="en-US" altLang="zh-CN"/>
              <a:t>Google</a:t>
            </a:r>
            <a:r>
              <a:rPr lang="zh-CN" altLang="en-US"/>
              <a:t>的技术大神们备受</a:t>
            </a:r>
            <a:r>
              <a:rPr lang="en-US" altLang="zh-CN"/>
              <a:t>C++</a:t>
            </a:r>
            <a:r>
              <a:rPr lang="zh-CN" altLang="en-US"/>
              <a:t>越来越臃肿的困扰，决心开发一种新语言来取代</a:t>
            </a:r>
            <a:r>
              <a:rPr lang="en-US" altLang="zh-CN"/>
              <a:t>C++</a:t>
            </a:r>
            <a:r>
              <a:rPr lang="zh-CN" altLang="en-US"/>
              <a:t>。</a:t>
            </a:r>
            <a:endParaRPr lang="en-US" altLang="zh-CN"/>
          </a:p>
          <a:p>
            <a:pPr lvl="2"/>
            <a:r>
              <a:rPr lang="zh-CN" altLang="en-US" b="1">
                <a:solidFill>
                  <a:srgbClr val="C00000"/>
                </a:solidFill>
              </a:rPr>
              <a:t>与其在臃肿的语言上不断增加新的特性，不如简化编程语言</a:t>
            </a:r>
            <a:r>
              <a:rPr lang="zh-CN" altLang="en-US"/>
              <a:t>。于是，</a:t>
            </a:r>
            <a:r>
              <a:rPr lang="en-US" altLang="zh-CN"/>
              <a:t>Golang</a:t>
            </a:r>
            <a:r>
              <a:rPr lang="zh-CN" altLang="en-US"/>
              <a:t>应运而生</a:t>
            </a:r>
            <a:endParaRPr lang="en-US" altLang="zh-CN"/>
          </a:p>
          <a:p>
            <a:r>
              <a:rPr lang="en-US" altLang="zh-CN"/>
              <a:t>Go</a:t>
            </a:r>
            <a:r>
              <a:rPr lang="zh-CN" altLang="en-US"/>
              <a:t>语言的特点</a:t>
            </a:r>
            <a:endParaRPr lang="en-US" altLang="zh-CN"/>
          </a:p>
          <a:p>
            <a:pPr lvl="1"/>
            <a:r>
              <a:rPr lang="zh-CN" altLang="en-US"/>
              <a:t>语法简单，易于开发</a:t>
            </a:r>
            <a:endParaRPr lang="en-US" altLang="zh-CN"/>
          </a:p>
          <a:p>
            <a:pPr lvl="1"/>
            <a:r>
              <a:rPr lang="zh-CN" altLang="en-US"/>
              <a:t>关键字是保留字、静态强类型、自动垃圾收集、支持多返回值等高级语言特性</a:t>
            </a:r>
            <a:endParaRPr lang="en-US" altLang="zh-CN"/>
          </a:p>
          <a:p>
            <a:pPr lvl="1"/>
            <a:r>
              <a:rPr lang="zh-CN" altLang="en-US"/>
              <a:t>原生支持并发编程</a:t>
            </a:r>
            <a:endParaRPr lang="en-US" altLang="zh-CN"/>
          </a:p>
          <a:p>
            <a:pPr lvl="2"/>
            <a:r>
              <a:rPr lang="zh-CN" altLang="en-US"/>
              <a:t>引入了由运行时独立管理的用户线程</a:t>
            </a:r>
            <a:r>
              <a:rPr lang="en-US" altLang="zh-CN"/>
              <a:t>goroutine</a:t>
            </a:r>
          </a:p>
          <a:p>
            <a:pPr lvl="2">
              <a:lnSpc>
                <a:spcPct val="140000"/>
              </a:lnSpc>
            </a:pPr>
            <a:r>
              <a:rPr lang="zh-CN" altLang="en-US"/>
              <a:t>语言内置了信道机制，使得不同线程之间的交流更加方便</a:t>
            </a:r>
            <a:endParaRPr lang="en-US" altLang="zh-CN"/>
          </a:p>
          <a:p>
            <a:pPr lvl="1"/>
            <a:r>
              <a:rPr lang="zh-CN" altLang="en-US"/>
              <a:t>相较于其他高级语言有着较快的执行速度</a:t>
            </a:r>
            <a:endParaRPr lang="en-US" altLang="zh-CN"/>
          </a:p>
          <a:p>
            <a:pPr lvl="1"/>
            <a:r>
              <a:rPr lang="zh-CN" altLang="en-US"/>
              <a:t>应用于云原生等网络服务领域，如</a:t>
            </a:r>
            <a:r>
              <a:rPr lang="en-US" altLang="zh-CN"/>
              <a:t>docker, k8s, v2ray</a:t>
            </a:r>
            <a:r>
              <a:rPr lang="zh-CN" altLang="en-US"/>
              <a:t>等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39CC19C-5E38-42A5-BFE7-ED612912F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Go</a:t>
            </a:r>
            <a:r>
              <a:rPr lang="zh-CN" altLang="en-US"/>
              <a:t>语言</a:t>
            </a:r>
          </a:p>
        </p:txBody>
      </p:sp>
      <p:sp>
        <p:nvSpPr>
          <p:cNvPr id="6" name="矩形 5"/>
          <p:cNvSpPr/>
          <p:nvPr/>
        </p:nvSpPr>
        <p:spPr>
          <a:xfrm>
            <a:off x="6909158" y="919698"/>
            <a:ext cx="3724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hlinkClick r:id="rId3"/>
              </a:rPr>
              <a:t>https://golang.org/doc/faq#history</a:t>
            </a:r>
            <a:r>
              <a:rPr lang="zh-CN" altLang="en-US" dirty="0"/>
              <a:t> </a:t>
            </a:r>
          </a:p>
        </p:txBody>
      </p:sp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8F8DB1F2-8E9D-4B9B-A6B3-B1DCD95EE4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13" name="矩形标注 13">
            <a:extLst>
              <a:ext uri="{FF2B5EF4-FFF2-40B4-BE49-F238E27FC236}">
                <a16:creationId xmlns:a16="http://schemas.microsoft.com/office/drawing/2014/main" id="{E425DA8E-69D8-46D5-AA49-062E46D1E0DF}"/>
              </a:ext>
            </a:extLst>
          </p:cNvPr>
          <p:cNvSpPr/>
          <p:nvPr/>
        </p:nvSpPr>
        <p:spPr>
          <a:xfrm>
            <a:off x="6909158" y="4323283"/>
            <a:ext cx="2760012" cy="551211"/>
          </a:xfrm>
          <a:prstGeom prst="wedgeRectCallout">
            <a:avLst>
              <a:gd name="adj1" fmla="val -12677"/>
              <a:gd name="adj2" fmla="val -26389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rgbClr val="C00000"/>
                </a:solidFill>
              </a:rPr>
              <a:t>并发量可以达到千万级别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19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zh-CN" altLang="en-US"/>
              <a:t>编译和运行时系统的整体性</a:t>
            </a:r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308A211-FE91-4828-A15C-6097CE13E8B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Go</a:t>
            </a:r>
            <a:r>
              <a:rPr lang="zh-CN" altLang="en-US" dirty="0"/>
              <a:t>程序示例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948690"/>
            <a:ext cx="6096000" cy="5909310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569CD6"/>
                </a:solidFill>
                <a:latin typeface="Consolas" panose="020B0609020204030204" pitchFamily="49" charset="0"/>
              </a:rPr>
              <a:t>package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main</a:t>
            </a:r>
          </a:p>
          <a:p>
            <a:b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569CD6"/>
                </a:solidFill>
                <a:latin typeface="Consolas" panose="020B0609020204030204" pitchFamily="49" charset="0"/>
              </a:rPr>
              <a:t>import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(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dirty="0">
                <a:solidFill>
                  <a:srgbClr val="CE9178"/>
                </a:solidFill>
                <a:latin typeface="Consolas" panose="020B0609020204030204" pitchFamily="49" charset="0"/>
              </a:rPr>
              <a:t>"</a:t>
            </a:r>
            <a:r>
              <a:rPr lang="en-US" altLang="zh-CN" dirty="0" err="1">
                <a:solidFill>
                  <a:srgbClr val="CE9178"/>
                </a:solidFill>
                <a:latin typeface="Consolas" panose="020B0609020204030204" pitchFamily="49" charset="0"/>
              </a:rPr>
              <a:t>fmt</a:t>
            </a:r>
            <a:r>
              <a:rPr lang="en-US" altLang="zh-CN" dirty="0">
                <a:solidFill>
                  <a:srgbClr val="CE9178"/>
                </a:solidFill>
                <a:latin typeface="Consolas" panose="020B0609020204030204" pitchFamily="49" charset="0"/>
              </a:rPr>
              <a:t>"</a:t>
            </a:r>
            <a:endParaRPr lang="en-US" altLang="zh-CN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dirty="0">
                <a:solidFill>
                  <a:srgbClr val="CE9178"/>
                </a:solidFill>
                <a:latin typeface="Consolas" panose="020B0609020204030204" pitchFamily="49" charset="0"/>
              </a:rPr>
              <a:t>"</a:t>
            </a:r>
            <a:r>
              <a:rPr lang="en-US" altLang="zh-CN" dirty="0" err="1">
                <a:solidFill>
                  <a:srgbClr val="CE9178"/>
                </a:solidFill>
                <a:latin typeface="Consolas" panose="020B0609020204030204" pitchFamily="49" charset="0"/>
              </a:rPr>
              <a:t>strconv</a:t>
            </a:r>
            <a:r>
              <a:rPr lang="en-US" altLang="zh-CN" dirty="0">
                <a:solidFill>
                  <a:srgbClr val="CE9178"/>
                </a:solidFill>
                <a:latin typeface="Consolas" panose="020B0609020204030204" pitchFamily="49" charset="0"/>
              </a:rPr>
              <a:t>"</a:t>
            </a:r>
            <a:endParaRPr lang="en-US" altLang="zh-CN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)</a:t>
            </a:r>
          </a:p>
          <a:p>
            <a:b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altLang="zh-CN" dirty="0" err="1">
                <a:solidFill>
                  <a:srgbClr val="569CD6"/>
                </a:solidFill>
                <a:latin typeface="Consolas" panose="020B0609020204030204" pitchFamily="49" charset="0"/>
              </a:rPr>
              <a:t>func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</a:t>
            </a:r>
            <a:r>
              <a:rPr lang="en-US" altLang="zh-CN" dirty="0" err="1">
                <a:solidFill>
                  <a:srgbClr val="DCDCAA"/>
                </a:solidFill>
                <a:latin typeface="Consolas" panose="020B0609020204030204" pitchFamily="49" charset="0"/>
              </a:rPr>
              <a:t>getInput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() (</a:t>
            </a:r>
            <a:r>
              <a:rPr lang="en-US" altLang="zh-CN" dirty="0" err="1">
                <a:solidFill>
                  <a:srgbClr val="4EC9B0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, </a:t>
            </a:r>
            <a:r>
              <a:rPr lang="en-US" altLang="zh-CN" dirty="0" err="1">
                <a:solidFill>
                  <a:srgbClr val="4EC9B0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) {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dirty="0" err="1">
                <a:solidFill>
                  <a:srgbClr val="569CD6"/>
                </a:solidFill>
                <a:latin typeface="Consolas" panose="020B0609020204030204" pitchFamily="49" charset="0"/>
              </a:rPr>
              <a:t>var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</a:t>
            </a:r>
            <a:r>
              <a:rPr lang="en-US" altLang="zh-CN" dirty="0">
                <a:solidFill>
                  <a:srgbClr val="9CDCFE"/>
                </a:solidFill>
                <a:latin typeface="Consolas" panose="020B0609020204030204" pitchFamily="49" charset="0"/>
              </a:rPr>
              <a:t>a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, </a:t>
            </a:r>
            <a:r>
              <a:rPr lang="en-US" altLang="zh-CN" dirty="0">
                <a:solidFill>
                  <a:srgbClr val="9CDCFE"/>
                </a:solidFill>
                <a:latin typeface="Consolas" panose="020B0609020204030204" pitchFamily="49" charset="0"/>
              </a:rPr>
              <a:t>b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</a:t>
            </a:r>
            <a:r>
              <a:rPr lang="en-US" altLang="zh-CN" dirty="0" err="1">
                <a:solidFill>
                  <a:srgbClr val="4EC9B0"/>
                </a:solidFill>
                <a:latin typeface="Consolas" panose="020B0609020204030204" pitchFamily="49" charset="0"/>
              </a:rPr>
              <a:t>int</a:t>
            </a:r>
            <a:endParaRPr lang="en-US" altLang="zh-CN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dirty="0" err="1">
                <a:solidFill>
                  <a:srgbClr val="D4D4D4"/>
                </a:solidFill>
                <a:latin typeface="Consolas" panose="020B0609020204030204" pitchFamily="49" charset="0"/>
              </a:rPr>
              <a:t>fmt.</a:t>
            </a:r>
            <a:r>
              <a:rPr lang="en-US" altLang="zh-CN" dirty="0" err="1">
                <a:solidFill>
                  <a:srgbClr val="DCDCAA"/>
                </a:solidFill>
                <a:latin typeface="Consolas" panose="020B0609020204030204" pitchFamily="49" charset="0"/>
              </a:rPr>
              <a:t>Println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>
                <a:solidFill>
                  <a:srgbClr val="CE9178"/>
                </a:solidFill>
                <a:latin typeface="Consolas" panose="020B0609020204030204" pitchFamily="49" charset="0"/>
              </a:rPr>
              <a:t>"Please input two numbers: "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dirty="0" err="1">
                <a:solidFill>
                  <a:srgbClr val="D4D4D4"/>
                </a:solidFill>
                <a:latin typeface="Consolas" panose="020B0609020204030204" pitchFamily="49" charset="0"/>
              </a:rPr>
              <a:t>fmt.</a:t>
            </a:r>
            <a:r>
              <a:rPr lang="en-US" altLang="zh-CN" dirty="0" err="1">
                <a:solidFill>
                  <a:srgbClr val="DCDCAA"/>
                </a:solidFill>
                <a:latin typeface="Consolas" panose="020B0609020204030204" pitchFamily="49" charset="0"/>
              </a:rPr>
              <a:t>Scanf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>
                <a:solidFill>
                  <a:srgbClr val="CE9178"/>
                </a:solidFill>
                <a:latin typeface="Consolas" panose="020B0609020204030204" pitchFamily="49" charset="0"/>
              </a:rPr>
              <a:t>"</a:t>
            </a:r>
            <a:r>
              <a:rPr lang="en-US" altLang="zh-CN" dirty="0">
                <a:solidFill>
                  <a:srgbClr val="9CDCFE"/>
                </a:solidFill>
                <a:latin typeface="Consolas" panose="020B0609020204030204" pitchFamily="49" charset="0"/>
              </a:rPr>
              <a:t>%d</a:t>
            </a:r>
            <a:r>
              <a:rPr lang="en-US" altLang="zh-CN" dirty="0">
                <a:solidFill>
                  <a:srgbClr val="CE9178"/>
                </a:solidFill>
                <a:latin typeface="Consolas" panose="020B0609020204030204" pitchFamily="49" charset="0"/>
              </a:rPr>
              <a:t> </a:t>
            </a:r>
            <a:r>
              <a:rPr lang="en-US" altLang="zh-CN" dirty="0">
                <a:solidFill>
                  <a:srgbClr val="9CDCFE"/>
                </a:solidFill>
                <a:latin typeface="Consolas" panose="020B0609020204030204" pitchFamily="49" charset="0"/>
              </a:rPr>
              <a:t>%d</a:t>
            </a:r>
            <a:r>
              <a:rPr lang="en-US" altLang="zh-CN" dirty="0">
                <a:solidFill>
                  <a:srgbClr val="CE9178"/>
                </a:solidFill>
                <a:latin typeface="Consolas" panose="020B0609020204030204" pitchFamily="49" charset="0"/>
              </a:rPr>
              <a:t>"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, &amp;a, &amp;b)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dirty="0">
                <a:solidFill>
                  <a:srgbClr val="C586C0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a, b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}</a:t>
            </a:r>
          </a:p>
          <a:p>
            <a:b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altLang="zh-CN" dirty="0" err="1">
                <a:solidFill>
                  <a:srgbClr val="569CD6"/>
                </a:solidFill>
                <a:latin typeface="Consolas" panose="020B0609020204030204" pitchFamily="49" charset="0"/>
              </a:rPr>
              <a:t>func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</a:t>
            </a:r>
            <a:r>
              <a:rPr lang="en-US" altLang="zh-CN" dirty="0">
                <a:solidFill>
                  <a:srgbClr val="DCDCAA"/>
                </a:solidFill>
                <a:latin typeface="Consolas" panose="020B0609020204030204" pitchFamily="49" charset="0"/>
              </a:rPr>
              <a:t>max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(a, b </a:t>
            </a:r>
            <a:r>
              <a:rPr lang="en-US" altLang="zh-CN" dirty="0" err="1">
                <a:solidFill>
                  <a:srgbClr val="4EC9B0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) </a:t>
            </a:r>
            <a:r>
              <a:rPr lang="en-US" altLang="zh-CN" dirty="0" err="1">
                <a:solidFill>
                  <a:srgbClr val="4EC9B0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{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dirty="0">
                <a:solidFill>
                  <a:srgbClr val="C586C0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a &gt; b {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    </a:t>
            </a:r>
            <a:r>
              <a:rPr lang="en-US" altLang="zh-CN" dirty="0">
                <a:solidFill>
                  <a:srgbClr val="C586C0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a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} </a:t>
            </a:r>
            <a:r>
              <a:rPr lang="en-US" altLang="zh-CN" dirty="0">
                <a:solidFill>
                  <a:srgbClr val="C586C0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{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    </a:t>
            </a:r>
            <a:r>
              <a:rPr lang="en-US" altLang="zh-CN" dirty="0">
                <a:solidFill>
                  <a:srgbClr val="C586C0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b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}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}</a:t>
            </a:r>
            <a:endParaRPr lang="en-US" altLang="zh-CN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48137" y="948690"/>
            <a:ext cx="6096000" cy="5909310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r>
              <a:rPr lang="en-US" altLang="zh-CN" dirty="0" err="1">
                <a:solidFill>
                  <a:srgbClr val="569CD6"/>
                </a:solidFill>
                <a:latin typeface="Consolas" panose="020B0609020204030204" pitchFamily="49" charset="0"/>
              </a:rPr>
              <a:t>func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</a:t>
            </a:r>
            <a:r>
              <a:rPr lang="en-US" altLang="zh-CN" dirty="0" err="1">
                <a:solidFill>
                  <a:srgbClr val="DCDCAA"/>
                </a:solidFill>
                <a:latin typeface="Consolas" panose="020B0609020204030204" pitchFamily="49" charset="0"/>
              </a:rPr>
              <a:t>gcd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(a, b </a:t>
            </a:r>
            <a:r>
              <a:rPr lang="en-US" altLang="zh-CN" dirty="0" err="1">
                <a:solidFill>
                  <a:srgbClr val="4EC9B0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) (result </a:t>
            </a:r>
            <a:r>
              <a:rPr lang="en-US" altLang="zh-CN" dirty="0" err="1">
                <a:solidFill>
                  <a:srgbClr val="4EC9B0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) {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dirty="0" err="1">
                <a:solidFill>
                  <a:srgbClr val="569CD6"/>
                </a:solidFill>
                <a:latin typeface="Consolas" panose="020B0609020204030204" pitchFamily="49" charset="0"/>
              </a:rPr>
              <a:t>var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</a:t>
            </a:r>
            <a:r>
              <a:rPr lang="en-US" altLang="zh-CN" dirty="0">
                <a:solidFill>
                  <a:srgbClr val="9CDCFE"/>
                </a:solidFill>
                <a:latin typeface="Consolas" panose="020B0609020204030204" pitchFamily="49" charset="0"/>
              </a:rPr>
              <a:t>t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</a:t>
            </a:r>
            <a:r>
              <a:rPr lang="en-US" altLang="zh-CN" dirty="0" err="1">
                <a:solidFill>
                  <a:srgbClr val="4EC9B0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= </a:t>
            </a:r>
            <a:r>
              <a:rPr lang="en-US" altLang="zh-CN" dirty="0">
                <a:solidFill>
                  <a:srgbClr val="DCDCAA"/>
                </a:solidFill>
                <a:latin typeface="Consolas" panose="020B0609020204030204" pitchFamily="49" charset="0"/>
              </a:rPr>
              <a:t>max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(a, b)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dirty="0">
                <a:solidFill>
                  <a:srgbClr val="C586C0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; t &gt; </a:t>
            </a:r>
            <a:r>
              <a:rPr lang="en-US" altLang="zh-CN" dirty="0">
                <a:solidFill>
                  <a:srgbClr val="B5CEA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; t-- {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    </a:t>
            </a:r>
            <a:r>
              <a:rPr lang="en-US" altLang="zh-CN" dirty="0">
                <a:solidFill>
                  <a:srgbClr val="C586C0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</a:t>
            </a:r>
            <a:r>
              <a:rPr lang="en-US" altLang="zh-CN" dirty="0" err="1">
                <a:solidFill>
                  <a:srgbClr val="D4D4D4"/>
                </a:solidFill>
                <a:latin typeface="Consolas" panose="020B0609020204030204" pitchFamily="49" charset="0"/>
              </a:rPr>
              <a:t>a%t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== </a:t>
            </a:r>
            <a:r>
              <a:rPr lang="en-US" altLang="zh-CN" dirty="0">
                <a:solidFill>
                  <a:srgbClr val="B5CEA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&amp;&amp; </a:t>
            </a:r>
            <a:r>
              <a:rPr lang="en-US" altLang="zh-CN" dirty="0" err="1">
                <a:solidFill>
                  <a:srgbClr val="D4D4D4"/>
                </a:solidFill>
                <a:latin typeface="Consolas" panose="020B0609020204030204" pitchFamily="49" charset="0"/>
              </a:rPr>
              <a:t>b%t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== </a:t>
            </a:r>
            <a:r>
              <a:rPr lang="en-US" altLang="zh-CN" dirty="0">
                <a:solidFill>
                  <a:srgbClr val="B5CEA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{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        </a:t>
            </a:r>
            <a:r>
              <a:rPr lang="en-US" altLang="zh-CN" dirty="0">
                <a:solidFill>
                  <a:srgbClr val="9CDCFE"/>
                </a:solidFill>
                <a:latin typeface="Consolas" panose="020B0609020204030204" pitchFamily="49" charset="0"/>
              </a:rPr>
              <a:t>result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= t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        </a:t>
            </a:r>
            <a:r>
              <a:rPr lang="en-US" altLang="zh-CN" dirty="0">
                <a:solidFill>
                  <a:srgbClr val="C586C0"/>
                </a:solidFill>
                <a:latin typeface="Consolas" panose="020B0609020204030204" pitchFamily="49" charset="0"/>
              </a:rPr>
              <a:t>return</a:t>
            </a:r>
            <a:endParaRPr lang="en-US" altLang="zh-CN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    }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}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dirty="0">
                <a:solidFill>
                  <a:srgbClr val="9CDCFE"/>
                </a:solidFill>
                <a:latin typeface="Consolas" panose="020B0609020204030204" pitchFamily="49" charset="0"/>
              </a:rPr>
              <a:t>result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= </a:t>
            </a:r>
            <a:r>
              <a:rPr lang="en-US" altLang="zh-CN" dirty="0">
                <a:solidFill>
                  <a:srgbClr val="B5CEA8"/>
                </a:solidFill>
                <a:latin typeface="Consolas" panose="020B0609020204030204" pitchFamily="49" charset="0"/>
              </a:rPr>
              <a:t>1</a:t>
            </a:r>
            <a:endParaRPr lang="en-US" altLang="zh-CN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dirty="0">
                <a:solidFill>
                  <a:srgbClr val="C586C0"/>
                </a:solidFill>
                <a:latin typeface="Consolas" panose="020B0609020204030204" pitchFamily="49" charset="0"/>
              </a:rPr>
              <a:t>return</a:t>
            </a:r>
            <a:endParaRPr lang="en-US" altLang="zh-CN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}</a:t>
            </a:r>
          </a:p>
          <a:p>
            <a:b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altLang="zh-CN" dirty="0" err="1">
                <a:solidFill>
                  <a:srgbClr val="569CD6"/>
                </a:solidFill>
                <a:latin typeface="Consolas" panose="020B0609020204030204" pitchFamily="49" charset="0"/>
              </a:rPr>
              <a:t>func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</a:t>
            </a:r>
            <a:r>
              <a:rPr lang="en-US" altLang="zh-CN" dirty="0">
                <a:solidFill>
                  <a:srgbClr val="DCDCAA"/>
                </a:solidFill>
                <a:latin typeface="Consolas" panose="020B0609020204030204" pitchFamily="49" charset="0"/>
              </a:rPr>
              <a:t>main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() {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dirty="0">
                <a:solidFill>
                  <a:srgbClr val="9CDCFE"/>
                </a:solidFill>
                <a:latin typeface="Consolas" panose="020B0609020204030204" pitchFamily="49" charset="0"/>
              </a:rPr>
              <a:t>a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, </a:t>
            </a:r>
            <a:r>
              <a:rPr lang="en-US" altLang="zh-CN" dirty="0">
                <a:solidFill>
                  <a:srgbClr val="9CDCFE"/>
                </a:solidFill>
                <a:latin typeface="Consolas" panose="020B0609020204030204" pitchFamily="49" charset="0"/>
              </a:rPr>
              <a:t>b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:= </a:t>
            </a:r>
            <a:r>
              <a:rPr lang="en-US" altLang="zh-CN" dirty="0" err="1">
                <a:solidFill>
                  <a:srgbClr val="DCDCAA"/>
                </a:solidFill>
                <a:latin typeface="Consolas" panose="020B0609020204030204" pitchFamily="49" charset="0"/>
              </a:rPr>
              <a:t>getInput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dirty="0">
                <a:solidFill>
                  <a:srgbClr val="9CDCFE"/>
                </a:solidFill>
                <a:latin typeface="Consolas" panose="020B0609020204030204" pitchFamily="49" charset="0"/>
              </a:rPr>
              <a:t>result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:= </a:t>
            </a:r>
            <a:r>
              <a:rPr lang="en-US" altLang="zh-CN" dirty="0" err="1">
                <a:solidFill>
                  <a:srgbClr val="DCDCAA"/>
                </a:solidFill>
                <a:latin typeface="Consolas" panose="020B0609020204030204" pitchFamily="49" charset="0"/>
              </a:rPr>
              <a:t>gcd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(a, b)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dirty="0" err="1">
                <a:solidFill>
                  <a:srgbClr val="D4D4D4"/>
                </a:solidFill>
                <a:latin typeface="Consolas" panose="020B0609020204030204" pitchFamily="49" charset="0"/>
              </a:rPr>
              <a:t>fmt.</a:t>
            </a:r>
            <a:r>
              <a:rPr lang="en-US" altLang="zh-CN" dirty="0" err="1">
                <a:solidFill>
                  <a:srgbClr val="DCDCAA"/>
                </a:solidFill>
                <a:latin typeface="Consolas" panose="020B0609020204030204" pitchFamily="49" charset="0"/>
              </a:rPr>
              <a:t>Println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>
                <a:solidFill>
                  <a:srgbClr val="CE9178"/>
                </a:solidFill>
                <a:latin typeface="Consolas" panose="020B0609020204030204" pitchFamily="49" charset="0"/>
              </a:rPr>
              <a:t>"</a:t>
            </a:r>
            <a:r>
              <a:rPr lang="en-US" altLang="zh-CN" dirty="0" err="1">
                <a:solidFill>
                  <a:srgbClr val="CE9178"/>
                </a:solidFill>
                <a:latin typeface="Consolas" panose="020B0609020204030204" pitchFamily="49" charset="0"/>
              </a:rPr>
              <a:t>gcd</a:t>
            </a:r>
            <a:r>
              <a:rPr lang="en-US" altLang="zh-CN" dirty="0">
                <a:solidFill>
                  <a:srgbClr val="CE9178"/>
                </a:solidFill>
                <a:latin typeface="Consolas" panose="020B0609020204030204" pitchFamily="49" charset="0"/>
              </a:rPr>
              <a:t> of "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+ </a:t>
            </a:r>
            <a:r>
              <a:rPr lang="en-US" altLang="zh-CN" dirty="0" err="1">
                <a:solidFill>
                  <a:srgbClr val="D4D4D4"/>
                </a:solidFill>
                <a:latin typeface="Consolas" panose="020B0609020204030204" pitchFamily="49" charset="0"/>
              </a:rPr>
              <a:t>strconv.</a:t>
            </a:r>
            <a:r>
              <a:rPr lang="en-US" altLang="zh-CN" dirty="0" err="1">
                <a:solidFill>
                  <a:srgbClr val="DCDCAA"/>
                </a:solidFill>
                <a:latin typeface="Consolas" panose="020B0609020204030204" pitchFamily="49" charset="0"/>
              </a:rPr>
              <a:t>Itoa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(a) + </a:t>
            </a:r>
            <a:r>
              <a:rPr lang="en-US" altLang="zh-CN" dirty="0">
                <a:solidFill>
                  <a:srgbClr val="CE9178"/>
                </a:solidFill>
                <a:latin typeface="Consolas" panose="020B0609020204030204" pitchFamily="49" charset="0"/>
              </a:rPr>
              <a:t>" and "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+ </a:t>
            </a:r>
            <a:r>
              <a:rPr lang="en-US" altLang="zh-CN" dirty="0" err="1">
                <a:solidFill>
                  <a:srgbClr val="D4D4D4"/>
                </a:solidFill>
                <a:latin typeface="Consolas" panose="020B0609020204030204" pitchFamily="49" charset="0"/>
              </a:rPr>
              <a:t>strconv.</a:t>
            </a:r>
            <a:r>
              <a:rPr lang="en-US" altLang="zh-CN" dirty="0" err="1">
                <a:solidFill>
                  <a:srgbClr val="DCDCAA"/>
                </a:solidFill>
                <a:latin typeface="Consolas" panose="020B0609020204030204" pitchFamily="49" charset="0"/>
              </a:rPr>
              <a:t>Itoa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(b) + </a:t>
            </a:r>
            <a:r>
              <a:rPr lang="en-US" altLang="zh-CN" dirty="0">
                <a:solidFill>
                  <a:srgbClr val="CE9178"/>
                </a:solidFill>
                <a:latin typeface="Consolas" panose="020B0609020204030204" pitchFamily="49" charset="0"/>
              </a:rPr>
              <a:t>" is:"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dirty="0" err="1">
                <a:solidFill>
                  <a:srgbClr val="D4D4D4"/>
                </a:solidFill>
                <a:latin typeface="Consolas" panose="020B0609020204030204" pitchFamily="49" charset="0"/>
              </a:rPr>
              <a:t>fmt.</a:t>
            </a:r>
            <a:r>
              <a:rPr lang="en-US" altLang="zh-CN" dirty="0" err="1">
                <a:solidFill>
                  <a:srgbClr val="DCDCAA"/>
                </a:solidFill>
                <a:latin typeface="Consolas" panose="020B0609020204030204" pitchFamily="49" charset="0"/>
              </a:rPr>
              <a:t>Println</a:t>
            </a:r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(result)</a:t>
            </a:r>
          </a:p>
          <a:p>
            <a: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  <a:t>}</a:t>
            </a:r>
          </a:p>
          <a:p>
            <a:br>
              <a:rPr lang="en-US" altLang="zh-CN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endParaRPr lang="en-US" altLang="zh-CN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0" name="矩形标注 9"/>
          <p:cNvSpPr/>
          <p:nvPr/>
        </p:nvSpPr>
        <p:spPr>
          <a:xfrm>
            <a:off x="2442410" y="2211438"/>
            <a:ext cx="1231231" cy="433136"/>
          </a:xfrm>
          <a:prstGeom prst="wedgeRectCallout">
            <a:avLst>
              <a:gd name="adj1" fmla="val -20833"/>
              <a:gd name="adj2" fmla="val 77315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C00000"/>
                </a:solidFill>
              </a:rPr>
              <a:t>多返回值</a:t>
            </a:r>
          </a:p>
        </p:txBody>
      </p:sp>
      <p:sp>
        <p:nvSpPr>
          <p:cNvPr id="11" name="矩形标注 10"/>
          <p:cNvSpPr/>
          <p:nvPr/>
        </p:nvSpPr>
        <p:spPr>
          <a:xfrm>
            <a:off x="1451811" y="1581050"/>
            <a:ext cx="990600" cy="433136"/>
          </a:xfrm>
          <a:prstGeom prst="wedgeRectCallout">
            <a:avLst>
              <a:gd name="adj1" fmla="val -59699"/>
              <a:gd name="adj2" fmla="val 29167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C00000"/>
                </a:solidFill>
              </a:rPr>
              <a:t>包</a:t>
            </a:r>
          </a:p>
        </p:txBody>
      </p:sp>
      <p:sp>
        <p:nvSpPr>
          <p:cNvPr id="12" name="矩形标注 11"/>
          <p:cNvSpPr/>
          <p:nvPr/>
        </p:nvSpPr>
        <p:spPr>
          <a:xfrm>
            <a:off x="1636294" y="4359895"/>
            <a:ext cx="1118938" cy="433136"/>
          </a:xfrm>
          <a:prstGeom prst="wedgeRectCallout">
            <a:avLst>
              <a:gd name="adj1" fmla="val -22452"/>
              <a:gd name="adj2" fmla="val 77315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C00000"/>
                </a:solidFill>
              </a:rPr>
              <a:t>类型在后</a:t>
            </a:r>
          </a:p>
        </p:txBody>
      </p:sp>
      <p:sp>
        <p:nvSpPr>
          <p:cNvPr id="13" name="矩形 12"/>
          <p:cNvSpPr/>
          <p:nvPr/>
        </p:nvSpPr>
        <p:spPr>
          <a:xfrm>
            <a:off x="9196137" y="6318235"/>
            <a:ext cx="2666114" cy="369332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altLang="zh-CN">
                <a:hlinkClick r:id="rId3"/>
              </a:rPr>
              <a:t>Go </a:t>
            </a:r>
            <a:r>
              <a:rPr lang="zh-CN" altLang="en-US">
                <a:hlinkClick r:id="rId3"/>
              </a:rPr>
              <a:t>语言之旅 </a:t>
            </a:r>
            <a:r>
              <a:rPr lang="en-US" altLang="zh-CN">
                <a:hlinkClick r:id="rId3"/>
              </a:rPr>
              <a:t>(go-zh.org)</a:t>
            </a:r>
            <a:endParaRPr lang="zh-CN" altLang="en-US"/>
          </a:p>
        </p:txBody>
      </p:sp>
      <p:sp>
        <p:nvSpPr>
          <p:cNvPr id="14" name="矩形标注 13"/>
          <p:cNvSpPr/>
          <p:nvPr/>
        </p:nvSpPr>
        <p:spPr>
          <a:xfrm>
            <a:off x="4796589" y="1332398"/>
            <a:ext cx="1736560" cy="433136"/>
          </a:xfrm>
          <a:prstGeom prst="wedgeRectCallout">
            <a:avLst>
              <a:gd name="adj1" fmla="val 63569"/>
              <a:gd name="adj2" fmla="val -26389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C00000"/>
                </a:solidFill>
              </a:rPr>
              <a:t>变量声明 </a:t>
            </a:r>
            <a:r>
              <a:rPr lang="en-US" altLang="zh-CN" b="1" dirty="0" err="1">
                <a:solidFill>
                  <a:srgbClr val="C00000"/>
                </a:solidFill>
              </a:rPr>
              <a:t>var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5" name="矩形标注 14"/>
          <p:cNvSpPr/>
          <p:nvPr/>
        </p:nvSpPr>
        <p:spPr>
          <a:xfrm>
            <a:off x="7395410" y="3739695"/>
            <a:ext cx="4186989" cy="573958"/>
          </a:xfrm>
          <a:prstGeom prst="wedgeRectCallout">
            <a:avLst>
              <a:gd name="adj1" fmla="val -33429"/>
              <a:gd name="adj2" fmla="val 106944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C00000"/>
                </a:solidFill>
              </a:rPr>
              <a:t>短变量声明</a:t>
            </a:r>
            <a:r>
              <a:rPr lang="en-US" altLang="zh-CN" b="1" dirty="0">
                <a:solidFill>
                  <a:srgbClr val="C00000"/>
                </a:solidFill>
              </a:rPr>
              <a:t>(</a:t>
            </a:r>
            <a:r>
              <a:rPr lang="zh-CN" altLang="en-US" b="1" dirty="0">
                <a:solidFill>
                  <a:srgbClr val="C00000"/>
                </a:solidFill>
              </a:rPr>
              <a:t>只能在函数内，可重复声明</a:t>
            </a:r>
            <a:r>
              <a:rPr lang="en-US" altLang="zh-CN" b="1" dirty="0">
                <a:solidFill>
                  <a:srgbClr val="C00000"/>
                </a:solidFill>
              </a:rPr>
              <a:t>)</a:t>
            </a:r>
            <a:br>
              <a:rPr lang="en-US" altLang="zh-CN" b="1" dirty="0">
                <a:solidFill>
                  <a:srgbClr val="C00000"/>
                </a:solidFill>
              </a:rPr>
            </a:br>
            <a:r>
              <a:rPr lang="en-US" altLang="zh-CN" b="1" dirty="0">
                <a:solidFill>
                  <a:srgbClr val="C00000"/>
                </a:solidFill>
              </a:rPr>
              <a:t>(</a:t>
            </a:r>
            <a:r>
              <a:rPr lang="zh-CN" altLang="en-US" b="1" dirty="0">
                <a:solidFill>
                  <a:srgbClr val="C00000"/>
                </a:solidFill>
              </a:rPr>
              <a:t>未显式指明类型</a:t>
            </a:r>
            <a:r>
              <a:rPr lang="en-US" altLang="zh-CN" b="1" dirty="0">
                <a:solidFill>
                  <a:srgbClr val="C00000"/>
                </a:solidFill>
              </a:rPr>
              <a:t>)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C78E4C8-0544-45A5-8298-FD444F408A0E}"/>
              </a:ext>
            </a:extLst>
          </p:cNvPr>
          <p:cNvSpPr/>
          <p:nvPr/>
        </p:nvSpPr>
        <p:spPr>
          <a:xfrm>
            <a:off x="2195763" y="2841826"/>
            <a:ext cx="1076826" cy="389064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9B09555-CEC5-42C7-AE38-73F9A172768A}"/>
              </a:ext>
            </a:extLst>
          </p:cNvPr>
          <p:cNvSpPr/>
          <p:nvPr/>
        </p:nvSpPr>
        <p:spPr>
          <a:xfrm>
            <a:off x="545432" y="4058653"/>
            <a:ext cx="1491915" cy="2550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C78E4C8-0544-45A5-8298-FD444F408A0E}"/>
              </a:ext>
            </a:extLst>
          </p:cNvPr>
          <p:cNvSpPr/>
          <p:nvPr/>
        </p:nvSpPr>
        <p:spPr>
          <a:xfrm>
            <a:off x="6304547" y="5079282"/>
            <a:ext cx="5889458" cy="67983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65B1377-0DBD-4227-AD1D-43D557B213F3}"/>
              </a:ext>
            </a:extLst>
          </p:cNvPr>
          <p:cNvSpPr txBox="1"/>
          <p:nvPr/>
        </p:nvSpPr>
        <p:spPr>
          <a:xfrm>
            <a:off x="3598275" y="4392921"/>
            <a:ext cx="2551043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/>
              <a:t>直观的字符串操作</a:t>
            </a: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FCBEAEBB-92E0-4149-943B-884910156F23}"/>
              </a:ext>
            </a:extLst>
          </p:cNvPr>
          <p:cNvCxnSpPr>
            <a:cxnSpLocks/>
            <a:stCxn id="18" idx="1"/>
            <a:endCxn id="19" idx="2"/>
          </p:cNvCxnSpPr>
          <p:nvPr/>
        </p:nvCxnSpPr>
        <p:spPr>
          <a:xfrm flipH="1" flipV="1">
            <a:off x="4873797" y="4793031"/>
            <a:ext cx="1430750" cy="6261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55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98C21AB8-4093-4C0A-BA4E-54277B2F96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7EF632A4-BCDE-4052-9797-C9BF56B75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Go</a:t>
            </a:r>
            <a:r>
              <a:rPr lang="zh-CN" altLang="en-US"/>
              <a:t>语言的并发模型</a:t>
            </a:r>
          </a:p>
        </p:txBody>
      </p:sp>
      <p:sp>
        <p:nvSpPr>
          <p:cNvPr id="74" name="内容占位符 8">
            <a:extLst>
              <a:ext uri="{FF2B5EF4-FFF2-40B4-BE49-F238E27FC236}">
                <a16:creationId xmlns:a16="http://schemas.microsoft.com/office/drawing/2014/main" id="{F9CD334E-6D6F-45B0-96A3-CE2953BDF12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901453" y="908234"/>
            <a:ext cx="7055597" cy="51630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0" dirty="0"/>
              <a:t>P</a:t>
            </a:r>
            <a:r>
              <a:rPr lang="zh-CN" altLang="en-US" sz="2000" b="0" dirty="0"/>
              <a:t>：处理</a:t>
            </a:r>
            <a:r>
              <a:rPr lang="zh-CN" altLang="en-US" sz="2000" dirty="0"/>
              <a:t>用户级</a:t>
            </a:r>
            <a:r>
              <a:rPr lang="zh-CN" altLang="en-US" sz="2000" b="0"/>
              <a:t>代码</a:t>
            </a:r>
            <a:r>
              <a:rPr lang="zh-CN" altLang="en-US" sz="2000"/>
              <a:t>逻辑处理器</a:t>
            </a:r>
            <a:endParaRPr lang="en-US" altLang="zh-CN" sz="2000" b="0" dirty="0"/>
          </a:p>
          <a:p>
            <a:pPr lvl="1">
              <a:lnSpc>
                <a:spcPct val="150000"/>
              </a:lnSpc>
            </a:pPr>
            <a:r>
              <a:rPr lang="zh-CN" altLang="en-US" sz="1600" b="0" dirty="0"/>
              <a:t>代表</a:t>
            </a:r>
            <a:r>
              <a:rPr lang="en-US" altLang="zh-CN" sz="1600" b="0" dirty="0"/>
              <a:t>M</a:t>
            </a:r>
            <a:r>
              <a:rPr lang="zh-CN" altLang="en-US" sz="1600" b="0" dirty="0"/>
              <a:t>所需的上下文环境。</a:t>
            </a:r>
            <a:endParaRPr lang="en-US" altLang="zh-CN" sz="1600" b="0" dirty="0"/>
          </a:p>
          <a:p>
            <a:pPr lvl="1">
              <a:lnSpc>
                <a:spcPct val="150000"/>
              </a:lnSpc>
            </a:pPr>
            <a:endParaRPr lang="en-US" altLang="zh-CN" sz="1600" b="0" dirty="0"/>
          </a:p>
          <a:p>
            <a:pPr>
              <a:lnSpc>
                <a:spcPct val="150000"/>
              </a:lnSpc>
            </a:pPr>
            <a:r>
              <a:rPr lang="en-US" altLang="zh-CN" sz="2000" b="0" dirty="0"/>
              <a:t>M</a:t>
            </a:r>
            <a:r>
              <a:rPr lang="zh-CN" altLang="en-US" sz="2000" b="0" dirty="0"/>
              <a:t>： </a:t>
            </a:r>
            <a:r>
              <a:rPr lang="zh-CN" altLang="en-US" sz="2000" dirty="0"/>
              <a:t>系统线程</a:t>
            </a:r>
            <a:r>
              <a:rPr lang="zh-CN" altLang="en-US" sz="2000" b="0" dirty="0"/>
              <a:t>的抽象，用于执行</a:t>
            </a:r>
            <a:r>
              <a:rPr lang="en-US" altLang="zh-CN" sz="2000" b="0" dirty="0"/>
              <a:t>G</a:t>
            </a:r>
          </a:p>
          <a:p>
            <a:pPr lvl="1">
              <a:lnSpc>
                <a:spcPct val="150000"/>
              </a:lnSpc>
            </a:pPr>
            <a:r>
              <a:rPr lang="zh-CN" altLang="en-US" sz="1600" b="0" dirty="0"/>
              <a:t>每个</a:t>
            </a:r>
            <a:r>
              <a:rPr lang="en-US" altLang="zh-CN" sz="1600" b="0" dirty="0"/>
              <a:t>M</a:t>
            </a:r>
            <a:r>
              <a:rPr lang="zh-CN" altLang="en-US" sz="1600" b="0" dirty="0"/>
              <a:t>中绑定有一个特殊的</a:t>
            </a:r>
            <a:r>
              <a:rPr lang="en-US" altLang="zh-CN" sz="1600" b="0" err="1"/>
              <a:t>goroutine</a:t>
            </a:r>
            <a:r>
              <a:rPr lang="en-US" altLang="zh-CN" sz="1600" b="0"/>
              <a:t> </a:t>
            </a:r>
            <a:r>
              <a:rPr lang="en-US" altLang="zh-CN" sz="1600" b="1">
                <a:solidFill>
                  <a:srgbClr val="FF0000"/>
                </a:solidFill>
              </a:rPr>
              <a:t>g0</a:t>
            </a:r>
            <a:endParaRPr lang="en-US" altLang="zh-CN" sz="1600" b="0" dirty="0"/>
          </a:p>
          <a:p>
            <a:pPr lvl="1">
              <a:lnSpc>
                <a:spcPct val="150000"/>
              </a:lnSpc>
            </a:pPr>
            <a:r>
              <a:rPr lang="en-US" altLang="zh-CN" sz="1600" dirty="0"/>
              <a:t> </a:t>
            </a:r>
            <a:r>
              <a:rPr lang="en-US" altLang="zh-CN" sz="1600" b="1" dirty="0">
                <a:solidFill>
                  <a:srgbClr val="FF0000"/>
                </a:solidFill>
              </a:rPr>
              <a:t>g0</a:t>
            </a:r>
            <a:r>
              <a:rPr lang="zh-CN" altLang="en-US" sz="1600" dirty="0"/>
              <a:t>协程：</a:t>
            </a:r>
            <a:r>
              <a:rPr lang="zh-CN" altLang="en-US" sz="1600" b="0" dirty="0"/>
              <a:t>持有调度栈的、</a:t>
            </a:r>
            <a:r>
              <a:rPr lang="zh-CN" altLang="en-US" sz="1600" dirty="0"/>
              <a:t>参与运行时的调度过程，包括</a:t>
            </a:r>
            <a:br>
              <a:rPr lang="en-US" altLang="zh-CN" sz="1600" dirty="0"/>
            </a:br>
            <a:r>
              <a:rPr lang="en-US" altLang="zh-CN" sz="1600" dirty="0" err="1"/>
              <a:t>Goroutine</a:t>
            </a:r>
            <a:r>
              <a:rPr lang="en-US" altLang="zh-CN" sz="1600" dirty="0"/>
              <a:t> </a:t>
            </a:r>
            <a:r>
              <a:rPr lang="zh-CN" altLang="en-US" sz="1600" dirty="0"/>
              <a:t>的创建、大内存分配和 </a:t>
            </a:r>
            <a:r>
              <a:rPr lang="en-US" altLang="zh-CN" sz="1600" dirty="0"/>
              <a:t>CGO </a:t>
            </a:r>
            <a:r>
              <a:rPr lang="zh-CN" altLang="en-US" sz="1600" dirty="0"/>
              <a:t>函数的执行</a:t>
            </a:r>
            <a:endParaRPr lang="en-US" altLang="zh-CN" sz="1600" dirty="0"/>
          </a:p>
          <a:p>
            <a:pPr lvl="1">
              <a:lnSpc>
                <a:spcPct val="150000"/>
              </a:lnSpc>
            </a:pPr>
            <a:endParaRPr lang="en-US" altLang="zh-CN" sz="1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000" b="0" dirty="0"/>
              <a:t>G</a:t>
            </a:r>
            <a:r>
              <a:rPr lang="zh-CN" altLang="en-US" sz="2000" b="0" dirty="0"/>
              <a:t>：</a:t>
            </a:r>
            <a:r>
              <a:rPr lang="en-US" altLang="zh-CN" sz="2000" b="0" dirty="0" err="1"/>
              <a:t>goroutine</a:t>
            </a:r>
            <a:r>
              <a:rPr lang="zh-CN" altLang="en-US" sz="2000" b="0" dirty="0"/>
              <a:t>，</a:t>
            </a:r>
            <a:r>
              <a:rPr lang="en-US" altLang="zh-CN" sz="2000" b="0" dirty="0"/>
              <a:t>Go</a:t>
            </a:r>
            <a:r>
              <a:rPr lang="zh-CN" altLang="en-US" sz="2000" b="0" dirty="0"/>
              <a:t>程序建立的</a:t>
            </a:r>
            <a:r>
              <a:rPr lang="zh-CN" altLang="en-US" sz="2000" dirty="0"/>
              <a:t>用户线程</a:t>
            </a:r>
            <a:endParaRPr lang="en-US" altLang="zh-CN" sz="2000" b="0" dirty="0"/>
          </a:p>
          <a:p>
            <a:pPr lvl="1">
              <a:lnSpc>
                <a:spcPct val="150000"/>
              </a:lnSpc>
            </a:pPr>
            <a:r>
              <a:rPr lang="en-US" altLang="zh-CN" sz="1600" dirty="0" err="1"/>
              <a:t>goroutine</a:t>
            </a:r>
            <a:r>
              <a:rPr lang="zh-CN" altLang="en-US" sz="1600" dirty="0"/>
              <a:t>的栈大小是</a:t>
            </a:r>
            <a:r>
              <a:rPr lang="zh-CN" altLang="en-US" sz="1600" b="1" dirty="0">
                <a:solidFill>
                  <a:srgbClr val="FF0000"/>
                </a:solidFill>
              </a:rPr>
              <a:t>动态变化</a:t>
            </a:r>
            <a:r>
              <a:rPr lang="zh-CN" altLang="en-US" sz="1600" dirty="0"/>
              <a:t>的，初始时只有</a:t>
            </a:r>
            <a:r>
              <a:rPr lang="en-US" altLang="zh-CN" sz="1600" dirty="0"/>
              <a:t>2KB</a:t>
            </a:r>
            <a:endParaRPr lang="en-US" altLang="zh-CN" sz="1600" b="0" dirty="0"/>
          </a:p>
        </p:txBody>
      </p:sp>
      <p:pic>
        <p:nvPicPr>
          <p:cNvPr id="2050" name="Picture 2" descr="g0-and-g">
            <a:extLst>
              <a:ext uri="{FF2B5EF4-FFF2-40B4-BE49-F238E27FC236}">
                <a16:creationId xmlns:a16="http://schemas.microsoft.com/office/drawing/2014/main" id="{87900556-30E8-4FA5-A8E1-E68D2890AA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12" t="19707" r="29302" b="5500"/>
          <a:stretch/>
        </p:blipFill>
        <p:spPr bwMode="auto">
          <a:xfrm>
            <a:off x="433450" y="1936665"/>
            <a:ext cx="4114799" cy="255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文本框 55">
            <a:extLst>
              <a:ext uri="{FF2B5EF4-FFF2-40B4-BE49-F238E27FC236}">
                <a16:creationId xmlns:a16="http://schemas.microsoft.com/office/drawing/2014/main" id="{E3D513E9-A07B-4C55-A083-5E0681816F1C}"/>
              </a:ext>
            </a:extLst>
          </p:cNvPr>
          <p:cNvSpPr txBox="1"/>
          <p:nvPr/>
        </p:nvSpPr>
        <p:spPr>
          <a:xfrm>
            <a:off x="362697" y="1936664"/>
            <a:ext cx="1257674" cy="114271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cxnSp>
        <p:nvCxnSpPr>
          <p:cNvPr id="4" name="连接符: 肘形 3">
            <a:extLst>
              <a:ext uri="{FF2B5EF4-FFF2-40B4-BE49-F238E27FC236}">
                <a16:creationId xmlns:a16="http://schemas.microsoft.com/office/drawing/2014/main" id="{1F564FC9-7862-42C8-B899-55AD5E9ECA0F}"/>
              </a:ext>
            </a:extLst>
          </p:cNvPr>
          <p:cNvCxnSpPr>
            <a:stCxn id="56" idx="0"/>
          </p:cNvCxnSpPr>
          <p:nvPr/>
        </p:nvCxnSpPr>
        <p:spPr>
          <a:xfrm rot="5400000" flipH="1" flipV="1">
            <a:off x="2613535" y="-438659"/>
            <a:ext cx="753323" cy="3997325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3" name="文本框 72">
            <a:extLst>
              <a:ext uri="{FF2B5EF4-FFF2-40B4-BE49-F238E27FC236}">
                <a16:creationId xmlns:a16="http://schemas.microsoft.com/office/drawing/2014/main" id="{18BF22FB-E040-407B-94B2-FE1026D0037C}"/>
              </a:ext>
            </a:extLst>
          </p:cNvPr>
          <p:cNvSpPr txBox="1"/>
          <p:nvPr/>
        </p:nvSpPr>
        <p:spPr>
          <a:xfrm>
            <a:off x="1834599" y="1936664"/>
            <a:ext cx="1257674" cy="114271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cxnSp>
        <p:nvCxnSpPr>
          <p:cNvPr id="75" name="连接符: 肘形 74">
            <a:extLst>
              <a:ext uri="{FF2B5EF4-FFF2-40B4-BE49-F238E27FC236}">
                <a16:creationId xmlns:a16="http://schemas.microsoft.com/office/drawing/2014/main" id="{C38C0E4F-C616-4C7B-890B-811C75E36CB1}"/>
              </a:ext>
            </a:extLst>
          </p:cNvPr>
          <p:cNvCxnSpPr>
            <a:cxnSpLocks/>
            <a:stCxn id="73" idx="0"/>
          </p:cNvCxnSpPr>
          <p:nvPr/>
        </p:nvCxnSpPr>
        <p:spPr>
          <a:xfrm rot="16200000" flipH="1">
            <a:off x="3319260" y="1080840"/>
            <a:ext cx="786364" cy="2498012"/>
          </a:xfrm>
          <a:prstGeom prst="bentConnector4">
            <a:avLst>
              <a:gd name="adj1" fmla="val -29071"/>
              <a:gd name="adj2" fmla="val 88734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6" name="文本框 75">
            <a:extLst>
              <a:ext uri="{FF2B5EF4-FFF2-40B4-BE49-F238E27FC236}">
                <a16:creationId xmlns:a16="http://schemas.microsoft.com/office/drawing/2014/main" id="{B7D44356-E777-4706-B23E-1BFC56ED6421}"/>
              </a:ext>
            </a:extLst>
          </p:cNvPr>
          <p:cNvSpPr txBox="1"/>
          <p:nvPr/>
        </p:nvSpPr>
        <p:spPr>
          <a:xfrm>
            <a:off x="2947231" y="3261342"/>
            <a:ext cx="1053269" cy="114271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cxnSp>
        <p:nvCxnSpPr>
          <p:cNvPr id="77" name="连接符: 肘形 76">
            <a:extLst>
              <a:ext uri="{FF2B5EF4-FFF2-40B4-BE49-F238E27FC236}">
                <a16:creationId xmlns:a16="http://schemas.microsoft.com/office/drawing/2014/main" id="{EC497ADF-07D8-4909-9B4E-AEFA13D5B8BF}"/>
              </a:ext>
            </a:extLst>
          </p:cNvPr>
          <p:cNvCxnSpPr>
            <a:cxnSpLocks/>
            <a:stCxn id="76" idx="2"/>
          </p:cNvCxnSpPr>
          <p:nvPr/>
        </p:nvCxnSpPr>
        <p:spPr>
          <a:xfrm rot="16200000" flipH="1">
            <a:off x="3966587" y="3911331"/>
            <a:ext cx="529550" cy="1514993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25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56"/>
    </mc:Choice>
    <mc:Fallback xmlns="">
      <p:transition spd="slow" advTm="3135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CE1B5DA7-10F0-4F14-85FD-4BA62EE808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282712-7F03-43F8-99F7-48EC25AC597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/>
              <a:t>编译器解析语法特征并生成运行时函数调用</a:t>
            </a:r>
            <a:endParaRPr lang="en-US" altLang="zh-CN"/>
          </a:p>
          <a:p>
            <a:pPr marL="514350" indent="-514350">
              <a:buFont typeface="+mj-lt"/>
              <a:buAutoNum type="arabicPeriod"/>
            </a:pPr>
            <a:r>
              <a:rPr lang="zh-CN" altLang="en-US"/>
              <a:t>运行时库负责实际执行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5DE8C78-37AE-4D8B-97C5-6680350D7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/>
              <a:t>部分语言特性需要编译器和运行时库协同实现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0CF973E-0029-4DE3-A3D1-661A12A7DC09}"/>
              </a:ext>
            </a:extLst>
          </p:cNvPr>
          <p:cNvSpPr/>
          <p:nvPr/>
        </p:nvSpPr>
        <p:spPr>
          <a:xfrm>
            <a:off x="3610375" y="2246332"/>
            <a:ext cx="4297357" cy="397031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func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(s []</a:t>
            </a:r>
            <a:r>
              <a:rPr lang="en-US" altLang="zh-CN" sz="14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c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chan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4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:=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0</a:t>
            </a:r>
            <a:endParaRPr lang="en-US" altLang="zh-CN" sz="1400" b="0">
              <a:solidFill>
                <a:srgbClr val="BBBBB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_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4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v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:=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s {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    sum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v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c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&lt;-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sum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b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func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4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:=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[]</a:t>
            </a:r>
            <a:r>
              <a:rPr lang="en-US" altLang="zh-CN" sz="14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9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b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4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:=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make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chan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go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(s[:</a:t>
            </a:r>
            <a:r>
              <a:rPr lang="en-US" altLang="zh-CN" sz="14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(s)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], c)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go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(s[</a:t>
            </a:r>
            <a:r>
              <a:rPr lang="en-US" altLang="zh-CN" sz="14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(s)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:], c)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4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4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:=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&lt;-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c,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&lt;-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c </a:t>
            </a:r>
            <a:r>
              <a:rPr lang="en-US" altLang="zh-CN" sz="14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// </a:t>
            </a:r>
            <a:r>
              <a:rPr lang="zh-CN" altLang="en-US" sz="14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从通道 </a:t>
            </a:r>
            <a:r>
              <a:rPr lang="en-US" altLang="zh-CN" sz="14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c </a:t>
            </a:r>
            <a:r>
              <a:rPr lang="zh-CN" altLang="en-US" sz="14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中接收</a:t>
            </a:r>
            <a:endParaRPr lang="zh-CN" altLang="en-US" sz="1400" b="0">
              <a:solidFill>
                <a:srgbClr val="BBBBBB"/>
              </a:solidFill>
              <a:effectLst/>
              <a:latin typeface="Consolas" panose="020B0609020204030204" pitchFamily="49" charset="0"/>
            </a:endParaRPr>
          </a:p>
          <a:p>
            <a:br>
              <a:rPr lang="zh-CN" altLang="en-US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</a:br>
            <a:r>
              <a:rPr lang="zh-CN" altLang="en-US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fmt.</a:t>
            </a:r>
            <a:r>
              <a:rPr lang="en-US" altLang="zh-CN" sz="14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Println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(x, y, x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y)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8C72A63-FA83-47D5-89CD-21E730B331BB}"/>
              </a:ext>
            </a:extLst>
          </p:cNvPr>
          <p:cNvSpPr/>
          <p:nvPr/>
        </p:nvSpPr>
        <p:spPr>
          <a:xfrm>
            <a:off x="4023360" y="5295086"/>
            <a:ext cx="1755649" cy="25250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47AB087-F106-4C2A-BEB6-26F7664CE57C}"/>
              </a:ext>
            </a:extLst>
          </p:cNvPr>
          <p:cNvSpPr/>
          <p:nvPr/>
        </p:nvSpPr>
        <p:spPr>
          <a:xfrm>
            <a:off x="4023360" y="4884216"/>
            <a:ext cx="2362809" cy="20983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标注 11">
            <a:extLst>
              <a:ext uri="{FF2B5EF4-FFF2-40B4-BE49-F238E27FC236}">
                <a16:creationId xmlns:a16="http://schemas.microsoft.com/office/drawing/2014/main" id="{E7CD71BE-8080-46DD-A2FB-05245F29CE3E}"/>
              </a:ext>
            </a:extLst>
          </p:cNvPr>
          <p:cNvSpPr/>
          <p:nvPr/>
        </p:nvSpPr>
        <p:spPr>
          <a:xfrm>
            <a:off x="6666440" y="4555995"/>
            <a:ext cx="1804561" cy="433136"/>
          </a:xfrm>
          <a:prstGeom prst="wedgeRectCallout">
            <a:avLst>
              <a:gd name="adj1" fmla="val -64953"/>
              <a:gd name="adj2" fmla="val 46915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rgbClr val="C00000"/>
                </a:solidFill>
              </a:rPr>
              <a:t>创建</a:t>
            </a:r>
            <a:r>
              <a:rPr lang="en-US" altLang="zh-CN" b="1">
                <a:solidFill>
                  <a:srgbClr val="C00000"/>
                </a:solidFill>
              </a:rPr>
              <a:t>goroutine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2" name="矩形标注 11">
            <a:extLst>
              <a:ext uri="{FF2B5EF4-FFF2-40B4-BE49-F238E27FC236}">
                <a16:creationId xmlns:a16="http://schemas.microsoft.com/office/drawing/2014/main" id="{FC1AAAD5-822A-47E6-84D1-F53D8E9509B9}"/>
              </a:ext>
            </a:extLst>
          </p:cNvPr>
          <p:cNvSpPr/>
          <p:nvPr/>
        </p:nvSpPr>
        <p:spPr>
          <a:xfrm>
            <a:off x="6842480" y="5629526"/>
            <a:ext cx="1804561" cy="433136"/>
          </a:xfrm>
          <a:prstGeom prst="wedgeRectCallout">
            <a:avLst>
              <a:gd name="adj1" fmla="val -101437"/>
              <a:gd name="adj2" fmla="val -62863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rgbClr val="C00000"/>
                </a:solidFill>
              </a:rPr>
              <a:t>从通道接受信息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FD914EE-74CD-4894-9C51-361AC8D17519}"/>
              </a:ext>
            </a:extLst>
          </p:cNvPr>
          <p:cNvSpPr/>
          <p:nvPr/>
        </p:nvSpPr>
        <p:spPr>
          <a:xfrm>
            <a:off x="3970935" y="3379177"/>
            <a:ext cx="1098499" cy="25250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标注 11">
            <a:extLst>
              <a:ext uri="{FF2B5EF4-FFF2-40B4-BE49-F238E27FC236}">
                <a16:creationId xmlns:a16="http://schemas.microsoft.com/office/drawing/2014/main" id="{B2107920-7C64-4F65-8AF6-E17B5933588F}"/>
              </a:ext>
            </a:extLst>
          </p:cNvPr>
          <p:cNvSpPr/>
          <p:nvPr/>
        </p:nvSpPr>
        <p:spPr>
          <a:xfrm>
            <a:off x="5846394" y="3162609"/>
            <a:ext cx="1804561" cy="433136"/>
          </a:xfrm>
          <a:prstGeom prst="wedgeRectCallout">
            <a:avLst>
              <a:gd name="adj1" fmla="val -88871"/>
              <a:gd name="adj2" fmla="val 33403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rgbClr val="C00000"/>
                </a:solidFill>
              </a:rPr>
              <a:t>向通道发送信息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406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CE1B5DA7-10F0-4F14-85FD-4BA62EE808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282712-7F03-43F8-99F7-48EC25AC597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/>
              <a:t>编译器解析语法特征并生成运行时函数调用</a:t>
            </a:r>
            <a:endParaRPr lang="en-US" altLang="zh-CN"/>
          </a:p>
          <a:p>
            <a:pPr marL="514350" indent="-514350">
              <a:buFont typeface="+mj-lt"/>
              <a:buAutoNum type="arabicPeriod"/>
            </a:pPr>
            <a:r>
              <a:rPr lang="zh-CN" altLang="en-US"/>
              <a:t>运行时库负责实际执行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5DE8C78-37AE-4D8B-97C5-6680350D7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/>
              <a:t>部分语言特性需要编译器和运行时库协同实现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0CF973E-0029-4DE3-A3D1-661A12A7DC09}"/>
              </a:ext>
            </a:extLst>
          </p:cNvPr>
          <p:cNvSpPr/>
          <p:nvPr/>
        </p:nvSpPr>
        <p:spPr>
          <a:xfrm>
            <a:off x="3610375" y="2246332"/>
            <a:ext cx="4297357" cy="397031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func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(s []</a:t>
            </a:r>
            <a:r>
              <a:rPr lang="en-US" altLang="zh-CN" sz="14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c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chan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4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:=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0</a:t>
            </a:r>
            <a:endParaRPr lang="en-US" altLang="zh-CN" sz="1400" b="0">
              <a:solidFill>
                <a:srgbClr val="BBBBB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_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4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v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:=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s {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    sum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v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c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&lt;-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sum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b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func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4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:=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[]</a:t>
            </a:r>
            <a:r>
              <a:rPr lang="en-US" altLang="zh-CN" sz="14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9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b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4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:=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make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chan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go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(s[:</a:t>
            </a:r>
            <a:r>
              <a:rPr lang="en-US" altLang="zh-CN" sz="14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(s)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], c)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go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(s[</a:t>
            </a:r>
            <a:r>
              <a:rPr lang="en-US" altLang="zh-CN" sz="14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(s)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altLang="zh-CN" sz="14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:], c)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4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4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:=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&lt;-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c, 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&lt;-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c </a:t>
            </a:r>
            <a:r>
              <a:rPr lang="en-US" altLang="zh-CN" sz="14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// </a:t>
            </a:r>
            <a:r>
              <a:rPr lang="zh-CN" altLang="en-US" sz="14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从通道 </a:t>
            </a:r>
            <a:r>
              <a:rPr lang="en-US" altLang="zh-CN" sz="14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c </a:t>
            </a:r>
            <a:r>
              <a:rPr lang="zh-CN" altLang="en-US" sz="14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中接收</a:t>
            </a:r>
            <a:endParaRPr lang="zh-CN" altLang="en-US" sz="1400" b="0">
              <a:solidFill>
                <a:srgbClr val="BBBBBB"/>
              </a:solidFill>
              <a:effectLst/>
              <a:latin typeface="Consolas" panose="020B0609020204030204" pitchFamily="49" charset="0"/>
            </a:endParaRPr>
          </a:p>
          <a:p>
            <a:br>
              <a:rPr lang="zh-CN" altLang="en-US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</a:br>
            <a:r>
              <a:rPr lang="zh-CN" altLang="en-US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fmt.</a:t>
            </a:r>
            <a:r>
              <a:rPr lang="en-US" altLang="zh-CN" sz="14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Println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(x, y, x</a:t>
            </a:r>
            <a:r>
              <a:rPr lang="en-US" altLang="zh-CN" sz="14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y)</a:t>
            </a:r>
          </a:p>
          <a:p>
            <a:r>
              <a:rPr lang="en-US" altLang="zh-CN" sz="14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8C72A63-FA83-47D5-89CD-21E730B331BB}"/>
              </a:ext>
            </a:extLst>
          </p:cNvPr>
          <p:cNvSpPr/>
          <p:nvPr/>
        </p:nvSpPr>
        <p:spPr>
          <a:xfrm>
            <a:off x="4023360" y="5295086"/>
            <a:ext cx="1755649" cy="25250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47AB087-F106-4C2A-BEB6-26F7664CE57C}"/>
              </a:ext>
            </a:extLst>
          </p:cNvPr>
          <p:cNvSpPr/>
          <p:nvPr/>
        </p:nvSpPr>
        <p:spPr>
          <a:xfrm>
            <a:off x="4023360" y="4884216"/>
            <a:ext cx="2362809" cy="20983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标注 11">
            <a:extLst>
              <a:ext uri="{FF2B5EF4-FFF2-40B4-BE49-F238E27FC236}">
                <a16:creationId xmlns:a16="http://schemas.microsoft.com/office/drawing/2014/main" id="{E7CD71BE-8080-46DD-A2FB-05245F29CE3E}"/>
              </a:ext>
            </a:extLst>
          </p:cNvPr>
          <p:cNvSpPr/>
          <p:nvPr/>
        </p:nvSpPr>
        <p:spPr>
          <a:xfrm>
            <a:off x="6666439" y="4555995"/>
            <a:ext cx="3326123" cy="433136"/>
          </a:xfrm>
          <a:prstGeom prst="wedgeRectCallout">
            <a:avLst>
              <a:gd name="adj1" fmla="val -57905"/>
              <a:gd name="adj2" fmla="val 43537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rgbClr val="C00000"/>
                </a:solidFill>
              </a:rPr>
              <a:t>替换为</a:t>
            </a:r>
            <a:r>
              <a:rPr lang="en-US" altLang="zh-CN" b="1">
                <a:solidFill>
                  <a:srgbClr val="C00000"/>
                </a:solidFill>
              </a:rPr>
              <a:t>runtime.newproc</a:t>
            </a:r>
            <a:r>
              <a:rPr lang="zh-CN" altLang="en-US" b="1">
                <a:solidFill>
                  <a:srgbClr val="C00000"/>
                </a:solidFill>
              </a:rPr>
              <a:t>调用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2" name="矩形标注 11">
            <a:extLst>
              <a:ext uri="{FF2B5EF4-FFF2-40B4-BE49-F238E27FC236}">
                <a16:creationId xmlns:a16="http://schemas.microsoft.com/office/drawing/2014/main" id="{FC1AAAD5-822A-47E6-84D1-F53D8E9509B9}"/>
              </a:ext>
            </a:extLst>
          </p:cNvPr>
          <p:cNvSpPr/>
          <p:nvPr/>
        </p:nvSpPr>
        <p:spPr>
          <a:xfrm>
            <a:off x="6842480" y="5629526"/>
            <a:ext cx="3618256" cy="433136"/>
          </a:xfrm>
          <a:prstGeom prst="wedgeRectCallout">
            <a:avLst>
              <a:gd name="adj1" fmla="val -79198"/>
              <a:gd name="adj2" fmla="val -66241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rgbClr val="C00000"/>
                </a:solidFill>
              </a:rPr>
              <a:t>替换为</a:t>
            </a:r>
            <a:r>
              <a:rPr lang="en-US" altLang="zh-CN" b="1">
                <a:solidFill>
                  <a:srgbClr val="C00000"/>
                </a:solidFill>
              </a:rPr>
              <a:t>runtime.chanrecv1</a:t>
            </a:r>
            <a:r>
              <a:rPr lang="zh-CN" altLang="en-US" b="1">
                <a:solidFill>
                  <a:srgbClr val="C00000"/>
                </a:solidFill>
              </a:rPr>
              <a:t>调用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FD914EE-74CD-4894-9C51-361AC8D17519}"/>
              </a:ext>
            </a:extLst>
          </p:cNvPr>
          <p:cNvSpPr/>
          <p:nvPr/>
        </p:nvSpPr>
        <p:spPr>
          <a:xfrm>
            <a:off x="3970935" y="3379177"/>
            <a:ext cx="1098499" cy="25250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标注 11">
            <a:extLst>
              <a:ext uri="{FF2B5EF4-FFF2-40B4-BE49-F238E27FC236}">
                <a16:creationId xmlns:a16="http://schemas.microsoft.com/office/drawing/2014/main" id="{B0D04B90-EC86-4C6F-9642-66DA91955D28}"/>
              </a:ext>
            </a:extLst>
          </p:cNvPr>
          <p:cNvSpPr/>
          <p:nvPr/>
        </p:nvSpPr>
        <p:spPr>
          <a:xfrm>
            <a:off x="6205582" y="3084122"/>
            <a:ext cx="3618256" cy="433136"/>
          </a:xfrm>
          <a:prstGeom prst="wedgeRectCallout">
            <a:avLst>
              <a:gd name="adj1" fmla="val -79198"/>
              <a:gd name="adj2" fmla="val 46915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rgbClr val="C00000"/>
                </a:solidFill>
              </a:rPr>
              <a:t>替换为</a:t>
            </a:r>
            <a:r>
              <a:rPr lang="en-US" altLang="zh-CN" b="1">
                <a:solidFill>
                  <a:srgbClr val="C00000"/>
                </a:solidFill>
              </a:rPr>
              <a:t>runtime.chansend1</a:t>
            </a:r>
            <a:r>
              <a:rPr lang="zh-CN" altLang="en-US" b="1">
                <a:solidFill>
                  <a:srgbClr val="C00000"/>
                </a:solidFill>
              </a:rPr>
              <a:t>调用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641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B1D8664E-3B2C-4528-A946-5DB26B11E170}"/>
              </a:ext>
            </a:extLst>
          </p:cNvPr>
          <p:cNvSpPr/>
          <p:nvPr/>
        </p:nvSpPr>
        <p:spPr>
          <a:xfrm>
            <a:off x="323994" y="1495167"/>
            <a:ext cx="3237825" cy="43742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207D56AB-6C8F-4890-99EC-7AFBF2BDD9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781C25-512C-47AD-A56D-D4AA357671C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4950" y="937349"/>
            <a:ext cx="11721523" cy="5296952"/>
          </a:xfrm>
        </p:spPr>
        <p:txBody>
          <a:bodyPr/>
          <a:lstStyle/>
          <a:p>
            <a:r>
              <a:rPr lang="en-US" altLang="zh-CN">
                <a:solidFill>
                  <a:srgbClr val="FF0000"/>
                </a:solidFill>
              </a:rPr>
              <a:t>CGO</a:t>
            </a:r>
            <a:r>
              <a:rPr lang="zh-CN" altLang="en-US"/>
              <a:t>：</a:t>
            </a:r>
            <a:r>
              <a:rPr lang="en-US" altLang="zh-CN"/>
              <a:t>C</a:t>
            </a:r>
            <a:r>
              <a:rPr lang="zh-CN" altLang="en-US"/>
              <a:t>与</a:t>
            </a:r>
            <a:r>
              <a:rPr lang="en-US" altLang="zh-CN"/>
              <a:t>Go</a:t>
            </a:r>
            <a:r>
              <a:rPr lang="zh-CN" altLang="en-US"/>
              <a:t>的跨语言调用机制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F380BB4-6DE3-4890-A637-6184B8FDA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CGO</a:t>
            </a:r>
            <a:r>
              <a:rPr lang="zh-CN" altLang="en-US"/>
              <a:t>机制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38E385AE-1757-421A-B811-26A23D3AA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172" y="1519881"/>
            <a:ext cx="3224342" cy="4324866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9A0ABBF6-1BAE-4CE9-8007-47C10C58F0A2}"/>
              </a:ext>
            </a:extLst>
          </p:cNvPr>
          <p:cNvSpPr txBox="1"/>
          <p:nvPr/>
        </p:nvSpPr>
        <p:spPr>
          <a:xfrm>
            <a:off x="234950" y="3774411"/>
            <a:ext cx="1008371" cy="27000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50C074C-52E3-4175-AC90-C0D76C22BB39}"/>
              </a:ext>
            </a:extLst>
          </p:cNvPr>
          <p:cNvSpPr txBox="1"/>
          <p:nvPr/>
        </p:nvSpPr>
        <p:spPr>
          <a:xfrm>
            <a:off x="940551" y="4471723"/>
            <a:ext cx="1230327" cy="27000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A8F8D52-5839-4108-94A0-87D0F4F4651E}"/>
              </a:ext>
            </a:extLst>
          </p:cNvPr>
          <p:cNvSpPr txBox="1"/>
          <p:nvPr/>
        </p:nvSpPr>
        <p:spPr>
          <a:xfrm>
            <a:off x="234950" y="2164298"/>
            <a:ext cx="2376682" cy="1447097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C3D3EF47-F278-4477-981B-FD8597F09EA1}"/>
              </a:ext>
            </a:extLst>
          </p:cNvPr>
          <p:cNvSpPr txBox="1"/>
          <p:nvPr/>
        </p:nvSpPr>
        <p:spPr>
          <a:xfrm>
            <a:off x="834734" y="5880983"/>
            <a:ext cx="2215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hello-cgo.go</a:t>
            </a:r>
            <a:endParaRPr lang="zh-CN" altLang="en-US"/>
          </a:p>
        </p:txBody>
      </p:sp>
      <p:sp>
        <p:nvSpPr>
          <p:cNvPr id="92" name="矩形: 圆角 91">
            <a:extLst>
              <a:ext uri="{FF2B5EF4-FFF2-40B4-BE49-F238E27FC236}">
                <a16:creationId xmlns:a16="http://schemas.microsoft.com/office/drawing/2014/main" id="{6B348190-F93F-4E3D-BB2A-EA98F1E7F1FD}"/>
              </a:ext>
            </a:extLst>
          </p:cNvPr>
          <p:cNvSpPr/>
          <p:nvPr/>
        </p:nvSpPr>
        <p:spPr>
          <a:xfrm>
            <a:off x="9901619" y="2075985"/>
            <a:ext cx="1130964" cy="52845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/>
              <a:t>词法分析语法分析</a:t>
            </a:r>
          </a:p>
        </p:txBody>
      </p:sp>
      <p:sp>
        <p:nvSpPr>
          <p:cNvPr id="93" name="矩形: 圆角 92">
            <a:extLst>
              <a:ext uri="{FF2B5EF4-FFF2-40B4-BE49-F238E27FC236}">
                <a16:creationId xmlns:a16="http://schemas.microsoft.com/office/drawing/2014/main" id="{55F74AD0-4403-41F6-8082-9416B6925641}"/>
              </a:ext>
            </a:extLst>
          </p:cNvPr>
          <p:cNvSpPr/>
          <p:nvPr/>
        </p:nvSpPr>
        <p:spPr>
          <a:xfrm>
            <a:off x="9901619" y="3123502"/>
            <a:ext cx="1130964" cy="52845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/>
              <a:t>生成中间文件</a:t>
            </a:r>
          </a:p>
        </p:txBody>
      </p:sp>
      <p:cxnSp>
        <p:nvCxnSpPr>
          <p:cNvPr id="94" name="直接箭头连接符 93">
            <a:extLst>
              <a:ext uri="{FF2B5EF4-FFF2-40B4-BE49-F238E27FC236}">
                <a16:creationId xmlns:a16="http://schemas.microsoft.com/office/drawing/2014/main" id="{4EE10D97-9BEA-42EA-8A9D-A0F67E3981F9}"/>
              </a:ext>
            </a:extLst>
          </p:cNvPr>
          <p:cNvCxnSpPr>
            <a:cxnSpLocks/>
            <a:stCxn id="92" idx="2"/>
            <a:endCxn id="93" idx="0"/>
          </p:cNvCxnSpPr>
          <p:nvPr/>
        </p:nvCxnSpPr>
        <p:spPr>
          <a:xfrm>
            <a:off x="10467101" y="2604437"/>
            <a:ext cx="0" cy="51906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直接箭头连接符 94">
            <a:extLst>
              <a:ext uri="{FF2B5EF4-FFF2-40B4-BE49-F238E27FC236}">
                <a16:creationId xmlns:a16="http://schemas.microsoft.com/office/drawing/2014/main" id="{329F453A-EFC6-4652-BD0C-0E93A6B7A3B9}"/>
              </a:ext>
            </a:extLst>
          </p:cNvPr>
          <p:cNvCxnSpPr>
            <a:cxnSpLocks/>
            <a:stCxn id="97" idx="2"/>
            <a:endCxn id="92" idx="0"/>
          </p:cNvCxnSpPr>
          <p:nvPr/>
        </p:nvCxnSpPr>
        <p:spPr>
          <a:xfrm flipH="1">
            <a:off x="10467101" y="1492856"/>
            <a:ext cx="560" cy="583129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文本框 95">
            <a:extLst>
              <a:ext uri="{FF2B5EF4-FFF2-40B4-BE49-F238E27FC236}">
                <a16:creationId xmlns:a16="http://schemas.microsoft.com/office/drawing/2014/main" id="{68CB39FE-7A0B-414E-9A47-D95A234B5C55}"/>
              </a:ext>
            </a:extLst>
          </p:cNvPr>
          <p:cNvSpPr txBox="1"/>
          <p:nvPr/>
        </p:nvSpPr>
        <p:spPr>
          <a:xfrm>
            <a:off x="10385029" y="1556090"/>
            <a:ext cx="603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/>
              <a:t>输入</a:t>
            </a:r>
          </a:p>
        </p:txBody>
      </p:sp>
      <p:pic>
        <p:nvPicPr>
          <p:cNvPr id="97" name="图片 96">
            <a:extLst>
              <a:ext uri="{FF2B5EF4-FFF2-40B4-BE49-F238E27FC236}">
                <a16:creationId xmlns:a16="http://schemas.microsoft.com/office/drawing/2014/main" id="{4FE106D0-3EA0-4B4F-87C4-D61AF87C78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107" y="1083224"/>
            <a:ext cx="943107" cy="409632"/>
          </a:xfrm>
          <a:prstGeom prst="rect">
            <a:avLst/>
          </a:prstGeom>
        </p:spPr>
      </p:pic>
      <p:sp>
        <p:nvSpPr>
          <p:cNvPr id="98" name="文本框 97">
            <a:extLst>
              <a:ext uri="{FF2B5EF4-FFF2-40B4-BE49-F238E27FC236}">
                <a16:creationId xmlns:a16="http://schemas.microsoft.com/office/drawing/2014/main" id="{CD25662A-21CA-4224-8CD4-A03775C91543}"/>
              </a:ext>
            </a:extLst>
          </p:cNvPr>
          <p:cNvSpPr txBox="1"/>
          <p:nvPr/>
        </p:nvSpPr>
        <p:spPr>
          <a:xfrm>
            <a:off x="9996107" y="1096088"/>
            <a:ext cx="912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.go</a:t>
            </a:r>
            <a:r>
              <a:rPr lang="zh-CN" altLang="en-US" sz="1600"/>
              <a:t>文件</a:t>
            </a:r>
          </a:p>
        </p:txBody>
      </p:sp>
      <p:pic>
        <p:nvPicPr>
          <p:cNvPr id="99" name="图片 98">
            <a:extLst>
              <a:ext uri="{FF2B5EF4-FFF2-40B4-BE49-F238E27FC236}">
                <a16:creationId xmlns:a16="http://schemas.microsoft.com/office/drawing/2014/main" id="{14E4195F-7293-4864-95E9-C067DE73A8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595" y="6114740"/>
            <a:ext cx="1151918" cy="409632"/>
          </a:xfrm>
          <a:prstGeom prst="rect">
            <a:avLst/>
          </a:prstGeom>
        </p:spPr>
      </p:pic>
      <p:sp>
        <p:nvSpPr>
          <p:cNvPr id="100" name="文本框 99">
            <a:extLst>
              <a:ext uri="{FF2B5EF4-FFF2-40B4-BE49-F238E27FC236}">
                <a16:creationId xmlns:a16="http://schemas.microsoft.com/office/drawing/2014/main" id="{0751B4FD-7B5B-4A6C-A468-AA2C67FCBCB4}"/>
              </a:ext>
            </a:extLst>
          </p:cNvPr>
          <p:cNvSpPr txBox="1"/>
          <p:nvPr/>
        </p:nvSpPr>
        <p:spPr>
          <a:xfrm>
            <a:off x="9857153" y="6146899"/>
            <a:ext cx="1290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/>
              <a:t>可执行文件</a:t>
            </a:r>
          </a:p>
        </p:txBody>
      </p:sp>
      <p:pic>
        <p:nvPicPr>
          <p:cNvPr id="101" name="图片 100">
            <a:extLst>
              <a:ext uri="{FF2B5EF4-FFF2-40B4-BE49-F238E27FC236}">
                <a16:creationId xmlns:a16="http://schemas.microsoft.com/office/drawing/2014/main" id="{B1D4B34B-522D-457F-9EDC-C79D8A3BB3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881" y="4151012"/>
            <a:ext cx="1270369" cy="520455"/>
          </a:xfrm>
          <a:prstGeom prst="rect">
            <a:avLst/>
          </a:prstGeom>
        </p:spPr>
      </p:pic>
      <p:sp>
        <p:nvSpPr>
          <p:cNvPr id="102" name="文本框 101">
            <a:extLst>
              <a:ext uri="{FF2B5EF4-FFF2-40B4-BE49-F238E27FC236}">
                <a16:creationId xmlns:a16="http://schemas.microsoft.com/office/drawing/2014/main" id="{A545EF07-83E4-4D31-ACA0-B4E205D5543C}"/>
              </a:ext>
            </a:extLst>
          </p:cNvPr>
          <p:cNvSpPr txBox="1"/>
          <p:nvPr/>
        </p:nvSpPr>
        <p:spPr>
          <a:xfrm>
            <a:off x="9891422" y="4180406"/>
            <a:ext cx="1151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/>
              <a:t>cgo</a:t>
            </a:r>
            <a:r>
              <a:rPr lang="zh-CN" altLang="en-US" sz="1400"/>
              <a:t>调用相关中间文件</a:t>
            </a:r>
          </a:p>
        </p:txBody>
      </p:sp>
      <p:cxnSp>
        <p:nvCxnSpPr>
          <p:cNvPr id="103" name="直接箭头连接符 102">
            <a:extLst>
              <a:ext uri="{FF2B5EF4-FFF2-40B4-BE49-F238E27FC236}">
                <a16:creationId xmlns:a16="http://schemas.microsoft.com/office/drawing/2014/main" id="{A0404219-4AFC-42F8-8D14-830D8D66DECA}"/>
              </a:ext>
            </a:extLst>
          </p:cNvPr>
          <p:cNvCxnSpPr>
            <a:cxnSpLocks/>
            <a:stCxn id="93" idx="2"/>
            <a:endCxn id="102" idx="0"/>
          </p:cNvCxnSpPr>
          <p:nvPr/>
        </p:nvCxnSpPr>
        <p:spPr>
          <a:xfrm>
            <a:off x="10467101" y="3651954"/>
            <a:ext cx="281" cy="528452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矩形: 圆角 103">
            <a:extLst>
              <a:ext uri="{FF2B5EF4-FFF2-40B4-BE49-F238E27FC236}">
                <a16:creationId xmlns:a16="http://schemas.microsoft.com/office/drawing/2014/main" id="{D9DFD222-7BC5-44DE-ADCD-C5081B510EFA}"/>
              </a:ext>
            </a:extLst>
          </p:cNvPr>
          <p:cNvSpPr/>
          <p:nvPr/>
        </p:nvSpPr>
        <p:spPr>
          <a:xfrm>
            <a:off x="9985071" y="5073257"/>
            <a:ext cx="1013635" cy="52845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/>
              <a:t>编译</a:t>
            </a:r>
            <a:endParaRPr lang="en-US" altLang="zh-CN" sz="1600"/>
          </a:p>
          <a:p>
            <a:pPr algn="ctr"/>
            <a:r>
              <a:rPr lang="zh-CN" altLang="en-US" sz="1600"/>
              <a:t>链接</a:t>
            </a:r>
          </a:p>
        </p:txBody>
      </p:sp>
      <p:cxnSp>
        <p:nvCxnSpPr>
          <p:cNvPr id="105" name="直接箭头连接符 104">
            <a:extLst>
              <a:ext uri="{FF2B5EF4-FFF2-40B4-BE49-F238E27FC236}">
                <a16:creationId xmlns:a16="http://schemas.microsoft.com/office/drawing/2014/main" id="{EBE9CB23-D55B-41FC-83EA-9B5A08FE0138}"/>
              </a:ext>
            </a:extLst>
          </p:cNvPr>
          <p:cNvCxnSpPr>
            <a:cxnSpLocks/>
            <a:stCxn id="101" idx="2"/>
            <a:endCxn id="104" idx="0"/>
          </p:cNvCxnSpPr>
          <p:nvPr/>
        </p:nvCxnSpPr>
        <p:spPr>
          <a:xfrm>
            <a:off x="10488066" y="4671467"/>
            <a:ext cx="3823" cy="40179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直接箭头连接符 105">
            <a:extLst>
              <a:ext uri="{FF2B5EF4-FFF2-40B4-BE49-F238E27FC236}">
                <a16:creationId xmlns:a16="http://schemas.microsoft.com/office/drawing/2014/main" id="{AF3B4821-A780-4B99-84B8-0F174DE5BB44}"/>
              </a:ext>
            </a:extLst>
          </p:cNvPr>
          <p:cNvCxnSpPr>
            <a:cxnSpLocks/>
            <a:stCxn id="104" idx="2"/>
            <a:endCxn id="99" idx="0"/>
          </p:cNvCxnSpPr>
          <p:nvPr/>
        </p:nvCxnSpPr>
        <p:spPr>
          <a:xfrm>
            <a:off x="10491889" y="5601709"/>
            <a:ext cx="7665" cy="513031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矩形 106">
            <a:extLst>
              <a:ext uri="{FF2B5EF4-FFF2-40B4-BE49-F238E27FC236}">
                <a16:creationId xmlns:a16="http://schemas.microsoft.com/office/drawing/2014/main" id="{2F902647-CE58-4D96-8952-2FAAE6A75CD8}"/>
              </a:ext>
            </a:extLst>
          </p:cNvPr>
          <p:cNvSpPr/>
          <p:nvPr/>
        </p:nvSpPr>
        <p:spPr>
          <a:xfrm>
            <a:off x="4119241" y="2070085"/>
            <a:ext cx="4899840" cy="32285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C8F3C9BB-24F7-4281-A531-D3E58812B51A}"/>
              </a:ext>
            </a:extLst>
          </p:cNvPr>
          <p:cNvSpPr txBox="1"/>
          <p:nvPr/>
        </p:nvSpPr>
        <p:spPr>
          <a:xfrm>
            <a:off x="5453909" y="2084870"/>
            <a:ext cx="2148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cgo</a:t>
            </a:r>
            <a:r>
              <a:rPr lang="zh-CN" altLang="en-US" sz="1600"/>
              <a:t>中间文件</a:t>
            </a:r>
          </a:p>
        </p:txBody>
      </p:sp>
      <p:sp>
        <p:nvSpPr>
          <p:cNvPr id="109" name="椭圆 108">
            <a:extLst>
              <a:ext uri="{FF2B5EF4-FFF2-40B4-BE49-F238E27FC236}">
                <a16:creationId xmlns:a16="http://schemas.microsoft.com/office/drawing/2014/main" id="{0F07271B-682C-4EC9-A99F-889AF64330A3}"/>
              </a:ext>
            </a:extLst>
          </p:cNvPr>
          <p:cNvSpPr/>
          <p:nvPr/>
        </p:nvSpPr>
        <p:spPr>
          <a:xfrm>
            <a:off x="4258489" y="2565516"/>
            <a:ext cx="2148689" cy="58745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/>
              <a:t>hello-cgo.cgo1.go</a:t>
            </a:r>
            <a:endParaRPr lang="zh-CN" altLang="en-US" sz="1600"/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id="{E0E9E63F-31FE-4DC6-8C6C-0DB46E6D21F6}"/>
              </a:ext>
            </a:extLst>
          </p:cNvPr>
          <p:cNvSpPr/>
          <p:nvPr/>
        </p:nvSpPr>
        <p:spPr>
          <a:xfrm>
            <a:off x="6662161" y="2565516"/>
            <a:ext cx="2148689" cy="58745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hello-cgo.cgo2.c</a:t>
            </a:r>
            <a:endParaRPr lang="zh-CN" altLang="en-US" sz="1600" dirty="0"/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id="{4C246D2C-9596-47E6-94F5-DD362C25F92D}"/>
              </a:ext>
            </a:extLst>
          </p:cNvPr>
          <p:cNvSpPr/>
          <p:nvPr/>
        </p:nvSpPr>
        <p:spPr>
          <a:xfrm>
            <a:off x="5655607" y="3531783"/>
            <a:ext cx="1745295" cy="46710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/>
                </a:solidFill>
              </a:rPr>
              <a:t>_cgo_gotypes.go</a:t>
            </a:r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12" name="矩形 111">
            <a:extLst>
              <a:ext uri="{FF2B5EF4-FFF2-40B4-BE49-F238E27FC236}">
                <a16:creationId xmlns:a16="http://schemas.microsoft.com/office/drawing/2014/main" id="{C855305D-343F-4719-B482-102722DDA69F}"/>
              </a:ext>
            </a:extLst>
          </p:cNvPr>
          <p:cNvSpPr/>
          <p:nvPr/>
        </p:nvSpPr>
        <p:spPr>
          <a:xfrm>
            <a:off x="4460187" y="4500696"/>
            <a:ext cx="1745295" cy="46710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/>
                </a:solidFill>
              </a:rPr>
              <a:t>_cgo_export.h</a:t>
            </a:r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13" name="矩形 112">
            <a:extLst>
              <a:ext uri="{FF2B5EF4-FFF2-40B4-BE49-F238E27FC236}">
                <a16:creationId xmlns:a16="http://schemas.microsoft.com/office/drawing/2014/main" id="{8E394411-D0F1-4709-B1EF-DFBDDEE4F687}"/>
              </a:ext>
            </a:extLst>
          </p:cNvPr>
          <p:cNvSpPr/>
          <p:nvPr/>
        </p:nvSpPr>
        <p:spPr>
          <a:xfrm>
            <a:off x="6863859" y="4500696"/>
            <a:ext cx="1745295" cy="46710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/>
                </a:solidFill>
              </a:rPr>
              <a:t>_cgo_export.c</a:t>
            </a:r>
            <a:endParaRPr lang="zh-CN" altLang="en-US" sz="1600">
              <a:solidFill>
                <a:schemeClr val="tx1"/>
              </a:solidFill>
            </a:endParaRPr>
          </a:p>
        </p:txBody>
      </p:sp>
      <p:cxnSp>
        <p:nvCxnSpPr>
          <p:cNvPr id="120" name="直接箭头连接符 119">
            <a:extLst>
              <a:ext uri="{FF2B5EF4-FFF2-40B4-BE49-F238E27FC236}">
                <a16:creationId xmlns:a16="http://schemas.microsoft.com/office/drawing/2014/main" id="{6FA9D20E-D8F4-4793-9BD4-652BA869F4EA}"/>
              </a:ext>
            </a:extLst>
          </p:cNvPr>
          <p:cNvCxnSpPr>
            <a:cxnSpLocks/>
            <a:stCxn id="22" idx="3"/>
            <a:endCxn id="107" idx="1"/>
          </p:cNvCxnSpPr>
          <p:nvPr/>
        </p:nvCxnSpPr>
        <p:spPr>
          <a:xfrm>
            <a:off x="3561819" y="3682314"/>
            <a:ext cx="557422" cy="2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右大括号 129">
            <a:extLst>
              <a:ext uri="{FF2B5EF4-FFF2-40B4-BE49-F238E27FC236}">
                <a16:creationId xmlns:a16="http://schemas.microsoft.com/office/drawing/2014/main" id="{C610FB51-8639-40D8-97DD-CB76E64316B0}"/>
              </a:ext>
            </a:extLst>
          </p:cNvPr>
          <p:cNvSpPr/>
          <p:nvPr/>
        </p:nvSpPr>
        <p:spPr>
          <a:xfrm>
            <a:off x="9076604" y="2070084"/>
            <a:ext cx="814818" cy="3228589"/>
          </a:xfrm>
          <a:prstGeom prst="rightBrace">
            <a:avLst>
              <a:gd name="adj1" fmla="val 68557"/>
              <a:gd name="adj2" fmla="val 4155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6F2D160D-A0C8-4E0A-BE4E-887D4C912D78}"/>
              </a:ext>
            </a:extLst>
          </p:cNvPr>
          <p:cNvSpPr txBox="1"/>
          <p:nvPr/>
        </p:nvSpPr>
        <p:spPr>
          <a:xfrm>
            <a:off x="11279115" y="1782751"/>
            <a:ext cx="461665" cy="41555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/>
              <a:t>使用</a:t>
            </a:r>
            <a:r>
              <a:rPr lang="en-US" altLang="zh-CN"/>
              <a:t>cgo</a:t>
            </a:r>
            <a:r>
              <a:rPr lang="zh-CN" altLang="en-US"/>
              <a:t>机制的</a:t>
            </a:r>
            <a:r>
              <a:rPr lang="en-US" altLang="zh-CN"/>
              <a:t>.go</a:t>
            </a:r>
            <a:r>
              <a:rPr lang="zh-CN" altLang="en-US"/>
              <a:t>文件的编译流程</a:t>
            </a: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C5D56B94-DABB-4B0E-894A-81A0ADEEC814}"/>
              </a:ext>
            </a:extLst>
          </p:cNvPr>
          <p:cNvSpPr txBox="1"/>
          <p:nvPr/>
        </p:nvSpPr>
        <p:spPr>
          <a:xfrm>
            <a:off x="2684876" y="1751932"/>
            <a:ext cx="777696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1200"/>
              <a:t>C</a:t>
            </a:r>
            <a:r>
              <a:rPr lang="zh-CN" altLang="en-US" sz="1200"/>
              <a:t>代码</a:t>
            </a:r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8F2AAB94-FB1B-4CED-B9F3-F7D08D07029A}"/>
              </a:ext>
            </a:extLst>
          </p:cNvPr>
          <p:cNvSpPr txBox="1"/>
          <p:nvPr/>
        </p:nvSpPr>
        <p:spPr>
          <a:xfrm>
            <a:off x="2493344" y="4463863"/>
            <a:ext cx="967519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200"/>
              <a:t>调用</a:t>
            </a:r>
            <a:r>
              <a:rPr lang="en-US" altLang="zh-CN" sz="1200"/>
              <a:t>C</a:t>
            </a:r>
            <a:r>
              <a:rPr lang="zh-CN" altLang="en-US" sz="1200"/>
              <a:t>函数</a:t>
            </a:r>
          </a:p>
        </p:txBody>
      </p:sp>
      <p:cxnSp>
        <p:nvCxnSpPr>
          <p:cNvPr id="145" name="直接箭头连接符 144">
            <a:extLst>
              <a:ext uri="{FF2B5EF4-FFF2-40B4-BE49-F238E27FC236}">
                <a16:creationId xmlns:a16="http://schemas.microsoft.com/office/drawing/2014/main" id="{803B88CE-7B60-4528-8A7B-7D9CF1B6495B}"/>
              </a:ext>
            </a:extLst>
          </p:cNvPr>
          <p:cNvCxnSpPr>
            <a:cxnSpLocks/>
            <a:stCxn id="27" idx="3"/>
            <a:endCxn id="141" idx="1"/>
          </p:cNvCxnSpPr>
          <p:nvPr/>
        </p:nvCxnSpPr>
        <p:spPr>
          <a:xfrm flipV="1">
            <a:off x="2170878" y="4602363"/>
            <a:ext cx="322466" cy="43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8" name="连接符: 肘形 147">
            <a:extLst>
              <a:ext uri="{FF2B5EF4-FFF2-40B4-BE49-F238E27FC236}">
                <a16:creationId xmlns:a16="http://schemas.microsoft.com/office/drawing/2014/main" id="{BC26DBEE-40AD-4C2A-81D3-9FB62368F6CC}"/>
              </a:ext>
            </a:extLst>
          </p:cNvPr>
          <p:cNvCxnSpPr>
            <a:cxnSpLocks/>
            <a:stCxn id="28" idx="3"/>
            <a:endCxn id="134" idx="2"/>
          </p:cNvCxnSpPr>
          <p:nvPr/>
        </p:nvCxnSpPr>
        <p:spPr>
          <a:xfrm flipV="1">
            <a:off x="2611632" y="2028931"/>
            <a:ext cx="462092" cy="858916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1" name="文本框 150">
            <a:extLst>
              <a:ext uri="{FF2B5EF4-FFF2-40B4-BE49-F238E27FC236}">
                <a16:creationId xmlns:a16="http://schemas.microsoft.com/office/drawing/2014/main" id="{A91B57D8-769D-4228-84E2-DCFCB938FD39}"/>
              </a:ext>
            </a:extLst>
          </p:cNvPr>
          <p:cNvSpPr txBox="1"/>
          <p:nvPr/>
        </p:nvSpPr>
        <p:spPr>
          <a:xfrm>
            <a:off x="2381582" y="3767687"/>
            <a:ext cx="106497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200"/>
              <a:t>声明使用</a:t>
            </a:r>
            <a:r>
              <a:rPr lang="en-US" altLang="zh-CN" sz="1200"/>
              <a:t>cgo</a:t>
            </a:r>
            <a:endParaRPr lang="zh-CN" altLang="en-US" sz="1200"/>
          </a:p>
        </p:txBody>
      </p:sp>
      <p:cxnSp>
        <p:nvCxnSpPr>
          <p:cNvPr id="152" name="直接箭头连接符 151">
            <a:extLst>
              <a:ext uri="{FF2B5EF4-FFF2-40B4-BE49-F238E27FC236}">
                <a16:creationId xmlns:a16="http://schemas.microsoft.com/office/drawing/2014/main" id="{D0D39983-6536-4CD2-A23F-50BBEC381814}"/>
              </a:ext>
            </a:extLst>
          </p:cNvPr>
          <p:cNvCxnSpPr>
            <a:cxnSpLocks/>
            <a:stCxn id="26" idx="3"/>
            <a:endCxn id="151" idx="1"/>
          </p:cNvCxnSpPr>
          <p:nvPr/>
        </p:nvCxnSpPr>
        <p:spPr>
          <a:xfrm flipV="1">
            <a:off x="1243321" y="3906187"/>
            <a:ext cx="1138261" cy="32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23C60744-D56F-49F1-B992-28871F4BDBA1}"/>
              </a:ext>
            </a:extLst>
          </p:cNvPr>
          <p:cNvSpPr txBox="1"/>
          <p:nvPr/>
        </p:nvSpPr>
        <p:spPr>
          <a:xfrm>
            <a:off x="246441" y="4939851"/>
            <a:ext cx="3214422" cy="9005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D299337-21C9-4DBB-B0AC-36481E23016D}"/>
              </a:ext>
            </a:extLst>
          </p:cNvPr>
          <p:cNvSpPr txBox="1"/>
          <p:nvPr/>
        </p:nvSpPr>
        <p:spPr>
          <a:xfrm>
            <a:off x="3335247" y="5948368"/>
            <a:ext cx="1010565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200"/>
              <a:t>导出</a:t>
            </a:r>
            <a:r>
              <a:rPr lang="en-US" altLang="zh-CN" sz="1200"/>
              <a:t>Go</a:t>
            </a:r>
            <a:r>
              <a:rPr lang="zh-CN" altLang="en-US" sz="1200"/>
              <a:t>函数</a:t>
            </a:r>
          </a:p>
        </p:txBody>
      </p:sp>
      <p:cxnSp>
        <p:nvCxnSpPr>
          <p:cNvPr id="44" name="连接符: 肘形 43">
            <a:extLst>
              <a:ext uri="{FF2B5EF4-FFF2-40B4-BE49-F238E27FC236}">
                <a16:creationId xmlns:a16="http://schemas.microsoft.com/office/drawing/2014/main" id="{51E75A04-39CA-49BA-9A33-F3A7DA84D572}"/>
              </a:ext>
            </a:extLst>
          </p:cNvPr>
          <p:cNvCxnSpPr>
            <a:cxnSpLocks/>
            <a:stCxn id="42" idx="3"/>
            <a:endCxn id="43" idx="0"/>
          </p:cNvCxnSpPr>
          <p:nvPr/>
        </p:nvCxnSpPr>
        <p:spPr>
          <a:xfrm>
            <a:off x="3460863" y="5390119"/>
            <a:ext cx="379667" cy="5582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1107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259"/>
    </mc:Choice>
    <mc:Fallback xmlns="">
      <p:transition spd="slow" advTm="302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92" grpId="0" animBg="1"/>
      <p:bldP spid="93" grpId="0" animBg="1"/>
      <p:bldP spid="96" grpId="0"/>
      <p:bldP spid="98" grpId="0"/>
      <p:bldP spid="100" grpId="0"/>
      <p:bldP spid="102" grpId="0"/>
      <p:bldP spid="104" grpId="0" animBg="1"/>
      <p:bldP spid="107" grpId="0" animBg="1"/>
      <p:bldP spid="108" grpId="0"/>
      <p:bldP spid="109" grpId="0" animBg="1"/>
      <p:bldP spid="110" grpId="0" animBg="1"/>
      <p:bldP spid="111" grpId="0" animBg="1"/>
      <p:bldP spid="112" grpId="0" animBg="1"/>
      <p:bldP spid="113" grpId="0" animBg="1"/>
      <p:bldP spid="130" grpId="0" animBg="1"/>
      <p:bldP spid="134" grpId="0" animBg="1"/>
      <p:bldP spid="141" grpId="0" animBg="1"/>
      <p:bldP spid="151" grpId="0" animBg="1"/>
      <p:bldP spid="42" grpId="0" animBg="1"/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0F3962A-6823-45CF-AA3E-4D90E446D8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6509460-A702-41A0-BE96-55A7681F6C3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6582075" cy="5296952"/>
          </a:xfrm>
        </p:spPr>
        <p:txBody>
          <a:bodyPr/>
          <a:lstStyle/>
          <a:p>
            <a:r>
              <a:rPr lang="zh-CN" altLang="en-US"/>
              <a:t>运行时流程</a:t>
            </a:r>
            <a:endParaRPr lang="en-US" altLang="zh-CN"/>
          </a:p>
          <a:p>
            <a:pPr lvl="1"/>
            <a:r>
              <a:rPr lang="zh-CN" altLang="en-US"/>
              <a:t>对</a:t>
            </a:r>
            <a:r>
              <a:rPr lang="en-US" altLang="zh-CN"/>
              <a:t>C</a:t>
            </a:r>
            <a:r>
              <a:rPr lang="zh-CN" altLang="en-US"/>
              <a:t>函数的调用需要先经过两个</a:t>
            </a:r>
            <a:r>
              <a:rPr lang="en-US" altLang="zh-CN"/>
              <a:t>Go</a:t>
            </a:r>
            <a:r>
              <a:rPr lang="zh-CN" altLang="en-US"/>
              <a:t>运行时函数</a:t>
            </a:r>
            <a:endParaRPr lang="en-US" altLang="zh-CN"/>
          </a:p>
          <a:p>
            <a:pPr lvl="1"/>
            <a:endParaRPr lang="en-US" altLang="zh-CN"/>
          </a:p>
          <a:p>
            <a:pPr lvl="1"/>
            <a:r>
              <a:rPr lang="en-US" altLang="zh-CN"/>
              <a:t>C</a:t>
            </a:r>
            <a:r>
              <a:rPr lang="zh-CN" altLang="en-US"/>
              <a:t>语言和</a:t>
            </a:r>
            <a:r>
              <a:rPr lang="en-US" altLang="zh-CN"/>
              <a:t>Go</a:t>
            </a:r>
            <a:r>
              <a:rPr lang="zh-CN" altLang="en-US"/>
              <a:t>语言</a:t>
            </a:r>
            <a:r>
              <a:rPr lang="zh-CN" altLang="en-US" b="1">
                <a:solidFill>
                  <a:srgbClr val="FF0000"/>
                </a:solidFill>
              </a:rPr>
              <a:t>运行时差异</a:t>
            </a:r>
            <a:r>
              <a:rPr lang="zh-CN" altLang="en-US"/>
              <a:t>所造成的</a:t>
            </a:r>
            <a:endParaRPr lang="en-US" altLang="zh-CN"/>
          </a:p>
          <a:p>
            <a:pPr lvl="2"/>
            <a:r>
              <a:rPr lang="zh-CN" altLang="en-US"/>
              <a:t>需要为</a:t>
            </a:r>
            <a:r>
              <a:rPr lang="en-US" altLang="zh-CN"/>
              <a:t>C</a:t>
            </a:r>
            <a:r>
              <a:rPr lang="zh-CN" altLang="en-US"/>
              <a:t>函数的准备资源</a:t>
            </a:r>
            <a:endParaRPr lang="en-US" altLang="zh-CN"/>
          </a:p>
          <a:p>
            <a:pPr lvl="3"/>
            <a:r>
              <a:rPr lang="en-US" altLang="zh-CN"/>
              <a:t>goroutine</a:t>
            </a:r>
            <a:r>
              <a:rPr lang="zh-CN" altLang="en-US"/>
              <a:t>的栈机制无法支持</a:t>
            </a:r>
            <a:r>
              <a:rPr lang="en-US" altLang="zh-CN"/>
              <a:t>C</a:t>
            </a:r>
            <a:r>
              <a:rPr lang="zh-CN" altLang="en-US"/>
              <a:t>函数的执行</a:t>
            </a:r>
            <a:endParaRPr lang="en-US" altLang="zh-CN"/>
          </a:p>
          <a:p>
            <a:pPr lvl="2"/>
            <a:r>
              <a:rPr lang="en-US" altLang="zh-CN"/>
              <a:t>Go</a:t>
            </a:r>
            <a:r>
              <a:rPr lang="zh-CN" altLang="en-US"/>
              <a:t>运行时无法追踪</a:t>
            </a:r>
            <a:r>
              <a:rPr lang="en-US" altLang="zh-CN"/>
              <a:t>C</a:t>
            </a:r>
            <a:r>
              <a:rPr lang="zh-CN" altLang="en-US"/>
              <a:t>函数内部发生的事情</a:t>
            </a:r>
            <a:endParaRPr lang="en-US" altLang="zh-CN"/>
          </a:p>
          <a:p>
            <a:pPr lvl="3"/>
            <a:r>
              <a:rPr lang="zh-CN" altLang="en-US"/>
              <a:t>内存管理：悬空引用、内存泄漏问题</a:t>
            </a:r>
            <a:endParaRPr lang="en-US" altLang="zh-CN"/>
          </a:p>
          <a:p>
            <a:pPr lvl="3"/>
            <a:r>
              <a:rPr lang="zh-CN" altLang="en-US"/>
              <a:t>并发调度：</a:t>
            </a:r>
            <a:r>
              <a:rPr lang="en-US" altLang="zh-CN"/>
              <a:t>C</a:t>
            </a:r>
            <a:r>
              <a:rPr lang="zh-CN" altLang="en-US"/>
              <a:t>函数的执行不能阻塞整个</a:t>
            </a:r>
            <a:r>
              <a:rPr lang="en-US" altLang="zh-CN"/>
              <a:t>Go</a:t>
            </a:r>
            <a:r>
              <a:rPr lang="zh-CN" altLang="en-US"/>
              <a:t>程序</a:t>
            </a:r>
            <a:endParaRPr lang="en-US" altLang="zh-CN"/>
          </a:p>
          <a:p>
            <a:pPr lvl="2"/>
            <a:r>
              <a:rPr lang="en-US" altLang="zh-CN"/>
              <a:t>Go</a:t>
            </a:r>
            <a:r>
              <a:rPr lang="zh-CN" altLang="en-US"/>
              <a:t>和</a:t>
            </a:r>
            <a:r>
              <a:rPr lang="en-US" altLang="zh-CN"/>
              <a:t>C</a:t>
            </a:r>
            <a:r>
              <a:rPr lang="zh-CN" altLang="en-US"/>
              <a:t>程序的</a:t>
            </a:r>
            <a:r>
              <a:rPr lang="en-US" altLang="zh-CN"/>
              <a:t>ABI</a:t>
            </a:r>
            <a:r>
              <a:rPr lang="zh-CN" altLang="en-US"/>
              <a:t>调用约定不同</a:t>
            </a:r>
            <a:endParaRPr lang="en-US" altLang="zh-CN"/>
          </a:p>
          <a:p>
            <a:pPr lvl="1"/>
            <a:r>
              <a:rPr lang="zh-CN" altLang="en-US"/>
              <a:t>无法通过编译解决</a:t>
            </a:r>
            <a:endParaRPr lang="en-US" altLang="zh-CN"/>
          </a:p>
          <a:p>
            <a:pPr lvl="1"/>
            <a:endParaRPr lang="en-US" altLang="zh-CN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E0394DB-C0DE-4FF6-8B1D-C94869CDE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CGO</a:t>
            </a:r>
            <a:r>
              <a:rPr lang="zh-CN" altLang="en-US"/>
              <a:t>机制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1AFCD5-67A6-4C3E-9870-27AD70CC0FC4}"/>
              </a:ext>
            </a:extLst>
          </p:cNvPr>
          <p:cNvSpPr txBox="1"/>
          <p:nvPr/>
        </p:nvSpPr>
        <p:spPr>
          <a:xfrm>
            <a:off x="6906958" y="1980877"/>
            <a:ext cx="929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Go</a:t>
            </a:r>
            <a:r>
              <a:rPr lang="zh-CN" altLang="en-US" sz="1600"/>
              <a:t>侧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329ED61-AB57-4089-8376-0E1E4B7AA0DD}"/>
              </a:ext>
            </a:extLst>
          </p:cNvPr>
          <p:cNvCxnSpPr>
            <a:cxnSpLocks/>
          </p:cNvCxnSpPr>
          <p:nvPr/>
        </p:nvCxnSpPr>
        <p:spPr>
          <a:xfrm>
            <a:off x="6865266" y="2380305"/>
            <a:ext cx="4152901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EA46FA63-2251-44E9-98A2-4956097AB0B8}"/>
              </a:ext>
            </a:extLst>
          </p:cNvPr>
          <p:cNvCxnSpPr>
            <a:cxnSpLocks/>
          </p:cNvCxnSpPr>
          <p:nvPr/>
        </p:nvCxnSpPr>
        <p:spPr>
          <a:xfrm>
            <a:off x="6857951" y="4197271"/>
            <a:ext cx="4152901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E9C62514-0FDB-4460-97EA-9A0DBF6A41BA}"/>
              </a:ext>
            </a:extLst>
          </p:cNvPr>
          <p:cNvSpPr txBox="1"/>
          <p:nvPr/>
        </p:nvSpPr>
        <p:spPr>
          <a:xfrm>
            <a:off x="7925447" y="2576683"/>
            <a:ext cx="2165141" cy="1457009"/>
          </a:xfrm>
          <a:prstGeom prst="rect">
            <a:avLst/>
          </a:prstGeom>
          <a:ln cmpd="sng">
            <a:solidFill>
              <a:schemeClr val="dk1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1F452CD7-32A2-4FB5-855F-39314BFE3E31}"/>
              </a:ext>
            </a:extLst>
          </p:cNvPr>
          <p:cNvSpPr/>
          <p:nvPr/>
        </p:nvSpPr>
        <p:spPr>
          <a:xfrm>
            <a:off x="8146789" y="1834428"/>
            <a:ext cx="1671904" cy="3436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/>
              <a:t>C.helloFromC()</a:t>
            </a:r>
            <a:endParaRPr lang="zh-CN" altLang="en-US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E3DE4118-9FDE-46D7-86BE-B1D25EFA0F92}"/>
              </a:ext>
            </a:extLst>
          </p:cNvPr>
          <p:cNvSpPr/>
          <p:nvPr/>
        </p:nvSpPr>
        <p:spPr>
          <a:xfrm>
            <a:off x="8265965" y="2703244"/>
            <a:ext cx="1441208" cy="4931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/>
              <a:t>runtime</a:t>
            </a:r>
          </a:p>
          <a:p>
            <a:pPr algn="ctr"/>
            <a:r>
              <a:rPr lang="en-US" altLang="zh-CN" sz="1600"/>
              <a:t>.cgocall()</a:t>
            </a:r>
            <a:endParaRPr lang="zh-CN" altLang="en-US" sz="1600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B17FEF24-0C26-42C6-BDC8-70520D5EB05F}"/>
              </a:ext>
            </a:extLst>
          </p:cNvPr>
          <p:cNvSpPr/>
          <p:nvPr/>
        </p:nvSpPr>
        <p:spPr>
          <a:xfrm>
            <a:off x="8262138" y="3415000"/>
            <a:ext cx="1441208" cy="45707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/>
              <a:t>runtime</a:t>
            </a:r>
          </a:p>
          <a:p>
            <a:pPr algn="ctr"/>
            <a:r>
              <a:rPr lang="en-US" altLang="zh-CN" sz="1600"/>
              <a:t>.asmcgocall()</a:t>
            </a:r>
            <a:endParaRPr lang="zh-CN" altLang="en-US" sz="1600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DEBFDB10-542F-431A-ABF3-D188A85CC9C0}"/>
              </a:ext>
            </a:extLst>
          </p:cNvPr>
          <p:cNvSpPr/>
          <p:nvPr/>
        </p:nvSpPr>
        <p:spPr>
          <a:xfrm>
            <a:off x="8348869" y="4346775"/>
            <a:ext cx="1267745" cy="34362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/>
              <a:t>helloFromC</a:t>
            </a:r>
            <a:endParaRPr lang="zh-CN" altLang="en-US" sz="1600"/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FDF5E0B3-C367-409E-A672-7176EF8CCD68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>
            <a:off x="8982741" y="2178055"/>
            <a:ext cx="3828" cy="525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CB0480C5-813B-4F31-B71E-28D612742C1E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 flipH="1">
            <a:off x="8982742" y="3196374"/>
            <a:ext cx="3827" cy="2186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4B95D030-F420-4C11-9AF0-23CF02877247}"/>
              </a:ext>
            </a:extLst>
          </p:cNvPr>
          <p:cNvCxnSpPr>
            <a:cxnSpLocks/>
            <a:stCxn id="13" idx="2"/>
            <a:endCxn id="14" idx="0"/>
          </p:cNvCxnSpPr>
          <p:nvPr/>
        </p:nvCxnSpPr>
        <p:spPr>
          <a:xfrm>
            <a:off x="8982742" y="3872074"/>
            <a:ext cx="0" cy="4747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F89244FC-4B48-4589-A179-A6B1A5486086}"/>
              </a:ext>
            </a:extLst>
          </p:cNvPr>
          <p:cNvSpPr txBox="1"/>
          <p:nvPr/>
        </p:nvSpPr>
        <p:spPr>
          <a:xfrm>
            <a:off x="6913473" y="4288687"/>
            <a:ext cx="929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C</a:t>
            </a:r>
            <a:r>
              <a:rPr lang="zh-CN" altLang="en-US" sz="1600"/>
              <a:t>侧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40E0AC7-6CD4-4379-B0BF-4F1C288DB0F5}"/>
              </a:ext>
            </a:extLst>
          </p:cNvPr>
          <p:cNvSpPr txBox="1"/>
          <p:nvPr/>
        </p:nvSpPr>
        <p:spPr>
          <a:xfrm>
            <a:off x="8017932" y="4909029"/>
            <a:ext cx="1980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/>
              <a:t>Go</a:t>
            </a:r>
            <a:r>
              <a:rPr lang="zh-CN" altLang="en-US" sz="1400"/>
              <a:t>调用</a:t>
            </a:r>
            <a:r>
              <a:rPr lang="en-US" altLang="zh-CN" sz="1400"/>
              <a:t>C</a:t>
            </a:r>
            <a:r>
              <a:rPr lang="zh-CN" altLang="en-US" sz="1400"/>
              <a:t>的过程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6A977F6A-BDF9-4FBC-A962-E2332829A4C7}"/>
              </a:ext>
            </a:extLst>
          </p:cNvPr>
          <p:cNvSpPr txBox="1"/>
          <p:nvPr/>
        </p:nvSpPr>
        <p:spPr>
          <a:xfrm>
            <a:off x="6706181" y="2544398"/>
            <a:ext cx="1219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/>
              <a:t>运行时系统</a:t>
            </a:r>
          </a:p>
        </p:txBody>
      </p:sp>
      <p:sp>
        <p:nvSpPr>
          <p:cNvPr id="51" name="标注: 线形 50">
            <a:extLst>
              <a:ext uri="{FF2B5EF4-FFF2-40B4-BE49-F238E27FC236}">
                <a16:creationId xmlns:a16="http://schemas.microsoft.com/office/drawing/2014/main" id="{314549A6-0522-4C0F-82B3-A05302608B4E}"/>
              </a:ext>
            </a:extLst>
          </p:cNvPr>
          <p:cNvSpPr/>
          <p:nvPr/>
        </p:nvSpPr>
        <p:spPr>
          <a:xfrm>
            <a:off x="10246973" y="2543885"/>
            <a:ext cx="1441208" cy="381373"/>
          </a:xfrm>
          <a:prstGeom prst="borderCallout1">
            <a:avLst>
              <a:gd name="adj1" fmla="val 54204"/>
              <a:gd name="adj2" fmla="val -3517"/>
              <a:gd name="adj3" fmla="val 107435"/>
              <a:gd name="adj4" fmla="val -3701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/>
              <a:t>进入系统调用</a:t>
            </a:r>
          </a:p>
        </p:txBody>
      </p:sp>
      <p:sp>
        <p:nvSpPr>
          <p:cNvPr id="52" name="标注: 线形 51">
            <a:extLst>
              <a:ext uri="{FF2B5EF4-FFF2-40B4-BE49-F238E27FC236}">
                <a16:creationId xmlns:a16="http://schemas.microsoft.com/office/drawing/2014/main" id="{AC31CD8F-D2BC-4E60-9380-AC33006208F9}"/>
              </a:ext>
            </a:extLst>
          </p:cNvPr>
          <p:cNvSpPr/>
          <p:nvPr/>
        </p:nvSpPr>
        <p:spPr>
          <a:xfrm>
            <a:off x="10256355" y="3247624"/>
            <a:ext cx="1441208" cy="381377"/>
          </a:xfrm>
          <a:prstGeom prst="borderCallout1">
            <a:avLst>
              <a:gd name="adj1" fmla="val 54204"/>
              <a:gd name="adj2" fmla="val -3517"/>
              <a:gd name="adj3" fmla="val 107435"/>
              <a:gd name="adj4" fmla="val -3701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/>
              <a:t>切换</a:t>
            </a:r>
            <a:r>
              <a:rPr lang="en-US" altLang="zh-CN" sz="1400"/>
              <a:t>goroutine</a:t>
            </a:r>
            <a:r>
              <a:rPr lang="zh-CN" altLang="en-US" sz="1400"/>
              <a:t>，进行</a:t>
            </a:r>
            <a:r>
              <a:rPr lang="en-US" altLang="zh-CN" sz="1400"/>
              <a:t>ABI</a:t>
            </a:r>
            <a:r>
              <a:rPr lang="zh-CN" altLang="en-US" sz="1400"/>
              <a:t>的转换</a:t>
            </a:r>
          </a:p>
        </p:txBody>
      </p:sp>
    </p:spTree>
    <p:extLst>
      <p:ext uri="{BB962C8B-B14F-4D97-AF65-F5344CB8AC3E}">
        <p14:creationId xmlns:p14="http://schemas.microsoft.com/office/powerpoint/2010/main" val="2533575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19F8C144-06B2-47C8-8DB7-C869A1597D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C0EEB7-707E-4218-96FE-7FC17CE02A4B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/>
              <a:t>优化</a:t>
            </a:r>
            <a:r>
              <a:rPr lang="en-US" altLang="zh-CN"/>
              <a:t>CGO</a:t>
            </a:r>
            <a:r>
              <a:rPr lang="zh-CN" altLang="en-US"/>
              <a:t>调用的开销</a:t>
            </a:r>
            <a:endParaRPr lang="en-US" altLang="zh-CN"/>
          </a:p>
          <a:p>
            <a:pPr lvl="1"/>
            <a:r>
              <a:rPr lang="zh-CN" altLang="en-US"/>
              <a:t>简化</a:t>
            </a:r>
            <a:r>
              <a:rPr lang="en-US" altLang="zh-CN"/>
              <a:t>CGO</a:t>
            </a:r>
            <a:r>
              <a:rPr lang="zh-CN" altLang="en-US"/>
              <a:t>调用链上的运行时函数的执行</a:t>
            </a:r>
            <a:endParaRPr lang="en-US" altLang="zh-CN"/>
          </a:p>
          <a:p>
            <a:pPr lvl="2"/>
            <a:r>
              <a:rPr lang="zh-CN" altLang="en-US"/>
              <a:t>惰性解绑</a:t>
            </a:r>
            <a:endParaRPr lang="en-US" altLang="zh-CN"/>
          </a:p>
          <a:p>
            <a:pPr lvl="2"/>
            <a:r>
              <a:rPr lang="zh-CN" altLang="en-US"/>
              <a:t>去掉栈切换操作</a:t>
            </a:r>
            <a:endParaRPr lang="en-US" altLang="zh-CN"/>
          </a:p>
          <a:p>
            <a:pPr lvl="1"/>
            <a:r>
              <a:rPr lang="zh-CN" altLang="en-US"/>
              <a:t>修改其他运行时函数以保持</a:t>
            </a:r>
            <a:r>
              <a:rPr lang="en-US" altLang="zh-CN"/>
              <a:t>Go</a:t>
            </a:r>
            <a:r>
              <a:rPr lang="zh-CN" altLang="en-US"/>
              <a:t>语言对</a:t>
            </a:r>
            <a:r>
              <a:rPr lang="en-US" altLang="zh-CN"/>
              <a:t>CGO</a:t>
            </a:r>
            <a:r>
              <a:rPr lang="zh-CN" altLang="en-US"/>
              <a:t>调用的运行时状态约定不变</a:t>
            </a:r>
            <a:endParaRPr lang="en-US" altLang="zh-CN"/>
          </a:p>
          <a:p>
            <a:pPr lvl="2"/>
            <a:r>
              <a:rPr lang="zh-CN" altLang="en-US"/>
              <a:t>栈扫描机制</a:t>
            </a:r>
            <a:endParaRPr lang="en-US" altLang="zh-CN"/>
          </a:p>
          <a:p>
            <a:pPr lvl="2"/>
            <a:r>
              <a:rPr lang="en-US" altLang="zh-CN"/>
              <a:t>panic</a:t>
            </a:r>
            <a:r>
              <a:rPr lang="zh-CN" altLang="en-US"/>
              <a:t>机制</a:t>
            </a:r>
            <a:endParaRPr lang="en-US" altLang="zh-CN"/>
          </a:p>
          <a:p>
            <a:pPr lvl="2"/>
            <a:r>
              <a:rPr lang="zh-CN" altLang="en-US"/>
              <a:t>抢占机制</a:t>
            </a:r>
            <a:endParaRPr lang="en-US" altLang="zh-CN"/>
          </a:p>
          <a:p>
            <a:pPr lvl="2"/>
            <a:endParaRPr lang="en-US" altLang="zh-CN"/>
          </a:p>
          <a:p>
            <a:pPr lvl="1"/>
            <a:r>
              <a:rPr lang="zh-CN" altLang="en-US"/>
              <a:t>将</a:t>
            </a:r>
            <a:r>
              <a:rPr lang="en-US" altLang="zh-CN"/>
              <a:t>Go</a:t>
            </a:r>
            <a:r>
              <a:rPr lang="zh-CN" altLang="en-US"/>
              <a:t>调用</a:t>
            </a:r>
            <a:r>
              <a:rPr lang="en-US" altLang="zh-CN"/>
              <a:t>C</a:t>
            </a:r>
            <a:r>
              <a:rPr lang="zh-CN" altLang="en-US"/>
              <a:t>的平均开销降低到原来的</a:t>
            </a:r>
            <a:r>
              <a:rPr lang="zh-CN" altLang="en-US">
                <a:solidFill>
                  <a:srgbClr val="FF0000"/>
                </a:solidFill>
              </a:rPr>
              <a:t>约十分之一</a:t>
            </a:r>
            <a:endParaRPr lang="zh-CN" altLang="en-US"/>
          </a:p>
          <a:p>
            <a:endParaRPr lang="en-US" altLang="zh-CN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1CA8C32B-FC55-4ECF-B5BF-5147592C3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个人工作：</a:t>
            </a:r>
            <a:r>
              <a:rPr lang="en-US" altLang="zh-CN"/>
              <a:t>CGO</a:t>
            </a:r>
            <a:r>
              <a:rPr lang="zh-CN" altLang="en-US"/>
              <a:t>调用机制的优化</a:t>
            </a:r>
          </a:p>
        </p:txBody>
      </p:sp>
    </p:spTree>
    <p:extLst>
      <p:ext uri="{BB962C8B-B14F-4D97-AF65-F5344CB8AC3E}">
        <p14:creationId xmlns:p14="http://schemas.microsoft.com/office/powerpoint/2010/main" val="3107756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2973E16F-AA9E-4A54-BDEB-4C51C89FD8F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/>
              <a:t>仅依靠编译器无法实现</a:t>
            </a:r>
            <a:endParaRPr lang="en-US" altLang="zh-CN"/>
          </a:p>
          <a:p>
            <a:pPr lvl="1"/>
            <a:r>
              <a:rPr lang="en-US" altLang="zh-CN" b="1">
                <a:solidFill>
                  <a:srgbClr val="FF0000"/>
                </a:solidFill>
              </a:rPr>
              <a:t>c2goasm</a:t>
            </a:r>
            <a:r>
              <a:rPr lang="zh-CN" altLang="en-US"/>
              <a:t>：仅靠编译方式实现</a:t>
            </a:r>
            <a:r>
              <a:rPr lang="en-US" altLang="zh-CN"/>
              <a:t>Go</a:t>
            </a:r>
            <a:r>
              <a:rPr lang="zh-CN" altLang="en-US"/>
              <a:t>到</a:t>
            </a:r>
            <a:r>
              <a:rPr lang="en-US" altLang="zh-CN"/>
              <a:t>C</a:t>
            </a:r>
            <a:r>
              <a:rPr lang="zh-CN" altLang="en-US"/>
              <a:t>的跨语言调用</a:t>
            </a:r>
            <a:endParaRPr lang="zh-CN" altLang="en-US" dirty="0"/>
          </a:p>
          <a:p>
            <a:pPr lvl="2"/>
            <a:r>
              <a:rPr lang="zh-CN" altLang="en-US"/>
              <a:t>将</a:t>
            </a:r>
            <a:r>
              <a:rPr lang="en-US" altLang="zh-CN"/>
              <a:t>C</a:t>
            </a:r>
            <a:r>
              <a:rPr lang="zh-CN" altLang="en-US"/>
              <a:t>汇编</a:t>
            </a:r>
            <a:r>
              <a:rPr lang="zh-CN" altLang="en-US" b="1">
                <a:solidFill>
                  <a:srgbClr val="FF0000"/>
                </a:solidFill>
              </a:rPr>
              <a:t>静态翻译</a:t>
            </a:r>
            <a:r>
              <a:rPr lang="zh-CN" altLang="en-US"/>
              <a:t>到</a:t>
            </a:r>
            <a:r>
              <a:rPr lang="en-US" altLang="zh-CN"/>
              <a:t>Go</a:t>
            </a:r>
            <a:r>
              <a:rPr lang="zh-CN" altLang="en-US"/>
              <a:t>汇编</a:t>
            </a:r>
            <a:endParaRPr lang="en-US" altLang="zh-CN"/>
          </a:p>
          <a:p>
            <a:pPr lvl="2"/>
            <a:r>
              <a:rPr lang="zh-CN" altLang="en-US"/>
              <a:t>仅支持简单的程序</a:t>
            </a:r>
            <a:endParaRPr lang="en-US" altLang="zh-CN"/>
          </a:p>
          <a:p>
            <a:pPr lvl="3"/>
            <a:r>
              <a:rPr lang="zh-CN" altLang="en-US"/>
              <a:t>例如当存在寄存器溢出时就无法处理</a:t>
            </a:r>
            <a:endParaRPr lang="zh-CN" altLang="en-US" dirty="0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93607E67-C83B-4510-8A7B-C22111E1F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CGO</a:t>
            </a:r>
            <a:r>
              <a:rPr lang="zh-CN" altLang="en-US"/>
              <a:t>机制</a:t>
            </a: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465E1287-0972-40D6-B347-B87D2E6E9800}"/>
              </a:ext>
            </a:extLst>
          </p:cNvPr>
          <p:cNvSpPr/>
          <p:nvPr/>
        </p:nvSpPr>
        <p:spPr>
          <a:xfrm>
            <a:off x="3422217" y="3503888"/>
            <a:ext cx="1275239" cy="631469"/>
          </a:xfrm>
          <a:prstGeom prst="roundRect">
            <a:avLst/>
          </a:prstGeom>
          <a:gradFill rotWithShape="1">
            <a:gsLst>
              <a:gs pos="0">
                <a:srgbClr val="5B9BD5">
                  <a:lumMod val="110000"/>
                  <a:satMod val="105000"/>
                  <a:tint val="67000"/>
                </a:srgbClr>
              </a:gs>
              <a:gs pos="50000">
                <a:srgbClr val="5B9BD5">
                  <a:lumMod val="105000"/>
                  <a:satMod val="103000"/>
                  <a:tint val="73000"/>
                </a:srgbClr>
              </a:gs>
              <a:gs pos="100000">
                <a:srgbClr val="5B9BD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C</a:t>
            </a: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程序</a:t>
            </a:r>
            <a:endParaRPr kumimoji="0" lang="en-US" altLang="zh-CN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(avx.c)</a:t>
            </a: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F09D6663-CFA2-4AA8-9EAF-42546363C5AF}"/>
              </a:ext>
            </a:extLst>
          </p:cNvPr>
          <p:cNvSpPr/>
          <p:nvPr/>
        </p:nvSpPr>
        <p:spPr>
          <a:xfrm>
            <a:off x="7120551" y="3499376"/>
            <a:ext cx="1275239" cy="631469"/>
          </a:xfrm>
          <a:prstGeom prst="roundRect">
            <a:avLst/>
          </a:prstGeom>
          <a:gradFill rotWithShape="1">
            <a:gsLst>
              <a:gs pos="0">
                <a:srgbClr val="5B9BD5">
                  <a:lumMod val="110000"/>
                  <a:satMod val="105000"/>
                  <a:tint val="67000"/>
                </a:srgbClr>
              </a:gs>
              <a:gs pos="50000">
                <a:srgbClr val="5B9BD5">
                  <a:lumMod val="105000"/>
                  <a:satMod val="103000"/>
                  <a:tint val="73000"/>
                </a:srgbClr>
              </a:gs>
              <a:gs pos="100000">
                <a:srgbClr val="5B9BD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Go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程序</a:t>
            </a: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(avx_amd64.go)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6F2D2D7C-2C4B-492A-8072-4CCA583F4F5C}"/>
              </a:ext>
            </a:extLst>
          </p:cNvPr>
          <p:cNvSpPr/>
          <p:nvPr/>
        </p:nvSpPr>
        <p:spPr>
          <a:xfrm>
            <a:off x="3422216" y="5585181"/>
            <a:ext cx="1275239" cy="631469"/>
          </a:xfrm>
          <a:prstGeom prst="roundRect">
            <a:avLst/>
          </a:prstGeom>
          <a:gradFill rotWithShape="1">
            <a:gsLst>
              <a:gs pos="0">
                <a:srgbClr val="5B9BD5">
                  <a:lumMod val="110000"/>
                  <a:satMod val="105000"/>
                  <a:tint val="67000"/>
                </a:srgbClr>
              </a:gs>
              <a:gs pos="50000">
                <a:srgbClr val="5B9BD5">
                  <a:lumMod val="105000"/>
                  <a:satMod val="103000"/>
                  <a:tint val="73000"/>
                </a:srgbClr>
              </a:gs>
              <a:gs pos="100000">
                <a:srgbClr val="5B9BD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C</a:t>
            </a: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汇编</a:t>
            </a:r>
            <a:endParaRPr kumimoji="0" lang="en-US" altLang="zh-CN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(avx.s)</a:t>
            </a: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46" name="箭头: 下 45">
            <a:extLst>
              <a:ext uri="{FF2B5EF4-FFF2-40B4-BE49-F238E27FC236}">
                <a16:creationId xmlns:a16="http://schemas.microsoft.com/office/drawing/2014/main" id="{381EF1E2-37E2-45E7-96A6-F2C821B29352}"/>
              </a:ext>
            </a:extLst>
          </p:cNvPr>
          <p:cNvSpPr/>
          <p:nvPr/>
        </p:nvSpPr>
        <p:spPr>
          <a:xfrm>
            <a:off x="3827477" y="4266985"/>
            <a:ext cx="500939" cy="1250637"/>
          </a:xfrm>
          <a:prstGeom prst="downArrow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B17C8A34-AA56-43AF-8007-4BB9AE9396D9}"/>
              </a:ext>
            </a:extLst>
          </p:cNvPr>
          <p:cNvSpPr txBox="1"/>
          <p:nvPr/>
        </p:nvSpPr>
        <p:spPr>
          <a:xfrm>
            <a:off x="3649791" y="4629194"/>
            <a:ext cx="856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prstClr val="black"/>
                </a:solidFill>
                <a:latin typeface="微软雅黑"/>
              </a:rPr>
              <a:t>LLVM</a:t>
            </a:r>
            <a:endParaRPr lang="zh-CN" altLang="en-US" sz="1600">
              <a:solidFill>
                <a:prstClr val="black"/>
              </a:solidFill>
              <a:latin typeface="微软雅黑"/>
            </a:endParaRPr>
          </a:p>
        </p:txBody>
      </p:sp>
      <p:sp>
        <p:nvSpPr>
          <p:cNvPr id="48" name="矩形: 圆角 47">
            <a:extLst>
              <a:ext uri="{FF2B5EF4-FFF2-40B4-BE49-F238E27FC236}">
                <a16:creationId xmlns:a16="http://schemas.microsoft.com/office/drawing/2014/main" id="{C2F57020-D17F-4942-A960-D835EADCD47A}"/>
              </a:ext>
            </a:extLst>
          </p:cNvPr>
          <p:cNvSpPr/>
          <p:nvPr/>
        </p:nvSpPr>
        <p:spPr>
          <a:xfrm>
            <a:off x="7120551" y="5585181"/>
            <a:ext cx="1275239" cy="631469"/>
          </a:xfrm>
          <a:prstGeom prst="roundRect">
            <a:avLst/>
          </a:prstGeom>
          <a:gradFill rotWithShape="1">
            <a:gsLst>
              <a:gs pos="0">
                <a:srgbClr val="5B9BD5">
                  <a:lumMod val="110000"/>
                  <a:satMod val="105000"/>
                  <a:tint val="67000"/>
                </a:srgbClr>
              </a:gs>
              <a:gs pos="50000">
                <a:srgbClr val="5B9BD5">
                  <a:lumMod val="105000"/>
                  <a:satMod val="103000"/>
                  <a:tint val="73000"/>
                </a:srgbClr>
              </a:gs>
              <a:gs pos="100000">
                <a:srgbClr val="5B9BD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plan9</a:t>
            </a: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汇编</a:t>
            </a:r>
            <a:endParaRPr kumimoji="0" lang="en-US" altLang="zh-C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(avx_amd64.s)</a:t>
            </a: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49" name="箭头: 右 48">
            <a:extLst>
              <a:ext uri="{FF2B5EF4-FFF2-40B4-BE49-F238E27FC236}">
                <a16:creationId xmlns:a16="http://schemas.microsoft.com/office/drawing/2014/main" id="{DD9C1B0D-17C5-4AD4-B44A-3C4CF9C17123}"/>
              </a:ext>
            </a:extLst>
          </p:cNvPr>
          <p:cNvSpPr/>
          <p:nvPr/>
        </p:nvSpPr>
        <p:spPr>
          <a:xfrm>
            <a:off x="4927080" y="5622786"/>
            <a:ext cx="1966242" cy="515203"/>
          </a:xfrm>
          <a:prstGeom prst="rightArrow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c2goasm</a:t>
            </a: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50" name="箭头: 下 49">
            <a:extLst>
              <a:ext uri="{FF2B5EF4-FFF2-40B4-BE49-F238E27FC236}">
                <a16:creationId xmlns:a16="http://schemas.microsoft.com/office/drawing/2014/main" id="{F5F1E95A-B4EE-43FE-BF19-E27F90AE2E3B}"/>
              </a:ext>
            </a:extLst>
          </p:cNvPr>
          <p:cNvSpPr/>
          <p:nvPr/>
        </p:nvSpPr>
        <p:spPr>
          <a:xfrm>
            <a:off x="7507700" y="4266986"/>
            <a:ext cx="500939" cy="1250637"/>
          </a:xfrm>
          <a:prstGeom prst="downArrow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231306B1-BC79-4823-8685-3AE9BB01E966}"/>
              </a:ext>
            </a:extLst>
          </p:cNvPr>
          <p:cNvSpPr txBox="1"/>
          <p:nvPr/>
        </p:nvSpPr>
        <p:spPr>
          <a:xfrm>
            <a:off x="7208427" y="4631723"/>
            <a:ext cx="10921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prstClr val="black"/>
                </a:solidFill>
                <a:latin typeface="微软雅黑"/>
              </a:rPr>
              <a:t>函数实现</a:t>
            </a:r>
          </a:p>
        </p:txBody>
      </p:sp>
      <p:sp>
        <p:nvSpPr>
          <p:cNvPr id="25" name="对话气泡: 圆角矩形 24">
            <a:extLst>
              <a:ext uri="{FF2B5EF4-FFF2-40B4-BE49-F238E27FC236}">
                <a16:creationId xmlns:a16="http://schemas.microsoft.com/office/drawing/2014/main" id="{09113F7B-F1A4-437C-A57C-46A89CBB5577}"/>
              </a:ext>
            </a:extLst>
          </p:cNvPr>
          <p:cNvSpPr/>
          <p:nvPr/>
        </p:nvSpPr>
        <p:spPr>
          <a:xfrm>
            <a:off x="4901379" y="3209404"/>
            <a:ext cx="1703998" cy="662336"/>
          </a:xfrm>
          <a:prstGeom prst="wedgeRoundRectCallout">
            <a:avLst>
              <a:gd name="adj1" fmla="val -61336"/>
              <a:gd name="adj2" fmla="val 47719"/>
              <a:gd name="adj3" fmla="val 16667"/>
            </a:avLst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kern="0">
                <a:solidFill>
                  <a:prstClr val="white"/>
                </a:solidFill>
                <a:latin typeface="微软雅黑"/>
                <a:ea typeface="微软雅黑"/>
              </a:rPr>
              <a:t>AVX</a:t>
            </a:r>
            <a:r>
              <a:rPr lang="zh-CN" altLang="en-US" sz="1600" b="1" kern="0">
                <a:solidFill>
                  <a:prstClr val="white"/>
                </a:solidFill>
                <a:latin typeface="微软雅黑"/>
                <a:ea typeface="微软雅黑"/>
              </a:rPr>
              <a:t>实现二路并行大数计算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3" name="左大括号 2">
            <a:extLst>
              <a:ext uri="{FF2B5EF4-FFF2-40B4-BE49-F238E27FC236}">
                <a16:creationId xmlns:a16="http://schemas.microsoft.com/office/drawing/2014/main" id="{DBDED05A-7BD5-40C2-9141-18959DB017D1}"/>
              </a:ext>
            </a:extLst>
          </p:cNvPr>
          <p:cNvSpPr/>
          <p:nvPr/>
        </p:nvSpPr>
        <p:spPr>
          <a:xfrm>
            <a:off x="8434688" y="3243117"/>
            <a:ext cx="476276" cy="1096433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8DA56A8-100C-4878-8915-FE104ABA017A}"/>
              </a:ext>
            </a:extLst>
          </p:cNvPr>
          <p:cNvSpPr txBox="1"/>
          <p:nvPr/>
        </p:nvSpPr>
        <p:spPr>
          <a:xfrm>
            <a:off x="8984155" y="3209404"/>
            <a:ext cx="2127694" cy="276999"/>
          </a:xfrm>
          <a:prstGeom prst="rect">
            <a:avLst/>
          </a:prstGeom>
          <a:solidFill>
            <a:srgbClr val="70AD47">
              <a:lumMod val="40000"/>
              <a:lumOff val="60000"/>
              <a:alpha val="66000"/>
            </a:srgb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0">
                <a:solidFill>
                  <a:srgbClr val="4B69C6"/>
                </a:solidFill>
                <a:effectLst/>
                <a:latin typeface="Consolas" panose="020B0609020204030204" pitchFamily="49" charset="0"/>
              </a:rPr>
              <a:t>func </a:t>
            </a:r>
            <a:r>
              <a:rPr lang="en-US" altLang="zh-CN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sm2P256Mul2Way</a:t>
            </a:r>
            <a:r>
              <a:rPr lang="en-US" altLang="zh-CN" sz="1200" b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1200" b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…</a:t>
            </a:r>
            <a:r>
              <a:rPr lang="en-US" altLang="zh-CN" sz="1200" b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)</a:t>
            </a:r>
            <a:endParaRPr lang="en-US" altLang="zh-CN" sz="1200" b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783B528-B9C4-4C40-A1F0-D09B3FA1C8C8}"/>
              </a:ext>
            </a:extLst>
          </p:cNvPr>
          <p:cNvSpPr txBox="1"/>
          <p:nvPr/>
        </p:nvSpPr>
        <p:spPr>
          <a:xfrm>
            <a:off x="8984154" y="4091040"/>
            <a:ext cx="2344496" cy="307777"/>
          </a:xfrm>
          <a:prstGeom prst="rect">
            <a:avLst/>
          </a:prstGeom>
          <a:solidFill>
            <a:srgbClr val="70AD47">
              <a:lumMod val="40000"/>
              <a:lumOff val="60000"/>
              <a:alpha val="66000"/>
            </a:srgb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0">
                <a:solidFill>
                  <a:srgbClr val="4B69C6"/>
                </a:solidFill>
                <a:effectLst/>
                <a:latin typeface="Consolas" panose="020B0609020204030204" pitchFamily="49" charset="0"/>
              </a:rPr>
              <a:t>func </a:t>
            </a:r>
            <a:r>
              <a:rPr lang="en-US" altLang="zh-CN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sm2P256Square2Way</a:t>
            </a:r>
            <a:r>
              <a:rPr lang="en-US" altLang="zh-CN" sz="1400" b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1400" b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…</a:t>
            </a:r>
            <a:r>
              <a:rPr lang="en-US" altLang="zh-CN" sz="1400" b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)</a:t>
            </a:r>
            <a:endParaRPr lang="en-US" altLang="zh-CN" sz="1400" b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89EDCED-801C-4F89-B7DB-91F92D96E641}"/>
              </a:ext>
            </a:extLst>
          </p:cNvPr>
          <p:cNvSpPr txBox="1"/>
          <p:nvPr/>
        </p:nvSpPr>
        <p:spPr>
          <a:xfrm>
            <a:off x="8088257" y="2857759"/>
            <a:ext cx="10921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prstClr val="black"/>
                </a:solidFill>
                <a:latin typeface="微软雅黑"/>
              </a:rPr>
              <a:t>函数声明</a:t>
            </a:r>
          </a:p>
        </p:txBody>
      </p: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9BB35607-345E-4963-8DB3-9C839E9F93D4}"/>
              </a:ext>
            </a:extLst>
          </p:cNvPr>
          <p:cNvSpPr/>
          <p:nvPr/>
        </p:nvSpPr>
        <p:spPr>
          <a:xfrm>
            <a:off x="9407483" y="5585180"/>
            <a:ext cx="1275239" cy="631469"/>
          </a:xfrm>
          <a:prstGeom prst="roundRect">
            <a:avLst/>
          </a:prstGeom>
          <a:gradFill rotWithShape="1">
            <a:gsLst>
              <a:gs pos="0">
                <a:srgbClr val="5B9BD5">
                  <a:lumMod val="110000"/>
                  <a:satMod val="105000"/>
                  <a:tint val="67000"/>
                </a:srgbClr>
              </a:gs>
              <a:gs pos="50000">
                <a:srgbClr val="5B9BD5">
                  <a:lumMod val="105000"/>
                  <a:satMod val="103000"/>
                  <a:tint val="73000"/>
                </a:srgbClr>
              </a:gs>
              <a:gs pos="100000">
                <a:srgbClr val="5B9BD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>
                <a:solidFill>
                  <a:prstClr val="black"/>
                </a:solidFill>
                <a:latin typeface="微软雅黑"/>
                <a:ea typeface="微软雅黑"/>
              </a:rPr>
              <a:t>点操作</a:t>
            </a:r>
            <a:endParaRPr lang="en-US" altLang="zh-CN" kern="0">
              <a:solidFill>
                <a:prstClr val="black"/>
              </a:solidFill>
              <a:latin typeface="微软雅黑"/>
              <a:ea typeface="微软雅黑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(P256.go)</a:t>
            </a: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53" name="箭头: 下 52">
            <a:extLst>
              <a:ext uri="{FF2B5EF4-FFF2-40B4-BE49-F238E27FC236}">
                <a16:creationId xmlns:a16="http://schemas.microsoft.com/office/drawing/2014/main" id="{9723304A-BD58-4D50-9755-0BAEE213D08E}"/>
              </a:ext>
            </a:extLst>
          </p:cNvPr>
          <p:cNvSpPr/>
          <p:nvPr/>
        </p:nvSpPr>
        <p:spPr>
          <a:xfrm rot="10800000">
            <a:off x="9778728" y="4518004"/>
            <a:ext cx="500939" cy="986088"/>
          </a:xfrm>
          <a:prstGeom prst="downArrow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BE3B8D4B-3EA1-4CF9-A08A-1B857BB2E503}"/>
              </a:ext>
            </a:extLst>
          </p:cNvPr>
          <p:cNvSpPr txBox="1"/>
          <p:nvPr/>
        </p:nvSpPr>
        <p:spPr>
          <a:xfrm>
            <a:off x="9483097" y="4901038"/>
            <a:ext cx="10921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prstClr val="black"/>
                </a:solidFill>
                <a:latin typeface="微软雅黑"/>
              </a:rPr>
              <a:t>调用</a:t>
            </a:r>
          </a:p>
        </p:txBody>
      </p:sp>
      <p:sp>
        <p:nvSpPr>
          <p:cNvPr id="9" name="右大括号 8">
            <a:extLst>
              <a:ext uri="{FF2B5EF4-FFF2-40B4-BE49-F238E27FC236}">
                <a16:creationId xmlns:a16="http://schemas.microsoft.com/office/drawing/2014/main" id="{66AE3CE3-8716-4F30-B232-17AE3E6722E2}"/>
              </a:ext>
            </a:extLst>
          </p:cNvPr>
          <p:cNvSpPr/>
          <p:nvPr/>
        </p:nvSpPr>
        <p:spPr>
          <a:xfrm>
            <a:off x="2947854" y="3209403"/>
            <a:ext cx="402167" cy="1152559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D9C95107-06E5-4A4B-914C-845C9F460B9C}"/>
              </a:ext>
            </a:extLst>
          </p:cNvPr>
          <p:cNvSpPr txBox="1"/>
          <p:nvPr/>
        </p:nvSpPr>
        <p:spPr>
          <a:xfrm>
            <a:off x="647592" y="3195521"/>
            <a:ext cx="2179371" cy="276999"/>
          </a:xfrm>
          <a:prstGeom prst="rect">
            <a:avLst/>
          </a:prstGeom>
          <a:solidFill>
            <a:srgbClr val="70AD47">
              <a:lumMod val="40000"/>
              <a:lumOff val="60000"/>
              <a:alpha val="66000"/>
            </a:srgb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0">
                <a:solidFill>
                  <a:srgbClr val="4B69C6"/>
                </a:solidFill>
                <a:effectLst/>
                <a:latin typeface="Consolas" panose="020B0609020204030204" pitchFamily="49" charset="0"/>
              </a:rPr>
              <a:t>void </a:t>
            </a:r>
            <a:r>
              <a:rPr lang="en-US" altLang="zh-CN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sm2P256Mul2Way_C</a:t>
            </a:r>
            <a:r>
              <a:rPr lang="en-US" altLang="zh-CN" sz="1200" b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1200" b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…</a:t>
            </a:r>
            <a:r>
              <a:rPr lang="en-US" altLang="zh-CN" sz="1200" b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)</a:t>
            </a:r>
            <a:endParaRPr lang="en-US" altLang="zh-CN" sz="1200" b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7D30AE71-E728-4982-AE4A-D5AED6939B6F}"/>
              </a:ext>
            </a:extLst>
          </p:cNvPr>
          <p:cNvSpPr txBox="1"/>
          <p:nvPr/>
        </p:nvSpPr>
        <p:spPr>
          <a:xfrm>
            <a:off x="363982" y="4054185"/>
            <a:ext cx="2462982" cy="307777"/>
          </a:xfrm>
          <a:prstGeom prst="rect">
            <a:avLst/>
          </a:prstGeom>
          <a:solidFill>
            <a:srgbClr val="70AD47">
              <a:lumMod val="40000"/>
              <a:lumOff val="60000"/>
              <a:alpha val="66000"/>
            </a:srgb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0">
                <a:solidFill>
                  <a:srgbClr val="4B69C6"/>
                </a:solidFill>
                <a:effectLst/>
                <a:latin typeface="Consolas" panose="020B0609020204030204" pitchFamily="49" charset="0"/>
              </a:rPr>
              <a:t>void </a:t>
            </a:r>
            <a:r>
              <a:rPr lang="en-US" altLang="zh-CN" sz="1200" b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sm2P256Square2Way_C</a:t>
            </a:r>
            <a:r>
              <a:rPr lang="en-US" altLang="zh-CN" sz="1400" b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1400" b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…</a:t>
            </a:r>
            <a:r>
              <a:rPr lang="en-US" altLang="zh-CN" sz="1400" b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)</a:t>
            </a:r>
            <a:endParaRPr lang="en-US" altLang="zh-CN" sz="1400" b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A60914C-1BE2-40AE-9081-0724FB24F7A7}"/>
              </a:ext>
            </a:extLst>
          </p:cNvPr>
          <p:cNvSpPr txBox="1"/>
          <p:nvPr/>
        </p:nvSpPr>
        <p:spPr>
          <a:xfrm>
            <a:off x="90143" y="6439375"/>
            <a:ext cx="61520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>
                <a:hlinkClick r:id="rId3"/>
              </a:rPr>
              <a:t>minio/c2goasm: C to Go Assembly (github.com)</a:t>
            </a:r>
            <a:endParaRPr lang="zh-CN" altLang="en-US" sz="1600"/>
          </a:p>
        </p:txBody>
      </p:sp>
      <p:sp>
        <p:nvSpPr>
          <p:cNvPr id="30" name="矩形标注 13">
            <a:extLst>
              <a:ext uri="{FF2B5EF4-FFF2-40B4-BE49-F238E27FC236}">
                <a16:creationId xmlns:a16="http://schemas.microsoft.com/office/drawing/2014/main" id="{54860BB5-CB38-4163-BD51-CBAB0A38E747}"/>
              </a:ext>
            </a:extLst>
          </p:cNvPr>
          <p:cNvSpPr/>
          <p:nvPr/>
        </p:nvSpPr>
        <p:spPr>
          <a:xfrm>
            <a:off x="235445" y="5071575"/>
            <a:ext cx="2981063" cy="551211"/>
          </a:xfrm>
          <a:prstGeom prst="wedgeRectCallout">
            <a:avLst>
              <a:gd name="adj1" fmla="val -12677"/>
              <a:gd name="adj2" fmla="val -26389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rgbClr val="C00000"/>
                </a:solidFill>
              </a:rPr>
              <a:t>个人工作：</a:t>
            </a:r>
            <a:r>
              <a:rPr lang="en-US" altLang="zh-CN" b="1">
                <a:solidFill>
                  <a:srgbClr val="C00000"/>
                </a:solidFill>
              </a:rPr>
              <a:t>SM2</a:t>
            </a:r>
            <a:r>
              <a:rPr lang="zh-CN" altLang="en-US" b="1">
                <a:solidFill>
                  <a:srgbClr val="C00000"/>
                </a:solidFill>
              </a:rPr>
              <a:t>算法的优化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E663C066-8C01-4E2C-A5D9-AFB3AEABA4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</p:spTree>
    <p:extLst>
      <p:ext uri="{BB962C8B-B14F-4D97-AF65-F5344CB8AC3E}">
        <p14:creationId xmlns:p14="http://schemas.microsoft.com/office/powerpoint/2010/main" val="82771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0BB147F7-55FC-4A36-848D-A1CEBD748C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84649" y="6341810"/>
            <a:ext cx="4114800" cy="365125"/>
          </a:xfrm>
        </p:spPr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5E9916-8F11-4078-BF7C-5EFBDACD57B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</p:spPr>
        <p:txBody>
          <a:bodyPr/>
          <a:lstStyle/>
          <a:p>
            <a:r>
              <a:rPr lang="zh-CN" altLang="en-US"/>
              <a:t>仅依靠运行时无法实现</a:t>
            </a:r>
            <a:endParaRPr lang="en-US" altLang="zh-CN"/>
          </a:p>
          <a:p>
            <a:pPr lvl="1"/>
            <a:r>
              <a:rPr lang="en-US" altLang="zh-CN" b="1">
                <a:solidFill>
                  <a:srgbClr val="FF0000"/>
                </a:solidFill>
              </a:rPr>
              <a:t>gc(go compiler)</a:t>
            </a:r>
            <a:r>
              <a:rPr lang="zh-CN" altLang="en-US"/>
              <a:t> ：</a:t>
            </a:r>
            <a:r>
              <a:rPr lang="en-US" altLang="zh-CN"/>
              <a:t>go</a:t>
            </a:r>
            <a:r>
              <a:rPr lang="zh-CN" altLang="en-US"/>
              <a:t>自带的编译器，使用</a:t>
            </a:r>
            <a:r>
              <a:rPr lang="en-US" altLang="zh-CN"/>
              <a:t>go</a:t>
            </a:r>
            <a:r>
              <a:rPr lang="zh-CN" altLang="en-US"/>
              <a:t>语言实现</a:t>
            </a:r>
            <a:endParaRPr lang="en-US" altLang="zh-CN"/>
          </a:p>
          <a:p>
            <a:pPr lvl="1"/>
            <a:r>
              <a:rPr lang="en-US" altLang="zh-CN" b="1">
                <a:solidFill>
                  <a:srgbClr val="FF0000"/>
                </a:solidFill>
              </a:rPr>
              <a:t>gollvm</a:t>
            </a:r>
            <a:r>
              <a:rPr lang="zh-CN" altLang="en-US"/>
              <a:t>：通过</a:t>
            </a:r>
            <a:r>
              <a:rPr lang="en-US" altLang="zh-CN"/>
              <a:t>gofrontend</a:t>
            </a:r>
            <a:r>
              <a:rPr lang="zh-CN" altLang="en-US"/>
              <a:t>生成</a:t>
            </a:r>
            <a:r>
              <a:rPr lang="en-US" altLang="zh-CN"/>
              <a:t>llvm</a:t>
            </a:r>
            <a:r>
              <a:rPr lang="zh-CN" altLang="en-US"/>
              <a:t> </a:t>
            </a:r>
            <a:r>
              <a:rPr lang="en-US" altLang="zh-CN"/>
              <a:t>IR</a:t>
            </a:r>
            <a:r>
              <a:rPr lang="zh-CN" altLang="en-US"/>
              <a:t>，使用</a:t>
            </a:r>
            <a:r>
              <a:rPr lang="en-US" altLang="zh-CN"/>
              <a:t>llvm</a:t>
            </a:r>
            <a:r>
              <a:rPr lang="zh-CN" altLang="en-US"/>
              <a:t>后端进行代码生成</a:t>
            </a:r>
            <a:endParaRPr lang="en-US" altLang="zh-CN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4A70442-05E9-4341-9C10-5DFB3ED56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</p:spPr>
        <p:txBody>
          <a:bodyPr/>
          <a:lstStyle/>
          <a:p>
            <a:r>
              <a:rPr lang="zh-CN" altLang="en-US"/>
              <a:t>栈扫描机制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212E99E-0ABE-4FCA-83CE-77D74E44B105}"/>
              </a:ext>
            </a:extLst>
          </p:cNvPr>
          <p:cNvSpPr txBox="1"/>
          <p:nvPr/>
        </p:nvSpPr>
        <p:spPr>
          <a:xfrm>
            <a:off x="234950" y="3302026"/>
            <a:ext cx="1537443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用户代码</a:t>
            </a:r>
            <a:r>
              <a:rPr lang="en-US" altLang="zh-CN"/>
              <a:t>(.go)</a:t>
            </a:r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6347C55-CA23-4E43-8252-EE918CE0741C}"/>
              </a:ext>
            </a:extLst>
          </p:cNvPr>
          <p:cNvSpPr txBox="1"/>
          <p:nvPr/>
        </p:nvSpPr>
        <p:spPr>
          <a:xfrm>
            <a:off x="2229750" y="3302403"/>
            <a:ext cx="114498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解析</a:t>
            </a: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07C2CCCA-6CD5-47A9-9DAE-49E452350DF0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1772393" y="3486692"/>
            <a:ext cx="457357" cy="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36DF986E-72FF-4EC0-AFD3-7092EBA0AEB3}"/>
              </a:ext>
            </a:extLst>
          </p:cNvPr>
          <p:cNvSpPr txBox="1"/>
          <p:nvPr/>
        </p:nvSpPr>
        <p:spPr>
          <a:xfrm>
            <a:off x="3887950" y="3302403"/>
            <a:ext cx="156492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生成中间代码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1BD2A134-3F68-4E33-9790-AD12487B6DC3}"/>
              </a:ext>
            </a:extLst>
          </p:cNvPr>
          <p:cNvCxnSpPr>
            <a:cxnSpLocks/>
            <a:stCxn id="9" idx="3"/>
            <a:endCxn id="11" idx="1"/>
          </p:cNvCxnSpPr>
          <p:nvPr/>
        </p:nvCxnSpPr>
        <p:spPr>
          <a:xfrm>
            <a:off x="3374732" y="3487069"/>
            <a:ext cx="5132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1C9807E4-6E74-4464-8FEA-04FAE3B1CEDF}"/>
              </a:ext>
            </a:extLst>
          </p:cNvPr>
          <p:cNvSpPr txBox="1"/>
          <p:nvPr/>
        </p:nvSpPr>
        <p:spPr>
          <a:xfrm>
            <a:off x="7550071" y="3302403"/>
            <a:ext cx="156492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生成机器代码</a:t>
            </a: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7E3FB46F-42AB-490B-887D-17577749E45E}"/>
              </a:ext>
            </a:extLst>
          </p:cNvPr>
          <p:cNvCxnSpPr>
            <a:cxnSpLocks/>
            <a:stCxn id="27" idx="3"/>
            <a:endCxn id="13" idx="1"/>
          </p:cNvCxnSpPr>
          <p:nvPr/>
        </p:nvCxnSpPr>
        <p:spPr>
          <a:xfrm>
            <a:off x="7037111" y="3487069"/>
            <a:ext cx="5129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52C0D1AC-7FCE-45A0-B5F1-3199DCDEDDF7}"/>
              </a:ext>
            </a:extLst>
          </p:cNvPr>
          <p:cNvSpPr txBox="1"/>
          <p:nvPr/>
        </p:nvSpPr>
        <p:spPr>
          <a:xfrm>
            <a:off x="6028401" y="3302403"/>
            <a:ext cx="100871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优化</a:t>
            </a: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7D48BF19-714D-45A6-ACB4-5150B9C6979C}"/>
              </a:ext>
            </a:extLst>
          </p:cNvPr>
          <p:cNvCxnSpPr>
            <a:cxnSpLocks/>
            <a:stCxn id="11" idx="3"/>
            <a:endCxn id="27" idx="1"/>
          </p:cNvCxnSpPr>
          <p:nvPr/>
        </p:nvCxnSpPr>
        <p:spPr>
          <a:xfrm>
            <a:off x="5452878" y="3487069"/>
            <a:ext cx="5755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33BC6908-FDFD-40D1-893E-7DF9E2CADDF0}"/>
              </a:ext>
            </a:extLst>
          </p:cNvPr>
          <p:cNvSpPr txBox="1"/>
          <p:nvPr/>
        </p:nvSpPr>
        <p:spPr>
          <a:xfrm>
            <a:off x="9485378" y="3302403"/>
            <a:ext cx="93867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链接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BDAF275-E0A1-43FE-9C36-0A5B1501E21D}"/>
              </a:ext>
            </a:extLst>
          </p:cNvPr>
          <p:cNvSpPr txBox="1"/>
          <p:nvPr/>
        </p:nvSpPr>
        <p:spPr>
          <a:xfrm>
            <a:off x="10928910" y="3302026"/>
            <a:ext cx="1119893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目标代码</a:t>
            </a:r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CC84D13F-B3CB-4B9D-B92B-901A17A78983}"/>
              </a:ext>
            </a:extLst>
          </p:cNvPr>
          <p:cNvCxnSpPr>
            <a:cxnSpLocks/>
            <a:stCxn id="13" idx="3"/>
            <a:endCxn id="36" idx="1"/>
          </p:cNvCxnSpPr>
          <p:nvPr/>
        </p:nvCxnSpPr>
        <p:spPr>
          <a:xfrm>
            <a:off x="9114999" y="3487069"/>
            <a:ext cx="3703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12660AE2-BB28-40F8-8202-FC70CFC68366}"/>
              </a:ext>
            </a:extLst>
          </p:cNvPr>
          <p:cNvCxnSpPr>
            <a:cxnSpLocks/>
            <a:stCxn id="36" idx="3"/>
            <a:endCxn id="38" idx="1"/>
          </p:cNvCxnSpPr>
          <p:nvPr/>
        </p:nvCxnSpPr>
        <p:spPr>
          <a:xfrm flipV="1">
            <a:off x="10424053" y="3486692"/>
            <a:ext cx="504857" cy="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569EFE14-5D46-4CB4-996D-FD0AE4E6A42A}"/>
              </a:ext>
            </a:extLst>
          </p:cNvPr>
          <p:cNvSpPr/>
          <p:nvPr/>
        </p:nvSpPr>
        <p:spPr>
          <a:xfrm>
            <a:off x="2069926" y="2911449"/>
            <a:ext cx="8617583" cy="930847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4284BBE7-B9EA-45E3-81B6-AB83045DE1AC}"/>
              </a:ext>
            </a:extLst>
          </p:cNvPr>
          <p:cNvSpPr txBox="1"/>
          <p:nvPr/>
        </p:nvSpPr>
        <p:spPr>
          <a:xfrm>
            <a:off x="6132578" y="2903286"/>
            <a:ext cx="7168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/>
              <a:t>gc</a:t>
            </a:r>
            <a:endParaRPr lang="zh-CN" altLang="en-US" sz="2000" b="1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7D19F496-73AB-4FA3-B394-0A4BB1EFA3F4}"/>
              </a:ext>
            </a:extLst>
          </p:cNvPr>
          <p:cNvSpPr txBox="1"/>
          <p:nvPr/>
        </p:nvSpPr>
        <p:spPr>
          <a:xfrm>
            <a:off x="234950" y="5128158"/>
            <a:ext cx="1537443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用户代码</a:t>
            </a:r>
            <a:r>
              <a:rPr lang="en-US" altLang="zh-CN"/>
              <a:t>(.go)</a:t>
            </a:r>
            <a:endParaRPr lang="zh-CN" altLang="en-US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990097F9-8EFC-497A-AA49-1152C77A97F6}"/>
              </a:ext>
            </a:extLst>
          </p:cNvPr>
          <p:cNvSpPr txBox="1"/>
          <p:nvPr/>
        </p:nvSpPr>
        <p:spPr>
          <a:xfrm>
            <a:off x="2229750" y="5128535"/>
            <a:ext cx="114498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解析</a:t>
            </a:r>
          </a:p>
        </p:txBody>
      </p: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C4FA1202-310B-4A4F-8E90-04187617B003}"/>
              </a:ext>
            </a:extLst>
          </p:cNvPr>
          <p:cNvCxnSpPr>
            <a:cxnSpLocks/>
            <a:stCxn id="56" idx="3"/>
            <a:endCxn id="57" idx="1"/>
          </p:cNvCxnSpPr>
          <p:nvPr/>
        </p:nvCxnSpPr>
        <p:spPr>
          <a:xfrm>
            <a:off x="1772393" y="5312824"/>
            <a:ext cx="457357" cy="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D53E0DDB-0CFB-47CE-81DE-D479DD4EDADC}"/>
              </a:ext>
            </a:extLst>
          </p:cNvPr>
          <p:cNvSpPr txBox="1"/>
          <p:nvPr/>
        </p:nvSpPr>
        <p:spPr>
          <a:xfrm>
            <a:off x="3887950" y="5128535"/>
            <a:ext cx="156492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生成中间代码</a:t>
            </a:r>
          </a:p>
        </p:txBody>
      </p: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BC53863B-9ABF-49B1-9B9F-F39B37F447EA}"/>
              </a:ext>
            </a:extLst>
          </p:cNvPr>
          <p:cNvCxnSpPr>
            <a:cxnSpLocks/>
            <a:stCxn id="57" idx="3"/>
            <a:endCxn id="59" idx="1"/>
          </p:cNvCxnSpPr>
          <p:nvPr/>
        </p:nvCxnSpPr>
        <p:spPr>
          <a:xfrm>
            <a:off x="3374732" y="5313201"/>
            <a:ext cx="5132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C7E66526-9305-42B0-82C5-ABB71C8847DA}"/>
              </a:ext>
            </a:extLst>
          </p:cNvPr>
          <p:cNvSpPr txBox="1"/>
          <p:nvPr/>
        </p:nvSpPr>
        <p:spPr>
          <a:xfrm>
            <a:off x="7550071" y="5128535"/>
            <a:ext cx="156492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生成机器代码</a:t>
            </a:r>
          </a:p>
        </p:txBody>
      </p: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823925B7-B647-4761-9B01-6A3CBE3D57C3}"/>
              </a:ext>
            </a:extLst>
          </p:cNvPr>
          <p:cNvCxnSpPr>
            <a:cxnSpLocks/>
            <a:stCxn id="63" idx="3"/>
            <a:endCxn id="61" idx="1"/>
          </p:cNvCxnSpPr>
          <p:nvPr/>
        </p:nvCxnSpPr>
        <p:spPr>
          <a:xfrm>
            <a:off x="7037111" y="5313201"/>
            <a:ext cx="5129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>
            <a:extLst>
              <a:ext uri="{FF2B5EF4-FFF2-40B4-BE49-F238E27FC236}">
                <a16:creationId xmlns:a16="http://schemas.microsoft.com/office/drawing/2014/main" id="{967EF4FA-9883-4DF9-BD33-094E1810D015}"/>
              </a:ext>
            </a:extLst>
          </p:cNvPr>
          <p:cNvSpPr txBox="1"/>
          <p:nvPr/>
        </p:nvSpPr>
        <p:spPr>
          <a:xfrm>
            <a:off x="6028401" y="5128535"/>
            <a:ext cx="100871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优化</a:t>
            </a:r>
          </a:p>
        </p:txBody>
      </p: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888F9416-00C9-43C6-91FB-1506B9F31417}"/>
              </a:ext>
            </a:extLst>
          </p:cNvPr>
          <p:cNvCxnSpPr>
            <a:cxnSpLocks/>
            <a:stCxn id="59" idx="3"/>
            <a:endCxn id="63" idx="1"/>
          </p:cNvCxnSpPr>
          <p:nvPr/>
        </p:nvCxnSpPr>
        <p:spPr>
          <a:xfrm>
            <a:off x="5452878" y="5313201"/>
            <a:ext cx="5755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69E07302-97D8-42F6-B5C6-ADB333CBDDD1}"/>
              </a:ext>
            </a:extLst>
          </p:cNvPr>
          <p:cNvSpPr txBox="1"/>
          <p:nvPr/>
        </p:nvSpPr>
        <p:spPr>
          <a:xfrm>
            <a:off x="9485378" y="5128535"/>
            <a:ext cx="93867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链接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B05DAC27-65FD-44C9-B48E-9205E6315E11}"/>
              </a:ext>
            </a:extLst>
          </p:cNvPr>
          <p:cNvSpPr txBox="1"/>
          <p:nvPr/>
        </p:nvSpPr>
        <p:spPr>
          <a:xfrm>
            <a:off x="10928910" y="5128158"/>
            <a:ext cx="1119893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目标代码</a:t>
            </a:r>
          </a:p>
        </p:txBody>
      </p:sp>
      <p:cxnSp>
        <p:nvCxnSpPr>
          <p:cNvPr id="67" name="直接箭头连接符 66">
            <a:extLst>
              <a:ext uri="{FF2B5EF4-FFF2-40B4-BE49-F238E27FC236}">
                <a16:creationId xmlns:a16="http://schemas.microsoft.com/office/drawing/2014/main" id="{EE1683AD-8401-4AAA-94BC-27515EC541CA}"/>
              </a:ext>
            </a:extLst>
          </p:cNvPr>
          <p:cNvCxnSpPr>
            <a:cxnSpLocks/>
            <a:stCxn id="61" idx="3"/>
            <a:endCxn id="65" idx="1"/>
          </p:cNvCxnSpPr>
          <p:nvPr/>
        </p:nvCxnSpPr>
        <p:spPr>
          <a:xfrm>
            <a:off x="9114999" y="5313201"/>
            <a:ext cx="3703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id="{C5165EAF-7C32-4771-95A5-9E0890204172}"/>
              </a:ext>
            </a:extLst>
          </p:cNvPr>
          <p:cNvCxnSpPr>
            <a:cxnSpLocks/>
            <a:stCxn id="65" idx="3"/>
            <a:endCxn id="66" idx="1"/>
          </p:cNvCxnSpPr>
          <p:nvPr/>
        </p:nvCxnSpPr>
        <p:spPr>
          <a:xfrm flipV="1">
            <a:off x="10424053" y="5312824"/>
            <a:ext cx="504857" cy="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9">
            <a:extLst>
              <a:ext uri="{FF2B5EF4-FFF2-40B4-BE49-F238E27FC236}">
                <a16:creationId xmlns:a16="http://schemas.microsoft.com/office/drawing/2014/main" id="{198B8BBF-9683-4549-B557-6A030B8AC695}"/>
              </a:ext>
            </a:extLst>
          </p:cNvPr>
          <p:cNvSpPr txBox="1"/>
          <p:nvPr/>
        </p:nvSpPr>
        <p:spPr>
          <a:xfrm>
            <a:off x="5892534" y="4562363"/>
            <a:ext cx="1144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/>
              <a:t>gollvm</a:t>
            </a:r>
            <a:endParaRPr lang="zh-CN" altLang="en-US" sz="2000" b="1"/>
          </a:p>
        </p:txBody>
      </p:sp>
      <p:sp>
        <p:nvSpPr>
          <p:cNvPr id="72" name="对话气泡: 矩形 71">
            <a:extLst>
              <a:ext uri="{FF2B5EF4-FFF2-40B4-BE49-F238E27FC236}">
                <a16:creationId xmlns:a16="http://schemas.microsoft.com/office/drawing/2014/main" id="{64045940-7B8E-4BCB-AA08-A0A654677053}"/>
              </a:ext>
            </a:extLst>
          </p:cNvPr>
          <p:cNvSpPr/>
          <p:nvPr/>
        </p:nvSpPr>
        <p:spPr>
          <a:xfrm>
            <a:off x="1742266" y="5773878"/>
            <a:ext cx="1677607" cy="364371"/>
          </a:xfrm>
          <a:prstGeom prst="wedgeRectCallout">
            <a:avLst>
              <a:gd name="adj1" fmla="val 24369"/>
              <a:gd name="adj2" fmla="val -10835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/>
              <a:t>gofrontend</a:t>
            </a:r>
            <a:endParaRPr lang="zh-CN" altLang="en-US" b="1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F7ED2A91-0108-4AA5-A7F4-598E7177B5D1}"/>
              </a:ext>
            </a:extLst>
          </p:cNvPr>
          <p:cNvSpPr/>
          <p:nvPr/>
        </p:nvSpPr>
        <p:spPr>
          <a:xfrm>
            <a:off x="5960467" y="5054806"/>
            <a:ext cx="4551475" cy="497432"/>
          </a:xfrm>
          <a:prstGeom prst="rect">
            <a:avLst/>
          </a:prstGeom>
          <a:noFill/>
          <a:ln w="127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A32503EB-D9B8-4183-B991-40F92D64DF21}"/>
              </a:ext>
            </a:extLst>
          </p:cNvPr>
          <p:cNvSpPr/>
          <p:nvPr/>
        </p:nvSpPr>
        <p:spPr>
          <a:xfrm>
            <a:off x="2142773" y="5046108"/>
            <a:ext cx="3447316" cy="497432"/>
          </a:xfrm>
          <a:prstGeom prst="rect">
            <a:avLst/>
          </a:prstGeom>
          <a:noFill/>
          <a:ln w="127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对话气泡: 矩形 74">
            <a:extLst>
              <a:ext uri="{FF2B5EF4-FFF2-40B4-BE49-F238E27FC236}">
                <a16:creationId xmlns:a16="http://schemas.microsoft.com/office/drawing/2014/main" id="{A63A4E03-6D26-402F-A7D1-E7CA42EE8DD5}"/>
              </a:ext>
            </a:extLst>
          </p:cNvPr>
          <p:cNvSpPr/>
          <p:nvPr/>
        </p:nvSpPr>
        <p:spPr>
          <a:xfrm>
            <a:off x="7037111" y="5773878"/>
            <a:ext cx="1677607" cy="364371"/>
          </a:xfrm>
          <a:prstGeom prst="wedgeRectCallout">
            <a:avLst>
              <a:gd name="adj1" fmla="val 24369"/>
              <a:gd name="adj2" fmla="val -10835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/>
              <a:t>llvm</a:t>
            </a:r>
            <a:endParaRPr lang="zh-CN" altLang="en-US" b="1"/>
          </a:p>
        </p:txBody>
      </p:sp>
    </p:spTree>
    <p:extLst>
      <p:ext uri="{BB962C8B-B14F-4D97-AF65-F5344CB8AC3E}">
        <p14:creationId xmlns:p14="http://schemas.microsoft.com/office/powerpoint/2010/main" val="293280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73" grpId="0" animBg="1"/>
      <p:bldP spid="7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0BB147F7-55FC-4A36-848D-A1CEBD748C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84649" y="6341810"/>
            <a:ext cx="4114800" cy="365125"/>
          </a:xfrm>
        </p:spPr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5E9916-8F11-4078-BF7C-5EFBDACD57B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</p:spPr>
        <p:txBody>
          <a:bodyPr/>
          <a:lstStyle/>
          <a:p>
            <a:r>
              <a:rPr lang="zh-CN" altLang="en-US"/>
              <a:t>仅依靠运行时无法实现</a:t>
            </a:r>
            <a:endParaRPr lang="en-US" altLang="zh-CN"/>
          </a:p>
          <a:p>
            <a:pPr lvl="1"/>
            <a:r>
              <a:rPr lang="zh-CN" altLang="en-US"/>
              <a:t>原生</a:t>
            </a:r>
            <a:r>
              <a:rPr lang="en-US" altLang="zh-CN"/>
              <a:t>Go</a:t>
            </a:r>
            <a:r>
              <a:rPr lang="zh-CN" altLang="en-US"/>
              <a:t>编译器</a:t>
            </a:r>
            <a:r>
              <a:rPr lang="en-US" altLang="zh-CN" b="1">
                <a:solidFill>
                  <a:srgbClr val="FF0000"/>
                </a:solidFill>
              </a:rPr>
              <a:t>gc(go compiler)</a:t>
            </a:r>
            <a:r>
              <a:rPr lang="zh-CN" altLang="en-US"/>
              <a:t>支持精确的栈映射的生成，允许</a:t>
            </a:r>
            <a:r>
              <a:rPr lang="en-US" altLang="zh-CN"/>
              <a:t>GC</a:t>
            </a:r>
            <a:r>
              <a:rPr lang="zh-CN" altLang="en-US"/>
              <a:t>进行精确的栈扫描</a:t>
            </a:r>
            <a:endParaRPr lang="en-US" altLang="zh-CN"/>
          </a:p>
          <a:p>
            <a:pPr lvl="2"/>
            <a:r>
              <a:rPr lang="en-US" altLang="zh-CN"/>
              <a:t>gc</a:t>
            </a:r>
            <a:r>
              <a:rPr lang="zh-CN" altLang="en-US"/>
              <a:t>在编译阶段会将局部变量中包含的指针信息等保存在可执行文件中</a:t>
            </a:r>
            <a:endParaRPr lang="en-US" altLang="zh-CN"/>
          </a:p>
          <a:p>
            <a:pPr lvl="2"/>
            <a:r>
              <a:rPr lang="zh-CN" altLang="en-US"/>
              <a:t>运行时通过读取可执行文件的内容来获取精确的栈映射</a:t>
            </a:r>
            <a:endParaRPr lang="en-US" altLang="zh-CN"/>
          </a:p>
          <a:p>
            <a:pPr lvl="1"/>
            <a:r>
              <a:rPr lang="en-US" altLang="zh-CN" b="1">
                <a:solidFill>
                  <a:srgbClr val="FF0000"/>
                </a:solidFill>
              </a:rPr>
              <a:t>gollvm</a:t>
            </a:r>
            <a:r>
              <a:rPr lang="zh-CN" altLang="en-US"/>
              <a:t>不支持栈映射生成，从而导致</a:t>
            </a:r>
            <a:r>
              <a:rPr lang="en-US" altLang="zh-CN"/>
              <a:t>GC</a:t>
            </a:r>
            <a:r>
              <a:rPr lang="zh-CN" altLang="en-US"/>
              <a:t>不得不保守地扫描栈，会耗费更长的扫描时间、增加内存使用</a:t>
            </a:r>
            <a:endParaRPr lang="en-US" altLang="zh-CN"/>
          </a:p>
          <a:p>
            <a:pPr lvl="2"/>
            <a:r>
              <a:rPr lang="en-US" altLang="zh-CN"/>
              <a:t>gollvm</a:t>
            </a:r>
            <a:r>
              <a:rPr lang="zh-CN" altLang="en-US"/>
              <a:t>后端使用</a:t>
            </a:r>
            <a:r>
              <a:rPr lang="en-US" altLang="zh-CN"/>
              <a:t>llvm</a:t>
            </a:r>
            <a:r>
              <a:rPr lang="zh-CN" altLang="en-US"/>
              <a:t>生成代码，无法在可执行文件中生成栈映射信息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4A70442-05E9-4341-9C10-5DFB3ED56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</p:spPr>
        <p:txBody>
          <a:bodyPr/>
          <a:lstStyle/>
          <a:p>
            <a:r>
              <a:rPr lang="zh-CN" altLang="en-US"/>
              <a:t>栈扫描机制</a:t>
            </a:r>
          </a:p>
        </p:txBody>
      </p:sp>
    </p:spTree>
    <p:extLst>
      <p:ext uri="{BB962C8B-B14F-4D97-AF65-F5344CB8AC3E}">
        <p14:creationId xmlns:p14="http://schemas.microsoft.com/office/powerpoint/2010/main" val="1674068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1EC7CB98-AEBE-4B21-BBAC-69052E547C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7C3A7F-CF92-486E-9DBE-74F9E4902A68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/>
              <a:t>Go</a:t>
            </a:r>
            <a:r>
              <a:rPr lang="zh-CN" altLang="en-US"/>
              <a:t>语言通过编译器和运行时协同管理内存</a:t>
            </a:r>
            <a:endParaRPr lang="en-US" altLang="zh-CN"/>
          </a:p>
          <a:p>
            <a:pPr lvl="1"/>
            <a:r>
              <a:rPr lang="zh-CN" altLang="en-US"/>
              <a:t>堆内存</a:t>
            </a:r>
            <a:endParaRPr lang="en-US" altLang="zh-CN"/>
          </a:p>
          <a:p>
            <a:pPr lvl="2"/>
            <a:r>
              <a:rPr lang="zh-CN" altLang="en-US"/>
              <a:t>分配</a:t>
            </a:r>
            <a:endParaRPr lang="en-US" altLang="zh-CN"/>
          </a:p>
          <a:p>
            <a:pPr lvl="3"/>
            <a:r>
              <a:rPr lang="zh-CN" altLang="en-US"/>
              <a:t>通过运行时内存分配函数分配</a:t>
            </a:r>
            <a:endParaRPr lang="en-US" altLang="zh-CN"/>
          </a:p>
          <a:p>
            <a:pPr lvl="3"/>
            <a:r>
              <a:rPr lang="zh-CN" altLang="en-US"/>
              <a:t>编译阶段进行逃逸分析决定变量</a:t>
            </a:r>
            <a:r>
              <a:rPr lang="en-US" altLang="zh-CN"/>
              <a:t>/</a:t>
            </a:r>
            <a:r>
              <a:rPr lang="zh-CN" altLang="en-US"/>
              <a:t>对象是否分配在堆上</a:t>
            </a:r>
            <a:endParaRPr lang="en-US" altLang="zh-CN"/>
          </a:p>
          <a:p>
            <a:pPr lvl="2"/>
            <a:r>
              <a:rPr lang="zh-CN" altLang="en-US"/>
              <a:t>回收</a:t>
            </a:r>
            <a:endParaRPr lang="en-US" altLang="zh-CN"/>
          </a:p>
          <a:p>
            <a:pPr lvl="3"/>
            <a:r>
              <a:rPr lang="zh-CN" altLang="en-US"/>
              <a:t>通过运行时垃圾收集机制自动回收</a:t>
            </a:r>
            <a:endParaRPr lang="en-US" altLang="zh-CN"/>
          </a:p>
          <a:p>
            <a:pPr lvl="3"/>
            <a:r>
              <a:rPr lang="zh-CN" altLang="en-US"/>
              <a:t>编译器辅助进行垃圾收集的根集合的标记</a:t>
            </a:r>
            <a:endParaRPr lang="en-US" altLang="zh-CN"/>
          </a:p>
          <a:p>
            <a:pPr lvl="1"/>
            <a:r>
              <a:rPr lang="zh-CN" altLang="en-US"/>
              <a:t>栈内存</a:t>
            </a:r>
            <a:endParaRPr lang="en-US" altLang="zh-CN"/>
          </a:p>
          <a:p>
            <a:pPr lvl="2"/>
            <a:r>
              <a:rPr lang="zh-CN" altLang="en-US"/>
              <a:t>栈帧的分配与回收：编译器生成</a:t>
            </a:r>
            <a:endParaRPr lang="en-US" altLang="zh-CN"/>
          </a:p>
          <a:p>
            <a:pPr lvl="2"/>
            <a:r>
              <a:rPr lang="zh-CN" altLang="en-US"/>
              <a:t>栈空间的分配与回收</a:t>
            </a:r>
            <a:endParaRPr lang="en-US" altLang="zh-CN"/>
          </a:p>
          <a:p>
            <a:pPr lvl="3"/>
            <a:r>
              <a:rPr lang="zh-CN" altLang="en-US"/>
              <a:t>通过运行时函数进行分配和回收</a:t>
            </a:r>
            <a:endParaRPr lang="en-US" altLang="zh-CN"/>
          </a:p>
          <a:p>
            <a:pPr lvl="3"/>
            <a:r>
              <a:rPr lang="zh-CN" altLang="en-US"/>
              <a:t>编译器插入栈空间使用量的检查和扩容函数</a:t>
            </a:r>
            <a:endParaRPr lang="en-US" altLang="zh-CN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88BB887-5DD3-4CFA-A522-1BC86E6A2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编译和运行时相结合的内存管理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3BCBB5C-4DB8-4EA0-A01C-3146EFA71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553" y="1341134"/>
            <a:ext cx="4755828" cy="459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495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DD0C1852-4741-41DA-85BE-5CDC6365A0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0C79ED-44A1-4671-AEE5-5EE54D3302E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5425552" cy="529695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/>
              <a:t>内存分配</a:t>
            </a:r>
            <a:endParaRPr lang="en-US" altLang="zh-CN"/>
          </a:p>
          <a:p>
            <a:pPr lvl="1"/>
            <a:r>
              <a:rPr lang="zh-CN" altLang="en-US"/>
              <a:t>通过编译阶段的逃逸分析决定变量</a:t>
            </a:r>
            <a:r>
              <a:rPr lang="en-US" altLang="zh-CN"/>
              <a:t>/</a:t>
            </a:r>
            <a:r>
              <a:rPr lang="zh-CN" altLang="en-US"/>
              <a:t>对象是否分配在堆上</a:t>
            </a:r>
            <a:endParaRPr lang="en-US" altLang="zh-CN"/>
          </a:p>
          <a:p>
            <a:pPr lvl="2"/>
            <a:r>
              <a:rPr lang="zh-CN" altLang="en-US"/>
              <a:t>对于逃逸的变量，插入运行时函数</a:t>
            </a:r>
            <a:r>
              <a:rPr lang="en-US" altLang="zh-CN"/>
              <a:t>runtime.newobject</a:t>
            </a:r>
            <a:r>
              <a:rPr lang="zh-CN" altLang="en-US"/>
              <a:t>来执行堆内存的分配</a:t>
            </a:r>
            <a:endParaRPr lang="en-US" altLang="zh-CN"/>
          </a:p>
          <a:p>
            <a:pPr lvl="1"/>
            <a:r>
              <a:rPr lang="zh-CN" altLang="en-US"/>
              <a:t>在运行时实现了一种基于</a:t>
            </a:r>
            <a:r>
              <a:rPr lang="en-US" altLang="zh-CN"/>
              <a:t>tcmalloc</a:t>
            </a:r>
            <a:r>
              <a:rPr lang="zh-CN" altLang="en-US"/>
              <a:t>的分级内存分配器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内存回收</a:t>
            </a:r>
            <a:endParaRPr lang="en-US" altLang="zh-CN"/>
          </a:p>
          <a:p>
            <a:pPr lvl="1"/>
            <a:r>
              <a:rPr lang="zh-CN" altLang="en-US"/>
              <a:t>运行时垃圾收集机制自动回收</a:t>
            </a:r>
            <a:endParaRPr lang="en-US" altLang="zh-CN"/>
          </a:p>
          <a:p>
            <a:pPr lvl="1"/>
            <a:r>
              <a:rPr lang="zh-CN" altLang="en-US"/>
              <a:t>编译器生成</a:t>
            </a:r>
            <a:r>
              <a:rPr lang="zh-CN" altLang="en-US" b="1"/>
              <a:t>栈映射</a:t>
            </a:r>
            <a:r>
              <a:rPr lang="zh-CN" altLang="en-US"/>
              <a:t>以支持</a:t>
            </a:r>
            <a:r>
              <a:rPr lang="en-US" altLang="zh-CN"/>
              <a:t>GC</a:t>
            </a:r>
            <a:r>
              <a:rPr lang="zh-CN" altLang="en-US"/>
              <a:t>进行精确的栈扫描</a:t>
            </a:r>
            <a:endParaRPr lang="en-US" altLang="zh-CN"/>
          </a:p>
          <a:p>
            <a:pPr lvl="1"/>
            <a:endParaRPr lang="en-US" altLang="zh-CN"/>
          </a:p>
          <a:p>
            <a:pPr lvl="2"/>
            <a:endParaRPr lang="en-US" altLang="zh-CN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4C59192-E56E-473A-94E6-30908B00B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Go</a:t>
            </a:r>
            <a:r>
              <a:rPr lang="zh-CN" altLang="en-US"/>
              <a:t>语言堆内存管理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FCA96D8-3674-4BB0-8DC3-F5EEB391AC70}"/>
              </a:ext>
            </a:extLst>
          </p:cNvPr>
          <p:cNvSpPr txBox="1"/>
          <p:nvPr/>
        </p:nvSpPr>
        <p:spPr>
          <a:xfrm>
            <a:off x="5661079" y="1016251"/>
            <a:ext cx="6233437" cy="5262979"/>
          </a:xfrm>
          <a:prstGeom prst="rect">
            <a:avLst/>
          </a:prstGeom>
          <a:solidFill>
            <a:srgbClr val="282C34"/>
          </a:solidFill>
        </p:spPr>
        <p:txBody>
          <a:bodyPr wrap="square">
            <a:spAutoFit/>
          </a:bodyPr>
          <a:lstStyle/>
          <a:p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61AFEF"/>
                </a:solidFill>
                <a:effectLst/>
                <a:latin typeface="Consolas" panose="020B0609020204030204" pitchFamily="49" charset="0"/>
              </a:rPr>
              <a:t>BigType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fat [</a:t>
            </a:r>
            <a:r>
              <a:rPr lang="en-US" altLang="zh-CN" sz="16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10000000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lang="en-US" altLang="zh-CN" sz="16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// Too big for stack</a:t>
            </a:r>
            <a:endParaRPr lang="en-US" altLang="zh-CN" sz="1600" b="0">
              <a:solidFill>
                <a:srgbClr val="BBBBB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p  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altLang="zh-CN" sz="16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endParaRPr lang="en-US" altLang="zh-CN" sz="1600" b="0">
              <a:solidFill>
                <a:srgbClr val="BBBBB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func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complicatedEscape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altLang="zh-CN" sz="16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altLang="zh-CN" sz="16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altLang="zh-CN" sz="16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endParaRPr lang="en-US" altLang="zh-CN" sz="1600" b="0">
              <a:solidFill>
                <a:srgbClr val="BBBBB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:=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; i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; i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++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endParaRPr lang="en-US" altLang="zh-CN" sz="1600" b="0">
              <a:solidFill>
                <a:srgbClr val="BBBBB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    s[i]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x </a:t>
            </a:r>
            <a:r>
              <a:rPr lang="en-US" altLang="zh-CN" sz="16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// Heap allocated: outlived by s</a:t>
            </a:r>
            <a:endParaRPr lang="en-US" altLang="zh-CN" sz="1600" b="0">
              <a:solidFill>
                <a:srgbClr val="BBBBB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b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// Heap allocated: address held by heap</a:t>
            </a:r>
            <a:endParaRPr lang="en-US" altLang="zh-CN" sz="1600" b="0">
              <a:solidFill>
                <a:srgbClr val="BBBBB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bigObj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BigType </a:t>
            </a:r>
            <a:r>
              <a:rPr lang="en-US" altLang="zh-CN" sz="16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// Heap allocated: too big</a:t>
            </a:r>
            <a:endParaRPr lang="en-US" altLang="zh-CN" sz="1600" b="0">
              <a:solidFill>
                <a:srgbClr val="BBBBB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6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bigObj.p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b</a:t>
            </a:r>
            <a:b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</a:br>
            <a:b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d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// Heap allocated: escaped from function</a:t>
            </a:r>
            <a:endParaRPr lang="en-US" altLang="zh-CN" sz="1600" b="0">
              <a:solidFill>
                <a:srgbClr val="BBBBB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pd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altLang="zh-CN" sz="16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d</a:t>
            </a: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ppd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**</a:t>
            </a:r>
            <a:r>
              <a:rPr lang="en-US" altLang="zh-CN" sz="16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pd</a:t>
            </a: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pd2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altLang="zh-CN" sz="16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ppd</a:t>
            </a: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pd2</a:t>
            </a: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83455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4F369A7-DD63-4B5A-868B-B2164C522354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/>
              <a:t>通过</a:t>
            </a:r>
            <a:r>
              <a:rPr lang="zh-CN" altLang="en-US" b="1">
                <a:solidFill>
                  <a:srgbClr val="FF0000"/>
                </a:solidFill>
              </a:rPr>
              <a:t>减少堆内存分配</a:t>
            </a:r>
            <a:r>
              <a:rPr lang="zh-CN" altLang="en-US"/>
              <a:t>降低程序在</a:t>
            </a:r>
            <a:r>
              <a:rPr lang="en-US" altLang="zh-CN"/>
              <a:t>Go</a:t>
            </a:r>
            <a:r>
              <a:rPr lang="zh-CN" altLang="en-US"/>
              <a:t>的内存分配器和垃圾收集器上的开销</a:t>
            </a:r>
            <a:endParaRPr lang="en-US" altLang="zh-CN"/>
          </a:p>
          <a:p>
            <a:pPr lvl="1"/>
            <a:r>
              <a:rPr lang="zh-CN" altLang="en-US"/>
              <a:t>减少</a:t>
            </a:r>
            <a:r>
              <a:rPr lang="zh-CN" altLang="en-US" b="1">
                <a:solidFill>
                  <a:srgbClr val="FF0000"/>
                </a:solidFill>
              </a:rPr>
              <a:t>隐式</a:t>
            </a:r>
            <a:r>
              <a:rPr lang="zh-CN" altLang="en-US"/>
              <a:t>的堆内存分配：</a:t>
            </a:r>
            <a:r>
              <a:rPr lang="zh-CN" altLang="en-US" b="1">
                <a:solidFill>
                  <a:srgbClr val="FF0000"/>
                </a:solidFill>
              </a:rPr>
              <a:t>减少不必要的栈变量逃逸</a:t>
            </a:r>
          </a:p>
          <a:p>
            <a:pPr lvl="2"/>
            <a:endParaRPr lang="en-US" altLang="zh-CN">
              <a:solidFill>
                <a:srgbClr val="FF0000"/>
              </a:solidFill>
            </a:endParaRPr>
          </a:p>
          <a:p>
            <a:pPr lvl="1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05BAC84-6A01-422B-B108-8A08E7F39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个人工作：</a:t>
            </a:r>
            <a:r>
              <a:rPr lang="en-US" altLang="zh-CN"/>
              <a:t>SM2</a:t>
            </a:r>
            <a:r>
              <a:rPr lang="zh-CN" altLang="en-US"/>
              <a:t>算法优化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5F6A93E-4B46-4FAB-A44D-494BFB9F6AC2}"/>
              </a:ext>
            </a:extLst>
          </p:cNvPr>
          <p:cNvSpPr txBox="1"/>
          <p:nvPr/>
        </p:nvSpPr>
        <p:spPr>
          <a:xfrm>
            <a:off x="426152" y="3526458"/>
            <a:ext cx="2797706" cy="1446550"/>
          </a:xfrm>
          <a:prstGeom prst="rect">
            <a:avLst/>
          </a:prstGeom>
          <a:gradFill rotWithShape="1">
            <a:gsLst>
              <a:gs pos="0">
                <a:srgbClr val="70AD47">
                  <a:lumMod val="110000"/>
                  <a:satMod val="105000"/>
                  <a:tint val="67000"/>
                </a:srgbClr>
              </a:gs>
              <a:gs pos="50000">
                <a:srgbClr val="70AD47">
                  <a:lumMod val="105000"/>
                  <a:satMod val="103000"/>
                  <a:tint val="73000"/>
                </a:srgbClr>
              </a:gs>
              <a:gs pos="100000">
                <a:srgbClr val="70AD47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4B69C6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func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</a:t>
            </a:r>
            <a:r>
              <a:rPr kumimoji="0" lang="en-US" altLang="zh-CN" sz="1100" b="1" i="0" u="none" strike="noStrike" kern="0" cap="none" spc="0" normalizeH="0" baseline="0" noProof="0">
                <a:ln>
                  <a:noFill/>
                </a:ln>
                <a:solidFill>
                  <a:srgbClr val="AA3731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causeEscape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(x interface{})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100" b="1" kern="0">
                <a:solidFill>
                  <a:srgbClr val="777777"/>
                </a:solidFill>
                <a:latin typeface="Consolas" panose="020B0609020204030204" pitchFamily="49" charset="0"/>
                <a:ea typeface="微软雅黑"/>
              </a:rPr>
              <a:t>    fmt.</a:t>
            </a:r>
            <a:r>
              <a:rPr lang="en-US" altLang="zh-CN" sz="1100" b="1" kern="0">
                <a:solidFill>
                  <a:srgbClr val="AA3731"/>
                </a:solidFill>
                <a:latin typeface="Consolas" panose="020B0609020204030204" pitchFamily="49" charset="0"/>
                <a:ea typeface="微软雅黑"/>
              </a:rPr>
              <a:t>Println</a:t>
            </a:r>
            <a:r>
              <a:rPr lang="en-US" altLang="zh-CN" sz="1100" kern="0">
                <a:solidFill>
                  <a:srgbClr val="333333"/>
                </a:solidFill>
                <a:latin typeface="Consolas" panose="020B0609020204030204" pitchFamily="49" charset="0"/>
                <a:ea typeface="微软雅黑"/>
              </a:rPr>
              <a:t>(x)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}</a:t>
            </a:r>
            <a:endParaRPr kumimoji="0" lang="en-US" altLang="zh-CN" sz="11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100" b="0" i="0" u="none" strike="noStrike" kern="0" cap="none" spc="0" normalizeH="0" baseline="0" noProof="0">
              <a:ln>
                <a:noFill/>
              </a:ln>
              <a:solidFill>
                <a:srgbClr val="4B69C6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4B69C6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func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</a:t>
            </a:r>
            <a:r>
              <a:rPr kumimoji="0" lang="en-US" altLang="zh-CN" sz="1100" b="1" i="0" u="none" strike="noStrike" kern="0" cap="none" spc="0" normalizeH="0" baseline="0" noProof="0">
                <a:ln>
                  <a:noFill/>
                </a:ln>
                <a:solidFill>
                  <a:srgbClr val="AA3731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foo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()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{</a:t>
            </a:r>
            <a:endParaRPr kumimoji="0" lang="en-US" altLang="zh-CN" sz="11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    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4B69C6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var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A3E9D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local_x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OBJ</a:t>
            </a:r>
            <a:endParaRPr kumimoji="0" lang="en-US" altLang="zh-CN" sz="11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    </a:t>
            </a:r>
            <a:r>
              <a:rPr kumimoji="0" lang="en-US" altLang="zh-CN" sz="1100" b="1" i="0" u="none" strike="noStrike" kern="0" cap="none" spc="0" normalizeH="0" baseline="0" noProof="0">
                <a:ln>
                  <a:noFill/>
                </a:ln>
                <a:solidFill>
                  <a:srgbClr val="AA3731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causeEscape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(&amp;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local_x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)</a:t>
            </a:r>
            <a:endParaRPr kumimoji="0" lang="en-US" altLang="zh-CN" sz="11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}</a:t>
            </a:r>
            <a:endParaRPr kumimoji="0" lang="en-US" altLang="zh-CN" sz="11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1E507CB-F0ED-4F4C-8FDA-7AA8782C092A}"/>
              </a:ext>
            </a:extLst>
          </p:cNvPr>
          <p:cNvSpPr txBox="1"/>
          <p:nvPr/>
        </p:nvSpPr>
        <p:spPr>
          <a:xfrm>
            <a:off x="798476" y="4576534"/>
            <a:ext cx="1685284" cy="219761"/>
          </a:xfrm>
          <a:prstGeom prst="rect">
            <a:avLst/>
          </a:prstGeom>
          <a:noFill/>
          <a:ln w="38100">
            <a:solidFill>
              <a:srgbClr val="FFC000">
                <a:lumMod val="60000"/>
                <a:lumOff val="40000"/>
              </a:srgb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</a:endParaRP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1DB08A36-23C4-496C-82B6-AF6649BE13E8}"/>
              </a:ext>
            </a:extLst>
          </p:cNvPr>
          <p:cNvCxnSpPr>
            <a:cxnSpLocks/>
            <a:stCxn id="35" idx="3"/>
            <a:endCxn id="10" idx="1"/>
          </p:cNvCxnSpPr>
          <p:nvPr/>
        </p:nvCxnSpPr>
        <p:spPr>
          <a:xfrm>
            <a:off x="2483760" y="4686415"/>
            <a:ext cx="1258843" cy="5425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A0FBA8AC-8C13-44E3-9CE0-9F94A7D2F8F3}"/>
              </a:ext>
            </a:extLst>
          </p:cNvPr>
          <p:cNvSpPr txBox="1"/>
          <p:nvPr/>
        </p:nvSpPr>
        <p:spPr>
          <a:xfrm>
            <a:off x="3742604" y="3086889"/>
            <a:ext cx="1740877" cy="52322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kern="0">
                <a:solidFill>
                  <a:prstClr val="black"/>
                </a:solidFill>
                <a:latin typeface="微软雅黑"/>
              </a:rPr>
              <a:t>认为</a:t>
            </a:r>
            <a:r>
              <a:rPr lang="en-US" altLang="zh-CN" sz="1400" kern="0">
                <a:solidFill>
                  <a:prstClr val="black"/>
                </a:solidFill>
                <a:latin typeface="微软雅黑"/>
              </a:rPr>
              <a:t>local_x</a:t>
            </a:r>
            <a:r>
              <a:rPr lang="zh-CN" altLang="en-US" sz="1400" kern="0">
                <a:solidFill>
                  <a:prstClr val="black"/>
                </a:solidFill>
                <a:latin typeface="微软雅黑"/>
              </a:rPr>
              <a:t>发生逃逸，分配在堆上</a:t>
            </a: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08476AB-F0E2-4816-94E7-9C6233296CFD}"/>
              </a:ext>
            </a:extLst>
          </p:cNvPr>
          <p:cNvSpPr txBox="1"/>
          <p:nvPr/>
        </p:nvSpPr>
        <p:spPr>
          <a:xfrm>
            <a:off x="3747000" y="4068932"/>
            <a:ext cx="1740877" cy="52322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</a:rPr>
              <a:t>local_x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</a:rPr>
              <a:t>分配在栈上不影响程序执行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46FBB0F-0FC7-4BDF-9E16-A0FE1E2CB20F}"/>
              </a:ext>
            </a:extLst>
          </p:cNvPr>
          <p:cNvSpPr txBox="1"/>
          <p:nvPr/>
        </p:nvSpPr>
        <p:spPr>
          <a:xfrm>
            <a:off x="3742603" y="5075079"/>
            <a:ext cx="2041282" cy="307777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/>
              </a:rPr>
              <a:t>不必要的栈变量逃逸！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CBFF58C-23D0-4CB8-8850-3E6E9D3041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</p:spTree>
    <p:extLst>
      <p:ext uri="{BB962C8B-B14F-4D97-AF65-F5344CB8AC3E}">
        <p14:creationId xmlns:p14="http://schemas.microsoft.com/office/powerpoint/2010/main" val="1955735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4F369A7-DD63-4B5A-868B-B2164C522354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/>
              <a:t>通过</a:t>
            </a:r>
            <a:r>
              <a:rPr lang="zh-CN" altLang="en-US" b="1">
                <a:solidFill>
                  <a:srgbClr val="FF0000"/>
                </a:solidFill>
              </a:rPr>
              <a:t>减少堆内存分配</a:t>
            </a:r>
            <a:r>
              <a:rPr lang="zh-CN" altLang="en-US"/>
              <a:t>降低程序在</a:t>
            </a:r>
            <a:r>
              <a:rPr lang="en-US" altLang="zh-CN"/>
              <a:t>Go</a:t>
            </a:r>
            <a:r>
              <a:rPr lang="zh-CN" altLang="en-US"/>
              <a:t>的内存分配器和垃圾收集器上的开销</a:t>
            </a:r>
            <a:endParaRPr lang="en-US" altLang="zh-CN"/>
          </a:p>
          <a:p>
            <a:pPr lvl="1"/>
            <a:r>
              <a:rPr lang="zh-CN" altLang="en-US"/>
              <a:t>减少</a:t>
            </a:r>
            <a:r>
              <a:rPr lang="zh-CN" altLang="en-US" b="1">
                <a:solidFill>
                  <a:srgbClr val="FF0000"/>
                </a:solidFill>
              </a:rPr>
              <a:t>隐式</a:t>
            </a:r>
            <a:r>
              <a:rPr lang="zh-CN" altLang="en-US"/>
              <a:t>的堆内存分配：</a:t>
            </a:r>
            <a:r>
              <a:rPr lang="zh-CN" altLang="en-US" b="1">
                <a:solidFill>
                  <a:srgbClr val="FF0000"/>
                </a:solidFill>
              </a:rPr>
              <a:t>减少不必要的栈变量逃逸</a:t>
            </a:r>
          </a:p>
          <a:p>
            <a:pPr lvl="2"/>
            <a:endParaRPr lang="en-US" altLang="zh-CN">
              <a:solidFill>
                <a:srgbClr val="FF0000"/>
              </a:solidFill>
            </a:endParaRPr>
          </a:p>
          <a:p>
            <a:pPr lvl="1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05BAC84-6A01-422B-B108-8A08E7F39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个人工作：</a:t>
            </a:r>
            <a:r>
              <a:rPr lang="en-US" altLang="zh-CN"/>
              <a:t>SM2</a:t>
            </a:r>
            <a:r>
              <a:rPr lang="zh-CN" altLang="en-US"/>
              <a:t>算法优化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5F6A93E-4B46-4FAB-A44D-494BFB9F6AC2}"/>
              </a:ext>
            </a:extLst>
          </p:cNvPr>
          <p:cNvSpPr txBox="1"/>
          <p:nvPr/>
        </p:nvSpPr>
        <p:spPr>
          <a:xfrm>
            <a:off x="433467" y="2985133"/>
            <a:ext cx="2797706" cy="1446550"/>
          </a:xfrm>
          <a:prstGeom prst="rect">
            <a:avLst/>
          </a:prstGeom>
          <a:gradFill rotWithShape="1">
            <a:gsLst>
              <a:gs pos="0">
                <a:srgbClr val="70AD47">
                  <a:lumMod val="110000"/>
                  <a:satMod val="105000"/>
                  <a:tint val="67000"/>
                </a:srgbClr>
              </a:gs>
              <a:gs pos="50000">
                <a:srgbClr val="70AD47">
                  <a:lumMod val="105000"/>
                  <a:satMod val="103000"/>
                  <a:tint val="73000"/>
                </a:srgbClr>
              </a:gs>
              <a:gs pos="100000">
                <a:srgbClr val="70AD47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4B69C6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func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</a:t>
            </a:r>
            <a:r>
              <a:rPr kumimoji="0" lang="en-US" altLang="zh-CN" sz="1100" b="1" i="0" u="none" strike="noStrike" kern="0" cap="none" spc="0" normalizeH="0" baseline="0" noProof="0">
                <a:ln>
                  <a:noFill/>
                </a:ln>
                <a:solidFill>
                  <a:srgbClr val="AA3731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causeEscape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(x interface{})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100" b="1" kern="0">
                <a:solidFill>
                  <a:srgbClr val="777777"/>
                </a:solidFill>
                <a:latin typeface="Consolas" panose="020B0609020204030204" pitchFamily="49" charset="0"/>
                <a:ea typeface="微软雅黑"/>
              </a:rPr>
              <a:t>    fmt.</a:t>
            </a:r>
            <a:r>
              <a:rPr lang="en-US" altLang="zh-CN" sz="1100" b="1" kern="0">
                <a:solidFill>
                  <a:srgbClr val="AA3731"/>
                </a:solidFill>
                <a:latin typeface="Consolas" panose="020B0609020204030204" pitchFamily="49" charset="0"/>
                <a:ea typeface="微软雅黑"/>
              </a:rPr>
              <a:t>Println</a:t>
            </a:r>
            <a:r>
              <a:rPr lang="en-US" altLang="zh-CN" sz="1100" kern="0">
                <a:solidFill>
                  <a:srgbClr val="333333"/>
                </a:solidFill>
                <a:latin typeface="Consolas" panose="020B0609020204030204" pitchFamily="49" charset="0"/>
                <a:ea typeface="微软雅黑"/>
              </a:rPr>
              <a:t>(x)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}</a:t>
            </a:r>
            <a:endParaRPr kumimoji="0" lang="en-US" altLang="zh-CN" sz="11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100" b="0" i="0" u="none" strike="noStrike" kern="0" cap="none" spc="0" normalizeH="0" baseline="0" noProof="0">
              <a:ln>
                <a:noFill/>
              </a:ln>
              <a:solidFill>
                <a:srgbClr val="4B69C6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4B69C6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func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</a:t>
            </a:r>
            <a:r>
              <a:rPr kumimoji="0" lang="en-US" altLang="zh-CN" sz="1100" b="1" i="0" u="none" strike="noStrike" kern="0" cap="none" spc="0" normalizeH="0" baseline="0" noProof="0">
                <a:ln>
                  <a:noFill/>
                </a:ln>
                <a:solidFill>
                  <a:srgbClr val="AA3731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foo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()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{</a:t>
            </a:r>
            <a:endParaRPr kumimoji="0" lang="en-US" altLang="zh-CN" sz="11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    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4B69C6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var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A3E9D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local_x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OBJ</a:t>
            </a:r>
            <a:endParaRPr kumimoji="0" lang="en-US" altLang="zh-CN" sz="11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    </a:t>
            </a:r>
            <a:r>
              <a:rPr kumimoji="0" lang="en-US" altLang="zh-CN" sz="1100" b="1" i="0" u="none" strike="noStrike" kern="0" cap="none" spc="0" normalizeH="0" baseline="0" noProof="0">
                <a:ln>
                  <a:noFill/>
                </a:ln>
                <a:solidFill>
                  <a:srgbClr val="AA3731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causeEscape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(&amp;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local_x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)</a:t>
            </a:r>
            <a:endParaRPr kumimoji="0" lang="en-US" altLang="zh-CN" sz="11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}</a:t>
            </a:r>
            <a:endParaRPr kumimoji="0" lang="en-US" altLang="zh-CN" sz="11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1B963F6-9BF1-4ECB-84B1-75DD46826814}"/>
              </a:ext>
            </a:extLst>
          </p:cNvPr>
          <p:cNvSpPr txBox="1"/>
          <p:nvPr/>
        </p:nvSpPr>
        <p:spPr>
          <a:xfrm>
            <a:off x="3330864" y="4786011"/>
            <a:ext cx="3735095" cy="1107996"/>
          </a:xfrm>
          <a:prstGeom prst="rect">
            <a:avLst/>
          </a:prstGeom>
          <a:gradFill rotWithShape="1">
            <a:gsLst>
              <a:gs pos="0">
                <a:srgbClr val="70AD47">
                  <a:lumMod val="110000"/>
                  <a:satMod val="105000"/>
                  <a:tint val="67000"/>
                </a:srgbClr>
              </a:gs>
              <a:gs pos="50000">
                <a:srgbClr val="70AD47">
                  <a:lumMod val="105000"/>
                  <a:satMod val="103000"/>
                  <a:tint val="73000"/>
                </a:srgbClr>
              </a:gs>
              <a:gs pos="100000">
                <a:srgbClr val="70AD47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4B69C6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func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</a:t>
            </a:r>
            <a:r>
              <a:rPr kumimoji="0" lang="en-US" altLang="zh-CN" sz="1100" b="1" i="0" u="none" strike="noStrike" kern="0" cap="none" spc="0" normalizeH="0" baseline="0" noProof="0">
                <a:ln>
                  <a:noFill/>
                </a:ln>
                <a:solidFill>
                  <a:srgbClr val="AA3731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foo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()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{</a:t>
            </a:r>
            <a:endParaRPr kumimoji="0" lang="en-US" altLang="zh-CN" sz="11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    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4B69C6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var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A3E9D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local_x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OBJ</a:t>
            </a:r>
            <a:endParaRPr kumimoji="0" lang="en-US" altLang="zh-CN" sz="1100" b="0" i="0" u="none" strike="noStrike" kern="0" cap="none" spc="0" normalizeH="0" baseline="0" noProof="0">
              <a:ln>
                <a:noFill/>
              </a:ln>
              <a:solidFill>
                <a:srgbClr val="7A3E9D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   addrX := &amp;local_x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   uptrX := 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4B69C6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uintptr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(unsafe.Pointer(addrX))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    </a:t>
            </a:r>
            <a:r>
              <a:rPr kumimoji="0" lang="en-US" altLang="zh-CN" sz="1100" b="1" i="0" u="none" strike="noStrike" kern="0" cap="none" spc="0" normalizeH="0" baseline="0" noProof="0">
                <a:ln>
                  <a:noFill/>
                </a:ln>
                <a:solidFill>
                  <a:srgbClr val="AA3731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causeEscape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((*OBJ)(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unsafe.Pointer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(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uptrX))</a:t>
            </a: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)</a:t>
            </a:r>
            <a:endParaRPr kumimoji="0" lang="en-US" altLang="zh-CN" sz="11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}</a:t>
            </a:r>
            <a:endParaRPr kumimoji="0" lang="en-US" altLang="zh-CN" sz="11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3AE7AC1-BF61-4FA0-BDF6-C96ED34E634D}"/>
              </a:ext>
            </a:extLst>
          </p:cNvPr>
          <p:cNvSpPr txBox="1"/>
          <p:nvPr/>
        </p:nvSpPr>
        <p:spPr>
          <a:xfrm>
            <a:off x="7461428" y="3114481"/>
            <a:ext cx="2188327" cy="261610"/>
          </a:xfrm>
          <a:prstGeom prst="rect">
            <a:avLst/>
          </a:prstGeom>
          <a:gradFill rotWithShape="1">
            <a:gsLst>
              <a:gs pos="0">
                <a:srgbClr val="70AD47">
                  <a:lumMod val="110000"/>
                  <a:satMod val="105000"/>
                  <a:tint val="67000"/>
                </a:srgbClr>
              </a:gs>
              <a:gs pos="50000">
                <a:srgbClr val="70AD47">
                  <a:lumMod val="105000"/>
                  <a:satMod val="103000"/>
                  <a:tint val="73000"/>
                </a:srgbClr>
              </a:gs>
              <a:gs pos="100000">
                <a:srgbClr val="70AD47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go build -gcflags "-m -m "</a:t>
            </a:r>
          </a:p>
        </p:txBody>
      </p:sp>
      <p:sp>
        <p:nvSpPr>
          <p:cNvPr id="19" name="流程图: 过程 18">
            <a:extLst>
              <a:ext uri="{FF2B5EF4-FFF2-40B4-BE49-F238E27FC236}">
                <a16:creationId xmlns:a16="http://schemas.microsoft.com/office/drawing/2014/main" id="{483F1526-40A6-4C8E-8FDD-07EDEFB7D03A}"/>
              </a:ext>
            </a:extLst>
          </p:cNvPr>
          <p:cNvSpPr/>
          <p:nvPr/>
        </p:nvSpPr>
        <p:spPr>
          <a:xfrm>
            <a:off x="8872384" y="2446483"/>
            <a:ext cx="1931159" cy="494783"/>
          </a:xfrm>
          <a:prstGeom prst="flowChartProcess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n-cs"/>
              </a:rPr>
              <a:t>找出“逃逸变量</a:t>
            </a:r>
            <a:r>
              <a:rPr lang="zh-CN" altLang="en-US" sz="1200" kern="0">
                <a:latin typeface="微软雅黑"/>
                <a:ea typeface="微软雅黑"/>
              </a:rPr>
              <a:t>”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流程图: 决策 19">
            <a:extLst>
              <a:ext uri="{FF2B5EF4-FFF2-40B4-BE49-F238E27FC236}">
                <a16:creationId xmlns:a16="http://schemas.microsoft.com/office/drawing/2014/main" id="{327F8BBF-40A5-4578-B005-D831F032BD89}"/>
              </a:ext>
            </a:extLst>
          </p:cNvPr>
          <p:cNvSpPr/>
          <p:nvPr/>
        </p:nvSpPr>
        <p:spPr>
          <a:xfrm>
            <a:off x="8872384" y="4555817"/>
            <a:ext cx="1931159" cy="859029"/>
          </a:xfrm>
          <a:prstGeom prst="flowChartDecision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n-cs"/>
              </a:rPr>
              <a:t>是否属于</a:t>
            </a:r>
            <a:r>
              <a:rPr kumimoji="0" lang="zh-CN" altLang="en-US" sz="1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不必要的逃逸</a:t>
            </a:r>
            <a:endParaRPr kumimoji="0" lang="zh-CN" altLang="en-US" sz="1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1" name="流程图: 过程 20">
            <a:extLst>
              <a:ext uri="{FF2B5EF4-FFF2-40B4-BE49-F238E27FC236}">
                <a16:creationId xmlns:a16="http://schemas.microsoft.com/office/drawing/2014/main" id="{39629D59-425F-4352-A79B-83A81709C6A5}"/>
              </a:ext>
            </a:extLst>
          </p:cNvPr>
          <p:cNvSpPr/>
          <p:nvPr/>
        </p:nvSpPr>
        <p:spPr>
          <a:xfrm>
            <a:off x="8872384" y="3569487"/>
            <a:ext cx="1931159" cy="494783"/>
          </a:xfrm>
          <a:prstGeom prst="flowChartProcess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n-cs"/>
              </a:rPr>
              <a:t>人工分析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2" name="流程图: 过程 21">
            <a:extLst>
              <a:ext uri="{FF2B5EF4-FFF2-40B4-BE49-F238E27FC236}">
                <a16:creationId xmlns:a16="http://schemas.microsoft.com/office/drawing/2014/main" id="{037E7FF0-2A1F-4F3A-B044-91AAFE457DD7}"/>
              </a:ext>
            </a:extLst>
          </p:cNvPr>
          <p:cNvSpPr/>
          <p:nvPr/>
        </p:nvSpPr>
        <p:spPr>
          <a:xfrm>
            <a:off x="8872383" y="5860855"/>
            <a:ext cx="1931159" cy="494783"/>
          </a:xfrm>
          <a:prstGeom prst="flowChartProcess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n-cs"/>
              </a:rPr>
              <a:t>使逃逸分析绕过该变量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9FBEB3DF-2804-4BA5-9598-81E3E9CC03E3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>
            <a:off x="9837964" y="2941266"/>
            <a:ext cx="0" cy="6282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9553747C-61D6-4930-ADC3-3CA26FD8F6E3}"/>
              </a:ext>
            </a:extLst>
          </p:cNvPr>
          <p:cNvCxnSpPr>
            <a:cxnSpLocks/>
            <a:stCxn id="21" idx="2"/>
            <a:endCxn id="20" idx="0"/>
          </p:cNvCxnSpPr>
          <p:nvPr/>
        </p:nvCxnSpPr>
        <p:spPr>
          <a:xfrm>
            <a:off x="9837964" y="4064270"/>
            <a:ext cx="0" cy="4915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244D4899-11AB-43F2-8CBB-B36E7D76C8A2}"/>
              </a:ext>
            </a:extLst>
          </p:cNvPr>
          <p:cNvCxnSpPr>
            <a:cxnSpLocks/>
            <a:stCxn id="20" idx="2"/>
            <a:endCxn id="22" idx="0"/>
          </p:cNvCxnSpPr>
          <p:nvPr/>
        </p:nvCxnSpPr>
        <p:spPr>
          <a:xfrm flipH="1">
            <a:off x="9837963" y="5414846"/>
            <a:ext cx="1" cy="4460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连接符: 肘形 25">
            <a:extLst>
              <a:ext uri="{FF2B5EF4-FFF2-40B4-BE49-F238E27FC236}">
                <a16:creationId xmlns:a16="http://schemas.microsoft.com/office/drawing/2014/main" id="{C8DCFE0A-32BA-4417-8B32-D6AA30E62F2F}"/>
              </a:ext>
            </a:extLst>
          </p:cNvPr>
          <p:cNvCxnSpPr>
            <a:cxnSpLocks/>
            <a:stCxn id="20" idx="3"/>
            <a:endCxn id="19" idx="3"/>
          </p:cNvCxnSpPr>
          <p:nvPr/>
        </p:nvCxnSpPr>
        <p:spPr>
          <a:xfrm flipV="1">
            <a:off x="10803543" y="2693875"/>
            <a:ext cx="12700" cy="2291457"/>
          </a:xfrm>
          <a:prstGeom prst="bentConnector3">
            <a:avLst>
              <a:gd name="adj1" fmla="val 4286094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2F36EBD8-D759-468B-B803-CF4107C8E1BF}"/>
              </a:ext>
            </a:extLst>
          </p:cNvPr>
          <p:cNvSpPr txBox="1"/>
          <p:nvPr/>
        </p:nvSpPr>
        <p:spPr>
          <a:xfrm>
            <a:off x="9898894" y="5496729"/>
            <a:ext cx="904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latin typeface="微软雅黑"/>
              </a:rPr>
              <a:t>是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61EE77D-7E5A-47F5-9B27-94A54C906957}"/>
              </a:ext>
            </a:extLst>
          </p:cNvPr>
          <p:cNvSpPr txBox="1"/>
          <p:nvPr/>
        </p:nvSpPr>
        <p:spPr>
          <a:xfrm>
            <a:off x="10926894" y="4705798"/>
            <a:ext cx="904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latin typeface="微软雅黑"/>
              </a:rPr>
              <a:t>否</a:t>
            </a:r>
          </a:p>
        </p:txBody>
      </p:sp>
      <p:sp>
        <p:nvSpPr>
          <p:cNvPr id="29" name="流程图: 过程 28">
            <a:extLst>
              <a:ext uri="{FF2B5EF4-FFF2-40B4-BE49-F238E27FC236}">
                <a16:creationId xmlns:a16="http://schemas.microsoft.com/office/drawing/2014/main" id="{021E59B5-3A63-45E9-874C-8F225BC0706A}"/>
              </a:ext>
            </a:extLst>
          </p:cNvPr>
          <p:cNvSpPr/>
          <p:nvPr/>
        </p:nvSpPr>
        <p:spPr>
          <a:xfrm>
            <a:off x="9315992" y="1548190"/>
            <a:ext cx="1043940" cy="494783"/>
          </a:xfrm>
          <a:prstGeom prst="flowChartProcess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n-cs"/>
              </a:rPr>
              <a:t>Go</a:t>
            </a: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n-cs"/>
              </a:rPr>
              <a:t>程序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75CC429A-32E3-465A-8EA5-4B8303D17006}"/>
              </a:ext>
            </a:extLst>
          </p:cNvPr>
          <p:cNvCxnSpPr>
            <a:cxnSpLocks/>
            <a:stCxn id="29" idx="2"/>
            <a:endCxn id="19" idx="0"/>
          </p:cNvCxnSpPr>
          <p:nvPr/>
        </p:nvCxnSpPr>
        <p:spPr>
          <a:xfrm>
            <a:off x="9837962" y="2042973"/>
            <a:ext cx="2" cy="4035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9C46FA14-9A3D-4E64-AE34-4A600E5947DC}"/>
              </a:ext>
            </a:extLst>
          </p:cNvPr>
          <p:cNvSpPr txBox="1"/>
          <p:nvPr/>
        </p:nvSpPr>
        <p:spPr>
          <a:xfrm>
            <a:off x="9911595" y="2106228"/>
            <a:ext cx="904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latin typeface="微软雅黑"/>
              </a:rPr>
              <a:t>输入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48AE5C1-CFFB-4656-94E1-747C4F3F8D99}"/>
              </a:ext>
            </a:extLst>
          </p:cNvPr>
          <p:cNvSpPr txBox="1"/>
          <p:nvPr/>
        </p:nvSpPr>
        <p:spPr>
          <a:xfrm>
            <a:off x="3680876" y="5481543"/>
            <a:ext cx="3224760" cy="219761"/>
          </a:xfrm>
          <a:prstGeom prst="rect">
            <a:avLst/>
          </a:prstGeom>
          <a:noFill/>
          <a:ln w="38100">
            <a:solidFill>
              <a:srgbClr val="FFC000">
                <a:lumMod val="60000"/>
                <a:lumOff val="40000"/>
              </a:srgb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</a:endParaRPr>
          </a:p>
        </p:txBody>
      </p:sp>
      <p:sp>
        <p:nvSpPr>
          <p:cNvPr id="37" name="对话气泡: 圆角矩形 36">
            <a:extLst>
              <a:ext uri="{FF2B5EF4-FFF2-40B4-BE49-F238E27FC236}">
                <a16:creationId xmlns:a16="http://schemas.microsoft.com/office/drawing/2014/main" id="{2869B4AB-1CDF-4D1D-9121-9419F5428F61}"/>
              </a:ext>
            </a:extLst>
          </p:cNvPr>
          <p:cNvSpPr/>
          <p:nvPr/>
        </p:nvSpPr>
        <p:spPr>
          <a:xfrm>
            <a:off x="1598025" y="5037484"/>
            <a:ext cx="1534520" cy="566696"/>
          </a:xfrm>
          <a:prstGeom prst="wedgeRoundRectCallout">
            <a:avLst>
              <a:gd name="adj1" fmla="val 74405"/>
              <a:gd name="adj2" fmla="val 44644"/>
              <a:gd name="adj3" fmla="val 16667"/>
            </a:avLst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b="1" kern="0">
                <a:solidFill>
                  <a:prstClr val="white"/>
                </a:solidFill>
                <a:latin typeface="微软雅黑"/>
                <a:ea typeface="微软雅黑"/>
              </a:rPr>
              <a:t>不再</a:t>
            </a: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发生逃逸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38" name="箭头: 圆角右 37">
            <a:extLst>
              <a:ext uri="{FF2B5EF4-FFF2-40B4-BE49-F238E27FC236}">
                <a16:creationId xmlns:a16="http://schemas.microsoft.com/office/drawing/2014/main" id="{FED66B9B-830E-413B-9DE2-AFA8E6127DB6}"/>
              </a:ext>
            </a:extLst>
          </p:cNvPr>
          <p:cNvSpPr/>
          <p:nvPr/>
        </p:nvSpPr>
        <p:spPr>
          <a:xfrm rot="5400000">
            <a:off x="3457836" y="3423286"/>
            <a:ext cx="1154850" cy="1477923"/>
          </a:xfrm>
          <a:prstGeom prst="bentArrow">
            <a:avLst>
              <a:gd name="adj1" fmla="val 22716"/>
              <a:gd name="adj2" fmla="val 27284"/>
              <a:gd name="adj3" fmla="val 25761"/>
              <a:gd name="adj4" fmla="val 2814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74BAFC9-E718-4FF3-BEB0-9EB089A0BC52}"/>
              </a:ext>
            </a:extLst>
          </p:cNvPr>
          <p:cNvSpPr txBox="1"/>
          <p:nvPr/>
        </p:nvSpPr>
        <p:spPr>
          <a:xfrm>
            <a:off x="3746560" y="317592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/>
              <a:t>绕过逃逸分析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A7454CE-AF99-4677-908E-C48F50FEA4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</p:spTree>
    <p:extLst>
      <p:ext uri="{BB962C8B-B14F-4D97-AF65-F5344CB8AC3E}">
        <p14:creationId xmlns:p14="http://schemas.microsoft.com/office/powerpoint/2010/main" val="4097495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B642CC59-3A71-464E-951C-C8B6DA3C8A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396ADA-1242-4884-8A9D-9A8CD292CFB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/>
              <a:t>基于</a:t>
            </a:r>
            <a:r>
              <a:rPr lang="en-US" altLang="zh-CN"/>
              <a:t>GoLLVM</a:t>
            </a:r>
            <a:r>
              <a:rPr lang="zh-CN" altLang="en-US"/>
              <a:t>的逃逸分析的优化与实现</a:t>
            </a:r>
            <a:endParaRPr lang="en-US" altLang="zh-CN"/>
          </a:p>
          <a:p>
            <a:pPr lvl="1"/>
            <a:r>
              <a:rPr lang="zh-CN" altLang="en-US"/>
              <a:t>提高逃逸分析的精度</a:t>
            </a:r>
            <a:endParaRPr lang="en-US" altLang="zh-CN"/>
          </a:p>
          <a:p>
            <a:pPr lvl="2"/>
            <a:r>
              <a:rPr lang="zh-CN" altLang="en-US"/>
              <a:t>让尽可能多的对象分配在栈上，减少堆分配</a:t>
            </a:r>
            <a:endParaRPr lang="en-US" altLang="zh-CN"/>
          </a:p>
          <a:p>
            <a:pPr lvl="3"/>
            <a:r>
              <a:rPr lang="zh-CN" altLang="en-US"/>
              <a:t>减少堆分配可以减少运行时在内存分配和回收上的开销，从而提升程序性能</a:t>
            </a:r>
            <a:endParaRPr lang="en-US" altLang="zh-CN"/>
          </a:p>
          <a:p>
            <a:pPr lvl="1"/>
            <a:r>
              <a:rPr lang="zh-CN" altLang="en-US"/>
              <a:t>保证逃逸分析的正确性</a:t>
            </a:r>
            <a:endParaRPr lang="en-US" altLang="zh-CN"/>
          </a:p>
          <a:p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02883FC-86E4-46F6-850C-322219BA7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个人工作：逃逸分析优化</a:t>
            </a:r>
          </a:p>
        </p:txBody>
      </p:sp>
    </p:spTree>
    <p:extLst>
      <p:ext uri="{BB962C8B-B14F-4D97-AF65-F5344CB8AC3E}">
        <p14:creationId xmlns:p14="http://schemas.microsoft.com/office/powerpoint/2010/main" val="69406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DD0C1852-4741-41DA-85BE-5CDC6365A0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84649" y="6341810"/>
            <a:ext cx="4114800" cy="365125"/>
          </a:xfrm>
        </p:spPr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0C79ED-44A1-4671-AEE5-5EE54D3302E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4950" y="919163"/>
            <a:ext cx="6092698" cy="5297487"/>
          </a:xfrm>
        </p:spPr>
        <p:txBody>
          <a:bodyPr>
            <a:normAutofit/>
          </a:bodyPr>
          <a:lstStyle/>
          <a:p>
            <a:r>
              <a:rPr lang="zh-CN" altLang="en-US"/>
              <a:t>栈帧管理</a:t>
            </a:r>
            <a:endParaRPr lang="en-US" altLang="zh-CN"/>
          </a:p>
          <a:p>
            <a:r>
              <a:rPr lang="zh-CN" altLang="en-US"/>
              <a:t>栈内存管理</a:t>
            </a:r>
            <a:endParaRPr lang="en-US" altLang="zh-CN"/>
          </a:p>
          <a:p>
            <a:pPr lvl="1"/>
            <a:r>
              <a:rPr lang="en-US" altLang="zh-CN"/>
              <a:t>goroutine</a:t>
            </a:r>
            <a:r>
              <a:rPr lang="zh-CN" altLang="en-US"/>
              <a:t>的栈是在运行时</a:t>
            </a:r>
            <a:r>
              <a:rPr lang="zh-CN" altLang="en-US" b="1"/>
              <a:t>动态变化</a:t>
            </a:r>
            <a:r>
              <a:rPr lang="zh-CN" altLang="en-US"/>
              <a:t>的</a:t>
            </a:r>
            <a:endParaRPr lang="en-US" altLang="zh-CN"/>
          </a:p>
          <a:p>
            <a:pPr lvl="2"/>
            <a:r>
              <a:rPr lang="zh-CN" altLang="en-US"/>
              <a:t>当栈空间不够时，通过</a:t>
            </a:r>
            <a:r>
              <a:rPr lang="en-US" altLang="zh-CN"/>
              <a:t>runtime.morestack</a:t>
            </a:r>
            <a:r>
              <a:rPr lang="zh-CN" altLang="en-US"/>
              <a:t>函数扩容一倍</a:t>
            </a:r>
            <a:endParaRPr lang="en-US" altLang="zh-CN"/>
          </a:p>
          <a:p>
            <a:pPr lvl="2"/>
            <a:r>
              <a:rPr lang="zh-CN" altLang="en-US"/>
              <a:t>当栈空间使用量小于一半时，会在</a:t>
            </a:r>
            <a:r>
              <a:rPr lang="en-US" altLang="zh-CN"/>
              <a:t>GC</a:t>
            </a:r>
            <a:r>
              <a:rPr lang="zh-CN" altLang="en-US"/>
              <a:t>触发时调用</a:t>
            </a:r>
            <a:r>
              <a:rPr lang="en-US" altLang="zh-CN"/>
              <a:t>runtime.shrinkstack</a:t>
            </a:r>
            <a:r>
              <a:rPr lang="zh-CN" altLang="en-US"/>
              <a:t>缩小一倍</a:t>
            </a:r>
            <a:endParaRPr lang="en-US" altLang="zh-CN"/>
          </a:p>
          <a:p>
            <a:pPr lvl="1"/>
            <a:r>
              <a:rPr lang="zh-CN" altLang="en-US"/>
              <a:t>编译器通过计算函数的栈帧大小，在函数开头插入栈空间的检查</a:t>
            </a:r>
            <a:endParaRPr lang="en-US" altLang="zh-CN"/>
          </a:p>
          <a:p>
            <a:pPr lvl="2"/>
            <a:endParaRPr lang="en-US" altLang="zh-CN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4C59192-E56E-473A-94E6-30908B00B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</p:spPr>
        <p:txBody>
          <a:bodyPr/>
          <a:lstStyle/>
          <a:p>
            <a:r>
              <a:rPr lang="en-US" altLang="zh-CN"/>
              <a:t>Go</a:t>
            </a:r>
            <a:r>
              <a:rPr lang="zh-CN" altLang="en-US"/>
              <a:t>语言栈内存管理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7FF3233-5B02-4A47-8E6B-671B355B957C}"/>
              </a:ext>
            </a:extLst>
          </p:cNvPr>
          <p:cNvSpPr txBox="1"/>
          <p:nvPr/>
        </p:nvSpPr>
        <p:spPr>
          <a:xfrm>
            <a:off x="6736415" y="2202569"/>
            <a:ext cx="4331484" cy="2062103"/>
          </a:xfrm>
          <a:prstGeom prst="rect">
            <a:avLst/>
          </a:prstGeom>
          <a:solidFill>
            <a:srgbClr val="282C34"/>
          </a:solidFill>
        </p:spPr>
        <p:txBody>
          <a:bodyPr wrap="square">
            <a:spAutoFit/>
          </a:bodyPr>
          <a:lstStyle/>
          <a:p>
            <a:r>
              <a:rPr lang="en-US" altLang="zh-CN" sz="1600" b="0">
                <a:solidFill>
                  <a:schemeClr val="bg2"/>
                </a:solidFill>
                <a:effectLst/>
                <a:latin typeface="Consolas" panose="020B0609020204030204" pitchFamily="49" charset="0"/>
              </a:rPr>
              <a:t>MOVQ    TLS, CX</a:t>
            </a:r>
          </a:p>
          <a:p>
            <a:r>
              <a:rPr lang="en-US" altLang="zh-CN" sz="1600" b="0">
                <a:solidFill>
                  <a:schemeClr val="bg2"/>
                </a:solidFill>
                <a:effectLst/>
                <a:latin typeface="Consolas" panose="020B0609020204030204" pitchFamily="49" charset="0"/>
              </a:rPr>
              <a:t>MOVQ    (CX)(TLS*2), CX</a:t>
            </a:r>
          </a:p>
          <a:p>
            <a:r>
              <a:rPr lang="en-US" altLang="zh-CN" sz="1600" b="0">
                <a:solidFill>
                  <a:schemeClr val="bg2"/>
                </a:solidFill>
                <a:effectLst/>
                <a:latin typeface="Consolas" panose="020B0609020204030204" pitchFamily="49" charset="0"/>
              </a:rPr>
              <a:t>LEAQ    -160(SP), AX</a:t>
            </a:r>
          </a:p>
          <a:p>
            <a:r>
              <a:rPr lang="en-US" altLang="zh-CN" sz="1600" b="0">
                <a:solidFill>
                  <a:schemeClr val="bg2"/>
                </a:solidFill>
                <a:effectLst/>
                <a:latin typeface="Consolas" panose="020B0609020204030204" pitchFamily="49" charset="0"/>
              </a:rPr>
              <a:t>CMPQ    AX, 16(CX)</a:t>
            </a:r>
          </a:p>
          <a:p>
            <a:r>
              <a:rPr lang="en-US" altLang="zh-CN" sz="1600" b="0">
                <a:solidFill>
                  <a:schemeClr val="bg2"/>
                </a:solidFill>
                <a:effectLst/>
                <a:latin typeface="Consolas" panose="020B0609020204030204" pitchFamily="49" charset="0"/>
              </a:rPr>
              <a:t>JLS 637 </a:t>
            </a:r>
          </a:p>
          <a:p>
            <a:endParaRPr lang="en-US" altLang="zh-CN" sz="1600" b="0">
              <a:solidFill>
                <a:schemeClr val="bg2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600" b="0">
                <a:solidFill>
                  <a:schemeClr val="bg2"/>
                </a:solidFill>
                <a:effectLst/>
                <a:latin typeface="Consolas" panose="020B0609020204030204" pitchFamily="49" charset="0"/>
              </a:rPr>
              <a:t>CALL    runtime.morestack_noctxt(SB)</a:t>
            </a:r>
          </a:p>
          <a:p>
            <a:r>
              <a:rPr lang="en-US" altLang="zh-CN" sz="1600" b="0">
                <a:solidFill>
                  <a:schemeClr val="bg2"/>
                </a:solidFill>
                <a:effectLst/>
                <a:latin typeface="Consolas" panose="020B0609020204030204" pitchFamily="49" charset="0"/>
              </a:rPr>
              <a:t>JMP 0</a:t>
            </a:r>
          </a:p>
        </p:txBody>
      </p:sp>
    </p:spTree>
    <p:extLst>
      <p:ext uri="{BB962C8B-B14F-4D97-AF65-F5344CB8AC3E}">
        <p14:creationId xmlns:p14="http://schemas.microsoft.com/office/powerpoint/2010/main" val="13840324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C27B1507-B9FE-4D4B-8562-327B83078B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958D21-88D8-4335-875B-4B68F000542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/>
              <a:t>编译过程中的程序分析需要结合运行时函数的语义</a:t>
            </a:r>
            <a:endParaRPr lang="en-US" altLang="zh-CN"/>
          </a:p>
          <a:p>
            <a:pPr lvl="1"/>
            <a:r>
              <a:rPr lang="zh-CN" altLang="en-US"/>
              <a:t>在逃逸分析中，运行时语义影响着对语句的建模</a:t>
            </a:r>
            <a:endParaRPr lang="en-US" altLang="zh-CN"/>
          </a:p>
          <a:p>
            <a:pPr lvl="2"/>
            <a:r>
              <a:rPr lang="zh-CN" altLang="en-US"/>
              <a:t>在下例中，直观分析：</a:t>
            </a:r>
            <a:r>
              <a:rPr lang="en-US" altLang="zh-CN"/>
              <a:t>s[:len(s)/2]</a:t>
            </a:r>
            <a:r>
              <a:rPr lang="zh-CN" altLang="en-US"/>
              <a:t>由于被其他的线程访问，无法确定声明周期，应该逃逸</a:t>
            </a:r>
            <a:endParaRPr lang="en-US" altLang="zh-CN"/>
          </a:p>
          <a:p>
            <a:pPr marL="712788" lvl="2" indent="0">
              <a:buNone/>
            </a:pPr>
            <a:endParaRPr lang="en-US" altLang="zh-CN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198651D3-D632-4417-9963-9DE2C55F1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编译过程需要考虑运行时语义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CD4FB49-2CCD-4746-9702-873B349EA246}"/>
              </a:ext>
            </a:extLst>
          </p:cNvPr>
          <p:cNvSpPr txBox="1"/>
          <p:nvPr/>
        </p:nvSpPr>
        <p:spPr>
          <a:xfrm>
            <a:off x="1310974" y="2374755"/>
            <a:ext cx="4785026" cy="2554545"/>
          </a:xfrm>
          <a:prstGeom prst="rect">
            <a:avLst/>
          </a:prstGeom>
          <a:solidFill>
            <a:srgbClr val="282C34"/>
          </a:solidFill>
        </p:spPr>
        <p:txBody>
          <a:bodyPr wrap="square">
            <a:spAutoFit/>
          </a:bodyPr>
          <a:lstStyle/>
          <a:p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func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6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:=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[]</a:t>
            </a:r>
            <a:r>
              <a:rPr lang="en-US" altLang="zh-CN" sz="16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altLang="zh-CN" sz="16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6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6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altLang="zh-CN" sz="16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9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6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6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b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6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:=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make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chan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56B6C2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go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(s[:</a:t>
            </a:r>
            <a:r>
              <a:rPr lang="en-US" altLang="zh-CN" sz="16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(s)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altLang="zh-CN" sz="16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], c)</a:t>
            </a: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go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(s[</a:t>
            </a:r>
            <a:r>
              <a:rPr lang="en-US" altLang="zh-CN" sz="16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(s)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altLang="zh-CN" sz="1600" b="0">
                <a:solidFill>
                  <a:srgbClr val="C678DD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:], c)</a:t>
            </a: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6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600" b="0">
                <a:solidFill>
                  <a:srgbClr val="ABB2BF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:=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&lt;-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c, 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&lt;-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c </a:t>
            </a:r>
            <a:r>
              <a:rPr lang="en-US" altLang="zh-CN" sz="16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// </a:t>
            </a:r>
            <a:r>
              <a:rPr lang="zh-CN" altLang="en-US" sz="16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从通道 </a:t>
            </a:r>
            <a:r>
              <a:rPr lang="en-US" altLang="zh-CN" sz="16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c </a:t>
            </a:r>
            <a:r>
              <a:rPr lang="zh-CN" altLang="en-US" sz="1600" b="0">
                <a:solidFill>
                  <a:srgbClr val="676F7D"/>
                </a:solidFill>
                <a:effectLst/>
                <a:latin typeface="Consolas" panose="020B0609020204030204" pitchFamily="49" charset="0"/>
              </a:rPr>
              <a:t>中接收</a:t>
            </a:r>
            <a:endParaRPr lang="zh-CN" altLang="en-US" sz="1600" b="0">
              <a:solidFill>
                <a:srgbClr val="BBBBBB"/>
              </a:solidFill>
              <a:effectLst/>
              <a:latin typeface="Consolas" panose="020B0609020204030204" pitchFamily="49" charset="0"/>
            </a:endParaRPr>
          </a:p>
          <a:p>
            <a:br>
              <a:rPr lang="zh-CN" altLang="en-US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</a:br>
            <a:r>
              <a:rPr lang="zh-CN" altLang="en-US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fmt.</a:t>
            </a:r>
            <a:r>
              <a:rPr lang="en-US" altLang="zh-CN" sz="1600" b="0">
                <a:solidFill>
                  <a:srgbClr val="98C379"/>
                </a:solidFill>
                <a:effectLst/>
                <a:latin typeface="Consolas" panose="020B0609020204030204" pitchFamily="49" charset="0"/>
              </a:rPr>
              <a:t>Println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(x, y, x</a:t>
            </a:r>
            <a:r>
              <a:rPr lang="en-US" altLang="zh-CN" sz="1600" b="0">
                <a:solidFill>
                  <a:srgbClr val="E06C75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y)</a:t>
            </a:r>
          </a:p>
          <a:p>
            <a:r>
              <a:rPr lang="en-US" altLang="zh-CN" sz="1600" b="0">
                <a:solidFill>
                  <a:srgbClr val="BBBBBB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A6C3969-976F-4890-951D-EBFC4181F0F5}"/>
              </a:ext>
            </a:extLst>
          </p:cNvPr>
          <p:cNvSpPr/>
          <p:nvPr/>
        </p:nvSpPr>
        <p:spPr>
          <a:xfrm>
            <a:off x="1750771" y="3406546"/>
            <a:ext cx="2743199" cy="26568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标注 11">
            <a:extLst>
              <a:ext uri="{FF2B5EF4-FFF2-40B4-BE49-F238E27FC236}">
                <a16:creationId xmlns:a16="http://schemas.microsoft.com/office/drawing/2014/main" id="{EE556DCC-4153-4488-9F04-F8CA32B3D235}"/>
              </a:ext>
            </a:extLst>
          </p:cNvPr>
          <p:cNvSpPr/>
          <p:nvPr/>
        </p:nvSpPr>
        <p:spPr>
          <a:xfrm>
            <a:off x="4815840" y="3068302"/>
            <a:ext cx="3326123" cy="433136"/>
          </a:xfrm>
          <a:prstGeom prst="wedgeRectCallout">
            <a:avLst>
              <a:gd name="adj1" fmla="val -57905"/>
              <a:gd name="adj2" fmla="val 43537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chemeClr val="tx1"/>
                </a:solidFill>
              </a:rPr>
              <a:t>替换为</a:t>
            </a:r>
            <a:r>
              <a:rPr lang="en-US" altLang="zh-CN" b="1">
                <a:solidFill>
                  <a:schemeClr val="tx1"/>
                </a:solidFill>
              </a:rPr>
              <a:t>runtime.newproc</a:t>
            </a:r>
            <a:r>
              <a:rPr lang="zh-CN" altLang="en-US" b="1">
                <a:solidFill>
                  <a:schemeClr val="tx1"/>
                </a:solidFill>
              </a:rPr>
              <a:t>调用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91F89E4-1869-4818-B61E-839587B58567}"/>
              </a:ext>
            </a:extLst>
          </p:cNvPr>
          <p:cNvSpPr/>
          <p:nvPr/>
        </p:nvSpPr>
        <p:spPr>
          <a:xfrm>
            <a:off x="7246644" y="4110184"/>
            <a:ext cx="3326123" cy="61213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rgbClr val="FF0000"/>
                </a:solidFill>
              </a:rPr>
              <a:t>需要了解</a:t>
            </a:r>
            <a:r>
              <a:rPr lang="en-US" altLang="zh-CN" b="1">
                <a:solidFill>
                  <a:srgbClr val="FF0000"/>
                </a:solidFill>
              </a:rPr>
              <a:t>newproc</a:t>
            </a:r>
            <a:r>
              <a:rPr lang="zh-CN" altLang="en-US" b="1">
                <a:solidFill>
                  <a:srgbClr val="FF0000"/>
                </a:solidFill>
              </a:rPr>
              <a:t>函数的语义才能进一步执行逃逸分析</a:t>
            </a:r>
          </a:p>
        </p:txBody>
      </p:sp>
    </p:spTree>
    <p:extLst>
      <p:ext uri="{BB962C8B-B14F-4D97-AF65-F5344CB8AC3E}">
        <p14:creationId xmlns:p14="http://schemas.microsoft.com/office/powerpoint/2010/main" val="272994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AFAA4519-17D4-4C58-8222-EEE5B14C3F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/>
              <a:t>编译和运行时系统的整体性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7175BC-84DF-4ACE-B524-E66F74A3DFF4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/>
              <a:t>HotSpot JVM</a:t>
            </a:r>
          </a:p>
          <a:p>
            <a:pPr lvl="1"/>
            <a:r>
              <a:rPr lang="zh-CN" altLang="en-US"/>
              <a:t>通过收集运行时的方法热点信息，找出热点函数</a:t>
            </a:r>
            <a:endParaRPr lang="en-US" altLang="zh-CN"/>
          </a:p>
          <a:p>
            <a:pPr lvl="1"/>
            <a:r>
              <a:rPr lang="en-US" altLang="zh-CN"/>
              <a:t>JIT</a:t>
            </a:r>
            <a:r>
              <a:rPr lang="zh-CN" altLang="en-US"/>
              <a:t>对热点函数进行精优化的编译方式执行，对于其他函数采用更粗粒度的编译执行或解释执行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817FCF9-8FCF-44F5-96F6-82B99BBEE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运行时信息反馈给编译器</a:t>
            </a:r>
          </a:p>
        </p:txBody>
      </p:sp>
    </p:spTree>
    <p:extLst>
      <p:ext uri="{BB962C8B-B14F-4D97-AF65-F5344CB8AC3E}">
        <p14:creationId xmlns:p14="http://schemas.microsoft.com/office/powerpoint/2010/main" val="3339684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BC4938B3-9375-4092-922D-81589CBE34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32199259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|8.3"/>
</p:tagLst>
</file>

<file path=ppt/theme/theme1.xml><?xml version="1.0" encoding="utf-8"?>
<a:theme xmlns:a="http://schemas.openxmlformats.org/drawingml/2006/main" name="主题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15DDC8AB-CF77-483C-A620-D9E2C007E70E}" vid="{86B113E7-B59C-446D-9831-1DC93ED1590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1479</TotalTime>
  <Words>3297</Words>
  <Application>Microsoft Office PowerPoint</Application>
  <PresentationFormat>宽屏</PresentationFormat>
  <Paragraphs>404</Paragraphs>
  <Slides>22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等线</vt:lpstr>
      <vt:lpstr>等线 Light</vt:lpstr>
      <vt:lpstr>微软雅黑</vt:lpstr>
      <vt:lpstr>Arial</vt:lpstr>
      <vt:lpstr>Consolas</vt:lpstr>
      <vt:lpstr>Wingdings</vt:lpstr>
      <vt:lpstr>主题1</vt:lpstr>
      <vt:lpstr>1_Office 主题​​</vt:lpstr>
      <vt:lpstr>编译和运行时系统的整体性</vt:lpstr>
      <vt:lpstr>主要内容</vt:lpstr>
      <vt:lpstr>Go语言</vt:lpstr>
      <vt:lpstr>Go程序示例</vt:lpstr>
      <vt:lpstr>Go语言的并发模型</vt:lpstr>
      <vt:lpstr>部分语言特性需要编译器和运行时库协同实现</vt:lpstr>
      <vt:lpstr>部分语言特性需要编译器和运行时库协同实现</vt:lpstr>
      <vt:lpstr>CGO机制</vt:lpstr>
      <vt:lpstr>CGO机制</vt:lpstr>
      <vt:lpstr>个人工作：CGO调用机制的优化</vt:lpstr>
      <vt:lpstr>CGO机制</vt:lpstr>
      <vt:lpstr>栈扫描机制</vt:lpstr>
      <vt:lpstr>栈扫描机制</vt:lpstr>
      <vt:lpstr>编译和运行时相结合的内存管理</vt:lpstr>
      <vt:lpstr>Go语言堆内存管理</vt:lpstr>
      <vt:lpstr>个人工作：SM2算法优化</vt:lpstr>
      <vt:lpstr>个人工作：SM2算法优化</vt:lpstr>
      <vt:lpstr>个人工作：逃逸分析优化</vt:lpstr>
      <vt:lpstr>Go语言栈内存管理</vt:lpstr>
      <vt:lpstr>编译过程需要考虑运行时语义</vt:lpstr>
      <vt:lpstr>运行时信息反馈给编译器</vt:lpstr>
      <vt:lpstr>谢谢观看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丁 伯尧</dc:creator>
  <cp:lastModifiedBy>丁 伯尧</cp:lastModifiedBy>
  <cp:revision>39</cp:revision>
  <dcterms:created xsi:type="dcterms:W3CDTF">2022-10-12T06:54:42Z</dcterms:created>
  <dcterms:modified xsi:type="dcterms:W3CDTF">2023-03-02T11:26:12Z</dcterms:modified>
</cp:coreProperties>
</file>