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22"/>
  </p:notesMasterIdLst>
  <p:sldIdLst>
    <p:sldId id="504" r:id="rId3"/>
    <p:sldId id="505" r:id="rId4"/>
    <p:sldId id="549" r:id="rId5"/>
    <p:sldId id="550" r:id="rId6"/>
    <p:sldId id="551" r:id="rId7"/>
    <p:sldId id="553" r:id="rId8"/>
    <p:sldId id="552" r:id="rId9"/>
    <p:sldId id="554" r:id="rId10"/>
    <p:sldId id="555" r:id="rId11"/>
    <p:sldId id="557" r:id="rId12"/>
    <p:sldId id="556" r:id="rId13"/>
    <p:sldId id="558" r:id="rId14"/>
    <p:sldId id="559" r:id="rId15"/>
    <p:sldId id="561" r:id="rId16"/>
    <p:sldId id="560" r:id="rId17"/>
    <p:sldId id="562" r:id="rId18"/>
    <p:sldId id="563" r:id="rId19"/>
    <p:sldId id="564" r:id="rId20"/>
    <p:sldId id="398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04" autoAdjust="0"/>
    <p:restoredTop sz="96357" autoAdjust="0"/>
  </p:normalViewPr>
  <p:slideViewPr>
    <p:cSldViewPr snapToGrid="0">
      <p:cViewPr varScale="1">
        <p:scale>
          <a:sx n="121" d="100"/>
          <a:sy n="121" d="100"/>
        </p:scale>
        <p:origin x="600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1f6f57c11e81be68" providerId="LiveId" clId="{E90063AE-8FB3-4215-BFED-75F96EC02144}"/>
    <pc:docChg chg="undo custSel addSld delSld modSld sldOrd">
      <pc:chgData name="" userId="1f6f57c11e81be68" providerId="LiveId" clId="{E90063AE-8FB3-4215-BFED-75F96EC02144}" dt="2023-10-07T08:46:02.713" v="1927" actId="1076"/>
      <pc:docMkLst>
        <pc:docMk/>
      </pc:docMkLst>
      <pc:sldChg chg="addSp delSp modSp">
        <pc:chgData name="" userId="1f6f57c11e81be68" providerId="LiveId" clId="{E90063AE-8FB3-4215-BFED-75F96EC02144}" dt="2023-10-06T06:32:57.196" v="16" actId="1076"/>
        <pc:sldMkLst>
          <pc:docMk/>
          <pc:sldMk cId="0" sldId="504"/>
        </pc:sldMkLst>
        <pc:spChg chg="mod">
          <ac:chgData name="" userId="1f6f57c11e81be68" providerId="LiveId" clId="{E90063AE-8FB3-4215-BFED-75F96EC02144}" dt="2023-10-06T06:32:08.244" v="11"/>
          <ac:spMkLst>
            <pc:docMk/>
            <pc:sldMk cId="0" sldId="504"/>
            <ac:spMk id="2" creationId="{00000000-0000-0000-0000-000000000000}"/>
          </ac:spMkLst>
        </pc:spChg>
        <pc:spChg chg="mod">
          <ac:chgData name="" userId="1f6f57c11e81be68" providerId="LiveId" clId="{E90063AE-8FB3-4215-BFED-75F96EC02144}" dt="2023-10-06T06:31:40.929" v="2"/>
          <ac:spMkLst>
            <pc:docMk/>
            <pc:sldMk cId="0" sldId="504"/>
            <ac:spMk id="19" creationId="{00000000-0000-0000-0000-000000000000}"/>
          </ac:spMkLst>
        </pc:spChg>
        <pc:picChg chg="del">
          <ac:chgData name="" userId="1f6f57c11e81be68" providerId="LiveId" clId="{E90063AE-8FB3-4215-BFED-75F96EC02144}" dt="2023-10-06T06:32:09.717" v="12" actId="478"/>
          <ac:picMkLst>
            <pc:docMk/>
            <pc:sldMk cId="0" sldId="504"/>
            <ac:picMk id="4" creationId="{1CFAF036-F190-48AF-8EFC-A9D836EF2F2A}"/>
          </ac:picMkLst>
        </pc:picChg>
        <pc:picChg chg="add mod">
          <ac:chgData name="" userId="1f6f57c11e81be68" providerId="LiveId" clId="{E90063AE-8FB3-4215-BFED-75F96EC02144}" dt="2023-10-06T06:32:57.196" v="16" actId="1076"/>
          <ac:picMkLst>
            <pc:docMk/>
            <pc:sldMk cId="0" sldId="504"/>
            <ac:picMk id="6" creationId="{8EFE064E-25E2-4E84-91E1-1C05BB30B827}"/>
          </ac:picMkLst>
        </pc:picChg>
      </pc:sldChg>
      <pc:sldChg chg="modSp">
        <pc:chgData name="" userId="1f6f57c11e81be68" providerId="LiveId" clId="{E90063AE-8FB3-4215-BFED-75F96EC02144}" dt="2023-10-06T06:41:33.298" v="194"/>
        <pc:sldMkLst>
          <pc:docMk/>
          <pc:sldMk cId="3912629846" sldId="505"/>
        </pc:sldMkLst>
        <pc:spChg chg="mod">
          <ac:chgData name="" userId="1f6f57c11e81be68" providerId="LiveId" clId="{E90063AE-8FB3-4215-BFED-75F96EC02144}" dt="2023-10-06T06:41:33.298" v="194"/>
          <ac:spMkLst>
            <pc:docMk/>
            <pc:sldMk cId="3912629846" sldId="505"/>
            <ac:spMk id="3" creationId="{DDFBAB30-A828-5059-439F-406859521DBB}"/>
          </ac:spMkLst>
        </pc:spChg>
      </pc:sldChg>
      <pc:sldChg chg="addSp modSp add">
        <pc:chgData name="" userId="1f6f57c11e81be68" providerId="LiveId" clId="{E90063AE-8FB3-4215-BFED-75F96EC02144}" dt="2023-10-06T06:48:10.233" v="311" actId="1076"/>
        <pc:sldMkLst>
          <pc:docMk/>
          <pc:sldMk cId="138146541" sldId="549"/>
        </pc:sldMkLst>
        <pc:spChg chg="mod">
          <ac:chgData name="" userId="1f6f57c11e81be68" providerId="LiveId" clId="{E90063AE-8FB3-4215-BFED-75F96EC02144}" dt="2023-10-06T06:42:36.471" v="236"/>
          <ac:spMkLst>
            <pc:docMk/>
            <pc:sldMk cId="138146541" sldId="549"/>
            <ac:spMk id="3" creationId="{DDFBAB30-A828-5059-439F-406859521DBB}"/>
          </ac:spMkLst>
        </pc:spChg>
        <pc:spChg chg="add mod">
          <ac:chgData name="" userId="1f6f57c11e81be68" providerId="LiveId" clId="{E90063AE-8FB3-4215-BFED-75F96EC02144}" dt="2023-10-06T06:47:27.051" v="279" actId="1076"/>
          <ac:spMkLst>
            <pc:docMk/>
            <pc:sldMk cId="138146541" sldId="549"/>
            <ac:spMk id="6" creationId="{2DA1081F-E835-4578-9304-020BF24F6601}"/>
          </ac:spMkLst>
        </pc:spChg>
        <pc:spChg chg="add mod">
          <ac:chgData name="" userId="1f6f57c11e81be68" providerId="LiveId" clId="{E90063AE-8FB3-4215-BFED-75F96EC02144}" dt="2023-10-06T06:48:10.233" v="311" actId="1076"/>
          <ac:spMkLst>
            <pc:docMk/>
            <pc:sldMk cId="138146541" sldId="549"/>
            <ac:spMk id="8" creationId="{47EA4C1B-D5F1-4FB3-B6F3-F44C13D8D588}"/>
          </ac:spMkLst>
        </pc:spChg>
        <pc:picChg chg="add mod">
          <ac:chgData name="" userId="1f6f57c11e81be68" providerId="LiveId" clId="{E90063AE-8FB3-4215-BFED-75F96EC02144}" dt="2023-10-06T06:47:24.215" v="278" actId="1076"/>
          <ac:picMkLst>
            <pc:docMk/>
            <pc:sldMk cId="138146541" sldId="549"/>
            <ac:picMk id="5" creationId="{40179305-739A-4C03-B29A-1BCA9A628F3C}"/>
          </ac:picMkLst>
        </pc:picChg>
        <pc:picChg chg="add mod">
          <ac:chgData name="" userId="1f6f57c11e81be68" providerId="LiveId" clId="{E90063AE-8FB3-4215-BFED-75F96EC02144}" dt="2023-10-06T06:47:46.627" v="283" actId="1076"/>
          <ac:picMkLst>
            <pc:docMk/>
            <pc:sldMk cId="138146541" sldId="549"/>
            <ac:picMk id="7" creationId="{7AF2BF8E-F64F-4A70-9796-958B861B3CBE}"/>
          </ac:picMkLst>
        </pc:picChg>
      </pc:sldChg>
      <pc:sldChg chg="addSp modSp add">
        <pc:chgData name="" userId="1f6f57c11e81be68" providerId="LiveId" clId="{E90063AE-8FB3-4215-BFED-75F96EC02144}" dt="2023-10-06T11:53:55.779" v="1403" actId="1076"/>
        <pc:sldMkLst>
          <pc:docMk/>
          <pc:sldMk cId="73056398" sldId="550"/>
        </pc:sldMkLst>
        <pc:spChg chg="mod">
          <ac:chgData name="" userId="1f6f57c11e81be68" providerId="LiveId" clId="{E90063AE-8FB3-4215-BFED-75F96EC02144}" dt="2023-10-06T11:53:42.072" v="1400" actId="20577"/>
          <ac:spMkLst>
            <pc:docMk/>
            <pc:sldMk cId="73056398" sldId="550"/>
            <ac:spMk id="3" creationId="{A4173A3B-EE7A-49B9-82AC-07D891DD097C}"/>
          </ac:spMkLst>
        </pc:spChg>
        <pc:spChg chg="mod">
          <ac:chgData name="" userId="1f6f57c11e81be68" providerId="LiveId" clId="{E90063AE-8FB3-4215-BFED-75F96EC02144}" dt="2023-10-06T07:38:16.848" v="348" actId="20577"/>
          <ac:spMkLst>
            <pc:docMk/>
            <pc:sldMk cId="73056398" sldId="550"/>
            <ac:spMk id="4" creationId="{09EE419C-1F13-4CC4-B504-0563D53992F5}"/>
          </ac:spMkLst>
        </pc:spChg>
        <pc:picChg chg="add mod">
          <ac:chgData name="" userId="1f6f57c11e81be68" providerId="LiveId" clId="{E90063AE-8FB3-4215-BFED-75F96EC02144}" dt="2023-10-06T07:48:14.287" v="611" actId="1076"/>
          <ac:picMkLst>
            <pc:docMk/>
            <pc:sldMk cId="73056398" sldId="550"/>
            <ac:picMk id="5" creationId="{58ECE994-A5E5-4FDA-AB6B-4DCDD46865B8}"/>
          </ac:picMkLst>
        </pc:picChg>
        <pc:picChg chg="add mod">
          <ac:chgData name="" userId="1f6f57c11e81be68" providerId="LiveId" clId="{E90063AE-8FB3-4215-BFED-75F96EC02144}" dt="2023-10-06T11:53:52.778" v="1402" actId="1076"/>
          <ac:picMkLst>
            <pc:docMk/>
            <pc:sldMk cId="73056398" sldId="550"/>
            <ac:picMk id="6" creationId="{BA1DC4FA-0816-490E-8E33-A970C5772EE2}"/>
          </ac:picMkLst>
        </pc:picChg>
        <pc:picChg chg="add mod">
          <ac:chgData name="" userId="1f6f57c11e81be68" providerId="LiveId" clId="{E90063AE-8FB3-4215-BFED-75F96EC02144}" dt="2023-10-06T11:53:55.779" v="1403" actId="1076"/>
          <ac:picMkLst>
            <pc:docMk/>
            <pc:sldMk cId="73056398" sldId="550"/>
            <ac:picMk id="7" creationId="{28F4C42F-C83B-41B2-8EA7-632E27196BB4}"/>
          </ac:picMkLst>
        </pc:picChg>
        <pc:picChg chg="add mod">
          <ac:chgData name="" userId="1f6f57c11e81be68" providerId="LiveId" clId="{E90063AE-8FB3-4215-BFED-75F96EC02144}" dt="2023-10-06T08:02:26.681" v="756" actId="1076"/>
          <ac:picMkLst>
            <pc:docMk/>
            <pc:sldMk cId="73056398" sldId="550"/>
            <ac:picMk id="8" creationId="{8117FB3D-75E1-415A-89F8-ABD7DC6B0EDE}"/>
          </ac:picMkLst>
        </pc:picChg>
        <pc:picChg chg="add mod">
          <ac:chgData name="" userId="1f6f57c11e81be68" providerId="LiveId" clId="{E90063AE-8FB3-4215-BFED-75F96EC02144}" dt="2023-10-06T08:02:54.537" v="818" actId="1076"/>
          <ac:picMkLst>
            <pc:docMk/>
            <pc:sldMk cId="73056398" sldId="550"/>
            <ac:picMk id="9" creationId="{663B4696-F4B1-48C2-BF51-808B250DE3EA}"/>
          </ac:picMkLst>
        </pc:picChg>
        <pc:picChg chg="add mod">
          <ac:chgData name="" userId="1f6f57c11e81be68" providerId="LiveId" clId="{E90063AE-8FB3-4215-BFED-75F96EC02144}" dt="2023-10-06T11:53:48.566" v="1401" actId="1076"/>
          <ac:picMkLst>
            <pc:docMk/>
            <pc:sldMk cId="73056398" sldId="550"/>
            <ac:picMk id="10" creationId="{2BD9243E-3E13-4BBB-A264-6D93315D7C79}"/>
          </ac:picMkLst>
        </pc:picChg>
      </pc:sldChg>
      <pc:sldChg chg="delSp modSp add">
        <pc:chgData name="" userId="1f6f57c11e81be68" providerId="LiveId" clId="{E90063AE-8FB3-4215-BFED-75F96EC02144}" dt="2023-10-06T08:12:57.616" v="1363"/>
        <pc:sldMkLst>
          <pc:docMk/>
          <pc:sldMk cId="3700902211" sldId="551"/>
        </pc:sldMkLst>
        <pc:spChg chg="mod">
          <ac:chgData name="" userId="1f6f57c11e81be68" providerId="LiveId" clId="{E90063AE-8FB3-4215-BFED-75F96EC02144}" dt="2023-10-06T08:12:57.616" v="1363"/>
          <ac:spMkLst>
            <pc:docMk/>
            <pc:sldMk cId="3700902211" sldId="551"/>
            <ac:spMk id="3" creationId="{A4173A3B-EE7A-49B9-82AC-07D891DD097C}"/>
          </ac:spMkLst>
        </pc:spChg>
        <pc:picChg chg="del">
          <ac:chgData name="" userId="1f6f57c11e81be68" providerId="LiveId" clId="{E90063AE-8FB3-4215-BFED-75F96EC02144}" dt="2023-10-06T08:04:53.477" v="879" actId="478"/>
          <ac:picMkLst>
            <pc:docMk/>
            <pc:sldMk cId="3700902211" sldId="551"/>
            <ac:picMk id="5" creationId="{58ECE994-A5E5-4FDA-AB6B-4DCDD46865B8}"/>
          </ac:picMkLst>
        </pc:picChg>
        <pc:picChg chg="del">
          <ac:chgData name="" userId="1f6f57c11e81be68" providerId="LiveId" clId="{E90063AE-8FB3-4215-BFED-75F96EC02144}" dt="2023-10-06T08:04:56.014" v="881" actId="478"/>
          <ac:picMkLst>
            <pc:docMk/>
            <pc:sldMk cId="3700902211" sldId="551"/>
            <ac:picMk id="6" creationId="{BA1DC4FA-0816-490E-8E33-A970C5772EE2}"/>
          </ac:picMkLst>
        </pc:picChg>
        <pc:picChg chg="del">
          <ac:chgData name="" userId="1f6f57c11e81be68" providerId="LiveId" clId="{E90063AE-8FB3-4215-BFED-75F96EC02144}" dt="2023-10-06T08:04:56.014" v="881" actId="478"/>
          <ac:picMkLst>
            <pc:docMk/>
            <pc:sldMk cId="3700902211" sldId="551"/>
            <ac:picMk id="7" creationId="{28F4C42F-C83B-41B2-8EA7-632E27196BB4}"/>
          </ac:picMkLst>
        </pc:picChg>
        <pc:picChg chg="del">
          <ac:chgData name="" userId="1f6f57c11e81be68" providerId="LiveId" clId="{E90063AE-8FB3-4215-BFED-75F96EC02144}" dt="2023-10-06T08:04:54.749" v="880" actId="478"/>
          <ac:picMkLst>
            <pc:docMk/>
            <pc:sldMk cId="3700902211" sldId="551"/>
            <ac:picMk id="8" creationId="{8117FB3D-75E1-415A-89F8-ABD7DC6B0EDE}"/>
          </ac:picMkLst>
        </pc:picChg>
        <pc:picChg chg="del">
          <ac:chgData name="" userId="1f6f57c11e81be68" providerId="LiveId" clId="{E90063AE-8FB3-4215-BFED-75F96EC02144}" dt="2023-10-06T08:04:56.014" v="881" actId="478"/>
          <ac:picMkLst>
            <pc:docMk/>
            <pc:sldMk cId="3700902211" sldId="551"/>
            <ac:picMk id="9" creationId="{663B4696-F4B1-48C2-BF51-808B250DE3EA}"/>
          </ac:picMkLst>
        </pc:picChg>
        <pc:picChg chg="del">
          <ac:chgData name="" userId="1f6f57c11e81be68" providerId="LiveId" clId="{E90063AE-8FB3-4215-BFED-75F96EC02144}" dt="2023-10-06T08:04:56.014" v="881" actId="478"/>
          <ac:picMkLst>
            <pc:docMk/>
            <pc:sldMk cId="3700902211" sldId="551"/>
            <ac:picMk id="10" creationId="{2BD9243E-3E13-4BBB-A264-6D93315D7C79}"/>
          </ac:picMkLst>
        </pc:picChg>
      </pc:sldChg>
      <pc:sldChg chg="addSp delSp modSp add">
        <pc:chgData name="" userId="1f6f57c11e81be68" providerId="LiveId" clId="{E90063AE-8FB3-4215-BFED-75F96EC02144}" dt="2023-10-06T13:12:52.361" v="1494" actId="1076"/>
        <pc:sldMkLst>
          <pc:docMk/>
          <pc:sldMk cId="235452235" sldId="552"/>
        </pc:sldMkLst>
        <pc:spChg chg="mod">
          <ac:chgData name="" userId="1f6f57c11e81be68" providerId="LiveId" clId="{E90063AE-8FB3-4215-BFED-75F96EC02144}" dt="2023-10-06T12:50:40.362" v="1491" actId="20577"/>
          <ac:spMkLst>
            <pc:docMk/>
            <pc:sldMk cId="235452235" sldId="552"/>
            <ac:spMk id="3" creationId="{A4173A3B-EE7A-49B9-82AC-07D891DD097C}"/>
          </ac:spMkLst>
        </pc:spChg>
        <pc:spChg chg="add del">
          <ac:chgData name="" userId="1f6f57c11e81be68" providerId="LiveId" clId="{E90063AE-8FB3-4215-BFED-75F96EC02144}" dt="2023-10-06T12:24:30.527" v="1416"/>
          <ac:spMkLst>
            <pc:docMk/>
            <pc:sldMk cId="235452235" sldId="552"/>
            <ac:spMk id="6" creationId="{077FEA5F-38BE-42AD-97B6-48D4F3F04C22}"/>
          </ac:spMkLst>
        </pc:spChg>
        <pc:picChg chg="add del mod">
          <ac:chgData name="" userId="1f6f57c11e81be68" providerId="LiveId" clId="{E90063AE-8FB3-4215-BFED-75F96EC02144}" dt="2023-10-06T12:26:10.540" v="1426" actId="478"/>
          <ac:picMkLst>
            <pc:docMk/>
            <pc:sldMk cId="235452235" sldId="552"/>
            <ac:picMk id="5" creationId="{346C5F7A-451B-48E2-8F03-C05A647C4A25}"/>
          </ac:picMkLst>
        </pc:picChg>
        <pc:picChg chg="add mod">
          <ac:chgData name="" userId="1f6f57c11e81be68" providerId="LiveId" clId="{E90063AE-8FB3-4215-BFED-75F96EC02144}" dt="2023-10-06T13:12:52.361" v="1494" actId="1076"/>
          <ac:picMkLst>
            <pc:docMk/>
            <pc:sldMk cId="235452235" sldId="552"/>
            <ac:picMk id="7" creationId="{FA72FC8F-B423-45BB-9B06-A6F1058C41D8}"/>
          </ac:picMkLst>
        </pc:picChg>
      </pc:sldChg>
      <pc:sldChg chg="addSp modSp add ord">
        <pc:chgData name="" userId="1f6f57c11e81be68" providerId="LiveId" clId="{E90063AE-8FB3-4215-BFED-75F96EC02144}" dt="2023-10-06T12:26:08.794" v="1425"/>
        <pc:sldMkLst>
          <pc:docMk/>
          <pc:sldMk cId="1368509559" sldId="553"/>
        </pc:sldMkLst>
        <pc:spChg chg="add mod">
          <ac:chgData name="" userId="1f6f57c11e81be68" providerId="LiveId" clId="{E90063AE-8FB3-4215-BFED-75F96EC02144}" dt="2023-10-06T12:25:34.923" v="1424" actId="1076"/>
          <ac:spMkLst>
            <pc:docMk/>
            <pc:sldMk cId="1368509559" sldId="553"/>
            <ac:spMk id="6" creationId="{8CCBB054-9BC9-42AD-A437-1BF448DD1153}"/>
          </ac:spMkLst>
        </pc:spChg>
        <pc:picChg chg="mod">
          <ac:chgData name="" userId="1f6f57c11e81be68" providerId="LiveId" clId="{E90063AE-8FB3-4215-BFED-75F96EC02144}" dt="2023-10-06T12:24:52.539" v="1419" actId="1076"/>
          <ac:picMkLst>
            <pc:docMk/>
            <pc:sldMk cId="1368509559" sldId="553"/>
            <ac:picMk id="5" creationId="{346C5F7A-451B-48E2-8F03-C05A647C4A25}"/>
          </ac:picMkLst>
        </pc:picChg>
      </pc:sldChg>
      <pc:sldChg chg="addSp delSp modSp add">
        <pc:chgData name="" userId="1f6f57c11e81be68" providerId="LiveId" clId="{E90063AE-8FB3-4215-BFED-75F96EC02144}" dt="2023-10-06T13:17:26.095" v="1530" actId="1076"/>
        <pc:sldMkLst>
          <pc:docMk/>
          <pc:sldMk cId="3371367431" sldId="554"/>
        </pc:sldMkLst>
        <pc:spChg chg="mod">
          <ac:chgData name="" userId="1f6f57c11e81be68" providerId="LiveId" clId="{E90063AE-8FB3-4215-BFED-75F96EC02144}" dt="2023-10-06T13:15:24.203" v="1501" actId="20577"/>
          <ac:spMkLst>
            <pc:docMk/>
            <pc:sldMk cId="3371367431" sldId="554"/>
            <ac:spMk id="3" creationId="{A4173A3B-EE7A-49B9-82AC-07D891DD097C}"/>
          </ac:spMkLst>
        </pc:spChg>
        <pc:picChg chg="add del mod">
          <ac:chgData name="" userId="1f6f57c11e81be68" providerId="LiveId" clId="{E90063AE-8FB3-4215-BFED-75F96EC02144}" dt="2023-10-06T13:16:18.130" v="1507" actId="478"/>
          <ac:picMkLst>
            <pc:docMk/>
            <pc:sldMk cId="3371367431" sldId="554"/>
            <ac:picMk id="5" creationId="{1FB5C3A8-9C32-4B70-A456-ACA1DCB52ADC}"/>
          </ac:picMkLst>
        </pc:picChg>
        <pc:picChg chg="add mod modCrop">
          <ac:chgData name="" userId="1f6f57c11e81be68" providerId="LiveId" clId="{E90063AE-8FB3-4215-BFED-75F96EC02144}" dt="2023-10-06T13:16:47.174" v="1518" actId="1076"/>
          <ac:picMkLst>
            <pc:docMk/>
            <pc:sldMk cId="3371367431" sldId="554"/>
            <ac:picMk id="6" creationId="{9DBC71E0-CBE3-4F84-B2CC-DDA596A1FF9B}"/>
          </ac:picMkLst>
        </pc:picChg>
        <pc:picChg chg="del">
          <ac:chgData name="" userId="1f6f57c11e81be68" providerId="LiveId" clId="{E90063AE-8FB3-4215-BFED-75F96EC02144}" dt="2023-10-06T13:14:22.353" v="1496" actId="478"/>
          <ac:picMkLst>
            <pc:docMk/>
            <pc:sldMk cId="3371367431" sldId="554"/>
            <ac:picMk id="7" creationId="{FA72FC8F-B423-45BB-9B06-A6F1058C41D8}"/>
          </ac:picMkLst>
        </pc:picChg>
        <pc:picChg chg="add mod modCrop">
          <ac:chgData name="" userId="1f6f57c11e81be68" providerId="LiveId" clId="{E90063AE-8FB3-4215-BFED-75F96EC02144}" dt="2023-10-06T13:17:26.095" v="1530" actId="1076"/>
          <ac:picMkLst>
            <pc:docMk/>
            <pc:sldMk cId="3371367431" sldId="554"/>
            <ac:picMk id="8" creationId="{29E96BB4-82B8-4C50-A5D0-F7E6E7ED7C45}"/>
          </ac:picMkLst>
        </pc:picChg>
      </pc:sldChg>
      <pc:sldChg chg="modSp add">
        <pc:chgData name="" userId="1f6f57c11e81be68" providerId="LiveId" clId="{E90063AE-8FB3-4215-BFED-75F96EC02144}" dt="2023-10-06T13:44:02.119" v="1570" actId="20577"/>
        <pc:sldMkLst>
          <pc:docMk/>
          <pc:sldMk cId="3656038579" sldId="555"/>
        </pc:sldMkLst>
        <pc:spChg chg="mod">
          <ac:chgData name="" userId="1f6f57c11e81be68" providerId="LiveId" clId="{E90063AE-8FB3-4215-BFED-75F96EC02144}" dt="2023-10-06T13:44:02.119" v="1570" actId="20577"/>
          <ac:spMkLst>
            <pc:docMk/>
            <pc:sldMk cId="3656038579" sldId="555"/>
            <ac:spMk id="3" creationId="{A4173A3B-EE7A-49B9-82AC-07D891DD097C}"/>
          </ac:spMkLst>
        </pc:spChg>
        <pc:picChg chg="mod">
          <ac:chgData name="" userId="1f6f57c11e81be68" providerId="LiveId" clId="{E90063AE-8FB3-4215-BFED-75F96EC02144}" dt="2023-10-06T13:43:41.648" v="1568" actId="1076"/>
          <ac:picMkLst>
            <pc:docMk/>
            <pc:sldMk cId="3656038579" sldId="555"/>
            <ac:picMk id="6" creationId="{9DBC71E0-CBE3-4F84-B2CC-DDA596A1FF9B}"/>
          </ac:picMkLst>
        </pc:picChg>
        <pc:picChg chg="mod">
          <ac:chgData name="" userId="1f6f57c11e81be68" providerId="LiveId" clId="{E90063AE-8FB3-4215-BFED-75F96EC02144}" dt="2023-10-06T13:43:43.620" v="1569" actId="1076"/>
          <ac:picMkLst>
            <pc:docMk/>
            <pc:sldMk cId="3656038579" sldId="555"/>
            <ac:picMk id="8" creationId="{29E96BB4-82B8-4C50-A5D0-F7E6E7ED7C45}"/>
          </ac:picMkLst>
        </pc:picChg>
      </pc:sldChg>
      <pc:sldChg chg="addSp delSp modSp add">
        <pc:chgData name="" userId="1f6f57c11e81be68" providerId="LiveId" clId="{E90063AE-8FB3-4215-BFED-75F96EC02144}" dt="2023-10-06T14:01:35.927" v="1815" actId="1076"/>
        <pc:sldMkLst>
          <pc:docMk/>
          <pc:sldMk cId="4203983848" sldId="556"/>
        </pc:sldMkLst>
        <pc:spChg chg="mod">
          <ac:chgData name="" userId="1f6f57c11e81be68" providerId="LiveId" clId="{E90063AE-8FB3-4215-BFED-75F96EC02144}" dt="2023-10-06T13:59:45.431" v="1807" actId="20577"/>
          <ac:spMkLst>
            <pc:docMk/>
            <pc:sldMk cId="4203983848" sldId="556"/>
            <ac:spMk id="3" creationId="{A4173A3B-EE7A-49B9-82AC-07D891DD097C}"/>
          </ac:spMkLst>
        </pc:spChg>
        <pc:picChg chg="add del">
          <ac:chgData name="" userId="1f6f57c11e81be68" providerId="LiveId" clId="{E90063AE-8FB3-4215-BFED-75F96EC02144}" dt="2023-10-06T13:47:20.215" v="1593"/>
          <ac:picMkLst>
            <pc:docMk/>
            <pc:sldMk cId="4203983848" sldId="556"/>
            <ac:picMk id="5" creationId="{6675CA2C-0657-44C8-ADD1-34AACB318467}"/>
          </ac:picMkLst>
        </pc:picChg>
        <pc:picChg chg="del">
          <ac:chgData name="" userId="1f6f57c11e81be68" providerId="LiveId" clId="{E90063AE-8FB3-4215-BFED-75F96EC02144}" dt="2023-10-06T13:45:28.430" v="1574" actId="478"/>
          <ac:picMkLst>
            <pc:docMk/>
            <pc:sldMk cId="4203983848" sldId="556"/>
            <ac:picMk id="6" creationId="{9DBC71E0-CBE3-4F84-B2CC-DDA596A1FF9B}"/>
          </ac:picMkLst>
        </pc:picChg>
        <pc:picChg chg="add del">
          <ac:chgData name="" userId="1f6f57c11e81be68" providerId="LiveId" clId="{E90063AE-8FB3-4215-BFED-75F96EC02144}" dt="2023-10-06T13:47:23.934" v="1596"/>
          <ac:picMkLst>
            <pc:docMk/>
            <pc:sldMk cId="4203983848" sldId="556"/>
            <ac:picMk id="7" creationId="{256D4E8E-7013-4B4F-A64F-BCDA7A89CB34}"/>
          </ac:picMkLst>
        </pc:picChg>
        <pc:picChg chg="del mod">
          <ac:chgData name="" userId="1f6f57c11e81be68" providerId="LiveId" clId="{E90063AE-8FB3-4215-BFED-75F96EC02144}" dt="2023-10-06T13:45:27.966" v="1573" actId="478"/>
          <ac:picMkLst>
            <pc:docMk/>
            <pc:sldMk cId="4203983848" sldId="556"/>
            <ac:picMk id="8" creationId="{29E96BB4-82B8-4C50-A5D0-F7E6E7ED7C45}"/>
          </ac:picMkLst>
        </pc:picChg>
        <pc:picChg chg="add del mod modCrop">
          <ac:chgData name="" userId="1f6f57c11e81be68" providerId="LiveId" clId="{E90063AE-8FB3-4215-BFED-75F96EC02144}" dt="2023-10-06T13:59:44.565" v="1806" actId="478"/>
          <ac:picMkLst>
            <pc:docMk/>
            <pc:sldMk cId="4203983848" sldId="556"/>
            <ac:picMk id="9" creationId="{E992CDBB-7D00-44FC-A823-89E471303929}"/>
          </ac:picMkLst>
        </pc:picChg>
        <pc:picChg chg="add del mod">
          <ac:chgData name="" userId="1f6f57c11e81be68" providerId="LiveId" clId="{E90063AE-8FB3-4215-BFED-75F96EC02144}" dt="2023-10-06T13:59:44.125" v="1805" actId="478"/>
          <ac:picMkLst>
            <pc:docMk/>
            <pc:sldMk cId="4203983848" sldId="556"/>
            <ac:picMk id="10" creationId="{D6F225E5-F14F-4CDE-9D1F-DA83120BC27E}"/>
          </ac:picMkLst>
        </pc:picChg>
        <pc:picChg chg="add del mod">
          <ac:chgData name="" userId="1f6f57c11e81be68" providerId="LiveId" clId="{E90063AE-8FB3-4215-BFED-75F96EC02144}" dt="2023-10-06T13:59:42.509" v="1802" actId="478"/>
          <ac:picMkLst>
            <pc:docMk/>
            <pc:sldMk cId="4203983848" sldId="556"/>
            <ac:picMk id="11" creationId="{9748D303-FBD8-4EA4-BFB8-02B9A6AB0706}"/>
          </ac:picMkLst>
        </pc:picChg>
        <pc:picChg chg="add del mod">
          <ac:chgData name="" userId="1f6f57c11e81be68" providerId="LiveId" clId="{E90063AE-8FB3-4215-BFED-75F96EC02144}" dt="2023-10-06T13:59:43.350" v="1803" actId="478"/>
          <ac:picMkLst>
            <pc:docMk/>
            <pc:sldMk cId="4203983848" sldId="556"/>
            <ac:picMk id="12" creationId="{1D79A009-F6C5-444E-AE17-CFA03AA8676A}"/>
          </ac:picMkLst>
        </pc:picChg>
        <pc:picChg chg="add mod">
          <ac:chgData name="" userId="1f6f57c11e81be68" providerId="LiveId" clId="{E90063AE-8FB3-4215-BFED-75F96EC02144}" dt="2023-10-06T13:59:51.371" v="1810" actId="1076"/>
          <ac:picMkLst>
            <pc:docMk/>
            <pc:sldMk cId="4203983848" sldId="556"/>
            <ac:picMk id="13" creationId="{10CACC63-2A9B-4846-887D-2D5D088BC817}"/>
          </ac:picMkLst>
        </pc:picChg>
        <pc:picChg chg="add mod">
          <ac:chgData name="" userId="1f6f57c11e81be68" providerId="LiveId" clId="{E90063AE-8FB3-4215-BFED-75F96EC02144}" dt="2023-10-06T14:01:35.927" v="1815" actId="1076"/>
          <ac:picMkLst>
            <pc:docMk/>
            <pc:sldMk cId="4203983848" sldId="556"/>
            <ac:picMk id="14" creationId="{E477D602-3192-42D2-AB06-7E70B9A6199C}"/>
          </ac:picMkLst>
        </pc:picChg>
      </pc:sldChg>
      <pc:sldChg chg="delSp modSp add ord">
        <pc:chgData name="" userId="1f6f57c11e81be68" providerId="LiveId" clId="{E90063AE-8FB3-4215-BFED-75F96EC02144}" dt="2023-10-06T14:01:51.870" v="1818" actId="20577"/>
        <pc:sldMkLst>
          <pc:docMk/>
          <pc:sldMk cId="3750589619" sldId="557"/>
        </pc:sldMkLst>
        <pc:spChg chg="mod">
          <ac:chgData name="" userId="1f6f57c11e81be68" providerId="LiveId" clId="{E90063AE-8FB3-4215-BFED-75F96EC02144}" dt="2023-10-06T14:01:51.870" v="1818" actId="20577"/>
          <ac:spMkLst>
            <pc:docMk/>
            <pc:sldMk cId="3750589619" sldId="557"/>
            <ac:spMk id="3" creationId="{A4173A3B-EE7A-49B9-82AC-07D891DD097C}"/>
          </ac:spMkLst>
        </pc:spChg>
        <pc:picChg chg="del">
          <ac:chgData name="" userId="1f6f57c11e81be68" providerId="LiveId" clId="{E90063AE-8FB3-4215-BFED-75F96EC02144}" dt="2023-10-06T14:01:43.774" v="1817" actId="478"/>
          <ac:picMkLst>
            <pc:docMk/>
            <pc:sldMk cId="3750589619" sldId="557"/>
            <ac:picMk id="13" creationId="{10CACC63-2A9B-4846-887D-2D5D088BC817}"/>
          </ac:picMkLst>
        </pc:picChg>
      </pc:sldChg>
      <pc:sldChg chg="modSp add">
        <pc:chgData name="" userId="1f6f57c11e81be68" providerId="LiveId" clId="{E90063AE-8FB3-4215-BFED-75F96EC02144}" dt="2023-10-06T14:03:02.094" v="1842" actId="20577"/>
        <pc:sldMkLst>
          <pc:docMk/>
          <pc:sldMk cId="695511715" sldId="558"/>
        </pc:sldMkLst>
        <pc:spChg chg="mod">
          <ac:chgData name="" userId="1f6f57c11e81be68" providerId="LiveId" clId="{E90063AE-8FB3-4215-BFED-75F96EC02144}" dt="2023-10-06T14:03:02.094" v="1842" actId="20577"/>
          <ac:spMkLst>
            <pc:docMk/>
            <pc:sldMk cId="695511715" sldId="558"/>
            <ac:spMk id="4" creationId="{3A856CBB-DFF8-4DF9-86A4-616B422CA750}"/>
          </ac:spMkLst>
        </pc:spChg>
      </pc:sldChg>
      <pc:sldChg chg="addSp modSp">
        <pc:chgData name="" userId="1f6f57c11e81be68" providerId="LiveId" clId="{E90063AE-8FB3-4215-BFED-75F96EC02144}" dt="2023-10-07T08:12:53.267" v="1884" actId="1076"/>
        <pc:sldMkLst>
          <pc:docMk/>
          <pc:sldMk cId="147165079" sldId="562"/>
        </pc:sldMkLst>
        <pc:spChg chg="mod">
          <ac:chgData name="" userId="1f6f57c11e81be68" providerId="LiveId" clId="{E90063AE-8FB3-4215-BFED-75F96EC02144}" dt="2023-10-07T08:00:57.911" v="1873" actId="20577"/>
          <ac:spMkLst>
            <pc:docMk/>
            <pc:sldMk cId="147165079" sldId="562"/>
            <ac:spMk id="3" creationId="{6DD4C2BF-7622-4DB3-A201-6C7337BBE909}"/>
          </ac:spMkLst>
        </pc:spChg>
        <pc:picChg chg="add mod">
          <ac:chgData name="" userId="1f6f57c11e81be68" providerId="LiveId" clId="{E90063AE-8FB3-4215-BFED-75F96EC02144}" dt="2023-10-07T08:12:53.267" v="1884" actId="1076"/>
          <ac:picMkLst>
            <pc:docMk/>
            <pc:sldMk cId="147165079" sldId="562"/>
            <ac:picMk id="5" creationId="{CFB25A4D-B432-4638-AB7D-AC23B2D49820}"/>
          </ac:picMkLst>
        </pc:picChg>
      </pc:sldChg>
      <pc:sldChg chg="addSp modSp add">
        <pc:chgData name="" userId="1f6f57c11e81be68" providerId="LiveId" clId="{E90063AE-8FB3-4215-BFED-75F96EC02144}" dt="2023-10-07T08:39:44.295" v="1911" actId="1076"/>
        <pc:sldMkLst>
          <pc:docMk/>
          <pc:sldMk cId="1681186680" sldId="563"/>
        </pc:sldMkLst>
        <pc:spChg chg="mod">
          <ac:chgData name="" userId="1f6f57c11e81be68" providerId="LiveId" clId="{E90063AE-8FB3-4215-BFED-75F96EC02144}" dt="2023-10-07T08:13:41.588" v="1898" actId="15"/>
          <ac:spMkLst>
            <pc:docMk/>
            <pc:sldMk cId="1681186680" sldId="563"/>
            <ac:spMk id="3" creationId="{D3303B0B-1205-45A2-8AF0-50D2C96D3492}"/>
          </ac:spMkLst>
        </pc:spChg>
        <pc:spChg chg="mod">
          <ac:chgData name="" userId="1f6f57c11e81be68" providerId="LiveId" clId="{E90063AE-8FB3-4215-BFED-75F96EC02144}" dt="2023-10-07T08:13:12.832" v="1886"/>
          <ac:spMkLst>
            <pc:docMk/>
            <pc:sldMk cId="1681186680" sldId="563"/>
            <ac:spMk id="4" creationId="{B299F08E-FD59-4B74-89ED-58191E9DF995}"/>
          </ac:spMkLst>
        </pc:spChg>
        <pc:picChg chg="add mod modCrop">
          <ac:chgData name="" userId="1f6f57c11e81be68" providerId="LiveId" clId="{E90063AE-8FB3-4215-BFED-75F96EC02144}" dt="2023-10-07T08:35:40.027" v="1907" actId="1076"/>
          <ac:picMkLst>
            <pc:docMk/>
            <pc:sldMk cId="1681186680" sldId="563"/>
            <ac:picMk id="5" creationId="{47292B42-213D-44A1-9E37-E5E6D4A41C2F}"/>
          </ac:picMkLst>
        </pc:picChg>
        <pc:picChg chg="add mod">
          <ac:chgData name="" userId="1f6f57c11e81be68" providerId="LiveId" clId="{E90063AE-8FB3-4215-BFED-75F96EC02144}" dt="2023-10-07T08:39:44.295" v="1911" actId="1076"/>
          <ac:picMkLst>
            <pc:docMk/>
            <pc:sldMk cId="1681186680" sldId="563"/>
            <ac:picMk id="6" creationId="{8F10BD28-4CD7-45F3-A5A4-8AD6A5043E5F}"/>
          </ac:picMkLst>
        </pc:picChg>
      </pc:sldChg>
      <pc:sldChg chg="addSp delSp modSp add">
        <pc:chgData name="" userId="1f6f57c11e81be68" providerId="LiveId" clId="{E90063AE-8FB3-4215-BFED-75F96EC02144}" dt="2023-10-07T08:46:02.713" v="1927" actId="1076"/>
        <pc:sldMkLst>
          <pc:docMk/>
          <pc:sldMk cId="1158907661" sldId="564"/>
        </pc:sldMkLst>
        <pc:spChg chg="mod">
          <ac:chgData name="" userId="1f6f57c11e81be68" providerId="LiveId" clId="{E90063AE-8FB3-4215-BFED-75F96EC02144}" dt="2023-10-07T08:45:35.438" v="1920"/>
          <ac:spMkLst>
            <pc:docMk/>
            <pc:sldMk cId="1158907661" sldId="564"/>
            <ac:spMk id="3" creationId="{D3303B0B-1205-45A2-8AF0-50D2C96D3492}"/>
          </ac:spMkLst>
        </pc:spChg>
        <pc:picChg chg="del">
          <ac:chgData name="" userId="1f6f57c11e81be68" providerId="LiveId" clId="{E90063AE-8FB3-4215-BFED-75F96EC02144}" dt="2023-10-07T08:45:25.736" v="1916" actId="478"/>
          <ac:picMkLst>
            <pc:docMk/>
            <pc:sldMk cId="1158907661" sldId="564"/>
            <ac:picMk id="5" creationId="{47292B42-213D-44A1-9E37-E5E6D4A41C2F}"/>
          </ac:picMkLst>
        </pc:picChg>
        <pc:picChg chg="del">
          <ac:chgData name="" userId="1f6f57c11e81be68" providerId="LiveId" clId="{E90063AE-8FB3-4215-BFED-75F96EC02144}" dt="2023-10-07T08:45:26.144" v="1917" actId="478"/>
          <ac:picMkLst>
            <pc:docMk/>
            <pc:sldMk cId="1158907661" sldId="564"/>
            <ac:picMk id="6" creationId="{8F10BD28-4CD7-45F3-A5A4-8AD6A5043E5F}"/>
          </ac:picMkLst>
        </pc:picChg>
        <pc:picChg chg="add mod modCrop">
          <ac:chgData name="" userId="1f6f57c11e81be68" providerId="LiveId" clId="{E90063AE-8FB3-4215-BFED-75F96EC02144}" dt="2023-10-07T08:46:02.713" v="1927" actId="1076"/>
          <ac:picMkLst>
            <pc:docMk/>
            <pc:sldMk cId="1158907661" sldId="564"/>
            <ac:picMk id="7" creationId="{F9156D68-8956-457F-84BD-FF088454FA33}"/>
          </ac:picMkLst>
        </pc:picChg>
      </pc:sldChg>
    </pc:docChg>
  </pc:docChgLst>
  <pc:docChgLst>
    <pc:chgData name="金宝 陈" userId="1f6f57c11e81be68" providerId="LiveId" clId="{31C72280-D65B-48E7-8B48-EE654D4793E2}"/>
    <pc:docChg chg="undo custSel addSld modSld">
      <pc:chgData name="金宝 陈" userId="1f6f57c11e81be68" providerId="LiveId" clId="{31C72280-D65B-48E7-8B48-EE654D4793E2}" dt="2023-10-07T02:12:12.144" v="35" actId="15"/>
      <pc:docMkLst>
        <pc:docMk/>
      </pc:docMkLst>
      <pc:sldChg chg="addSp modSp mod">
        <pc:chgData name="金宝 陈" userId="1f6f57c11e81be68" providerId="LiveId" clId="{31C72280-D65B-48E7-8B48-EE654D4793E2}" dt="2023-10-07T02:11:49.577" v="27" actId="1076"/>
        <pc:sldMkLst>
          <pc:docMk/>
          <pc:sldMk cId="4292409812" sldId="560"/>
        </pc:sldMkLst>
        <pc:picChg chg="add mod">
          <ac:chgData name="金宝 陈" userId="1f6f57c11e81be68" providerId="LiveId" clId="{31C72280-D65B-48E7-8B48-EE654D4793E2}" dt="2023-10-07T02:11:49.577" v="27" actId="1076"/>
          <ac:picMkLst>
            <pc:docMk/>
            <pc:sldMk cId="4292409812" sldId="560"/>
            <ac:picMk id="7" creationId="{F4C8DB3E-9646-4035-BBD4-528552FD1AFF}"/>
          </ac:picMkLst>
        </pc:picChg>
      </pc:sldChg>
      <pc:sldChg chg="addSp modSp new mod">
        <pc:chgData name="金宝 陈" userId="1f6f57c11e81be68" providerId="LiveId" clId="{31C72280-D65B-48E7-8B48-EE654D4793E2}" dt="2023-10-07T02:09:16.608" v="24" actId="1076"/>
        <pc:sldMkLst>
          <pc:docMk/>
          <pc:sldMk cId="3683043666" sldId="561"/>
        </pc:sldMkLst>
        <pc:spChg chg="mod">
          <ac:chgData name="金宝 陈" userId="1f6f57c11e81be68" providerId="LiveId" clId="{31C72280-D65B-48E7-8B48-EE654D4793E2}" dt="2023-10-07T02:00:43.245" v="11" actId="15"/>
          <ac:spMkLst>
            <pc:docMk/>
            <pc:sldMk cId="3683043666" sldId="561"/>
            <ac:spMk id="3" creationId="{B8789C30-952F-40F0-A041-A6D361E834BC}"/>
          </ac:spMkLst>
        </pc:spChg>
        <pc:spChg chg="mod">
          <ac:chgData name="金宝 陈" userId="1f6f57c11e81be68" providerId="LiveId" clId="{31C72280-D65B-48E7-8B48-EE654D4793E2}" dt="2023-10-07T02:00:38.193" v="1"/>
          <ac:spMkLst>
            <pc:docMk/>
            <pc:sldMk cId="3683043666" sldId="561"/>
            <ac:spMk id="4" creationId="{BE0812E4-AA24-43A6-8D08-911436E45F59}"/>
          </ac:spMkLst>
        </pc:spChg>
        <pc:picChg chg="add mod">
          <ac:chgData name="金宝 陈" userId="1f6f57c11e81be68" providerId="LiveId" clId="{31C72280-D65B-48E7-8B48-EE654D4793E2}" dt="2023-10-07T02:07:27.611" v="16" actId="1076"/>
          <ac:picMkLst>
            <pc:docMk/>
            <pc:sldMk cId="3683043666" sldId="561"/>
            <ac:picMk id="6" creationId="{E1316046-7BA7-48C3-BFA2-6A70DC17E1DA}"/>
          </ac:picMkLst>
        </pc:picChg>
        <pc:picChg chg="add mod">
          <ac:chgData name="金宝 陈" userId="1f6f57c11e81be68" providerId="LiveId" clId="{31C72280-D65B-48E7-8B48-EE654D4793E2}" dt="2023-10-07T02:07:57.318" v="19" actId="1076"/>
          <ac:picMkLst>
            <pc:docMk/>
            <pc:sldMk cId="3683043666" sldId="561"/>
            <ac:picMk id="8" creationId="{CB4358AD-6D14-46E6-956D-82DE555564B9}"/>
          </ac:picMkLst>
        </pc:picChg>
        <pc:picChg chg="add mod">
          <ac:chgData name="金宝 陈" userId="1f6f57c11e81be68" providerId="LiveId" clId="{31C72280-D65B-48E7-8B48-EE654D4793E2}" dt="2023-10-07T02:08:15.664" v="21" actId="1076"/>
          <ac:picMkLst>
            <pc:docMk/>
            <pc:sldMk cId="3683043666" sldId="561"/>
            <ac:picMk id="10" creationId="{9BC83C64-A48F-4D88-9FD5-D8FE5C1B80CF}"/>
          </ac:picMkLst>
        </pc:picChg>
        <pc:picChg chg="add mod">
          <ac:chgData name="金宝 陈" userId="1f6f57c11e81be68" providerId="LiveId" clId="{31C72280-D65B-48E7-8B48-EE654D4793E2}" dt="2023-10-07T02:09:16.608" v="24" actId="1076"/>
          <ac:picMkLst>
            <pc:docMk/>
            <pc:sldMk cId="3683043666" sldId="561"/>
            <ac:picMk id="12" creationId="{C4074906-4BDD-4C1D-973E-3174D75EA1A9}"/>
          </ac:picMkLst>
        </pc:picChg>
      </pc:sldChg>
      <pc:sldChg chg="modSp new mod">
        <pc:chgData name="金宝 陈" userId="1f6f57c11e81be68" providerId="LiveId" clId="{31C72280-D65B-48E7-8B48-EE654D4793E2}" dt="2023-10-07T02:12:12.144" v="35" actId="15"/>
        <pc:sldMkLst>
          <pc:docMk/>
          <pc:sldMk cId="147165079" sldId="562"/>
        </pc:sldMkLst>
        <pc:spChg chg="mod">
          <ac:chgData name="金宝 陈" userId="1f6f57c11e81be68" providerId="LiveId" clId="{31C72280-D65B-48E7-8B48-EE654D4793E2}" dt="2023-10-07T02:12:12.144" v="35" actId="15"/>
          <ac:spMkLst>
            <pc:docMk/>
            <pc:sldMk cId="147165079" sldId="562"/>
            <ac:spMk id="3" creationId="{6DD4C2BF-7622-4DB3-A201-6C7337BBE909}"/>
          </ac:spMkLst>
        </pc:spChg>
        <pc:spChg chg="mod">
          <ac:chgData name="金宝 陈" userId="1f6f57c11e81be68" providerId="LiveId" clId="{31C72280-D65B-48E7-8B48-EE654D4793E2}" dt="2023-10-07T02:11:58.594" v="29"/>
          <ac:spMkLst>
            <pc:docMk/>
            <pc:sldMk cId="147165079" sldId="562"/>
            <ac:spMk id="4" creationId="{18FD2426-022A-4F49-A8D3-61DAA5463F00}"/>
          </ac:spMkLst>
        </pc:spChg>
      </pc:sldChg>
    </pc:docChg>
  </pc:docChgLst>
  <pc:docChgLst>
    <pc:chgData userId="1f6f57c11e81be68" providerId="LiveId" clId="{7B4BEDB7-4D3C-4553-869F-A7CE9124F457}"/>
    <pc:docChg chg="modSld">
      <pc:chgData name="" userId="1f6f57c11e81be68" providerId="LiveId" clId="{7B4BEDB7-4D3C-4553-869F-A7CE9124F457}" dt="2023-11-07T06:33:26.112" v="31" actId="1076"/>
      <pc:docMkLst>
        <pc:docMk/>
      </pc:docMkLst>
      <pc:sldChg chg="modSp">
        <pc:chgData name="" userId="1f6f57c11e81be68" providerId="LiveId" clId="{7B4BEDB7-4D3C-4553-869F-A7CE9124F457}" dt="2023-11-07T02:59:54.190" v="30" actId="20577"/>
        <pc:sldMkLst>
          <pc:docMk/>
          <pc:sldMk cId="235452235" sldId="552"/>
        </pc:sldMkLst>
        <pc:spChg chg="mod">
          <ac:chgData name="" userId="1f6f57c11e81be68" providerId="LiveId" clId="{7B4BEDB7-4D3C-4553-869F-A7CE9124F457}" dt="2023-11-07T02:59:54.190" v="30" actId="20577"/>
          <ac:spMkLst>
            <pc:docMk/>
            <pc:sldMk cId="235452235" sldId="552"/>
            <ac:spMk id="3" creationId="{A4173A3B-EE7A-49B9-82AC-07D891DD097C}"/>
          </ac:spMkLst>
        </pc:spChg>
      </pc:sldChg>
      <pc:sldChg chg="modSp">
        <pc:chgData name="" userId="1f6f57c11e81be68" providerId="LiveId" clId="{7B4BEDB7-4D3C-4553-869F-A7CE9124F457}" dt="2023-11-07T06:33:26.112" v="31" actId="1076"/>
        <pc:sldMkLst>
          <pc:docMk/>
          <pc:sldMk cId="4292409812" sldId="560"/>
        </pc:sldMkLst>
        <pc:picChg chg="mod">
          <ac:chgData name="" userId="1f6f57c11e81be68" providerId="LiveId" clId="{7B4BEDB7-4D3C-4553-869F-A7CE9124F457}" dt="2023-11-07T06:33:26.112" v="31" actId="1076"/>
          <ac:picMkLst>
            <pc:docMk/>
            <pc:sldMk cId="4292409812" sldId="560"/>
            <ac:picMk id="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F824E-DE2A-4458-AAD3-287059FA4D3A}" type="datetimeFigureOut">
              <a:rPr lang="zh-CN" altLang="en-US" smtClean="0"/>
              <a:t>2023/11/7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DE76E-EB06-425C-BDBE-CB105E8066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08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u="none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1FFA3-0EA4-44E6-8181-C4602F553C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39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DE76E-EB06-425C-BDBE-CB105E8066A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266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2023/11/7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50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5785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2023/11/7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513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812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2023/11/7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4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76B08A4-DF53-4BA2-94CF-E6C623B47B9A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BB9F5C46-5F28-4399-8E0C-8A6A452E21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A7C73A30-6D8A-4D7E-87A9-F5FCA949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D5FD5AF0-E349-4F26-BBBA-AECC9286BBD6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80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51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2023/11/7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>
            <a:extLst>
              <a:ext uri="{FF2B5EF4-FFF2-40B4-BE49-F238E27FC236}">
                <a16:creationId xmlns:a16="http://schemas.microsoft.com/office/drawing/2014/main" id="{0601A57C-90FF-4374-865F-A89F5B60E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1182B-4674-43DA-B712-F1FA80541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s://ieeexplore.ieee.org/xpl/conhome/9342897/proceedi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9372" y="1997526"/>
            <a:ext cx="8739549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 kumimoji="1" sz="24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</a:lstStyle>
          <a:p>
            <a:r>
              <a:rPr lang="en-US" altLang="zh-CN" b="1" dirty="0"/>
              <a:t>Static analysis for efficient hybrid information-flow control</a:t>
            </a:r>
            <a:endParaRPr lang="zh-CN" altLang="en-US" b="1" dirty="0"/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hlinkClick r:id="rId4"/>
          </p:cNvPr>
          <p:cNvSpPr txBox="1"/>
          <p:nvPr/>
        </p:nvSpPr>
        <p:spPr>
          <a:xfrm>
            <a:off x="4193535" y="2991575"/>
            <a:ext cx="3459632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4472C4"/>
              </a:buClr>
              <a:buSzPct val="90000"/>
              <a:defRPr/>
            </a:pPr>
            <a:r>
              <a:rPr kumimoji="1" lang="en-US" altLang="zh-CN" sz="2400" dirty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CSF 2011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B649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EFE064E-25E2-4E84-91E1-1C05BB30B8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707" y="3777557"/>
            <a:ext cx="7389288" cy="12869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 information security</a:t>
            </a:r>
          </a:p>
          <a:p>
            <a:pPr lvl="1"/>
            <a:r>
              <a:rPr lang="zh-CN" altLang="en-US" dirty="0"/>
              <a:t>跟踪和控制信息流</a:t>
            </a:r>
            <a:endParaRPr lang="en-US" altLang="zh-CN" dirty="0"/>
          </a:p>
          <a:p>
            <a:r>
              <a:rPr lang="zh-CN" altLang="en-US" dirty="0"/>
              <a:t>传统措施</a:t>
            </a:r>
            <a:endParaRPr lang="en-US" altLang="zh-CN" dirty="0"/>
          </a:p>
          <a:p>
            <a:pPr lvl="1"/>
            <a:r>
              <a:rPr lang="en-US" altLang="zh-CN" dirty="0"/>
              <a:t> Static mechanisms</a:t>
            </a:r>
          </a:p>
          <a:p>
            <a:pPr lvl="2"/>
            <a:r>
              <a:rPr lang="en-US" altLang="zh-CN" dirty="0"/>
              <a:t>Security type systems</a:t>
            </a:r>
          </a:p>
          <a:p>
            <a:pPr lvl="1"/>
            <a:r>
              <a:rPr lang="en-US" altLang="zh-CN" dirty="0"/>
              <a:t>Dynamic mechanism</a:t>
            </a:r>
          </a:p>
          <a:p>
            <a:pPr lvl="2"/>
            <a:r>
              <a:rPr lang="zh-CN" altLang="en-US" dirty="0"/>
              <a:t>监视</a:t>
            </a:r>
            <a:r>
              <a:rPr lang="en-US" altLang="zh-CN" dirty="0"/>
              <a:t>/</a:t>
            </a:r>
            <a:r>
              <a:rPr lang="zh-CN" altLang="en-US" dirty="0"/>
              <a:t>插桩程序执行以确定特定执行是否安全</a:t>
            </a:r>
            <a:endParaRPr lang="en-US" altLang="zh-CN" dirty="0"/>
          </a:p>
          <a:p>
            <a:pPr lvl="2"/>
            <a:r>
              <a:rPr lang="zh-CN" altLang="en-US" dirty="0"/>
              <a:t>比静态更精确，但有额外的运行时开销</a:t>
            </a:r>
            <a:endParaRPr lang="en-US" altLang="zh-CN" dirty="0"/>
          </a:p>
          <a:p>
            <a:r>
              <a:rPr lang="zh-CN" altLang="en-US" dirty="0"/>
              <a:t>混合措施</a:t>
            </a:r>
            <a:endParaRPr lang="en-US" altLang="zh-CN" dirty="0"/>
          </a:p>
          <a:p>
            <a:pPr lvl="1"/>
            <a:r>
              <a:rPr lang="zh-CN" altLang="en-US" dirty="0"/>
              <a:t>静态</a:t>
            </a:r>
            <a:r>
              <a:rPr lang="en-US" altLang="zh-CN" dirty="0"/>
              <a:t>+</a:t>
            </a:r>
            <a:r>
              <a:rPr lang="zh-CN" altLang="en-US" dirty="0"/>
              <a:t>动态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26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63E25-34BF-11BD-AF34-FFBB7D85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FBAB30-A828-5059-439F-406859521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混合措施</a:t>
            </a:r>
            <a:endParaRPr lang="en-US" altLang="zh-CN" dirty="0"/>
          </a:p>
          <a:p>
            <a:pPr lvl="1"/>
            <a:r>
              <a:rPr lang="zh-CN" altLang="en-US" dirty="0"/>
              <a:t>静态</a:t>
            </a:r>
            <a:r>
              <a:rPr lang="en-US" altLang="zh-CN" dirty="0"/>
              <a:t>+</a:t>
            </a:r>
            <a:r>
              <a:rPr lang="zh-CN" altLang="en-US" dirty="0"/>
              <a:t>动态</a:t>
            </a:r>
            <a:endParaRPr lang="en-US" altLang="zh-CN" dirty="0"/>
          </a:p>
          <a:p>
            <a:pPr lvl="1"/>
            <a:r>
              <a:rPr lang="zh-CN" altLang="en-US" dirty="0"/>
              <a:t>本文贡献：</a:t>
            </a:r>
            <a:endParaRPr lang="en-US" altLang="zh-CN" dirty="0"/>
          </a:p>
          <a:p>
            <a:pPr lvl="2"/>
            <a:r>
              <a:rPr lang="en-US" altLang="zh-CN" dirty="0"/>
              <a:t>security-type system + memory abstraction</a:t>
            </a:r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6412B66-384B-1743-5A8B-3E50A77E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179305-739A-4C03-B29A-1BCA9A628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66" y="2912806"/>
            <a:ext cx="5140536" cy="313082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DA1081F-E835-4578-9304-020BF24F6601}"/>
              </a:ext>
            </a:extLst>
          </p:cNvPr>
          <p:cNvSpPr txBox="1"/>
          <p:nvPr/>
        </p:nvSpPr>
        <p:spPr>
          <a:xfrm>
            <a:off x="2206724" y="6043633"/>
            <a:ext cx="2119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Selective tracking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AF2BF8E-F64F-4A70-9796-958B861B3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881" y="3107325"/>
            <a:ext cx="5626991" cy="274178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7EA4C1B-D5F1-4FB3-B6F3-F44C13D8D588}"/>
              </a:ext>
            </a:extLst>
          </p:cNvPr>
          <p:cNvSpPr txBox="1"/>
          <p:nvPr/>
        </p:nvSpPr>
        <p:spPr>
          <a:xfrm>
            <a:off x="7709153" y="6028844"/>
            <a:ext cx="242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memory abstraction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14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D44E9B5-6C9D-491B-B0AB-F3CEEEE7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173A3B-EE7A-49B9-82AC-07D891DD0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Information Flow Monitor</a:t>
            </a:r>
          </a:p>
          <a:p>
            <a:pPr lvl="1"/>
            <a:r>
              <a:rPr lang="zh-CN" altLang="en-US" dirty="0"/>
              <a:t>基于简单的命令式语言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Hybrid monitor</a:t>
            </a:r>
          </a:p>
          <a:p>
            <a:pPr lvl="2"/>
            <a:r>
              <a:rPr lang="zh-CN" altLang="en-US" dirty="0"/>
              <a:t>基于</a:t>
            </a:r>
            <a:r>
              <a:rPr lang="en-US" altLang="zh-CN" dirty="0"/>
              <a:t>Russo and </a:t>
            </a:r>
            <a:r>
              <a:rPr lang="en-US" altLang="zh-CN" dirty="0" err="1"/>
              <a:t>Sabelfeld</a:t>
            </a:r>
            <a:r>
              <a:rPr lang="zh-CN" altLang="en-US" dirty="0"/>
              <a:t>先前的工作</a:t>
            </a:r>
            <a:endParaRPr lang="en-US" altLang="zh-CN" dirty="0"/>
          </a:p>
          <a:p>
            <a:pPr lvl="2"/>
            <a:r>
              <a:rPr lang="zh-CN" altLang="en-US" dirty="0"/>
              <a:t>将</a:t>
            </a:r>
            <a:r>
              <a:rPr lang="en-US" altLang="zh-CN" dirty="0"/>
              <a:t>2</a:t>
            </a:r>
            <a:r>
              <a:rPr lang="zh-CN" altLang="en-US" dirty="0"/>
              <a:t>点格扩展到任意格</a:t>
            </a:r>
            <a:endParaRPr lang="en-US" altLang="zh-CN" dirty="0"/>
          </a:p>
          <a:p>
            <a:pPr lvl="3"/>
            <a:r>
              <a:rPr lang="zh-CN" altLang="en-US" dirty="0"/>
              <a:t>安全等级构成完全格   ，最大元记为</a:t>
            </a:r>
            <a:r>
              <a:rPr lang="en-US" altLang="zh-CN" dirty="0"/>
              <a:t>      </a:t>
            </a:r>
            <a:r>
              <a:rPr lang="zh-CN" altLang="en-US" dirty="0"/>
              <a:t>，最小元记为</a:t>
            </a:r>
            <a:endParaRPr lang="en-US" altLang="zh-CN" dirty="0"/>
          </a:p>
          <a:p>
            <a:pPr lvl="3"/>
            <a:r>
              <a:rPr lang="zh-CN" altLang="en-US" dirty="0"/>
              <a:t>     表示格中的连接操作（最小上界）、      表示偏序关系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EE419C-1F13-4CC4-B504-0563D539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ECE994-A5E5-4FDA-AB6B-4DCDD4686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580" y="2024293"/>
            <a:ext cx="4913155" cy="130919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1DC4FA-0816-490E-8E33-A970C5772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644" y="4912962"/>
            <a:ext cx="429510" cy="2863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8F4C42F-C83B-41B2-8EA7-632E27196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271" y="4865632"/>
            <a:ext cx="447675" cy="3143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117FB3D-75E1-415A-89F8-ABD7DC6B0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2172" y="5244399"/>
            <a:ext cx="333375" cy="3143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63B4696-F4B1-48C2-BF51-808B250DE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8710" y="5230111"/>
            <a:ext cx="400050" cy="3429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BD9243E-3E13-4BBB-A264-6D93315D7C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4402" y="4932307"/>
            <a:ext cx="238125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D44E9B5-6C9D-491B-B0AB-F3CEEEE7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Information Flow Monitor</a:t>
                </a:r>
              </a:p>
              <a:p>
                <a:pPr lvl="1"/>
                <a:r>
                  <a:rPr lang="en-US" altLang="zh-CN" dirty="0"/>
                  <a:t>Program configuration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altLang="zh-CN" dirty="0"/>
                  <a:t>,  t is term, m maps variables to values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CN" dirty="0"/>
                  <a:t>  </a:t>
                </a:r>
                <a:r>
                  <a:rPr lang="zh-CN" altLang="en-US" dirty="0"/>
                  <a:t>表达式</a:t>
                </a:r>
                <a:r>
                  <a:rPr lang="en-US" altLang="zh-CN" dirty="0"/>
                  <a:t>e</a:t>
                </a:r>
                <a:r>
                  <a:rPr lang="zh-CN" altLang="en-US" dirty="0"/>
                  <a:t>在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下的值为</a:t>
                </a:r>
                <a:r>
                  <a:rPr lang="en-US" altLang="zh-CN" dirty="0"/>
                  <a:t>v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将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映射到</a:t>
                </a:r>
                <a:r>
                  <a:rPr lang="en-US" altLang="zh-CN" dirty="0"/>
                  <a:t>v</a:t>
                </a:r>
                <a:r>
                  <a:rPr lang="zh-CN" altLang="en-US" dirty="0"/>
                  <a:t>，其余表现与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一致</a:t>
                </a:r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⟩ </m:t>
                    </m:r>
                    <m:groupChr>
                      <m:groupChrPr>
                        <m:chr m:val="→"/>
                        <m:vertJc m:val="bot"/>
                        <m:ctrlPr>
                          <a:rPr lang="el-GR" altLang="zh-CN" i="1" dirty="0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l-GR" altLang="zh-CN" i="1" dirty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groupChr>
                    <m:r>
                      <a:rPr lang="el-GR" altLang="zh-CN" i="1">
                        <a:latin typeface="Cambria Math" panose="02040503050406030204" pitchFamily="18" charset="0"/>
                      </a:rPr>
                      <m:t>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′,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′⟩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单步，带有内部事件</a:t>
                </a:r>
                <a14:m>
                  <m:oMath xmlns:m="http://schemas.openxmlformats.org/officeDocument/2006/math">
                    <m:r>
                      <a:rPr lang="el-GR" altLang="zh-CN" i="1" dirty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altLang="zh-CN" dirty="0"/>
              </a:p>
              <a:p>
                <a:pPr lvl="3"/>
                <a:r>
                  <a:rPr lang="en-US" altLang="zh-CN" dirty="0"/>
                  <a:t>Monitor</a:t>
                </a:r>
                <a:r>
                  <a:rPr lang="zh-CN" altLang="en-US" dirty="0"/>
                  <a:t>通过内部事件来监控和控制执行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09EE419C-1F13-4CC4-B504-0563D539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090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D44E9B5-6C9D-491B-B0AB-F3CEEEE7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173A3B-EE7A-49B9-82AC-07D891DD0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Information Flow Monitor</a:t>
            </a:r>
          </a:p>
          <a:p>
            <a:pPr lvl="1"/>
            <a:r>
              <a:rPr lang="en-US" altLang="zh-CN" dirty="0"/>
              <a:t>Program configuration</a:t>
            </a:r>
          </a:p>
          <a:p>
            <a:pPr lvl="1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EE419C-1F13-4CC4-B504-0563D539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6C5F7A-451B-48E2-8F03-C05A647C4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943" y="1917567"/>
            <a:ext cx="9342114" cy="411841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CCBB054-9BC9-42AD-A437-1BF448DD1153}"/>
              </a:ext>
            </a:extLst>
          </p:cNvPr>
          <p:cNvSpPr txBox="1"/>
          <p:nvPr/>
        </p:nvSpPr>
        <p:spPr>
          <a:xfrm>
            <a:off x="5028342" y="6296627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Language semantics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850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D44E9B5-6C9D-491B-B0AB-F3CEEEE7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Information Flow Monitor</a:t>
                </a:r>
              </a:p>
              <a:p>
                <a:pPr lvl="1"/>
                <a:r>
                  <a:rPr lang="en-US" altLang="zh-CN" dirty="0"/>
                  <a:t>Hybrid information-flow monitor</a:t>
                </a:r>
              </a:p>
              <a:p>
                <a:pPr lvl="2"/>
                <a:r>
                  <a:rPr lang="en-US" altLang="zh-CN" dirty="0"/>
                  <a:t> monitor configuration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l-GR" altLang="zh-CN" i="1">
                        <a:latin typeface="Cambria Math" panose="02040503050406030204" pitchFamily="18" charset="0"/>
                      </a:rPr>
                      <m:t>⟨</m:t>
                    </m:r>
                    <m:r>
                      <a:rPr lang="el-GR" altLang="zh-CN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l-GR" altLang="zh-CN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altLang="zh-CN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l-GR" altLang="zh-CN" i="1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US" altLang="zh-CN" dirty="0"/>
                  <a:t> Monitor environment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zh-CN" dirty="0"/>
                  <a:t> maps program variables to security levels </a:t>
                </a:r>
              </a:p>
              <a:p>
                <a:pPr lvl="3"/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𝑙𝑒𝑣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altLang="zh-CN" i="1" dirty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l-GR" altLang="zh-CN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CN" dirty="0"/>
                  <a:t>= join of levels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for all variables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 ∈ </m:t>
                    </m:r>
                    <m:r>
                      <a:rPr lang="en-US" altLang="zh-CN" i="1" dirty="0" err="1">
                        <a:latin typeface="Cambria Math" panose="02040503050406030204" pitchFamily="18" charset="0"/>
                      </a:rPr>
                      <m:t>𝑑𝑜𝑚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) ∩ 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𝑣𝑎𝑟𝑠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3"/>
                <a:r>
                  <a:rPr lang="en-US" altLang="zh-CN" dirty="0"/>
                  <a:t>Monitor stack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altLang="zh-CN" dirty="0"/>
                  <a:t> is used to track the security level of the program counter</a:t>
                </a:r>
              </a:p>
              <a:p>
                <a:pPr lvl="4"/>
                <a:r>
                  <a:rPr lang="en-US" altLang="zh-CN" dirty="0"/>
                  <a:t>a stack of pairs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′) 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𝑙𝑒𝑣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altLang="zh-CN" i="1" dirty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l-GR" altLang="zh-CN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=  program counter level.</a:t>
                </a:r>
              </a:p>
              <a:p>
                <a:pPr lvl="2"/>
                <a:r>
                  <a:rPr lang="en-US" altLang="zh-CN" dirty="0"/>
                  <a:t>monitored program configuration</a:t>
                </a:r>
              </a:p>
              <a:p>
                <a:pPr lvl="3"/>
                <a:r>
                  <a:rPr lang="en-US" altLang="zh-CN" dirty="0"/>
                  <a:t>a pair of a program configuration and a monitor configuration.</a:t>
                </a:r>
              </a:p>
              <a:p>
                <a:pPr lvl="3"/>
                <a:endParaRPr lang="en-US" altLang="zh-CN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09EE419C-1F13-4CC4-B504-0563D539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A72FC8F-B423-45BB-9B06-A6F1058C4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862" y="4819716"/>
            <a:ext cx="52482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D44E9B5-6C9D-491B-B0AB-F3CEEEE7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Information Flow Monitor</a:t>
                </a:r>
              </a:p>
              <a:p>
                <a:pPr lvl="1"/>
                <a:r>
                  <a:rPr lang="en-US" altLang="zh-CN" dirty="0"/>
                  <a:t>Hybrid information-flow monitor</a:t>
                </a:r>
              </a:p>
              <a:p>
                <a:pPr lvl="2"/>
                <a:r>
                  <a:rPr lang="en-US" altLang="zh-CN" dirty="0"/>
                  <a:t> Small step semantics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𝑅𝑆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09EE419C-1F13-4CC4-B504-0563D539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BC71E0-CBE3-4F84-B2CC-DDA596A1FF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37" t="5332" r="3762"/>
          <a:stretch/>
        </p:blipFill>
        <p:spPr>
          <a:xfrm>
            <a:off x="990076" y="3149837"/>
            <a:ext cx="4370201" cy="22302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E96BB4-82B8-4C50-A5D0-F7E6E7ED7C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57" t="1798" r="9227" b="1589"/>
          <a:stretch/>
        </p:blipFill>
        <p:spPr>
          <a:xfrm>
            <a:off x="6096000" y="2465994"/>
            <a:ext cx="3567098" cy="359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6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D44E9B5-6C9D-491B-B0AB-F3CEEEE7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Information Flow Monitor</a:t>
                </a:r>
              </a:p>
              <a:p>
                <a:pPr lvl="1"/>
                <a:r>
                  <a:rPr lang="en-US" altLang="zh-CN" dirty="0"/>
                  <a:t>Hybrid information-flow monitor</a:t>
                </a:r>
              </a:p>
              <a:p>
                <a:pPr lvl="2"/>
                <a:r>
                  <a:rPr lang="en-US" altLang="zh-CN" dirty="0"/>
                  <a:t> Small step semantics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𝑅𝑆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</a:p>
              <a:p>
                <a:pPr lvl="3"/>
                <a:r>
                  <a:rPr lang="en-US" altLang="zh-CN" dirty="0"/>
                  <a:t> UPDATE(c) analyses command c if c contains an assignment to x then γ′(x) = l</a:t>
                </a:r>
              </a:p>
              <a:p>
                <a:pPr lvl="3"/>
                <a:r>
                  <a:rPr lang="en-US" altLang="zh-CN" dirty="0"/>
                  <a:t> otherwise γ′(x) = ⊥L. 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09EE419C-1F13-4CC4-B504-0563D539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BC71E0-CBE3-4F84-B2CC-DDA596A1FF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37" t="5332" r="3762"/>
          <a:stretch/>
        </p:blipFill>
        <p:spPr>
          <a:xfrm>
            <a:off x="902443" y="3748928"/>
            <a:ext cx="4370201" cy="22302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E96BB4-82B8-4C50-A5D0-F7E6E7ED7C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57" t="1798" r="9227" b="1589"/>
          <a:stretch/>
        </p:blipFill>
        <p:spPr>
          <a:xfrm>
            <a:off x="7369852" y="2934280"/>
            <a:ext cx="3567098" cy="359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3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D44E9B5-6C9D-491B-B0AB-F3CEEEE7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Security</a:t>
                </a:r>
              </a:p>
              <a:p>
                <a:pPr lvl="1"/>
                <a:r>
                  <a:rPr lang="zh-CN" altLang="en-US" dirty="0"/>
                  <a:t>多步</a:t>
                </a:r>
                <a:endParaRPr lang="en-US" altLang="zh-CN" dirty="0"/>
              </a:p>
              <a:p>
                <a:pPr lvl="2"/>
                <a:r>
                  <a:rPr lang="en-US" altLang="zh-CN" dirty="0"/>
                  <a:t>producing the sequence of outputs</a:t>
                </a:r>
              </a:p>
              <a:p>
                <a:pPr lvl="2"/>
                <a:r>
                  <a:rPr lang="en-US" altLang="zh-CN" dirty="0"/>
                  <a:t>        </a:t>
                </a:r>
                <a:r>
                  <a:rPr lang="zh-CN" altLang="en-US" dirty="0"/>
                  <a:t>是</a:t>
                </a:r>
                <a:r>
                  <a:rPr lang="en-US" altLang="zh-CN" dirty="0"/>
                  <a:t>level</a:t>
                </a:r>
                <a:r>
                  <a:rPr lang="zh-CN" altLang="en-US" dirty="0"/>
                  <a:t>小于</a:t>
                </a:r>
                <a:r>
                  <a:rPr lang="en-US" altLang="zh-CN" dirty="0"/>
                  <a:t>l</a:t>
                </a:r>
                <a:r>
                  <a:rPr lang="zh-CN" altLang="en-US" dirty="0"/>
                  <a:t>的子序列</a:t>
                </a:r>
                <a:endParaRPr lang="en-US" altLang="zh-CN" dirty="0"/>
              </a:p>
              <a:p>
                <a:pPr lvl="2"/>
                <a:r>
                  <a:rPr lang="en-US" altLang="zh-CN" dirty="0"/>
                  <a:t>                                - no outputs to a channel at level l or lower</a:t>
                </a:r>
              </a:p>
              <a:p>
                <a:pPr lvl="1"/>
                <a:r>
                  <a:rPr lang="en-US" altLang="zh-CN" dirty="0"/>
                  <a:t>l-equivalent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el-GR" altLang="zh-CN" i="1" dirty="0"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bSup>
                    <m:r>
                      <a:rPr lang="el-GR" altLang="zh-CN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4173A3B-EE7A-49B9-82AC-07D891DD09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09EE419C-1F13-4CC4-B504-0563D539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992CDBB-7D00-44FC-A823-89E4713039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8" r="4296"/>
          <a:stretch/>
        </p:blipFill>
        <p:spPr>
          <a:xfrm>
            <a:off x="1851921" y="1410457"/>
            <a:ext cx="4244079" cy="619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6F225E5-F14F-4CDE-9D1F-DA83120BC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569" y="2453199"/>
            <a:ext cx="609600" cy="4000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748D303-FBD8-4EA4-BFB8-02B9A6AB0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3821" y="3857822"/>
            <a:ext cx="3886200" cy="342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D79A009-F6C5-444E-AE17-CFA03AA867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8569" y="2853249"/>
            <a:ext cx="2352675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D44E9B5-6C9D-491B-B0AB-F3CEEEE7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173A3B-EE7A-49B9-82AC-07D891DD0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Security</a:t>
            </a:r>
          </a:p>
          <a:p>
            <a:pPr lvl="1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EE419C-1F13-4CC4-B504-0563D539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0CACC63-2A9B-4846-887D-2D5D088BC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749" y="1992762"/>
            <a:ext cx="4934761" cy="351127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477D602-3192-42D2-AB06-7E70B9A61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431" y="2085778"/>
            <a:ext cx="3545599" cy="40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98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9495C62-5328-44B2-B262-6EEC8611F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EF27512-9952-4A3D-A8CD-AC6E40E563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Overhead</a:t>
                </a:r>
              </a:p>
              <a:p>
                <a:pPr lvl="1"/>
                <a:r>
                  <a:rPr lang="en-US" altLang="zh-CN" dirty="0"/>
                  <a:t>10x longer in CPU-bound computation</a:t>
                </a:r>
              </a:p>
              <a:p>
                <a:pPr lvl="1"/>
                <a:r>
                  <a:rPr lang="en-US" altLang="zh-CN" dirty="0"/>
                  <a:t>no longer influence the occurrence of a security violation</a:t>
                </a:r>
              </a:p>
              <a:p>
                <a:r>
                  <a:rPr lang="en-US" altLang="zh-CN" dirty="0"/>
                  <a:t>Static Analysis</a:t>
                </a:r>
              </a:p>
              <a:p>
                <a:pPr lvl="1"/>
                <a:r>
                  <a:rPr lang="en-US" altLang="zh-CN" dirty="0"/>
                  <a:t>A new type system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i="0" dirty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two-point lattice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i="0" dirty="0" smtClean="0">
                        <a:latin typeface="Cambria Math" panose="02040503050406030204" pitchFamily="18" charset="0"/>
                      </a:rPr>
                      <m:t>Γ</m:t>
                    </m:r>
                    <m:d>
                      <m:dPr>
                        <m:ctrlPr>
                          <a:rPr lang="el-GR" altLang="zh-CN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CN" dirty="0"/>
                      <m:t>⊥ </m:t>
                    </m:r>
                    <m:r>
                      <m:rPr>
                        <m:nor/>
                      </m:rPr>
                      <a:rPr lang="en-US" altLang="zh-CN" b="0" i="0" dirty="0" smtClean="0"/>
                      <m:t>or</m:t>
                    </m:r>
                    <m:r>
                      <m:rPr>
                        <m:nor/>
                      </m:rPr>
                      <a:rPr lang="en-US" altLang="zh-CN" dirty="0"/>
                      <m:t> </m:t>
                    </m:r>
                    <m:r>
                      <m:rPr>
                        <m:nor/>
                      </m:rPr>
                      <a:rPr lang="en-US" altLang="zh-CN" dirty="0"/>
                      <m:t>T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T means influenced by a variable </a:t>
                </a:r>
              </a:p>
              <a:p>
                <a:pPr marL="450850" lvl="1" indent="0">
                  <a:buNone/>
                </a:pPr>
                <a:r>
                  <a:rPr lang="en-US" altLang="zh-CN" dirty="0"/>
                  <a:t>no longer tracking.</a:t>
                </a:r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EF27512-9952-4A3D-A8CD-AC6E40E563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3A856CBB-DFF8-4DF9-86A4-616B422CA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Tracking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b="9073"/>
          <a:stretch/>
        </p:blipFill>
        <p:spPr>
          <a:xfrm>
            <a:off x="6145479" y="2651947"/>
            <a:ext cx="5636346" cy="374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9495C62-5328-44B2-B262-6EEC8611F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EF27512-9952-4A3D-A8CD-AC6E40E563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Static Analysis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𝑝𝑒𝑟𝑓</m:t>
                        </m:r>
                      </m:sub>
                    </m:sSub>
                  </m:oMath>
                </a14:m>
                <a:r>
                  <a:rPr lang="en-US" altLang="zh-CN" dirty="0"/>
                  <a:t>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𝑅𝑆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基础上</m:t>
                    </m:r>
                  </m:oMath>
                </a14:m>
                <a:r>
                  <a:rPr lang="zh-CN" altLang="en-US" dirty="0"/>
                  <a:t>的改进</a:t>
                </a:r>
                <a:r>
                  <a:rPr lang="en-US" altLang="zh-CN" dirty="0"/>
                  <a:t> </a:t>
                </a:r>
              </a:p>
              <a:p>
                <a:pPr lvl="2"/>
                <a:r>
                  <a:rPr lang="en-US" altLang="zh-CN" dirty="0"/>
                  <a:t>t’</a:t>
                </a:r>
                <a:r>
                  <a:rPr lang="zh-CN" altLang="en-US" dirty="0"/>
                  <a:t>前的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没有影响</a:t>
                </a:r>
                <a:endParaRPr lang="en-US" altLang="zh-CN" dirty="0"/>
              </a:p>
              <a:p>
                <a:pPr lvl="2"/>
                <a:r>
                  <a:rPr lang="en-US" altLang="zh-CN" dirty="0"/>
                  <a:t>t’</a:t>
                </a:r>
                <a:r>
                  <a:rPr lang="zh-CN" altLang="en-US" dirty="0"/>
                  <a:t>也不可能被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影响</a:t>
                </a:r>
                <a:endParaRPr lang="en-US" altLang="zh-CN" dirty="0"/>
              </a:p>
              <a:p>
                <a:pPr lvl="2"/>
                <a:r>
                  <a:rPr lang="en-US" altLang="zh-CN" dirty="0"/>
                  <a:t>X</a:t>
                </a:r>
                <a:r>
                  <a:rPr lang="zh-CN" altLang="en-US" dirty="0"/>
                  <a:t>可以</a:t>
                </a:r>
                <a:r>
                  <a:rPr lang="en-US" altLang="zh-CN" dirty="0"/>
                  <a:t>stop tracking</a:t>
                </a:r>
              </a:p>
              <a:p>
                <a:pPr lvl="2"/>
                <a:r>
                  <a:rPr lang="en-US" altLang="zh-CN" dirty="0"/>
                  <a:t>X</a:t>
                </a:r>
                <a:r>
                  <a:rPr lang="zh-CN" altLang="en-US" dirty="0"/>
                  <a:t>的求解：</a:t>
                </a:r>
                <a:r>
                  <a:rPr lang="en-US" altLang="zh-CN" dirty="0"/>
                  <a:t>infer the set of variables X</a:t>
                </a:r>
              </a:p>
              <a:p>
                <a:pPr lvl="3"/>
                <a:r>
                  <a:rPr lang="en-US" altLang="zh-CN" dirty="0"/>
                  <a:t>syntax-directed type system</a:t>
                </a:r>
              </a:p>
              <a:p>
                <a:pPr lvl="3"/>
                <a:r>
                  <a:rPr lang="en-US" altLang="zh-CN" dirty="0"/>
                  <a:t>principal typing problem</a:t>
                </a:r>
              </a:p>
              <a:p>
                <a:pPr lvl="3"/>
                <a:r>
                  <a:rPr lang="en-US" altLang="zh-CN" dirty="0"/>
                  <a:t>Hunt and </a:t>
                </a:r>
                <a:r>
                  <a:rPr lang="en-US" altLang="zh-CN" dirty="0" err="1"/>
                  <a:t>Sands’s</a:t>
                </a:r>
                <a:r>
                  <a:rPr lang="en-US" altLang="zh-CN" dirty="0"/>
                  <a:t> polynomial-time algorithm</a:t>
                </a:r>
              </a:p>
              <a:p>
                <a:pPr lvl="2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EF27512-9952-4A3D-A8CD-AC6E40E563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3A856CBB-DFF8-4DF9-86A4-616B422CA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Tracking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081" y="1003054"/>
            <a:ext cx="4957352" cy="13746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946" y="5030015"/>
            <a:ext cx="3088727" cy="14265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963" y="4954410"/>
            <a:ext cx="6210947" cy="157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3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14B17E5-F4EB-47FB-AEC6-C26388E8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789C30-952F-40F0-A041-A6D361E83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Security</a:t>
            </a:r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E0812E4-AA24-43A6-8D08-911436E45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Tracking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1316046-7BA7-48C3-BFA2-6A70DC17E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51" y="1667814"/>
            <a:ext cx="5166285" cy="194652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B4358AD-6D14-46E6-956D-82DE55556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464" y="1667814"/>
            <a:ext cx="5959356" cy="11659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BC83C64-A48F-4D88-9FD5-D8FE5C1B8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042" y="4403377"/>
            <a:ext cx="5502117" cy="50296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4074906-4BDD-4C1D-973E-3174D75EA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9907" y="4449101"/>
            <a:ext cx="4054191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4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Extended Language</a:t>
            </a:r>
          </a:p>
          <a:p>
            <a:pPr lvl="1"/>
            <a:r>
              <a:rPr lang="en-US" altLang="zh-CN" dirty="0"/>
              <a:t>Dynamic memory, first-class ref</a:t>
            </a:r>
          </a:p>
          <a:p>
            <a:pPr lvl="1"/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 Abstraction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4" y="2549706"/>
            <a:ext cx="5268176" cy="32782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4C8DB3E-9646-4035-BBD4-528552FD1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0" y="3007651"/>
            <a:ext cx="4861981" cy="23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0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7BFFB0-7F26-47CC-8E76-301FD726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DD4C2BF-7622-4DB3-A201-6C7337BBE9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Sound memory abstractions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𝑝𝑜𝑖𝑛𝑡𝑠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𝑡𝑜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n-US" altLang="zh-CN" b="0" dirty="0"/>
              </a:p>
              <a:p>
                <a:pPr lvl="2"/>
                <a:r>
                  <a:rPr lang="en-US" altLang="zh-CN" dirty="0"/>
                  <a:t>a given expression e and location r,  a set of abstract locations</a:t>
                </a:r>
              </a:p>
              <a:p>
                <a:pPr lvl="2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DD4C2BF-7622-4DB3-A201-6C7337BBE9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0" t="-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18FD2426-022A-4F49-A8D3-61DAA5463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 Abstraction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B25A4D-B432-4638-AB7D-AC23B2D49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953" y="2795467"/>
            <a:ext cx="5250094" cy="191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E771577-84AE-4036-891D-C210BAF18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303B0B-1205-45A2-8AF0-50D2C96D3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Sound memory abstractions</a:t>
            </a:r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299F08E-FD59-4B74-89ED-58191E9DF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 Abstraction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7292B42-213D-44A1-9E37-E5E6D4A41C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04" t="1602"/>
          <a:stretch/>
        </p:blipFill>
        <p:spPr>
          <a:xfrm>
            <a:off x="809515" y="1639614"/>
            <a:ext cx="4418986" cy="44105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F10BD28-4CD7-45F3-A5A4-8AD6A5043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531" y="2160439"/>
            <a:ext cx="5570168" cy="336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8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E771577-84AE-4036-891D-C210BAF18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303B0B-1205-45A2-8AF0-50D2C96D3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Sound memory abstractions</a:t>
            </a:r>
          </a:p>
          <a:p>
            <a:pPr lvl="1"/>
            <a:r>
              <a:rPr lang="en-US" altLang="zh-CN" dirty="0"/>
              <a:t>Sufficient analysis algorithm</a:t>
            </a:r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299F08E-FD59-4B74-89ED-58191E9DF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 Abstraction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9156D68-8956-457F-84BD-FF088454FA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9" t="5648" r="1627" b="1980"/>
          <a:stretch/>
        </p:blipFill>
        <p:spPr>
          <a:xfrm>
            <a:off x="2232397" y="2509870"/>
            <a:ext cx="6615211" cy="293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0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4B64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7090</TotalTime>
  <Words>564</Words>
  <Application>Microsoft Office PowerPoint</Application>
  <PresentationFormat>宽屏</PresentationFormat>
  <Paragraphs>129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微软雅黑</vt:lpstr>
      <vt:lpstr>Arial</vt:lpstr>
      <vt:lpstr>Cambria Math</vt:lpstr>
      <vt:lpstr>Times New Roman</vt:lpstr>
      <vt:lpstr>Wingdings</vt:lpstr>
      <vt:lpstr>1_Office 主题​​</vt:lpstr>
      <vt:lpstr>自定义设计方案</vt:lpstr>
      <vt:lpstr>PowerPoint 演示文稿</vt:lpstr>
      <vt:lpstr>Introduction</vt:lpstr>
      <vt:lpstr>Introduction</vt:lpstr>
      <vt:lpstr>Background</vt:lpstr>
      <vt:lpstr>Background</vt:lpstr>
      <vt:lpstr>Background</vt:lpstr>
      <vt:lpstr>Background</vt:lpstr>
      <vt:lpstr>Background</vt:lpstr>
      <vt:lpstr>Background</vt:lpstr>
      <vt:lpstr>Background</vt:lpstr>
      <vt:lpstr>Background</vt:lpstr>
      <vt:lpstr>Selective Tracking</vt:lpstr>
      <vt:lpstr>Selective Tracking</vt:lpstr>
      <vt:lpstr>Selective Tracking</vt:lpstr>
      <vt:lpstr>Mem Abstraction</vt:lpstr>
      <vt:lpstr>Mem Abstraction</vt:lpstr>
      <vt:lpstr>Mem Abstraction</vt:lpstr>
      <vt:lpstr>Mem Abstraction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庄湫</dc:creator>
  <cp:lastModifiedBy>陈金宝</cp:lastModifiedBy>
  <cp:revision>394</cp:revision>
  <dcterms:created xsi:type="dcterms:W3CDTF">2022-06-09T05:25:26Z</dcterms:created>
  <dcterms:modified xsi:type="dcterms:W3CDTF">2023-11-07T06:34:18Z</dcterms:modified>
</cp:coreProperties>
</file>