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6" r:id="rId2"/>
  </p:sldMasterIdLst>
  <p:notesMasterIdLst>
    <p:notesMasterId r:id="rId21"/>
  </p:notesMasterIdLst>
  <p:sldIdLst>
    <p:sldId id="504" r:id="rId3"/>
    <p:sldId id="505" r:id="rId4"/>
    <p:sldId id="534" r:id="rId5"/>
    <p:sldId id="535" r:id="rId6"/>
    <p:sldId id="536" r:id="rId7"/>
    <p:sldId id="537" r:id="rId8"/>
    <p:sldId id="538" r:id="rId9"/>
    <p:sldId id="540" r:id="rId10"/>
    <p:sldId id="539" r:id="rId11"/>
    <p:sldId id="541" r:id="rId12"/>
    <p:sldId id="542" r:id="rId13"/>
    <p:sldId id="543" r:id="rId14"/>
    <p:sldId id="544" r:id="rId15"/>
    <p:sldId id="545" r:id="rId16"/>
    <p:sldId id="546" r:id="rId17"/>
    <p:sldId id="547" r:id="rId18"/>
    <p:sldId id="548" r:id="rId19"/>
    <p:sldId id="398" r:id="rId2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46" autoAdjust="0"/>
    <p:restoredTop sz="83155" autoAdjust="0"/>
  </p:normalViewPr>
  <p:slideViewPr>
    <p:cSldViewPr snapToGrid="0">
      <p:cViewPr varScale="1">
        <p:scale>
          <a:sx n="84" d="100"/>
          <a:sy n="84" d="100"/>
        </p:scale>
        <p:origin x="484" y="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microsoft.com/office/2016/11/relationships/changesInfo" Target="changesInfos/changesInfo1.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金宝 陈" userId="1f6f57c11e81be68" providerId="LiveId" clId="{E2911B46-27C9-4E1D-B279-BFBE4C804424}"/>
    <pc:docChg chg="undo custSel addSld modSld sldOrd">
      <pc:chgData name="金宝 陈" userId="1f6f57c11e81be68" providerId="LiveId" clId="{E2911B46-27C9-4E1D-B279-BFBE4C804424}" dt="2023-05-08T04:09:38.747" v="711" actId="20577"/>
      <pc:docMkLst>
        <pc:docMk/>
      </pc:docMkLst>
      <pc:sldChg chg="addSp delSp modSp mod">
        <pc:chgData name="金宝 陈" userId="1f6f57c11e81be68" providerId="LiveId" clId="{E2911B46-27C9-4E1D-B279-BFBE4C804424}" dt="2023-05-07T12:09:05.241" v="337" actId="20577"/>
        <pc:sldMkLst>
          <pc:docMk/>
          <pc:sldMk cId="3855725075" sldId="539"/>
        </pc:sldMkLst>
        <pc:spChg chg="mod">
          <ac:chgData name="金宝 陈" userId="1f6f57c11e81be68" providerId="LiveId" clId="{E2911B46-27C9-4E1D-B279-BFBE4C804424}" dt="2023-05-07T12:09:05.241" v="337" actId="20577"/>
          <ac:spMkLst>
            <pc:docMk/>
            <pc:sldMk cId="3855725075" sldId="539"/>
            <ac:spMk id="3" creationId="{7DB9F8A3-C6D3-48E8-81D5-906F10554B47}"/>
          </ac:spMkLst>
        </pc:spChg>
        <pc:picChg chg="add del mod">
          <ac:chgData name="金宝 陈" userId="1f6f57c11e81be68" providerId="LiveId" clId="{E2911B46-27C9-4E1D-B279-BFBE4C804424}" dt="2023-05-07T11:52:00.707" v="139" actId="478"/>
          <ac:picMkLst>
            <pc:docMk/>
            <pc:sldMk cId="3855725075" sldId="539"/>
            <ac:picMk id="6" creationId="{96239C1F-5851-49D5-8C83-C8D470B4F8B0}"/>
          </ac:picMkLst>
        </pc:picChg>
        <pc:picChg chg="add mod">
          <ac:chgData name="金宝 陈" userId="1f6f57c11e81be68" providerId="LiveId" clId="{E2911B46-27C9-4E1D-B279-BFBE4C804424}" dt="2023-05-07T12:03:52.219" v="255" actId="1076"/>
          <ac:picMkLst>
            <pc:docMk/>
            <pc:sldMk cId="3855725075" sldId="539"/>
            <ac:picMk id="8" creationId="{3D5F0261-AC64-4886-816A-D590F213A76C}"/>
          </ac:picMkLst>
        </pc:picChg>
      </pc:sldChg>
      <pc:sldChg chg="modSp add mod ord">
        <pc:chgData name="金宝 陈" userId="1f6f57c11e81be68" providerId="LiveId" clId="{E2911B46-27C9-4E1D-B279-BFBE4C804424}" dt="2023-05-07T12:03:04.041" v="240" actId="20577"/>
        <pc:sldMkLst>
          <pc:docMk/>
          <pc:sldMk cId="2877309027" sldId="540"/>
        </pc:sldMkLst>
        <pc:spChg chg="mod">
          <ac:chgData name="金宝 陈" userId="1f6f57c11e81be68" providerId="LiveId" clId="{E2911B46-27C9-4E1D-B279-BFBE4C804424}" dt="2023-05-07T12:03:04.041" v="240" actId="20577"/>
          <ac:spMkLst>
            <pc:docMk/>
            <pc:sldMk cId="2877309027" sldId="540"/>
            <ac:spMk id="3" creationId="{7DB9F8A3-C6D3-48E8-81D5-906F10554B47}"/>
          </ac:spMkLst>
        </pc:spChg>
      </pc:sldChg>
      <pc:sldChg chg="addSp delSp modSp add mod">
        <pc:chgData name="金宝 陈" userId="1f6f57c11e81be68" providerId="LiveId" clId="{E2911B46-27C9-4E1D-B279-BFBE4C804424}" dt="2023-05-07T12:20:34.734" v="657" actId="1076"/>
        <pc:sldMkLst>
          <pc:docMk/>
          <pc:sldMk cId="4222670208" sldId="541"/>
        </pc:sldMkLst>
        <pc:spChg chg="mod">
          <ac:chgData name="金宝 陈" userId="1f6f57c11e81be68" providerId="LiveId" clId="{E2911B46-27C9-4E1D-B279-BFBE4C804424}" dt="2023-05-07T12:17:15.136" v="644" actId="20577"/>
          <ac:spMkLst>
            <pc:docMk/>
            <pc:sldMk cId="4222670208" sldId="541"/>
            <ac:spMk id="3" creationId="{7DB9F8A3-C6D3-48E8-81D5-906F10554B47}"/>
          </ac:spMkLst>
        </pc:spChg>
        <pc:picChg chg="add mod">
          <ac:chgData name="金宝 陈" userId="1f6f57c11e81be68" providerId="LiveId" clId="{E2911B46-27C9-4E1D-B279-BFBE4C804424}" dt="2023-05-07T12:20:33.031" v="656" actId="1076"/>
          <ac:picMkLst>
            <pc:docMk/>
            <pc:sldMk cId="4222670208" sldId="541"/>
            <ac:picMk id="6" creationId="{9930C445-C81E-4E06-8B4D-0C28C5A9943C}"/>
          </ac:picMkLst>
        </pc:picChg>
        <pc:picChg chg="del">
          <ac:chgData name="金宝 陈" userId="1f6f57c11e81be68" providerId="LiveId" clId="{E2911B46-27C9-4E1D-B279-BFBE4C804424}" dt="2023-05-07T12:10:59.813" v="339" actId="478"/>
          <ac:picMkLst>
            <pc:docMk/>
            <pc:sldMk cId="4222670208" sldId="541"/>
            <ac:picMk id="8" creationId="{3D5F0261-AC64-4886-816A-D590F213A76C}"/>
          </ac:picMkLst>
        </pc:picChg>
        <pc:picChg chg="add mod modCrop">
          <ac:chgData name="金宝 陈" userId="1f6f57c11e81be68" providerId="LiveId" clId="{E2911B46-27C9-4E1D-B279-BFBE4C804424}" dt="2023-05-07T12:20:34.734" v="657" actId="1076"/>
          <ac:picMkLst>
            <pc:docMk/>
            <pc:sldMk cId="4222670208" sldId="541"/>
            <ac:picMk id="9" creationId="{B535A86C-E664-4C5C-9FB5-1A7B2655D636}"/>
          </ac:picMkLst>
        </pc:picChg>
      </pc:sldChg>
      <pc:sldChg chg="modSp new mod">
        <pc:chgData name="金宝 陈" userId="1f6f57c11e81be68" providerId="LiveId" clId="{E2911B46-27C9-4E1D-B279-BFBE4C804424}" dt="2023-05-07T13:07:38.989" v="661"/>
        <pc:sldMkLst>
          <pc:docMk/>
          <pc:sldMk cId="719514605" sldId="542"/>
        </pc:sldMkLst>
        <pc:spChg chg="mod">
          <ac:chgData name="金宝 陈" userId="1f6f57c11e81be68" providerId="LiveId" clId="{E2911B46-27C9-4E1D-B279-BFBE4C804424}" dt="2023-05-07T13:07:38.989" v="661"/>
          <ac:spMkLst>
            <pc:docMk/>
            <pc:sldMk cId="719514605" sldId="542"/>
            <ac:spMk id="4" creationId="{721289EC-14F0-4C9D-9E06-E799695CEDC5}"/>
          </ac:spMkLst>
        </pc:spChg>
      </pc:sldChg>
      <pc:sldChg chg="modSp mod">
        <pc:chgData name="金宝 陈" userId="1f6f57c11e81be68" providerId="LiveId" clId="{E2911B46-27C9-4E1D-B279-BFBE4C804424}" dt="2023-05-08T04:09:38.747" v="711" actId="20577"/>
        <pc:sldMkLst>
          <pc:docMk/>
          <pc:sldMk cId="213856117" sldId="547"/>
        </pc:sldMkLst>
        <pc:spChg chg="mod">
          <ac:chgData name="金宝 陈" userId="1f6f57c11e81be68" providerId="LiveId" clId="{E2911B46-27C9-4E1D-B279-BFBE4C804424}" dt="2023-05-08T04:09:38.747" v="711" actId="20577"/>
          <ac:spMkLst>
            <pc:docMk/>
            <pc:sldMk cId="213856117" sldId="547"/>
            <ac:spMk id="3" creationId="{58C63EDE-4300-4573-982A-4CD0C9CBF157}"/>
          </ac:spMkLst>
        </pc:spChg>
        <pc:picChg chg="mod">
          <ac:chgData name="金宝 陈" userId="1f6f57c11e81be68" providerId="LiveId" clId="{E2911B46-27C9-4E1D-B279-BFBE4C804424}" dt="2023-05-08T04:08:10.483" v="693" actId="1076"/>
          <ac:picMkLst>
            <pc:docMk/>
            <pc:sldMk cId="213856117" sldId="547"/>
            <ac:picMk id="6" creationId="{622B816E-3F5E-4273-A1FF-C6695D25037F}"/>
          </ac:picMkLst>
        </pc:picChg>
        <pc:picChg chg="mod">
          <ac:chgData name="金宝 陈" userId="1f6f57c11e81be68" providerId="LiveId" clId="{E2911B46-27C9-4E1D-B279-BFBE4C804424}" dt="2023-05-08T04:08:12.034" v="694" actId="1076"/>
          <ac:picMkLst>
            <pc:docMk/>
            <pc:sldMk cId="213856117" sldId="547"/>
            <ac:picMk id="7" creationId="{425EF8E2-5ED2-4F67-9D16-C112BEC2ECDE}"/>
          </ac:picMkLst>
        </pc:picChg>
      </pc:sldChg>
    </pc:docChg>
  </pc:docChgLst>
  <pc:docChgLst>
    <pc:chgData name="金宝 陈" userId="1f6f57c11e81be68" providerId="LiveId" clId="{68D1D27D-5F97-40B5-8291-69F37050992F}"/>
    <pc:docChg chg="undo custSel addSld delSld modSld">
      <pc:chgData name="金宝 陈" userId="1f6f57c11e81be68" providerId="LiveId" clId="{68D1D27D-5F97-40B5-8291-69F37050992F}" dt="2023-03-29T15:27:04.167" v="2098" actId="20577"/>
      <pc:docMkLst>
        <pc:docMk/>
      </pc:docMkLst>
      <pc:sldChg chg="modSp mod">
        <pc:chgData name="金宝 陈" userId="1f6f57c11e81be68" providerId="LiveId" clId="{68D1D27D-5F97-40B5-8291-69F37050992F}" dt="2023-03-29T13:29:44.147" v="341"/>
        <pc:sldMkLst>
          <pc:docMk/>
          <pc:sldMk cId="3912629846" sldId="505"/>
        </pc:sldMkLst>
        <pc:spChg chg="mod">
          <ac:chgData name="金宝 陈" userId="1f6f57c11e81be68" providerId="LiveId" clId="{68D1D27D-5F97-40B5-8291-69F37050992F}" dt="2023-03-29T13:29:44.147" v="341"/>
          <ac:spMkLst>
            <pc:docMk/>
            <pc:sldMk cId="3912629846" sldId="505"/>
            <ac:spMk id="3" creationId="{DDFBAB30-A828-5059-439F-406859521DBB}"/>
          </ac:spMkLst>
        </pc:spChg>
      </pc:sldChg>
    </pc:docChg>
  </pc:docChgLst>
  <pc:docChgLst>
    <pc:chgData userId="1f6f57c11e81be68" providerId="LiveId" clId="{8D4DA444-BC80-4A39-9301-FC1B55C50F42}"/>
    <pc:docChg chg="undo custSel addSld delSld modSld">
      <pc:chgData name="" userId="1f6f57c11e81be68" providerId="LiveId" clId="{8D4DA444-BC80-4A39-9301-FC1B55C50F42}" dt="2023-05-08T02:56:33.751" v="2648" actId="1076"/>
      <pc:docMkLst>
        <pc:docMk/>
      </pc:docMkLst>
      <pc:sldChg chg="addSp delSp modSp">
        <pc:chgData name="" userId="1f6f57c11e81be68" providerId="LiveId" clId="{8D4DA444-BC80-4A39-9301-FC1B55C50F42}" dt="2023-05-07T04:06:30.711" v="13" actId="1076"/>
        <pc:sldMkLst>
          <pc:docMk/>
          <pc:sldMk cId="0" sldId="504"/>
        </pc:sldMkLst>
        <pc:spChg chg="mod">
          <ac:chgData name="" userId="1f6f57c11e81be68" providerId="LiveId" clId="{8D4DA444-BC80-4A39-9301-FC1B55C50F42}" dt="2023-05-07T04:05:59.561" v="6" actId="20577"/>
          <ac:spMkLst>
            <pc:docMk/>
            <pc:sldMk cId="0" sldId="504"/>
            <ac:spMk id="2" creationId="{00000000-0000-0000-0000-000000000000}"/>
          </ac:spMkLst>
        </pc:spChg>
        <pc:spChg chg="mod">
          <ac:chgData name="" userId="1f6f57c11e81be68" providerId="LiveId" clId="{8D4DA444-BC80-4A39-9301-FC1B55C50F42}" dt="2023-05-07T04:05:54.003" v="0"/>
          <ac:spMkLst>
            <pc:docMk/>
            <pc:sldMk cId="0" sldId="504"/>
            <ac:spMk id="19" creationId="{00000000-0000-0000-0000-000000000000}"/>
          </ac:spMkLst>
        </pc:spChg>
        <pc:picChg chg="add mod">
          <ac:chgData name="" userId="1f6f57c11e81be68" providerId="LiveId" clId="{8D4DA444-BC80-4A39-9301-FC1B55C50F42}" dt="2023-05-07T04:06:30.711" v="13" actId="1076"/>
          <ac:picMkLst>
            <pc:docMk/>
            <pc:sldMk cId="0" sldId="504"/>
            <ac:picMk id="4" creationId="{1CFAF036-F190-48AF-8EFC-A9D836EF2F2A}"/>
          </ac:picMkLst>
        </pc:picChg>
        <pc:picChg chg="del">
          <ac:chgData name="" userId="1f6f57c11e81be68" providerId="LiveId" clId="{8D4DA444-BC80-4A39-9301-FC1B55C50F42}" dt="2023-05-07T04:06:03.535" v="7" actId="478"/>
          <ac:picMkLst>
            <pc:docMk/>
            <pc:sldMk cId="0" sldId="504"/>
            <ac:picMk id="5" creationId="{F5402353-7964-43CC-AD4F-E8DE5FE00C43}"/>
          </ac:picMkLst>
        </pc:picChg>
      </pc:sldChg>
      <pc:sldChg chg="modSp">
        <pc:chgData name="" userId="1f6f57c11e81be68" providerId="LiveId" clId="{8D4DA444-BC80-4A39-9301-FC1B55C50F42}" dt="2023-05-07T06:00:48.281" v="213"/>
        <pc:sldMkLst>
          <pc:docMk/>
          <pc:sldMk cId="3912629846" sldId="505"/>
        </pc:sldMkLst>
        <pc:spChg chg="mod">
          <ac:chgData name="" userId="1f6f57c11e81be68" providerId="LiveId" clId="{8D4DA444-BC80-4A39-9301-FC1B55C50F42}" dt="2023-05-07T06:00:48.281" v="213"/>
          <ac:spMkLst>
            <pc:docMk/>
            <pc:sldMk cId="3912629846" sldId="505"/>
            <ac:spMk id="3" creationId="{DDFBAB30-A828-5059-439F-406859521DBB}"/>
          </ac:spMkLst>
        </pc:spChg>
      </pc:sldChg>
      <pc:sldChg chg="del">
        <pc:chgData name="" userId="1f6f57c11e81be68" providerId="LiveId" clId="{8D4DA444-BC80-4A39-9301-FC1B55C50F42}" dt="2023-05-07T08:13:50.019" v="439" actId="2696"/>
        <pc:sldMkLst>
          <pc:docMk/>
          <pc:sldMk cId="902473621" sldId="523"/>
        </pc:sldMkLst>
      </pc:sldChg>
      <pc:sldChg chg="del">
        <pc:chgData name="" userId="1f6f57c11e81be68" providerId="LiveId" clId="{8D4DA444-BC80-4A39-9301-FC1B55C50F42}" dt="2023-05-07T08:13:51.344" v="441" actId="2696"/>
        <pc:sldMkLst>
          <pc:docMk/>
          <pc:sldMk cId="4149726184" sldId="524"/>
        </pc:sldMkLst>
      </pc:sldChg>
      <pc:sldChg chg="del">
        <pc:chgData name="" userId="1f6f57c11e81be68" providerId="LiveId" clId="{8D4DA444-BC80-4A39-9301-FC1B55C50F42}" dt="2023-05-07T08:13:50.744" v="440" actId="2696"/>
        <pc:sldMkLst>
          <pc:docMk/>
          <pc:sldMk cId="2477377676" sldId="525"/>
        </pc:sldMkLst>
      </pc:sldChg>
      <pc:sldChg chg="del">
        <pc:chgData name="" userId="1f6f57c11e81be68" providerId="LiveId" clId="{8D4DA444-BC80-4A39-9301-FC1B55C50F42}" dt="2023-05-07T08:13:51.593" v="442" actId="2696"/>
        <pc:sldMkLst>
          <pc:docMk/>
          <pc:sldMk cId="1883961248" sldId="526"/>
        </pc:sldMkLst>
      </pc:sldChg>
      <pc:sldChg chg="del">
        <pc:chgData name="" userId="1f6f57c11e81be68" providerId="LiveId" clId="{8D4DA444-BC80-4A39-9301-FC1B55C50F42}" dt="2023-05-07T08:13:51.924" v="443" actId="2696"/>
        <pc:sldMkLst>
          <pc:docMk/>
          <pc:sldMk cId="3197795703" sldId="527"/>
        </pc:sldMkLst>
      </pc:sldChg>
      <pc:sldChg chg="del">
        <pc:chgData name="" userId="1f6f57c11e81be68" providerId="LiveId" clId="{8D4DA444-BC80-4A39-9301-FC1B55C50F42}" dt="2023-05-07T08:13:52.193" v="444" actId="2696"/>
        <pc:sldMkLst>
          <pc:docMk/>
          <pc:sldMk cId="2470832886" sldId="528"/>
        </pc:sldMkLst>
      </pc:sldChg>
      <pc:sldChg chg="del">
        <pc:chgData name="" userId="1f6f57c11e81be68" providerId="LiveId" clId="{8D4DA444-BC80-4A39-9301-FC1B55C50F42}" dt="2023-05-07T08:13:52.476" v="445" actId="2696"/>
        <pc:sldMkLst>
          <pc:docMk/>
          <pc:sldMk cId="2874697999" sldId="529"/>
        </pc:sldMkLst>
      </pc:sldChg>
      <pc:sldChg chg="del">
        <pc:chgData name="" userId="1f6f57c11e81be68" providerId="LiveId" clId="{8D4DA444-BC80-4A39-9301-FC1B55C50F42}" dt="2023-05-07T08:13:52.740" v="446" actId="2696"/>
        <pc:sldMkLst>
          <pc:docMk/>
          <pc:sldMk cId="1788606487" sldId="530"/>
        </pc:sldMkLst>
      </pc:sldChg>
      <pc:sldChg chg="del">
        <pc:chgData name="" userId="1f6f57c11e81be68" providerId="LiveId" clId="{8D4DA444-BC80-4A39-9301-FC1B55C50F42}" dt="2023-05-07T08:13:53.491" v="447" actId="2696"/>
        <pc:sldMkLst>
          <pc:docMk/>
          <pc:sldMk cId="918102102" sldId="531"/>
        </pc:sldMkLst>
      </pc:sldChg>
      <pc:sldChg chg="del">
        <pc:chgData name="" userId="1f6f57c11e81be68" providerId="LiveId" clId="{8D4DA444-BC80-4A39-9301-FC1B55C50F42}" dt="2023-05-07T08:13:53.729" v="448" actId="2696"/>
        <pc:sldMkLst>
          <pc:docMk/>
          <pc:sldMk cId="3900138016" sldId="532"/>
        </pc:sldMkLst>
      </pc:sldChg>
      <pc:sldChg chg="del">
        <pc:chgData name="" userId="1f6f57c11e81be68" providerId="LiveId" clId="{8D4DA444-BC80-4A39-9301-FC1B55C50F42}" dt="2023-05-07T08:13:53.974" v="449" actId="2696"/>
        <pc:sldMkLst>
          <pc:docMk/>
          <pc:sldMk cId="3959298043" sldId="533"/>
        </pc:sldMkLst>
      </pc:sldChg>
      <pc:sldChg chg="modSp add">
        <pc:chgData name="" userId="1f6f57c11e81be68" providerId="LiveId" clId="{8D4DA444-BC80-4A39-9301-FC1B55C50F42}" dt="2023-05-07T07:39:07.657" v="293" actId="20577"/>
        <pc:sldMkLst>
          <pc:docMk/>
          <pc:sldMk cId="3642780586" sldId="534"/>
        </pc:sldMkLst>
        <pc:spChg chg="mod">
          <ac:chgData name="" userId="1f6f57c11e81be68" providerId="LiveId" clId="{8D4DA444-BC80-4A39-9301-FC1B55C50F42}" dt="2023-05-07T07:39:07.657" v="293" actId="20577"/>
          <ac:spMkLst>
            <pc:docMk/>
            <pc:sldMk cId="3642780586" sldId="534"/>
            <ac:spMk id="3" creationId="{DDFBAB30-A828-5059-439F-406859521DBB}"/>
          </ac:spMkLst>
        </pc:spChg>
      </pc:sldChg>
      <pc:sldChg chg="modSp add">
        <pc:chgData name="" userId="1f6f57c11e81be68" providerId="LiveId" clId="{8D4DA444-BC80-4A39-9301-FC1B55C50F42}" dt="2023-05-07T08:13:19.654" v="438" actId="20577"/>
        <pc:sldMkLst>
          <pc:docMk/>
          <pc:sldMk cId="3839147896" sldId="535"/>
        </pc:sldMkLst>
        <pc:spChg chg="mod">
          <ac:chgData name="" userId="1f6f57c11e81be68" providerId="LiveId" clId="{8D4DA444-BC80-4A39-9301-FC1B55C50F42}" dt="2023-05-07T08:13:19.654" v="438" actId="20577"/>
          <ac:spMkLst>
            <pc:docMk/>
            <pc:sldMk cId="3839147896" sldId="535"/>
            <ac:spMk id="3" creationId="{DDFBAB30-A828-5059-439F-406859521DBB}"/>
          </ac:spMkLst>
        </pc:spChg>
      </pc:sldChg>
      <pc:sldChg chg="addSp delSp modSp add modNotesTx">
        <pc:chgData name="" userId="1f6f57c11e81be68" providerId="LiveId" clId="{8D4DA444-BC80-4A39-9301-FC1B55C50F42}" dt="2023-05-07T09:00:43.389" v="619" actId="15"/>
        <pc:sldMkLst>
          <pc:docMk/>
          <pc:sldMk cId="2324389139" sldId="536"/>
        </pc:sldMkLst>
        <pc:spChg chg="mod">
          <ac:chgData name="" userId="1f6f57c11e81be68" providerId="LiveId" clId="{8D4DA444-BC80-4A39-9301-FC1B55C50F42}" dt="2023-05-07T09:00:43.389" v="619" actId="15"/>
          <ac:spMkLst>
            <pc:docMk/>
            <pc:sldMk cId="2324389139" sldId="536"/>
            <ac:spMk id="3" creationId="{E5B4037E-CA27-42D6-8669-1F6AAC00FEFB}"/>
          </ac:spMkLst>
        </pc:spChg>
        <pc:spChg chg="mod">
          <ac:chgData name="" userId="1f6f57c11e81be68" providerId="LiveId" clId="{8D4DA444-BC80-4A39-9301-FC1B55C50F42}" dt="2023-05-07T08:14:00.710" v="458" actId="20577"/>
          <ac:spMkLst>
            <pc:docMk/>
            <pc:sldMk cId="2324389139" sldId="536"/>
            <ac:spMk id="4" creationId="{0B874530-F003-435A-B464-DC63027628EA}"/>
          </ac:spMkLst>
        </pc:spChg>
        <pc:spChg chg="add del">
          <ac:chgData name="" userId="1f6f57c11e81be68" providerId="LiveId" clId="{8D4DA444-BC80-4A39-9301-FC1B55C50F42}" dt="2023-05-07T08:32:22.631" v="524"/>
          <ac:spMkLst>
            <pc:docMk/>
            <pc:sldMk cId="2324389139" sldId="536"/>
            <ac:spMk id="7" creationId="{D03A95E8-7BE0-41CA-80E8-B69957A15637}"/>
          </ac:spMkLst>
        </pc:spChg>
        <pc:spChg chg="add del">
          <ac:chgData name="" userId="1f6f57c11e81be68" providerId="LiveId" clId="{8D4DA444-BC80-4A39-9301-FC1B55C50F42}" dt="2023-05-07T08:58:05.990" v="541"/>
          <ac:spMkLst>
            <pc:docMk/>
            <pc:sldMk cId="2324389139" sldId="536"/>
            <ac:spMk id="8" creationId="{BA36CFD4-DAE6-495A-AD5E-924E4605CC02}"/>
          </ac:spMkLst>
        </pc:spChg>
        <pc:picChg chg="add mod">
          <ac:chgData name="" userId="1f6f57c11e81be68" providerId="LiveId" clId="{8D4DA444-BC80-4A39-9301-FC1B55C50F42}" dt="2023-05-07T08:58:46.651" v="565" actId="1076"/>
          <ac:picMkLst>
            <pc:docMk/>
            <pc:sldMk cId="2324389139" sldId="536"/>
            <ac:picMk id="6" creationId="{7345DE05-5B65-4CB8-AE34-0FE6AE7202BD}"/>
          </ac:picMkLst>
        </pc:picChg>
      </pc:sldChg>
      <pc:sldChg chg="addSp delSp modSp add modNotesTx">
        <pc:chgData name="" userId="1f6f57c11e81be68" providerId="LiveId" clId="{8D4DA444-BC80-4A39-9301-FC1B55C50F42}" dt="2023-05-07T09:14:26.238" v="761" actId="1076"/>
        <pc:sldMkLst>
          <pc:docMk/>
          <pc:sldMk cId="1360828260" sldId="537"/>
        </pc:sldMkLst>
        <pc:spChg chg="mod">
          <ac:chgData name="" userId="1f6f57c11e81be68" providerId="LiveId" clId="{8D4DA444-BC80-4A39-9301-FC1B55C50F42}" dt="2023-05-07T09:14:20.097" v="758" actId="20577"/>
          <ac:spMkLst>
            <pc:docMk/>
            <pc:sldMk cId="1360828260" sldId="537"/>
            <ac:spMk id="3" creationId="{E5B4037E-CA27-42D6-8669-1F6AAC00FEFB}"/>
          </ac:spMkLst>
        </pc:spChg>
        <pc:picChg chg="add mod">
          <ac:chgData name="" userId="1f6f57c11e81be68" providerId="LiveId" clId="{8D4DA444-BC80-4A39-9301-FC1B55C50F42}" dt="2023-05-07T09:14:25.118" v="760" actId="1076"/>
          <ac:picMkLst>
            <pc:docMk/>
            <pc:sldMk cId="1360828260" sldId="537"/>
            <ac:picMk id="5" creationId="{DEF49066-43C0-44B8-B062-A25876D23734}"/>
          </ac:picMkLst>
        </pc:picChg>
        <pc:picChg chg="del">
          <ac:chgData name="" userId="1f6f57c11e81be68" providerId="LiveId" clId="{8D4DA444-BC80-4A39-9301-FC1B55C50F42}" dt="2023-05-07T08:53:30.297" v="527" actId="478"/>
          <ac:picMkLst>
            <pc:docMk/>
            <pc:sldMk cId="1360828260" sldId="537"/>
            <ac:picMk id="6" creationId="{7345DE05-5B65-4CB8-AE34-0FE6AE7202BD}"/>
          </ac:picMkLst>
        </pc:picChg>
        <pc:picChg chg="add mod">
          <ac:chgData name="" userId="1f6f57c11e81be68" providerId="LiveId" clId="{8D4DA444-BC80-4A39-9301-FC1B55C50F42}" dt="2023-05-07T09:14:26.238" v="761" actId="1076"/>
          <ac:picMkLst>
            <pc:docMk/>
            <pc:sldMk cId="1360828260" sldId="537"/>
            <ac:picMk id="7" creationId="{300EE6E4-7648-4964-BB34-42F3142F4B63}"/>
          </ac:picMkLst>
        </pc:picChg>
      </pc:sldChg>
      <pc:sldChg chg="addSp modSp add">
        <pc:chgData name="" userId="1f6f57c11e81be68" providerId="LiveId" clId="{8D4DA444-BC80-4A39-9301-FC1B55C50F42}" dt="2023-05-07T09:26:23.004" v="1303" actId="1076"/>
        <pc:sldMkLst>
          <pc:docMk/>
          <pc:sldMk cId="1956390938" sldId="538"/>
        </pc:sldMkLst>
        <pc:spChg chg="mod">
          <ac:chgData name="" userId="1f6f57c11e81be68" providerId="LiveId" clId="{8D4DA444-BC80-4A39-9301-FC1B55C50F42}" dt="2023-05-07T09:26:19.774" v="1302"/>
          <ac:spMkLst>
            <pc:docMk/>
            <pc:sldMk cId="1956390938" sldId="538"/>
            <ac:spMk id="3" creationId="{7DB9F8A3-C6D3-48E8-81D5-906F10554B47}"/>
          </ac:spMkLst>
        </pc:spChg>
        <pc:spChg chg="mod">
          <ac:chgData name="" userId="1f6f57c11e81be68" providerId="LiveId" clId="{8D4DA444-BC80-4A39-9301-FC1B55C50F42}" dt="2023-05-07T09:17:12.600" v="783" actId="20577"/>
          <ac:spMkLst>
            <pc:docMk/>
            <pc:sldMk cId="1956390938" sldId="538"/>
            <ac:spMk id="4" creationId="{84A6339D-E790-43BD-A926-33796DC47DC3}"/>
          </ac:spMkLst>
        </pc:spChg>
        <pc:picChg chg="add mod">
          <ac:chgData name="" userId="1f6f57c11e81be68" providerId="LiveId" clId="{8D4DA444-BC80-4A39-9301-FC1B55C50F42}" dt="2023-05-07T09:26:23.004" v="1303" actId="1076"/>
          <ac:picMkLst>
            <pc:docMk/>
            <pc:sldMk cId="1956390938" sldId="538"/>
            <ac:picMk id="5" creationId="{36DF504D-6D4E-4DBA-95D0-ADA3FECEC493}"/>
          </ac:picMkLst>
        </pc:picChg>
      </pc:sldChg>
      <pc:sldChg chg="delSp modSp add del">
        <pc:chgData name="" userId="1f6f57c11e81be68" providerId="LiveId" clId="{8D4DA444-BC80-4A39-9301-FC1B55C50F42}" dt="2023-05-07T09:00:18.562" v="618" actId="2696"/>
        <pc:sldMkLst>
          <pc:docMk/>
          <pc:sldMk cId="3634481834" sldId="538"/>
        </pc:sldMkLst>
        <pc:spChg chg="mod">
          <ac:chgData name="" userId="1f6f57c11e81be68" providerId="LiveId" clId="{8D4DA444-BC80-4A39-9301-FC1B55C50F42}" dt="2023-05-07T08:58:28.064" v="562"/>
          <ac:spMkLst>
            <pc:docMk/>
            <pc:sldMk cId="3634481834" sldId="538"/>
            <ac:spMk id="3" creationId="{E5B4037E-CA27-42D6-8669-1F6AAC00FEFB}"/>
          </ac:spMkLst>
        </pc:spChg>
        <pc:picChg chg="del">
          <ac:chgData name="" userId="1f6f57c11e81be68" providerId="LiveId" clId="{8D4DA444-BC80-4A39-9301-FC1B55C50F42}" dt="2023-05-07T08:58:11.017" v="543" actId="478"/>
          <ac:picMkLst>
            <pc:docMk/>
            <pc:sldMk cId="3634481834" sldId="538"/>
            <ac:picMk id="6" creationId="{7345DE05-5B65-4CB8-AE34-0FE6AE7202BD}"/>
          </ac:picMkLst>
        </pc:picChg>
      </pc:sldChg>
      <pc:sldChg chg="delSp modSp add">
        <pc:chgData name="" userId="1f6f57c11e81be68" providerId="LiveId" clId="{8D4DA444-BC80-4A39-9301-FC1B55C50F42}" dt="2023-05-07T09:27:57.916" v="1355"/>
        <pc:sldMkLst>
          <pc:docMk/>
          <pc:sldMk cId="3855725075" sldId="539"/>
        </pc:sldMkLst>
        <pc:spChg chg="mod">
          <ac:chgData name="" userId="1f6f57c11e81be68" providerId="LiveId" clId="{8D4DA444-BC80-4A39-9301-FC1B55C50F42}" dt="2023-05-07T09:27:57.916" v="1355"/>
          <ac:spMkLst>
            <pc:docMk/>
            <pc:sldMk cId="3855725075" sldId="539"/>
            <ac:spMk id="3" creationId="{7DB9F8A3-C6D3-48E8-81D5-906F10554B47}"/>
          </ac:spMkLst>
        </pc:spChg>
        <pc:picChg chg="del">
          <ac:chgData name="" userId="1f6f57c11e81be68" providerId="LiveId" clId="{8D4DA444-BC80-4A39-9301-FC1B55C50F42}" dt="2023-05-07T09:26:37.450" v="1305" actId="478"/>
          <ac:picMkLst>
            <pc:docMk/>
            <pc:sldMk cId="3855725075" sldId="539"/>
            <ac:picMk id="5" creationId="{36DF504D-6D4E-4DBA-95D0-ADA3FECEC493}"/>
          </ac:picMkLst>
        </pc:picChg>
      </pc:sldChg>
      <pc:sldChg chg="addSp modSp modNotesTx">
        <pc:chgData name="" userId="1f6f57c11e81be68" providerId="LiveId" clId="{8D4DA444-BC80-4A39-9301-FC1B55C50F42}" dt="2023-05-08T01:27:18.248" v="1862" actId="1076"/>
        <pc:sldMkLst>
          <pc:docMk/>
          <pc:sldMk cId="719514605" sldId="542"/>
        </pc:sldMkLst>
        <pc:spChg chg="mod">
          <ac:chgData name="" userId="1f6f57c11e81be68" providerId="LiveId" clId="{8D4DA444-BC80-4A39-9301-FC1B55C50F42}" dt="2023-05-08T01:25:46.884" v="1851"/>
          <ac:spMkLst>
            <pc:docMk/>
            <pc:sldMk cId="719514605" sldId="542"/>
            <ac:spMk id="3" creationId="{B54F076F-9C59-4B8D-885C-DE1284784389}"/>
          </ac:spMkLst>
        </pc:spChg>
        <pc:picChg chg="add mod modCrop">
          <ac:chgData name="" userId="1f6f57c11e81be68" providerId="LiveId" clId="{8D4DA444-BC80-4A39-9301-FC1B55C50F42}" dt="2023-05-08T01:27:18.248" v="1862" actId="1076"/>
          <ac:picMkLst>
            <pc:docMk/>
            <pc:sldMk cId="719514605" sldId="542"/>
            <ac:picMk id="5" creationId="{2288D60F-91AE-4106-8376-29ADE9BB1381}"/>
          </ac:picMkLst>
        </pc:picChg>
      </pc:sldChg>
      <pc:sldChg chg="addSp delSp modSp add">
        <pc:chgData name="" userId="1f6f57c11e81be68" providerId="LiveId" clId="{8D4DA444-BC80-4A39-9301-FC1B55C50F42}" dt="2023-05-08T02:09:50.539" v="2393"/>
        <pc:sldMkLst>
          <pc:docMk/>
          <pc:sldMk cId="1525158771" sldId="543"/>
        </pc:sldMkLst>
        <pc:spChg chg="mod">
          <ac:chgData name="" userId="1f6f57c11e81be68" providerId="LiveId" clId="{8D4DA444-BC80-4A39-9301-FC1B55C50F42}" dt="2023-05-08T02:09:50.539" v="2393"/>
          <ac:spMkLst>
            <pc:docMk/>
            <pc:sldMk cId="1525158771" sldId="543"/>
            <ac:spMk id="3" creationId="{B54F076F-9C59-4B8D-885C-DE1284784389}"/>
          </ac:spMkLst>
        </pc:spChg>
        <pc:picChg chg="del">
          <ac:chgData name="" userId="1f6f57c11e81be68" providerId="LiveId" clId="{8D4DA444-BC80-4A39-9301-FC1B55C50F42}" dt="2023-05-08T01:27:52.145" v="1864" actId="478"/>
          <ac:picMkLst>
            <pc:docMk/>
            <pc:sldMk cId="1525158771" sldId="543"/>
            <ac:picMk id="5" creationId="{2288D60F-91AE-4106-8376-29ADE9BB1381}"/>
          </ac:picMkLst>
        </pc:picChg>
        <pc:picChg chg="add mod">
          <ac:chgData name="" userId="1f6f57c11e81be68" providerId="LiveId" clId="{8D4DA444-BC80-4A39-9301-FC1B55C50F42}" dt="2023-05-08T02:05:13.289" v="2197" actId="1076"/>
          <ac:picMkLst>
            <pc:docMk/>
            <pc:sldMk cId="1525158771" sldId="543"/>
            <ac:picMk id="6" creationId="{A717620B-0E25-4485-A21E-620352C3A316}"/>
          </ac:picMkLst>
        </pc:picChg>
      </pc:sldChg>
      <pc:sldChg chg="delSp modSp add">
        <pc:chgData name="" userId="1f6f57c11e81be68" providerId="LiveId" clId="{8D4DA444-BC80-4A39-9301-FC1B55C50F42}" dt="2023-05-08T02:38:01.847" v="2443" actId="20577"/>
        <pc:sldMkLst>
          <pc:docMk/>
          <pc:sldMk cId="3421811697" sldId="544"/>
        </pc:sldMkLst>
        <pc:spChg chg="mod">
          <ac:chgData name="" userId="1f6f57c11e81be68" providerId="LiveId" clId="{8D4DA444-BC80-4A39-9301-FC1B55C50F42}" dt="2023-05-08T02:38:01.847" v="2443" actId="20577"/>
          <ac:spMkLst>
            <pc:docMk/>
            <pc:sldMk cId="3421811697" sldId="544"/>
            <ac:spMk id="3" creationId="{B54F076F-9C59-4B8D-885C-DE1284784389}"/>
          </ac:spMkLst>
        </pc:spChg>
        <pc:picChg chg="del">
          <ac:chgData name="" userId="1f6f57c11e81be68" providerId="LiveId" clId="{8D4DA444-BC80-4A39-9301-FC1B55C50F42}" dt="2023-05-08T02:10:54.326" v="2401" actId="478"/>
          <ac:picMkLst>
            <pc:docMk/>
            <pc:sldMk cId="3421811697" sldId="544"/>
            <ac:picMk id="6" creationId="{A717620B-0E25-4485-A21E-620352C3A316}"/>
          </ac:picMkLst>
        </pc:picChg>
      </pc:sldChg>
      <pc:sldChg chg="modSp add">
        <pc:chgData name="" userId="1f6f57c11e81be68" providerId="LiveId" clId="{8D4DA444-BC80-4A39-9301-FC1B55C50F42}" dt="2023-05-08T02:51:43.861" v="2562" actId="20577"/>
        <pc:sldMkLst>
          <pc:docMk/>
          <pc:sldMk cId="2205597069" sldId="545"/>
        </pc:sldMkLst>
        <pc:spChg chg="mod">
          <ac:chgData name="" userId="1f6f57c11e81be68" providerId="LiveId" clId="{8D4DA444-BC80-4A39-9301-FC1B55C50F42}" dt="2023-05-08T02:51:43.861" v="2562" actId="20577"/>
          <ac:spMkLst>
            <pc:docMk/>
            <pc:sldMk cId="2205597069" sldId="545"/>
            <ac:spMk id="3" creationId="{58C63EDE-4300-4573-982A-4CD0C9CBF157}"/>
          </ac:spMkLst>
        </pc:spChg>
        <pc:spChg chg="mod">
          <ac:chgData name="" userId="1f6f57c11e81be68" providerId="LiveId" clId="{8D4DA444-BC80-4A39-9301-FC1B55C50F42}" dt="2023-05-08T02:38:24.796" v="2456" actId="20577"/>
          <ac:spMkLst>
            <pc:docMk/>
            <pc:sldMk cId="2205597069" sldId="545"/>
            <ac:spMk id="4" creationId="{02447B7A-826E-4A5C-8A94-68602B883B31}"/>
          </ac:spMkLst>
        </pc:spChg>
      </pc:sldChg>
      <pc:sldChg chg="addSp modSp add">
        <pc:chgData name="" userId="1f6f57c11e81be68" providerId="LiveId" clId="{8D4DA444-BC80-4A39-9301-FC1B55C50F42}" dt="2023-05-08T02:54:30.267" v="2596" actId="1076"/>
        <pc:sldMkLst>
          <pc:docMk/>
          <pc:sldMk cId="3835659332" sldId="546"/>
        </pc:sldMkLst>
        <pc:spChg chg="mod">
          <ac:chgData name="" userId="1f6f57c11e81be68" providerId="LiveId" clId="{8D4DA444-BC80-4A39-9301-FC1B55C50F42}" dt="2023-05-08T02:54:27.636" v="2595"/>
          <ac:spMkLst>
            <pc:docMk/>
            <pc:sldMk cId="3835659332" sldId="546"/>
            <ac:spMk id="3" creationId="{58C63EDE-4300-4573-982A-4CD0C9CBF157}"/>
          </ac:spMkLst>
        </pc:spChg>
        <pc:picChg chg="add mod">
          <ac:chgData name="" userId="1f6f57c11e81be68" providerId="LiveId" clId="{8D4DA444-BC80-4A39-9301-FC1B55C50F42}" dt="2023-05-08T02:54:30.267" v="2596" actId="1076"/>
          <ac:picMkLst>
            <pc:docMk/>
            <pc:sldMk cId="3835659332" sldId="546"/>
            <ac:picMk id="5" creationId="{BC82154F-DC30-4EB3-A911-F300CBB6E704}"/>
          </ac:picMkLst>
        </pc:picChg>
      </pc:sldChg>
      <pc:sldChg chg="addSp delSp modSp add">
        <pc:chgData name="" userId="1f6f57c11e81be68" providerId="LiveId" clId="{8D4DA444-BC80-4A39-9301-FC1B55C50F42}" dt="2023-05-08T02:56:33.751" v="2648" actId="1076"/>
        <pc:sldMkLst>
          <pc:docMk/>
          <pc:sldMk cId="213856117" sldId="547"/>
        </pc:sldMkLst>
        <pc:spChg chg="mod">
          <ac:chgData name="" userId="1f6f57c11e81be68" providerId="LiveId" clId="{8D4DA444-BC80-4A39-9301-FC1B55C50F42}" dt="2023-05-08T02:55:10.322" v="2641"/>
          <ac:spMkLst>
            <pc:docMk/>
            <pc:sldMk cId="213856117" sldId="547"/>
            <ac:spMk id="3" creationId="{58C63EDE-4300-4573-982A-4CD0C9CBF157}"/>
          </ac:spMkLst>
        </pc:spChg>
        <pc:picChg chg="del">
          <ac:chgData name="" userId="1f6f57c11e81be68" providerId="LiveId" clId="{8D4DA444-BC80-4A39-9301-FC1B55C50F42}" dt="2023-05-08T02:54:40.961" v="2598" actId="478"/>
          <ac:picMkLst>
            <pc:docMk/>
            <pc:sldMk cId="213856117" sldId="547"/>
            <ac:picMk id="5" creationId="{BC82154F-DC30-4EB3-A911-F300CBB6E704}"/>
          </ac:picMkLst>
        </pc:picChg>
        <pc:picChg chg="add mod">
          <ac:chgData name="" userId="1f6f57c11e81be68" providerId="LiveId" clId="{8D4DA444-BC80-4A39-9301-FC1B55C50F42}" dt="2023-05-08T02:56:19.653" v="2645" actId="1076"/>
          <ac:picMkLst>
            <pc:docMk/>
            <pc:sldMk cId="213856117" sldId="547"/>
            <ac:picMk id="6" creationId="{622B816E-3F5E-4273-A1FF-C6695D25037F}"/>
          </ac:picMkLst>
        </pc:picChg>
        <pc:picChg chg="add mod">
          <ac:chgData name="" userId="1f6f57c11e81be68" providerId="LiveId" clId="{8D4DA444-BC80-4A39-9301-FC1B55C50F42}" dt="2023-05-08T02:56:33.751" v="2648" actId="1076"/>
          <ac:picMkLst>
            <pc:docMk/>
            <pc:sldMk cId="213856117" sldId="547"/>
            <ac:picMk id="7" creationId="{425EF8E2-5ED2-4F67-9D16-C112BEC2ECDE}"/>
          </ac:picMkLst>
        </pc:picChg>
      </pc:sldChg>
    </pc:docChg>
  </pc:docChgLst>
  <pc:docChgLst>
    <pc:chgData userId="1f6f57c11e81be68" providerId="LiveId" clId="{17E25DF8-5FF3-4D28-8BE5-88AC22CCA1F8}"/>
    <pc:docChg chg="undo custSel addSld modSld">
      <pc:chgData name="" userId="1f6f57c11e81be68" providerId="LiveId" clId="{17E25DF8-5FF3-4D28-8BE5-88AC22CCA1F8}" dt="2023-03-30T11:45:18.996" v="702" actId="20577"/>
      <pc:docMkLst>
        <pc:docMk/>
      </pc:docMkLst>
      <pc:sldChg chg="addSp delSp modSp">
        <pc:chgData name="" userId="1f6f57c11e81be68" providerId="LiveId" clId="{17E25DF8-5FF3-4D28-8BE5-88AC22CCA1F8}" dt="2023-03-29T12:36:48.667" v="19" actId="1076"/>
        <pc:sldMkLst>
          <pc:docMk/>
          <pc:sldMk cId="0" sldId="504"/>
        </pc:sldMkLst>
        <pc:spChg chg="mod">
          <ac:chgData name="" userId="1f6f57c11e81be68" providerId="LiveId" clId="{17E25DF8-5FF3-4D28-8BE5-88AC22CCA1F8}" dt="2023-03-29T12:34:56.070" v="14"/>
          <ac:spMkLst>
            <pc:docMk/>
            <pc:sldMk cId="0" sldId="504"/>
            <ac:spMk id="2" creationId="{00000000-0000-0000-0000-000000000000}"/>
          </ac:spMkLst>
        </pc:spChg>
        <pc:spChg chg="mod">
          <ac:chgData name="" userId="1f6f57c11e81be68" providerId="LiveId" clId="{17E25DF8-5FF3-4D28-8BE5-88AC22CCA1F8}" dt="2023-03-29T12:34:43.624" v="0"/>
          <ac:spMkLst>
            <pc:docMk/>
            <pc:sldMk cId="0" sldId="504"/>
            <ac:spMk id="19" creationId="{00000000-0000-0000-0000-000000000000}"/>
          </ac:spMkLst>
        </pc:spChg>
        <pc:picChg chg="add mod">
          <ac:chgData name="" userId="1f6f57c11e81be68" providerId="LiveId" clId="{17E25DF8-5FF3-4D28-8BE5-88AC22CCA1F8}" dt="2023-03-29T12:36:48.667" v="19" actId="1076"/>
          <ac:picMkLst>
            <pc:docMk/>
            <pc:sldMk cId="0" sldId="504"/>
            <ac:picMk id="5" creationId="{F5402353-7964-43CC-AD4F-E8DE5FE00C43}"/>
          </ac:picMkLst>
        </pc:picChg>
        <pc:picChg chg="del">
          <ac:chgData name="" userId="1f6f57c11e81be68" providerId="LiveId" clId="{17E25DF8-5FF3-4D28-8BE5-88AC22CCA1F8}" dt="2023-03-29T12:35:01.600" v="15" actId="478"/>
          <ac:picMkLst>
            <pc:docMk/>
            <pc:sldMk cId="0" sldId="504"/>
            <ac:picMk id="6" creationId="{0B2DB4AA-DD98-40AD-9E93-49A96C1EDCD5}"/>
          </ac:picMkLst>
        </pc:picChg>
      </pc:sldChg>
      <pc:sldChg chg="modSp">
        <pc:chgData name="" userId="1f6f57c11e81be68" providerId="LiveId" clId="{17E25DF8-5FF3-4D28-8BE5-88AC22CCA1F8}" dt="2023-03-30T11:20:16.847" v="700" actId="20577"/>
        <pc:sldMkLst>
          <pc:docMk/>
          <pc:sldMk cId="3912629846" sldId="505"/>
        </pc:sldMkLst>
        <pc:spChg chg="mod">
          <ac:chgData name="" userId="1f6f57c11e81be68" providerId="LiveId" clId="{17E25DF8-5FF3-4D28-8BE5-88AC22CCA1F8}" dt="2023-03-30T11:20:16.847" v="700" actId="20577"/>
          <ac:spMkLst>
            <pc:docMk/>
            <pc:sldMk cId="3912629846" sldId="505"/>
            <ac:spMk id="3" creationId="{DDFBAB30-A828-5059-439F-406859521DB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FF824E-DE2A-4458-AAD3-287059FA4D3A}" type="datetimeFigureOut">
              <a:rPr lang="zh-CN" altLang="en-US" smtClean="0"/>
              <a:t>2023/5/11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6DE76E-EB06-425C-BDBE-CB105E8066AD}" type="slidenum">
              <a:rPr lang="zh-CN" altLang="en-US" smtClean="0"/>
              <a:t>‹#›</a:t>
            </a:fld>
            <a:endParaRPr lang="zh-CN" altLang="en-US"/>
          </a:p>
        </p:txBody>
      </p:sp>
    </p:spTree>
    <p:extLst>
      <p:ext uri="{BB962C8B-B14F-4D97-AF65-F5344CB8AC3E}">
        <p14:creationId xmlns:p14="http://schemas.microsoft.com/office/powerpoint/2010/main" val="12780815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b="0" u="none" dirty="0">
              <a:solidFill>
                <a:schemeClr val="tx1"/>
              </a:solidFill>
              <a:latin typeface="等线" panose="02010600030101010101" pitchFamily="2" charset="-122"/>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91FFA3-0EA4-44E6-8181-C4602F553C13}"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26DE76E-EB06-425C-BDBE-CB105E8066AD}" type="slidenum">
              <a:rPr lang="zh-CN" altLang="en-US" smtClean="0"/>
              <a:t>2</a:t>
            </a:fld>
            <a:endParaRPr lang="zh-CN" altLang="en-US"/>
          </a:p>
        </p:txBody>
      </p:sp>
    </p:spTree>
    <p:extLst>
      <p:ext uri="{BB962C8B-B14F-4D97-AF65-F5344CB8AC3E}">
        <p14:creationId xmlns:p14="http://schemas.microsoft.com/office/powerpoint/2010/main" val="14533966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26DE76E-EB06-425C-BDBE-CB105E8066AD}" type="slidenum">
              <a:rPr lang="zh-CN" altLang="en-US" smtClean="0"/>
              <a:t>3</a:t>
            </a:fld>
            <a:endParaRPr lang="zh-CN" altLang="en-US"/>
          </a:p>
        </p:txBody>
      </p:sp>
    </p:spTree>
    <p:extLst>
      <p:ext uri="{BB962C8B-B14F-4D97-AF65-F5344CB8AC3E}">
        <p14:creationId xmlns:p14="http://schemas.microsoft.com/office/powerpoint/2010/main" val="13417165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26DE76E-EB06-425C-BDBE-CB105E8066AD}" type="slidenum">
              <a:rPr lang="zh-CN" altLang="en-US" smtClean="0"/>
              <a:t>4</a:t>
            </a:fld>
            <a:endParaRPr lang="zh-CN" altLang="en-US"/>
          </a:p>
        </p:txBody>
      </p:sp>
    </p:spTree>
    <p:extLst>
      <p:ext uri="{BB962C8B-B14F-4D97-AF65-F5344CB8AC3E}">
        <p14:creationId xmlns:p14="http://schemas.microsoft.com/office/powerpoint/2010/main" val="21538378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kern="1200" dirty="0">
                <a:solidFill>
                  <a:schemeClr val="tx1"/>
                </a:solidFill>
                <a:effectLst/>
                <a:latin typeface="+mn-lt"/>
                <a:ea typeface="+mn-ea"/>
                <a:cs typeface="+mn-cs"/>
              </a:rPr>
              <a:t>Spindle </a:t>
            </a:r>
            <a:r>
              <a:rPr lang="zh-CN" altLang="en-US" sz="1200" b="0" i="0" kern="1200" dirty="0">
                <a:solidFill>
                  <a:schemeClr val="tx1"/>
                </a:solidFill>
                <a:effectLst/>
                <a:latin typeface="+mn-lt"/>
                <a:ea typeface="+mn-ea"/>
                <a:cs typeface="+mn-cs"/>
              </a:rPr>
              <a:t>工具开发人员编写他们自己的分析器，该分析器使用 </a:t>
            </a:r>
            <a:r>
              <a:rPr lang="en-US" altLang="zh-CN" sz="1200" b="0" i="0" kern="1200" dirty="0">
                <a:solidFill>
                  <a:schemeClr val="tx1"/>
                </a:solidFill>
                <a:effectLst/>
                <a:latin typeface="+mn-lt"/>
                <a:ea typeface="+mn-ea"/>
                <a:cs typeface="+mn-cs"/>
              </a:rPr>
              <a:t>MAS </a:t>
            </a:r>
            <a:r>
              <a:rPr lang="zh-CN" altLang="en-US" sz="1200" b="0" i="0" kern="1200" dirty="0">
                <a:solidFill>
                  <a:schemeClr val="tx1"/>
                </a:solidFill>
                <a:effectLst/>
                <a:latin typeface="+mn-lt"/>
                <a:ea typeface="+mn-ea"/>
                <a:cs typeface="+mn-cs"/>
              </a:rPr>
              <a:t>来优化他们的代码检测，积极修剪不必要或冗余的运行时检查或监控数据收集。</a:t>
            </a:r>
            <a:endParaRPr lang="en-US" altLang="zh-CN" sz="1200" b="0" i="0" kern="1200" dirty="0">
              <a:solidFill>
                <a:schemeClr val="tx1"/>
              </a:solidFill>
              <a:effectLst/>
              <a:latin typeface="+mn-lt"/>
              <a:ea typeface="+mn-ea"/>
              <a:cs typeface="+mn-cs"/>
            </a:endParaRPr>
          </a:p>
          <a:p>
            <a:r>
              <a:rPr lang="zh-CN" altLang="en-US" sz="1200" b="0" i="0" kern="1200" dirty="0">
                <a:solidFill>
                  <a:schemeClr val="tx1"/>
                </a:solidFill>
                <a:effectLst/>
                <a:latin typeface="+mn-lt"/>
                <a:ea typeface="+mn-ea"/>
                <a:cs typeface="+mn-cs"/>
              </a:rPr>
              <a:t>通常，此类特定于任务的工具可以计算在程序执行之前或之后访问的内存地址组，以避免在运行时检查单个内存访问。通常，此类特定于任务的工具可以计算在程序执行之前或之后访问的内存地址组，以避免在运行时检查单个内存访问。</a:t>
            </a:r>
            <a:endParaRPr lang="zh-CN" altLang="en-US" dirty="0"/>
          </a:p>
        </p:txBody>
      </p:sp>
      <p:sp>
        <p:nvSpPr>
          <p:cNvPr id="4" name="灯片编号占位符 3"/>
          <p:cNvSpPr>
            <a:spLocks noGrp="1"/>
          </p:cNvSpPr>
          <p:nvPr>
            <p:ph type="sldNum" sz="quarter" idx="5"/>
          </p:nvPr>
        </p:nvSpPr>
        <p:spPr/>
        <p:txBody>
          <a:bodyPr/>
          <a:lstStyle/>
          <a:p>
            <a:fld id="{D26DE76E-EB06-425C-BDBE-CB105E8066AD}" type="slidenum">
              <a:rPr lang="zh-CN" altLang="en-US" smtClean="0"/>
              <a:t>5</a:t>
            </a:fld>
            <a:endParaRPr lang="zh-CN" altLang="en-US"/>
          </a:p>
        </p:txBody>
      </p:sp>
    </p:spTree>
    <p:extLst>
      <p:ext uri="{BB962C8B-B14F-4D97-AF65-F5344CB8AC3E}">
        <p14:creationId xmlns:p14="http://schemas.microsoft.com/office/powerpoint/2010/main" val="9057652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26DE76E-EB06-425C-BDBE-CB105E8066AD}" type="slidenum">
              <a:rPr lang="zh-CN" altLang="en-US" smtClean="0"/>
              <a:t>6</a:t>
            </a:fld>
            <a:endParaRPr lang="zh-CN" altLang="en-US"/>
          </a:p>
        </p:txBody>
      </p:sp>
    </p:spTree>
    <p:extLst>
      <p:ext uri="{BB962C8B-B14F-4D97-AF65-F5344CB8AC3E}">
        <p14:creationId xmlns:p14="http://schemas.microsoft.com/office/powerpoint/2010/main" val="750555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本节说明如何使用 </a:t>
            </a:r>
            <a:r>
              <a:rPr lang="en-US" altLang="zh-CN" dirty="0"/>
              <a:t>Spindle </a:t>
            </a:r>
            <a:r>
              <a:rPr lang="zh-CN" altLang="en-US" dirty="0"/>
              <a:t>的静态分析结果来减少运行时插桩</a:t>
            </a:r>
          </a:p>
        </p:txBody>
      </p:sp>
      <p:sp>
        <p:nvSpPr>
          <p:cNvPr id="4" name="灯片编号占位符 3"/>
          <p:cNvSpPr>
            <a:spLocks noGrp="1"/>
          </p:cNvSpPr>
          <p:nvPr>
            <p:ph type="sldNum" sz="quarter" idx="5"/>
          </p:nvPr>
        </p:nvSpPr>
        <p:spPr/>
        <p:txBody>
          <a:bodyPr/>
          <a:lstStyle/>
          <a:p>
            <a:fld id="{D26DE76E-EB06-425C-BDBE-CB105E8066AD}" type="slidenum">
              <a:rPr lang="zh-CN" altLang="en-US" smtClean="0"/>
              <a:t>11</a:t>
            </a:fld>
            <a:endParaRPr lang="zh-CN" altLang="en-US"/>
          </a:p>
        </p:txBody>
      </p:sp>
    </p:spTree>
    <p:extLst>
      <p:ext uri="{BB962C8B-B14F-4D97-AF65-F5344CB8AC3E}">
        <p14:creationId xmlns:p14="http://schemas.microsoft.com/office/powerpoint/2010/main" val="31212471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本节说明如何使用 </a:t>
            </a:r>
            <a:r>
              <a:rPr lang="en-US" altLang="zh-CN" dirty="0"/>
              <a:t>Spindle </a:t>
            </a:r>
            <a:r>
              <a:rPr lang="zh-CN" altLang="en-US" dirty="0"/>
              <a:t>的静态分析结果来减少运行时插桩</a:t>
            </a:r>
          </a:p>
        </p:txBody>
      </p:sp>
      <p:sp>
        <p:nvSpPr>
          <p:cNvPr id="4" name="灯片编号占位符 3"/>
          <p:cNvSpPr>
            <a:spLocks noGrp="1"/>
          </p:cNvSpPr>
          <p:nvPr>
            <p:ph type="sldNum" sz="quarter" idx="5"/>
          </p:nvPr>
        </p:nvSpPr>
        <p:spPr/>
        <p:txBody>
          <a:bodyPr/>
          <a:lstStyle/>
          <a:p>
            <a:fld id="{D26DE76E-EB06-425C-BDBE-CB105E8066AD}" type="slidenum">
              <a:rPr lang="zh-CN" altLang="en-US" smtClean="0"/>
              <a:t>12</a:t>
            </a:fld>
            <a:endParaRPr lang="zh-CN" altLang="en-US"/>
          </a:p>
        </p:txBody>
      </p:sp>
    </p:spTree>
    <p:extLst>
      <p:ext uri="{BB962C8B-B14F-4D97-AF65-F5344CB8AC3E}">
        <p14:creationId xmlns:p14="http://schemas.microsoft.com/office/powerpoint/2010/main" val="4721550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本节说明如何使用 </a:t>
            </a:r>
            <a:r>
              <a:rPr lang="en-US" altLang="zh-CN" dirty="0"/>
              <a:t>Spindle </a:t>
            </a:r>
            <a:r>
              <a:rPr lang="zh-CN" altLang="en-US" dirty="0"/>
              <a:t>的静态分析结果来减少运行时插桩</a:t>
            </a:r>
          </a:p>
        </p:txBody>
      </p:sp>
      <p:sp>
        <p:nvSpPr>
          <p:cNvPr id="4" name="灯片编号占位符 3"/>
          <p:cNvSpPr>
            <a:spLocks noGrp="1"/>
          </p:cNvSpPr>
          <p:nvPr>
            <p:ph type="sldNum" sz="quarter" idx="5"/>
          </p:nvPr>
        </p:nvSpPr>
        <p:spPr/>
        <p:txBody>
          <a:bodyPr/>
          <a:lstStyle/>
          <a:p>
            <a:fld id="{D26DE76E-EB06-425C-BDBE-CB105E8066AD}" type="slidenum">
              <a:rPr lang="zh-CN" altLang="en-US" smtClean="0"/>
              <a:t>13</a:t>
            </a:fld>
            <a:endParaRPr lang="zh-CN" altLang="en-US"/>
          </a:p>
        </p:txBody>
      </p:sp>
    </p:spTree>
    <p:extLst>
      <p:ext uri="{BB962C8B-B14F-4D97-AF65-F5344CB8AC3E}">
        <p14:creationId xmlns:p14="http://schemas.microsoft.com/office/powerpoint/2010/main" val="38888949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26DE76E-EB06-425C-BDBE-CB105E8066AD}" type="slidenum">
              <a:rPr lang="zh-CN" altLang="en-US" smtClean="0"/>
              <a:t>16</a:t>
            </a:fld>
            <a:endParaRPr lang="zh-CN" altLang="en-US"/>
          </a:p>
        </p:txBody>
      </p:sp>
    </p:spTree>
    <p:extLst>
      <p:ext uri="{BB962C8B-B14F-4D97-AF65-F5344CB8AC3E}">
        <p14:creationId xmlns:p14="http://schemas.microsoft.com/office/powerpoint/2010/main" val="4106913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26DE76E-EB06-425C-BDBE-CB105E8066AD}" type="slidenum">
              <a:rPr lang="zh-CN" altLang="en-US" smtClean="0"/>
              <a:t>17</a:t>
            </a:fld>
            <a:endParaRPr lang="zh-CN" altLang="en-US"/>
          </a:p>
        </p:txBody>
      </p:sp>
    </p:spTree>
    <p:extLst>
      <p:ext uri="{BB962C8B-B14F-4D97-AF65-F5344CB8AC3E}">
        <p14:creationId xmlns:p14="http://schemas.microsoft.com/office/powerpoint/2010/main" val="21956414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646753" y="1726880"/>
            <a:ext cx="8585847" cy="1783082"/>
          </a:xfrm>
          <a:prstGeom prst="rect">
            <a:avLst/>
          </a:prstGeom>
        </p:spPr>
        <p:txBody>
          <a:bodyPr anchor="b"/>
          <a:lstStyle>
            <a:lvl1pPr algn="ctr">
              <a:defRPr sz="4000" b="1">
                <a:solidFill>
                  <a:schemeClr val="accent1">
                    <a:lumMod val="50000"/>
                  </a:schemeClr>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sp>
        <p:nvSpPr>
          <p:cNvPr id="3" name="副标题 2"/>
          <p:cNvSpPr>
            <a:spLocks noGrp="1"/>
          </p:cNvSpPr>
          <p:nvPr>
            <p:ph type="subTitle" idx="1"/>
          </p:nvPr>
        </p:nvSpPr>
        <p:spPr>
          <a:xfrm>
            <a:off x="1646752" y="3705101"/>
            <a:ext cx="8585847" cy="1552698"/>
          </a:xfrm>
        </p:spPr>
        <p:txBody>
          <a:bodyPr>
            <a:normAutofit/>
          </a:bodyPr>
          <a:lstStyle>
            <a:lvl1pPr marL="0" indent="0" algn="ctr">
              <a:buNone/>
              <a:defRPr sz="2800" b="0">
                <a:solidFill>
                  <a:srgbClr val="4B649F"/>
                </a:solidFill>
                <a:latin typeface="微软雅黑" panose="020B0503020204020204" pitchFamily="34" charset="-122"/>
                <a:ea typeface="微软雅黑" panose="020B0503020204020204"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4" name="日期占位符 3"/>
          <p:cNvSpPr>
            <a:spLocks noGrp="1"/>
          </p:cNvSpPr>
          <p:nvPr>
            <p:ph type="dt" sz="half" idx="10"/>
          </p:nvPr>
        </p:nvSpPr>
        <p:spPr/>
        <p:txBody>
          <a:bodyPr/>
          <a:lstStyle/>
          <a:p>
            <a:fld id="{382A3CAD-76BE-422E-B8F6-EDB512BFEC95}" type="datetime1">
              <a:rPr lang="zh-CN" altLang="en-US" smtClean="0"/>
              <a:t>2023/5/11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B466BE2-40FE-4A59-82BB-128E7E394AEC}" type="slidenum">
              <a:rPr lang="zh-CN" altLang="en-US" smtClean="0"/>
              <a:t>‹#›</a:t>
            </a:fld>
            <a:endParaRPr lang="zh-CN" altLang="en-US"/>
          </a:p>
        </p:txBody>
      </p:sp>
      <p:pic>
        <p:nvPicPr>
          <p:cNvPr id="7" name="图片 6"/>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p:cNvSpPr/>
          <p:nvPr userDrawn="1"/>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nvGrpSpPr>
          <p:cNvPr id="10" name="Group 1"/>
          <p:cNvGrpSpPr/>
          <p:nvPr userDrawn="1"/>
        </p:nvGrpSpPr>
        <p:grpSpPr>
          <a:xfrm>
            <a:off x="10031385" y="4810119"/>
            <a:ext cx="558403" cy="528638"/>
            <a:chOff x="10637838" y="3171860"/>
            <a:chExt cx="744537" cy="704850"/>
          </a:xfrm>
        </p:grpSpPr>
        <p:sp>
          <p:nvSpPr>
            <p:cNvPr id="11"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12"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grpSp>
        <p:nvGrpSpPr>
          <p:cNvPr id="13" name="Group 3"/>
          <p:cNvGrpSpPr/>
          <p:nvPr userDrawn="1"/>
        </p:nvGrpSpPr>
        <p:grpSpPr>
          <a:xfrm>
            <a:off x="1354455" y="1612580"/>
            <a:ext cx="470297" cy="470297"/>
            <a:chOff x="1308100" y="1397035"/>
            <a:chExt cx="627063" cy="627062"/>
          </a:xfrm>
        </p:grpSpPr>
        <p:sp>
          <p:nvSpPr>
            <p:cNvPr id="14"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15"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spTree>
    <p:extLst>
      <p:ext uri="{BB962C8B-B14F-4D97-AF65-F5344CB8AC3E}">
        <p14:creationId xmlns:p14="http://schemas.microsoft.com/office/powerpoint/2010/main" val="18015074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标题 1"/>
          <p:cNvSpPr txBox="1"/>
          <p:nvPr userDrawn="1"/>
        </p:nvSpPr>
        <p:spPr>
          <a:xfrm>
            <a:off x="-1556395" y="0"/>
            <a:ext cx="8585847" cy="2047869"/>
          </a:xfrm>
          <a:prstGeom prst="rect">
            <a:avLst/>
          </a:prstGeom>
        </p:spPr>
        <p:txBody>
          <a:bodyPr vert="horz" lIns="91440" tIns="45720" rIns="91440" bIns="45720" rtlCol="0" anchor="ctr" anchorCtr="0">
            <a:normAutofit/>
          </a:bodyPr>
          <a:lstStyle>
            <a:lvl1pPr algn="ctr" defTabSz="914400" rtl="0" eaLnBrk="1" latinLnBrk="0" hangingPunct="1">
              <a:lnSpc>
                <a:spcPct val="90000"/>
              </a:lnSpc>
              <a:spcBef>
                <a:spcPct val="0"/>
              </a:spcBef>
              <a:buNone/>
              <a:defRPr sz="4000" b="1" kern="1200">
                <a:solidFill>
                  <a:schemeClr val="accent1">
                    <a:lumMod val="50000"/>
                  </a:schemeClr>
                </a:solidFill>
                <a:latin typeface="微软雅黑" panose="020B0503020204020204" pitchFamily="34" charset="-122"/>
                <a:ea typeface="微软雅黑" panose="020B0503020204020204" pitchFamily="34" charset="-122"/>
                <a:cs typeface="+mj-cs"/>
              </a:defRPr>
            </a:lvl1pPr>
          </a:lstStyle>
          <a:p>
            <a:endParaRPr lang="zh-CN" altLang="en-US" dirty="0"/>
          </a:p>
        </p:txBody>
      </p:sp>
      <p:pic>
        <p:nvPicPr>
          <p:cNvPr id="8" name="图片 6"/>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30543" y="405765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p:cNvSpPr/>
          <p:nvPr userDrawn="1"/>
        </p:nvSpPr>
        <p:spPr>
          <a:xfrm>
            <a:off x="1468754" y="2419350"/>
            <a:ext cx="8918627" cy="207645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nvGrpSpPr>
          <p:cNvPr id="10" name="Group 1"/>
          <p:cNvGrpSpPr/>
          <p:nvPr userDrawn="1"/>
        </p:nvGrpSpPr>
        <p:grpSpPr>
          <a:xfrm>
            <a:off x="9993285" y="4295769"/>
            <a:ext cx="558403" cy="528638"/>
            <a:chOff x="10637838" y="3171860"/>
            <a:chExt cx="744537" cy="704850"/>
          </a:xfrm>
        </p:grpSpPr>
        <p:sp>
          <p:nvSpPr>
            <p:cNvPr id="11"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12"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grpSp>
        <p:nvGrpSpPr>
          <p:cNvPr id="13" name="Group 3"/>
          <p:cNvGrpSpPr/>
          <p:nvPr userDrawn="1"/>
        </p:nvGrpSpPr>
        <p:grpSpPr>
          <a:xfrm>
            <a:off x="1411604" y="2184201"/>
            <a:ext cx="470297" cy="470297"/>
            <a:chOff x="1308100" y="1397035"/>
            <a:chExt cx="627063" cy="627062"/>
          </a:xfrm>
        </p:grpSpPr>
        <p:sp>
          <p:nvSpPr>
            <p:cNvPr id="14"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15"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sp>
        <p:nvSpPr>
          <p:cNvPr id="24" name="标题 1"/>
          <p:cNvSpPr>
            <a:spLocks noGrp="1"/>
          </p:cNvSpPr>
          <p:nvPr>
            <p:ph type="ctrTitle"/>
          </p:nvPr>
        </p:nvSpPr>
        <p:spPr>
          <a:xfrm>
            <a:off x="1646753" y="2546030"/>
            <a:ext cx="8585847" cy="1783082"/>
          </a:xfrm>
          <a:prstGeom prst="rect">
            <a:avLst/>
          </a:prstGeom>
        </p:spPr>
        <p:txBody>
          <a:bodyPr anchor="ctr" anchorCtr="0"/>
          <a:lstStyle>
            <a:lvl1pPr algn="ctr">
              <a:defRPr sz="4000" b="1">
                <a:solidFill>
                  <a:schemeClr val="accent1">
                    <a:lumMod val="50000"/>
                  </a:schemeClr>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spTree>
    <p:extLst>
      <p:ext uri="{BB962C8B-B14F-4D97-AF65-F5344CB8AC3E}">
        <p14:creationId xmlns:p14="http://schemas.microsoft.com/office/powerpoint/2010/main" val="757852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2800E37-E163-40CA-8146-A68431A5A674}" type="datetime1">
              <a:rPr lang="zh-CN" altLang="en-US" smtClean="0"/>
              <a:t>2023/5/11</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B466BE2-40FE-4A59-82BB-128E7E394AEC}" type="slidenum">
              <a:rPr lang="zh-CN" altLang="en-US" smtClean="0"/>
              <a:t>‹#›</a:t>
            </a:fld>
            <a:endParaRPr lang="zh-CN" altLang="en-US"/>
          </a:p>
        </p:txBody>
      </p:sp>
      <p:sp>
        <p:nvSpPr>
          <p:cNvPr id="7" name="Content Placeholder 6"/>
          <p:cNvSpPr>
            <a:spLocks noGrp="1"/>
          </p:cNvSpPr>
          <p:nvPr>
            <p:ph sz="quarter" idx="13"/>
          </p:nvPr>
        </p:nvSpPr>
        <p:spPr>
          <a:xfrm>
            <a:off x="190005" y="902526"/>
            <a:ext cx="11792198" cy="5379522"/>
          </a:xfrm>
        </p:spPr>
        <p:txBody>
          <a:bodyPr/>
          <a:lstStyle>
            <a:lvl1pPr>
              <a:lnSpc>
                <a:spcPct val="120000"/>
              </a:lnSpc>
              <a:defRPr/>
            </a:lvl1pPr>
            <a:lvl2pPr>
              <a:lnSpc>
                <a:spcPct val="120000"/>
              </a:lnSpc>
              <a:defRPr/>
            </a:lvl2pPr>
            <a:lvl3pPr>
              <a:lnSpc>
                <a:spcPct val="120000"/>
              </a:lnSpc>
              <a:defRPr/>
            </a:lvl3pPr>
            <a:lvl4pPr>
              <a:lnSpc>
                <a:spcPct val="120000"/>
              </a:lnSpc>
              <a:defRPr/>
            </a:lvl4pPr>
            <a:lvl5pPr>
              <a:lnSpc>
                <a:spcPct val="12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4125133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4" name="灯片编号占位符 5"/>
          <p:cNvSpPr>
            <a:spLocks noGrp="1"/>
          </p:cNvSpPr>
          <p:nvPr>
            <p:ph type="sldNum" sz="quarter" idx="12"/>
          </p:nvPr>
        </p:nvSpPr>
        <p:spPr>
          <a:xfrm>
            <a:off x="11176000" y="6274026"/>
            <a:ext cx="695820" cy="365125"/>
          </a:xfrm>
        </p:spPr>
        <p:txBody>
          <a:bodyPr/>
          <a:lstStyle>
            <a:lvl1pPr>
              <a:defRPr sz="1800" b="1">
                <a:solidFill>
                  <a:schemeClr val="tx1">
                    <a:lumMod val="75000"/>
                    <a:lumOff val="25000"/>
                  </a:schemeClr>
                </a:solidFill>
              </a:defRPr>
            </a:lvl1pPr>
          </a:lstStyle>
          <a:p>
            <a:pPr defTabSz="685800">
              <a:defRPr/>
            </a:pPr>
            <a:fld id="{86CFBB55-5383-4680-AC02-FAC14F853CF3}" type="slidenum">
              <a:rPr lang="zh-CN" altLang="en-US" smtClean="0">
                <a:solidFill>
                  <a:prstClr val="black">
                    <a:lumMod val="75000"/>
                    <a:lumOff val="25000"/>
                  </a:prstClr>
                </a:solidFill>
              </a:rPr>
              <a:t>‹#›</a:t>
            </a:fld>
            <a:endParaRPr lang="zh-CN" altLang="en-US" dirty="0">
              <a:solidFill>
                <a:prstClr val="black">
                  <a:lumMod val="75000"/>
                  <a:lumOff val="25000"/>
                </a:prstClr>
              </a:solidFill>
            </a:endParaRPr>
          </a:p>
        </p:txBody>
      </p:sp>
      <p:cxnSp>
        <p:nvCxnSpPr>
          <p:cNvPr id="7" name="直接连接符 6"/>
          <p:cNvCxnSpPr/>
          <p:nvPr userDrawn="1"/>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l="22509" t="24631" r="20228" b="20396"/>
          <a:stretch>
            <a:fillRect/>
          </a:stretch>
        </p:blipFill>
        <p:spPr>
          <a:xfrm>
            <a:off x="10480124" y="38033"/>
            <a:ext cx="1531840" cy="700860"/>
          </a:xfrm>
          <a:prstGeom prst="rect">
            <a:avLst/>
          </a:prstGeom>
        </p:spPr>
      </p:pic>
      <p:pic>
        <p:nvPicPr>
          <p:cNvPr id="9" name="图片 8"/>
          <p:cNvPicPr>
            <a:picLocks noChangeAspect="1"/>
          </p:cNvPicPr>
          <p:nvPr userDrawn="1"/>
        </p:nvPicPr>
        <p:blipFill rotWithShape="1">
          <a:blip r:embed="rId3" cstate="print">
            <a:extLst>
              <a:ext uri="{28A0092B-C50C-407E-A947-70E740481C1C}">
                <a14:useLocalDpi xmlns:a14="http://schemas.microsoft.com/office/drawing/2010/main" val="0"/>
              </a:ext>
            </a:extLst>
          </a:blip>
          <a:srcRect r="80281"/>
          <a:stretch>
            <a:fillRect/>
          </a:stretch>
        </p:blipFill>
        <p:spPr>
          <a:xfrm>
            <a:off x="9777715" y="70119"/>
            <a:ext cx="702408" cy="672935"/>
          </a:xfrm>
          <a:prstGeom prst="rect">
            <a:avLst/>
          </a:prstGeom>
        </p:spPr>
      </p:pic>
      <p:sp>
        <p:nvSpPr>
          <p:cNvPr id="11" name="文本占位符 2"/>
          <p:cNvSpPr>
            <a:spLocks noGrp="1"/>
          </p:cNvSpPr>
          <p:nvPr>
            <p:ph idx="1" hasCustomPrompt="1"/>
          </p:nvPr>
        </p:nvSpPr>
        <p:spPr>
          <a:xfrm>
            <a:off x="285007" y="878774"/>
            <a:ext cx="11720945" cy="5379521"/>
          </a:xfrm>
          <a:prstGeom prst="rect">
            <a:avLst/>
          </a:prstGeom>
        </p:spPr>
        <p:txBody>
          <a:bodyPr vert="horz" lIns="91440" tIns="45720" rIns="91440" bIns="45720" rtlCol="0">
            <a:normAutofit/>
          </a:bodyPr>
          <a:lstStyle>
            <a:lvl1pPr>
              <a:lnSpc>
                <a:spcPct val="120000"/>
              </a:lnSpc>
              <a:defRPr/>
            </a:lvl1pPr>
            <a:lvl2pPr>
              <a:lnSpc>
                <a:spcPct val="120000"/>
              </a:lnSpc>
              <a:defRPr/>
            </a:lvl2pPr>
            <a:lvl3pPr>
              <a:lnSpc>
                <a:spcPct val="120000"/>
              </a:lnSpc>
              <a:defRPr/>
            </a:lvl3pPr>
            <a:lvl4pPr>
              <a:lnSpc>
                <a:spcPct val="120000"/>
              </a:lnSpc>
              <a:defRPr/>
            </a:lvl4pPr>
            <a:lvl5pPr>
              <a:lnSpc>
                <a:spcPct val="120000"/>
              </a:lnSpc>
              <a:defRPr/>
            </a:lvl5p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2"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70812081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2800E37-E163-40CA-8146-A68431A5A674}" type="datetime1">
              <a:rPr lang="zh-CN" altLang="en-US" smtClean="0"/>
              <a:t>2023/5/11</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B466BE2-40FE-4A59-82BB-128E7E394AEC}" type="slidenum">
              <a:rPr lang="zh-CN" altLang="en-US" smtClean="0"/>
              <a:t>‹#›</a:t>
            </a:fld>
            <a:endParaRPr lang="zh-CN" altLang="en-US"/>
          </a:p>
        </p:txBody>
      </p:sp>
      <p:sp>
        <p:nvSpPr>
          <p:cNvPr id="6"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238416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cxnSp>
        <p:nvCxnSpPr>
          <p:cNvPr id="18" name="直接连接符 17">
            <a:extLst>
              <a:ext uri="{FF2B5EF4-FFF2-40B4-BE49-F238E27FC236}">
                <a16:creationId xmlns:a16="http://schemas.microsoft.com/office/drawing/2014/main" id="{876B08A4-DF53-4BA2-94CF-E6C623B47B9A}"/>
              </a:ext>
            </a:extLst>
          </p:cNvPr>
          <p:cNvCxnSpPr>
            <a:cxnSpLocks/>
          </p:cNvCxnSpPr>
          <p:nvPr userDrawn="1"/>
        </p:nvCxnSpPr>
        <p:spPr>
          <a:xfrm>
            <a:off x="0" y="785813"/>
            <a:ext cx="10175631"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9" name="文本占位符 2">
            <a:extLst>
              <a:ext uri="{FF2B5EF4-FFF2-40B4-BE49-F238E27FC236}">
                <a16:creationId xmlns:a16="http://schemas.microsoft.com/office/drawing/2014/main" id="{BB9F5C46-5F28-4399-8E0C-8A6A452E212A}"/>
              </a:ext>
            </a:extLst>
          </p:cNvPr>
          <p:cNvSpPr>
            <a:spLocks noGrp="1"/>
          </p:cNvSpPr>
          <p:nvPr>
            <p:ph idx="11"/>
          </p:nvPr>
        </p:nvSpPr>
        <p:spPr>
          <a:xfrm>
            <a:off x="235527" y="919698"/>
            <a:ext cx="11721523" cy="5296952"/>
          </a:xfrm>
          <a:prstGeom prst="rect">
            <a:avLst/>
          </a:prstGeom>
        </p:spPr>
        <p:txBody>
          <a:bodyPr vert="horz" lIns="91440" tIns="45720" rIns="91440" bIns="45720" rtlCol="0">
            <a:normAutofit/>
          </a:bodyPr>
          <a:lstStyle>
            <a:lvl1pPr marL="355600" indent="-355600" algn="l" defTabSz="914400" rtl="0" eaLnBrk="1" latinLnBrk="0" hangingPunct="1">
              <a:lnSpc>
                <a:spcPct val="90000"/>
              </a:lnSpc>
              <a:spcBef>
                <a:spcPts val="1000"/>
              </a:spcBef>
              <a:buClr>
                <a:schemeClr val="accent1"/>
              </a:buClr>
              <a:buSzPct val="90000"/>
              <a:buFont typeface="Wingdings" pitchFamily="2" charset="2"/>
              <a:buChar char="q"/>
              <a:defRPr sz="28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90000"/>
              </a:lnSpc>
              <a:spcBef>
                <a:spcPts val="500"/>
              </a:spcBef>
              <a:buClr>
                <a:schemeClr val="accent1"/>
              </a:buClr>
              <a:buSzPct val="90000"/>
              <a:buFont typeface="Wingdings" pitchFamily="2" charset="2"/>
              <a:buChar char="n"/>
              <a:defRPr sz="24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90000"/>
              </a:lnSpc>
              <a:spcBef>
                <a:spcPts val="500"/>
              </a:spcBef>
              <a:buClr>
                <a:schemeClr val="accent1"/>
              </a:buClr>
              <a:buFont typeface="Wingdings" pitchFamily="2" charset="2"/>
              <a:buChar char="v"/>
              <a:defRPr sz="20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90000"/>
              </a:lnSpc>
              <a:spcBef>
                <a:spcPts val="500"/>
              </a:spcBef>
              <a:buClr>
                <a:schemeClr val="accent1"/>
              </a:buClr>
              <a:buFont typeface="Wingdings" pitchFamily="2" charset="2"/>
              <a:buChar char="ü"/>
              <a:defRPr sz="18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2" name="标题 21">
            <a:extLst>
              <a:ext uri="{FF2B5EF4-FFF2-40B4-BE49-F238E27FC236}">
                <a16:creationId xmlns:a16="http://schemas.microsoft.com/office/drawing/2014/main" id="{A7C73A30-6D8A-4D7E-87A9-F5FCA949F7AF}"/>
              </a:ext>
            </a:extLst>
          </p:cNvPr>
          <p:cNvSpPr>
            <a:spLocks noGrp="1"/>
          </p:cNvSpPr>
          <p:nvPr>
            <p:ph type="title"/>
          </p:nvPr>
        </p:nvSpPr>
        <p:spPr>
          <a:xfrm>
            <a:off x="107950" y="1"/>
            <a:ext cx="9340850" cy="709424"/>
          </a:xfrm>
          <a:prstGeom prst="rect">
            <a:avLst/>
          </a:prstGeom>
        </p:spPr>
        <p:txBody>
          <a:bodyPr anchor="ctr"/>
          <a:lstStyle>
            <a:lvl1pPr algn="l">
              <a:defRPr lang="zh-CN" altLang="en-US" sz="4000" b="1" kern="1200" dirty="0" smtClean="0">
                <a:solidFill>
                  <a:srgbClr val="4B649F"/>
                </a:solidFill>
                <a:latin typeface="微软雅黑" pitchFamily="34" charset="-122"/>
                <a:ea typeface="微软雅黑" pitchFamily="34" charset="-122"/>
                <a:cs typeface="+mj-cs"/>
              </a:defRPr>
            </a:lvl1pPr>
          </a:lstStyle>
          <a:p>
            <a:r>
              <a:rPr lang="zh-CN" altLang="en-US" dirty="0"/>
              <a:t>单击此处编辑母版标题样式</a:t>
            </a:r>
          </a:p>
        </p:txBody>
      </p:sp>
      <p:sp>
        <p:nvSpPr>
          <p:cNvPr id="23" name="矩形: 圆角 22">
            <a:extLst>
              <a:ext uri="{FF2B5EF4-FFF2-40B4-BE49-F238E27FC236}">
                <a16:creationId xmlns:a16="http://schemas.microsoft.com/office/drawing/2014/main" id="{D5FD5AF0-E349-4F26-BBBA-AECC9286BBD6}"/>
              </a:ext>
            </a:extLst>
          </p:cNvPr>
          <p:cNvSpPr/>
          <p:nvPr userDrawn="1"/>
        </p:nvSpPr>
        <p:spPr>
          <a:xfrm>
            <a:off x="11556957" y="6251928"/>
            <a:ext cx="455007" cy="455007"/>
          </a:xfrm>
          <a:prstGeom prst="roundRect">
            <a:avLst/>
          </a:prstGeom>
          <a:solidFill>
            <a:schemeClr val="accent1">
              <a:lumMod val="20000"/>
              <a:lumOff val="80000"/>
            </a:schemeClr>
          </a:solidFill>
          <a:ln>
            <a:noFill/>
          </a:ln>
          <a:effectLst>
            <a:outerShdw blurRad="57785" dist="33020" dir="318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2587977E-2C10-420F-BE86-C0F891FE5212}" type="slidenum">
              <a:rPr lang="zh-CN" altLang="en-US" sz="1200" b="1" smtClean="0">
                <a:latin typeface="微软雅黑" panose="020B0503020204020204" pitchFamily="34" charset="-122"/>
                <a:ea typeface="微软雅黑" panose="020B0503020204020204" pitchFamily="34" charset="-122"/>
              </a:rPr>
              <a:pPr/>
              <a:t>‹#›</a:t>
            </a:fld>
            <a:endParaRPr lang="zh-CN" altLang="en-US"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868024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封面">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A3E354F7-F0ED-42AE-82D8-126AC5F225EE}"/>
              </a:ext>
            </a:extLst>
          </p:cNvPr>
          <p:cNvSpPr>
            <a:spLocks noGrp="1"/>
          </p:cNvSpPr>
          <p:nvPr>
            <p:ph type="title"/>
          </p:nvPr>
        </p:nvSpPr>
        <p:spPr>
          <a:xfrm>
            <a:off x="2113082" y="1536333"/>
            <a:ext cx="7965831" cy="1892667"/>
          </a:xfrm>
          <a:prstGeom prst="rect">
            <a:avLst/>
          </a:prstGeom>
        </p:spPr>
        <p:txBody>
          <a:bodyPr anchor="ctr"/>
          <a:lstStyle>
            <a:lvl1pPr algn="ctr">
              <a:defRPr lang="zh-CN" altLang="en-US" sz="4000" b="1" kern="1200" dirty="0" smtClean="0">
                <a:solidFill>
                  <a:schemeClr val="accent1">
                    <a:lumMod val="50000"/>
                  </a:schemeClr>
                </a:solidFill>
                <a:latin typeface="微软雅黑" pitchFamily="34" charset="-122"/>
                <a:ea typeface="微软雅黑" pitchFamily="34" charset="-122"/>
                <a:cs typeface="+mj-cs"/>
              </a:defRPr>
            </a:lvl1pPr>
          </a:lstStyle>
          <a:p>
            <a:r>
              <a:rPr lang="zh-CN" altLang="en-US" dirty="0"/>
              <a:t>单击此处编辑母版标题样式</a:t>
            </a:r>
          </a:p>
        </p:txBody>
      </p:sp>
      <p:sp>
        <p:nvSpPr>
          <p:cNvPr id="5" name="矩形 19">
            <a:extLst>
              <a:ext uri="{FF2B5EF4-FFF2-40B4-BE49-F238E27FC236}">
                <a16:creationId xmlns:a16="http://schemas.microsoft.com/office/drawing/2014/main" id="{BC71A19F-F7A3-42EA-A331-F2E4908A384F}"/>
              </a:ext>
            </a:extLst>
          </p:cNvPr>
          <p:cNvSpPr/>
          <p:nvPr userDrawn="1"/>
        </p:nvSpPr>
        <p:spPr>
          <a:xfrm>
            <a:off x="1636686" y="1484784"/>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6" name="副标题 2">
            <a:extLst>
              <a:ext uri="{FF2B5EF4-FFF2-40B4-BE49-F238E27FC236}">
                <a16:creationId xmlns:a16="http://schemas.microsoft.com/office/drawing/2014/main" id="{FC6CC002-1B6C-4F2D-94C7-2E8ACA288B62}"/>
              </a:ext>
            </a:extLst>
          </p:cNvPr>
          <p:cNvSpPr>
            <a:spLocks noGrp="1"/>
          </p:cNvSpPr>
          <p:nvPr>
            <p:ph type="subTitle" idx="1"/>
          </p:nvPr>
        </p:nvSpPr>
        <p:spPr>
          <a:xfrm>
            <a:off x="1803075" y="3518817"/>
            <a:ext cx="8585847" cy="1552698"/>
          </a:xfrm>
          <a:prstGeom prst="rect">
            <a:avLst/>
          </a:prstGeom>
        </p:spPr>
        <p:txBody>
          <a:bodyPr>
            <a:normAutofit/>
          </a:bodyPr>
          <a:lstStyle>
            <a:lvl1pPr marL="0" indent="0" algn="ctr">
              <a:buNone/>
              <a:defRPr sz="2800" b="0">
                <a:solidFill>
                  <a:srgbClr val="4B649F"/>
                </a:solidFill>
                <a:latin typeface="微软雅黑" pitchFamily="34" charset="-122"/>
                <a:ea typeface="微软雅黑"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grpSp>
        <p:nvGrpSpPr>
          <p:cNvPr id="7" name="Group 3">
            <a:extLst>
              <a:ext uri="{FF2B5EF4-FFF2-40B4-BE49-F238E27FC236}">
                <a16:creationId xmlns:a16="http://schemas.microsoft.com/office/drawing/2014/main" id="{B197089F-3598-4951-B6D4-54D9A671E5B2}"/>
              </a:ext>
            </a:extLst>
          </p:cNvPr>
          <p:cNvGrpSpPr/>
          <p:nvPr userDrawn="1"/>
        </p:nvGrpSpPr>
        <p:grpSpPr>
          <a:xfrm>
            <a:off x="1506855" y="1331226"/>
            <a:ext cx="470297" cy="470297"/>
            <a:chOff x="1308100" y="1397035"/>
            <a:chExt cx="627063" cy="627062"/>
          </a:xfrm>
        </p:grpSpPr>
        <p:sp>
          <p:nvSpPr>
            <p:cNvPr id="8" name="矩形 24">
              <a:extLst>
                <a:ext uri="{FF2B5EF4-FFF2-40B4-BE49-F238E27FC236}">
                  <a16:creationId xmlns:a16="http://schemas.microsoft.com/office/drawing/2014/main" id="{7EAABA7A-4F6F-438D-9185-86E90C63417E}"/>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9" name="矩形 25">
              <a:extLst>
                <a:ext uri="{FF2B5EF4-FFF2-40B4-BE49-F238E27FC236}">
                  <a16:creationId xmlns:a16="http://schemas.microsoft.com/office/drawing/2014/main" id="{33DD09B7-9822-4566-8A6F-FE8A7FE7079A}"/>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0" name="Group 1">
            <a:extLst>
              <a:ext uri="{FF2B5EF4-FFF2-40B4-BE49-F238E27FC236}">
                <a16:creationId xmlns:a16="http://schemas.microsoft.com/office/drawing/2014/main" id="{E368B615-5657-440B-8D0D-569A4DA40CAA}"/>
              </a:ext>
            </a:extLst>
          </p:cNvPr>
          <p:cNvGrpSpPr/>
          <p:nvPr userDrawn="1"/>
        </p:nvGrpSpPr>
        <p:grpSpPr>
          <a:xfrm>
            <a:off x="10220906" y="4807196"/>
            <a:ext cx="558403" cy="528638"/>
            <a:chOff x="10637838" y="3171860"/>
            <a:chExt cx="744537" cy="704850"/>
          </a:xfrm>
        </p:grpSpPr>
        <p:sp>
          <p:nvSpPr>
            <p:cNvPr id="11" name="矩形 21">
              <a:extLst>
                <a:ext uri="{FF2B5EF4-FFF2-40B4-BE49-F238E27FC236}">
                  <a16:creationId xmlns:a16="http://schemas.microsoft.com/office/drawing/2014/main" id="{3328BEBE-9CD5-4A86-8914-3E9049EFB455}"/>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2" name="矩形 22">
              <a:extLst>
                <a:ext uri="{FF2B5EF4-FFF2-40B4-BE49-F238E27FC236}">
                  <a16:creationId xmlns:a16="http://schemas.microsoft.com/office/drawing/2014/main" id="{F9774E07-744E-411E-9128-3DDE00D3E509}"/>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22" name="组合 21">
            <a:extLst>
              <a:ext uri="{FF2B5EF4-FFF2-40B4-BE49-F238E27FC236}">
                <a16:creationId xmlns:a16="http://schemas.microsoft.com/office/drawing/2014/main" id="{CDB66F6E-3F5E-4D6E-AAEE-FAA482896727}"/>
              </a:ext>
            </a:extLst>
          </p:cNvPr>
          <p:cNvGrpSpPr/>
          <p:nvPr userDrawn="1"/>
        </p:nvGrpSpPr>
        <p:grpSpPr>
          <a:xfrm>
            <a:off x="9523" y="0"/>
            <a:ext cx="981077" cy="1003300"/>
            <a:chOff x="9523" y="0"/>
            <a:chExt cx="981077" cy="1003300"/>
          </a:xfrm>
        </p:grpSpPr>
        <p:sp>
          <p:nvSpPr>
            <p:cNvPr id="16" name="等腰三角形 15">
              <a:extLst>
                <a:ext uri="{FF2B5EF4-FFF2-40B4-BE49-F238E27FC236}">
                  <a16:creationId xmlns:a16="http://schemas.microsoft.com/office/drawing/2014/main" id="{6B801437-7D3B-43D3-882E-DFA97626D4E2}"/>
                </a:ext>
              </a:extLst>
            </p:cNvPr>
            <p:cNvSpPr/>
            <p:nvPr userDrawn="1"/>
          </p:nvSpPr>
          <p:spPr>
            <a:xfrm>
              <a:off x="336548" y="501650"/>
              <a:ext cx="654050" cy="501650"/>
            </a:xfrm>
            <a:prstGeom prst="triangle">
              <a:avLst/>
            </a:prstGeom>
            <a:solidFill>
              <a:srgbClr val="C5E0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a:extLst>
                <a:ext uri="{FF2B5EF4-FFF2-40B4-BE49-F238E27FC236}">
                  <a16:creationId xmlns:a16="http://schemas.microsoft.com/office/drawing/2014/main" id="{F7CAEB83-20FB-427B-9E60-CC51F816B235}"/>
                </a:ext>
              </a:extLst>
            </p:cNvPr>
            <p:cNvSpPr/>
            <p:nvPr userDrawn="1"/>
          </p:nvSpPr>
          <p:spPr>
            <a:xfrm rot="10800000">
              <a:off x="336550" y="0"/>
              <a:ext cx="654050" cy="501650"/>
            </a:xfrm>
            <a:prstGeom prst="triangle">
              <a:avLst/>
            </a:prstGeom>
            <a:solidFill>
              <a:srgbClr val="A5B1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a:extLst>
                <a:ext uri="{FF2B5EF4-FFF2-40B4-BE49-F238E27FC236}">
                  <a16:creationId xmlns:a16="http://schemas.microsoft.com/office/drawing/2014/main" id="{24C93EC3-1E98-4286-A723-6E340DC8745F}"/>
                </a:ext>
              </a:extLst>
            </p:cNvPr>
            <p:cNvSpPr/>
            <p:nvPr userDrawn="1"/>
          </p:nvSpPr>
          <p:spPr>
            <a:xfrm>
              <a:off x="9523" y="0"/>
              <a:ext cx="654050" cy="501650"/>
            </a:xfrm>
            <a:prstGeom prst="triangle">
              <a:avLst/>
            </a:prstGeom>
            <a:solidFill>
              <a:srgbClr val="266A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a:extLst>
                <a:ext uri="{FF2B5EF4-FFF2-40B4-BE49-F238E27FC236}">
                  <a16:creationId xmlns:a16="http://schemas.microsoft.com/office/drawing/2014/main" id="{52B555B4-4495-49D5-9D51-D9D40D38EDFB}"/>
                </a:ext>
              </a:extLst>
            </p:cNvPr>
            <p:cNvSpPr/>
            <p:nvPr userDrawn="1"/>
          </p:nvSpPr>
          <p:spPr>
            <a:xfrm rot="10800000">
              <a:off x="9523" y="501650"/>
              <a:ext cx="654050" cy="50165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975169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285007" y="890649"/>
            <a:ext cx="11720945" cy="5367646"/>
          </a:xfrm>
          <a:prstGeom prst="rect">
            <a:avLst/>
          </a:prstGeom>
        </p:spPr>
        <p:txBody>
          <a:bodyPr vert="horz" lIns="91440" tIns="45720" rIns="91440" bIns="45720" rtlCol="0">
            <a:normAutofit/>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800E37-E163-40CA-8146-A68431A5A674}" type="datetime1">
              <a:rPr lang="zh-CN" altLang="en-US" smtClean="0"/>
              <a:t>2023/5/11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466BE2-40FE-4A59-82BB-128E7E394AEC}" type="slidenum">
              <a:rPr lang="zh-CN" altLang="en-US" smtClean="0"/>
              <a:t>‹#›</a:t>
            </a:fld>
            <a:endParaRPr lang="zh-CN" altLang="en-US"/>
          </a:p>
        </p:txBody>
      </p:sp>
      <p:cxnSp>
        <p:nvCxnSpPr>
          <p:cNvPr id="9" name="直接连接符 6"/>
          <p:cNvCxnSpPr/>
          <p:nvPr userDrawn="1"/>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rotWithShape="1">
          <a:blip r:embed="rId7" cstate="print">
            <a:extLst>
              <a:ext uri="{28A0092B-C50C-407E-A947-70E740481C1C}">
                <a14:useLocalDpi xmlns:a14="http://schemas.microsoft.com/office/drawing/2010/main" val="0"/>
              </a:ext>
            </a:extLst>
          </a:blip>
          <a:srcRect l="22509" t="24631" r="20228" b="20396"/>
          <a:stretch>
            <a:fillRect/>
          </a:stretch>
        </p:blipFill>
        <p:spPr>
          <a:xfrm>
            <a:off x="10480124" y="38033"/>
            <a:ext cx="1531840" cy="700860"/>
          </a:xfrm>
          <a:prstGeom prst="rect">
            <a:avLst/>
          </a:prstGeom>
        </p:spPr>
      </p:pic>
      <p:sp>
        <p:nvSpPr>
          <p:cNvPr id="11"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pic>
        <p:nvPicPr>
          <p:cNvPr id="13" name="图片 8"/>
          <p:cNvPicPr>
            <a:picLocks noChangeAspect="1"/>
          </p:cNvPicPr>
          <p:nvPr userDrawn="1"/>
        </p:nvPicPr>
        <p:blipFill rotWithShape="1">
          <a:blip r:embed="rId8" cstate="print">
            <a:extLst>
              <a:ext uri="{28A0092B-C50C-407E-A947-70E740481C1C}">
                <a14:useLocalDpi xmlns:a14="http://schemas.microsoft.com/office/drawing/2010/main" val="0"/>
              </a:ext>
            </a:extLst>
          </a:blip>
          <a:srcRect r="80281"/>
          <a:stretch>
            <a:fillRect/>
          </a:stretch>
        </p:blipFill>
        <p:spPr>
          <a:xfrm>
            <a:off x="9777715" y="70119"/>
            <a:ext cx="702408" cy="672935"/>
          </a:xfrm>
          <a:prstGeom prst="rect">
            <a:avLst/>
          </a:prstGeom>
        </p:spPr>
      </p:pic>
    </p:spTree>
    <p:extLst>
      <p:ext uri="{BB962C8B-B14F-4D97-AF65-F5344CB8AC3E}">
        <p14:creationId xmlns:p14="http://schemas.microsoft.com/office/powerpoint/2010/main" val="29756891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hdr="0" ftr="0" dt="0"/>
  <p:txStyles>
    <p:titleStyle>
      <a:lvl1pPr algn="l" defTabSz="914400" rtl="0" eaLnBrk="1" latinLnBrk="0" hangingPunct="1">
        <a:lnSpc>
          <a:spcPct val="90000"/>
        </a:lnSpc>
        <a:spcBef>
          <a:spcPct val="0"/>
        </a:spcBef>
        <a:buNone/>
        <a:defRPr sz="4000" b="1" kern="1200">
          <a:solidFill>
            <a:srgbClr val="4B649F"/>
          </a:solidFill>
          <a:latin typeface="微软雅黑" panose="020B0503020204020204" pitchFamily="34" charset="-122"/>
          <a:ea typeface="微软雅黑" panose="020B0503020204020204" pitchFamily="34" charset="-122"/>
          <a:cs typeface="+mj-cs"/>
        </a:defRPr>
      </a:lvl1pPr>
    </p:titleStyle>
    <p:bodyStyle>
      <a:lvl1pPr marL="355600" indent="-355600" algn="l" defTabSz="914400" rtl="0" eaLnBrk="1" latinLnBrk="0" hangingPunct="1">
        <a:lnSpc>
          <a:spcPct val="90000"/>
        </a:lnSpc>
        <a:spcBef>
          <a:spcPts val="1000"/>
        </a:spcBef>
        <a:buClr>
          <a:schemeClr val="accent1"/>
        </a:buClr>
        <a:buSzPct val="90000"/>
        <a:buFont typeface="Wingdings" panose="05000000000000000000" pitchFamily="2" charset="2"/>
        <a:buChar char="q"/>
        <a:defRPr sz="2800" b="1" kern="1200">
          <a:solidFill>
            <a:schemeClr val="tx1"/>
          </a:solidFill>
          <a:latin typeface="微软雅黑" panose="020B0503020204020204" pitchFamily="34" charset="-122"/>
          <a:ea typeface="微软雅黑" panose="020B0503020204020204" pitchFamily="34" charset="-122"/>
          <a:cs typeface="Times New Roman" panose="02020603050405020304" pitchFamily="18" charset="0"/>
        </a:defRPr>
      </a:lvl1pPr>
      <a:lvl2pPr marL="685800" indent="-234950" algn="l" defTabSz="914400" rtl="0" eaLnBrk="1" latinLnBrk="0" hangingPunct="1">
        <a:lnSpc>
          <a:spcPct val="90000"/>
        </a:lnSpc>
        <a:spcBef>
          <a:spcPts val="500"/>
        </a:spcBef>
        <a:buClr>
          <a:schemeClr val="accent1"/>
        </a:buClr>
        <a:buSzPct val="90000"/>
        <a:buFont typeface="Wingdings" panose="05000000000000000000" pitchFamily="2" charset="2"/>
        <a:buChar char="n"/>
        <a:defRPr sz="2400" kern="1200">
          <a:solidFill>
            <a:schemeClr val="tx1"/>
          </a:solidFill>
          <a:latin typeface="微软雅黑" panose="020B0503020204020204" pitchFamily="34" charset="-122"/>
          <a:ea typeface="微软雅黑" panose="020B0503020204020204" pitchFamily="34" charset="-122"/>
          <a:cs typeface="+mn-cs"/>
        </a:defRPr>
      </a:lvl2pPr>
      <a:lvl3pPr marL="986155" indent="-273050" algn="l" defTabSz="914400" rtl="0" eaLnBrk="1" latinLnBrk="0" hangingPunct="1">
        <a:lnSpc>
          <a:spcPct val="90000"/>
        </a:lnSpc>
        <a:spcBef>
          <a:spcPts val="500"/>
        </a:spcBef>
        <a:buClr>
          <a:schemeClr val="accent1"/>
        </a:buClr>
        <a:buFont typeface="Wingdings" panose="05000000000000000000" pitchFamily="2" charset="2"/>
        <a:buChar char="v"/>
        <a:defRPr sz="2000" kern="1200">
          <a:solidFill>
            <a:schemeClr val="tx1"/>
          </a:solidFill>
          <a:latin typeface="微软雅黑" panose="020B0503020204020204" pitchFamily="34" charset="-122"/>
          <a:ea typeface="微软雅黑" panose="020B0503020204020204" pitchFamily="34" charset="-122"/>
          <a:cs typeface="+mn-cs"/>
        </a:defRPr>
      </a:lvl3pPr>
      <a:lvl4pPr marL="1262380" indent="-228600" algn="l" defTabSz="914400" rtl="0" eaLnBrk="1" latinLnBrk="0" hangingPunct="1">
        <a:lnSpc>
          <a:spcPct val="90000"/>
        </a:lnSpc>
        <a:spcBef>
          <a:spcPts val="500"/>
        </a:spcBef>
        <a:buClr>
          <a:schemeClr val="accent1"/>
        </a:buClr>
        <a:buFont typeface="Wingdings" panose="05000000000000000000" pitchFamily="2" charset="2"/>
        <a:buChar char="ü"/>
        <a:defRPr sz="1800" kern="1200">
          <a:solidFill>
            <a:schemeClr val="tx1"/>
          </a:solidFill>
          <a:latin typeface="微软雅黑" panose="020B0503020204020204" pitchFamily="34" charset="-122"/>
          <a:ea typeface="微软雅黑" panose="020B0503020204020204" pitchFamily="34" charset="-122"/>
          <a:cs typeface="+mn-cs"/>
        </a:defRPr>
      </a:lvl4pPr>
      <a:lvl5pPr marL="1524000" indent="-2286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9">
            <a:extLst>
              <a:ext uri="{FF2B5EF4-FFF2-40B4-BE49-F238E27FC236}">
                <a16:creationId xmlns:a16="http://schemas.microsoft.com/office/drawing/2014/main" id="{0601A57C-90FF-4374-865F-A89F5B60E90D}"/>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l="22509" t="24631" r="20228" b="20396"/>
          <a:stretch/>
        </p:blipFill>
        <p:spPr>
          <a:xfrm>
            <a:off x="10480124" y="38033"/>
            <a:ext cx="1531840" cy="700860"/>
          </a:xfrm>
          <a:prstGeom prst="rect">
            <a:avLst/>
          </a:prstGeom>
        </p:spPr>
      </p:pic>
      <p:pic>
        <p:nvPicPr>
          <p:cNvPr id="9" name="图片 8">
            <a:extLst>
              <a:ext uri="{FF2B5EF4-FFF2-40B4-BE49-F238E27FC236}">
                <a16:creationId xmlns:a16="http://schemas.microsoft.com/office/drawing/2014/main" id="{5321182B-4674-43DA-B712-F1FA805411AB}"/>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r="80281"/>
          <a:stretch/>
        </p:blipFill>
        <p:spPr>
          <a:xfrm>
            <a:off x="9777715" y="70119"/>
            <a:ext cx="702408" cy="672935"/>
          </a:xfrm>
          <a:prstGeom prst="rect">
            <a:avLst/>
          </a:prstGeom>
        </p:spPr>
      </p:pic>
    </p:spTree>
    <p:extLst>
      <p:ext uri="{BB962C8B-B14F-4D97-AF65-F5344CB8AC3E}">
        <p14:creationId xmlns:p14="http://schemas.microsoft.com/office/powerpoint/2010/main" val="702614890"/>
      </p:ext>
    </p:extLst>
  </p:cSld>
  <p:clrMap bg1="lt1" tx1="dk1" bg2="lt2" tx2="dk2" accent1="accent1" accent2="accent2" accent3="accent3" accent4="accent4" accent5="accent5" accent6="accent6" hlink="hlink" folHlink="folHlink"/>
  <p:sldLayoutIdLst>
    <p:sldLayoutId id="2147483667" r:id="rId1"/>
    <p:sldLayoutId id="2147483668" r:id="rId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hyperlink" Target="https://ieeexplore.ieee.org/xpl/conhome/9342897/proceeding"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文本框 62"/>
          <p:cNvSpPr txBox="1">
            <a:spLocks noChangeArrowheads="1"/>
          </p:cNvSpPr>
          <p:nvPr/>
        </p:nvSpPr>
        <p:spPr bwMode="auto">
          <a:xfrm>
            <a:off x="1559372" y="1997526"/>
            <a:ext cx="8739549" cy="497957"/>
          </a:xfrm>
          <a:prstGeom prst="rect">
            <a:avLst/>
          </a:prstGeom>
          <a:noFill/>
        </p:spPr>
        <p:txBody>
          <a:bodyPr wrap="square" rtlCol="0">
            <a:spAutoFit/>
          </a:bodyPr>
          <a:lstStyle>
            <a:defPPr>
              <a:defRPr lang="zh-CN"/>
            </a:defPPr>
            <a:lvl1pPr lvl="0" algn="ctr">
              <a:lnSpc>
                <a:spcPct val="120000"/>
              </a:lnSpc>
              <a:spcBef>
                <a:spcPts val="1000"/>
              </a:spcBef>
              <a:buClr>
                <a:srgbClr val="4472C4"/>
              </a:buClr>
              <a:buSzPct val="90000"/>
              <a:defRPr kumimoji="1" sz="2400">
                <a:solidFill>
                  <a:srgbClr val="4B649F"/>
                </a:solidFill>
                <a:latin typeface="微软雅黑" pitchFamily="34" charset="-122"/>
                <a:ea typeface="微软雅黑" pitchFamily="34" charset="-122"/>
                <a:cs typeface="Times New Roman" pitchFamily="18" charset="0"/>
              </a:defRPr>
            </a:lvl1pPr>
          </a:lstStyle>
          <a:p>
            <a:r>
              <a:rPr lang="en-US" altLang="zh-CN" b="1" dirty="0"/>
              <a:t>Spindle: Informed Memory Access Monitoring</a:t>
            </a:r>
            <a:endParaRPr lang="zh-CN" altLang="en-US" b="1" dirty="0"/>
          </a:p>
        </p:txBody>
      </p:sp>
      <p:sp>
        <p:nvSpPr>
          <p:cNvPr id="20" name="矩形 19"/>
          <p:cNvSpPr/>
          <p:nvPr/>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grpSp>
        <p:nvGrpSpPr>
          <p:cNvPr id="21" name="Group 1"/>
          <p:cNvGrpSpPr/>
          <p:nvPr/>
        </p:nvGrpSpPr>
        <p:grpSpPr>
          <a:xfrm>
            <a:off x="10031385" y="4810119"/>
            <a:ext cx="558403" cy="528638"/>
            <a:chOff x="10637838" y="3171860"/>
            <a:chExt cx="744537" cy="704850"/>
          </a:xfrm>
        </p:grpSpPr>
        <p:sp>
          <p:nvSpPr>
            <p:cNvPr id="22"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sp>
          <p:nvSpPr>
            <p:cNvPr id="23"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grpSp>
      <p:grpSp>
        <p:nvGrpSpPr>
          <p:cNvPr id="24" name="Group 3"/>
          <p:cNvGrpSpPr/>
          <p:nvPr/>
        </p:nvGrpSpPr>
        <p:grpSpPr>
          <a:xfrm>
            <a:off x="1354455" y="1612580"/>
            <a:ext cx="470297" cy="470297"/>
            <a:chOff x="1308100" y="1397035"/>
            <a:chExt cx="627063" cy="627062"/>
          </a:xfrm>
        </p:grpSpPr>
        <p:sp>
          <p:nvSpPr>
            <p:cNvPr id="25"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sp>
          <p:nvSpPr>
            <p:cNvPr id="26"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grpSp>
      <p:sp>
        <p:nvSpPr>
          <p:cNvPr id="3" name="文本框 2"/>
          <p:cNvSpPr txBox="1"/>
          <p:nvPr/>
        </p:nvSpPr>
        <p:spPr>
          <a:xfrm>
            <a:off x="-846633" y="96219"/>
            <a:ext cx="1846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pitchFamily="2" charset="-122"/>
              <a:cs typeface="+mn-cs"/>
            </a:endParaRPr>
          </a:p>
        </p:txBody>
      </p:sp>
      <p:sp>
        <p:nvSpPr>
          <p:cNvPr id="2" name="文本框 1">
            <a:hlinkClick r:id="rId4"/>
          </p:cNvPr>
          <p:cNvSpPr txBox="1"/>
          <p:nvPr/>
        </p:nvSpPr>
        <p:spPr>
          <a:xfrm>
            <a:off x="4193535" y="2991575"/>
            <a:ext cx="3459632" cy="497957"/>
          </a:xfrm>
          <a:prstGeom prst="rect">
            <a:avLst/>
          </a:prstGeom>
          <a:noFill/>
        </p:spPr>
        <p:txBody>
          <a:bodyPr wrap="square" rtlCol="0">
            <a:spAutoFit/>
          </a:bodyPr>
          <a:lstStyle/>
          <a:p>
            <a:pPr lvl="0" algn="ctr">
              <a:lnSpc>
                <a:spcPct val="120000"/>
              </a:lnSpc>
              <a:spcBef>
                <a:spcPts val="1000"/>
              </a:spcBef>
              <a:buClr>
                <a:srgbClr val="4472C4"/>
              </a:buClr>
              <a:buSzPct val="90000"/>
              <a:defRPr/>
            </a:pPr>
            <a:r>
              <a:rPr kumimoji="1" lang="en-US" altLang="zh-CN" sz="2400" dirty="0">
                <a:solidFill>
                  <a:srgbClr val="4B649F"/>
                </a:solidFill>
                <a:latin typeface="微软雅黑" pitchFamily="34" charset="-122"/>
                <a:ea typeface="微软雅黑" pitchFamily="34" charset="-122"/>
                <a:cs typeface="Times New Roman" pitchFamily="18" charset="0"/>
              </a:rPr>
              <a:t>ATC 2018</a:t>
            </a:r>
            <a:endParaRPr kumimoji="1" lang="zh-CN" altLang="en-US" sz="2400" b="0" i="0" u="none" strike="noStrike" kern="1200" cap="none" spc="0" normalizeH="0" baseline="0" noProof="0" dirty="0">
              <a:ln>
                <a:noFill/>
              </a:ln>
              <a:solidFill>
                <a:srgbClr val="4B649F"/>
              </a:solidFill>
              <a:effectLst/>
              <a:uLnTx/>
              <a:uFillTx/>
              <a:latin typeface="微软雅黑" pitchFamily="34" charset="-122"/>
              <a:ea typeface="微软雅黑" pitchFamily="34" charset="-122"/>
              <a:cs typeface="Times New Roman" pitchFamily="18" charset="0"/>
            </a:endParaRPr>
          </a:p>
        </p:txBody>
      </p:sp>
      <p:pic>
        <p:nvPicPr>
          <p:cNvPr id="4" name="图片 3">
            <a:extLst>
              <a:ext uri="{FF2B5EF4-FFF2-40B4-BE49-F238E27FC236}">
                <a16:creationId xmlns:a16="http://schemas.microsoft.com/office/drawing/2014/main" id="{1CFAF036-F190-48AF-8EFC-A9D836EF2F2A}"/>
              </a:ext>
            </a:extLst>
          </p:cNvPr>
          <p:cNvPicPr>
            <a:picLocks noChangeAspect="1"/>
          </p:cNvPicPr>
          <p:nvPr/>
        </p:nvPicPr>
        <p:blipFill>
          <a:blip r:embed="rId5"/>
          <a:stretch>
            <a:fillRect/>
          </a:stretch>
        </p:blipFill>
        <p:spPr>
          <a:xfrm>
            <a:off x="1579613" y="3929535"/>
            <a:ext cx="8687475" cy="388202"/>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F6F63E25-34BF-11BD-AF34-FFBB7D85A341}"/>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2</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DDFBAB30-A828-5059-439F-406859521DBB}"/>
              </a:ext>
            </a:extLst>
          </p:cNvPr>
          <p:cNvSpPr>
            <a:spLocks noGrp="1"/>
          </p:cNvSpPr>
          <p:nvPr>
            <p:ph idx="1"/>
          </p:nvPr>
        </p:nvSpPr>
        <p:spPr/>
        <p:txBody>
          <a:bodyPr>
            <a:normAutofit/>
          </a:bodyPr>
          <a:lstStyle/>
          <a:p>
            <a:r>
              <a:rPr lang="en-US" altLang="zh-CN" dirty="0"/>
              <a:t>Intro</a:t>
            </a:r>
          </a:p>
          <a:p>
            <a:pPr lvl="1"/>
            <a:r>
              <a:rPr lang="en-US" altLang="zh-CN" dirty="0"/>
              <a:t>Memory access monitoring</a:t>
            </a:r>
          </a:p>
          <a:p>
            <a:pPr lvl="2"/>
            <a:r>
              <a:rPr lang="en-US" altLang="zh-CN" dirty="0"/>
              <a:t>understand applications and evaluate system</a:t>
            </a:r>
          </a:p>
          <a:p>
            <a:pPr lvl="2"/>
            <a:r>
              <a:rPr lang="en-US" altLang="zh-CN" dirty="0"/>
              <a:t>for memory bug</a:t>
            </a:r>
            <a:r>
              <a:rPr lang="zh-CN" altLang="en-US" dirty="0"/>
              <a:t>、</a:t>
            </a:r>
            <a:r>
              <a:rPr lang="en-US" altLang="zh-CN" dirty="0"/>
              <a:t>race condition detection</a:t>
            </a:r>
            <a:r>
              <a:rPr lang="zh-CN" altLang="en-US" dirty="0"/>
              <a:t>、</a:t>
            </a:r>
            <a:r>
              <a:rPr lang="en-US" altLang="zh-CN" dirty="0"/>
              <a:t>information flow tracking</a:t>
            </a:r>
          </a:p>
          <a:p>
            <a:pPr lvl="1"/>
            <a:endParaRPr lang="en-US" altLang="zh-CN" dirty="0"/>
          </a:p>
          <a:p>
            <a:pPr lvl="1"/>
            <a:r>
              <a:rPr lang="en-US" altLang="zh-CN" dirty="0"/>
              <a:t>Problem</a:t>
            </a:r>
          </a:p>
          <a:p>
            <a:pPr lvl="2"/>
            <a:r>
              <a:rPr lang="en-US" altLang="zh-CN" dirty="0"/>
              <a:t>Some information not available at compile time</a:t>
            </a:r>
          </a:p>
          <a:p>
            <a:pPr lvl="2"/>
            <a:r>
              <a:rPr lang="en-US" altLang="zh-CN" dirty="0"/>
              <a:t>Execution time checking</a:t>
            </a:r>
          </a:p>
          <a:p>
            <a:pPr lvl="3"/>
            <a:r>
              <a:rPr lang="en-US" altLang="zh-CN" dirty="0"/>
              <a:t>Expensive overhead (typically bringing 2× )</a:t>
            </a:r>
          </a:p>
          <a:p>
            <a:pPr lvl="2"/>
            <a:endParaRPr lang="en-US" altLang="zh-CN" dirty="0"/>
          </a:p>
          <a:p>
            <a:pPr lvl="2"/>
            <a:endParaRPr lang="en-US" altLang="zh-CN" dirty="0"/>
          </a:p>
          <a:p>
            <a:pPr lvl="2"/>
            <a:endParaRPr lang="en-US" altLang="zh-CN" dirty="0"/>
          </a:p>
          <a:p>
            <a:pPr lvl="2"/>
            <a:endParaRPr lang="en-US" altLang="zh-CN" dirty="0"/>
          </a:p>
        </p:txBody>
      </p:sp>
      <p:sp>
        <p:nvSpPr>
          <p:cNvPr id="4" name="标题 3">
            <a:extLst>
              <a:ext uri="{FF2B5EF4-FFF2-40B4-BE49-F238E27FC236}">
                <a16:creationId xmlns:a16="http://schemas.microsoft.com/office/drawing/2014/main" id="{56412B66-384B-1743-5A8B-3E50A77E6055}"/>
              </a:ext>
            </a:extLst>
          </p:cNvPr>
          <p:cNvSpPr>
            <a:spLocks noGrp="1"/>
          </p:cNvSpPr>
          <p:nvPr>
            <p:ph type="title"/>
          </p:nvPr>
        </p:nvSpPr>
        <p:spPr/>
        <p:txBody>
          <a:bodyPr/>
          <a:lstStyle/>
          <a:p>
            <a:r>
              <a:rPr lang="en-US" altLang="zh-CN" dirty="0"/>
              <a:t>Introduction</a:t>
            </a:r>
            <a:endParaRPr lang="zh-CN" altLang="en-US" dirty="0"/>
          </a:p>
        </p:txBody>
      </p:sp>
    </p:spTree>
    <p:extLst>
      <p:ext uri="{BB962C8B-B14F-4D97-AF65-F5344CB8AC3E}">
        <p14:creationId xmlns:p14="http://schemas.microsoft.com/office/powerpoint/2010/main" val="391262984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F6F63E25-34BF-11BD-AF34-FFBB7D85A341}"/>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3</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DDFBAB30-A828-5059-439F-406859521DBB}"/>
              </a:ext>
            </a:extLst>
          </p:cNvPr>
          <p:cNvSpPr>
            <a:spLocks noGrp="1"/>
          </p:cNvSpPr>
          <p:nvPr>
            <p:ph idx="1"/>
          </p:nvPr>
        </p:nvSpPr>
        <p:spPr/>
        <p:txBody>
          <a:bodyPr>
            <a:normAutofit/>
          </a:bodyPr>
          <a:lstStyle/>
          <a:p>
            <a:r>
              <a:rPr lang="en-US" altLang="zh-CN" dirty="0"/>
              <a:t>Intro</a:t>
            </a:r>
          </a:p>
          <a:p>
            <a:pPr lvl="1"/>
            <a:r>
              <a:rPr lang="en-US" altLang="zh-CN" dirty="0"/>
              <a:t>Observation</a:t>
            </a:r>
          </a:p>
          <a:p>
            <a:pPr lvl="2"/>
            <a:r>
              <a:rPr lang="en-US" altLang="zh-CN" dirty="0"/>
              <a:t>important information not well utilized at compile time.</a:t>
            </a:r>
          </a:p>
          <a:p>
            <a:pPr lvl="2"/>
            <a:r>
              <a:rPr lang="en-US" altLang="zh-CN" dirty="0"/>
              <a:t>patterns in memory accesses</a:t>
            </a:r>
          </a:p>
          <a:p>
            <a:pPr lvl="3"/>
            <a:r>
              <a:rPr lang="en-US" altLang="zh-CN" dirty="0"/>
              <a:t>accesses to large objects form groups with highly behaviors</a:t>
            </a:r>
          </a:p>
          <a:p>
            <a:pPr lvl="2"/>
            <a:r>
              <a:rPr lang="en-US" altLang="zh-CN" dirty="0"/>
              <a:t>memory access patterns recognizable during static analysis</a:t>
            </a:r>
          </a:p>
          <a:p>
            <a:pPr lvl="3"/>
            <a:r>
              <a:rPr lang="en-US" altLang="zh-CN" dirty="0"/>
              <a:t>summarize common structural information useful to memory checking/tracing tasks</a:t>
            </a:r>
          </a:p>
          <a:p>
            <a:pPr lvl="2"/>
            <a:endParaRPr lang="en-US" altLang="zh-CN" dirty="0"/>
          </a:p>
          <a:p>
            <a:pPr lvl="2"/>
            <a:endParaRPr lang="en-US" altLang="zh-CN" dirty="0"/>
          </a:p>
          <a:p>
            <a:pPr lvl="2"/>
            <a:endParaRPr lang="en-US" altLang="zh-CN" dirty="0"/>
          </a:p>
        </p:txBody>
      </p:sp>
      <p:sp>
        <p:nvSpPr>
          <p:cNvPr id="4" name="标题 3">
            <a:extLst>
              <a:ext uri="{FF2B5EF4-FFF2-40B4-BE49-F238E27FC236}">
                <a16:creationId xmlns:a16="http://schemas.microsoft.com/office/drawing/2014/main" id="{56412B66-384B-1743-5A8B-3E50A77E6055}"/>
              </a:ext>
            </a:extLst>
          </p:cNvPr>
          <p:cNvSpPr>
            <a:spLocks noGrp="1"/>
          </p:cNvSpPr>
          <p:nvPr>
            <p:ph type="title"/>
          </p:nvPr>
        </p:nvSpPr>
        <p:spPr/>
        <p:txBody>
          <a:bodyPr/>
          <a:lstStyle/>
          <a:p>
            <a:r>
              <a:rPr lang="en-US" altLang="zh-CN" dirty="0"/>
              <a:t>Introduction</a:t>
            </a:r>
            <a:endParaRPr lang="zh-CN" altLang="en-US" dirty="0"/>
          </a:p>
        </p:txBody>
      </p:sp>
    </p:spTree>
    <p:extLst>
      <p:ext uri="{BB962C8B-B14F-4D97-AF65-F5344CB8AC3E}">
        <p14:creationId xmlns:p14="http://schemas.microsoft.com/office/powerpoint/2010/main" val="364278058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F6F63E25-34BF-11BD-AF34-FFBB7D85A341}"/>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4</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DDFBAB30-A828-5059-439F-406859521DBB}"/>
              </a:ext>
            </a:extLst>
          </p:cNvPr>
          <p:cNvSpPr>
            <a:spLocks noGrp="1"/>
          </p:cNvSpPr>
          <p:nvPr>
            <p:ph idx="1"/>
          </p:nvPr>
        </p:nvSpPr>
        <p:spPr/>
        <p:txBody>
          <a:bodyPr>
            <a:normAutofit/>
          </a:bodyPr>
          <a:lstStyle/>
          <a:p>
            <a:r>
              <a:rPr lang="en-US" altLang="zh-CN" dirty="0"/>
              <a:t>Intro</a:t>
            </a:r>
          </a:p>
          <a:p>
            <a:pPr lvl="1"/>
            <a:r>
              <a:rPr lang="zh-CN" altLang="en-US" dirty="0"/>
              <a:t>提出 </a:t>
            </a:r>
            <a:r>
              <a:rPr lang="en-US" altLang="zh-CN" dirty="0"/>
              <a:t>Spindle</a:t>
            </a:r>
          </a:p>
          <a:p>
            <a:pPr lvl="1"/>
            <a:r>
              <a:rPr lang="zh-CN" altLang="en-US" dirty="0"/>
              <a:t>特性</a:t>
            </a:r>
            <a:endParaRPr lang="en-US" altLang="zh-CN" dirty="0"/>
          </a:p>
          <a:p>
            <a:pPr lvl="2"/>
            <a:r>
              <a:rPr lang="en-US" altLang="zh-CN" dirty="0"/>
              <a:t>hybrid </a:t>
            </a:r>
            <a:r>
              <a:rPr lang="en-US" altLang="zh-CN" dirty="0" err="1"/>
              <a:t>static+dynamic</a:t>
            </a:r>
            <a:r>
              <a:rPr lang="en-US" altLang="zh-CN" dirty="0"/>
              <a:t> analysis for efficient memory monitoring</a:t>
            </a:r>
          </a:p>
          <a:p>
            <a:pPr lvl="2"/>
            <a:r>
              <a:rPr lang="zh-CN" altLang="en-US" dirty="0"/>
              <a:t>利用常见的静态分析从目标程序中识别运行时</a:t>
            </a:r>
            <a:r>
              <a:rPr lang="en-US" altLang="zh-CN" dirty="0"/>
              <a:t>mem</a:t>
            </a:r>
            <a:r>
              <a:rPr lang="zh-CN" altLang="en-US" dirty="0"/>
              <a:t> </a:t>
            </a:r>
            <a:r>
              <a:rPr lang="en-US" altLang="zh-CN" dirty="0"/>
              <a:t>check</a:t>
            </a:r>
            <a:r>
              <a:rPr lang="zh-CN" altLang="en-US" dirty="0"/>
              <a:t>中的冗余</a:t>
            </a:r>
            <a:endParaRPr lang="en-US" altLang="zh-CN" dirty="0"/>
          </a:p>
          <a:p>
            <a:pPr lvl="2"/>
            <a:r>
              <a:rPr lang="en-US" altLang="zh-CN" dirty="0"/>
              <a:t>by computing rather than collecting memory accesses whenever possible</a:t>
            </a:r>
          </a:p>
          <a:p>
            <a:pPr lvl="2"/>
            <a:r>
              <a:rPr lang="zh-CN" altLang="en-US" dirty="0"/>
              <a:t>插桩可从指令粒度变为对象粒度</a:t>
            </a:r>
            <a:endParaRPr lang="en-US" altLang="zh-CN" dirty="0"/>
          </a:p>
          <a:p>
            <a:pPr lvl="1"/>
            <a:r>
              <a:rPr lang="en-US" altLang="zh-CN" dirty="0"/>
              <a:t>Implementation</a:t>
            </a:r>
          </a:p>
          <a:p>
            <a:pPr lvl="2"/>
            <a:r>
              <a:rPr lang="en-US" altLang="zh-CN" dirty="0"/>
              <a:t>LLVM compiler infrastructure </a:t>
            </a:r>
          </a:p>
          <a:p>
            <a:pPr lvl="2"/>
            <a:r>
              <a:rPr lang="en-US" altLang="zh-CN" dirty="0"/>
              <a:t>a memory bug detector (S-Detector) and a memory trace collector (S-Tracer)</a:t>
            </a:r>
          </a:p>
        </p:txBody>
      </p:sp>
      <p:sp>
        <p:nvSpPr>
          <p:cNvPr id="4" name="标题 3">
            <a:extLst>
              <a:ext uri="{FF2B5EF4-FFF2-40B4-BE49-F238E27FC236}">
                <a16:creationId xmlns:a16="http://schemas.microsoft.com/office/drawing/2014/main" id="{56412B66-384B-1743-5A8B-3E50A77E6055}"/>
              </a:ext>
            </a:extLst>
          </p:cNvPr>
          <p:cNvSpPr>
            <a:spLocks noGrp="1"/>
          </p:cNvSpPr>
          <p:nvPr>
            <p:ph type="title"/>
          </p:nvPr>
        </p:nvSpPr>
        <p:spPr/>
        <p:txBody>
          <a:bodyPr/>
          <a:lstStyle/>
          <a:p>
            <a:r>
              <a:rPr lang="en-US" altLang="zh-CN" dirty="0"/>
              <a:t>Introduction</a:t>
            </a:r>
            <a:endParaRPr lang="zh-CN" altLang="en-US" dirty="0"/>
          </a:p>
        </p:txBody>
      </p:sp>
    </p:spTree>
    <p:extLst>
      <p:ext uri="{BB962C8B-B14F-4D97-AF65-F5344CB8AC3E}">
        <p14:creationId xmlns:p14="http://schemas.microsoft.com/office/powerpoint/2010/main" val="383914789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BCAF7EBD-EA5B-49F4-B061-D332D0AAF27E}"/>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5</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E5B4037E-CA27-42D6-8669-1F6AAC00FEFB}"/>
              </a:ext>
            </a:extLst>
          </p:cNvPr>
          <p:cNvSpPr>
            <a:spLocks noGrp="1"/>
          </p:cNvSpPr>
          <p:nvPr>
            <p:ph idx="1"/>
          </p:nvPr>
        </p:nvSpPr>
        <p:spPr/>
        <p:txBody>
          <a:bodyPr/>
          <a:lstStyle/>
          <a:p>
            <a:r>
              <a:rPr lang="en-US" altLang="zh-CN" dirty="0"/>
              <a:t>Spindle Framework</a:t>
            </a:r>
          </a:p>
          <a:p>
            <a:pPr lvl="1"/>
            <a:r>
              <a:rPr lang="en-US" altLang="zh-CN" dirty="0"/>
              <a:t>Spindle generates Memory Access Skeleton(MAS)</a:t>
            </a:r>
          </a:p>
          <a:p>
            <a:pPr lvl="2"/>
            <a:r>
              <a:rPr lang="en-US" altLang="zh-CN" dirty="0"/>
              <a:t>describing the structured, predictable memory access components</a:t>
            </a:r>
          </a:p>
          <a:p>
            <a:pPr lvl="1"/>
            <a:r>
              <a:rPr lang="en-US" altLang="zh-CN" dirty="0"/>
              <a:t>Limitation</a:t>
            </a:r>
          </a:p>
          <a:p>
            <a:pPr lvl="2"/>
            <a:r>
              <a:rPr lang="en-US" altLang="zh-CN" dirty="0"/>
              <a:t>requires source level information</a:t>
            </a:r>
          </a:p>
          <a:p>
            <a:pPr lvl="2"/>
            <a:r>
              <a:rPr lang="en-US" altLang="zh-CN" dirty="0"/>
              <a:t>starts with LLVM IR </a:t>
            </a:r>
          </a:p>
          <a:p>
            <a:pPr lvl="2"/>
            <a:r>
              <a:rPr lang="en-US" altLang="zh-CN" dirty="0"/>
              <a:t>translate binary codes into IR</a:t>
            </a:r>
          </a:p>
          <a:p>
            <a:pPr lvl="1"/>
            <a:r>
              <a:rPr lang="en-US" altLang="zh-CN" dirty="0"/>
              <a:t>Future work</a:t>
            </a:r>
          </a:p>
          <a:p>
            <a:pPr lvl="2"/>
            <a:r>
              <a:rPr lang="en-US" altLang="zh-CN" dirty="0"/>
              <a:t>direct static analysis on binaries </a:t>
            </a:r>
            <a:endParaRPr lang="zh-CN" altLang="en-US" dirty="0"/>
          </a:p>
        </p:txBody>
      </p:sp>
      <p:sp>
        <p:nvSpPr>
          <p:cNvPr id="4" name="标题 3">
            <a:extLst>
              <a:ext uri="{FF2B5EF4-FFF2-40B4-BE49-F238E27FC236}">
                <a16:creationId xmlns:a16="http://schemas.microsoft.com/office/drawing/2014/main" id="{0B874530-F003-435A-B464-DC63027628EA}"/>
              </a:ext>
            </a:extLst>
          </p:cNvPr>
          <p:cNvSpPr>
            <a:spLocks noGrp="1"/>
          </p:cNvSpPr>
          <p:nvPr>
            <p:ph type="title"/>
          </p:nvPr>
        </p:nvSpPr>
        <p:spPr/>
        <p:txBody>
          <a:bodyPr/>
          <a:lstStyle/>
          <a:p>
            <a:r>
              <a:rPr lang="en-US" altLang="zh-CN" dirty="0"/>
              <a:t>Overview</a:t>
            </a:r>
            <a:endParaRPr lang="zh-CN" altLang="en-US" dirty="0"/>
          </a:p>
        </p:txBody>
      </p:sp>
      <p:pic>
        <p:nvPicPr>
          <p:cNvPr id="6" name="图片 5">
            <a:extLst>
              <a:ext uri="{FF2B5EF4-FFF2-40B4-BE49-F238E27FC236}">
                <a16:creationId xmlns:a16="http://schemas.microsoft.com/office/drawing/2014/main" id="{7345DE05-5B65-4CB8-AE34-0FE6AE7202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06219" y="2860396"/>
            <a:ext cx="4451764" cy="3413630"/>
          </a:xfrm>
          <a:prstGeom prst="rect">
            <a:avLst/>
          </a:prstGeom>
        </p:spPr>
      </p:pic>
    </p:spTree>
    <p:extLst>
      <p:ext uri="{BB962C8B-B14F-4D97-AF65-F5344CB8AC3E}">
        <p14:creationId xmlns:p14="http://schemas.microsoft.com/office/powerpoint/2010/main" val="232438913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BCAF7EBD-EA5B-49F4-B061-D332D0AAF27E}"/>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6</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E5B4037E-CA27-42D6-8669-1F6AAC00FEFB}"/>
              </a:ext>
            </a:extLst>
          </p:cNvPr>
          <p:cNvSpPr>
            <a:spLocks noGrp="1"/>
          </p:cNvSpPr>
          <p:nvPr>
            <p:ph idx="1"/>
          </p:nvPr>
        </p:nvSpPr>
        <p:spPr/>
        <p:txBody>
          <a:bodyPr/>
          <a:lstStyle/>
          <a:p>
            <a:r>
              <a:rPr lang="en-US" altLang="zh-CN" dirty="0"/>
              <a:t>Sample Input/Output: Memory Trace Collector</a:t>
            </a:r>
          </a:p>
          <a:p>
            <a:pPr lvl="1"/>
            <a:r>
              <a:rPr lang="en-US" altLang="zh-CN" dirty="0"/>
              <a:t>Static trace</a:t>
            </a:r>
          </a:p>
          <a:p>
            <a:pPr lvl="2"/>
            <a:r>
              <a:rPr lang="en-US" altLang="zh-CN" dirty="0"/>
              <a:t>the control flow, the memory accesses pattern and the call graph</a:t>
            </a:r>
          </a:p>
          <a:p>
            <a:pPr lvl="2"/>
            <a:r>
              <a:rPr lang="en-US" altLang="zh-CN" dirty="0"/>
              <a:t>information items that cannot be determined during static analysis</a:t>
            </a:r>
          </a:p>
          <a:p>
            <a:pPr lvl="1"/>
            <a:r>
              <a:rPr lang="en-US" altLang="zh-CN" dirty="0"/>
              <a:t>Dynamic trace</a:t>
            </a:r>
          </a:p>
          <a:p>
            <a:pPr lvl="2"/>
            <a:r>
              <a:rPr lang="en-US" altLang="zh-CN" dirty="0"/>
              <a:t>Instrumented code records these missing values at executing time</a:t>
            </a:r>
          </a:p>
          <a:p>
            <a:pPr lvl="2"/>
            <a:r>
              <a:rPr lang="en-US" altLang="zh-CN" dirty="0"/>
              <a:t>compose the dynamic trace(compressed)</a:t>
            </a:r>
          </a:p>
          <a:p>
            <a:pPr lvl="2"/>
            <a:endParaRPr lang="zh-CN" altLang="en-US" dirty="0"/>
          </a:p>
        </p:txBody>
      </p:sp>
      <p:sp>
        <p:nvSpPr>
          <p:cNvPr id="4" name="标题 3">
            <a:extLst>
              <a:ext uri="{FF2B5EF4-FFF2-40B4-BE49-F238E27FC236}">
                <a16:creationId xmlns:a16="http://schemas.microsoft.com/office/drawing/2014/main" id="{0B874530-F003-435A-B464-DC63027628EA}"/>
              </a:ext>
            </a:extLst>
          </p:cNvPr>
          <p:cNvSpPr>
            <a:spLocks noGrp="1"/>
          </p:cNvSpPr>
          <p:nvPr>
            <p:ph type="title"/>
          </p:nvPr>
        </p:nvSpPr>
        <p:spPr/>
        <p:txBody>
          <a:bodyPr/>
          <a:lstStyle/>
          <a:p>
            <a:r>
              <a:rPr lang="en-US" altLang="zh-CN" dirty="0"/>
              <a:t>Overview</a:t>
            </a:r>
            <a:endParaRPr lang="zh-CN" altLang="en-US" dirty="0"/>
          </a:p>
        </p:txBody>
      </p:sp>
      <p:pic>
        <p:nvPicPr>
          <p:cNvPr id="5" name="图片 4">
            <a:extLst>
              <a:ext uri="{FF2B5EF4-FFF2-40B4-BE49-F238E27FC236}">
                <a16:creationId xmlns:a16="http://schemas.microsoft.com/office/drawing/2014/main" id="{DEF49066-43C0-44B8-B062-A25876D23734}"/>
              </a:ext>
            </a:extLst>
          </p:cNvPr>
          <p:cNvPicPr>
            <a:picLocks noChangeAspect="1"/>
          </p:cNvPicPr>
          <p:nvPr/>
        </p:nvPicPr>
        <p:blipFill>
          <a:blip r:embed="rId3"/>
          <a:stretch>
            <a:fillRect/>
          </a:stretch>
        </p:blipFill>
        <p:spPr>
          <a:xfrm>
            <a:off x="1484266" y="4598623"/>
            <a:ext cx="3429378" cy="2131114"/>
          </a:xfrm>
          <a:prstGeom prst="rect">
            <a:avLst/>
          </a:prstGeom>
        </p:spPr>
      </p:pic>
      <p:pic>
        <p:nvPicPr>
          <p:cNvPr id="7" name="图片 6">
            <a:extLst>
              <a:ext uri="{FF2B5EF4-FFF2-40B4-BE49-F238E27FC236}">
                <a16:creationId xmlns:a16="http://schemas.microsoft.com/office/drawing/2014/main" id="{300EE6E4-7648-4964-BB34-42F3142F4B63}"/>
              </a:ext>
            </a:extLst>
          </p:cNvPr>
          <p:cNvPicPr>
            <a:picLocks noChangeAspect="1"/>
          </p:cNvPicPr>
          <p:nvPr/>
        </p:nvPicPr>
        <p:blipFill>
          <a:blip r:embed="rId4"/>
          <a:stretch>
            <a:fillRect/>
          </a:stretch>
        </p:blipFill>
        <p:spPr>
          <a:xfrm>
            <a:off x="6646263" y="4540169"/>
            <a:ext cx="4680306" cy="2248021"/>
          </a:xfrm>
          <a:prstGeom prst="rect">
            <a:avLst/>
          </a:prstGeom>
        </p:spPr>
      </p:pic>
    </p:spTree>
    <p:extLst>
      <p:ext uri="{BB962C8B-B14F-4D97-AF65-F5344CB8AC3E}">
        <p14:creationId xmlns:p14="http://schemas.microsoft.com/office/powerpoint/2010/main" val="136082826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B12481F1-CF6D-4B94-B3C4-57ABF14DF474}"/>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7</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7DB9F8A3-C6D3-48E8-81D5-906F10554B47}"/>
              </a:ext>
            </a:extLst>
          </p:cNvPr>
          <p:cNvSpPr>
            <a:spLocks noGrp="1"/>
          </p:cNvSpPr>
          <p:nvPr>
            <p:ph idx="1"/>
          </p:nvPr>
        </p:nvSpPr>
        <p:spPr/>
        <p:txBody>
          <a:bodyPr/>
          <a:lstStyle/>
          <a:p>
            <a:r>
              <a:rPr lang="en-US" altLang="zh-CN" dirty="0"/>
              <a:t>Intra-procedural Analysis</a:t>
            </a:r>
          </a:p>
          <a:p>
            <a:pPr marL="0" indent="0">
              <a:buNone/>
            </a:pPr>
            <a:r>
              <a:rPr lang="en-US" altLang="zh-CN" dirty="0"/>
              <a:t>     </a:t>
            </a:r>
            <a:r>
              <a:rPr lang="zh-CN" altLang="en-US" sz="2400" b="0" dirty="0"/>
              <a:t>提取函数控制流来决定哪些</a:t>
            </a:r>
            <a:r>
              <a:rPr lang="en-US" altLang="zh-CN" sz="2400" b="0" dirty="0"/>
              <a:t>trace</a:t>
            </a:r>
            <a:r>
              <a:rPr lang="zh-CN" altLang="en-US" sz="2400" b="0" dirty="0"/>
              <a:t>是可计算的</a:t>
            </a:r>
            <a:endParaRPr lang="en-US" altLang="zh-CN" sz="2400" b="0" dirty="0"/>
          </a:p>
          <a:p>
            <a:pPr lvl="1"/>
            <a:r>
              <a:rPr lang="en-US" altLang="zh-CN" dirty="0"/>
              <a:t>Extracting Program Control Structure</a:t>
            </a:r>
          </a:p>
          <a:p>
            <a:pPr marL="450850" lvl="1" indent="0">
              <a:buNone/>
            </a:pPr>
            <a:r>
              <a:rPr lang="zh-CN" altLang="en-US" dirty="0"/>
              <a:t>     </a:t>
            </a:r>
            <a:r>
              <a:rPr lang="zh-CN" altLang="en-US" sz="2000" dirty="0"/>
              <a:t>内存访问</a:t>
            </a:r>
            <a:r>
              <a:rPr lang="en-US" altLang="zh-CN" sz="2000" dirty="0"/>
              <a:t>pattern</a:t>
            </a:r>
            <a:r>
              <a:rPr lang="zh-CN" altLang="en-US" sz="2000" dirty="0"/>
              <a:t>总是和控制流相结合</a:t>
            </a:r>
            <a:endParaRPr lang="en-US" altLang="zh-CN" sz="2000" dirty="0"/>
          </a:p>
          <a:p>
            <a:pPr lvl="2"/>
            <a:r>
              <a:rPr lang="en-US" altLang="zh-CN" dirty="0"/>
              <a:t>M-CFG – </a:t>
            </a:r>
            <a:r>
              <a:rPr lang="zh-CN" altLang="en-US" dirty="0"/>
              <a:t>包含内存引用的指令而非基本块</a:t>
            </a:r>
            <a:endParaRPr lang="en-US" altLang="zh-CN" dirty="0"/>
          </a:p>
          <a:p>
            <a:pPr lvl="3"/>
            <a:r>
              <a:rPr lang="zh-CN" altLang="en-US" dirty="0"/>
              <a:t>以及其余控制流指令。记录和循环、控制流相关的变量</a:t>
            </a:r>
            <a:endParaRPr lang="en-US" altLang="zh-CN" dirty="0"/>
          </a:p>
          <a:p>
            <a:pPr lvl="2"/>
            <a:r>
              <a:rPr lang="zh-CN" altLang="en-US" dirty="0"/>
              <a:t>之后讨论有关内存依赖以及函数调用的处理</a:t>
            </a:r>
            <a:endParaRPr lang="en-US" altLang="zh-CN" dirty="0"/>
          </a:p>
          <a:p>
            <a:pPr lvl="2"/>
            <a:endParaRPr lang="en-US" altLang="zh-CN" dirty="0"/>
          </a:p>
          <a:p>
            <a:pPr marL="713105" lvl="2" indent="0">
              <a:buNone/>
            </a:pPr>
            <a:endParaRPr lang="zh-CN" altLang="en-US" dirty="0"/>
          </a:p>
        </p:txBody>
      </p:sp>
      <p:sp>
        <p:nvSpPr>
          <p:cNvPr id="4" name="标题 3">
            <a:extLst>
              <a:ext uri="{FF2B5EF4-FFF2-40B4-BE49-F238E27FC236}">
                <a16:creationId xmlns:a16="http://schemas.microsoft.com/office/drawing/2014/main" id="{84A6339D-E790-43BD-A926-33796DC47DC3}"/>
              </a:ext>
            </a:extLst>
          </p:cNvPr>
          <p:cNvSpPr>
            <a:spLocks noGrp="1"/>
          </p:cNvSpPr>
          <p:nvPr>
            <p:ph type="title"/>
          </p:nvPr>
        </p:nvSpPr>
        <p:spPr/>
        <p:txBody>
          <a:bodyPr/>
          <a:lstStyle/>
          <a:p>
            <a:r>
              <a:rPr lang="en-US" altLang="zh-CN" dirty="0"/>
              <a:t>Static Analysis</a:t>
            </a:r>
            <a:endParaRPr lang="zh-CN" altLang="en-US" dirty="0"/>
          </a:p>
        </p:txBody>
      </p:sp>
      <p:pic>
        <p:nvPicPr>
          <p:cNvPr id="5" name="图片 4">
            <a:extLst>
              <a:ext uri="{FF2B5EF4-FFF2-40B4-BE49-F238E27FC236}">
                <a16:creationId xmlns:a16="http://schemas.microsoft.com/office/drawing/2014/main" id="{36DF504D-6D4E-4DBA-95D0-ADA3FECEC493}"/>
              </a:ext>
            </a:extLst>
          </p:cNvPr>
          <p:cNvPicPr>
            <a:picLocks noChangeAspect="1"/>
          </p:cNvPicPr>
          <p:nvPr/>
        </p:nvPicPr>
        <p:blipFill>
          <a:blip r:embed="rId2"/>
          <a:stretch>
            <a:fillRect/>
          </a:stretch>
        </p:blipFill>
        <p:spPr>
          <a:xfrm>
            <a:off x="2842888" y="4448292"/>
            <a:ext cx="6144482" cy="1810003"/>
          </a:xfrm>
          <a:prstGeom prst="rect">
            <a:avLst/>
          </a:prstGeom>
        </p:spPr>
      </p:pic>
    </p:spTree>
    <p:extLst>
      <p:ext uri="{BB962C8B-B14F-4D97-AF65-F5344CB8AC3E}">
        <p14:creationId xmlns:p14="http://schemas.microsoft.com/office/powerpoint/2010/main" val="195639093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B12481F1-CF6D-4B94-B3C4-57ABF14DF474}"/>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8</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7DB9F8A3-C6D3-48E8-81D5-906F10554B47}"/>
              </a:ext>
            </a:extLst>
          </p:cNvPr>
          <p:cNvSpPr>
            <a:spLocks noGrp="1"/>
          </p:cNvSpPr>
          <p:nvPr>
            <p:ph idx="1"/>
          </p:nvPr>
        </p:nvSpPr>
        <p:spPr/>
        <p:txBody>
          <a:bodyPr/>
          <a:lstStyle/>
          <a:p>
            <a:r>
              <a:rPr lang="en-US" altLang="zh-CN" dirty="0"/>
              <a:t>Intra-procedural Analysis</a:t>
            </a:r>
          </a:p>
          <a:p>
            <a:pPr lvl="1"/>
            <a:r>
              <a:rPr lang="en-US" altLang="zh-CN" dirty="0"/>
              <a:t>Building Memory Dependence Trees</a:t>
            </a:r>
          </a:p>
          <a:p>
            <a:pPr lvl="2"/>
            <a:r>
              <a:rPr lang="en-US" altLang="zh-CN" dirty="0"/>
              <a:t>Two types of mem access -  computable or non-computable</a:t>
            </a:r>
          </a:p>
          <a:p>
            <a:pPr lvl="2"/>
            <a:r>
              <a:rPr lang="zh-CN" altLang="en-US" dirty="0"/>
              <a:t>树的结构</a:t>
            </a:r>
            <a:endParaRPr lang="en-US" altLang="zh-CN" dirty="0"/>
          </a:p>
          <a:p>
            <a:pPr lvl="3"/>
            <a:r>
              <a:rPr lang="zh-CN" altLang="en-US" b="0" i="0" dirty="0">
                <a:solidFill>
                  <a:srgbClr val="182026"/>
                </a:solidFill>
                <a:effectLst/>
                <a:latin typeface="-apple-system"/>
              </a:rPr>
              <a:t>该树以访问的内存地址为根</a:t>
            </a:r>
            <a:endParaRPr lang="en-US" altLang="zh-CN" b="0" i="0" dirty="0">
              <a:solidFill>
                <a:srgbClr val="182026"/>
              </a:solidFill>
              <a:effectLst/>
              <a:latin typeface="-apple-system"/>
            </a:endParaRPr>
          </a:p>
          <a:p>
            <a:pPr lvl="3"/>
            <a:r>
              <a:rPr lang="zh-CN" altLang="en-US" b="0" i="0" dirty="0">
                <a:solidFill>
                  <a:srgbClr val="182026"/>
                </a:solidFill>
                <a:effectLst/>
                <a:latin typeface="-apple-system"/>
              </a:rPr>
              <a:t>非叶节点表示变量之间的运算符</a:t>
            </a:r>
            <a:endParaRPr lang="en-US" altLang="zh-CN" b="0" i="0" dirty="0">
              <a:solidFill>
                <a:srgbClr val="182026"/>
              </a:solidFill>
              <a:effectLst/>
              <a:latin typeface="-apple-system"/>
            </a:endParaRPr>
          </a:p>
          <a:p>
            <a:pPr lvl="3"/>
            <a:r>
              <a:rPr lang="zh-CN" altLang="en-US" b="0" i="0" dirty="0">
                <a:solidFill>
                  <a:srgbClr val="182026"/>
                </a:solidFill>
                <a:effectLst/>
                <a:latin typeface="-apple-system"/>
              </a:rPr>
              <a:t>叶节点表示程序中的变量</a:t>
            </a:r>
            <a:endParaRPr lang="en-US" altLang="zh-CN" b="0" i="0" dirty="0">
              <a:solidFill>
                <a:srgbClr val="182026"/>
              </a:solidFill>
              <a:effectLst/>
              <a:latin typeface="-apple-system"/>
            </a:endParaRPr>
          </a:p>
          <a:p>
            <a:pPr lvl="4"/>
            <a:r>
              <a:rPr lang="en-US" altLang="zh-CN" b="0" i="0" dirty="0">
                <a:effectLst/>
                <a:latin typeface="Arial" panose="020B0604020202020204" pitchFamily="34" charset="0"/>
              </a:rPr>
              <a:t>Constant value</a:t>
            </a:r>
            <a:r>
              <a:rPr lang="zh-CN" altLang="en-US" b="0" i="0" dirty="0">
                <a:effectLst/>
                <a:latin typeface="Arial" panose="020B0604020202020204" pitchFamily="34" charset="0"/>
              </a:rPr>
              <a:t>、</a:t>
            </a:r>
            <a:r>
              <a:rPr lang="en-US" altLang="zh-CN" b="0" i="0" dirty="0">
                <a:effectLst/>
                <a:latin typeface="Arial" panose="020B0604020202020204" pitchFamily="34" charset="0"/>
              </a:rPr>
              <a:t>Base memory address</a:t>
            </a:r>
            <a:endParaRPr lang="en-US" altLang="zh-CN" dirty="0">
              <a:latin typeface="Arial" panose="020B0604020202020204" pitchFamily="34" charset="0"/>
            </a:endParaRPr>
          </a:p>
          <a:p>
            <a:pPr lvl="4"/>
            <a:r>
              <a:rPr lang="en-US" altLang="zh-CN" b="0" i="0" dirty="0">
                <a:effectLst/>
                <a:latin typeface="Arial" panose="020B0604020202020204" pitchFamily="34" charset="0"/>
              </a:rPr>
              <a:t>Function parameter</a:t>
            </a:r>
            <a:r>
              <a:rPr lang="zh-CN" altLang="en-US" b="0" i="0" dirty="0">
                <a:effectLst/>
                <a:latin typeface="Arial" panose="020B0604020202020204" pitchFamily="34" charset="0"/>
              </a:rPr>
              <a:t>、循环归纳变量</a:t>
            </a:r>
            <a:endParaRPr lang="en-US" altLang="zh-CN" b="0" i="0" dirty="0">
              <a:effectLst/>
              <a:latin typeface="Arial" panose="020B0604020202020204" pitchFamily="34" charset="0"/>
            </a:endParaRPr>
          </a:p>
          <a:p>
            <a:pPr lvl="2"/>
            <a:r>
              <a:rPr lang="zh-CN" altLang="en-US" b="0" i="0" dirty="0">
                <a:effectLst/>
                <a:latin typeface="Arial" panose="020B0604020202020204" pitchFamily="34" charset="0"/>
              </a:rPr>
              <a:t>树的构建</a:t>
            </a:r>
            <a:endParaRPr lang="en-US" altLang="zh-CN" b="0" i="0" dirty="0">
              <a:effectLst/>
              <a:latin typeface="Arial" panose="020B0604020202020204" pitchFamily="34" charset="0"/>
            </a:endParaRPr>
          </a:p>
          <a:p>
            <a:pPr lvl="3"/>
            <a:r>
              <a:rPr lang="zh-CN" altLang="en-US" dirty="0">
                <a:latin typeface="Arial" panose="020B0604020202020204" pitchFamily="34" charset="0"/>
              </a:rPr>
              <a:t>反向数据流分析</a:t>
            </a:r>
            <a:endParaRPr lang="en-US" altLang="zh-CN" dirty="0">
              <a:latin typeface="Arial" panose="020B0604020202020204" pitchFamily="34" charset="0"/>
            </a:endParaRPr>
          </a:p>
          <a:p>
            <a:pPr lvl="3"/>
            <a:r>
              <a:rPr lang="zh-CN" altLang="en-US" b="0" i="0" dirty="0">
                <a:effectLst/>
                <a:latin typeface="Arial" panose="020B0604020202020204" pitchFamily="34" charset="0"/>
              </a:rPr>
              <a:t>对被写入的变量，遍历</a:t>
            </a:r>
            <a:r>
              <a:rPr lang="en-US" altLang="zh-CN" b="0" i="0" dirty="0">
                <a:effectLst/>
                <a:latin typeface="Arial" panose="020B0604020202020204" pitchFamily="34" charset="0"/>
              </a:rPr>
              <a:t>Use-define </a:t>
            </a:r>
          </a:p>
          <a:p>
            <a:pPr lvl="4"/>
            <a:endParaRPr lang="en-US" altLang="zh-CN" dirty="0"/>
          </a:p>
          <a:p>
            <a:pPr marL="713105" lvl="2" indent="0">
              <a:buNone/>
            </a:pPr>
            <a:endParaRPr lang="zh-CN" altLang="en-US" dirty="0"/>
          </a:p>
        </p:txBody>
      </p:sp>
      <p:sp>
        <p:nvSpPr>
          <p:cNvPr id="4" name="标题 3">
            <a:extLst>
              <a:ext uri="{FF2B5EF4-FFF2-40B4-BE49-F238E27FC236}">
                <a16:creationId xmlns:a16="http://schemas.microsoft.com/office/drawing/2014/main" id="{84A6339D-E790-43BD-A926-33796DC47DC3}"/>
              </a:ext>
            </a:extLst>
          </p:cNvPr>
          <p:cNvSpPr>
            <a:spLocks noGrp="1"/>
          </p:cNvSpPr>
          <p:nvPr>
            <p:ph type="title"/>
          </p:nvPr>
        </p:nvSpPr>
        <p:spPr/>
        <p:txBody>
          <a:bodyPr/>
          <a:lstStyle/>
          <a:p>
            <a:r>
              <a:rPr lang="en-US" altLang="zh-CN" dirty="0"/>
              <a:t>Static Analysis</a:t>
            </a:r>
            <a:endParaRPr lang="zh-CN" altLang="en-US" dirty="0"/>
          </a:p>
        </p:txBody>
      </p:sp>
      <p:pic>
        <p:nvPicPr>
          <p:cNvPr id="6" name="图片 5">
            <a:extLst>
              <a:ext uri="{FF2B5EF4-FFF2-40B4-BE49-F238E27FC236}">
                <a16:creationId xmlns:a16="http://schemas.microsoft.com/office/drawing/2014/main" id="{96239C1F-5851-49D5-8C83-C8D470B4F8B0}"/>
              </a:ext>
            </a:extLst>
          </p:cNvPr>
          <p:cNvPicPr>
            <a:picLocks noChangeAspect="1"/>
          </p:cNvPicPr>
          <p:nvPr/>
        </p:nvPicPr>
        <p:blipFill>
          <a:blip r:embed="rId2"/>
          <a:stretch>
            <a:fillRect/>
          </a:stretch>
        </p:blipFill>
        <p:spPr>
          <a:xfrm>
            <a:off x="6303479" y="2410322"/>
            <a:ext cx="5144546" cy="4228829"/>
          </a:xfrm>
          <a:prstGeom prst="rect">
            <a:avLst/>
          </a:prstGeom>
        </p:spPr>
      </p:pic>
    </p:spTree>
    <p:extLst>
      <p:ext uri="{BB962C8B-B14F-4D97-AF65-F5344CB8AC3E}">
        <p14:creationId xmlns:p14="http://schemas.microsoft.com/office/powerpoint/2010/main" val="287730902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B12481F1-CF6D-4B94-B3C4-57ABF14DF474}"/>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9</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7DB9F8A3-C6D3-48E8-81D5-906F10554B47}"/>
              </a:ext>
            </a:extLst>
          </p:cNvPr>
          <p:cNvSpPr>
            <a:spLocks noGrp="1"/>
          </p:cNvSpPr>
          <p:nvPr>
            <p:ph idx="1"/>
          </p:nvPr>
        </p:nvSpPr>
        <p:spPr/>
        <p:txBody>
          <a:bodyPr/>
          <a:lstStyle/>
          <a:p>
            <a:r>
              <a:rPr lang="en-US" altLang="zh-CN" dirty="0"/>
              <a:t>Intra-procedural Analysis</a:t>
            </a:r>
          </a:p>
          <a:p>
            <a:pPr lvl="1"/>
            <a:r>
              <a:rPr lang="en-US" altLang="zh-CN" dirty="0"/>
              <a:t>Building Memory Dependence Trees</a:t>
            </a:r>
          </a:p>
          <a:p>
            <a:pPr lvl="2"/>
            <a:r>
              <a:rPr lang="en-US" altLang="zh-CN" dirty="0">
                <a:latin typeface="Arial" panose="020B0604020202020204" pitchFamily="34" charset="0"/>
              </a:rPr>
              <a:t>A</a:t>
            </a:r>
            <a:r>
              <a:rPr lang="en-US" altLang="zh-CN" b="0" i="0" dirty="0">
                <a:effectLst/>
                <a:latin typeface="Arial" panose="020B0604020202020204" pitchFamily="34" charset="0"/>
              </a:rPr>
              <a:t>llows the central task: computable memory access identification</a:t>
            </a:r>
            <a:endParaRPr lang="en-US" altLang="zh-CN" dirty="0">
              <a:latin typeface="Arial" panose="020B0604020202020204" pitchFamily="34" charset="0"/>
            </a:endParaRPr>
          </a:p>
          <a:p>
            <a:pPr lvl="3"/>
            <a:r>
              <a:rPr lang="en-US" altLang="zh-CN" b="0" i="0" dirty="0">
                <a:effectLst/>
                <a:latin typeface="Arial" panose="020B0604020202020204" pitchFamily="34" charset="0"/>
              </a:rPr>
              <a:t>Analyzing the types of the leaf nodes</a:t>
            </a:r>
          </a:p>
          <a:p>
            <a:pPr lvl="3"/>
            <a:r>
              <a:rPr lang="zh-CN" altLang="en-US" dirty="0">
                <a:latin typeface="Arial" panose="020B0604020202020204" pitchFamily="34" charset="0"/>
              </a:rPr>
              <a:t>若是</a:t>
            </a:r>
            <a:r>
              <a:rPr lang="en-US" altLang="zh-CN" dirty="0">
                <a:latin typeface="Arial" panose="020B0604020202020204" pitchFamily="34" charset="0"/>
              </a:rPr>
              <a:t>Constants</a:t>
            </a:r>
            <a:r>
              <a:rPr lang="zh-CN" altLang="en-US" dirty="0">
                <a:latin typeface="Arial" panose="020B0604020202020204" pitchFamily="34" charset="0"/>
              </a:rPr>
              <a:t>、循环归纳变量，则是可计算的</a:t>
            </a:r>
            <a:endParaRPr lang="en-US" altLang="zh-CN" dirty="0"/>
          </a:p>
          <a:p>
            <a:pPr lvl="2"/>
            <a:endParaRPr lang="en-US" altLang="zh-CN" dirty="0"/>
          </a:p>
          <a:p>
            <a:pPr lvl="2"/>
            <a:endParaRPr lang="en-US" altLang="zh-CN" dirty="0"/>
          </a:p>
          <a:p>
            <a:pPr lvl="2"/>
            <a:endParaRPr lang="en-US" altLang="zh-CN" dirty="0"/>
          </a:p>
          <a:p>
            <a:pPr lvl="2"/>
            <a:endParaRPr lang="en-US" altLang="zh-CN" dirty="0"/>
          </a:p>
          <a:p>
            <a:pPr lvl="2"/>
            <a:endParaRPr lang="en-US" altLang="zh-CN" dirty="0"/>
          </a:p>
          <a:p>
            <a:pPr lvl="2"/>
            <a:endParaRPr lang="en-US" altLang="zh-CN" dirty="0"/>
          </a:p>
          <a:p>
            <a:pPr lvl="2"/>
            <a:endParaRPr lang="en-US" altLang="zh-CN" dirty="0"/>
          </a:p>
          <a:p>
            <a:pPr marL="713105" lvl="2" indent="0">
              <a:buNone/>
            </a:pPr>
            <a:endParaRPr lang="zh-CN" altLang="en-US" dirty="0"/>
          </a:p>
        </p:txBody>
      </p:sp>
      <p:sp>
        <p:nvSpPr>
          <p:cNvPr id="4" name="标题 3">
            <a:extLst>
              <a:ext uri="{FF2B5EF4-FFF2-40B4-BE49-F238E27FC236}">
                <a16:creationId xmlns:a16="http://schemas.microsoft.com/office/drawing/2014/main" id="{84A6339D-E790-43BD-A926-33796DC47DC3}"/>
              </a:ext>
            </a:extLst>
          </p:cNvPr>
          <p:cNvSpPr>
            <a:spLocks noGrp="1"/>
          </p:cNvSpPr>
          <p:nvPr>
            <p:ph type="title"/>
          </p:nvPr>
        </p:nvSpPr>
        <p:spPr/>
        <p:txBody>
          <a:bodyPr/>
          <a:lstStyle/>
          <a:p>
            <a:r>
              <a:rPr lang="en-US" altLang="zh-CN" dirty="0"/>
              <a:t>Static Analysis</a:t>
            </a:r>
            <a:endParaRPr lang="zh-CN" altLang="en-US" dirty="0"/>
          </a:p>
        </p:txBody>
      </p:sp>
      <p:pic>
        <p:nvPicPr>
          <p:cNvPr id="8" name="图片 7">
            <a:extLst>
              <a:ext uri="{FF2B5EF4-FFF2-40B4-BE49-F238E27FC236}">
                <a16:creationId xmlns:a16="http://schemas.microsoft.com/office/drawing/2014/main" id="{3D5F0261-AC64-4886-816A-D590F213A76C}"/>
              </a:ext>
            </a:extLst>
          </p:cNvPr>
          <p:cNvPicPr>
            <a:picLocks noChangeAspect="1"/>
          </p:cNvPicPr>
          <p:nvPr/>
        </p:nvPicPr>
        <p:blipFill>
          <a:blip r:embed="rId2"/>
          <a:stretch>
            <a:fillRect/>
          </a:stretch>
        </p:blipFill>
        <p:spPr>
          <a:xfrm>
            <a:off x="3330817" y="3568534"/>
            <a:ext cx="5530366" cy="1955180"/>
          </a:xfrm>
          <a:prstGeom prst="rect">
            <a:avLst/>
          </a:prstGeom>
        </p:spPr>
      </p:pic>
    </p:spTree>
    <p:extLst>
      <p:ext uri="{BB962C8B-B14F-4D97-AF65-F5344CB8AC3E}">
        <p14:creationId xmlns:p14="http://schemas.microsoft.com/office/powerpoint/2010/main" val="385572507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B12481F1-CF6D-4B94-B3C4-57ABF14DF474}"/>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10</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7DB9F8A3-C6D3-48E8-81D5-906F10554B47}"/>
              </a:ext>
            </a:extLst>
          </p:cNvPr>
          <p:cNvSpPr>
            <a:spLocks noGrp="1"/>
          </p:cNvSpPr>
          <p:nvPr>
            <p:ph idx="1"/>
          </p:nvPr>
        </p:nvSpPr>
        <p:spPr/>
        <p:txBody>
          <a:bodyPr/>
          <a:lstStyle/>
          <a:p>
            <a:r>
              <a:rPr lang="en-US" altLang="zh-CN" dirty="0"/>
              <a:t>Inter-procedural Analysis</a:t>
            </a:r>
          </a:p>
          <a:p>
            <a:pPr marL="450850" lvl="1" indent="0">
              <a:buNone/>
            </a:pPr>
            <a:r>
              <a:rPr lang="zh-CN" altLang="en-US" dirty="0"/>
              <a:t>将函数参数的依赖从</a:t>
            </a:r>
            <a:r>
              <a:rPr lang="en-US" altLang="zh-CN" dirty="0"/>
              <a:t>caller</a:t>
            </a:r>
            <a:r>
              <a:rPr lang="zh-CN" altLang="en-US" dirty="0"/>
              <a:t>传给</a:t>
            </a:r>
            <a:r>
              <a:rPr lang="en-US" altLang="zh-CN" dirty="0"/>
              <a:t>callee</a:t>
            </a:r>
          </a:p>
          <a:p>
            <a:pPr lvl="1"/>
            <a:r>
              <a:rPr lang="zh-CN" altLang="en-US" dirty="0"/>
              <a:t>首先构建程序函数调用图（</a:t>
            </a:r>
            <a:r>
              <a:rPr lang="en-US" altLang="zh-CN" dirty="0"/>
              <a:t>PCG</a:t>
            </a:r>
            <a:r>
              <a:rPr lang="zh-CN" altLang="en-US" dirty="0"/>
              <a:t>）</a:t>
            </a:r>
            <a:endParaRPr lang="en-US" altLang="zh-CN" dirty="0"/>
          </a:p>
          <a:p>
            <a:pPr lvl="2"/>
            <a:r>
              <a:rPr lang="en-US" altLang="zh-CN" dirty="0"/>
              <a:t>Top-down</a:t>
            </a:r>
            <a:r>
              <a:rPr lang="zh-CN" altLang="en-US" dirty="0"/>
              <a:t>进行过程间分析</a:t>
            </a:r>
            <a:endParaRPr lang="en-US" altLang="zh-CN" dirty="0"/>
          </a:p>
          <a:p>
            <a:pPr lvl="1"/>
            <a:r>
              <a:rPr lang="zh-CN" altLang="en-US" dirty="0"/>
              <a:t>将依赖树上的函数参数替换为实参</a:t>
            </a:r>
            <a:endParaRPr lang="en-US" altLang="zh-CN" dirty="0"/>
          </a:p>
          <a:p>
            <a:pPr lvl="1"/>
            <a:endParaRPr lang="en-US" altLang="zh-CN" dirty="0"/>
          </a:p>
          <a:p>
            <a:pPr lvl="2"/>
            <a:endParaRPr lang="en-US" altLang="zh-CN" dirty="0"/>
          </a:p>
          <a:p>
            <a:pPr lvl="2"/>
            <a:endParaRPr lang="en-US" altLang="zh-CN" dirty="0"/>
          </a:p>
          <a:p>
            <a:pPr lvl="2"/>
            <a:endParaRPr lang="en-US" altLang="zh-CN" dirty="0"/>
          </a:p>
          <a:p>
            <a:pPr lvl="2"/>
            <a:endParaRPr lang="en-US" altLang="zh-CN" dirty="0"/>
          </a:p>
          <a:p>
            <a:pPr lvl="2"/>
            <a:endParaRPr lang="en-US" altLang="zh-CN" dirty="0"/>
          </a:p>
          <a:p>
            <a:pPr marL="713105" lvl="2" indent="0">
              <a:buNone/>
            </a:pPr>
            <a:endParaRPr lang="zh-CN" altLang="en-US" dirty="0"/>
          </a:p>
        </p:txBody>
      </p:sp>
      <p:sp>
        <p:nvSpPr>
          <p:cNvPr id="4" name="标题 3">
            <a:extLst>
              <a:ext uri="{FF2B5EF4-FFF2-40B4-BE49-F238E27FC236}">
                <a16:creationId xmlns:a16="http://schemas.microsoft.com/office/drawing/2014/main" id="{84A6339D-E790-43BD-A926-33796DC47DC3}"/>
              </a:ext>
            </a:extLst>
          </p:cNvPr>
          <p:cNvSpPr>
            <a:spLocks noGrp="1"/>
          </p:cNvSpPr>
          <p:nvPr>
            <p:ph type="title"/>
          </p:nvPr>
        </p:nvSpPr>
        <p:spPr/>
        <p:txBody>
          <a:bodyPr/>
          <a:lstStyle/>
          <a:p>
            <a:r>
              <a:rPr lang="en-US" altLang="zh-CN" dirty="0"/>
              <a:t>Static Analysis</a:t>
            </a:r>
            <a:endParaRPr lang="zh-CN" altLang="en-US" dirty="0"/>
          </a:p>
        </p:txBody>
      </p:sp>
      <p:pic>
        <p:nvPicPr>
          <p:cNvPr id="6" name="图片 5">
            <a:extLst>
              <a:ext uri="{FF2B5EF4-FFF2-40B4-BE49-F238E27FC236}">
                <a16:creationId xmlns:a16="http://schemas.microsoft.com/office/drawing/2014/main" id="{9930C445-C81E-4E06-8B4D-0C28C5A9943C}"/>
              </a:ext>
            </a:extLst>
          </p:cNvPr>
          <p:cNvPicPr>
            <a:picLocks noChangeAspect="1"/>
          </p:cNvPicPr>
          <p:nvPr/>
        </p:nvPicPr>
        <p:blipFill>
          <a:blip r:embed="rId2"/>
          <a:stretch>
            <a:fillRect/>
          </a:stretch>
        </p:blipFill>
        <p:spPr>
          <a:xfrm>
            <a:off x="6251251" y="1040781"/>
            <a:ext cx="5422393" cy="2944380"/>
          </a:xfrm>
          <a:prstGeom prst="rect">
            <a:avLst/>
          </a:prstGeom>
        </p:spPr>
      </p:pic>
      <p:pic>
        <p:nvPicPr>
          <p:cNvPr id="9" name="图片 8">
            <a:extLst>
              <a:ext uri="{FF2B5EF4-FFF2-40B4-BE49-F238E27FC236}">
                <a16:creationId xmlns:a16="http://schemas.microsoft.com/office/drawing/2014/main" id="{B535A86C-E664-4C5C-9FB5-1A7B2655D636}"/>
              </a:ext>
            </a:extLst>
          </p:cNvPr>
          <p:cNvPicPr>
            <a:picLocks noChangeAspect="1"/>
          </p:cNvPicPr>
          <p:nvPr/>
        </p:nvPicPr>
        <p:blipFill rotWithShape="1">
          <a:blip r:embed="rId3"/>
          <a:srcRect l="3206" r="1314"/>
          <a:stretch/>
        </p:blipFill>
        <p:spPr>
          <a:xfrm>
            <a:off x="1286108" y="4048588"/>
            <a:ext cx="6062834" cy="2582075"/>
          </a:xfrm>
          <a:prstGeom prst="rect">
            <a:avLst/>
          </a:prstGeom>
        </p:spPr>
      </p:pic>
    </p:spTree>
    <p:extLst>
      <p:ext uri="{BB962C8B-B14F-4D97-AF65-F5344CB8AC3E}">
        <p14:creationId xmlns:p14="http://schemas.microsoft.com/office/powerpoint/2010/main" val="422267020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BACD6216-0147-43EA-966A-5118FB99F3D0}"/>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11</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B54F076F-9C59-4B8D-885C-DE1284784389}"/>
              </a:ext>
            </a:extLst>
          </p:cNvPr>
          <p:cNvSpPr>
            <a:spLocks noGrp="1"/>
          </p:cNvSpPr>
          <p:nvPr>
            <p:ph idx="1"/>
          </p:nvPr>
        </p:nvSpPr>
        <p:spPr/>
        <p:txBody>
          <a:bodyPr/>
          <a:lstStyle/>
          <a:p>
            <a:r>
              <a:rPr lang="en-US" altLang="zh-CN" dirty="0"/>
              <a:t>Runtime information collection</a:t>
            </a:r>
          </a:p>
          <a:p>
            <a:pPr marL="450850" lvl="1" indent="0">
              <a:buNone/>
            </a:pPr>
            <a:r>
              <a:rPr lang="en-US" altLang="zh-CN" dirty="0"/>
              <a:t>MAS</a:t>
            </a:r>
            <a:r>
              <a:rPr lang="zh-CN" altLang="en-US" dirty="0"/>
              <a:t>在运行时通过插桩进一步填充</a:t>
            </a:r>
            <a:endParaRPr lang="en-US" altLang="zh-CN" dirty="0"/>
          </a:p>
          <a:p>
            <a:pPr lvl="1"/>
            <a:r>
              <a:rPr lang="en-US" altLang="zh-CN" dirty="0"/>
              <a:t>Control structures</a:t>
            </a:r>
          </a:p>
          <a:p>
            <a:pPr lvl="2"/>
            <a:r>
              <a:rPr lang="zh-CN" altLang="en-US" dirty="0"/>
              <a:t>记录循环次数、循环归纳变量初值、循环的退出点、</a:t>
            </a:r>
            <a:r>
              <a:rPr lang="en-US" altLang="zh-CN" dirty="0"/>
              <a:t>branch</a:t>
            </a:r>
            <a:r>
              <a:rPr lang="zh-CN" altLang="en-US" dirty="0"/>
              <a:t>的分支</a:t>
            </a:r>
            <a:endParaRPr lang="en-US" altLang="zh-CN" dirty="0"/>
          </a:p>
          <a:p>
            <a:pPr lvl="1"/>
            <a:r>
              <a:rPr lang="en-US" altLang="zh-CN" dirty="0"/>
              <a:t>Input dependent variables</a:t>
            </a:r>
          </a:p>
          <a:p>
            <a:pPr lvl="2"/>
            <a:r>
              <a:rPr lang="en-US" altLang="zh-CN" dirty="0"/>
              <a:t>certain static analysis can indeed reduce runtime overhead</a:t>
            </a:r>
          </a:p>
          <a:p>
            <a:pPr lvl="3"/>
            <a:r>
              <a:rPr lang="zh-CN" altLang="en-US" dirty="0"/>
              <a:t>只在指定位置插桩，比如初始化和更新时</a:t>
            </a:r>
            <a:endParaRPr lang="en-US" altLang="zh-CN" dirty="0"/>
          </a:p>
          <a:p>
            <a:pPr lvl="1"/>
            <a:r>
              <a:rPr lang="en-US" altLang="zh-CN" dirty="0"/>
              <a:t>Non-computable memory accesses</a:t>
            </a:r>
          </a:p>
          <a:p>
            <a:pPr lvl="2"/>
            <a:r>
              <a:rPr lang="zh-CN" altLang="en-US" dirty="0"/>
              <a:t>对于不可计算的内存地址，退回到传统的动态插桩</a:t>
            </a:r>
            <a:endParaRPr lang="en-US" altLang="zh-CN" dirty="0"/>
          </a:p>
        </p:txBody>
      </p:sp>
      <p:sp>
        <p:nvSpPr>
          <p:cNvPr id="4" name="标题 3">
            <a:extLst>
              <a:ext uri="{FF2B5EF4-FFF2-40B4-BE49-F238E27FC236}">
                <a16:creationId xmlns:a16="http://schemas.microsoft.com/office/drawing/2014/main" id="{721289EC-14F0-4C9D-9E06-E799695CEDC5}"/>
              </a:ext>
            </a:extLst>
          </p:cNvPr>
          <p:cNvSpPr>
            <a:spLocks noGrp="1"/>
          </p:cNvSpPr>
          <p:nvPr>
            <p:ph type="title"/>
          </p:nvPr>
        </p:nvSpPr>
        <p:spPr/>
        <p:txBody>
          <a:bodyPr/>
          <a:lstStyle/>
          <a:p>
            <a:r>
              <a:rPr lang="en-US" altLang="zh-CN"/>
              <a:t>Spindle-based Runtime Monitoring</a:t>
            </a:r>
            <a:endParaRPr lang="zh-CN" altLang="en-US" dirty="0"/>
          </a:p>
        </p:txBody>
      </p:sp>
      <p:pic>
        <p:nvPicPr>
          <p:cNvPr id="5" name="图片 4">
            <a:extLst>
              <a:ext uri="{FF2B5EF4-FFF2-40B4-BE49-F238E27FC236}">
                <a16:creationId xmlns:a16="http://schemas.microsoft.com/office/drawing/2014/main" id="{2288D60F-91AE-4106-8376-29ADE9BB1381}"/>
              </a:ext>
            </a:extLst>
          </p:cNvPr>
          <p:cNvPicPr>
            <a:picLocks noChangeAspect="1"/>
          </p:cNvPicPr>
          <p:nvPr/>
        </p:nvPicPr>
        <p:blipFill rotWithShape="1">
          <a:blip r:embed="rId3"/>
          <a:srcRect l="2437" r="3468"/>
          <a:stretch/>
        </p:blipFill>
        <p:spPr>
          <a:xfrm>
            <a:off x="6963012" y="4160835"/>
            <a:ext cx="5228988" cy="2478316"/>
          </a:xfrm>
          <a:prstGeom prst="rect">
            <a:avLst/>
          </a:prstGeom>
        </p:spPr>
      </p:pic>
    </p:spTree>
    <p:extLst>
      <p:ext uri="{BB962C8B-B14F-4D97-AF65-F5344CB8AC3E}">
        <p14:creationId xmlns:p14="http://schemas.microsoft.com/office/powerpoint/2010/main" val="71951460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BACD6216-0147-43EA-966A-5118FB99F3D0}"/>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12</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B54F076F-9C59-4B8D-885C-DE1284784389}"/>
              </a:ext>
            </a:extLst>
          </p:cNvPr>
          <p:cNvSpPr>
            <a:spLocks noGrp="1"/>
          </p:cNvSpPr>
          <p:nvPr>
            <p:ph idx="1"/>
          </p:nvPr>
        </p:nvSpPr>
        <p:spPr/>
        <p:txBody>
          <a:bodyPr/>
          <a:lstStyle/>
          <a:p>
            <a:r>
              <a:rPr lang="en-US" altLang="zh-CN" dirty="0"/>
              <a:t>Spindle-based tool developing</a:t>
            </a:r>
          </a:p>
          <a:p>
            <a:pPr marL="450850" lvl="1" indent="0">
              <a:buNone/>
            </a:pPr>
            <a:r>
              <a:rPr lang="zh-CN" altLang="en-US" dirty="0"/>
              <a:t>使用</a:t>
            </a:r>
            <a:r>
              <a:rPr lang="en-US" altLang="zh-CN" dirty="0"/>
              <a:t>Spindle</a:t>
            </a:r>
            <a:r>
              <a:rPr lang="zh-CN" altLang="en-US" dirty="0"/>
              <a:t>的</a:t>
            </a:r>
            <a:r>
              <a:rPr lang="en-US" altLang="zh-CN" dirty="0"/>
              <a:t>API</a:t>
            </a:r>
            <a:r>
              <a:rPr lang="zh-CN" altLang="en-US" dirty="0"/>
              <a:t>构建内存监测工具</a:t>
            </a:r>
            <a:endParaRPr lang="en-US" altLang="zh-CN" dirty="0"/>
          </a:p>
          <a:p>
            <a:pPr lvl="1"/>
            <a:r>
              <a:rPr lang="en-US" altLang="zh-CN" dirty="0"/>
              <a:t>Memory Bug Detector (S-Detector)</a:t>
            </a:r>
          </a:p>
          <a:p>
            <a:pPr marL="713105" lvl="2" indent="0">
              <a:buNone/>
            </a:pPr>
            <a:r>
              <a:rPr lang="zh-CN" altLang="en-US" dirty="0"/>
              <a:t>数组越界、</a:t>
            </a:r>
            <a:r>
              <a:rPr lang="en-US" altLang="zh-CN" dirty="0"/>
              <a:t>use-after-free</a:t>
            </a:r>
            <a:r>
              <a:rPr lang="zh-CN" altLang="en-US" dirty="0"/>
              <a:t>、内存泄漏</a:t>
            </a:r>
            <a:endParaRPr lang="en-US" altLang="zh-CN" dirty="0"/>
          </a:p>
          <a:p>
            <a:pPr lvl="2"/>
            <a:r>
              <a:rPr lang="en-US" altLang="zh-CN" dirty="0"/>
              <a:t>In-structure accesses</a:t>
            </a:r>
          </a:p>
          <a:p>
            <a:pPr lvl="3"/>
            <a:r>
              <a:rPr lang="zh-CN" altLang="en-US" dirty="0"/>
              <a:t>所有</a:t>
            </a:r>
            <a:r>
              <a:rPr lang="en-US" altLang="zh-CN" dirty="0"/>
              <a:t>access</a:t>
            </a:r>
            <a:r>
              <a:rPr lang="zh-CN" altLang="en-US" dirty="0"/>
              <a:t>都可以表示为</a:t>
            </a:r>
            <a:r>
              <a:rPr lang="en-US" altLang="zh-CN" dirty="0" err="1"/>
              <a:t>base+offset</a:t>
            </a:r>
            <a:endParaRPr lang="en-US" altLang="zh-CN" dirty="0"/>
          </a:p>
          <a:p>
            <a:pPr lvl="3"/>
            <a:r>
              <a:rPr lang="en-US" altLang="zh-CN" dirty="0"/>
              <a:t>offset</a:t>
            </a:r>
            <a:r>
              <a:rPr lang="zh-CN" altLang="en-US" dirty="0"/>
              <a:t>确定后，只需检查</a:t>
            </a:r>
            <a:r>
              <a:rPr lang="en-US" altLang="zh-CN" dirty="0"/>
              <a:t>base</a:t>
            </a:r>
            <a:r>
              <a:rPr lang="zh-CN" altLang="en-US" dirty="0"/>
              <a:t>到</a:t>
            </a:r>
            <a:r>
              <a:rPr lang="en-US" altLang="zh-CN" dirty="0" err="1"/>
              <a:t>base+offset</a:t>
            </a:r>
            <a:r>
              <a:rPr lang="zh-CN" altLang="en-US" dirty="0"/>
              <a:t>是否</a:t>
            </a:r>
            <a:r>
              <a:rPr lang="en-US" altLang="zh-CN" dirty="0"/>
              <a:t>valid</a:t>
            </a:r>
            <a:r>
              <a:rPr lang="zh-CN" altLang="en-US" dirty="0"/>
              <a:t>，为</a:t>
            </a:r>
            <a:r>
              <a:rPr lang="en-US" altLang="zh-CN" dirty="0"/>
              <a:t>per element</a:t>
            </a:r>
            <a:r>
              <a:rPr lang="zh-CN" altLang="en-US" dirty="0"/>
              <a:t>的检查</a:t>
            </a:r>
            <a:endParaRPr lang="en-US" altLang="zh-CN" dirty="0"/>
          </a:p>
          <a:p>
            <a:pPr lvl="2"/>
            <a:r>
              <a:rPr lang="en-US" altLang="zh-CN" dirty="0"/>
              <a:t>In-loop accesses</a:t>
            </a:r>
          </a:p>
          <a:p>
            <a:pPr lvl="3"/>
            <a:r>
              <a:rPr lang="zh-CN" altLang="en-US" dirty="0"/>
              <a:t>确定归纳变量的初值、最终值、更新方法</a:t>
            </a:r>
            <a:endParaRPr lang="en-US" altLang="zh-CN" dirty="0"/>
          </a:p>
          <a:p>
            <a:pPr lvl="3"/>
            <a:r>
              <a:rPr lang="en-US" altLang="zh-CN" dirty="0"/>
              <a:t>[</a:t>
            </a:r>
            <a:r>
              <a:rPr lang="en-US" altLang="zh-CN" dirty="0" err="1" smtClean="0"/>
              <a:t>pos_end</a:t>
            </a:r>
            <a:r>
              <a:rPr lang="en-US" altLang="zh-CN" dirty="0" smtClean="0"/>
              <a:t>/2-1</a:t>
            </a:r>
            <a:r>
              <a:rPr lang="en-US" altLang="zh-CN" dirty="0"/>
              <a:t>, </a:t>
            </a:r>
            <a:r>
              <a:rPr lang="en-US" altLang="zh-CN" dirty="0" smtClean="0"/>
              <a:t>pos_init-1</a:t>
            </a:r>
            <a:r>
              <a:rPr lang="en-US" altLang="zh-CN" dirty="0"/>
              <a:t>]</a:t>
            </a:r>
            <a:r>
              <a:rPr lang="zh-CN" altLang="en-US" dirty="0"/>
              <a:t>，确定该范围是否有效</a:t>
            </a:r>
            <a:endParaRPr lang="en-US" altLang="zh-CN" dirty="0"/>
          </a:p>
          <a:p>
            <a:pPr lvl="2"/>
            <a:endParaRPr lang="en-US" altLang="zh-CN" dirty="0"/>
          </a:p>
        </p:txBody>
      </p:sp>
      <p:sp>
        <p:nvSpPr>
          <p:cNvPr id="4" name="标题 3">
            <a:extLst>
              <a:ext uri="{FF2B5EF4-FFF2-40B4-BE49-F238E27FC236}">
                <a16:creationId xmlns:a16="http://schemas.microsoft.com/office/drawing/2014/main" id="{721289EC-14F0-4C9D-9E06-E799695CEDC5}"/>
              </a:ext>
            </a:extLst>
          </p:cNvPr>
          <p:cNvSpPr>
            <a:spLocks noGrp="1"/>
          </p:cNvSpPr>
          <p:nvPr>
            <p:ph type="title"/>
          </p:nvPr>
        </p:nvSpPr>
        <p:spPr/>
        <p:txBody>
          <a:bodyPr/>
          <a:lstStyle/>
          <a:p>
            <a:r>
              <a:rPr lang="en-US" altLang="zh-CN"/>
              <a:t>Spindle-based Runtime Monitoring</a:t>
            </a:r>
            <a:endParaRPr lang="zh-CN" altLang="en-US" dirty="0"/>
          </a:p>
        </p:txBody>
      </p:sp>
      <p:pic>
        <p:nvPicPr>
          <p:cNvPr id="6" name="图片 5">
            <a:extLst>
              <a:ext uri="{FF2B5EF4-FFF2-40B4-BE49-F238E27FC236}">
                <a16:creationId xmlns:a16="http://schemas.microsoft.com/office/drawing/2014/main" id="{A717620B-0E25-4485-A21E-620352C3A316}"/>
              </a:ext>
            </a:extLst>
          </p:cNvPr>
          <p:cNvPicPr>
            <a:picLocks noChangeAspect="1"/>
          </p:cNvPicPr>
          <p:nvPr/>
        </p:nvPicPr>
        <p:blipFill>
          <a:blip r:embed="rId3"/>
          <a:stretch>
            <a:fillRect/>
          </a:stretch>
        </p:blipFill>
        <p:spPr>
          <a:xfrm>
            <a:off x="6314255" y="914433"/>
            <a:ext cx="5877745" cy="2829320"/>
          </a:xfrm>
          <a:prstGeom prst="rect">
            <a:avLst/>
          </a:prstGeom>
        </p:spPr>
      </p:pic>
    </p:spTree>
    <p:extLst>
      <p:ext uri="{BB962C8B-B14F-4D97-AF65-F5344CB8AC3E}">
        <p14:creationId xmlns:p14="http://schemas.microsoft.com/office/powerpoint/2010/main" val="152515877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BACD6216-0147-43EA-966A-5118FB99F3D0}"/>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13</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B54F076F-9C59-4B8D-885C-DE1284784389}"/>
              </a:ext>
            </a:extLst>
          </p:cNvPr>
          <p:cNvSpPr>
            <a:spLocks noGrp="1"/>
          </p:cNvSpPr>
          <p:nvPr>
            <p:ph idx="1"/>
          </p:nvPr>
        </p:nvSpPr>
        <p:spPr/>
        <p:txBody>
          <a:bodyPr/>
          <a:lstStyle/>
          <a:p>
            <a:r>
              <a:rPr lang="en-US" altLang="zh-CN" dirty="0"/>
              <a:t>Spindle-based tool developing</a:t>
            </a:r>
          </a:p>
          <a:p>
            <a:pPr marL="450850" lvl="1" indent="0">
              <a:buNone/>
            </a:pPr>
            <a:r>
              <a:rPr lang="zh-CN" altLang="en-US" dirty="0"/>
              <a:t>使用</a:t>
            </a:r>
            <a:r>
              <a:rPr lang="en-US" altLang="zh-CN" dirty="0"/>
              <a:t>Spindle</a:t>
            </a:r>
            <a:r>
              <a:rPr lang="zh-CN" altLang="en-US" dirty="0"/>
              <a:t>的</a:t>
            </a:r>
            <a:r>
              <a:rPr lang="en-US" altLang="zh-CN" dirty="0"/>
              <a:t>API</a:t>
            </a:r>
            <a:r>
              <a:rPr lang="zh-CN" altLang="en-US" dirty="0"/>
              <a:t>构建内存监测工具</a:t>
            </a:r>
            <a:endParaRPr lang="en-US" altLang="zh-CN" dirty="0"/>
          </a:p>
          <a:p>
            <a:pPr lvl="1"/>
            <a:r>
              <a:rPr lang="en-US" altLang="zh-CN" dirty="0"/>
              <a:t>Memory Trace Collector (S-Tracer)</a:t>
            </a:r>
          </a:p>
          <a:p>
            <a:pPr lvl="2"/>
            <a:r>
              <a:rPr lang="en-US" altLang="zh-CN" dirty="0"/>
              <a:t>generate highly compressed memory access traces</a:t>
            </a:r>
          </a:p>
          <a:p>
            <a:pPr lvl="2"/>
            <a:r>
              <a:rPr lang="en-US" altLang="zh-CN" dirty="0"/>
              <a:t>Register spilling</a:t>
            </a:r>
            <a:r>
              <a:rPr lang="zh-CN" altLang="en-US" dirty="0"/>
              <a:t>、</a:t>
            </a:r>
            <a:r>
              <a:rPr lang="en-US" altLang="zh-CN" dirty="0"/>
              <a:t>Implicit memory accesses with function calls</a:t>
            </a:r>
          </a:p>
          <a:p>
            <a:pPr lvl="3"/>
            <a:r>
              <a:rPr lang="en-US" altLang="zh-CN" dirty="0"/>
              <a:t>Simulation</a:t>
            </a:r>
          </a:p>
          <a:p>
            <a:pPr lvl="2"/>
            <a:r>
              <a:rPr lang="en-US" altLang="zh-CN" dirty="0"/>
              <a:t>Dynamically linked libraries</a:t>
            </a:r>
          </a:p>
          <a:p>
            <a:pPr lvl="3"/>
            <a:r>
              <a:rPr lang="en-US" altLang="zh-CN" dirty="0"/>
              <a:t>fall back again to traditional dynamic instrumentation</a:t>
            </a:r>
          </a:p>
        </p:txBody>
      </p:sp>
      <p:sp>
        <p:nvSpPr>
          <p:cNvPr id="4" name="标题 3">
            <a:extLst>
              <a:ext uri="{FF2B5EF4-FFF2-40B4-BE49-F238E27FC236}">
                <a16:creationId xmlns:a16="http://schemas.microsoft.com/office/drawing/2014/main" id="{721289EC-14F0-4C9D-9E06-E799695CEDC5}"/>
              </a:ext>
            </a:extLst>
          </p:cNvPr>
          <p:cNvSpPr>
            <a:spLocks noGrp="1"/>
          </p:cNvSpPr>
          <p:nvPr>
            <p:ph type="title"/>
          </p:nvPr>
        </p:nvSpPr>
        <p:spPr/>
        <p:txBody>
          <a:bodyPr/>
          <a:lstStyle/>
          <a:p>
            <a:r>
              <a:rPr lang="en-US" altLang="zh-CN"/>
              <a:t>Spindle-based Runtime Monitoring</a:t>
            </a:r>
            <a:endParaRPr lang="zh-CN" altLang="en-US" dirty="0"/>
          </a:p>
        </p:txBody>
      </p:sp>
    </p:spTree>
    <p:extLst>
      <p:ext uri="{BB962C8B-B14F-4D97-AF65-F5344CB8AC3E}">
        <p14:creationId xmlns:p14="http://schemas.microsoft.com/office/powerpoint/2010/main" val="342181169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DD44F022-E4B0-493C-8AC9-6BA1EB59AF99}"/>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14</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58C63EDE-4300-4573-982A-4CD0C9CBF157}"/>
              </a:ext>
            </a:extLst>
          </p:cNvPr>
          <p:cNvSpPr>
            <a:spLocks noGrp="1"/>
          </p:cNvSpPr>
          <p:nvPr>
            <p:ph idx="1"/>
          </p:nvPr>
        </p:nvSpPr>
        <p:spPr/>
        <p:txBody>
          <a:bodyPr>
            <a:normAutofit lnSpcReduction="10000"/>
          </a:bodyPr>
          <a:lstStyle/>
          <a:p>
            <a:r>
              <a:rPr lang="en-US" altLang="zh-CN" dirty="0"/>
              <a:t>Setup</a:t>
            </a:r>
          </a:p>
          <a:p>
            <a:pPr lvl="1"/>
            <a:r>
              <a:rPr lang="en-US" altLang="zh-CN" dirty="0"/>
              <a:t>Test programs </a:t>
            </a:r>
          </a:p>
          <a:p>
            <a:pPr lvl="2"/>
            <a:r>
              <a:rPr lang="en-US" altLang="zh-CN" dirty="0"/>
              <a:t>11 C programs from SPEC CPU2006 for memory bug detection</a:t>
            </a:r>
          </a:p>
          <a:p>
            <a:pPr lvl="3"/>
            <a:r>
              <a:rPr lang="en-US" altLang="zh-CN" dirty="0"/>
              <a:t>400.perlbench, 401.bzip2, 403.gcc,429.mcf, 433.milc, 445.gobmk, 456.hmmer,458.sjeng, 464.h264ref, 470.lbm, and 482.sphinx3</a:t>
            </a:r>
          </a:p>
          <a:p>
            <a:pPr lvl="2"/>
            <a:r>
              <a:rPr lang="en-US" altLang="zh-CN" dirty="0"/>
              <a:t>NPB parallel benchmark suite for memory trace collection</a:t>
            </a:r>
          </a:p>
          <a:p>
            <a:pPr lvl="2"/>
            <a:r>
              <a:rPr lang="en-US" altLang="zh-CN" dirty="0"/>
              <a:t>data-intensive and irregular datacenter applications</a:t>
            </a:r>
          </a:p>
          <a:p>
            <a:pPr lvl="3"/>
            <a:r>
              <a:rPr lang="en-US" altLang="zh-CN" dirty="0"/>
              <a:t>the Breadth First Search (BFS) component of the Graph500 Benchmark</a:t>
            </a:r>
          </a:p>
          <a:p>
            <a:pPr lvl="3"/>
            <a:r>
              <a:rPr lang="en-US" altLang="zh-CN" dirty="0"/>
              <a:t>a convolutional neural network for digit recognition(MNIST) </a:t>
            </a:r>
          </a:p>
          <a:p>
            <a:pPr lvl="3"/>
            <a:r>
              <a:rPr lang="en-US" altLang="zh-CN" dirty="0" err="1"/>
              <a:t>kissdb</a:t>
            </a:r>
            <a:r>
              <a:rPr lang="en-US" altLang="zh-CN" dirty="0"/>
              <a:t>, a key-value store</a:t>
            </a:r>
          </a:p>
          <a:p>
            <a:pPr lvl="3"/>
            <a:r>
              <a:rPr lang="en-US" altLang="zh-CN" dirty="0"/>
              <a:t>Fido, a lightweight, modular machine learning library</a:t>
            </a:r>
          </a:p>
          <a:p>
            <a:pPr lvl="2"/>
            <a:r>
              <a:rPr lang="en-US" altLang="zh-CN" dirty="0"/>
              <a:t>3 programs from the PARSEC suite for multi-threaded applications</a:t>
            </a:r>
          </a:p>
          <a:p>
            <a:pPr lvl="3"/>
            <a:r>
              <a:rPr lang="en-US" altLang="zh-CN" dirty="0" err="1"/>
              <a:t>streamcluster</a:t>
            </a:r>
            <a:r>
              <a:rPr lang="en-US" altLang="zh-CN" dirty="0"/>
              <a:t>(stream processing), </a:t>
            </a:r>
            <a:r>
              <a:rPr lang="en-US" altLang="zh-CN" dirty="0" err="1"/>
              <a:t>freqmine</a:t>
            </a:r>
            <a:r>
              <a:rPr lang="en-US" altLang="zh-CN" dirty="0"/>
              <a:t> (data mining), and </a:t>
            </a:r>
            <a:r>
              <a:rPr lang="en-US" altLang="zh-CN" dirty="0" err="1"/>
              <a:t>blackscholes</a:t>
            </a:r>
            <a:r>
              <a:rPr lang="en-US" altLang="zh-CN" dirty="0"/>
              <a:t> (PDE solving)</a:t>
            </a:r>
          </a:p>
          <a:p>
            <a:pPr lvl="3"/>
            <a:endParaRPr lang="en-US" altLang="zh-CN" dirty="0"/>
          </a:p>
          <a:p>
            <a:pPr lvl="3"/>
            <a:endParaRPr lang="en-US" altLang="zh-CN" dirty="0"/>
          </a:p>
          <a:p>
            <a:pPr lvl="2"/>
            <a:endParaRPr lang="zh-CN" altLang="en-US" dirty="0"/>
          </a:p>
        </p:txBody>
      </p:sp>
      <p:sp>
        <p:nvSpPr>
          <p:cNvPr id="4" name="标题 3">
            <a:extLst>
              <a:ext uri="{FF2B5EF4-FFF2-40B4-BE49-F238E27FC236}">
                <a16:creationId xmlns:a16="http://schemas.microsoft.com/office/drawing/2014/main" id="{02447B7A-826E-4A5C-8A94-68602B883B31}"/>
              </a:ext>
            </a:extLst>
          </p:cNvPr>
          <p:cNvSpPr>
            <a:spLocks noGrp="1"/>
          </p:cNvSpPr>
          <p:nvPr>
            <p:ph type="title"/>
          </p:nvPr>
        </p:nvSpPr>
        <p:spPr/>
        <p:txBody>
          <a:bodyPr/>
          <a:lstStyle/>
          <a:p>
            <a:r>
              <a:rPr lang="en-US" altLang="zh-CN" dirty="0"/>
              <a:t>Evaluation</a:t>
            </a:r>
            <a:endParaRPr lang="zh-CN" altLang="en-US" dirty="0"/>
          </a:p>
        </p:txBody>
      </p:sp>
    </p:spTree>
    <p:extLst>
      <p:ext uri="{BB962C8B-B14F-4D97-AF65-F5344CB8AC3E}">
        <p14:creationId xmlns:p14="http://schemas.microsoft.com/office/powerpoint/2010/main" val="220559706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DD44F022-E4B0-493C-8AC9-6BA1EB59AF99}"/>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15</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58C63EDE-4300-4573-982A-4CD0C9CBF157}"/>
              </a:ext>
            </a:extLst>
          </p:cNvPr>
          <p:cNvSpPr>
            <a:spLocks noGrp="1"/>
          </p:cNvSpPr>
          <p:nvPr>
            <p:ph idx="1"/>
          </p:nvPr>
        </p:nvSpPr>
        <p:spPr/>
        <p:txBody>
          <a:bodyPr>
            <a:normAutofit/>
          </a:bodyPr>
          <a:lstStyle/>
          <a:p>
            <a:r>
              <a:rPr lang="en-US" altLang="zh-CN" dirty="0"/>
              <a:t>Spindle Compilation Overhead</a:t>
            </a:r>
          </a:p>
          <a:p>
            <a:pPr lvl="1"/>
            <a:r>
              <a:rPr lang="en-US" altLang="zh-CN" dirty="0"/>
              <a:t>2% to 35%, average at 10%</a:t>
            </a:r>
          </a:p>
          <a:p>
            <a:pPr lvl="2"/>
            <a:r>
              <a:rPr lang="en-US" altLang="zh-CN" dirty="0"/>
              <a:t>Negligible considering the significant savings in the much</a:t>
            </a:r>
            <a:br>
              <a:rPr lang="en-US" altLang="zh-CN" dirty="0"/>
            </a:br>
            <a:r>
              <a:rPr lang="en-US" altLang="zh-CN" dirty="0"/>
              <a:t>larger runtime checking/tracing cost</a:t>
            </a:r>
          </a:p>
          <a:p>
            <a:pPr lvl="3"/>
            <a:endParaRPr lang="en-US" altLang="zh-CN" dirty="0"/>
          </a:p>
          <a:p>
            <a:pPr lvl="3"/>
            <a:endParaRPr lang="en-US" altLang="zh-CN" dirty="0"/>
          </a:p>
          <a:p>
            <a:pPr lvl="2"/>
            <a:endParaRPr lang="zh-CN" altLang="en-US" dirty="0"/>
          </a:p>
        </p:txBody>
      </p:sp>
      <p:sp>
        <p:nvSpPr>
          <p:cNvPr id="4" name="标题 3">
            <a:extLst>
              <a:ext uri="{FF2B5EF4-FFF2-40B4-BE49-F238E27FC236}">
                <a16:creationId xmlns:a16="http://schemas.microsoft.com/office/drawing/2014/main" id="{02447B7A-826E-4A5C-8A94-68602B883B31}"/>
              </a:ext>
            </a:extLst>
          </p:cNvPr>
          <p:cNvSpPr>
            <a:spLocks noGrp="1"/>
          </p:cNvSpPr>
          <p:nvPr>
            <p:ph type="title"/>
          </p:nvPr>
        </p:nvSpPr>
        <p:spPr/>
        <p:txBody>
          <a:bodyPr/>
          <a:lstStyle/>
          <a:p>
            <a:r>
              <a:rPr lang="en-US" altLang="zh-CN" dirty="0"/>
              <a:t>Evaluation</a:t>
            </a:r>
            <a:endParaRPr lang="zh-CN" altLang="en-US" dirty="0"/>
          </a:p>
        </p:txBody>
      </p:sp>
      <p:pic>
        <p:nvPicPr>
          <p:cNvPr id="5" name="图片 4">
            <a:extLst>
              <a:ext uri="{FF2B5EF4-FFF2-40B4-BE49-F238E27FC236}">
                <a16:creationId xmlns:a16="http://schemas.microsoft.com/office/drawing/2014/main" id="{BC82154F-DC30-4EB3-A911-F300CBB6E704}"/>
              </a:ext>
            </a:extLst>
          </p:cNvPr>
          <p:cNvPicPr>
            <a:picLocks noChangeAspect="1"/>
          </p:cNvPicPr>
          <p:nvPr/>
        </p:nvPicPr>
        <p:blipFill>
          <a:blip r:embed="rId2"/>
          <a:stretch>
            <a:fillRect/>
          </a:stretch>
        </p:blipFill>
        <p:spPr>
          <a:xfrm>
            <a:off x="3110410" y="2838146"/>
            <a:ext cx="6373114" cy="3801005"/>
          </a:xfrm>
          <a:prstGeom prst="rect">
            <a:avLst/>
          </a:prstGeom>
        </p:spPr>
      </p:pic>
    </p:spTree>
    <p:extLst>
      <p:ext uri="{BB962C8B-B14F-4D97-AF65-F5344CB8AC3E}">
        <p14:creationId xmlns:p14="http://schemas.microsoft.com/office/powerpoint/2010/main" val="383565933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DD44F022-E4B0-493C-8AC9-6BA1EB59AF99}"/>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16</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58C63EDE-4300-4573-982A-4CD0C9CBF157}"/>
              </a:ext>
            </a:extLst>
          </p:cNvPr>
          <p:cNvSpPr>
            <a:spLocks noGrp="1"/>
          </p:cNvSpPr>
          <p:nvPr>
            <p:ph idx="1"/>
          </p:nvPr>
        </p:nvSpPr>
        <p:spPr/>
        <p:txBody>
          <a:bodyPr>
            <a:normAutofit/>
          </a:bodyPr>
          <a:lstStyle/>
          <a:p>
            <a:r>
              <a:rPr lang="en-US" altLang="zh-CN" dirty="0"/>
              <a:t>S-Detector for Memory bug detection</a:t>
            </a:r>
          </a:p>
          <a:p>
            <a:pPr lvl="1"/>
            <a:r>
              <a:rPr lang="en-US" altLang="zh-CN" dirty="0"/>
              <a:t>S-Detector runtime overhead</a:t>
            </a:r>
          </a:p>
          <a:p>
            <a:pPr lvl="3"/>
            <a:r>
              <a:rPr lang="en-US" altLang="zh-CN" dirty="0"/>
              <a:t>compare with ASAN and </a:t>
            </a:r>
            <a:r>
              <a:rPr lang="en-US" altLang="zh-CN" b="0" i="0" dirty="0" err="1">
                <a:effectLst/>
                <a:latin typeface="Arial" panose="020B0604020202020204" pitchFamily="34" charset="0"/>
              </a:rPr>
              <a:t>DynamoRIO</a:t>
            </a:r>
            <a:endParaRPr lang="en-US" altLang="zh-CN" b="0" i="0" dirty="0">
              <a:effectLst/>
              <a:latin typeface="Arial" panose="020B0604020202020204" pitchFamily="34" charset="0"/>
            </a:endParaRPr>
          </a:p>
          <a:p>
            <a:pPr lvl="3"/>
            <a:r>
              <a:rPr lang="en-US" altLang="zh-CN" dirty="0"/>
              <a:t>two versions: SD-All and </a:t>
            </a:r>
            <a:r>
              <a:rPr lang="en-US" altLang="zh-CN" dirty="0" smtClean="0"/>
              <a:t>SD-Opt</a:t>
            </a:r>
          </a:p>
          <a:p>
            <a:pPr lvl="4"/>
            <a:r>
              <a:rPr lang="en-US" altLang="zh-CN" dirty="0" smtClean="0"/>
              <a:t>Bring down 26% overhead </a:t>
            </a:r>
          </a:p>
          <a:p>
            <a:pPr lvl="4"/>
            <a:r>
              <a:rPr lang="en-US" altLang="zh-CN" dirty="0" smtClean="0"/>
              <a:t>Reduce 64% mem checks</a:t>
            </a:r>
            <a:r>
              <a:rPr lang="en-US" altLang="zh-CN" dirty="0"/>
              <a:t/>
            </a:r>
            <a:br>
              <a:rPr lang="en-US" altLang="zh-CN" dirty="0"/>
            </a:br>
            <a:endParaRPr lang="en-US" altLang="zh-CN" dirty="0"/>
          </a:p>
          <a:p>
            <a:pPr lvl="2"/>
            <a:endParaRPr lang="zh-CN" altLang="en-US" dirty="0"/>
          </a:p>
        </p:txBody>
      </p:sp>
      <p:sp>
        <p:nvSpPr>
          <p:cNvPr id="4" name="标题 3">
            <a:extLst>
              <a:ext uri="{FF2B5EF4-FFF2-40B4-BE49-F238E27FC236}">
                <a16:creationId xmlns:a16="http://schemas.microsoft.com/office/drawing/2014/main" id="{02447B7A-826E-4A5C-8A94-68602B883B31}"/>
              </a:ext>
            </a:extLst>
          </p:cNvPr>
          <p:cNvSpPr>
            <a:spLocks noGrp="1"/>
          </p:cNvSpPr>
          <p:nvPr>
            <p:ph type="title"/>
          </p:nvPr>
        </p:nvSpPr>
        <p:spPr/>
        <p:txBody>
          <a:bodyPr/>
          <a:lstStyle/>
          <a:p>
            <a:r>
              <a:rPr lang="en-US" altLang="zh-CN" dirty="0"/>
              <a:t>Evaluation</a:t>
            </a:r>
            <a:endParaRPr lang="zh-CN" altLang="en-US" dirty="0"/>
          </a:p>
        </p:txBody>
      </p:sp>
      <p:pic>
        <p:nvPicPr>
          <p:cNvPr id="6" name="图片 5">
            <a:extLst>
              <a:ext uri="{FF2B5EF4-FFF2-40B4-BE49-F238E27FC236}">
                <a16:creationId xmlns:a16="http://schemas.microsoft.com/office/drawing/2014/main" id="{622B816E-3F5E-4273-A1FF-C6695D25037F}"/>
              </a:ext>
            </a:extLst>
          </p:cNvPr>
          <p:cNvPicPr>
            <a:picLocks noChangeAspect="1"/>
          </p:cNvPicPr>
          <p:nvPr/>
        </p:nvPicPr>
        <p:blipFill>
          <a:blip r:embed="rId3"/>
          <a:stretch>
            <a:fillRect/>
          </a:stretch>
        </p:blipFill>
        <p:spPr>
          <a:xfrm>
            <a:off x="285007" y="3568534"/>
            <a:ext cx="5098487" cy="3113580"/>
          </a:xfrm>
          <a:prstGeom prst="rect">
            <a:avLst/>
          </a:prstGeom>
        </p:spPr>
      </p:pic>
      <p:pic>
        <p:nvPicPr>
          <p:cNvPr id="7" name="图片 6">
            <a:extLst>
              <a:ext uri="{FF2B5EF4-FFF2-40B4-BE49-F238E27FC236}">
                <a16:creationId xmlns:a16="http://schemas.microsoft.com/office/drawing/2014/main" id="{425EF8E2-5ED2-4F67-9D16-C112BEC2ECDE}"/>
              </a:ext>
            </a:extLst>
          </p:cNvPr>
          <p:cNvPicPr>
            <a:picLocks noChangeAspect="1"/>
          </p:cNvPicPr>
          <p:nvPr/>
        </p:nvPicPr>
        <p:blipFill>
          <a:blip r:embed="rId4"/>
          <a:stretch>
            <a:fillRect/>
          </a:stretch>
        </p:blipFill>
        <p:spPr>
          <a:xfrm>
            <a:off x="5617718" y="3967110"/>
            <a:ext cx="6154009" cy="2715004"/>
          </a:xfrm>
          <a:prstGeom prst="rect">
            <a:avLst/>
          </a:prstGeom>
        </p:spPr>
      </p:pic>
    </p:spTree>
    <p:extLst>
      <p:ext uri="{BB962C8B-B14F-4D97-AF65-F5344CB8AC3E}">
        <p14:creationId xmlns:p14="http://schemas.microsoft.com/office/powerpoint/2010/main" val="21385611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DD44F022-E4B0-493C-8AC9-6BA1EB59AF99}"/>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17</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58C63EDE-4300-4573-982A-4CD0C9CBF157}"/>
              </a:ext>
            </a:extLst>
          </p:cNvPr>
          <p:cNvSpPr>
            <a:spLocks noGrp="1"/>
          </p:cNvSpPr>
          <p:nvPr>
            <p:ph idx="1"/>
          </p:nvPr>
        </p:nvSpPr>
        <p:spPr/>
        <p:txBody>
          <a:bodyPr>
            <a:normAutofit/>
          </a:bodyPr>
          <a:lstStyle/>
          <a:p>
            <a:r>
              <a:rPr lang="en-US" altLang="zh-CN" dirty="0"/>
              <a:t>S-Tracer for Memory Trace </a:t>
            </a:r>
            <a:r>
              <a:rPr lang="en-US" altLang="zh-CN" dirty="0" smtClean="0"/>
              <a:t>Collection</a:t>
            </a:r>
            <a:endParaRPr lang="en-US" altLang="zh-CN" dirty="0"/>
          </a:p>
          <a:p>
            <a:pPr lvl="1"/>
            <a:r>
              <a:rPr lang="en-US" altLang="zh-CN" dirty="0"/>
              <a:t>Result Trace </a:t>
            </a:r>
            <a:r>
              <a:rPr lang="en-US" altLang="zh-CN" dirty="0" smtClean="0"/>
              <a:t>Verification</a:t>
            </a:r>
          </a:p>
          <a:p>
            <a:pPr lvl="2"/>
            <a:r>
              <a:rPr lang="zh-CN" altLang="en-US" dirty="0" smtClean="0"/>
              <a:t>解压缩后和</a:t>
            </a:r>
            <a:r>
              <a:rPr lang="en-US" altLang="zh-CN" dirty="0" smtClean="0"/>
              <a:t>Pin</a:t>
            </a:r>
            <a:r>
              <a:rPr lang="zh-CN" altLang="en-US" dirty="0" smtClean="0"/>
              <a:t>的结果对别</a:t>
            </a:r>
            <a:endParaRPr lang="en-US" altLang="zh-CN" dirty="0"/>
          </a:p>
          <a:p>
            <a:pPr lvl="1"/>
            <a:r>
              <a:rPr lang="en-US" altLang="zh-CN" dirty="0"/>
              <a:t>Trace Size Reduction</a:t>
            </a:r>
            <a:endParaRPr lang="en-US" altLang="zh-CN" dirty="0" smtClean="0"/>
          </a:p>
          <a:p>
            <a:pPr lvl="2"/>
            <a:r>
              <a:rPr lang="en-US" altLang="zh-CN" dirty="0" smtClean="0"/>
              <a:t>NPB benchmark</a:t>
            </a:r>
            <a:r>
              <a:rPr lang="zh-CN" altLang="en-US" dirty="0" smtClean="0"/>
              <a:t>中程序可以减少</a:t>
            </a:r>
            <a:r>
              <a:rPr lang="en-US" altLang="zh-CN" dirty="0" smtClean="0"/>
              <a:t>100x</a:t>
            </a:r>
          </a:p>
          <a:p>
            <a:pPr lvl="2"/>
            <a:r>
              <a:rPr lang="zh-CN" altLang="en-US" dirty="0" smtClean="0"/>
              <a:t>最差情况有</a:t>
            </a:r>
            <a:r>
              <a:rPr lang="en-US" altLang="zh-CN" dirty="0" smtClean="0"/>
              <a:t>6.93x</a:t>
            </a:r>
            <a:r>
              <a:rPr lang="zh-CN" altLang="en-US" dirty="0" smtClean="0"/>
              <a:t>的减少</a:t>
            </a:r>
            <a:endParaRPr lang="en-US" altLang="zh-CN" dirty="0" smtClean="0"/>
          </a:p>
          <a:p>
            <a:pPr lvl="1"/>
            <a:r>
              <a:rPr lang="en-US" altLang="zh-CN" dirty="0"/>
              <a:t>Runtime Tracing Overhead </a:t>
            </a:r>
            <a:r>
              <a:rPr lang="en-US" altLang="zh-CN" dirty="0" smtClean="0"/>
              <a:t>Reduction</a:t>
            </a:r>
          </a:p>
          <a:p>
            <a:pPr lvl="2"/>
            <a:r>
              <a:rPr lang="en-US" altLang="zh-CN" dirty="0" smtClean="0"/>
              <a:t>6</a:t>
            </a:r>
            <a:r>
              <a:rPr lang="en-US" altLang="zh-CN" dirty="0"/>
              <a:t>1</a:t>
            </a:r>
            <a:r>
              <a:rPr lang="en-US" altLang="zh-CN" dirty="0" smtClean="0"/>
              <a:t>× </a:t>
            </a:r>
            <a:r>
              <a:rPr lang="en-US" altLang="zh-CN" dirty="0"/>
              <a:t>on </a:t>
            </a:r>
            <a:r>
              <a:rPr lang="en-US" altLang="zh-CN" dirty="0" smtClean="0"/>
              <a:t>average</a:t>
            </a:r>
          </a:p>
        </p:txBody>
      </p:sp>
      <p:sp>
        <p:nvSpPr>
          <p:cNvPr id="4" name="标题 3">
            <a:extLst>
              <a:ext uri="{FF2B5EF4-FFF2-40B4-BE49-F238E27FC236}">
                <a16:creationId xmlns:a16="http://schemas.microsoft.com/office/drawing/2014/main" id="{02447B7A-826E-4A5C-8A94-68602B883B31}"/>
              </a:ext>
            </a:extLst>
          </p:cNvPr>
          <p:cNvSpPr>
            <a:spLocks noGrp="1"/>
          </p:cNvSpPr>
          <p:nvPr>
            <p:ph type="title"/>
          </p:nvPr>
        </p:nvSpPr>
        <p:spPr/>
        <p:txBody>
          <a:bodyPr/>
          <a:lstStyle/>
          <a:p>
            <a:r>
              <a:rPr lang="en-US" altLang="zh-CN" dirty="0"/>
              <a:t>Evaluation</a:t>
            </a:r>
            <a:endParaRPr lang="zh-CN" altLang="en-US" dirty="0"/>
          </a:p>
        </p:txBody>
      </p:sp>
      <p:pic>
        <p:nvPicPr>
          <p:cNvPr id="5" name="图片 4"/>
          <p:cNvPicPr>
            <a:picLocks noChangeAspect="1"/>
          </p:cNvPicPr>
          <p:nvPr/>
        </p:nvPicPr>
        <p:blipFill rotWithShape="1">
          <a:blip r:embed="rId3"/>
          <a:srcRect l="1480" t="2497" r="3917" b="1"/>
          <a:stretch/>
        </p:blipFill>
        <p:spPr>
          <a:xfrm>
            <a:off x="6812280" y="1417856"/>
            <a:ext cx="4815840" cy="2365683"/>
          </a:xfrm>
          <a:prstGeom prst="rect">
            <a:avLst/>
          </a:prstGeom>
        </p:spPr>
      </p:pic>
      <p:pic>
        <p:nvPicPr>
          <p:cNvPr id="8" name="图片 7"/>
          <p:cNvPicPr>
            <a:picLocks noChangeAspect="1"/>
          </p:cNvPicPr>
          <p:nvPr/>
        </p:nvPicPr>
        <p:blipFill>
          <a:blip r:embed="rId4"/>
          <a:stretch>
            <a:fillRect/>
          </a:stretch>
        </p:blipFill>
        <p:spPr>
          <a:xfrm>
            <a:off x="3083763" y="4675950"/>
            <a:ext cx="5183937" cy="2121427"/>
          </a:xfrm>
          <a:prstGeom prst="rect">
            <a:avLst/>
          </a:prstGeom>
        </p:spPr>
      </p:pic>
    </p:spTree>
    <p:extLst>
      <p:ext uri="{BB962C8B-B14F-4D97-AF65-F5344CB8AC3E}">
        <p14:creationId xmlns:p14="http://schemas.microsoft.com/office/powerpoint/2010/main" val="137064993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矩形 19"/>
          <p:cNvSpPr/>
          <p:nvPr/>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grpSp>
        <p:nvGrpSpPr>
          <p:cNvPr id="21" name="Group 1"/>
          <p:cNvGrpSpPr/>
          <p:nvPr/>
        </p:nvGrpSpPr>
        <p:grpSpPr>
          <a:xfrm>
            <a:off x="10031385" y="4810119"/>
            <a:ext cx="558403" cy="528638"/>
            <a:chOff x="10637838" y="3171860"/>
            <a:chExt cx="744537" cy="704850"/>
          </a:xfrm>
        </p:grpSpPr>
        <p:sp>
          <p:nvSpPr>
            <p:cNvPr id="22"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sp>
          <p:nvSpPr>
            <p:cNvPr id="23"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grpSp>
      <p:grpSp>
        <p:nvGrpSpPr>
          <p:cNvPr id="24" name="Group 3"/>
          <p:cNvGrpSpPr/>
          <p:nvPr/>
        </p:nvGrpSpPr>
        <p:grpSpPr>
          <a:xfrm>
            <a:off x="1354455" y="1612580"/>
            <a:ext cx="470297" cy="470297"/>
            <a:chOff x="1308100" y="1397035"/>
            <a:chExt cx="627063" cy="627062"/>
          </a:xfrm>
        </p:grpSpPr>
        <p:sp>
          <p:nvSpPr>
            <p:cNvPr id="25"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sp>
          <p:nvSpPr>
            <p:cNvPr id="26"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grpSp>
      <p:sp>
        <p:nvSpPr>
          <p:cNvPr id="3" name="文本框 2"/>
          <p:cNvSpPr txBox="1"/>
          <p:nvPr/>
        </p:nvSpPr>
        <p:spPr>
          <a:xfrm>
            <a:off x="-846633" y="96219"/>
            <a:ext cx="1846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pitchFamily="2" charset="-122"/>
              <a:cs typeface="+mn-cs"/>
            </a:endParaRPr>
          </a:p>
        </p:txBody>
      </p:sp>
      <p:sp>
        <p:nvSpPr>
          <p:cNvPr id="13" name="文本框 62"/>
          <p:cNvSpPr txBox="1">
            <a:spLocks noChangeArrowheads="1"/>
          </p:cNvSpPr>
          <p:nvPr/>
        </p:nvSpPr>
        <p:spPr bwMode="auto">
          <a:xfrm>
            <a:off x="5138045" y="2946756"/>
            <a:ext cx="1915909"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微软雅黑" panose="020B0503020204020204" pitchFamily="34" charset="-122"/>
              </a:defRPr>
            </a:lvl1pPr>
            <a:lvl2pPr marL="742950" indent="-285750" eaLnBrk="0" hangingPunct="0">
              <a:defRPr>
                <a:solidFill>
                  <a:schemeClr val="tx1"/>
                </a:solidFill>
                <a:latin typeface="Arial" panose="020B0604020202020204" pitchFamily="34" charset="0"/>
                <a:ea typeface="微软雅黑" panose="020B0503020204020204" pitchFamily="34" charset="-122"/>
              </a:defRPr>
            </a:lvl2pPr>
            <a:lvl3pPr marL="1143000" indent="-228600" eaLnBrk="0" hangingPunct="0">
              <a:defRPr>
                <a:solidFill>
                  <a:schemeClr val="tx1"/>
                </a:solidFill>
                <a:latin typeface="Arial" panose="020B0604020202020204" pitchFamily="34" charset="0"/>
                <a:ea typeface="微软雅黑" panose="020B0503020204020204" pitchFamily="34" charset="-122"/>
              </a:defRPr>
            </a:lvl3pPr>
            <a:lvl4pPr marL="1600200" indent="-228600" eaLnBrk="0" hangingPunct="0">
              <a:defRPr>
                <a:solidFill>
                  <a:schemeClr val="tx1"/>
                </a:solidFill>
                <a:latin typeface="Arial" panose="020B0604020202020204" pitchFamily="34" charset="0"/>
                <a:ea typeface="微软雅黑" panose="020B0503020204020204" pitchFamily="34" charset="-122"/>
              </a:defRPr>
            </a:lvl4pPr>
            <a:lvl5pPr marL="2057400" indent="-228600" eaLnBrk="0" hangingPunct="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4500" b="0" i="0" u="none" strike="noStrike" kern="1200" cap="none" spc="0" normalizeH="0" baseline="0" noProof="0" dirty="0">
                <a:ln>
                  <a:noFill/>
                </a:ln>
                <a:solidFill>
                  <a:srgbClr val="4B649F"/>
                </a:solidFill>
                <a:effectLst/>
                <a:uLnTx/>
                <a:uFillTx/>
                <a:latin typeface="Arial" panose="020B0604020202020204" pitchFamily="34" charset="0"/>
                <a:ea typeface="微软雅黑" panose="020B0503020204020204" pitchFamily="34" charset="-122"/>
                <a:cs typeface="+mn-cs"/>
              </a:rPr>
              <a:t>谢谢！</a:t>
            </a:r>
          </a:p>
        </p:txBody>
      </p:sp>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a:spAutoFit/>
      </a:bodyPr>
      <a:lstStyle>
        <a:defPPr>
          <a:defRPr dirty="0" smtClean="0">
            <a:latin typeface="微软雅黑" panose="020B0503020204020204" pitchFamily="34" charset="-122"/>
            <a:ea typeface="微软雅黑" panose="020B0503020204020204" pitchFamily="34" charset="-122"/>
          </a:defRPr>
        </a:defPPr>
      </a:lstStyle>
    </a:spDef>
    <a:txDef>
      <a:spPr>
        <a:noFill/>
      </a:spPr>
      <a:bodyPr wrap="none" rtlCol="0">
        <a:spAutoFit/>
      </a:bodyPr>
      <a:lstStyle>
        <a:defPPr algn="l">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5818</TotalTime>
  <Words>1017</Words>
  <Application>Microsoft Office PowerPoint</Application>
  <PresentationFormat>宽屏</PresentationFormat>
  <Paragraphs>194</Paragraphs>
  <Slides>18</Slides>
  <Notes>11</Notes>
  <HiddenSlides>0</HiddenSlides>
  <MMClips>0</MMClips>
  <ScaleCrop>false</ScaleCrop>
  <HeadingPairs>
    <vt:vector size="6" baseType="variant">
      <vt:variant>
        <vt:lpstr>已用的字体</vt:lpstr>
      </vt:variant>
      <vt:variant>
        <vt:i4>6</vt:i4>
      </vt:variant>
      <vt:variant>
        <vt:lpstr>主题</vt:lpstr>
      </vt:variant>
      <vt:variant>
        <vt:i4>2</vt:i4>
      </vt:variant>
      <vt:variant>
        <vt:lpstr>幻灯片标题</vt:lpstr>
      </vt:variant>
      <vt:variant>
        <vt:i4>18</vt:i4>
      </vt:variant>
    </vt:vector>
  </HeadingPairs>
  <TitlesOfParts>
    <vt:vector size="26" baseType="lpstr">
      <vt:lpstr>-apple-system</vt:lpstr>
      <vt:lpstr>等线</vt:lpstr>
      <vt:lpstr>微软雅黑</vt:lpstr>
      <vt:lpstr>Arial</vt:lpstr>
      <vt:lpstr>Times New Roman</vt:lpstr>
      <vt:lpstr>Wingdings</vt:lpstr>
      <vt:lpstr>1_Office 主题​​</vt:lpstr>
      <vt:lpstr>自定义设计方案</vt:lpstr>
      <vt:lpstr>PowerPoint 演示文稿</vt:lpstr>
      <vt:lpstr>Introduction</vt:lpstr>
      <vt:lpstr>Introduction</vt:lpstr>
      <vt:lpstr>Introduction</vt:lpstr>
      <vt:lpstr>Overview</vt:lpstr>
      <vt:lpstr>Overview</vt:lpstr>
      <vt:lpstr>Static Analysis</vt:lpstr>
      <vt:lpstr>Static Analysis</vt:lpstr>
      <vt:lpstr>Static Analysis</vt:lpstr>
      <vt:lpstr>Static Analysis</vt:lpstr>
      <vt:lpstr>Spindle-based Runtime Monitoring</vt:lpstr>
      <vt:lpstr>Spindle-based Runtime Monitoring</vt:lpstr>
      <vt:lpstr>Spindle-based Runtime Monitoring</vt:lpstr>
      <vt:lpstr>Evaluation</vt:lpstr>
      <vt:lpstr>Evaluation</vt:lpstr>
      <vt:lpstr>Evaluation</vt:lpstr>
      <vt:lpstr>Evaluation</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黄 庄湫</dc:creator>
  <cp:lastModifiedBy>陈金宝</cp:lastModifiedBy>
  <cp:revision>365</cp:revision>
  <dcterms:created xsi:type="dcterms:W3CDTF">2022-06-09T05:25:26Z</dcterms:created>
  <dcterms:modified xsi:type="dcterms:W3CDTF">2023-05-11T11:26:10Z</dcterms:modified>
</cp:coreProperties>
</file>