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3"/>
  </p:notesMasterIdLst>
  <p:sldIdLst>
    <p:sldId id="257" r:id="rId2"/>
    <p:sldId id="351" r:id="rId3"/>
    <p:sldId id="374" r:id="rId4"/>
    <p:sldId id="363" r:id="rId5"/>
    <p:sldId id="362" r:id="rId6"/>
    <p:sldId id="355" r:id="rId7"/>
    <p:sldId id="365" r:id="rId8"/>
    <p:sldId id="366" r:id="rId9"/>
    <p:sldId id="373" r:id="rId10"/>
    <p:sldId id="367" r:id="rId11"/>
    <p:sldId id="368" r:id="rId12"/>
    <p:sldId id="353" r:id="rId13"/>
    <p:sldId id="369" r:id="rId14"/>
    <p:sldId id="370" r:id="rId15"/>
    <p:sldId id="371" r:id="rId16"/>
    <p:sldId id="372" r:id="rId17"/>
    <p:sldId id="357" r:id="rId18"/>
    <p:sldId id="352" r:id="rId19"/>
    <p:sldId id="358" r:id="rId20"/>
    <p:sldId id="359" r:id="rId21"/>
    <p:sldId id="361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  <a:srgbClr val="0066CC"/>
    <a:srgbClr val="0000FF"/>
    <a:srgbClr val="FFCF01"/>
    <a:srgbClr val="FF9999"/>
    <a:srgbClr val="FFC000"/>
    <a:srgbClr val="00409A"/>
    <a:srgbClr val="005AD2"/>
    <a:srgbClr val="FFFFE1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56197" autoAdjust="0"/>
  </p:normalViewPr>
  <p:slideViewPr>
    <p:cSldViewPr snapToGrid="0">
      <p:cViewPr varScale="1">
        <p:scale>
          <a:sx n="66" d="100"/>
          <a:sy n="66" d="100"/>
        </p:scale>
        <p:origin x="231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8" d="100"/>
        <a:sy n="108" d="100"/>
      </p:scale>
      <p:origin x="0" y="-28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07E4-5D68-4B7F-A722-60E841C9157D}" type="datetimeFigureOut">
              <a:rPr lang="zh-CN" altLang="en-US" smtClean="0"/>
              <a:t>2023/11/28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6C54-E433-40A3-AB15-65C634352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708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57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-1"/>
            <a:ext cx="12192000" cy="40821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22363"/>
            <a:ext cx="11266714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91366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867" y="190184"/>
            <a:ext cx="429851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86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D5345D57-B2CE-7791-9208-5CB4AC64D18E}"/>
              </a:ext>
            </a:extLst>
          </p:cNvPr>
          <p:cNvGrpSpPr/>
          <p:nvPr/>
        </p:nvGrpSpPr>
        <p:grpSpPr>
          <a:xfrm>
            <a:off x="1860884" y="2269567"/>
            <a:ext cx="8470232" cy="964245"/>
            <a:chOff x="631309" y="1723634"/>
            <a:chExt cx="7153910" cy="964245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DB4C14E0-BC33-5EE4-06B1-F4A890E3FF25}"/>
                </a:ext>
              </a:extLst>
            </p:cNvPr>
            <p:cNvCxnSpPr>
              <a:cxnSpLocks/>
            </p:cNvCxnSpPr>
            <p:nvPr/>
          </p:nvCxnSpPr>
          <p:spPr>
            <a:xfrm>
              <a:off x="631309" y="1723634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C6D708A5-C298-F651-142B-E4CCC84603BA}"/>
                </a:ext>
              </a:extLst>
            </p:cNvPr>
            <p:cNvCxnSpPr>
              <a:cxnSpLocks/>
            </p:cNvCxnSpPr>
            <p:nvPr/>
          </p:nvCxnSpPr>
          <p:spPr>
            <a:xfrm>
              <a:off x="631309" y="2687879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60884" y="2456737"/>
            <a:ext cx="8470232" cy="603864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C5172BC-6079-4499-8C3D-A83E2C6C021B}"/>
              </a:ext>
            </a:extLst>
          </p:cNvPr>
          <p:cNvGrpSpPr/>
          <p:nvPr userDrawn="1"/>
        </p:nvGrpSpPr>
        <p:grpSpPr>
          <a:xfrm>
            <a:off x="4466856" y="3680682"/>
            <a:ext cx="2953487" cy="617743"/>
            <a:chOff x="1091964" y="3852036"/>
            <a:chExt cx="2521322" cy="380486"/>
          </a:xfrm>
        </p:grpSpPr>
        <p:sp>
          <p:nvSpPr>
            <p:cNvPr id="12" name="矩形: 圆角 14">
              <a:extLst>
                <a:ext uri="{FF2B5EF4-FFF2-40B4-BE49-F238E27FC236}">
                  <a16:creationId xmlns:a16="http://schemas.microsoft.com/office/drawing/2014/main" id="{796F3309-0495-4691-BE39-E2E710A6ECFF}"/>
                </a:ext>
              </a:extLst>
            </p:cNvPr>
            <p:cNvSpPr/>
            <p:nvPr/>
          </p:nvSpPr>
          <p:spPr>
            <a:xfrm>
              <a:off x="1404205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3" name="矩形: 圆角 13">
              <a:extLst>
                <a:ext uri="{FF2B5EF4-FFF2-40B4-BE49-F238E27FC236}">
                  <a16:creationId xmlns:a16="http://schemas.microsoft.com/office/drawing/2014/main" id="{F209688D-0DD2-4118-A159-70B39FD94750}"/>
                </a:ext>
              </a:extLst>
            </p:cNvPr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汇报人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内容占位符 13"/>
          <p:cNvSpPr>
            <a:spLocks noGrp="1"/>
          </p:cNvSpPr>
          <p:nvPr>
            <p:ph sz="quarter" idx="10"/>
          </p:nvPr>
        </p:nvSpPr>
        <p:spPr>
          <a:xfrm>
            <a:off x="6038491" y="3781065"/>
            <a:ext cx="1224952" cy="423797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400" spc="2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661" y="313868"/>
            <a:ext cx="3506728" cy="587376"/>
          </a:xfrm>
          <a:prstGeom prst="rect">
            <a:avLst/>
          </a:prstGeom>
        </p:spPr>
      </p:pic>
      <p:sp>
        <p:nvSpPr>
          <p:cNvPr id="18" name="内容占位符 13"/>
          <p:cNvSpPr>
            <a:spLocks noGrp="1"/>
          </p:cNvSpPr>
          <p:nvPr>
            <p:ph sz="quarter" idx="11"/>
          </p:nvPr>
        </p:nvSpPr>
        <p:spPr>
          <a:xfrm>
            <a:off x="565972" y="390872"/>
            <a:ext cx="3384926" cy="510372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400" b="1">
                <a:solidFill>
                  <a:schemeClr val="accent1"/>
                </a:solidFill>
              </a:defRPr>
            </a:lvl2pPr>
            <a:lvl3pPr marL="914400" indent="0">
              <a:buNone/>
              <a:defRPr sz="2400" b="1">
                <a:solidFill>
                  <a:schemeClr val="accent1"/>
                </a:solidFill>
              </a:defRPr>
            </a:lvl3pPr>
            <a:lvl4pPr marL="1371600" indent="0">
              <a:buNone/>
              <a:defRPr sz="2400" b="1">
                <a:solidFill>
                  <a:schemeClr val="accent1"/>
                </a:solidFill>
              </a:defRPr>
            </a:lvl4pPr>
            <a:lvl5pPr marL="1828800" indent="0">
              <a:buNone/>
              <a:defRPr sz="2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内容占位符 13"/>
          <p:cNvSpPr>
            <a:spLocks noGrp="1"/>
          </p:cNvSpPr>
          <p:nvPr>
            <p:ph sz="quarter" idx="12"/>
          </p:nvPr>
        </p:nvSpPr>
        <p:spPr>
          <a:xfrm>
            <a:off x="565972" y="869493"/>
            <a:ext cx="3384926" cy="51037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>
                <a:solidFill>
                  <a:schemeClr val="tx1"/>
                </a:solidFill>
              </a:defRPr>
            </a:lvl2pPr>
            <a:lvl3pPr marL="914400" indent="0">
              <a:buNone/>
              <a:defRPr sz="2000" b="1">
                <a:solidFill>
                  <a:schemeClr val="tx1"/>
                </a:solidFill>
              </a:defRPr>
            </a:lvl3pPr>
            <a:lvl4pPr marL="1371600" indent="0">
              <a:buNone/>
              <a:defRPr sz="2000" b="1">
                <a:solidFill>
                  <a:schemeClr val="tx1"/>
                </a:solidFill>
              </a:defRPr>
            </a:lvl4pPr>
            <a:lvl5pPr marL="1828800" indent="0">
              <a:buNone/>
              <a:defRPr sz="2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2055E64-B35F-D6FE-2F0C-CC460A8557F1}"/>
              </a:ext>
            </a:extLst>
          </p:cNvPr>
          <p:cNvSpPr txBox="1"/>
          <p:nvPr/>
        </p:nvSpPr>
        <p:spPr>
          <a:xfrm flipH="1">
            <a:off x="4466856" y="4606794"/>
            <a:ext cx="1355039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914103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zh-CN" altLang="en-US" dirty="0">
                <a:cs typeface="+mn-ea"/>
                <a:sym typeface="+mn-lt"/>
              </a:rPr>
              <a:t>单位</a:t>
            </a:r>
          </a:p>
        </p:txBody>
      </p:sp>
      <p:sp>
        <p:nvSpPr>
          <p:cNvPr id="24" name="内容占位符 13"/>
          <p:cNvSpPr>
            <a:spLocks noGrp="1"/>
          </p:cNvSpPr>
          <p:nvPr>
            <p:ph sz="quarter" idx="13"/>
          </p:nvPr>
        </p:nvSpPr>
        <p:spPr>
          <a:xfrm>
            <a:off x="5152815" y="4606794"/>
            <a:ext cx="2110628" cy="469014"/>
          </a:xfrm>
        </p:spPr>
        <p:txBody>
          <a:bodyPr>
            <a:noAutofit/>
          </a:bodyPr>
          <a:lstStyle>
            <a:lvl1pPr marL="0" indent="0" algn="r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400" b="1">
                <a:solidFill>
                  <a:schemeClr val="accent1"/>
                </a:solidFill>
              </a:defRPr>
            </a:lvl2pPr>
            <a:lvl3pPr marL="914400" indent="0">
              <a:buNone/>
              <a:defRPr sz="2400" b="1">
                <a:solidFill>
                  <a:schemeClr val="accent1"/>
                </a:solidFill>
              </a:defRPr>
            </a:lvl3pPr>
            <a:lvl4pPr marL="1371600" indent="0">
              <a:buNone/>
              <a:defRPr sz="2400" b="1">
                <a:solidFill>
                  <a:schemeClr val="accent1"/>
                </a:solidFill>
              </a:defRPr>
            </a:lvl4pPr>
            <a:lvl5pPr marL="1828800" indent="0">
              <a:buNone/>
              <a:defRPr sz="2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内容占位符 13"/>
          <p:cNvSpPr>
            <a:spLocks noGrp="1"/>
          </p:cNvSpPr>
          <p:nvPr>
            <p:ph sz="quarter" idx="14" hasCustomPrompt="1"/>
          </p:nvPr>
        </p:nvSpPr>
        <p:spPr>
          <a:xfrm>
            <a:off x="4813540" y="5401368"/>
            <a:ext cx="2449902" cy="510372"/>
          </a:xfrm>
        </p:spPr>
        <p:txBody>
          <a:bodyPr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>
                <a:solidFill>
                  <a:schemeClr val="tx1"/>
                </a:solidFill>
              </a:defRPr>
            </a:lvl2pPr>
            <a:lvl3pPr marL="914400" indent="0">
              <a:buNone/>
              <a:defRPr sz="2000" b="1">
                <a:solidFill>
                  <a:schemeClr val="tx1"/>
                </a:solidFill>
              </a:defRPr>
            </a:lvl3pPr>
            <a:lvl4pPr marL="1371600" indent="0">
              <a:buNone/>
              <a:defRPr sz="2000" b="1">
                <a:solidFill>
                  <a:schemeClr val="tx1"/>
                </a:solidFill>
              </a:defRPr>
            </a:lvl4pPr>
            <a:lvl5pPr marL="1828800" indent="0">
              <a:buNone/>
              <a:defRPr sz="2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zh-CN" dirty="0"/>
              <a:t>2023</a:t>
            </a:r>
            <a:r>
              <a:rPr lang="zh-CN" altLang="en-US" dirty="0"/>
              <a:t>年</a:t>
            </a:r>
            <a:r>
              <a:rPr lang="en-US" altLang="zh-CN" dirty="0"/>
              <a:t>9</a:t>
            </a:r>
            <a:r>
              <a:rPr lang="zh-CN" altLang="en-US" dirty="0"/>
              <a:t>月</a:t>
            </a:r>
            <a:r>
              <a:rPr lang="en-US" altLang="zh-CN" dirty="0"/>
              <a:t>XX</a:t>
            </a:r>
            <a:r>
              <a:rPr lang="zh-CN" altLang="en-US" dirty="0"/>
              <a:t>日  天津</a:t>
            </a:r>
          </a:p>
        </p:txBody>
      </p:sp>
    </p:spTree>
    <p:extLst>
      <p:ext uri="{BB962C8B-B14F-4D97-AF65-F5344CB8AC3E}">
        <p14:creationId xmlns:p14="http://schemas.microsoft.com/office/powerpoint/2010/main" val="4165453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大语言模型的检索式增强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609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57364" y="1172308"/>
            <a:ext cx="11599686" cy="50443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q"/>
              <a:defRPr sz="2800" b="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90000"/>
              <a:buFont typeface="Wingdings" pitchFamily="2" charset="2"/>
              <a:buChar char="n"/>
              <a:defRPr sz="2400" b="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64" y="210274"/>
            <a:ext cx="11599685" cy="70942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lang="zh-CN" altLang="en-US" sz="3600" b="0" kern="1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bg1">
              <a:lumMod val="65000"/>
              <a:alpha val="49804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平行四边形 8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3703788" y="6418197"/>
            <a:ext cx="78730" cy="212350"/>
          </a:xfrm>
          <a:prstGeom prst="parallelogram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8653948" y="6418197"/>
            <a:ext cx="78730" cy="212350"/>
          </a:xfrm>
          <a:prstGeom prst="parallelogram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596" y="6341810"/>
            <a:ext cx="5052447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大语言模型的检索式增强</a:t>
            </a:r>
          </a:p>
        </p:txBody>
      </p:sp>
    </p:spTree>
    <p:extLst>
      <p:ext uri="{BB962C8B-B14F-4D97-AF65-F5344CB8AC3E}">
        <p14:creationId xmlns:p14="http://schemas.microsoft.com/office/powerpoint/2010/main" val="328587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96084"/>
            <a:ext cx="11721523" cy="5220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q"/>
              <a:defRPr sz="2800" b="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990033"/>
              </a:buClr>
              <a:buSzPct val="90000"/>
              <a:buFont typeface="Wingdings" pitchFamily="2" charset="2"/>
              <a:buChar char="n"/>
              <a:defRPr sz="2400" b="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C00000"/>
              </a:buClr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64" y="210274"/>
            <a:ext cx="11654599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A5002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3">
              <a:lumMod val="20000"/>
              <a:lumOff val="80000"/>
              <a:alpha val="49804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平行四边形 8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271667" y="6418197"/>
            <a:ext cx="78730" cy="212350"/>
          </a:xfrm>
          <a:prstGeom prst="parallelogram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7962080" y="6418197"/>
            <a:ext cx="78730" cy="212350"/>
          </a:xfrm>
          <a:prstGeom prst="parallelogram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大语言模型的检索式增强</a:t>
            </a:r>
          </a:p>
        </p:txBody>
      </p:sp>
    </p:spTree>
    <p:extLst>
      <p:ext uri="{BB962C8B-B14F-4D97-AF65-F5344CB8AC3E}">
        <p14:creationId xmlns:p14="http://schemas.microsoft.com/office/powerpoint/2010/main" val="1065938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BF8CFD-8979-6B41-923E-479EE9D3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089" y="941696"/>
            <a:ext cx="11761428" cy="5360408"/>
          </a:xfrm>
          <a:prstGeom prst="rect">
            <a:avLst/>
          </a:prstGeom>
        </p:spPr>
        <p:txBody>
          <a:bodyPr/>
          <a:lstStyle>
            <a:lvl1pPr marL="273050" indent="-27305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2"/>
              </a:buBlip>
              <a:defRPr lang="zh-CN" altLang="en-US" sz="2800" b="0" kern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27063" indent="-315913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n"/>
              <a:defRPr kumimoji="1" lang="en-US" altLang="zh-CN" sz="2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00113" indent="-22860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b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160463" indent="-22860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ü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404000" indent="-2286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00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-CN" altLang="en-US" dirty="0"/>
          </a:p>
        </p:txBody>
      </p:sp>
      <p:sp>
        <p:nvSpPr>
          <p:cNvPr id="4" name="日期占位符 2">
            <a:extLst>
              <a:ext uri="{FF2B5EF4-FFF2-40B4-BE49-F238E27FC236}">
                <a16:creationId xmlns:a16="http://schemas.microsoft.com/office/drawing/2014/main" id="{289AF1B1-F8AF-9F4A-BB55-62C4D4F4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7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92872"/>
            <a:ext cx="455007" cy="4550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3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32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298959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7962081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大语言模型的检索式增强</a:t>
            </a:r>
          </a:p>
        </p:txBody>
      </p:sp>
    </p:spTree>
    <p:extLst>
      <p:ext uri="{BB962C8B-B14F-4D97-AF65-F5344CB8AC3E}">
        <p14:creationId xmlns:p14="http://schemas.microsoft.com/office/powerpoint/2010/main" val="235856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559" y="669159"/>
            <a:ext cx="10515600" cy="578073"/>
          </a:xfrm>
        </p:spPr>
        <p:txBody>
          <a:bodyPr>
            <a:normAutofit/>
          </a:bodyPr>
          <a:lstStyle>
            <a:lvl1pPr>
              <a:defRPr sz="2800" b="1" baseline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566" y="1596571"/>
            <a:ext cx="11519135" cy="4499428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542925" indent="-228600">
              <a:defRPr baseline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898525" indent="-228600">
              <a:defRPr baseline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255713" indent="-228600">
              <a:defRPr baseline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1611313" indent="-228600">
              <a:defRPr baseline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1" y="0"/>
            <a:ext cx="12192000" cy="360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矩形 7"/>
          <p:cNvSpPr/>
          <p:nvPr userDrawn="1"/>
        </p:nvSpPr>
        <p:spPr>
          <a:xfrm>
            <a:off x="352567" y="360000"/>
            <a:ext cx="1052900" cy="89095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zh-CN" altLang="en-US" sz="3600" b="1" dirty="0">
              <a:latin typeface="XHei" panose="02010600030101010101" pitchFamily="2" charset="-122"/>
              <a:ea typeface="XHei" panose="02010600030101010101" pitchFamily="2" charset="-122"/>
              <a:cs typeface="XHei" panose="02010600030101010101" pitchFamily="2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6"/>
          </p:nvPr>
        </p:nvSpPr>
        <p:spPr>
          <a:xfrm>
            <a:off x="352567" y="705622"/>
            <a:ext cx="1052900" cy="541608"/>
          </a:xfrm>
        </p:spPr>
        <p:txBody>
          <a:bodyPr>
            <a:noAutofit/>
          </a:bodyPr>
          <a:lstStyle>
            <a:lvl1pPr marL="0" indent="0" algn="ctr">
              <a:buNone/>
              <a:defRPr kumimoji="0" lang="zh-CN" altLang="en-US" sz="28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XHei" panose="02010600030101010101" pitchFamily="2" charset="-122"/>
              </a:defRPr>
            </a:lvl1pPr>
            <a:lvl2pPr marL="457178" indent="0">
              <a:buNone/>
              <a:defRPr lang="zh-CN" altLang="en-US" sz="2800" kern="1200" dirty="0" smtClean="0">
                <a:solidFill>
                  <a:srgbClr val="1C86AE"/>
                </a:solidFill>
                <a:latin typeface="+mn-lt"/>
                <a:ea typeface="+mn-ea"/>
                <a:cs typeface="+mn-cs"/>
              </a:defRPr>
            </a:lvl2pPr>
            <a:lvl3pPr>
              <a:defRPr lang="zh-CN" altLang="en-US" sz="2800" kern="1200" dirty="0" smtClean="0">
                <a:solidFill>
                  <a:srgbClr val="1C86AE"/>
                </a:solidFill>
                <a:latin typeface="+mn-lt"/>
                <a:ea typeface="+mn-ea"/>
                <a:cs typeface="+mn-cs"/>
              </a:defRPr>
            </a:lvl3pPr>
            <a:lvl4pPr>
              <a:defRPr lang="zh-CN" altLang="en-US" sz="2800" kern="1200" dirty="0" smtClean="0">
                <a:solidFill>
                  <a:srgbClr val="1C86AE"/>
                </a:solidFill>
                <a:latin typeface="+mn-lt"/>
                <a:ea typeface="+mn-ea"/>
                <a:cs typeface="+mn-cs"/>
              </a:defRPr>
            </a:lvl4pPr>
            <a:lvl5pPr marL="1828709" indent="0">
              <a:buNone/>
              <a:defRPr lang="zh-CN" altLang="en-US" sz="2800" kern="1200" dirty="0">
                <a:solidFill>
                  <a:srgbClr val="1C86AE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9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496333"/>
            <a:ext cx="500724" cy="36166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50196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78"/>
          <p:cNvSpPr>
            <a:spLocks noChangeArrowheads="1"/>
          </p:cNvSpPr>
          <p:nvPr userDrawn="1"/>
        </p:nvSpPr>
        <p:spPr bwMode="auto">
          <a:xfrm>
            <a:off x="-16599" y="6451167"/>
            <a:ext cx="12240000" cy="36000"/>
          </a:xfrm>
          <a:prstGeom prst="rect">
            <a:avLst/>
          </a:prstGeom>
          <a:solidFill>
            <a:srgbClr val="A6252D"/>
          </a:solidFill>
          <a:ln w="9525">
            <a:noFill/>
            <a:miter lim="800000"/>
          </a:ln>
        </p:spPr>
        <p:txBody>
          <a:bodyPr wrap="none" anchor="ctr"/>
          <a:lstStyle/>
          <a:p>
            <a:pPr>
              <a:defRPr/>
            </a:pPr>
            <a:endParaRPr lang="zh-CN" altLang="en-US" sz="1800">
              <a:ea typeface="宋体" panose="02010600030101010101" pitchFamily="2" charset="-122"/>
            </a:endParaRPr>
          </a:p>
        </p:txBody>
      </p:sp>
      <p:sp>
        <p:nvSpPr>
          <p:cNvPr id="11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大语言模型的检索式增强</a:t>
            </a:r>
          </a:p>
        </p:txBody>
      </p:sp>
    </p:spTree>
    <p:extLst>
      <p:ext uri="{BB962C8B-B14F-4D97-AF65-F5344CB8AC3E}">
        <p14:creationId xmlns:p14="http://schemas.microsoft.com/office/powerpoint/2010/main" val="111976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559" y="669159"/>
            <a:ext cx="10515600" cy="578073"/>
          </a:xfrm>
        </p:spPr>
        <p:txBody>
          <a:bodyPr>
            <a:normAutofit/>
          </a:bodyPr>
          <a:lstStyle>
            <a:lvl1pPr>
              <a:defRPr sz="2800" b="1" baseline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566" y="1596571"/>
            <a:ext cx="11519135" cy="4499428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542925" indent="-228600">
              <a:defRPr baseline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898525" indent="-228600">
              <a:defRPr baseline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255713" indent="-228600">
              <a:defRPr baseline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1611313" indent="-228600">
              <a:defRPr baseline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1" y="0"/>
            <a:ext cx="12192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矩形 7"/>
          <p:cNvSpPr/>
          <p:nvPr userDrawn="1"/>
        </p:nvSpPr>
        <p:spPr>
          <a:xfrm>
            <a:off x="352567" y="360000"/>
            <a:ext cx="1052900" cy="8909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zh-CN" altLang="en-US" sz="3600" b="1" dirty="0">
              <a:latin typeface="XHei" panose="02010600030101010101" pitchFamily="2" charset="-122"/>
              <a:ea typeface="XHei" panose="02010600030101010101" pitchFamily="2" charset="-122"/>
              <a:cs typeface="XHei" panose="02010600030101010101" pitchFamily="2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6"/>
          </p:nvPr>
        </p:nvSpPr>
        <p:spPr>
          <a:xfrm>
            <a:off x="352567" y="705622"/>
            <a:ext cx="1052900" cy="541608"/>
          </a:xfrm>
        </p:spPr>
        <p:txBody>
          <a:bodyPr>
            <a:noAutofit/>
          </a:bodyPr>
          <a:lstStyle>
            <a:lvl1pPr marL="0" indent="0" algn="ctr">
              <a:buNone/>
              <a:defRPr kumimoji="0" lang="zh-CN" altLang="en-US" sz="28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XHei" panose="02010600030101010101" pitchFamily="2" charset="-122"/>
              </a:defRPr>
            </a:lvl1pPr>
            <a:lvl2pPr marL="457178" indent="0">
              <a:buNone/>
              <a:defRPr lang="zh-CN" altLang="en-US" sz="2800" kern="1200" dirty="0" smtClean="0">
                <a:solidFill>
                  <a:srgbClr val="1C86AE"/>
                </a:solidFill>
                <a:latin typeface="+mn-lt"/>
                <a:ea typeface="+mn-ea"/>
                <a:cs typeface="+mn-cs"/>
              </a:defRPr>
            </a:lvl2pPr>
            <a:lvl3pPr>
              <a:defRPr lang="zh-CN" altLang="en-US" sz="2800" kern="1200" dirty="0" smtClean="0">
                <a:solidFill>
                  <a:srgbClr val="1C86AE"/>
                </a:solidFill>
                <a:latin typeface="+mn-lt"/>
                <a:ea typeface="+mn-ea"/>
                <a:cs typeface="+mn-cs"/>
              </a:defRPr>
            </a:lvl3pPr>
            <a:lvl4pPr>
              <a:defRPr lang="zh-CN" altLang="en-US" sz="2800" kern="1200" dirty="0" smtClean="0">
                <a:solidFill>
                  <a:srgbClr val="1C86AE"/>
                </a:solidFill>
                <a:latin typeface="+mn-lt"/>
                <a:ea typeface="+mn-ea"/>
                <a:cs typeface="+mn-cs"/>
              </a:defRPr>
            </a:lvl4pPr>
            <a:lvl5pPr marL="1828709" indent="0">
              <a:buNone/>
              <a:defRPr lang="zh-CN" altLang="en-US" sz="2800" kern="1200" dirty="0">
                <a:solidFill>
                  <a:srgbClr val="1C86AE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9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496333"/>
            <a:ext cx="500724" cy="3616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78"/>
          <p:cNvSpPr>
            <a:spLocks noChangeArrowheads="1"/>
          </p:cNvSpPr>
          <p:nvPr userDrawn="1"/>
        </p:nvSpPr>
        <p:spPr bwMode="auto">
          <a:xfrm>
            <a:off x="-16599" y="6451167"/>
            <a:ext cx="12240000" cy="36000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</a:ln>
        </p:spPr>
        <p:txBody>
          <a:bodyPr wrap="none" anchor="ctr"/>
          <a:lstStyle/>
          <a:p>
            <a:pPr>
              <a:defRPr/>
            </a:pPr>
            <a:endParaRPr lang="zh-CN" altLang="en-US" sz="1800">
              <a:ea typeface="宋体" panose="02010600030101010101" pitchFamily="2" charset="-122"/>
            </a:endParaRPr>
          </a:p>
        </p:txBody>
      </p:sp>
      <p:sp>
        <p:nvSpPr>
          <p:cNvPr id="11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大语言模型的检索式增强</a:t>
            </a:r>
          </a:p>
        </p:txBody>
      </p:sp>
    </p:spTree>
    <p:extLst>
      <p:ext uri="{BB962C8B-B14F-4D97-AF65-F5344CB8AC3E}">
        <p14:creationId xmlns:p14="http://schemas.microsoft.com/office/powerpoint/2010/main" val="148394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b="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923154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平行四边形 8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298959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7962081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大语言模型的检索式增强</a:t>
            </a:r>
          </a:p>
        </p:txBody>
      </p:sp>
    </p:spTree>
    <p:extLst>
      <p:ext uri="{BB962C8B-B14F-4D97-AF65-F5344CB8AC3E}">
        <p14:creationId xmlns:p14="http://schemas.microsoft.com/office/powerpoint/2010/main" val="994432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5" y="119778"/>
            <a:ext cx="7960419" cy="576000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5" y="189989"/>
            <a:ext cx="7644616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32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8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92872"/>
            <a:ext cx="455007" cy="4550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日期占位符 2">
            <a:extLst>
              <a:ext uri="{FF2B5EF4-FFF2-40B4-BE49-F238E27FC236}">
                <a16:creationId xmlns:a16="http://schemas.microsoft.com/office/drawing/2014/main" id="{289AF1B1-F8AF-9F4A-BB55-62C4D4F4B2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19" name="页脚占位符 3">
            <a:extLst>
              <a:ext uri="{FF2B5EF4-FFF2-40B4-BE49-F238E27FC236}">
                <a16:creationId xmlns:a16="http://schemas.microsoft.com/office/drawing/2014/main" id="{FB2C05E7-C61D-7A4D-AEF8-4EC2E28776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zh-CN" altLang="en-US" dirty="0"/>
              <a:t>大语言模型的检索式增强</a:t>
            </a:r>
          </a:p>
        </p:txBody>
      </p:sp>
      <p:grpSp>
        <p:nvGrpSpPr>
          <p:cNvPr id="14" name="组合 1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0599A7E-125D-4CA3-9EB3-3CB4BBBC241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804986" y="144574"/>
            <a:ext cx="2867964" cy="524565"/>
            <a:chOff x="1092458" y="2513856"/>
            <a:chExt cx="10007015" cy="1830309"/>
          </a:xfrm>
        </p:grpSpPr>
        <p:grpSp>
          <p:nvGrpSpPr>
            <p:cNvPr id="15" name="í$lidè">
              <a:extLst>
                <a:ext uri="{FF2B5EF4-FFF2-40B4-BE49-F238E27FC236}">
                  <a16:creationId xmlns:a16="http://schemas.microsoft.com/office/drawing/2014/main" id="{F025D6EE-B59D-4EDD-8D91-4690DED3E08C}"/>
                </a:ext>
              </a:extLst>
            </p:cNvPr>
            <p:cNvGrpSpPr/>
            <p:nvPr/>
          </p:nvGrpSpPr>
          <p:grpSpPr>
            <a:xfrm>
              <a:off x="1092458" y="2518456"/>
              <a:ext cx="1816534" cy="1825709"/>
              <a:chOff x="2622550" y="2797175"/>
              <a:chExt cx="1260475" cy="1266825"/>
            </a:xfrm>
          </p:grpSpPr>
          <p:sp>
            <p:nvSpPr>
              <p:cNvPr id="70" name="íSļîḋê">
                <a:extLst>
                  <a:ext uri="{FF2B5EF4-FFF2-40B4-BE49-F238E27FC236}">
                    <a16:creationId xmlns:a16="http://schemas.microsoft.com/office/drawing/2014/main" id="{C1A4B7A5-0CF0-4AD7-BCD7-7C52CBA09F9D}"/>
                  </a:ext>
                </a:extLst>
              </p:cNvPr>
              <p:cNvSpPr/>
              <p:nvPr/>
            </p:nvSpPr>
            <p:spPr bwMode="auto">
              <a:xfrm>
                <a:off x="3117850" y="2867025"/>
                <a:ext cx="19050" cy="30163"/>
              </a:xfrm>
              <a:custGeom>
                <a:avLst/>
                <a:gdLst>
                  <a:gd name="T0" fmla="*/ 0 w 6"/>
                  <a:gd name="T1" fmla="*/ 1 h 9"/>
                  <a:gd name="T2" fmla="*/ 4 w 6"/>
                  <a:gd name="T3" fmla="*/ 9 h 9"/>
                  <a:gd name="T4" fmla="*/ 5 w 6"/>
                  <a:gd name="T5" fmla="*/ 9 h 9"/>
                  <a:gd name="T6" fmla="*/ 6 w 6"/>
                  <a:gd name="T7" fmla="*/ 8 h 9"/>
                  <a:gd name="T8" fmla="*/ 2 w 6"/>
                  <a:gd name="T9" fmla="*/ 0 h 9"/>
                  <a:gd name="T10" fmla="*/ 0 w 6"/>
                  <a:gd name="T11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9">
                    <a:moveTo>
                      <a:pt x="0" y="1"/>
                    </a:moveTo>
                    <a:cubicBezTo>
                      <a:pt x="2" y="4"/>
                      <a:pt x="0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6" y="8"/>
                    </a:cubicBezTo>
                    <a:cubicBezTo>
                      <a:pt x="6" y="5"/>
                      <a:pt x="4" y="2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1" name="išļíḍé">
                <a:extLst>
                  <a:ext uri="{FF2B5EF4-FFF2-40B4-BE49-F238E27FC236}">
                    <a16:creationId xmlns:a16="http://schemas.microsoft.com/office/drawing/2014/main" id="{360A5228-B636-475A-9058-F29E0D5EC26D}"/>
                  </a:ext>
                </a:extLst>
              </p:cNvPr>
              <p:cNvSpPr/>
              <p:nvPr/>
            </p:nvSpPr>
            <p:spPr bwMode="auto">
              <a:xfrm>
                <a:off x="3117850" y="2860675"/>
                <a:ext cx="92075" cy="131763"/>
              </a:xfrm>
              <a:custGeom>
                <a:avLst/>
                <a:gdLst>
                  <a:gd name="T0" fmla="*/ 9 w 28"/>
                  <a:gd name="T1" fmla="*/ 4 h 40"/>
                  <a:gd name="T2" fmla="*/ 15 w 28"/>
                  <a:gd name="T3" fmla="*/ 7 h 40"/>
                  <a:gd name="T4" fmla="*/ 7 w 28"/>
                  <a:gd name="T5" fmla="*/ 14 h 40"/>
                  <a:gd name="T6" fmla="*/ 0 w 28"/>
                  <a:gd name="T7" fmla="*/ 24 h 40"/>
                  <a:gd name="T8" fmla="*/ 6 w 28"/>
                  <a:gd name="T9" fmla="*/ 29 h 40"/>
                  <a:gd name="T10" fmla="*/ 12 w 28"/>
                  <a:gd name="T11" fmla="*/ 15 h 40"/>
                  <a:gd name="T12" fmla="*/ 23 w 28"/>
                  <a:gd name="T13" fmla="*/ 13 h 40"/>
                  <a:gd name="T14" fmla="*/ 18 w 28"/>
                  <a:gd name="T15" fmla="*/ 18 h 40"/>
                  <a:gd name="T16" fmla="*/ 16 w 28"/>
                  <a:gd name="T17" fmla="*/ 18 h 40"/>
                  <a:gd name="T18" fmla="*/ 15 w 28"/>
                  <a:gd name="T19" fmla="*/ 18 h 40"/>
                  <a:gd name="T20" fmla="*/ 11 w 28"/>
                  <a:gd name="T21" fmla="*/ 24 h 40"/>
                  <a:gd name="T22" fmla="*/ 16 w 28"/>
                  <a:gd name="T23" fmla="*/ 20 h 40"/>
                  <a:gd name="T24" fmla="*/ 16 w 28"/>
                  <a:gd name="T25" fmla="*/ 25 h 40"/>
                  <a:gd name="T26" fmla="*/ 16 w 28"/>
                  <a:gd name="T27" fmla="*/ 26 h 40"/>
                  <a:gd name="T28" fmla="*/ 17 w 28"/>
                  <a:gd name="T29" fmla="*/ 28 h 40"/>
                  <a:gd name="T30" fmla="*/ 9 w 28"/>
                  <a:gd name="T31" fmla="*/ 31 h 40"/>
                  <a:gd name="T32" fmla="*/ 12 w 28"/>
                  <a:gd name="T33" fmla="*/ 33 h 40"/>
                  <a:gd name="T34" fmla="*/ 13 w 28"/>
                  <a:gd name="T35" fmla="*/ 33 h 40"/>
                  <a:gd name="T36" fmla="*/ 19 w 28"/>
                  <a:gd name="T37" fmla="*/ 31 h 40"/>
                  <a:gd name="T38" fmla="*/ 11 w 28"/>
                  <a:gd name="T39" fmla="*/ 37 h 40"/>
                  <a:gd name="T40" fmla="*/ 23 w 28"/>
                  <a:gd name="T41" fmla="*/ 34 h 40"/>
                  <a:gd name="T42" fmla="*/ 22 w 28"/>
                  <a:gd name="T43" fmla="*/ 29 h 40"/>
                  <a:gd name="T44" fmla="*/ 23 w 28"/>
                  <a:gd name="T45" fmla="*/ 29 h 40"/>
                  <a:gd name="T46" fmla="*/ 27 w 28"/>
                  <a:gd name="T47" fmla="*/ 29 h 40"/>
                  <a:gd name="T48" fmla="*/ 28 w 28"/>
                  <a:gd name="T49" fmla="*/ 28 h 40"/>
                  <a:gd name="T50" fmla="*/ 26 w 28"/>
                  <a:gd name="T51" fmla="*/ 25 h 40"/>
                  <a:gd name="T52" fmla="*/ 21 w 28"/>
                  <a:gd name="T53" fmla="*/ 25 h 40"/>
                  <a:gd name="T54" fmla="*/ 20 w 28"/>
                  <a:gd name="T55" fmla="*/ 27 h 40"/>
                  <a:gd name="T56" fmla="*/ 18 w 28"/>
                  <a:gd name="T57" fmla="*/ 26 h 40"/>
                  <a:gd name="T58" fmla="*/ 21 w 28"/>
                  <a:gd name="T59" fmla="*/ 22 h 40"/>
                  <a:gd name="T60" fmla="*/ 20 w 28"/>
                  <a:gd name="T61" fmla="*/ 19 h 40"/>
                  <a:gd name="T62" fmla="*/ 23 w 28"/>
                  <a:gd name="T63" fmla="*/ 19 h 40"/>
                  <a:gd name="T64" fmla="*/ 26 w 28"/>
                  <a:gd name="T65" fmla="*/ 15 h 40"/>
                  <a:gd name="T66" fmla="*/ 26 w 28"/>
                  <a:gd name="T67" fmla="*/ 14 h 40"/>
                  <a:gd name="T68" fmla="*/ 21 w 28"/>
                  <a:gd name="T69" fmla="*/ 8 h 40"/>
                  <a:gd name="T70" fmla="*/ 18 w 28"/>
                  <a:gd name="T71" fmla="*/ 7 h 40"/>
                  <a:gd name="T72" fmla="*/ 25 w 28"/>
                  <a:gd name="T73" fmla="*/ 2 h 40"/>
                  <a:gd name="T74" fmla="*/ 21 w 28"/>
                  <a:gd name="T75" fmla="*/ 0 h 40"/>
                  <a:gd name="T76" fmla="*/ 19 w 28"/>
                  <a:gd name="T77" fmla="*/ 0 h 40"/>
                  <a:gd name="T78" fmla="*/ 9 w 28"/>
                  <a:gd name="T79" fmla="*/ 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8" h="40">
                    <a:moveTo>
                      <a:pt x="9" y="4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3" y="9"/>
                      <a:pt x="9" y="12"/>
                      <a:pt x="7" y="14"/>
                    </a:cubicBezTo>
                    <a:cubicBezTo>
                      <a:pt x="6" y="15"/>
                      <a:pt x="0" y="23"/>
                      <a:pt x="0" y="24"/>
                    </a:cubicBezTo>
                    <a:cubicBezTo>
                      <a:pt x="0" y="28"/>
                      <a:pt x="3" y="29"/>
                      <a:pt x="6" y="29"/>
                    </a:cubicBezTo>
                    <a:cubicBezTo>
                      <a:pt x="7" y="21"/>
                      <a:pt x="9" y="19"/>
                      <a:pt x="12" y="15"/>
                    </a:cubicBezTo>
                    <a:cubicBezTo>
                      <a:pt x="15" y="11"/>
                      <a:pt x="19" y="6"/>
                      <a:pt x="23" y="13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6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2" y="18"/>
                      <a:pt x="11" y="21"/>
                      <a:pt x="11" y="24"/>
                    </a:cubicBezTo>
                    <a:cubicBezTo>
                      <a:pt x="14" y="23"/>
                      <a:pt x="14" y="21"/>
                      <a:pt x="16" y="20"/>
                    </a:cubicBezTo>
                    <a:cubicBezTo>
                      <a:pt x="18" y="20"/>
                      <a:pt x="16" y="23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7" y="27"/>
                      <a:pt x="17" y="2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0" y="32"/>
                      <a:pt x="10" y="33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7" y="31"/>
                      <a:pt x="19" y="31"/>
                    </a:cubicBezTo>
                    <a:cubicBezTo>
                      <a:pt x="19" y="35"/>
                      <a:pt x="12" y="34"/>
                      <a:pt x="11" y="37"/>
                    </a:cubicBezTo>
                    <a:cubicBezTo>
                      <a:pt x="17" y="37"/>
                      <a:pt x="20" y="40"/>
                      <a:pt x="23" y="34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7" y="29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6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7"/>
                      <a:pt x="26" y="17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1"/>
                      <a:pt x="23" y="9"/>
                      <a:pt x="21" y="8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5"/>
                      <a:pt x="25" y="4"/>
                      <a:pt x="25" y="2"/>
                    </a:cubicBezTo>
                    <a:cubicBezTo>
                      <a:pt x="25" y="0"/>
                      <a:pt x="23" y="0"/>
                      <a:pt x="21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5" y="4"/>
                      <a:pt x="9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2" name="îSḷîḍè">
                <a:extLst>
                  <a:ext uri="{FF2B5EF4-FFF2-40B4-BE49-F238E27FC236}">
                    <a16:creationId xmlns:a16="http://schemas.microsoft.com/office/drawing/2014/main" id="{8C8A10D3-83B2-4378-A30B-3869819FA6EC}"/>
                  </a:ext>
                </a:extLst>
              </p:cNvPr>
              <p:cNvSpPr/>
              <p:nvPr/>
            </p:nvSpPr>
            <p:spPr bwMode="auto">
              <a:xfrm>
                <a:off x="2935288" y="2916238"/>
                <a:ext cx="128588" cy="146050"/>
              </a:xfrm>
              <a:custGeom>
                <a:avLst/>
                <a:gdLst>
                  <a:gd name="T0" fmla="*/ 19 w 39"/>
                  <a:gd name="T1" fmla="*/ 9 h 44"/>
                  <a:gd name="T2" fmla="*/ 14 w 39"/>
                  <a:gd name="T3" fmla="*/ 12 h 44"/>
                  <a:gd name="T4" fmla="*/ 12 w 39"/>
                  <a:gd name="T5" fmla="*/ 15 h 44"/>
                  <a:gd name="T6" fmla="*/ 10 w 39"/>
                  <a:gd name="T7" fmla="*/ 24 h 44"/>
                  <a:gd name="T8" fmla="*/ 8 w 39"/>
                  <a:gd name="T9" fmla="*/ 12 h 44"/>
                  <a:gd name="T10" fmla="*/ 4 w 39"/>
                  <a:gd name="T11" fmla="*/ 11 h 44"/>
                  <a:gd name="T12" fmla="*/ 5 w 39"/>
                  <a:gd name="T13" fmla="*/ 15 h 44"/>
                  <a:gd name="T14" fmla="*/ 8 w 39"/>
                  <a:gd name="T15" fmla="*/ 29 h 44"/>
                  <a:gd name="T16" fmla="*/ 16 w 39"/>
                  <a:gd name="T17" fmla="*/ 37 h 44"/>
                  <a:gd name="T18" fmla="*/ 23 w 39"/>
                  <a:gd name="T19" fmla="*/ 39 h 44"/>
                  <a:gd name="T20" fmla="*/ 18 w 39"/>
                  <a:gd name="T21" fmla="*/ 26 h 44"/>
                  <a:gd name="T22" fmla="*/ 17 w 39"/>
                  <a:gd name="T23" fmla="*/ 17 h 44"/>
                  <a:gd name="T24" fmla="*/ 19 w 39"/>
                  <a:gd name="T25" fmla="*/ 25 h 44"/>
                  <a:gd name="T26" fmla="*/ 21 w 39"/>
                  <a:gd name="T27" fmla="*/ 33 h 44"/>
                  <a:gd name="T28" fmla="*/ 33 w 39"/>
                  <a:gd name="T29" fmla="*/ 32 h 44"/>
                  <a:gd name="T30" fmla="*/ 36 w 39"/>
                  <a:gd name="T31" fmla="*/ 26 h 44"/>
                  <a:gd name="T32" fmla="*/ 37 w 39"/>
                  <a:gd name="T33" fmla="*/ 11 h 44"/>
                  <a:gd name="T34" fmla="*/ 33 w 39"/>
                  <a:gd name="T35" fmla="*/ 10 h 44"/>
                  <a:gd name="T36" fmla="*/ 17 w 39"/>
                  <a:gd name="T37" fmla="*/ 0 h 44"/>
                  <a:gd name="T38" fmla="*/ 15 w 39"/>
                  <a:gd name="T39" fmla="*/ 1 h 44"/>
                  <a:gd name="T40" fmla="*/ 14 w 39"/>
                  <a:gd name="T41" fmla="*/ 24 h 44"/>
                  <a:gd name="T42" fmla="*/ 16 w 39"/>
                  <a:gd name="T43" fmla="*/ 25 h 44"/>
                  <a:gd name="T44" fmla="*/ 14 w 39"/>
                  <a:gd name="T45" fmla="*/ 27 h 44"/>
                  <a:gd name="T46" fmla="*/ 13 w 39"/>
                  <a:gd name="T47" fmla="*/ 19 h 44"/>
                  <a:gd name="T48" fmla="*/ 12 w 39"/>
                  <a:gd name="T49" fmla="*/ 21 h 44"/>
                  <a:gd name="T50" fmla="*/ 14 w 39"/>
                  <a:gd name="T51" fmla="*/ 34 h 44"/>
                  <a:gd name="T52" fmla="*/ 12 w 39"/>
                  <a:gd name="T53" fmla="*/ 32 h 44"/>
                  <a:gd name="T54" fmla="*/ 25 w 39"/>
                  <a:gd name="T55" fmla="*/ 22 h 44"/>
                  <a:gd name="T56" fmla="*/ 24 w 39"/>
                  <a:gd name="T57" fmla="*/ 24 h 44"/>
                  <a:gd name="T58" fmla="*/ 21 w 39"/>
                  <a:gd name="T59" fmla="*/ 13 h 44"/>
                  <a:gd name="T60" fmla="*/ 20 w 39"/>
                  <a:gd name="T61" fmla="*/ 14 h 44"/>
                  <a:gd name="T62" fmla="*/ 30 w 39"/>
                  <a:gd name="T63" fmla="*/ 13 h 44"/>
                  <a:gd name="T64" fmla="*/ 30 w 39"/>
                  <a:gd name="T65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4">
                    <a:moveTo>
                      <a:pt x="15" y="1"/>
                    </a:moveTo>
                    <a:cubicBezTo>
                      <a:pt x="15" y="3"/>
                      <a:pt x="19" y="7"/>
                      <a:pt x="19" y="9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9"/>
                      <a:pt x="12" y="10"/>
                      <a:pt x="14" y="12"/>
                    </a:cubicBezTo>
                    <a:cubicBezTo>
                      <a:pt x="16" y="13"/>
                      <a:pt x="17" y="13"/>
                      <a:pt x="16" y="16"/>
                    </a:cubicBezTo>
                    <a:cubicBezTo>
                      <a:pt x="15" y="16"/>
                      <a:pt x="13" y="15"/>
                      <a:pt x="12" y="15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6" y="24"/>
                      <a:pt x="8" y="19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8"/>
                      <a:pt x="4" y="10"/>
                      <a:pt x="4" y="11"/>
                    </a:cubicBezTo>
                    <a:cubicBezTo>
                      <a:pt x="4" y="12"/>
                      <a:pt x="5" y="12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0"/>
                      <a:pt x="0" y="33"/>
                      <a:pt x="4" y="33"/>
                    </a:cubicBezTo>
                    <a:cubicBezTo>
                      <a:pt x="6" y="33"/>
                      <a:pt x="7" y="30"/>
                      <a:pt x="8" y="29"/>
                    </a:cubicBezTo>
                    <a:cubicBezTo>
                      <a:pt x="8" y="32"/>
                      <a:pt x="6" y="44"/>
                      <a:pt x="11" y="44"/>
                    </a:cubicBezTo>
                    <a:cubicBezTo>
                      <a:pt x="14" y="44"/>
                      <a:pt x="15" y="39"/>
                      <a:pt x="16" y="37"/>
                    </a:cubicBezTo>
                    <a:cubicBezTo>
                      <a:pt x="18" y="37"/>
                      <a:pt x="19" y="40"/>
                      <a:pt x="21" y="40"/>
                    </a:cubicBezTo>
                    <a:cubicBezTo>
                      <a:pt x="22" y="40"/>
                      <a:pt x="23" y="40"/>
                      <a:pt x="23" y="39"/>
                    </a:cubicBezTo>
                    <a:cubicBezTo>
                      <a:pt x="23" y="37"/>
                      <a:pt x="18" y="36"/>
                      <a:pt x="17" y="31"/>
                    </a:cubicBezTo>
                    <a:cubicBezTo>
                      <a:pt x="17" y="28"/>
                      <a:pt x="18" y="28"/>
                      <a:pt x="18" y="26"/>
                    </a:cubicBezTo>
                    <a:cubicBezTo>
                      <a:pt x="17" y="24"/>
                      <a:pt x="17" y="22"/>
                      <a:pt x="17" y="20"/>
                    </a:cubicBezTo>
                    <a:cubicBezTo>
                      <a:pt x="17" y="19"/>
                      <a:pt x="17" y="18"/>
                      <a:pt x="17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8" y="28"/>
                      <a:pt x="18" y="28"/>
                    </a:cubicBezTo>
                    <a:cubicBezTo>
                      <a:pt x="18" y="29"/>
                      <a:pt x="21" y="33"/>
                      <a:pt x="21" y="33"/>
                    </a:cubicBezTo>
                    <a:cubicBezTo>
                      <a:pt x="24" y="33"/>
                      <a:pt x="28" y="27"/>
                      <a:pt x="28" y="27"/>
                    </a:cubicBezTo>
                    <a:cubicBezTo>
                      <a:pt x="30" y="27"/>
                      <a:pt x="31" y="31"/>
                      <a:pt x="33" y="32"/>
                    </a:cubicBezTo>
                    <a:cubicBezTo>
                      <a:pt x="35" y="35"/>
                      <a:pt x="35" y="35"/>
                      <a:pt x="39" y="37"/>
                    </a:cubicBezTo>
                    <a:cubicBezTo>
                      <a:pt x="38" y="34"/>
                      <a:pt x="37" y="29"/>
                      <a:pt x="36" y="26"/>
                    </a:cubicBezTo>
                    <a:cubicBezTo>
                      <a:pt x="35" y="23"/>
                      <a:pt x="33" y="20"/>
                      <a:pt x="32" y="17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0" y="6"/>
                      <a:pt x="27" y="9"/>
                      <a:pt x="25" y="5"/>
                    </a:cubicBezTo>
                    <a:cubicBezTo>
                      <a:pt x="24" y="2"/>
                      <a:pt x="20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lose/>
                    <a:moveTo>
                      <a:pt x="14" y="27"/>
                    </a:moveTo>
                    <a:cubicBezTo>
                      <a:pt x="14" y="25"/>
                      <a:pt x="13" y="24"/>
                      <a:pt x="14" y="24"/>
                    </a:cubicBezTo>
                    <a:cubicBezTo>
                      <a:pt x="15" y="23"/>
                      <a:pt x="15" y="22"/>
                      <a:pt x="16" y="23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6"/>
                      <a:pt x="15" y="27"/>
                      <a:pt x="15" y="27"/>
                    </a:cubicBezTo>
                    <a:cubicBezTo>
                      <a:pt x="15" y="27"/>
                      <a:pt x="14" y="28"/>
                      <a:pt x="14" y="27"/>
                    </a:cubicBezTo>
                    <a:close/>
                    <a:moveTo>
                      <a:pt x="12" y="21"/>
                    </a:moveTo>
                    <a:cubicBezTo>
                      <a:pt x="12" y="20"/>
                      <a:pt x="12" y="20"/>
                      <a:pt x="13" y="19"/>
                    </a:cubicBezTo>
                    <a:cubicBezTo>
                      <a:pt x="13" y="19"/>
                      <a:pt x="14" y="19"/>
                      <a:pt x="14" y="20"/>
                    </a:cubicBezTo>
                    <a:cubicBezTo>
                      <a:pt x="14" y="22"/>
                      <a:pt x="13" y="22"/>
                      <a:pt x="12" y="21"/>
                    </a:cubicBezTo>
                    <a:close/>
                    <a:moveTo>
                      <a:pt x="12" y="32"/>
                    </a:moveTo>
                    <a:cubicBezTo>
                      <a:pt x="13" y="32"/>
                      <a:pt x="14" y="33"/>
                      <a:pt x="14" y="34"/>
                    </a:cubicBezTo>
                    <a:cubicBezTo>
                      <a:pt x="13" y="34"/>
                      <a:pt x="13" y="36"/>
                      <a:pt x="13" y="36"/>
                    </a:cubicBezTo>
                    <a:cubicBezTo>
                      <a:pt x="12" y="36"/>
                      <a:pt x="12" y="32"/>
                      <a:pt x="12" y="32"/>
                    </a:cubicBezTo>
                    <a:close/>
                    <a:moveTo>
                      <a:pt x="24" y="24"/>
                    </a:moveTo>
                    <a:cubicBezTo>
                      <a:pt x="23" y="24"/>
                      <a:pt x="23" y="23"/>
                      <a:pt x="25" y="22"/>
                    </a:cubicBezTo>
                    <a:cubicBezTo>
                      <a:pt x="26" y="21"/>
                      <a:pt x="26" y="22"/>
                      <a:pt x="26" y="23"/>
                    </a:cubicBezTo>
                    <a:cubicBezTo>
                      <a:pt x="25" y="24"/>
                      <a:pt x="24" y="25"/>
                      <a:pt x="24" y="24"/>
                    </a:cubicBezTo>
                    <a:close/>
                    <a:moveTo>
                      <a:pt x="20" y="14"/>
                    </a:moveTo>
                    <a:cubicBezTo>
                      <a:pt x="20" y="14"/>
                      <a:pt x="21" y="14"/>
                      <a:pt x="21" y="13"/>
                    </a:cubicBezTo>
                    <a:cubicBezTo>
                      <a:pt x="22" y="13"/>
                      <a:pt x="22" y="14"/>
                      <a:pt x="22" y="15"/>
                    </a:cubicBezTo>
                    <a:cubicBezTo>
                      <a:pt x="21" y="16"/>
                      <a:pt x="21" y="15"/>
                      <a:pt x="20" y="14"/>
                    </a:cubicBezTo>
                    <a:close/>
                    <a:moveTo>
                      <a:pt x="30" y="14"/>
                    </a:move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3" name="î$ḻïḑê">
                <a:extLst>
                  <a:ext uri="{FF2B5EF4-FFF2-40B4-BE49-F238E27FC236}">
                    <a16:creationId xmlns:a16="http://schemas.microsoft.com/office/drawing/2014/main" id="{9C4F0DDA-49B1-40DE-9EB8-FA162A9072C9}"/>
                  </a:ext>
                </a:extLst>
              </p:cNvPr>
              <p:cNvSpPr/>
              <p:nvPr/>
            </p:nvSpPr>
            <p:spPr bwMode="auto">
              <a:xfrm>
                <a:off x="3586163" y="3059113"/>
                <a:ext cx="95250" cy="100013"/>
              </a:xfrm>
              <a:custGeom>
                <a:avLst/>
                <a:gdLst>
                  <a:gd name="T0" fmla="*/ 17 w 29"/>
                  <a:gd name="T1" fmla="*/ 8 h 30"/>
                  <a:gd name="T2" fmla="*/ 10 w 29"/>
                  <a:gd name="T3" fmla="*/ 1 h 30"/>
                  <a:gd name="T4" fmla="*/ 9 w 29"/>
                  <a:gd name="T5" fmla="*/ 5 h 30"/>
                  <a:gd name="T6" fmla="*/ 9 w 29"/>
                  <a:gd name="T7" fmla="*/ 6 h 30"/>
                  <a:gd name="T8" fmla="*/ 6 w 29"/>
                  <a:gd name="T9" fmla="*/ 12 h 30"/>
                  <a:gd name="T10" fmla="*/ 1 w 29"/>
                  <a:gd name="T11" fmla="*/ 9 h 30"/>
                  <a:gd name="T12" fmla="*/ 0 w 29"/>
                  <a:gd name="T13" fmla="*/ 10 h 30"/>
                  <a:gd name="T14" fmla="*/ 0 w 29"/>
                  <a:gd name="T15" fmla="*/ 11 h 30"/>
                  <a:gd name="T16" fmla="*/ 4 w 29"/>
                  <a:gd name="T17" fmla="*/ 16 h 30"/>
                  <a:gd name="T18" fmla="*/ 6 w 29"/>
                  <a:gd name="T19" fmla="*/ 16 h 30"/>
                  <a:gd name="T20" fmla="*/ 15 w 29"/>
                  <a:gd name="T21" fmla="*/ 13 h 30"/>
                  <a:gd name="T22" fmla="*/ 21 w 29"/>
                  <a:gd name="T23" fmla="*/ 16 h 30"/>
                  <a:gd name="T24" fmla="*/ 27 w 29"/>
                  <a:gd name="T25" fmla="*/ 20 h 30"/>
                  <a:gd name="T26" fmla="*/ 27 w 29"/>
                  <a:gd name="T27" fmla="*/ 20 h 30"/>
                  <a:gd name="T28" fmla="*/ 29 w 29"/>
                  <a:gd name="T29" fmla="*/ 19 h 30"/>
                  <a:gd name="T30" fmla="*/ 26 w 29"/>
                  <a:gd name="T31" fmla="*/ 13 h 30"/>
                  <a:gd name="T32" fmla="*/ 26 w 29"/>
                  <a:gd name="T33" fmla="*/ 11 h 30"/>
                  <a:gd name="T34" fmla="*/ 26 w 29"/>
                  <a:gd name="T35" fmla="*/ 10 h 30"/>
                  <a:gd name="T36" fmla="*/ 24 w 29"/>
                  <a:gd name="T37" fmla="*/ 13 h 30"/>
                  <a:gd name="T38" fmla="*/ 24 w 29"/>
                  <a:gd name="T39" fmla="*/ 14 h 30"/>
                  <a:gd name="T40" fmla="*/ 20 w 29"/>
                  <a:gd name="T41" fmla="*/ 10 h 30"/>
                  <a:gd name="T42" fmla="*/ 29 w 29"/>
                  <a:gd name="T43" fmla="*/ 2 h 30"/>
                  <a:gd name="T44" fmla="*/ 28 w 29"/>
                  <a:gd name="T45" fmla="*/ 0 h 30"/>
                  <a:gd name="T46" fmla="*/ 27 w 29"/>
                  <a:gd name="T47" fmla="*/ 0 h 30"/>
                  <a:gd name="T48" fmla="*/ 17 w 29"/>
                  <a:gd name="T49" fmla="*/ 8 h 30"/>
                  <a:gd name="T50" fmla="*/ 7 w 29"/>
                  <a:gd name="T51" fmla="*/ 27 h 30"/>
                  <a:gd name="T52" fmla="*/ 9 w 29"/>
                  <a:gd name="T53" fmla="*/ 23 h 30"/>
                  <a:gd name="T54" fmla="*/ 10 w 29"/>
                  <a:gd name="T55" fmla="*/ 17 h 30"/>
                  <a:gd name="T56" fmla="*/ 14 w 29"/>
                  <a:gd name="T57" fmla="*/ 18 h 30"/>
                  <a:gd name="T58" fmla="*/ 14 w 29"/>
                  <a:gd name="T59" fmla="*/ 25 h 30"/>
                  <a:gd name="T60" fmla="*/ 11 w 29"/>
                  <a:gd name="T61" fmla="*/ 30 h 30"/>
                  <a:gd name="T62" fmla="*/ 7 w 29"/>
                  <a:gd name="T63" fmla="*/ 29 h 30"/>
                  <a:gd name="T64" fmla="*/ 7 w 29"/>
                  <a:gd name="T65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30">
                    <a:moveTo>
                      <a:pt x="17" y="8"/>
                    </a:moveTo>
                    <a:cubicBezTo>
                      <a:pt x="14" y="8"/>
                      <a:pt x="11" y="2"/>
                      <a:pt x="10" y="1"/>
                    </a:cubicBezTo>
                    <a:cubicBezTo>
                      <a:pt x="9" y="2"/>
                      <a:pt x="9" y="3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7" y="12"/>
                      <a:pt x="6" y="12"/>
                    </a:cubicBezTo>
                    <a:cubicBezTo>
                      <a:pt x="5" y="12"/>
                      <a:pt x="4" y="9"/>
                      <a:pt x="1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0" y="16"/>
                      <a:pt x="13" y="14"/>
                      <a:pt x="15" y="13"/>
                    </a:cubicBezTo>
                    <a:cubicBezTo>
                      <a:pt x="17" y="14"/>
                      <a:pt x="19" y="14"/>
                      <a:pt x="21" y="16"/>
                    </a:cubicBezTo>
                    <a:cubicBezTo>
                      <a:pt x="22" y="16"/>
                      <a:pt x="26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8" y="20"/>
                      <a:pt x="28" y="19"/>
                      <a:pt x="29" y="19"/>
                    </a:cubicBezTo>
                    <a:cubicBezTo>
                      <a:pt x="29" y="16"/>
                      <a:pt x="28" y="15"/>
                      <a:pt x="26" y="13"/>
                    </a:cubicBezTo>
                    <a:cubicBezTo>
                      <a:pt x="26" y="13"/>
                      <a:pt x="26" y="11"/>
                      <a:pt x="26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8"/>
                      <a:pt x="29" y="6"/>
                      <a:pt x="29" y="2"/>
                    </a:cubicBezTo>
                    <a:cubicBezTo>
                      <a:pt x="29" y="0"/>
                      <a:pt x="29" y="1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1" y="8"/>
                      <a:pt x="17" y="8"/>
                    </a:cubicBezTo>
                    <a:close/>
                    <a:moveTo>
                      <a:pt x="7" y="27"/>
                    </a:moveTo>
                    <a:cubicBezTo>
                      <a:pt x="7" y="26"/>
                      <a:pt x="9" y="24"/>
                      <a:pt x="9" y="23"/>
                    </a:cubicBezTo>
                    <a:cubicBezTo>
                      <a:pt x="10" y="21"/>
                      <a:pt x="10" y="19"/>
                      <a:pt x="10" y="17"/>
                    </a:cubicBezTo>
                    <a:cubicBezTo>
                      <a:pt x="11" y="16"/>
                      <a:pt x="12" y="16"/>
                      <a:pt x="14" y="18"/>
                    </a:cubicBezTo>
                    <a:cubicBezTo>
                      <a:pt x="14" y="22"/>
                      <a:pt x="15" y="21"/>
                      <a:pt x="14" y="25"/>
                    </a:cubicBezTo>
                    <a:cubicBezTo>
                      <a:pt x="14" y="27"/>
                      <a:pt x="13" y="30"/>
                      <a:pt x="11" y="30"/>
                    </a:cubicBezTo>
                    <a:cubicBezTo>
                      <a:pt x="9" y="30"/>
                      <a:pt x="8" y="30"/>
                      <a:pt x="7" y="29"/>
                    </a:cubicBez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4" name="ïṡlïḑé">
                <a:extLst>
                  <a:ext uri="{FF2B5EF4-FFF2-40B4-BE49-F238E27FC236}">
                    <a16:creationId xmlns:a16="http://schemas.microsoft.com/office/drawing/2014/main" id="{38434C44-919A-4C0B-830E-EC3E8A0F49FA}"/>
                  </a:ext>
                </a:extLst>
              </p:cNvPr>
              <p:cNvSpPr/>
              <p:nvPr/>
            </p:nvSpPr>
            <p:spPr bwMode="auto">
              <a:xfrm>
                <a:off x="2806700" y="3025775"/>
                <a:ext cx="142875" cy="146050"/>
              </a:xfrm>
              <a:custGeom>
                <a:avLst/>
                <a:gdLst>
                  <a:gd name="T0" fmla="*/ 5 w 43"/>
                  <a:gd name="T1" fmla="*/ 14 h 44"/>
                  <a:gd name="T2" fmla="*/ 12 w 43"/>
                  <a:gd name="T3" fmla="*/ 3 h 44"/>
                  <a:gd name="T4" fmla="*/ 33 w 43"/>
                  <a:gd name="T5" fmla="*/ 25 h 44"/>
                  <a:gd name="T6" fmla="*/ 28 w 43"/>
                  <a:gd name="T7" fmla="*/ 28 h 44"/>
                  <a:gd name="T8" fmla="*/ 28 w 43"/>
                  <a:gd name="T9" fmla="*/ 30 h 44"/>
                  <a:gd name="T10" fmla="*/ 25 w 43"/>
                  <a:gd name="T11" fmla="*/ 32 h 44"/>
                  <a:gd name="T12" fmla="*/ 26 w 43"/>
                  <a:gd name="T13" fmla="*/ 33 h 44"/>
                  <a:gd name="T14" fmla="*/ 20 w 43"/>
                  <a:gd name="T15" fmla="*/ 38 h 44"/>
                  <a:gd name="T16" fmla="*/ 19 w 43"/>
                  <a:gd name="T17" fmla="*/ 38 h 44"/>
                  <a:gd name="T18" fmla="*/ 9 w 43"/>
                  <a:gd name="T19" fmla="*/ 26 h 44"/>
                  <a:gd name="T20" fmla="*/ 13 w 43"/>
                  <a:gd name="T21" fmla="*/ 20 h 44"/>
                  <a:gd name="T22" fmla="*/ 13 w 43"/>
                  <a:gd name="T23" fmla="*/ 21 h 44"/>
                  <a:gd name="T24" fmla="*/ 12 w 43"/>
                  <a:gd name="T25" fmla="*/ 27 h 44"/>
                  <a:gd name="T26" fmla="*/ 14 w 43"/>
                  <a:gd name="T27" fmla="*/ 30 h 44"/>
                  <a:gd name="T28" fmla="*/ 18 w 43"/>
                  <a:gd name="T29" fmla="*/ 29 h 44"/>
                  <a:gd name="T30" fmla="*/ 18 w 43"/>
                  <a:gd name="T31" fmla="*/ 31 h 44"/>
                  <a:gd name="T32" fmla="*/ 22 w 43"/>
                  <a:gd name="T33" fmla="*/ 33 h 44"/>
                  <a:gd name="T34" fmla="*/ 27 w 43"/>
                  <a:gd name="T35" fmla="*/ 17 h 44"/>
                  <a:gd name="T36" fmla="*/ 25 w 43"/>
                  <a:gd name="T37" fmla="*/ 15 h 44"/>
                  <a:gd name="T38" fmla="*/ 16 w 43"/>
                  <a:gd name="T39" fmla="*/ 19 h 44"/>
                  <a:gd name="T40" fmla="*/ 12 w 43"/>
                  <a:gd name="T41" fmla="*/ 14 h 44"/>
                  <a:gd name="T42" fmla="*/ 11 w 43"/>
                  <a:gd name="T43" fmla="*/ 14 h 44"/>
                  <a:gd name="T44" fmla="*/ 7 w 43"/>
                  <a:gd name="T45" fmla="*/ 23 h 44"/>
                  <a:gd name="T46" fmla="*/ 5 w 43"/>
                  <a:gd name="T47" fmla="*/ 14 h 44"/>
                  <a:gd name="T48" fmla="*/ 0 w 43"/>
                  <a:gd name="T49" fmla="*/ 20 h 44"/>
                  <a:gd name="T50" fmla="*/ 10 w 43"/>
                  <a:gd name="T51" fmla="*/ 33 h 44"/>
                  <a:gd name="T52" fmla="*/ 21 w 43"/>
                  <a:gd name="T53" fmla="*/ 44 h 44"/>
                  <a:gd name="T54" fmla="*/ 21 w 43"/>
                  <a:gd name="T55" fmla="*/ 41 h 44"/>
                  <a:gd name="T56" fmla="*/ 23 w 43"/>
                  <a:gd name="T57" fmla="*/ 41 h 44"/>
                  <a:gd name="T58" fmla="*/ 28 w 43"/>
                  <a:gd name="T59" fmla="*/ 36 h 44"/>
                  <a:gd name="T60" fmla="*/ 36 w 43"/>
                  <a:gd name="T61" fmla="*/ 32 h 44"/>
                  <a:gd name="T62" fmla="*/ 30 w 43"/>
                  <a:gd name="T63" fmla="*/ 14 h 44"/>
                  <a:gd name="T64" fmla="*/ 13 w 43"/>
                  <a:gd name="T65" fmla="*/ 0 h 44"/>
                  <a:gd name="T66" fmla="*/ 0 w 43"/>
                  <a:gd name="T67" fmla="*/ 20 h 44"/>
                  <a:gd name="T68" fmla="*/ 23 w 43"/>
                  <a:gd name="T69" fmla="*/ 20 h 44"/>
                  <a:gd name="T70" fmla="*/ 24 w 43"/>
                  <a:gd name="T71" fmla="*/ 21 h 44"/>
                  <a:gd name="T72" fmla="*/ 25 w 43"/>
                  <a:gd name="T73" fmla="*/ 20 h 44"/>
                  <a:gd name="T74" fmla="*/ 23 w 43"/>
                  <a:gd name="T75" fmla="*/ 19 h 44"/>
                  <a:gd name="T76" fmla="*/ 23 w 43"/>
                  <a:gd name="T77" fmla="*/ 2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" h="44">
                    <a:moveTo>
                      <a:pt x="5" y="14"/>
                    </a:moveTo>
                    <a:cubicBezTo>
                      <a:pt x="5" y="10"/>
                      <a:pt x="9" y="5"/>
                      <a:pt x="12" y="3"/>
                    </a:cubicBezTo>
                    <a:cubicBezTo>
                      <a:pt x="17" y="6"/>
                      <a:pt x="33" y="18"/>
                      <a:pt x="33" y="25"/>
                    </a:cubicBezTo>
                    <a:cubicBezTo>
                      <a:pt x="33" y="27"/>
                      <a:pt x="30" y="27"/>
                      <a:pt x="28" y="28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4" y="35"/>
                      <a:pt x="23" y="38"/>
                      <a:pt x="20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8" y="36"/>
                      <a:pt x="9" y="29"/>
                      <a:pt x="9" y="26"/>
                    </a:cubicBezTo>
                    <a:cubicBezTo>
                      <a:pt x="9" y="24"/>
                      <a:pt x="11" y="20"/>
                      <a:pt x="13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4"/>
                      <a:pt x="13" y="26"/>
                      <a:pt x="12" y="27"/>
                    </a:cubicBezTo>
                    <a:cubicBezTo>
                      <a:pt x="12" y="29"/>
                      <a:pt x="13" y="30"/>
                      <a:pt x="14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2"/>
                      <a:pt x="20" y="33"/>
                      <a:pt x="22" y="33"/>
                    </a:cubicBezTo>
                    <a:cubicBezTo>
                      <a:pt x="26" y="33"/>
                      <a:pt x="26" y="21"/>
                      <a:pt x="27" y="17"/>
                    </a:cubicBezTo>
                    <a:cubicBezTo>
                      <a:pt x="26" y="17"/>
                      <a:pt x="26" y="15"/>
                      <a:pt x="25" y="15"/>
                    </a:cubicBezTo>
                    <a:cubicBezTo>
                      <a:pt x="19" y="15"/>
                      <a:pt x="21" y="19"/>
                      <a:pt x="16" y="19"/>
                    </a:cubicBezTo>
                    <a:cubicBezTo>
                      <a:pt x="15" y="18"/>
                      <a:pt x="14" y="14"/>
                      <a:pt x="1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14"/>
                      <a:pt x="8" y="21"/>
                      <a:pt x="7" y="23"/>
                    </a:cubicBezTo>
                    <a:cubicBezTo>
                      <a:pt x="5" y="22"/>
                      <a:pt x="5" y="18"/>
                      <a:pt x="5" y="14"/>
                    </a:cubicBezTo>
                    <a:close/>
                    <a:moveTo>
                      <a:pt x="0" y="20"/>
                    </a:moveTo>
                    <a:cubicBezTo>
                      <a:pt x="0" y="28"/>
                      <a:pt x="6" y="29"/>
                      <a:pt x="10" y="33"/>
                    </a:cubicBezTo>
                    <a:cubicBezTo>
                      <a:pt x="14" y="37"/>
                      <a:pt x="14" y="44"/>
                      <a:pt x="21" y="4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8" y="37"/>
                      <a:pt x="28" y="36"/>
                    </a:cubicBezTo>
                    <a:cubicBezTo>
                      <a:pt x="30" y="32"/>
                      <a:pt x="29" y="32"/>
                      <a:pt x="36" y="32"/>
                    </a:cubicBezTo>
                    <a:cubicBezTo>
                      <a:pt x="43" y="21"/>
                      <a:pt x="36" y="20"/>
                      <a:pt x="30" y="14"/>
                    </a:cubicBezTo>
                    <a:cubicBezTo>
                      <a:pt x="27" y="10"/>
                      <a:pt x="18" y="0"/>
                      <a:pt x="13" y="0"/>
                    </a:cubicBezTo>
                    <a:cubicBezTo>
                      <a:pt x="7" y="0"/>
                      <a:pt x="0" y="13"/>
                      <a:pt x="0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1"/>
                      <a:pt x="24" y="21"/>
                    </a:cubicBezTo>
                    <a:cubicBezTo>
                      <a:pt x="24" y="21"/>
                      <a:pt x="25" y="21"/>
                      <a:pt x="25" y="20"/>
                    </a:cubicBezTo>
                    <a:cubicBezTo>
                      <a:pt x="25" y="20"/>
                      <a:pt x="24" y="19"/>
                      <a:pt x="23" y="19"/>
                    </a:cubicBezTo>
                    <a:cubicBezTo>
                      <a:pt x="23" y="19"/>
                      <a:pt x="23" y="20"/>
                      <a:pt x="23" y="2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5" name="íṥḻïḋe">
                <a:extLst>
                  <a:ext uri="{FF2B5EF4-FFF2-40B4-BE49-F238E27FC236}">
                    <a16:creationId xmlns:a16="http://schemas.microsoft.com/office/drawing/2014/main" id="{BFC39537-CDDD-47F9-B222-AAC9B34C07C1}"/>
                  </a:ext>
                </a:extLst>
              </p:cNvPr>
              <p:cNvSpPr/>
              <p:nvPr/>
            </p:nvSpPr>
            <p:spPr bwMode="auto">
              <a:xfrm>
                <a:off x="3189288" y="3128963"/>
                <a:ext cx="131763" cy="55563"/>
              </a:xfrm>
              <a:custGeom>
                <a:avLst/>
                <a:gdLst>
                  <a:gd name="T0" fmla="*/ 23 w 40"/>
                  <a:gd name="T1" fmla="*/ 17 h 17"/>
                  <a:gd name="T2" fmla="*/ 20 w 40"/>
                  <a:gd name="T3" fmla="*/ 10 h 17"/>
                  <a:gd name="T4" fmla="*/ 30 w 40"/>
                  <a:gd name="T5" fmla="*/ 6 h 17"/>
                  <a:gd name="T6" fmla="*/ 33 w 40"/>
                  <a:gd name="T7" fmla="*/ 6 h 17"/>
                  <a:gd name="T8" fmla="*/ 40 w 40"/>
                  <a:gd name="T9" fmla="*/ 6 h 17"/>
                  <a:gd name="T10" fmla="*/ 0 w 40"/>
                  <a:gd name="T11" fmla="*/ 0 h 17"/>
                  <a:gd name="T12" fmla="*/ 12 w 40"/>
                  <a:gd name="T13" fmla="*/ 8 h 17"/>
                  <a:gd name="T14" fmla="*/ 23 w 40"/>
                  <a:gd name="T1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17">
                    <a:moveTo>
                      <a:pt x="23" y="17"/>
                    </a:moveTo>
                    <a:cubicBezTo>
                      <a:pt x="22" y="14"/>
                      <a:pt x="20" y="13"/>
                      <a:pt x="20" y="10"/>
                    </a:cubicBezTo>
                    <a:cubicBezTo>
                      <a:pt x="20" y="7"/>
                      <a:pt x="27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5" y="4"/>
                      <a:pt x="9" y="0"/>
                      <a:pt x="0" y="0"/>
                    </a:cubicBezTo>
                    <a:cubicBezTo>
                      <a:pt x="1" y="1"/>
                      <a:pt x="10" y="6"/>
                      <a:pt x="12" y="8"/>
                    </a:cubicBezTo>
                    <a:cubicBezTo>
                      <a:pt x="16" y="10"/>
                      <a:pt x="20" y="15"/>
                      <a:pt x="23" y="1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6" name="ísļïḓê">
                <a:extLst>
                  <a:ext uri="{FF2B5EF4-FFF2-40B4-BE49-F238E27FC236}">
                    <a16:creationId xmlns:a16="http://schemas.microsoft.com/office/drawing/2014/main" id="{0F8C933C-7794-4CC9-B948-698151295AFD}"/>
                  </a:ext>
                </a:extLst>
              </p:cNvPr>
              <p:cNvSpPr/>
              <p:nvPr/>
            </p:nvSpPr>
            <p:spPr bwMode="auto">
              <a:xfrm>
                <a:off x="3657600" y="3175000"/>
                <a:ext cx="139700" cy="127000"/>
              </a:xfrm>
              <a:custGeom>
                <a:avLst/>
                <a:gdLst>
                  <a:gd name="T0" fmla="*/ 32 w 42"/>
                  <a:gd name="T1" fmla="*/ 3 h 38"/>
                  <a:gd name="T2" fmla="*/ 29 w 42"/>
                  <a:gd name="T3" fmla="*/ 7 h 38"/>
                  <a:gd name="T4" fmla="*/ 30 w 42"/>
                  <a:gd name="T5" fmla="*/ 9 h 38"/>
                  <a:gd name="T6" fmla="*/ 37 w 42"/>
                  <a:gd name="T7" fmla="*/ 5 h 38"/>
                  <a:gd name="T8" fmla="*/ 32 w 42"/>
                  <a:gd name="T9" fmla="*/ 3 h 38"/>
                  <a:gd name="T10" fmla="*/ 10 w 42"/>
                  <a:gd name="T11" fmla="*/ 15 h 38"/>
                  <a:gd name="T12" fmla="*/ 15 w 42"/>
                  <a:gd name="T13" fmla="*/ 9 h 38"/>
                  <a:gd name="T14" fmla="*/ 34 w 42"/>
                  <a:gd name="T15" fmla="*/ 17 h 38"/>
                  <a:gd name="T16" fmla="*/ 32 w 42"/>
                  <a:gd name="T17" fmla="*/ 14 h 38"/>
                  <a:gd name="T18" fmla="*/ 36 w 42"/>
                  <a:gd name="T19" fmla="*/ 9 h 38"/>
                  <a:gd name="T20" fmla="*/ 36 w 42"/>
                  <a:gd name="T21" fmla="*/ 14 h 38"/>
                  <a:gd name="T22" fmla="*/ 42 w 42"/>
                  <a:gd name="T23" fmla="*/ 22 h 38"/>
                  <a:gd name="T24" fmla="*/ 39 w 42"/>
                  <a:gd name="T25" fmla="*/ 25 h 38"/>
                  <a:gd name="T26" fmla="*/ 38 w 42"/>
                  <a:gd name="T27" fmla="*/ 25 h 38"/>
                  <a:gd name="T28" fmla="*/ 34 w 42"/>
                  <a:gd name="T29" fmla="*/ 21 h 38"/>
                  <a:gd name="T30" fmla="*/ 29 w 42"/>
                  <a:gd name="T31" fmla="*/ 18 h 38"/>
                  <a:gd name="T32" fmla="*/ 31 w 42"/>
                  <a:gd name="T33" fmla="*/ 24 h 38"/>
                  <a:gd name="T34" fmla="*/ 28 w 42"/>
                  <a:gd name="T35" fmla="*/ 30 h 38"/>
                  <a:gd name="T36" fmla="*/ 27 w 42"/>
                  <a:gd name="T37" fmla="*/ 30 h 38"/>
                  <a:gd name="T38" fmla="*/ 23 w 42"/>
                  <a:gd name="T39" fmla="*/ 27 h 38"/>
                  <a:gd name="T40" fmla="*/ 20 w 42"/>
                  <a:gd name="T41" fmla="*/ 28 h 38"/>
                  <a:gd name="T42" fmla="*/ 19 w 42"/>
                  <a:gd name="T43" fmla="*/ 28 h 38"/>
                  <a:gd name="T44" fmla="*/ 14 w 42"/>
                  <a:gd name="T45" fmla="*/ 29 h 38"/>
                  <a:gd name="T46" fmla="*/ 19 w 42"/>
                  <a:gd name="T47" fmla="*/ 36 h 38"/>
                  <a:gd name="T48" fmla="*/ 19 w 42"/>
                  <a:gd name="T49" fmla="*/ 36 h 38"/>
                  <a:gd name="T50" fmla="*/ 17 w 42"/>
                  <a:gd name="T51" fmla="*/ 38 h 38"/>
                  <a:gd name="T52" fmla="*/ 11 w 42"/>
                  <a:gd name="T53" fmla="*/ 32 h 38"/>
                  <a:gd name="T54" fmla="*/ 7 w 42"/>
                  <a:gd name="T55" fmla="*/ 34 h 38"/>
                  <a:gd name="T56" fmla="*/ 0 w 42"/>
                  <a:gd name="T57" fmla="*/ 26 h 38"/>
                  <a:gd name="T58" fmla="*/ 3 w 42"/>
                  <a:gd name="T59" fmla="*/ 20 h 38"/>
                  <a:gd name="T60" fmla="*/ 10 w 42"/>
                  <a:gd name="T61" fmla="*/ 30 h 38"/>
                  <a:gd name="T62" fmla="*/ 3 w 42"/>
                  <a:gd name="T63" fmla="*/ 17 h 38"/>
                  <a:gd name="T64" fmla="*/ 8 w 42"/>
                  <a:gd name="T65" fmla="*/ 21 h 38"/>
                  <a:gd name="T66" fmla="*/ 13 w 42"/>
                  <a:gd name="T67" fmla="*/ 27 h 38"/>
                  <a:gd name="T68" fmla="*/ 19 w 42"/>
                  <a:gd name="T69" fmla="*/ 25 h 38"/>
                  <a:gd name="T70" fmla="*/ 16 w 42"/>
                  <a:gd name="T71" fmla="*/ 21 h 38"/>
                  <a:gd name="T72" fmla="*/ 18 w 42"/>
                  <a:gd name="T73" fmla="*/ 20 h 38"/>
                  <a:gd name="T74" fmla="*/ 18 w 42"/>
                  <a:gd name="T75" fmla="*/ 20 h 38"/>
                  <a:gd name="T76" fmla="*/ 22 w 42"/>
                  <a:gd name="T77" fmla="*/ 24 h 38"/>
                  <a:gd name="T78" fmla="*/ 27 w 42"/>
                  <a:gd name="T79" fmla="*/ 26 h 38"/>
                  <a:gd name="T80" fmla="*/ 28 w 42"/>
                  <a:gd name="T81" fmla="*/ 25 h 38"/>
                  <a:gd name="T82" fmla="*/ 28 w 42"/>
                  <a:gd name="T83" fmla="*/ 22 h 38"/>
                  <a:gd name="T84" fmla="*/ 23 w 42"/>
                  <a:gd name="T85" fmla="*/ 18 h 38"/>
                  <a:gd name="T86" fmla="*/ 18 w 42"/>
                  <a:gd name="T87" fmla="*/ 15 h 38"/>
                  <a:gd name="T88" fmla="*/ 12 w 42"/>
                  <a:gd name="T89" fmla="*/ 19 h 38"/>
                  <a:gd name="T90" fmla="*/ 11 w 42"/>
                  <a:gd name="T91" fmla="*/ 18 h 38"/>
                  <a:gd name="T92" fmla="*/ 11 w 42"/>
                  <a:gd name="T93" fmla="*/ 17 h 38"/>
                  <a:gd name="T94" fmla="*/ 10 w 42"/>
                  <a:gd name="T95" fmla="*/ 1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2" h="38">
                    <a:moveTo>
                      <a:pt x="32" y="3"/>
                    </a:moveTo>
                    <a:cubicBezTo>
                      <a:pt x="31" y="4"/>
                      <a:pt x="29" y="6"/>
                      <a:pt x="29" y="7"/>
                    </a:cubicBezTo>
                    <a:cubicBezTo>
                      <a:pt x="29" y="9"/>
                      <a:pt x="29" y="9"/>
                      <a:pt x="30" y="9"/>
                    </a:cubicBezTo>
                    <a:cubicBezTo>
                      <a:pt x="33" y="8"/>
                      <a:pt x="35" y="7"/>
                      <a:pt x="37" y="5"/>
                    </a:cubicBezTo>
                    <a:cubicBezTo>
                      <a:pt x="42" y="0"/>
                      <a:pt x="35" y="3"/>
                      <a:pt x="32" y="3"/>
                    </a:cubicBezTo>
                    <a:close/>
                    <a:moveTo>
                      <a:pt x="10" y="15"/>
                    </a:moveTo>
                    <a:cubicBezTo>
                      <a:pt x="15" y="9"/>
                      <a:pt x="15" y="9"/>
                      <a:pt x="15" y="9"/>
                    </a:cubicBezTo>
                    <a:cubicBezTo>
                      <a:pt x="20" y="12"/>
                      <a:pt x="28" y="16"/>
                      <a:pt x="34" y="1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2"/>
                      <a:pt x="34" y="9"/>
                      <a:pt x="36" y="9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8"/>
                      <a:pt x="42" y="17"/>
                      <a:pt x="42" y="22"/>
                    </a:cubicBezTo>
                    <a:cubicBezTo>
                      <a:pt x="42" y="23"/>
                      <a:pt x="40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6" y="25"/>
                      <a:pt x="35" y="22"/>
                      <a:pt x="34" y="21"/>
                    </a:cubicBezTo>
                    <a:cubicBezTo>
                      <a:pt x="33" y="20"/>
                      <a:pt x="31" y="19"/>
                      <a:pt x="29" y="18"/>
                    </a:cubicBezTo>
                    <a:cubicBezTo>
                      <a:pt x="30" y="20"/>
                      <a:pt x="31" y="21"/>
                      <a:pt x="31" y="24"/>
                    </a:cubicBezTo>
                    <a:cubicBezTo>
                      <a:pt x="31" y="26"/>
                      <a:pt x="30" y="30"/>
                      <a:pt x="28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0"/>
                      <a:pt x="25" y="27"/>
                      <a:pt x="23" y="27"/>
                    </a:cubicBezTo>
                    <a:cubicBezTo>
                      <a:pt x="22" y="28"/>
                      <a:pt x="22" y="28"/>
                      <a:pt x="2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7" y="28"/>
                      <a:pt x="14" y="27"/>
                      <a:pt x="14" y="29"/>
                    </a:cubicBezTo>
                    <a:cubicBezTo>
                      <a:pt x="14" y="31"/>
                      <a:pt x="19" y="32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8"/>
                      <a:pt x="18" y="38"/>
                      <a:pt x="17" y="38"/>
                    </a:cubicBezTo>
                    <a:cubicBezTo>
                      <a:pt x="16" y="38"/>
                      <a:pt x="13" y="33"/>
                      <a:pt x="11" y="32"/>
                    </a:cubicBezTo>
                    <a:cubicBezTo>
                      <a:pt x="10" y="32"/>
                      <a:pt x="8" y="34"/>
                      <a:pt x="7" y="34"/>
                    </a:cubicBezTo>
                    <a:cubicBezTo>
                      <a:pt x="5" y="34"/>
                      <a:pt x="0" y="29"/>
                      <a:pt x="0" y="26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4" y="25"/>
                      <a:pt x="3" y="30"/>
                      <a:pt x="10" y="30"/>
                    </a:cubicBezTo>
                    <a:cubicBezTo>
                      <a:pt x="9" y="26"/>
                      <a:pt x="3" y="26"/>
                      <a:pt x="3" y="17"/>
                    </a:cubicBezTo>
                    <a:cubicBezTo>
                      <a:pt x="7" y="17"/>
                      <a:pt x="7" y="19"/>
                      <a:pt x="8" y="21"/>
                    </a:cubicBezTo>
                    <a:cubicBezTo>
                      <a:pt x="10" y="24"/>
                      <a:pt x="11" y="24"/>
                      <a:pt x="13" y="27"/>
                    </a:cubicBezTo>
                    <a:cubicBezTo>
                      <a:pt x="16" y="25"/>
                      <a:pt x="15" y="25"/>
                      <a:pt x="19" y="25"/>
                    </a:cubicBezTo>
                    <a:cubicBezTo>
                      <a:pt x="18" y="22"/>
                      <a:pt x="16" y="23"/>
                      <a:pt x="16" y="21"/>
                    </a:cubicBezTo>
                    <a:cubicBezTo>
                      <a:pt x="16" y="20"/>
                      <a:pt x="17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0"/>
                      <a:pt x="21" y="23"/>
                      <a:pt x="22" y="24"/>
                    </a:cubicBezTo>
                    <a:cubicBezTo>
                      <a:pt x="23" y="25"/>
                      <a:pt x="25" y="25"/>
                      <a:pt x="27" y="26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6" y="21"/>
                      <a:pt x="25" y="19"/>
                      <a:pt x="23" y="18"/>
                    </a:cubicBezTo>
                    <a:cubicBezTo>
                      <a:pt x="22" y="17"/>
                      <a:pt x="19" y="16"/>
                      <a:pt x="18" y="15"/>
                    </a:cubicBezTo>
                    <a:cubicBezTo>
                      <a:pt x="14" y="17"/>
                      <a:pt x="17" y="19"/>
                      <a:pt x="12" y="19"/>
                    </a:cubicBezTo>
                    <a:cubicBezTo>
                      <a:pt x="12" y="19"/>
                      <a:pt x="11" y="19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lnTo>
                      <a:pt x="10" y="1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7" name="ïṩḻîḋè">
                <a:extLst>
                  <a:ext uri="{FF2B5EF4-FFF2-40B4-BE49-F238E27FC236}">
                    <a16:creationId xmlns:a16="http://schemas.microsoft.com/office/drawing/2014/main" id="{2DDD45B1-BD7E-467D-889F-E4D8100812F2}"/>
                  </a:ext>
                </a:extLst>
              </p:cNvPr>
              <p:cNvSpPr/>
              <p:nvPr/>
            </p:nvSpPr>
            <p:spPr bwMode="auto">
              <a:xfrm>
                <a:off x="2708275" y="3181350"/>
                <a:ext cx="134938" cy="120650"/>
              </a:xfrm>
              <a:custGeom>
                <a:avLst/>
                <a:gdLst>
                  <a:gd name="T0" fmla="*/ 13 w 41"/>
                  <a:gd name="T1" fmla="*/ 12 h 36"/>
                  <a:gd name="T2" fmla="*/ 8 w 41"/>
                  <a:gd name="T3" fmla="*/ 10 h 36"/>
                  <a:gd name="T4" fmla="*/ 0 w 41"/>
                  <a:gd name="T5" fmla="*/ 16 h 36"/>
                  <a:gd name="T6" fmla="*/ 11 w 41"/>
                  <a:gd name="T7" fmla="*/ 21 h 36"/>
                  <a:gd name="T8" fmla="*/ 13 w 41"/>
                  <a:gd name="T9" fmla="*/ 30 h 36"/>
                  <a:gd name="T10" fmla="*/ 10 w 41"/>
                  <a:gd name="T11" fmla="*/ 33 h 36"/>
                  <a:gd name="T12" fmla="*/ 16 w 41"/>
                  <a:gd name="T13" fmla="*/ 35 h 36"/>
                  <a:gd name="T14" fmla="*/ 19 w 41"/>
                  <a:gd name="T15" fmla="*/ 36 h 36"/>
                  <a:gd name="T16" fmla="*/ 20 w 41"/>
                  <a:gd name="T17" fmla="*/ 36 h 36"/>
                  <a:gd name="T18" fmla="*/ 25 w 41"/>
                  <a:gd name="T19" fmla="*/ 34 h 36"/>
                  <a:gd name="T20" fmla="*/ 25 w 41"/>
                  <a:gd name="T21" fmla="*/ 32 h 36"/>
                  <a:gd name="T22" fmla="*/ 29 w 41"/>
                  <a:gd name="T23" fmla="*/ 30 h 36"/>
                  <a:gd name="T24" fmla="*/ 30 w 41"/>
                  <a:gd name="T25" fmla="*/ 28 h 36"/>
                  <a:gd name="T26" fmla="*/ 30 w 41"/>
                  <a:gd name="T27" fmla="*/ 28 h 36"/>
                  <a:gd name="T28" fmla="*/ 41 w 41"/>
                  <a:gd name="T29" fmla="*/ 28 h 36"/>
                  <a:gd name="T30" fmla="*/ 36 w 41"/>
                  <a:gd name="T31" fmla="*/ 23 h 36"/>
                  <a:gd name="T32" fmla="*/ 29 w 41"/>
                  <a:gd name="T33" fmla="*/ 20 h 36"/>
                  <a:gd name="T34" fmla="*/ 27 w 41"/>
                  <a:gd name="T35" fmla="*/ 12 h 36"/>
                  <a:gd name="T36" fmla="*/ 28 w 41"/>
                  <a:gd name="T37" fmla="*/ 7 h 36"/>
                  <a:gd name="T38" fmla="*/ 26 w 41"/>
                  <a:gd name="T39" fmla="*/ 6 h 36"/>
                  <a:gd name="T40" fmla="*/ 21 w 41"/>
                  <a:gd name="T41" fmla="*/ 11 h 36"/>
                  <a:gd name="T42" fmla="*/ 20 w 41"/>
                  <a:gd name="T43" fmla="*/ 6 h 36"/>
                  <a:gd name="T44" fmla="*/ 17 w 41"/>
                  <a:gd name="T45" fmla="*/ 0 h 36"/>
                  <a:gd name="T46" fmla="*/ 13 w 41"/>
                  <a:gd name="T47" fmla="*/ 12 h 36"/>
                  <a:gd name="T48" fmla="*/ 16 w 41"/>
                  <a:gd name="T49" fmla="*/ 14 h 36"/>
                  <a:gd name="T50" fmla="*/ 17 w 41"/>
                  <a:gd name="T51" fmla="*/ 9 h 36"/>
                  <a:gd name="T52" fmla="*/ 18 w 41"/>
                  <a:gd name="T53" fmla="*/ 9 h 36"/>
                  <a:gd name="T54" fmla="*/ 21 w 41"/>
                  <a:gd name="T55" fmla="*/ 16 h 36"/>
                  <a:gd name="T56" fmla="*/ 16 w 41"/>
                  <a:gd name="T57" fmla="*/ 14 h 36"/>
                  <a:gd name="T58" fmla="*/ 19 w 41"/>
                  <a:gd name="T59" fmla="*/ 29 h 36"/>
                  <a:gd name="T60" fmla="*/ 18 w 41"/>
                  <a:gd name="T61" fmla="*/ 25 h 36"/>
                  <a:gd name="T62" fmla="*/ 21 w 41"/>
                  <a:gd name="T63" fmla="*/ 25 h 36"/>
                  <a:gd name="T64" fmla="*/ 25 w 41"/>
                  <a:gd name="T65" fmla="*/ 27 h 36"/>
                  <a:gd name="T66" fmla="*/ 19 w 41"/>
                  <a:gd name="T67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36">
                    <a:moveTo>
                      <a:pt x="13" y="12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6" y="11"/>
                      <a:pt x="0" y="15"/>
                      <a:pt x="0" y="16"/>
                    </a:cubicBezTo>
                    <a:cubicBezTo>
                      <a:pt x="0" y="18"/>
                      <a:pt x="9" y="21"/>
                      <a:pt x="11" y="21"/>
                    </a:cubicBezTo>
                    <a:cubicBezTo>
                      <a:pt x="12" y="23"/>
                      <a:pt x="13" y="30"/>
                      <a:pt x="13" y="30"/>
                    </a:cubicBezTo>
                    <a:cubicBezTo>
                      <a:pt x="13" y="32"/>
                      <a:pt x="12" y="32"/>
                      <a:pt x="10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6"/>
                      <a:pt x="20" y="34"/>
                      <a:pt x="25" y="3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7" y="30"/>
                      <a:pt x="29" y="3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39" y="25"/>
                      <a:pt x="37" y="26"/>
                      <a:pt x="36" y="23"/>
                    </a:cubicBezTo>
                    <a:cubicBezTo>
                      <a:pt x="34" y="21"/>
                      <a:pt x="32" y="22"/>
                      <a:pt x="29" y="20"/>
                    </a:cubicBezTo>
                    <a:cubicBezTo>
                      <a:pt x="29" y="15"/>
                      <a:pt x="27" y="14"/>
                      <a:pt x="27" y="12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7" y="7"/>
                      <a:pt x="27" y="6"/>
                      <a:pt x="26" y="6"/>
                    </a:cubicBezTo>
                    <a:cubicBezTo>
                      <a:pt x="23" y="6"/>
                      <a:pt x="25" y="11"/>
                      <a:pt x="21" y="11"/>
                    </a:cubicBezTo>
                    <a:cubicBezTo>
                      <a:pt x="21" y="10"/>
                      <a:pt x="20" y="7"/>
                      <a:pt x="20" y="6"/>
                    </a:cubicBezTo>
                    <a:cubicBezTo>
                      <a:pt x="19" y="4"/>
                      <a:pt x="18" y="1"/>
                      <a:pt x="17" y="0"/>
                    </a:cubicBezTo>
                    <a:cubicBezTo>
                      <a:pt x="13" y="1"/>
                      <a:pt x="14" y="8"/>
                      <a:pt x="13" y="12"/>
                    </a:cubicBezTo>
                    <a:close/>
                    <a:moveTo>
                      <a:pt x="16" y="14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8" y="9"/>
                      <a:pt x="18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7"/>
                      <a:pt x="18" y="16"/>
                      <a:pt x="16" y="14"/>
                    </a:cubicBezTo>
                    <a:close/>
                    <a:moveTo>
                      <a:pt x="19" y="29"/>
                    </a:moveTo>
                    <a:cubicBezTo>
                      <a:pt x="18" y="28"/>
                      <a:pt x="18" y="27"/>
                      <a:pt x="18" y="25"/>
                    </a:cubicBezTo>
                    <a:cubicBezTo>
                      <a:pt x="19" y="24"/>
                      <a:pt x="20" y="24"/>
                      <a:pt x="21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9"/>
                      <a:pt x="23" y="29"/>
                      <a:pt x="19" y="2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8" name="işliḍe">
                <a:extLst>
                  <a:ext uri="{FF2B5EF4-FFF2-40B4-BE49-F238E27FC236}">
                    <a16:creationId xmlns:a16="http://schemas.microsoft.com/office/drawing/2014/main" id="{C6E489DC-AEE9-4AB4-B971-534659269EB4}"/>
                  </a:ext>
                </a:extLst>
              </p:cNvPr>
              <p:cNvSpPr/>
              <p:nvPr/>
            </p:nvSpPr>
            <p:spPr bwMode="auto">
              <a:xfrm>
                <a:off x="3124200" y="3178175"/>
                <a:ext cx="361950" cy="382588"/>
              </a:xfrm>
              <a:custGeom>
                <a:avLst/>
                <a:gdLst>
                  <a:gd name="T0" fmla="*/ 73 w 110"/>
                  <a:gd name="T1" fmla="*/ 32 h 115"/>
                  <a:gd name="T2" fmla="*/ 73 w 110"/>
                  <a:gd name="T3" fmla="*/ 34 h 115"/>
                  <a:gd name="T4" fmla="*/ 48 w 110"/>
                  <a:gd name="T5" fmla="*/ 86 h 115"/>
                  <a:gd name="T6" fmla="*/ 25 w 110"/>
                  <a:gd name="T7" fmla="*/ 102 h 115"/>
                  <a:gd name="T8" fmla="*/ 0 w 110"/>
                  <a:gd name="T9" fmla="*/ 115 h 115"/>
                  <a:gd name="T10" fmla="*/ 29 w 110"/>
                  <a:gd name="T11" fmla="*/ 102 h 115"/>
                  <a:gd name="T12" fmla="*/ 53 w 110"/>
                  <a:gd name="T13" fmla="*/ 83 h 115"/>
                  <a:gd name="T14" fmla="*/ 70 w 110"/>
                  <a:gd name="T15" fmla="*/ 58 h 115"/>
                  <a:gd name="T16" fmla="*/ 75 w 110"/>
                  <a:gd name="T17" fmla="*/ 42 h 115"/>
                  <a:gd name="T18" fmla="*/ 75 w 110"/>
                  <a:gd name="T19" fmla="*/ 22 h 115"/>
                  <a:gd name="T20" fmla="*/ 81 w 110"/>
                  <a:gd name="T21" fmla="*/ 48 h 115"/>
                  <a:gd name="T22" fmla="*/ 81 w 110"/>
                  <a:gd name="T23" fmla="*/ 49 h 115"/>
                  <a:gd name="T24" fmla="*/ 70 w 110"/>
                  <a:gd name="T25" fmla="*/ 82 h 115"/>
                  <a:gd name="T26" fmla="*/ 62 w 110"/>
                  <a:gd name="T27" fmla="*/ 95 h 115"/>
                  <a:gd name="T28" fmla="*/ 51 w 110"/>
                  <a:gd name="T29" fmla="*/ 107 h 115"/>
                  <a:gd name="T30" fmla="*/ 72 w 110"/>
                  <a:gd name="T31" fmla="*/ 83 h 115"/>
                  <a:gd name="T32" fmla="*/ 83 w 110"/>
                  <a:gd name="T33" fmla="*/ 49 h 115"/>
                  <a:gd name="T34" fmla="*/ 83 w 110"/>
                  <a:gd name="T35" fmla="*/ 47 h 115"/>
                  <a:gd name="T36" fmla="*/ 80 w 110"/>
                  <a:gd name="T37" fmla="*/ 31 h 115"/>
                  <a:gd name="T38" fmla="*/ 75 w 110"/>
                  <a:gd name="T39" fmla="*/ 18 h 115"/>
                  <a:gd name="T40" fmla="*/ 87 w 110"/>
                  <a:gd name="T41" fmla="*/ 36 h 115"/>
                  <a:gd name="T42" fmla="*/ 92 w 110"/>
                  <a:gd name="T43" fmla="*/ 62 h 115"/>
                  <a:gd name="T44" fmla="*/ 87 w 110"/>
                  <a:gd name="T45" fmla="*/ 88 h 115"/>
                  <a:gd name="T46" fmla="*/ 83 w 110"/>
                  <a:gd name="T47" fmla="*/ 99 h 115"/>
                  <a:gd name="T48" fmla="*/ 77 w 110"/>
                  <a:gd name="T49" fmla="*/ 110 h 115"/>
                  <a:gd name="T50" fmla="*/ 88 w 110"/>
                  <a:gd name="T51" fmla="*/ 89 h 115"/>
                  <a:gd name="T52" fmla="*/ 94 w 110"/>
                  <a:gd name="T53" fmla="*/ 64 h 115"/>
                  <a:gd name="T54" fmla="*/ 94 w 110"/>
                  <a:gd name="T55" fmla="*/ 57 h 115"/>
                  <a:gd name="T56" fmla="*/ 87 w 110"/>
                  <a:gd name="T57" fmla="*/ 32 h 115"/>
                  <a:gd name="T58" fmla="*/ 81 w 110"/>
                  <a:gd name="T59" fmla="*/ 21 h 115"/>
                  <a:gd name="T60" fmla="*/ 74 w 110"/>
                  <a:gd name="T61" fmla="*/ 12 h 115"/>
                  <a:gd name="T62" fmla="*/ 93 w 110"/>
                  <a:gd name="T63" fmla="*/ 29 h 115"/>
                  <a:gd name="T64" fmla="*/ 106 w 110"/>
                  <a:gd name="T65" fmla="*/ 52 h 115"/>
                  <a:gd name="T66" fmla="*/ 107 w 110"/>
                  <a:gd name="T67" fmla="*/ 84 h 115"/>
                  <a:gd name="T68" fmla="*/ 104 w 110"/>
                  <a:gd name="T69" fmla="*/ 99 h 115"/>
                  <a:gd name="T70" fmla="*/ 100 w 110"/>
                  <a:gd name="T71" fmla="*/ 113 h 115"/>
                  <a:gd name="T72" fmla="*/ 110 w 110"/>
                  <a:gd name="T73" fmla="*/ 70 h 115"/>
                  <a:gd name="T74" fmla="*/ 110 w 110"/>
                  <a:gd name="T75" fmla="*/ 69 h 115"/>
                  <a:gd name="T76" fmla="*/ 105 w 110"/>
                  <a:gd name="T77" fmla="*/ 43 h 115"/>
                  <a:gd name="T78" fmla="*/ 99 w 110"/>
                  <a:gd name="T79" fmla="*/ 33 h 115"/>
                  <a:gd name="T80" fmla="*/ 92 w 110"/>
                  <a:gd name="T81" fmla="*/ 24 h 115"/>
                  <a:gd name="T82" fmla="*/ 54 w 110"/>
                  <a:gd name="T83" fmla="*/ 0 h 115"/>
                  <a:gd name="T84" fmla="*/ 62 w 110"/>
                  <a:gd name="T85" fmla="*/ 5 h 115"/>
                  <a:gd name="T86" fmla="*/ 67 w 110"/>
                  <a:gd name="T87" fmla="*/ 11 h 115"/>
                  <a:gd name="T88" fmla="*/ 73 w 110"/>
                  <a:gd name="T89" fmla="*/ 3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0" h="115">
                    <a:moveTo>
                      <a:pt x="73" y="32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3" y="57"/>
                      <a:pt x="59" y="74"/>
                      <a:pt x="48" y="86"/>
                    </a:cubicBezTo>
                    <a:cubicBezTo>
                      <a:pt x="42" y="91"/>
                      <a:pt x="32" y="98"/>
                      <a:pt x="25" y="102"/>
                    </a:cubicBezTo>
                    <a:cubicBezTo>
                      <a:pt x="21" y="104"/>
                      <a:pt x="1" y="114"/>
                      <a:pt x="0" y="115"/>
                    </a:cubicBezTo>
                    <a:cubicBezTo>
                      <a:pt x="4" y="115"/>
                      <a:pt x="24" y="104"/>
                      <a:pt x="29" y="102"/>
                    </a:cubicBezTo>
                    <a:cubicBezTo>
                      <a:pt x="37" y="97"/>
                      <a:pt x="46" y="90"/>
                      <a:pt x="53" y="83"/>
                    </a:cubicBezTo>
                    <a:cubicBezTo>
                      <a:pt x="61" y="75"/>
                      <a:pt x="64" y="70"/>
                      <a:pt x="70" y="58"/>
                    </a:cubicBezTo>
                    <a:cubicBezTo>
                      <a:pt x="72" y="54"/>
                      <a:pt x="74" y="48"/>
                      <a:pt x="75" y="42"/>
                    </a:cubicBezTo>
                    <a:cubicBezTo>
                      <a:pt x="76" y="34"/>
                      <a:pt x="75" y="30"/>
                      <a:pt x="75" y="22"/>
                    </a:cubicBezTo>
                    <a:cubicBezTo>
                      <a:pt x="78" y="27"/>
                      <a:pt x="81" y="40"/>
                      <a:pt x="81" y="48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63"/>
                      <a:pt x="75" y="73"/>
                      <a:pt x="70" y="82"/>
                    </a:cubicBezTo>
                    <a:cubicBezTo>
                      <a:pt x="68" y="87"/>
                      <a:pt x="64" y="92"/>
                      <a:pt x="62" y="95"/>
                    </a:cubicBezTo>
                    <a:cubicBezTo>
                      <a:pt x="60" y="98"/>
                      <a:pt x="52" y="106"/>
                      <a:pt x="51" y="107"/>
                    </a:cubicBezTo>
                    <a:cubicBezTo>
                      <a:pt x="57" y="104"/>
                      <a:pt x="68" y="89"/>
                      <a:pt x="72" y="83"/>
                    </a:cubicBezTo>
                    <a:cubicBezTo>
                      <a:pt x="77" y="76"/>
                      <a:pt x="83" y="62"/>
                      <a:pt x="83" y="49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2"/>
                      <a:pt x="82" y="35"/>
                      <a:pt x="80" y="31"/>
                    </a:cubicBezTo>
                    <a:cubicBezTo>
                      <a:pt x="79" y="27"/>
                      <a:pt x="76" y="21"/>
                      <a:pt x="75" y="18"/>
                    </a:cubicBezTo>
                    <a:cubicBezTo>
                      <a:pt x="78" y="20"/>
                      <a:pt x="85" y="32"/>
                      <a:pt x="87" y="36"/>
                    </a:cubicBezTo>
                    <a:cubicBezTo>
                      <a:pt x="90" y="44"/>
                      <a:pt x="92" y="52"/>
                      <a:pt x="92" y="62"/>
                    </a:cubicBezTo>
                    <a:cubicBezTo>
                      <a:pt x="92" y="71"/>
                      <a:pt x="90" y="82"/>
                      <a:pt x="87" y="88"/>
                    </a:cubicBezTo>
                    <a:cubicBezTo>
                      <a:pt x="86" y="92"/>
                      <a:pt x="84" y="95"/>
                      <a:pt x="83" y="99"/>
                    </a:cubicBezTo>
                    <a:cubicBezTo>
                      <a:pt x="81" y="102"/>
                      <a:pt x="77" y="107"/>
                      <a:pt x="77" y="110"/>
                    </a:cubicBezTo>
                    <a:cubicBezTo>
                      <a:pt x="80" y="108"/>
                      <a:pt x="87" y="94"/>
                      <a:pt x="88" y="89"/>
                    </a:cubicBezTo>
                    <a:cubicBezTo>
                      <a:pt x="91" y="83"/>
                      <a:pt x="94" y="73"/>
                      <a:pt x="94" y="64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49"/>
                      <a:pt x="90" y="37"/>
                      <a:pt x="87" y="32"/>
                    </a:cubicBezTo>
                    <a:cubicBezTo>
                      <a:pt x="85" y="28"/>
                      <a:pt x="84" y="25"/>
                      <a:pt x="81" y="21"/>
                    </a:cubicBezTo>
                    <a:cubicBezTo>
                      <a:pt x="80" y="20"/>
                      <a:pt x="74" y="14"/>
                      <a:pt x="74" y="12"/>
                    </a:cubicBezTo>
                    <a:cubicBezTo>
                      <a:pt x="78" y="13"/>
                      <a:pt x="90" y="25"/>
                      <a:pt x="93" y="29"/>
                    </a:cubicBezTo>
                    <a:cubicBezTo>
                      <a:pt x="99" y="37"/>
                      <a:pt x="102" y="41"/>
                      <a:pt x="106" y="52"/>
                    </a:cubicBezTo>
                    <a:cubicBezTo>
                      <a:pt x="108" y="61"/>
                      <a:pt x="109" y="74"/>
                      <a:pt x="107" y="84"/>
                    </a:cubicBezTo>
                    <a:cubicBezTo>
                      <a:pt x="106" y="90"/>
                      <a:pt x="106" y="94"/>
                      <a:pt x="104" y="99"/>
                    </a:cubicBezTo>
                    <a:cubicBezTo>
                      <a:pt x="103" y="103"/>
                      <a:pt x="100" y="110"/>
                      <a:pt x="100" y="113"/>
                    </a:cubicBezTo>
                    <a:cubicBezTo>
                      <a:pt x="105" y="108"/>
                      <a:pt x="110" y="82"/>
                      <a:pt x="110" y="70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0"/>
                      <a:pt x="108" y="49"/>
                      <a:pt x="105" y="43"/>
                    </a:cubicBezTo>
                    <a:cubicBezTo>
                      <a:pt x="103" y="39"/>
                      <a:pt x="102" y="37"/>
                      <a:pt x="99" y="33"/>
                    </a:cubicBezTo>
                    <a:cubicBezTo>
                      <a:pt x="97" y="30"/>
                      <a:pt x="95" y="28"/>
                      <a:pt x="92" y="24"/>
                    </a:cubicBezTo>
                    <a:cubicBezTo>
                      <a:pt x="88" y="18"/>
                      <a:pt x="62" y="0"/>
                      <a:pt x="54" y="0"/>
                    </a:cubicBezTo>
                    <a:cubicBezTo>
                      <a:pt x="55" y="1"/>
                      <a:pt x="59" y="3"/>
                      <a:pt x="62" y="5"/>
                    </a:cubicBezTo>
                    <a:cubicBezTo>
                      <a:pt x="63" y="6"/>
                      <a:pt x="66" y="9"/>
                      <a:pt x="67" y="11"/>
                    </a:cubicBezTo>
                    <a:cubicBezTo>
                      <a:pt x="71" y="16"/>
                      <a:pt x="73" y="23"/>
                      <a:pt x="73" y="32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9" name="iṡľîḑê">
                <a:extLst>
                  <a:ext uri="{FF2B5EF4-FFF2-40B4-BE49-F238E27FC236}">
                    <a16:creationId xmlns:a16="http://schemas.microsoft.com/office/drawing/2014/main" id="{59C33DAC-26B6-41AE-A2F4-075A6555EEC1}"/>
                  </a:ext>
                </a:extLst>
              </p:cNvPr>
              <p:cNvSpPr/>
              <p:nvPr/>
            </p:nvSpPr>
            <p:spPr bwMode="auto">
              <a:xfrm>
                <a:off x="2998788" y="3549650"/>
                <a:ext cx="504825" cy="79375"/>
              </a:xfrm>
              <a:custGeom>
                <a:avLst/>
                <a:gdLst>
                  <a:gd name="T0" fmla="*/ 14 w 153"/>
                  <a:gd name="T1" fmla="*/ 17 h 24"/>
                  <a:gd name="T2" fmla="*/ 47 w 153"/>
                  <a:gd name="T3" fmla="*/ 13 h 24"/>
                  <a:gd name="T4" fmla="*/ 71 w 153"/>
                  <a:gd name="T5" fmla="*/ 24 h 24"/>
                  <a:gd name="T6" fmla="*/ 82 w 153"/>
                  <a:gd name="T7" fmla="*/ 24 h 24"/>
                  <a:gd name="T8" fmla="*/ 107 w 153"/>
                  <a:gd name="T9" fmla="*/ 13 h 24"/>
                  <a:gd name="T10" fmla="*/ 139 w 153"/>
                  <a:gd name="T11" fmla="*/ 17 h 24"/>
                  <a:gd name="T12" fmla="*/ 147 w 153"/>
                  <a:gd name="T13" fmla="*/ 17 h 24"/>
                  <a:gd name="T14" fmla="*/ 153 w 153"/>
                  <a:gd name="T15" fmla="*/ 17 h 24"/>
                  <a:gd name="T16" fmla="*/ 146 w 153"/>
                  <a:gd name="T17" fmla="*/ 9 h 24"/>
                  <a:gd name="T18" fmla="*/ 146 w 153"/>
                  <a:gd name="T19" fmla="*/ 9 h 24"/>
                  <a:gd name="T20" fmla="*/ 120 w 153"/>
                  <a:gd name="T21" fmla="*/ 6 h 24"/>
                  <a:gd name="T22" fmla="*/ 97 w 153"/>
                  <a:gd name="T23" fmla="*/ 1 h 24"/>
                  <a:gd name="T24" fmla="*/ 91 w 153"/>
                  <a:gd name="T25" fmla="*/ 1 h 24"/>
                  <a:gd name="T26" fmla="*/ 77 w 153"/>
                  <a:gd name="T27" fmla="*/ 13 h 24"/>
                  <a:gd name="T28" fmla="*/ 66 w 153"/>
                  <a:gd name="T29" fmla="*/ 1 h 24"/>
                  <a:gd name="T30" fmla="*/ 46 w 153"/>
                  <a:gd name="T31" fmla="*/ 2 h 24"/>
                  <a:gd name="T32" fmla="*/ 7 w 153"/>
                  <a:gd name="T33" fmla="*/ 9 h 24"/>
                  <a:gd name="T34" fmla="*/ 8 w 153"/>
                  <a:gd name="T35" fmla="*/ 9 h 24"/>
                  <a:gd name="T36" fmla="*/ 0 w 153"/>
                  <a:gd name="T37" fmla="*/ 17 h 24"/>
                  <a:gd name="T38" fmla="*/ 6 w 153"/>
                  <a:gd name="T39" fmla="*/ 17 h 24"/>
                  <a:gd name="T40" fmla="*/ 14 w 153"/>
                  <a:gd name="T41" fmla="*/ 1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24">
                    <a:moveTo>
                      <a:pt x="14" y="17"/>
                    </a:moveTo>
                    <a:cubicBezTo>
                      <a:pt x="26" y="17"/>
                      <a:pt x="37" y="14"/>
                      <a:pt x="47" y="13"/>
                    </a:cubicBezTo>
                    <a:cubicBezTo>
                      <a:pt x="57" y="13"/>
                      <a:pt x="71" y="11"/>
                      <a:pt x="71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12"/>
                      <a:pt x="95" y="13"/>
                      <a:pt x="107" y="13"/>
                    </a:cubicBezTo>
                    <a:cubicBezTo>
                      <a:pt x="117" y="14"/>
                      <a:pt x="127" y="17"/>
                      <a:pt x="139" y="17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53" y="17"/>
                      <a:pt x="153" y="17"/>
                      <a:pt x="153" y="17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35" y="9"/>
                      <a:pt x="128" y="9"/>
                      <a:pt x="120" y="6"/>
                    </a:cubicBezTo>
                    <a:cubicBezTo>
                      <a:pt x="115" y="5"/>
                      <a:pt x="103" y="1"/>
                      <a:pt x="97" y="1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84" y="1"/>
                      <a:pt x="78" y="7"/>
                      <a:pt x="77" y="13"/>
                    </a:cubicBezTo>
                    <a:cubicBezTo>
                      <a:pt x="74" y="11"/>
                      <a:pt x="75" y="4"/>
                      <a:pt x="66" y="1"/>
                    </a:cubicBezTo>
                    <a:cubicBezTo>
                      <a:pt x="60" y="0"/>
                      <a:pt x="52" y="1"/>
                      <a:pt x="46" y="2"/>
                    </a:cubicBezTo>
                    <a:cubicBezTo>
                      <a:pt x="31" y="6"/>
                      <a:pt x="2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lnTo>
                      <a:pt x="14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0" name="í$lïďê">
                <a:extLst>
                  <a:ext uri="{FF2B5EF4-FFF2-40B4-BE49-F238E27FC236}">
                    <a16:creationId xmlns:a16="http://schemas.microsoft.com/office/drawing/2014/main" id="{6033AECA-115F-4004-BEEC-BA8CDE93D9CC}"/>
                  </a:ext>
                </a:extLst>
              </p:cNvPr>
              <p:cNvSpPr/>
              <p:nvPr/>
            </p:nvSpPr>
            <p:spPr bwMode="auto">
              <a:xfrm>
                <a:off x="2830513" y="2998788"/>
                <a:ext cx="841375" cy="830263"/>
              </a:xfrm>
              <a:custGeom>
                <a:avLst/>
                <a:gdLst>
                  <a:gd name="T0" fmla="*/ 21 w 255"/>
                  <a:gd name="T1" fmla="*/ 127 h 250"/>
                  <a:gd name="T2" fmla="*/ 32 w 255"/>
                  <a:gd name="T3" fmla="*/ 84 h 250"/>
                  <a:gd name="T4" fmla="*/ 41 w 255"/>
                  <a:gd name="T5" fmla="*/ 68 h 250"/>
                  <a:gd name="T6" fmla="*/ 53 w 255"/>
                  <a:gd name="T7" fmla="*/ 54 h 250"/>
                  <a:gd name="T8" fmla="*/ 85 w 255"/>
                  <a:gd name="T9" fmla="*/ 33 h 250"/>
                  <a:gd name="T10" fmla="*/ 128 w 255"/>
                  <a:gd name="T11" fmla="*/ 23 h 250"/>
                  <a:gd name="T12" fmla="*/ 202 w 255"/>
                  <a:gd name="T13" fmla="*/ 54 h 250"/>
                  <a:gd name="T14" fmla="*/ 234 w 255"/>
                  <a:gd name="T15" fmla="*/ 126 h 250"/>
                  <a:gd name="T16" fmla="*/ 234 w 255"/>
                  <a:gd name="T17" fmla="*/ 135 h 250"/>
                  <a:gd name="T18" fmla="*/ 202 w 255"/>
                  <a:gd name="T19" fmla="*/ 206 h 250"/>
                  <a:gd name="T20" fmla="*/ 128 w 255"/>
                  <a:gd name="T21" fmla="*/ 237 h 250"/>
                  <a:gd name="T22" fmla="*/ 21 w 255"/>
                  <a:gd name="T23" fmla="*/ 133 h 250"/>
                  <a:gd name="T24" fmla="*/ 21 w 255"/>
                  <a:gd name="T25" fmla="*/ 127 h 250"/>
                  <a:gd name="T26" fmla="*/ 0 w 255"/>
                  <a:gd name="T27" fmla="*/ 110 h 250"/>
                  <a:gd name="T28" fmla="*/ 0 w 255"/>
                  <a:gd name="T29" fmla="*/ 119 h 250"/>
                  <a:gd name="T30" fmla="*/ 7 w 255"/>
                  <a:gd name="T31" fmla="*/ 145 h 250"/>
                  <a:gd name="T32" fmla="*/ 19 w 255"/>
                  <a:gd name="T33" fmla="*/ 165 h 250"/>
                  <a:gd name="T34" fmla="*/ 24 w 255"/>
                  <a:gd name="T35" fmla="*/ 200 h 250"/>
                  <a:gd name="T36" fmla="*/ 40 w 255"/>
                  <a:gd name="T37" fmla="*/ 225 h 250"/>
                  <a:gd name="T38" fmla="*/ 96 w 255"/>
                  <a:gd name="T39" fmla="*/ 250 h 250"/>
                  <a:gd name="T40" fmla="*/ 99 w 255"/>
                  <a:gd name="T41" fmla="*/ 250 h 250"/>
                  <a:gd name="T42" fmla="*/ 114 w 255"/>
                  <a:gd name="T43" fmla="*/ 248 h 250"/>
                  <a:gd name="T44" fmla="*/ 127 w 255"/>
                  <a:gd name="T45" fmla="*/ 244 h 250"/>
                  <a:gd name="T46" fmla="*/ 141 w 255"/>
                  <a:gd name="T47" fmla="*/ 248 h 250"/>
                  <a:gd name="T48" fmla="*/ 156 w 255"/>
                  <a:gd name="T49" fmla="*/ 250 h 250"/>
                  <a:gd name="T50" fmla="*/ 160 w 255"/>
                  <a:gd name="T51" fmla="*/ 250 h 250"/>
                  <a:gd name="T52" fmla="*/ 215 w 255"/>
                  <a:gd name="T53" fmla="*/ 225 h 250"/>
                  <a:gd name="T54" fmla="*/ 236 w 255"/>
                  <a:gd name="T55" fmla="*/ 165 h 250"/>
                  <a:gd name="T56" fmla="*/ 244 w 255"/>
                  <a:gd name="T57" fmla="*/ 154 h 250"/>
                  <a:gd name="T58" fmla="*/ 250 w 255"/>
                  <a:gd name="T59" fmla="*/ 141 h 250"/>
                  <a:gd name="T60" fmla="*/ 255 w 255"/>
                  <a:gd name="T61" fmla="*/ 109 h 250"/>
                  <a:gd name="T62" fmla="*/ 230 w 255"/>
                  <a:gd name="T63" fmla="*/ 57 h 250"/>
                  <a:gd name="T64" fmla="*/ 206 w 255"/>
                  <a:gd name="T65" fmla="*/ 41 h 250"/>
                  <a:gd name="T66" fmla="*/ 193 w 255"/>
                  <a:gd name="T67" fmla="*/ 35 h 250"/>
                  <a:gd name="T68" fmla="*/ 185 w 255"/>
                  <a:gd name="T69" fmla="*/ 25 h 250"/>
                  <a:gd name="T70" fmla="*/ 131 w 255"/>
                  <a:gd name="T71" fmla="*/ 0 h 250"/>
                  <a:gd name="T72" fmla="*/ 123 w 255"/>
                  <a:gd name="T73" fmla="*/ 0 h 250"/>
                  <a:gd name="T74" fmla="*/ 81 w 255"/>
                  <a:gd name="T75" fmla="*/ 16 h 250"/>
                  <a:gd name="T76" fmla="*/ 66 w 255"/>
                  <a:gd name="T77" fmla="*/ 30 h 250"/>
                  <a:gd name="T78" fmla="*/ 48 w 255"/>
                  <a:gd name="T79" fmla="*/ 42 h 250"/>
                  <a:gd name="T80" fmla="*/ 16 w 255"/>
                  <a:gd name="T81" fmla="*/ 67 h 250"/>
                  <a:gd name="T82" fmla="*/ 0 w 255"/>
                  <a:gd name="T83" fmla="*/ 11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5" h="250">
                    <a:moveTo>
                      <a:pt x="21" y="127"/>
                    </a:moveTo>
                    <a:cubicBezTo>
                      <a:pt x="21" y="112"/>
                      <a:pt x="27" y="94"/>
                      <a:pt x="32" y="84"/>
                    </a:cubicBezTo>
                    <a:cubicBezTo>
                      <a:pt x="35" y="78"/>
                      <a:pt x="38" y="73"/>
                      <a:pt x="41" y="68"/>
                    </a:cubicBezTo>
                    <a:cubicBezTo>
                      <a:pt x="45" y="62"/>
                      <a:pt x="49" y="59"/>
                      <a:pt x="53" y="54"/>
                    </a:cubicBezTo>
                    <a:cubicBezTo>
                      <a:pt x="59" y="47"/>
                      <a:pt x="76" y="37"/>
                      <a:pt x="85" y="33"/>
                    </a:cubicBezTo>
                    <a:cubicBezTo>
                      <a:pt x="96" y="28"/>
                      <a:pt x="112" y="23"/>
                      <a:pt x="128" y="23"/>
                    </a:cubicBezTo>
                    <a:cubicBezTo>
                      <a:pt x="159" y="23"/>
                      <a:pt x="187" y="38"/>
                      <a:pt x="202" y="54"/>
                    </a:cubicBezTo>
                    <a:cubicBezTo>
                      <a:pt x="217" y="69"/>
                      <a:pt x="234" y="96"/>
                      <a:pt x="234" y="126"/>
                    </a:cubicBezTo>
                    <a:cubicBezTo>
                      <a:pt x="234" y="135"/>
                      <a:pt x="234" y="135"/>
                      <a:pt x="234" y="135"/>
                    </a:cubicBezTo>
                    <a:cubicBezTo>
                      <a:pt x="234" y="163"/>
                      <a:pt x="217" y="193"/>
                      <a:pt x="202" y="206"/>
                    </a:cubicBezTo>
                    <a:cubicBezTo>
                      <a:pt x="183" y="222"/>
                      <a:pt x="162" y="237"/>
                      <a:pt x="128" y="237"/>
                    </a:cubicBezTo>
                    <a:cubicBezTo>
                      <a:pt x="71" y="237"/>
                      <a:pt x="21" y="189"/>
                      <a:pt x="21" y="133"/>
                    </a:cubicBezTo>
                    <a:cubicBezTo>
                      <a:pt x="21" y="127"/>
                      <a:pt x="21" y="127"/>
                      <a:pt x="21" y="127"/>
                    </a:cubicBezTo>
                    <a:close/>
                    <a:moveTo>
                      <a:pt x="0" y="11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7"/>
                      <a:pt x="4" y="139"/>
                      <a:pt x="7" y="145"/>
                    </a:cubicBezTo>
                    <a:cubicBezTo>
                      <a:pt x="11" y="154"/>
                      <a:pt x="14" y="158"/>
                      <a:pt x="19" y="165"/>
                    </a:cubicBezTo>
                    <a:cubicBezTo>
                      <a:pt x="19" y="181"/>
                      <a:pt x="20" y="189"/>
                      <a:pt x="24" y="200"/>
                    </a:cubicBezTo>
                    <a:cubicBezTo>
                      <a:pt x="28" y="209"/>
                      <a:pt x="34" y="219"/>
                      <a:pt x="40" y="225"/>
                    </a:cubicBezTo>
                    <a:cubicBezTo>
                      <a:pt x="53" y="238"/>
                      <a:pt x="70" y="250"/>
                      <a:pt x="96" y="250"/>
                    </a:cubicBezTo>
                    <a:cubicBezTo>
                      <a:pt x="99" y="250"/>
                      <a:pt x="99" y="250"/>
                      <a:pt x="99" y="250"/>
                    </a:cubicBezTo>
                    <a:cubicBezTo>
                      <a:pt x="104" y="250"/>
                      <a:pt x="109" y="249"/>
                      <a:pt x="114" y="248"/>
                    </a:cubicBezTo>
                    <a:cubicBezTo>
                      <a:pt x="117" y="248"/>
                      <a:pt x="127" y="244"/>
                      <a:pt x="127" y="244"/>
                    </a:cubicBezTo>
                    <a:cubicBezTo>
                      <a:pt x="129" y="244"/>
                      <a:pt x="137" y="248"/>
                      <a:pt x="141" y="248"/>
                    </a:cubicBezTo>
                    <a:cubicBezTo>
                      <a:pt x="145" y="249"/>
                      <a:pt x="151" y="250"/>
                      <a:pt x="156" y="250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82" y="250"/>
                      <a:pt x="205" y="238"/>
                      <a:pt x="215" y="225"/>
                    </a:cubicBezTo>
                    <a:cubicBezTo>
                      <a:pt x="230" y="208"/>
                      <a:pt x="236" y="196"/>
                      <a:pt x="236" y="165"/>
                    </a:cubicBezTo>
                    <a:cubicBezTo>
                      <a:pt x="239" y="162"/>
                      <a:pt x="242" y="158"/>
                      <a:pt x="244" y="154"/>
                    </a:cubicBezTo>
                    <a:cubicBezTo>
                      <a:pt x="247" y="150"/>
                      <a:pt x="249" y="146"/>
                      <a:pt x="250" y="141"/>
                    </a:cubicBezTo>
                    <a:cubicBezTo>
                      <a:pt x="255" y="129"/>
                      <a:pt x="255" y="122"/>
                      <a:pt x="255" y="109"/>
                    </a:cubicBezTo>
                    <a:cubicBezTo>
                      <a:pt x="255" y="90"/>
                      <a:pt x="241" y="65"/>
                      <a:pt x="230" y="57"/>
                    </a:cubicBezTo>
                    <a:cubicBezTo>
                      <a:pt x="221" y="50"/>
                      <a:pt x="218" y="46"/>
                      <a:pt x="206" y="41"/>
                    </a:cubicBezTo>
                    <a:cubicBezTo>
                      <a:pt x="202" y="40"/>
                      <a:pt x="196" y="39"/>
                      <a:pt x="193" y="35"/>
                    </a:cubicBezTo>
                    <a:cubicBezTo>
                      <a:pt x="191" y="31"/>
                      <a:pt x="188" y="28"/>
                      <a:pt x="185" y="25"/>
                    </a:cubicBezTo>
                    <a:cubicBezTo>
                      <a:pt x="173" y="13"/>
                      <a:pt x="154" y="0"/>
                      <a:pt x="13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08" y="0"/>
                      <a:pt x="89" y="9"/>
                      <a:pt x="81" y="16"/>
                    </a:cubicBezTo>
                    <a:cubicBezTo>
                      <a:pt x="75" y="20"/>
                      <a:pt x="70" y="25"/>
                      <a:pt x="66" y="30"/>
                    </a:cubicBezTo>
                    <a:cubicBezTo>
                      <a:pt x="57" y="42"/>
                      <a:pt x="61" y="36"/>
                      <a:pt x="48" y="42"/>
                    </a:cubicBezTo>
                    <a:cubicBezTo>
                      <a:pt x="33" y="49"/>
                      <a:pt x="26" y="55"/>
                      <a:pt x="16" y="67"/>
                    </a:cubicBezTo>
                    <a:cubicBezTo>
                      <a:pt x="9" y="76"/>
                      <a:pt x="0" y="95"/>
                      <a:pt x="0" y="1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1" name="îšḻïḋe">
                <a:extLst>
                  <a:ext uri="{FF2B5EF4-FFF2-40B4-BE49-F238E27FC236}">
                    <a16:creationId xmlns:a16="http://schemas.microsoft.com/office/drawing/2014/main" id="{96E84A2D-6432-4E3B-89B0-90EF0CCDB78F}"/>
                  </a:ext>
                </a:extLst>
              </p:cNvPr>
              <p:cNvSpPr/>
              <p:nvPr/>
            </p:nvSpPr>
            <p:spPr bwMode="auto">
              <a:xfrm>
                <a:off x="2919413" y="3098800"/>
                <a:ext cx="663575" cy="666750"/>
              </a:xfrm>
              <a:custGeom>
                <a:avLst/>
                <a:gdLst>
                  <a:gd name="T0" fmla="*/ 101 w 201"/>
                  <a:gd name="T1" fmla="*/ 0 h 201"/>
                  <a:gd name="T2" fmla="*/ 201 w 201"/>
                  <a:gd name="T3" fmla="*/ 100 h 201"/>
                  <a:gd name="T4" fmla="*/ 101 w 201"/>
                  <a:gd name="T5" fmla="*/ 201 h 201"/>
                  <a:gd name="T6" fmla="*/ 0 w 201"/>
                  <a:gd name="T7" fmla="*/ 100 h 201"/>
                  <a:gd name="T8" fmla="*/ 101 w 201"/>
                  <a:gd name="T9" fmla="*/ 0 h 201"/>
                  <a:gd name="T10" fmla="*/ 101 w 201"/>
                  <a:gd name="T11" fmla="*/ 4 h 201"/>
                  <a:gd name="T12" fmla="*/ 4 w 201"/>
                  <a:gd name="T13" fmla="*/ 100 h 201"/>
                  <a:gd name="T14" fmla="*/ 101 w 201"/>
                  <a:gd name="T15" fmla="*/ 196 h 201"/>
                  <a:gd name="T16" fmla="*/ 197 w 201"/>
                  <a:gd name="T17" fmla="*/ 100 h 201"/>
                  <a:gd name="T18" fmla="*/ 101 w 201"/>
                  <a:gd name="T19" fmla="*/ 4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1" h="201">
                    <a:moveTo>
                      <a:pt x="101" y="0"/>
                    </a:moveTo>
                    <a:cubicBezTo>
                      <a:pt x="156" y="0"/>
                      <a:pt x="201" y="45"/>
                      <a:pt x="201" y="100"/>
                    </a:cubicBezTo>
                    <a:cubicBezTo>
                      <a:pt x="201" y="156"/>
                      <a:pt x="156" y="201"/>
                      <a:pt x="101" y="201"/>
                    </a:cubicBezTo>
                    <a:cubicBezTo>
                      <a:pt x="45" y="201"/>
                      <a:pt x="0" y="156"/>
                      <a:pt x="0" y="100"/>
                    </a:cubicBezTo>
                    <a:cubicBezTo>
                      <a:pt x="0" y="45"/>
                      <a:pt x="45" y="0"/>
                      <a:pt x="101" y="0"/>
                    </a:cubicBezTo>
                    <a:close/>
                    <a:moveTo>
                      <a:pt x="101" y="4"/>
                    </a:moveTo>
                    <a:cubicBezTo>
                      <a:pt x="48" y="4"/>
                      <a:pt x="4" y="47"/>
                      <a:pt x="4" y="100"/>
                    </a:cubicBezTo>
                    <a:cubicBezTo>
                      <a:pt x="4" y="153"/>
                      <a:pt x="48" y="196"/>
                      <a:pt x="101" y="196"/>
                    </a:cubicBezTo>
                    <a:cubicBezTo>
                      <a:pt x="154" y="196"/>
                      <a:pt x="197" y="153"/>
                      <a:pt x="197" y="100"/>
                    </a:cubicBezTo>
                    <a:cubicBezTo>
                      <a:pt x="197" y="47"/>
                      <a:pt x="154" y="4"/>
                      <a:pt x="101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2" name="ïşľiďe">
                <a:extLst>
                  <a:ext uri="{FF2B5EF4-FFF2-40B4-BE49-F238E27FC236}">
                    <a16:creationId xmlns:a16="http://schemas.microsoft.com/office/drawing/2014/main" id="{39D64320-B07A-4ECC-8946-FF5EEBA27B54}"/>
                  </a:ext>
                </a:extLst>
              </p:cNvPr>
              <p:cNvSpPr/>
              <p:nvPr/>
            </p:nvSpPr>
            <p:spPr bwMode="auto">
              <a:xfrm>
                <a:off x="3005138" y="3330575"/>
                <a:ext cx="30163" cy="73025"/>
              </a:xfrm>
              <a:custGeom>
                <a:avLst/>
                <a:gdLst>
                  <a:gd name="T0" fmla="*/ 9 w 9"/>
                  <a:gd name="T1" fmla="*/ 22 h 22"/>
                  <a:gd name="T2" fmla="*/ 5 w 9"/>
                  <a:gd name="T3" fmla="*/ 22 h 22"/>
                  <a:gd name="T4" fmla="*/ 5 w 9"/>
                  <a:gd name="T5" fmla="*/ 6 h 22"/>
                  <a:gd name="T6" fmla="*/ 0 w 9"/>
                  <a:gd name="T7" fmla="*/ 9 h 22"/>
                  <a:gd name="T8" fmla="*/ 0 w 9"/>
                  <a:gd name="T9" fmla="*/ 6 h 22"/>
                  <a:gd name="T10" fmla="*/ 3 w 9"/>
                  <a:gd name="T11" fmla="*/ 4 h 22"/>
                  <a:gd name="T12" fmla="*/ 6 w 9"/>
                  <a:gd name="T13" fmla="*/ 0 h 22"/>
                  <a:gd name="T14" fmla="*/ 9 w 9"/>
                  <a:gd name="T15" fmla="*/ 0 h 22"/>
                  <a:gd name="T16" fmla="*/ 9 w 9"/>
                  <a:gd name="T1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2">
                    <a:moveTo>
                      <a:pt x="9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8"/>
                      <a:pt x="2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5" y="3"/>
                      <a:pt x="6" y="2"/>
                      <a:pt x="6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3" name="iś1ïḓé">
                <a:extLst>
                  <a:ext uri="{FF2B5EF4-FFF2-40B4-BE49-F238E27FC236}">
                    <a16:creationId xmlns:a16="http://schemas.microsoft.com/office/drawing/2014/main" id="{99013B07-3BC0-41A5-9067-E877069C909B}"/>
                  </a:ext>
                </a:extLst>
              </p:cNvPr>
              <p:cNvSpPr/>
              <p:nvPr/>
            </p:nvSpPr>
            <p:spPr bwMode="auto">
              <a:xfrm>
                <a:off x="3060700" y="3330575"/>
                <a:ext cx="46038" cy="73025"/>
              </a:xfrm>
              <a:custGeom>
                <a:avLst/>
                <a:gdLst>
                  <a:gd name="T0" fmla="*/ 0 w 14"/>
                  <a:gd name="T1" fmla="*/ 17 h 22"/>
                  <a:gd name="T2" fmla="*/ 4 w 14"/>
                  <a:gd name="T3" fmla="*/ 16 h 22"/>
                  <a:gd name="T4" fmla="*/ 5 w 14"/>
                  <a:gd name="T5" fmla="*/ 18 h 22"/>
                  <a:gd name="T6" fmla="*/ 6 w 14"/>
                  <a:gd name="T7" fmla="*/ 19 h 22"/>
                  <a:gd name="T8" fmla="*/ 8 w 14"/>
                  <a:gd name="T9" fmla="*/ 17 h 22"/>
                  <a:gd name="T10" fmla="*/ 9 w 14"/>
                  <a:gd name="T11" fmla="*/ 13 h 22"/>
                  <a:gd name="T12" fmla="*/ 6 w 14"/>
                  <a:gd name="T13" fmla="*/ 14 h 22"/>
                  <a:gd name="T14" fmla="*/ 1 w 14"/>
                  <a:gd name="T15" fmla="*/ 13 h 22"/>
                  <a:gd name="T16" fmla="*/ 0 w 14"/>
                  <a:gd name="T17" fmla="*/ 8 h 22"/>
                  <a:gd name="T18" fmla="*/ 1 w 14"/>
                  <a:gd name="T19" fmla="*/ 2 h 22"/>
                  <a:gd name="T20" fmla="*/ 6 w 14"/>
                  <a:gd name="T21" fmla="*/ 0 h 22"/>
                  <a:gd name="T22" fmla="*/ 12 w 14"/>
                  <a:gd name="T23" fmla="*/ 3 h 22"/>
                  <a:gd name="T24" fmla="*/ 14 w 14"/>
                  <a:gd name="T25" fmla="*/ 11 h 22"/>
                  <a:gd name="T26" fmla="*/ 11 w 14"/>
                  <a:gd name="T27" fmla="*/ 19 h 22"/>
                  <a:gd name="T28" fmla="*/ 6 w 14"/>
                  <a:gd name="T29" fmla="*/ 22 h 22"/>
                  <a:gd name="T30" fmla="*/ 2 w 14"/>
                  <a:gd name="T31" fmla="*/ 21 h 22"/>
                  <a:gd name="T32" fmla="*/ 0 w 14"/>
                  <a:gd name="T33" fmla="*/ 17 h 22"/>
                  <a:gd name="T34" fmla="*/ 9 w 14"/>
                  <a:gd name="T35" fmla="*/ 8 h 22"/>
                  <a:gd name="T36" fmla="*/ 8 w 14"/>
                  <a:gd name="T37" fmla="*/ 5 h 22"/>
                  <a:gd name="T38" fmla="*/ 6 w 14"/>
                  <a:gd name="T39" fmla="*/ 4 h 22"/>
                  <a:gd name="T40" fmla="*/ 4 w 14"/>
                  <a:gd name="T41" fmla="*/ 5 h 22"/>
                  <a:gd name="T42" fmla="*/ 4 w 14"/>
                  <a:gd name="T43" fmla="*/ 8 h 22"/>
                  <a:gd name="T44" fmla="*/ 4 w 14"/>
                  <a:gd name="T45" fmla="*/ 11 h 22"/>
                  <a:gd name="T46" fmla="*/ 6 w 14"/>
                  <a:gd name="T47" fmla="*/ 12 h 22"/>
                  <a:gd name="T48" fmla="*/ 8 w 14"/>
                  <a:gd name="T49" fmla="*/ 11 h 22"/>
                  <a:gd name="T50" fmla="*/ 9 w 14"/>
                  <a:gd name="T51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" h="22">
                    <a:moveTo>
                      <a:pt x="0" y="17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8"/>
                      <a:pt x="5" y="18"/>
                    </a:cubicBezTo>
                    <a:cubicBezTo>
                      <a:pt x="5" y="18"/>
                      <a:pt x="6" y="19"/>
                      <a:pt x="6" y="19"/>
                    </a:cubicBezTo>
                    <a:cubicBezTo>
                      <a:pt x="7" y="19"/>
                      <a:pt x="8" y="18"/>
                      <a:pt x="8" y="17"/>
                    </a:cubicBezTo>
                    <a:cubicBezTo>
                      <a:pt x="9" y="17"/>
                      <a:pt x="9" y="15"/>
                      <a:pt x="9" y="13"/>
                    </a:cubicBezTo>
                    <a:cubicBezTo>
                      <a:pt x="8" y="14"/>
                      <a:pt x="7" y="14"/>
                      <a:pt x="6" y="14"/>
                    </a:cubicBezTo>
                    <a:cubicBezTo>
                      <a:pt x="4" y="14"/>
                      <a:pt x="3" y="14"/>
                      <a:pt x="1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10" y="1"/>
                      <a:pt x="12" y="3"/>
                    </a:cubicBezTo>
                    <a:cubicBezTo>
                      <a:pt x="13" y="5"/>
                      <a:pt x="14" y="7"/>
                      <a:pt x="14" y="11"/>
                    </a:cubicBezTo>
                    <a:cubicBezTo>
                      <a:pt x="14" y="15"/>
                      <a:pt x="13" y="18"/>
                      <a:pt x="11" y="19"/>
                    </a:cubicBezTo>
                    <a:cubicBezTo>
                      <a:pt x="10" y="21"/>
                      <a:pt x="8" y="22"/>
                      <a:pt x="6" y="22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8"/>
                      <a:pt x="0" y="17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6"/>
                      <a:pt x="8" y="5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5" y="4"/>
                      <a:pt x="4" y="5"/>
                    </a:cubicBezTo>
                    <a:cubicBezTo>
                      <a:pt x="4" y="5"/>
                      <a:pt x="4" y="6"/>
                      <a:pt x="4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7" y="12"/>
                      <a:pt x="8" y="11"/>
                      <a:pt x="8" y="11"/>
                    </a:cubicBezTo>
                    <a:cubicBezTo>
                      <a:pt x="9" y="10"/>
                      <a:pt x="9" y="9"/>
                      <a:pt x="9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4" name="íṩ1ïḓê">
                <a:extLst>
                  <a:ext uri="{FF2B5EF4-FFF2-40B4-BE49-F238E27FC236}">
                    <a16:creationId xmlns:a16="http://schemas.microsoft.com/office/drawing/2014/main" id="{C2B630F4-446E-4BA5-A81F-F8FCBF6C1FCA}"/>
                  </a:ext>
                </a:extLst>
              </p:cNvPr>
              <p:cNvSpPr/>
              <p:nvPr/>
            </p:nvSpPr>
            <p:spPr bwMode="auto">
              <a:xfrm>
                <a:off x="3121025" y="3335338"/>
                <a:ext cx="46038" cy="68263"/>
              </a:xfrm>
              <a:custGeom>
                <a:avLst/>
                <a:gdLst>
                  <a:gd name="T0" fmla="*/ 0 w 14"/>
                  <a:gd name="T1" fmla="*/ 15 h 21"/>
                  <a:gd name="T2" fmla="*/ 4 w 14"/>
                  <a:gd name="T3" fmla="*/ 15 h 21"/>
                  <a:gd name="T4" fmla="*/ 5 w 14"/>
                  <a:gd name="T5" fmla="*/ 17 h 21"/>
                  <a:gd name="T6" fmla="*/ 7 w 14"/>
                  <a:gd name="T7" fmla="*/ 18 h 21"/>
                  <a:gd name="T8" fmla="*/ 9 w 14"/>
                  <a:gd name="T9" fmla="*/ 17 h 21"/>
                  <a:gd name="T10" fmla="*/ 10 w 14"/>
                  <a:gd name="T11" fmla="*/ 14 h 21"/>
                  <a:gd name="T12" fmla="*/ 9 w 14"/>
                  <a:gd name="T13" fmla="*/ 11 h 21"/>
                  <a:gd name="T14" fmla="*/ 7 w 14"/>
                  <a:gd name="T15" fmla="*/ 10 h 21"/>
                  <a:gd name="T16" fmla="*/ 4 w 14"/>
                  <a:gd name="T17" fmla="*/ 11 h 21"/>
                  <a:gd name="T18" fmla="*/ 0 w 14"/>
                  <a:gd name="T19" fmla="*/ 11 h 21"/>
                  <a:gd name="T20" fmla="*/ 2 w 14"/>
                  <a:gd name="T21" fmla="*/ 0 h 21"/>
                  <a:gd name="T22" fmla="*/ 13 w 14"/>
                  <a:gd name="T23" fmla="*/ 0 h 21"/>
                  <a:gd name="T24" fmla="*/ 13 w 14"/>
                  <a:gd name="T25" fmla="*/ 4 h 21"/>
                  <a:gd name="T26" fmla="*/ 6 w 14"/>
                  <a:gd name="T27" fmla="*/ 4 h 21"/>
                  <a:gd name="T28" fmla="*/ 5 w 14"/>
                  <a:gd name="T29" fmla="*/ 7 h 21"/>
                  <a:gd name="T30" fmla="*/ 8 w 14"/>
                  <a:gd name="T31" fmla="*/ 7 h 21"/>
                  <a:gd name="T32" fmla="*/ 12 w 14"/>
                  <a:gd name="T33" fmla="*/ 8 h 21"/>
                  <a:gd name="T34" fmla="*/ 14 w 14"/>
                  <a:gd name="T35" fmla="*/ 14 h 21"/>
                  <a:gd name="T36" fmla="*/ 13 w 14"/>
                  <a:gd name="T37" fmla="*/ 18 h 21"/>
                  <a:gd name="T38" fmla="*/ 7 w 14"/>
                  <a:gd name="T39" fmla="*/ 21 h 21"/>
                  <a:gd name="T40" fmla="*/ 2 w 14"/>
                  <a:gd name="T41" fmla="*/ 19 h 21"/>
                  <a:gd name="T42" fmla="*/ 0 w 14"/>
                  <a:gd name="T43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21">
                    <a:moveTo>
                      <a:pt x="0" y="15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4" y="16"/>
                      <a:pt x="4" y="16"/>
                      <a:pt x="5" y="17"/>
                    </a:cubicBezTo>
                    <a:cubicBezTo>
                      <a:pt x="6" y="17"/>
                      <a:pt x="6" y="18"/>
                      <a:pt x="7" y="18"/>
                    </a:cubicBezTo>
                    <a:cubicBezTo>
                      <a:pt x="8" y="18"/>
                      <a:pt x="8" y="17"/>
                      <a:pt x="9" y="17"/>
                    </a:cubicBezTo>
                    <a:cubicBezTo>
                      <a:pt x="10" y="16"/>
                      <a:pt x="10" y="15"/>
                      <a:pt x="10" y="14"/>
                    </a:cubicBezTo>
                    <a:cubicBezTo>
                      <a:pt x="10" y="12"/>
                      <a:pt x="10" y="11"/>
                      <a:pt x="9" y="11"/>
                    </a:cubicBezTo>
                    <a:cubicBezTo>
                      <a:pt x="8" y="10"/>
                      <a:pt x="8" y="10"/>
                      <a:pt x="7" y="10"/>
                    </a:cubicBezTo>
                    <a:cubicBezTo>
                      <a:pt x="6" y="10"/>
                      <a:pt x="5" y="10"/>
                      <a:pt x="4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9" y="7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4" y="14"/>
                    </a:cubicBezTo>
                    <a:cubicBezTo>
                      <a:pt x="14" y="15"/>
                      <a:pt x="14" y="17"/>
                      <a:pt x="13" y="18"/>
                    </a:cubicBezTo>
                    <a:cubicBezTo>
                      <a:pt x="11" y="20"/>
                      <a:pt x="9" y="21"/>
                      <a:pt x="7" y="21"/>
                    </a:cubicBezTo>
                    <a:cubicBezTo>
                      <a:pt x="5" y="21"/>
                      <a:pt x="3" y="20"/>
                      <a:pt x="2" y="19"/>
                    </a:cubicBezTo>
                    <a:cubicBezTo>
                      <a:pt x="1" y="18"/>
                      <a:pt x="0" y="17"/>
                      <a:pt x="0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5" name="îṧļîḋé">
                <a:extLst>
                  <a:ext uri="{FF2B5EF4-FFF2-40B4-BE49-F238E27FC236}">
                    <a16:creationId xmlns:a16="http://schemas.microsoft.com/office/drawing/2014/main" id="{14633F6A-6E10-4954-8692-C8E2F54C586F}"/>
                  </a:ext>
                </a:extLst>
              </p:cNvPr>
              <p:cNvSpPr/>
              <p:nvPr/>
            </p:nvSpPr>
            <p:spPr bwMode="auto">
              <a:xfrm>
                <a:off x="3179763" y="3330575"/>
                <a:ext cx="46038" cy="73025"/>
              </a:xfrm>
              <a:custGeom>
                <a:avLst/>
                <a:gdLst>
                  <a:gd name="T0" fmla="*/ 3 w 14"/>
                  <a:gd name="T1" fmla="*/ 10 h 22"/>
                  <a:gd name="T2" fmla="*/ 1 w 14"/>
                  <a:gd name="T3" fmla="*/ 8 h 22"/>
                  <a:gd name="T4" fmla="*/ 0 w 14"/>
                  <a:gd name="T5" fmla="*/ 6 h 22"/>
                  <a:gd name="T6" fmla="*/ 2 w 14"/>
                  <a:gd name="T7" fmla="*/ 2 h 22"/>
                  <a:gd name="T8" fmla="*/ 7 w 14"/>
                  <a:gd name="T9" fmla="*/ 0 h 22"/>
                  <a:gd name="T10" fmla="*/ 11 w 14"/>
                  <a:gd name="T11" fmla="*/ 2 h 22"/>
                  <a:gd name="T12" fmla="*/ 13 w 14"/>
                  <a:gd name="T13" fmla="*/ 6 h 22"/>
                  <a:gd name="T14" fmla="*/ 12 w 14"/>
                  <a:gd name="T15" fmla="*/ 8 h 22"/>
                  <a:gd name="T16" fmla="*/ 10 w 14"/>
                  <a:gd name="T17" fmla="*/ 10 h 22"/>
                  <a:gd name="T18" fmla="*/ 13 w 14"/>
                  <a:gd name="T19" fmla="*/ 12 h 22"/>
                  <a:gd name="T20" fmla="*/ 14 w 14"/>
                  <a:gd name="T21" fmla="*/ 15 h 22"/>
                  <a:gd name="T22" fmla="*/ 12 w 14"/>
                  <a:gd name="T23" fmla="*/ 20 h 22"/>
                  <a:gd name="T24" fmla="*/ 7 w 14"/>
                  <a:gd name="T25" fmla="*/ 22 h 22"/>
                  <a:gd name="T26" fmla="*/ 2 w 14"/>
                  <a:gd name="T27" fmla="*/ 20 h 22"/>
                  <a:gd name="T28" fmla="*/ 0 w 14"/>
                  <a:gd name="T29" fmla="*/ 16 h 22"/>
                  <a:gd name="T30" fmla="*/ 1 w 14"/>
                  <a:gd name="T31" fmla="*/ 12 h 22"/>
                  <a:gd name="T32" fmla="*/ 3 w 14"/>
                  <a:gd name="T33" fmla="*/ 10 h 22"/>
                  <a:gd name="T34" fmla="*/ 4 w 14"/>
                  <a:gd name="T35" fmla="*/ 6 h 22"/>
                  <a:gd name="T36" fmla="*/ 5 w 14"/>
                  <a:gd name="T37" fmla="*/ 8 h 22"/>
                  <a:gd name="T38" fmla="*/ 7 w 14"/>
                  <a:gd name="T39" fmla="*/ 9 h 22"/>
                  <a:gd name="T40" fmla="*/ 8 w 14"/>
                  <a:gd name="T41" fmla="*/ 8 h 22"/>
                  <a:gd name="T42" fmla="*/ 9 w 14"/>
                  <a:gd name="T43" fmla="*/ 6 h 22"/>
                  <a:gd name="T44" fmla="*/ 8 w 14"/>
                  <a:gd name="T45" fmla="*/ 4 h 22"/>
                  <a:gd name="T46" fmla="*/ 7 w 14"/>
                  <a:gd name="T47" fmla="*/ 4 h 22"/>
                  <a:gd name="T48" fmla="*/ 5 w 14"/>
                  <a:gd name="T49" fmla="*/ 4 h 22"/>
                  <a:gd name="T50" fmla="*/ 4 w 14"/>
                  <a:gd name="T51" fmla="*/ 6 h 22"/>
                  <a:gd name="T52" fmla="*/ 4 w 14"/>
                  <a:gd name="T53" fmla="*/ 15 h 22"/>
                  <a:gd name="T54" fmla="*/ 5 w 14"/>
                  <a:gd name="T55" fmla="*/ 18 h 22"/>
                  <a:gd name="T56" fmla="*/ 7 w 14"/>
                  <a:gd name="T57" fmla="*/ 19 h 22"/>
                  <a:gd name="T58" fmla="*/ 9 w 14"/>
                  <a:gd name="T59" fmla="*/ 18 h 22"/>
                  <a:gd name="T60" fmla="*/ 10 w 14"/>
                  <a:gd name="T61" fmla="*/ 15 h 22"/>
                  <a:gd name="T62" fmla="*/ 9 w 14"/>
                  <a:gd name="T63" fmla="*/ 13 h 22"/>
                  <a:gd name="T64" fmla="*/ 7 w 14"/>
                  <a:gd name="T65" fmla="*/ 12 h 22"/>
                  <a:gd name="T66" fmla="*/ 4 w 14"/>
                  <a:gd name="T67" fmla="*/ 13 h 22"/>
                  <a:gd name="T68" fmla="*/ 4 w 14"/>
                  <a:gd name="T6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" h="22">
                    <a:moveTo>
                      <a:pt x="3" y="10"/>
                    </a:moveTo>
                    <a:cubicBezTo>
                      <a:pt x="2" y="10"/>
                      <a:pt x="1" y="9"/>
                      <a:pt x="1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9" y="0"/>
                      <a:pt x="10" y="1"/>
                      <a:pt x="11" y="2"/>
                    </a:cubicBezTo>
                    <a:cubicBezTo>
                      <a:pt x="12" y="3"/>
                      <a:pt x="13" y="4"/>
                      <a:pt x="13" y="6"/>
                    </a:cubicBezTo>
                    <a:cubicBezTo>
                      <a:pt x="13" y="7"/>
                      <a:pt x="13" y="8"/>
                      <a:pt x="12" y="8"/>
                    </a:cubicBezTo>
                    <a:cubicBezTo>
                      <a:pt x="12" y="9"/>
                      <a:pt x="11" y="10"/>
                      <a:pt x="10" y="10"/>
                    </a:cubicBezTo>
                    <a:cubicBezTo>
                      <a:pt x="11" y="11"/>
                      <a:pt x="12" y="11"/>
                      <a:pt x="13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4" y="17"/>
                      <a:pt x="13" y="19"/>
                      <a:pt x="12" y="20"/>
                    </a:cubicBezTo>
                    <a:cubicBezTo>
                      <a:pt x="10" y="21"/>
                      <a:pt x="9" y="22"/>
                      <a:pt x="7" y="22"/>
                    </a:cubicBezTo>
                    <a:cubicBezTo>
                      <a:pt x="5" y="22"/>
                      <a:pt x="3" y="21"/>
                      <a:pt x="2" y="20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14"/>
                      <a:pt x="0" y="13"/>
                      <a:pt x="1" y="12"/>
                    </a:cubicBezTo>
                    <a:cubicBezTo>
                      <a:pt x="1" y="11"/>
                      <a:pt x="2" y="11"/>
                      <a:pt x="3" y="10"/>
                    </a:cubicBezTo>
                    <a:close/>
                    <a:moveTo>
                      <a:pt x="4" y="6"/>
                    </a:moveTo>
                    <a:cubicBezTo>
                      <a:pt x="4" y="7"/>
                      <a:pt x="4" y="8"/>
                      <a:pt x="5" y="8"/>
                    </a:cubicBezTo>
                    <a:cubicBezTo>
                      <a:pt x="5" y="8"/>
                      <a:pt x="6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9" y="8"/>
                      <a:pt x="9" y="7"/>
                      <a:pt x="9" y="6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6"/>
                    </a:cubicBezTo>
                    <a:close/>
                    <a:moveTo>
                      <a:pt x="4" y="15"/>
                    </a:moveTo>
                    <a:cubicBezTo>
                      <a:pt x="4" y="16"/>
                      <a:pt x="4" y="17"/>
                      <a:pt x="5" y="18"/>
                    </a:cubicBezTo>
                    <a:cubicBezTo>
                      <a:pt x="5" y="18"/>
                      <a:pt x="6" y="19"/>
                      <a:pt x="7" y="19"/>
                    </a:cubicBezTo>
                    <a:cubicBezTo>
                      <a:pt x="8" y="19"/>
                      <a:pt x="8" y="18"/>
                      <a:pt x="9" y="18"/>
                    </a:cubicBezTo>
                    <a:cubicBezTo>
                      <a:pt x="9" y="17"/>
                      <a:pt x="10" y="16"/>
                      <a:pt x="10" y="15"/>
                    </a:cubicBezTo>
                    <a:cubicBezTo>
                      <a:pt x="10" y="14"/>
                      <a:pt x="9" y="13"/>
                      <a:pt x="9" y="13"/>
                    </a:cubicBezTo>
                    <a:cubicBezTo>
                      <a:pt x="8" y="12"/>
                      <a:pt x="7" y="12"/>
                      <a:pt x="7" y="12"/>
                    </a:cubicBezTo>
                    <a:cubicBezTo>
                      <a:pt x="6" y="12"/>
                      <a:pt x="5" y="12"/>
                      <a:pt x="4" y="13"/>
                    </a:cubicBezTo>
                    <a:cubicBezTo>
                      <a:pt x="4" y="14"/>
                      <a:pt x="4" y="14"/>
                      <a:pt x="4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6" name="îSļïďè">
                <a:extLst>
                  <a:ext uri="{FF2B5EF4-FFF2-40B4-BE49-F238E27FC236}">
                    <a16:creationId xmlns:a16="http://schemas.microsoft.com/office/drawing/2014/main" id="{88FAB78C-B03A-4B79-8EE8-34119D1F8A5A}"/>
                  </a:ext>
                </a:extLst>
              </p:cNvPr>
              <p:cNvSpPr/>
              <p:nvPr/>
            </p:nvSpPr>
            <p:spPr bwMode="auto">
              <a:xfrm>
                <a:off x="3271838" y="2860675"/>
                <a:ext cx="125413" cy="128588"/>
              </a:xfrm>
              <a:custGeom>
                <a:avLst/>
                <a:gdLst>
                  <a:gd name="T0" fmla="*/ 15 w 38"/>
                  <a:gd name="T1" fmla="*/ 26 h 39"/>
                  <a:gd name="T2" fmla="*/ 24 w 38"/>
                  <a:gd name="T3" fmla="*/ 16 h 39"/>
                  <a:gd name="T4" fmla="*/ 24 w 38"/>
                  <a:gd name="T5" fmla="*/ 20 h 39"/>
                  <a:gd name="T6" fmla="*/ 25 w 38"/>
                  <a:gd name="T7" fmla="*/ 23 h 39"/>
                  <a:gd name="T8" fmla="*/ 28 w 38"/>
                  <a:gd name="T9" fmla="*/ 21 h 39"/>
                  <a:gd name="T10" fmla="*/ 28 w 38"/>
                  <a:gd name="T11" fmla="*/ 22 h 39"/>
                  <a:gd name="T12" fmla="*/ 27 w 38"/>
                  <a:gd name="T13" fmla="*/ 27 h 39"/>
                  <a:gd name="T14" fmla="*/ 20 w 38"/>
                  <a:gd name="T15" fmla="*/ 24 h 39"/>
                  <a:gd name="T16" fmla="*/ 23 w 38"/>
                  <a:gd name="T17" fmla="*/ 31 h 39"/>
                  <a:gd name="T18" fmla="*/ 20 w 38"/>
                  <a:gd name="T19" fmla="*/ 31 h 39"/>
                  <a:gd name="T20" fmla="*/ 15 w 38"/>
                  <a:gd name="T21" fmla="*/ 26 h 39"/>
                  <a:gd name="T22" fmla="*/ 29 w 38"/>
                  <a:gd name="T23" fmla="*/ 3 h 39"/>
                  <a:gd name="T24" fmla="*/ 25 w 38"/>
                  <a:gd name="T25" fmla="*/ 13 h 39"/>
                  <a:gd name="T26" fmla="*/ 22 w 38"/>
                  <a:gd name="T27" fmla="*/ 13 h 39"/>
                  <a:gd name="T28" fmla="*/ 19 w 38"/>
                  <a:gd name="T29" fmla="*/ 15 h 39"/>
                  <a:gd name="T30" fmla="*/ 22 w 38"/>
                  <a:gd name="T31" fmla="*/ 7 h 39"/>
                  <a:gd name="T32" fmla="*/ 26 w 38"/>
                  <a:gd name="T33" fmla="*/ 1 h 39"/>
                  <a:gd name="T34" fmla="*/ 23 w 38"/>
                  <a:gd name="T35" fmla="*/ 0 h 39"/>
                  <a:gd name="T36" fmla="*/ 14 w 38"/>
                  <a:gd name="T37" fmla="*/ 7 h 39"/>
                  <a:gd name="T38" fmla="*/ 11 w 38"/>
                  <a:gd name="T39" fmla="*/ 7 h 39"/>
                  <a:gd name="T40" fmla="*/ 12 w 38"/>
                  <a:gd name="T41" fmla="*/ 9 h 39"/>
                  <a:gd name="T42" fmla="*/ 17 w 38"/>
                  <a:gd name="T43" fmla="*/ 10 h 39"/>
                  <a:gd name="T44" fmla="*/ 14 w 38"/>
                  <a:gd name="T45" fmla="*/ 17 h 39"/>
                  <a:gd name="T46" fmla="*/ 7 w 38"/>
                  <a:gd name="T47" fmla="*/ 20 h 39"/>
                  <a:gd name="T48" fmla="*/ 7 w 38"/>
                  <a:gd name="T49" fmla="*/ 20 h 39"/>
                  <a:gd name="T50" fmla="*/ 3 w 38"/>
                  <a:gd name="T51" fmla="*/ 19 h 39"/>
                  <a:gd name="T52" fmla="*/ 0 w 38"/>
                  <a:gd name="T53" fmla="*/ 24 h 39"/>
                  <a:gd name="T54" fmla="*/ 4 w 38"/>
                  <a:gd name="T55" fmla="*/ 27 h 39"/>
                  <a:gd name="T56" fmla="*/ 4 w 38"/>
                  <a:gd name="T57" fmla="*/ 27 h 39"/>
                  <a:gd name="T58" fmla="*/ 9 w 38"/>
                  <a:gd name="T59" fmla="*/ 27 h 39"/>
                  <a:gd name="T60" fmla="*/ 11 w 38"/>
                  <a:gd name="T61" fmla="*/ 32 h 39"/>
                  <a:gd name="T62" fmla="*/ 14 w 38"/>
                  <a:gd name="T63" fmla="*/ 36 h 39"/>
                  <a:gd name="T64" fmla="*/ 14 w 38"/>
                  <a:gd name="T65" fmla="*/ 31 h 39"/>
                  <a:gd name="T66" fmla="*/ 15 w 38"/>
                  <a:gd name="T67" fmla="*/ 31 h 39"/>
                  <a:gd name="T68" fmla="*/ 19 w 38"/>
                  <a:gd name="T69" fmla="*/ 35 h 39"/>
                  <a:gd name="T70" fmla="*/ 22 w 38"/>
                  <a:gd name="T71" fmla="*/ 35 h 39"/>
                  <a:gd name="T72" fmla="*/ 28 w 38"/>
                  <a:gd name="T73" fmla="*/ 35 h 39"/>
                  <a:gd name="T74" fmla="*/ 32 w 38"/>
                  <a:gd name="T75" fmla="*/ 39 h 39"/>
                  <a:gd name="T76" fmla="*/ 36 w 38"/>
                  <a:gd name="T77" fmla="*/ 36 h 39"/>
                  <a:gd name="T78" fmla="*/ 36 w 38"/>
                  <a:gd name="T79" fmla="*/ 35 h 39"/>
                  <a:gd name="T80" fmla="*/ 30 w 38"/>
                  <a:gd name="T81" fmla="*/ 29 h 39"/>
                  <a:gd name="T82" fmla="*/ 32 w 38"/>
                  <a:gd name="T83" fmla="*/ 21 h 39"/>
                  <a:gd name="T84" fmla="*/ 27 w 38"/>
                  <a:gd name="T85" fmla="*/ 17 h 39"/>
                  <a:gd name="T86" fmla="*/ 28 w 38"/>
                  <a:gd name="T87" fmla="*/ 15 h 39"/>
                  <a:gd name="T88" fmla="*/ 34 w 38"/>
                  <a:gd name="T89" fmla="*/ 13 h 39"/>
                  <a:gd name="T90" fmla="*/ 38 w 38"/>
                  <a:gd name="T91" fmla="*/ 9 h 39"/>
                  <a:gd name="T92" fmla="*/ 32 w 38"/>
                  <a:gd name="T93" fmla="*/ 5 h 39"/>
                  <a:gd name="T94" fmla="*/ 33 w 38"/>
                  <a:gd name="T95" fmla="*/ 3 h 39"/>
                  <a:gd name="T96" fmla="*/ 30 w 38"/>
                  <a:gd name="T97" fmla="*/ 0 h 39"/>
                  <a:gd name="T98" fmla="*/ 29 w 38"/>
                  <a:gd name="T99" fmla="*/ 3 h 39"/>
                  <a:gd name="T100" fmla="*/ 31 w 38"/>
                  <a:gd name="T101" fmla="*/ 8 h 39"/>
                  <a:gd name="T102" fmla="*/ 32 w 38"/>
                  <a:gd name="T103" fmla="*/ 9 h 39"/>
                  <a:gd name="T104" fmla="*/ 33 w 38"/>
                  <a:gd name="T105" fmla="*/ 12 h 39"/>
                  <a:gd name="T106" fmla="*/ 29 w 38"/>
                  <a:gd name="T107" fmla="*/ 12 h 39"/>
                  <a:gd name="T108" fmla="*/ 31 w 38"/>
                  <a:gd name="T10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" h="39">
                    <a:moveTo>
                      <a:pt x="15" y="26"/>
                    </a:moveTo>
                    <a:cubicBezTo>
                      <a:pt x="15" y="22"/>
                      <a:pt x="21" y="15"/>
                      <a:pt x="24" y="16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3"/>
                      <a:pt x="25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5"/>
                      <a:pt x="27" y="25"/>
                      <a:pt x="27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8" y="31"/>
                      <a:pt x="15" y="29"/>
                      <a:pt x="15" y="26"/>
                    </a:cubicBezTo>
                    <a:close/>
                    <a:moveTo>
                      <a:pt x="29" y="3"/>
                    </a:moveTo>
                    <a:cubicBezTo>
                      <a:pt x="29" y="4"/>
                      <a:pt x="26" y="10"/>
                      <a:pt x="25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0" y="13"/>
                      <a:pt x="21" y="15"/>
                      <a:pt x="19" y="15"/>
                    </a:cubicBezTo>
                    <a:cubicBezTo>
                      <a:pt x="20" y="13"/>
                      <a:pt x="20" y="10"/>
                      <a:pt x="22" y="7"/>
                    </a:cubicBezTo>
                    <a:cubicBezTo>
                      <a:pt x="23" y="4"/>
                      <a:pt x="26" y="5"/>
                      <a:pt x="26" y="1"/>
                    </a:cubicBezTo>
                    <a:cubicBezTo>
                      <a:pt x="26" y="1"/>
                      <a:pt x="24" y="0"/>
                      <a:pt x="23" y="0"/>
                    </a:cubicBezTo>
                    <a:cubicBezTo>
                      <a:pt x="21" y="0"/>
                      <a:pt x="21" y="7"/>
                      <a:pt x="14" y="7"/>
                    </a:cubicBezTo>
                    <a:cubicBezTo>
                      <a:pt x="12" y="7"/>
                      <a:pt x="13" y="7"/>
                      <a:pt x="11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5" y="16"/>
                      <a:pt x="14" y="17"/>
                    </a:cubicBezTo>
                    <a:cubicBezTo>
                      <a:pt x="13" y="19"/>
                      <a:pt x="10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2"/>
                      <a:pt x="0" y="22"/>
                      <a:pt x="0" y="24"/>
                    </a:cubicBezTo>
                    <a:cubicBezTo>
                      <a:pt x="1" y="26"/>
                      <a:pt x="1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30"/>
                      <a:pt x="10" y="30"/>
                      <a:pt x="11" y="32"/>
                    </a:cubicBezTo>
                    <a:cubicBezTo>
                      <a:pt x="12" y="36"/>
                      <a:pt x="10" y="34"/>
                      <a:pt x="14" y="36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3"/>
                      <a:pt x="16" y="35"/>
                      <a:pt x="19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4" y="35"/>
                      <a:pt x="26" y="34"/>
                      <a:pt x="28" y="35"/>
                    </a:cubicBezTo>
                    <a:cubicBezTo>
                      <a:pt x="30" y="37"/>
                      <a:pt x="30" y="39"/>
                      <a:pt x="32" y="39"/>
                    </a:cubicBezTo>
                    <a:cubicBezTo>
                      <a:pt x="34" y="39"/>
                      <a:pt x="36" y="37"/>
                      <a:pt x="36" y="36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1"/>
                      <a:pt x="30" y="30"/>
                      <a:pt x="30" y="29"/>
                    </a:cubicBezTo>
                    <a:cubicBezTo>
                      <a:pt x="30" y="27"/>
                      <a:pt x="32" y="24"/>
                      <a:pt x="32" y="21"/>
                    </a:cubicBezTo>
                    <a:cubicBezTo>
                      <a:pt x="32" y="19"/>
                      <a:pt x="29" y="18"/>
                      <a:pt x="27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2" y="15"/>
                      <a:pt x="31" y="14"/>
                      <a:pt x="34" y="13"/>
                    </a:cubicBezTo>
                    <a:cubicBezTo>
                      <a:pt x="36" y="12"/>
                      <a:pt x="38" y="12"/>
                      <a:pt x="38" y="9"/>
                    </a:cubicBezTo>
                    <a:cubicBezTo>
                      <a:pt x="35" y="8"/>
                      <a:pt x="33" y="8"/>
                      <a:pt x="32" y="5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32" y="0"/>
                      <a:pt x="30" y="0"/>
                    </a:cubicBezTo>
                    <a:cubicBezTo>
                      <a:pt x="27" y="0"/>
                      <a:pt x="29" y="2"/>
                      <a:pt x="29" y="3"/>
                    </a:cubicBezTo>
                    <a:close/>
                    <a:moveTo>
                      <a:pt x="31" y="8"/>
                    </a:moveTo>
                    <a:cubicBezTo>
                      <a:pt x="32" y="8"/>
                      <a:pt x="32" y="9"/>
                      <a:pt x="32" y="9"/>
                    </a:cubicBezTo>
                    <a:cubicBezTo>
                      <a:pt x="34" y="11"/>
                      <a:pt x="33" y="12"/>
                      <a:pt x="33" y="12"/>
                    </a:cubicBezTo>
                    <a:cubicBezTo>
                      <a:pt x="33" y="12"/>
                      <a:pt x="29" y="13"/>
                      <a:pt x="29" y="12"/>
                    </a:cubicBezTo>
                    <a:cubicBezTo>
                      <a:pt x="29" y="11"/>
                      <a:pt x="30" y="8"/>
                      <a:pt x="31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7" name="îṡḷiḋè">
                <a:extLst>
                  <a:ext uri="{FF2B5EF4-FFF2-40B4-BE49-F238E27FC236}">
                    <a16:creationId xmlns:a16="http://schemas.microsoft.com/office/drawing/2014/main" id="{1D4E03BC-13B4-46D5-836B-281D154FE8F7}"/>
                  </a:ext>
                </a:extLst>
              </p:cNvPr>
              <p:cNvSpPr/>
              <p:nvPr/>
            </p:nvSpPr>
            <p:spPr bwMode="auto">
              <a:xfrm>
                <a:off x="3440113" y="2943225"/>
                <a:ext cx="134938" cy="109538"/>
              </a:xfrm>
              <a:custGeom>
                <a:avLst/>
                <a:gdLst>
                  <a:gd name="T0" fmla="*/ 20 w 41"/>
                  <a:gd name="T1" fmla="*/ 11 h 33"/>
                  <a:gd name="T2" fmla="*/ 14 w 41"/>
                  <a:gd name="T3" fmla="*/ 8 h 33"/>
                  <a:gd name="T4" fmla="*/ 13 w 41"/>
                  <a:gd name="T5" fmla="*/ 11 h 33"/>
                  <a:gd name="T6" fmla="*/ 16 w 41"/>
                  <a:gd name="T7" fmla="*/ 14 h 33"/>
                  <a:gd name="T8" fmla="*/ 18 w 41"/>
                  <a:gd name="T9" fmla="*/ 14 h 33"/>
                  <a:gd name="T10" fmla="*/ 17 w 41"/>
                  <a:gd name="T11" fmla="*/ 16 h 33"/>
                  <a:gd name="T12" fmla="*/ 14 w 41"/>
                  <a:gd name="T13" fmla="*/ 14 h 33"/>
                  <a:gd name="T14" fmla="*/ 13 w 41"/>
                  <a:gd name="T15" fmla="*/ 14 h 33"/>
                  <a:gd name="T16" fmla="*/ 5 w 41"/>
                  <a:gd name="T17" fmla="*/ 16 h 33"/>
                  <a:gd name="T18" fmla="*/ 0 w 41"/>
                  <a:gd name="T19" fmla="*/ 21 h 33"/>
                  <a:gd name="T20" fmla="*/ 0 w 41"/>
                  <a:gd name="T21" fmla="*/ 25 h 33"/>
                  <a:gd name="T22" fmla="*/ 1 w 41"/>
                  <a:gd name="T23" fmla="*/ 26 h 33"/>
                  <a:gd name="T24" fmla="*/ 9 w 41"/>
                  <a:gd name="T25" fmla="*/ 22 h 33"/>
                  <a:gd name="T26" fmla="*/ 12 w 41"/>
                  <a:gd name="T27" fmla="*/ 23 h 33"/>
                  <a:gd name="T28" fmla="*/ 9 w 41"/>
                  <a:gd name="T29" fmla="*/ 29 h 33"/>
                  <a:gd name="T30" fmla="*/ 10 w 41"/>
                  <a:gd name="T31" fmla="*/ 32 h 33"/>
                  <a:gd name="T32" fmla="*/ 17 w 41"/>
                  <a:gd name="T33" fmla="*/ 24 h 33"/>
                  <a:gd name="T34" fmla="*/ 16 w 41"/>
                  <a:gd name="T35" fmla="*/ 30 h 33"/>
                  <a:gd name="T36" fmla="*/ 20 w 41"/>
                  <a:gd name="T37" fmla="*/ 33 h 33"/>
                  <a:gd name="T38" fmla="*/ 22 w 41"/>
                  <a:gd name="T39" fmla="*/ 32 h 33"/>
                  <a:gd name="T40" fmla="*/ 24 w 41"/>
                  <a:gd name="T41" fmla="*/ 24 h 33"/>
                  <a:gd name="T42" fmla="*/ 22 w 41"/>
                  <a:gd name="T43" fmla="*/ 20 h 33"/>
                  <a:gd name="T44" fmla="*/ 18 w 41"/>
                  <a:gd name="T45" fmla="*/ 20 h 33"/>
                  <a:gd name="T46" fmla="*/ 22 w 41"/>
                  <a:gd name="T47" fmla="*/ 14 h 33"/>
                  <a:gd name="T48" fmla="*/ 22 w 41"/>
                  <a:gd name="T49" fmla="*/ 15 h 33"/>
                  <a:gd name="T50" fmla="*/ 33 w 41"/>
                  <a:gd name="T51" fmla="*/ 15 h 33"/>
                  <a:gd name="T52" fmla="*/ 33 w 41"/>
                  <a:gd name="T53" fmla="*/ 15 h 33"/>
                  <a:gd name="T54" fmla="*/ 34 w 41"/>
                  <a:gd name="T55" fmla="*/ 14 h 33"/>
                  <a:gd name="T56" fmla="*/ 29 w 41"/>
                  <a:gd name="T57" fmla="*/ 10 h 33"/>
                  <a:gd name="T58" fmla="*/ 27 w 41"/>
                  <a:gd name="T59" fmla="*/ 12 h 33"/>
                  <a:gd name="T60" fmla="*/ 26 w 41"/>
                  <a:gd name="T61" fmla="*/ 12 h 33"/>
                  <a:gd name="T62" fmla="*/ 25 w 41"/>
                  <a:gd name="T63" fmla="*/ 12 h 33"/>
                  <a:gd name="T64" fmla="*/ 28 w 41"/>
                  <a:gd name="T65" fmla="*/ 0 h 33"/>
                  <a:gd name="T66" fmla="*/ 20 w 41"/>
                  <a:gd name="T67" fmla="*/ 11 h 33"/>
                  <a:gd name="T68" fmla="*/ 34 w 41"/>
                  <a:gd name="T69" fmla="*/ 5 h 33"/>
                  <a:gd name="T70" fmla="*/ 34 w 41"/>
                  <a:gd name="T71" fmla="*/ 3 h 33"/>
                  <a:gd name="T72" fmla="*/ 41 w 41"/>
                  <a:gd name="T73" fmla="*/ 9 h 33"/>
                  <a:gd name="T74" fmla="*/ 37 w 41"/>
                  <a:gd name="T75" fmla="*/ 12 h 33"/>
                  <a:gd name="T76" fmla="*/ 34 w 41"/>
                  <a:gd name="T77" fmla="*/ 11 h 33"/>
                  <a:gd name="T78" fmla="*/ 35 w 41"/>
                  <a:gd name="T79" fmla="*/ 9 h 33"/>
                  <a:gd name="T80" fmla="*/ 34 w 41"/>
                  <a:gd name="T81" fmla="*/ 8 h 33"/>
                  <a:gd name="T82" fmla="*/ 34 w 41"/>
                  <a:gd name="T83" fmla="*/ 5 h 33"/>
                  <a:gd name="T84" fmla="*/ 11 w 41"/>
                  <a:gd name="T85" fmla="*/ 18 h 33"/>
                  <a:gd name="T86" fmla="*/ 14 w 41"/>
                  <a:gd name="T87" fmla="*/ 17 h 33"/>
                  <a:gd name="T88" fmla="*/ 15 w 41"/>
                  <a:gd name="T89" fmla="*/ 18 h 33"/>
                  <a:gd name="T90" fmla="*/ 11 w 41"/>
                  <a:gd name="T91" fmla="*/ 1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1" h="33">
                    <a:moveTo>
                      <a:pt x="20" y="11"/>
                    </a:moveTo>
                    <a:cubicBezTo>
                      <a:pt x="17" y="11"/>
                      <a:pt x="16" y="9"/>
                      <a:pt x="14" y="8"/>
                    </a:cubicBezTo>
                    <a:cubicBezTo>
                      <a:pt x="14" y="9"/>
                      <a:pt x="13" y="9"/>
                      <a:pt x="13" y="11"/>
                    </a:cubicBezTo>
                    <a:cubicBezTo>
                      <a:pt x="13" y="13"/>
                      <a:pt x="14" y="14"/>
                      <a:pt x="16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5"/>
                      <a:pt x="15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0" y="14"/>
                      <a:pt x="8" y="15"/>
                      <a:pt x="5" y="16"/>
                    </a:cubicBezTo>
                    <a:cubicBezTo>
                      <a:pt x="1" y="17"/>
                      <a:pt x="3" y="19"/>
                      <a:pt x="0" y="2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6"/>
                      <a:pt x="1" y="26"/>
                    </a:cubicBezTo>
                    <a:cubicBezTo>
                      <a:pt x="5" y="26"/>
                      <a:pt x="8" y="22"/>
                      <a:pt x="9" y="22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1" y="25"/>
                      <a:pt x="9" y="26"/>
                      <a:pt x="9" y="29"/>
                    </a:cubicBezTo>
                    <a:cubicBezTo>
                      <a:pt x="9" y="31"/>
                      <a:pt x="10" y="32"/>
                      <a:pt x="10" y="32"/>
                    </a:cubicBezTo>
                    <a:cubicBezTo>
                      <a:pt x="13" y="30"/>
                      <a:pt x="13" y="24"/>
                      <a:pt x="17" y="24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2"/>
                      <a:pt x="19" y="33"/>
                      <a:pt x="20" y="33"/>
                    </a:cubicBezTo>
                    <a:cubicBezTo>
                      <a:pt x="21" y="33"/>
                      <a:pt x="22" y="33"/>
                      <a:pt x="22" y="32"/>
                    </a:cubicBezTo>
                    <a:cubicBezTo>
                      <a:pt x="22" y="29"/>
                      <a:pt x="23" y="26"/>
                      <a:pt x="24" y="24"/>
                    </a:cubicBezTo>
                    <a:cubicBezTo>
                      <a:pt x="24" y="22"/>
                      <a:pt x="22" y="20"/>
                      <a:pt x="2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9" y="12"/>
                      <a:pt x="27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12"/>
                      <a:pt x="26" y="12"/>
                      <a:pt x="25" y="12"/>
                    </a:cubicBezTo>
                    <a:cubicBezTo>
                      <a:pt x="25" y="11"/>
                      <a:pt x="34" y="0"/>
                      <a:pt x="28" y="0"/>
                    </a:cubicBezTo>
                    <a:cubicBezTo>
                      <a:pt x="28" y="2"/>
                      <a:pt x="21" y="11"/>
                      <a:pt x="20" y="11"/>
                    </a:cubicBezTo>
                    <a:close/>
                    <a:moveTo>
                      <a:pt x="34" y="5"/>
                    </a:moveTo>
                    <a:cubicBezTo>
                      <a:pt x="34" y="4"/>
                      <a:pt x="34" y="4"/>
                      <a:pt x="34" y="3"/>
                    </a:cubicBezTo>
                    <a:cubicBezTo>
                      <a:pt x="39" y="6"/>
                      <a:pt x="38" y="4"/>
                      <a:pt x="41" y="9"/>
                    </a:cubicBezTo>
                    <a:cubicBezTo>
                      <a:pt x="40" y="11"/>
                      <a:pt x="40" y="12"/>
                      <a:pt x="37" y="12"/>
                    </a:cubicBezTo>
                    <a:cubicBezTo>
                      <a:pt x="36" y="12"/>
                      <a:pt x="35" y="11"/>
                      <a:pt x="34" y="11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4" y="9"/>
                      <a:pt x="34" y="8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1" y="18"/>
                    </a:moveTo>
                    <a:cubicBezTo>
                      <a:pt x="10" y="17"/>
                      <a:pt x="13" y="17"/>
                      <a:pt x="14" y="17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4" y="20"/>
                      <a:pt x="12" y="20"/>
                      <a:pt x="11" y="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8" name="îsľíḑè">
                <a:extLst>
                  <a:ext uri="{FF2B5EF4-FFF2-40B4-BE49-F238E27FC236}">
                    <a16:creationId xmlns:a16="http://schemas.microsoft.com/office/drawing/2014/main" id="{5EB10F9D-7000-4A6F-9801-D44AA0D6E965}"/>
                  </a:ext>
                </a:extLst>
              </p:cNvPr>
              <p:cNvSpPr/>
              <p:nvPr/>
            </p:nvSpPr>
            <p:spPr bwMode="auto">
              <a:xfrm>
                <a:off x="2717800" y="3430588"/>
                <a:ext cx="736600" cy="527050"/>
              </a:xfrm>
              <a:custGeom>
                <a:avLst/>
                <a:gdLst>
                  <a:gd name="T0" fmla="*/ 2 w 223"/>
                  <a:gd name="T1" fmla="*/ 13 h 159"/>
                  <a:gd name="T2" fmla="*/ 14 w 223"/>
                  <a:gd name="T3" fmla="*/ 15 h 159"/>
                  <a:gd name="T4" fmla="*/ 14 w 223"/>
                  <a:gd name="T5" fmla="*/ 0 h 159"/>
                  <a:gd name="T6" fmla="*/ 3 w 223"/>
                  <a:gd name="T7" fmla="*/ 32 h 159"/>
                  <a:gd name="T8" fmla="*/ 2 w 223"/>
                  <a:gd name="T9" fmla="*/ 26 h 159"/>
                  <a:gd name="T10" fmla="*/ 20 w 223"/>
                  <a:gd name="T11" fmla="*/ 34 h 159"/>
                  <a:gd name="T12" fmla="*/ 13 w 223"/>
                  <a:gd name="T13" fmla="*/ 32 h 159"/>
                  <a:gd name="T14" fmla="*/ 16 w 223"/>
                  <a:gd name="T15" fmla="*/ 38 h 159"/>
                  <a:gd name="T16" fmla="*/ 18 w 223"/>
                  <a:gd name="T17" fmla="*/ 45 h 159"/>
                  <a:gd name="T18" fmla="*/ 15 w 223"/>
                  <a:gd name="T19" fmla="*/ 60 h 159"/>
                  <a:gd name="T20" fmla="*/ 21 w 223"/>
                  <a:gd name="T21" fmla="*/ 56 h 159"/>
                  <a:gd name="T22" fmla="*/ 23 w 223"/>
                  <a:gd name="T23" fmla="*/ 62 h 159"/>
                  <a:gd name="T24" fmla="*/ 23 w 223"/>
                  <a:gd name="T25" fmla="*/ 66 h 159"/>
                  <a:gd name="T26" fmla="*/ 26 w 223"/>
                  <a:gd name="T27" fmla="*/ 64 h 159"/>
                  <a:gd name="T28" fmla="*/ 26 w 223"/>
                  <a:gd name="T29" fmla="*/ 79 h 159"/>
                  <a:gd name="T30" fmla="*/ 25 w 223"/>
                  <a:gd name="T31" fmla="*/ 77 h 159"/>
                  <a:gd name="T32" fmla="*/ 41 w 223"/>
                  <a:gd name="T33" fmla="*/ 76 h 159"/>
                  <a:gd name="T34" fmla="*/ 35 w 223"/>
                  <a:gd name="T35" fmla="*/ 78 h 159"/>
                  <a:gd name="T36" fmla="*/ 42 w 223"/>
                  <a:gd name="T37" fmla="*/ 86 h 159"/>
                  <a:gd name="T38" fmla="*/ 33 w 223"/>
                  <a:gd name="T39" fmla="*/ 89 h 159"/>
                  <a:gd name="T40" fmla="*/ 35 w 223"/>
                  <a:gd name="T41" fmla="*/ 100 h 159"/>
                  <a:gd name="T42" fmla="*/ 51 w 223"/>
                  <a:gd name="T43" fmla="*/ 98 h 159"/>
                  <a:gd name="T44" fmla="*/ 48 w 223"/>
                  <a:gd name="T45" fmla="*/ 93 h 159"/>
                  <a:gd name="T46" fmla="*/ 49 w 223"/>
                  <a:gd name="T47" fmla="*/ 110 h 159"/>
                  <a:gd name="T48" fmla="*/ 53 w 223"/>
                  <a:gd name="T49" fmla="*/ 113 h 159"/>
                  <a:gd name="T50" fmla="*/ 70 w 223"/>
                  <a:gd name="T51" fmla="*/ 110 h 159"/>
                  <a:gd name="T52" fmla="*/ 65 w 223"/>
                  <a:gd name="T53" fmla="*/ 110 h 159"/>
                  <a:gd name="T54" fmla="*/ 62 w 223"/>
                  <a:gd name="T55" fmla="*/ 123 h 159"/>
                  <a:gd name="T56" fmla="*/ 77 w 223"/>
                  <a:gd name="T57" fmla="*/ 121 h 159"/>
                  <a:gd name="T58" fmla="*/ 71 w 223"/>
                  <a:gd name="T59" fmla="*/ 123 h 159"/>
                  <a:gd name="T60" fmla="*/ 77 w 223"/>
                  <a:gd name="T61" fmla="*/ 116 h 159"/>
                  <a:gd name="T62" fmla="*/ 84 w 223"/>
                  <a:gd name="T63" fmla="*/ 134 h 159"/>
                  <a:gd name="T64" fmla="*/ 84 w 223"/>
                  <a:gd name="T65" fmla="*/ 128 h 159"/>
                  <a:gd name="T66" fmla="*/ 96 w 223"/>
                  <a:gd name="T67" fmla="*/ 130 h 159"/>
                  <a:gd name="T68" fmla="*/ 90 w 223"/>
                  <a:gd name="T69" fmla="*/ 140 h 159"/>
                  <a:gd name="T70" fmla="*/ 100 w 223"/>
                  <a:gd name="T71" fmla="*/ 147 h 159"/>
                  <a:gd name="T72" fmla="*/ 102 w 223"/>
                  <a:gd name="T73" fmla="*/ 137 h 159"/>
                  <a:gd name="T74" fmla="*/ 116 w 223"/>
                  <a:gd name="T75" fmla="*/ 151 h 159"/>
                  <a:gd name="T76" fmla="*/ 113 w 223"/>
                  <a:gd name="T77" fmla="*/ 143 h 159"/>
                  <a:gd name="T78" fmla="*/ 109 w 223"/>
                  <a:gd name="T79" fmla="*/ 139 h 159"/>
                  <a:gd name="T80" fmla="*/ 129 w 223"/>
                  <a:gd name="T81" fmla="*/ 148 h 159"/>
                  <a:gd name="T82" fmla="*/ 128 w 223"/>
                  <a:gd name="T83" fmla="*/ 153 h 159"/>
                  <a:gd name="T84" fmla="*/ 134 w 223"/>
                  <a:gd name="T85" fmla="*/ 147 h 159"/>
                  <a:gd name="T86" fmla="*/ 152 w 223"/>
                  <a:gd name="T87" fmla="*/ 157 h 159"/>
                  <a:gd name="T88" fmla="*/ 150 w 223"/>
                  <a:gd name="T89" fmla="*/ 150 h 159"/>
                  <a:gd name="T90" fmla="*/ 155 w 223"/>
                  <a:gd name="T91" fmla="*/ 156 h 159"/>
                  <a:gd name="T92" fmla="*/ 150 w 223"/>
                  <a:gd name="T93" fmla="*/ 154 h 159"/>
                  <a:gd name="T94" fmla="*/ 169 w 223"/>
                  <a:gd name="T95" fmla="*/ 157 h 159"/>
                  <a:gd name="T96" fmla="*/ 163 w 223"/>
                  <a:gd name="T97" fmla="*/ 151 h 159"/>
                  <a:gd name="T98" fmla="*/ 159 w 223"/>
                  <a:gd name="T99" fmla="*/ 148 h 159"/>
                  <a:gd name="T100" fmla="*/ 174 w 223"/>
                  <a:gd name="T101" fmla="*/ 157 h 159"/>
                  <a:gd name="T102" fmla="*/ 181 w 223"/>
                  <a:gd name="T103" fmla="*/ 142 h 159"/>
                  <a:gd name="T104" fmla="*/ 202 w 223"/>
                  <a:gd name="T105" fmla="*/ 142 h 159"/>
                  <a:gd name="T106" fmla="*/ 194 w 223"/>
                  <a:gd name="T107" fmla="*/ 156 h 159"/>
                  <a:gd name="T108" fmla="*/ 201 w 223"/>
                  <a:gd name="T109" fmla="*/ 138 h 159"/>
                  <a:gd name="T110" fmla="*/ 204 w 223"/>
                  <a:gd name="T111" fmla="*/ 143 h 159"/>
                  <a:gd name="T112" fmla="*/ 223 w 223"/>
                  <a:gd name="T113" fmla="*/ 144 h 159"/>
                  <a:gd name="T114" fmla="*/ 219 w 223"/>
                  <a:gd name="T115" fmla="*/ 14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3" h="159">
                    <a:moveTo>
                      <a:pt x="15" y="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6"/>
                      <a:pt x="12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8"/>
                      <a:pt x="2" y="8"/>
                      <a:pt x="1" y="9"/>
                    </a:cubicBezTo>
                    <a:cubicBezTo>
                      <a:pt x="1" y="9"/>
                      <a:pt x="1" y="10"/>
                      <a:pt x="1" y="11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4" y="14"/>
                      <a:pt x="5" y="14"/>
                      <a:pt x="7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5" y="12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14" y="14"/>
                      <a:pt x="14" y="14"/>
                      <a:pt x="1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3" y="15"/>
                      <a:pt x="2" y="14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3"/>
                      <a:pt x="3" y="3"/>
                      <a:pt x="5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4" y="2"/>
                    </a:cubicBezTo>
                    <a:cubicBezTo>
                      <a:pt x="14" y="2"/>
                      <a:pt x="14" y="2"/>
                      <a:pt x="14" y="1"/>
                    </a:cubicBezTo>
                    <a:cubicBezTo>
                      <a:pt x="14" y="1"/>
                      <a:pt x="14" y="1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  <a:moveTo>
                      <a:pt x="12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2" y="24"/>
                      <a:pt x="12" y="24"/>
                    </a:cubicBezTo>
                    <a:cubicBezTo>
                      <a:pt x="13" y="25"/>
                      <a:pt x="13" y="25"/>
                      <a:pt x="13" y="26"/>
                    </a:cubicBezTo>
                    <a:cubicBezTo>
                      <a:pt x="13" y="27"/>
                      <a:pt x="13" y="27"/>
                      <a:pt x="13" y="28"/>
                    </a:cubicBezTo>
                    <a:cubicBezTo>
                      <a:pt x="13" y="28"/>
                      <a:pt x="12" y="29"/>
                      <a:pt x="12" y="29"/>
                    </a:cubicBezTo>
                    <a:cubicBezTo>
                      <a:pt x="11" y="29"/>
                      <a:pt x="10" y="29"/>
                      <a:pt x="9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2"/>
                      <a:pt x="4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4" y="27"/>
                      <a:pt x="5" y="2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1" y="24"/>
                      <a:pt x="10" y="2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5"/>
                      <a:pt x="2" y="25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20"/>
                      <a:pt x="11" y="20"/>
                      <a:pt x="11" y="19"/>
                    </a:cubicBezTo>
                    <a:cubicBezTo>
                      <a:pt x="11" y="19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20" y="32"/>
                    </a:moveTo>
                    <a:cubicBezTo>
                      <a:pt x="20" y="33"/>
                      <a:pt x="20" y="33"/>
                      <a:pt x="20" y="34"/>
                    </a:cubicBezTo>
                    <a:cubicBezTo>
                      <a:pt x="20" y="34"/>
                      <a:pt x="20" y="34"/>
                      <a:pt x="19" y="34"/>
                    </a:cubicBezTo>
                    <a:cubicBezTo>
                      <a:pt x="19" y="34"/>
                      <a:pt x="18" y="34"/>
                      <a:pt x="18" y="34"/>
                    </a:cubicBezTo>
                    <a:cubicBezTo>
                      <a:pt x="17" y="34"/>
                      <a:pt x="17" y="33"/>
                      <a:pt x="17" y="33"/>
                    </a:cubicBezTo>
                    <a:cubicBezTo>
                      <a:pt x="17" y="33"/>
                      <a:pt x="17" y="32"/>
                      <a:pt x="17" y="32"/>
                    </a:cubicBezTo>
                    <a:cubicBezTo>
                      <a:pt x="17" y="31"/>
                      <a:pt x="18" y="31"/>
                      <a:pt x="18" y="31"/>
                    </a:cubicBezTo>
                    <a:cubicBezTo>
                      <a:pt x="19" y="31"/>
                      <a:pt x="19" y="31"/>
                      <a:pt x="20" y="31"/>
                    </a:cubicBezTo>
                    <a:cubicBezTo>
                      <a:pt x="20" y="31"/>
                      <a:pt x="20" y="32"/>
                      <a:pt x="20" y="32"/>
                    </a:cubicBezTo>
                    <a:close/>
                    <a:moveTo>
                      <a:pt x="16" y="35"/>
                    </a:moveTo>
                    <a:cubicBezTo>
                      <a:pt x="15" y="31"/>
                      <a:pt x="15" y="31"/>
                      <a:pt x="15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3" y="32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7" y="38"/>
                      <a:pt x="7" y="37"/>
                      <a:pt x="8" y="37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8" y="46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15" y="39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6" y="43"/>
                      <a:pt x="15" y="43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7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5"/>
                      <a:pt x="18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8" y="47"/>
                      <a:pt x="17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6"/>
                      <a:pt x="8" y="46"/>
                      <a:pt x="8" y="46"/>
                    </a:cubicBezTo>
                    <a:close/>
                    <a:moveTo>
                      <a:pt x="19" y="60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6" y="55"/>
                      <a:pt x="15" y="56"/>
                      <a:pt x="14" y="57"/>
                    </a:cubicBezTo>
                    <a:cubicBezTo>
                      <a:pt x="14" y="58"/>
                      <a:pt x="14" y="59"/>
                      <a:pt x="14" y="59"/>
                    </a:cubicBezTo>
                    <a:cubicBezTo>
                      <a:pt x="14" y="60"/>
                      <a:pt x="14" y="60"/>
                      <a:pt x="15" y="60"/>
                    </a:cubicBezTo>
                    <a:cubicBezTo>
                      <a:pt x="15" y="61"/>
                      <a:pt x="16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1"/>
                      <a:pt x="13" y="61"/>
                    </a:cubicBezTo>
                    <a:cubicBezTo>
                      <a:pt x="13" y="60"/>
                      <a:pt x="12" y="59"/>
                      <a:pt x="12" y="59"/>
                    </a:cubicBezTo>
                    <a:cubicBezTo>
                      <a:pt x="11" y="57"/>
                      <a:pt x="11" y="56"/>
                      <a:pt x="12" y="54"/>
                    </a:cubicBezTo>
                    <a:cubicBezTo>
                      <a:pt x="13" y="53"/>
                      <a:pt x="14" y="53"/>
                      <a:pt x="15" y="52"/>
                    </a:cubicBezTo>
                    <a:cubicBezTo>
                      <a:pt x="17" y="51"/>
                      <a:pt x="18" y="51"/>
                      <a:pt x="20" y="52"/>
                    </a:cubicBezTo>
                    <a:cubicBezTo>
                      <a:pt x="21" y="52"/>
                      <a:pt x="22" y="53"/>
                      <a:pt x="22" y="54"/>
                    </a:cubicBezTo>
                    <a:cubicBezTo>
                      <a:pt x="23" y="55"/>
                      <a:pt x="23" y="57"/>
                      <a:pt x="22" y="58"/>
                    </a:cubicBezTo>
                    <a:cubicBezTo>
                      <a:pt x="22" y="59"/>
                      <a:pt x="21" y="60"/>
                      <a:pt x="19" y="60"/>
                    </a:cubicBezTo>
                    <a:close/>
                    <a:moveTo>
                      <a:pt x="19" y="57"/>
                    </a:moveTo>
                    <a:cubicBezTo>
                      <a:pt x="20" y="57"/>
                      <a:pt x="21" y="57"/>
                      <a:pt x="21" y="56"/>
                    </a:cubicBezTo>
                    <a:cubicBezTo>
                      <a:pt x="21" y="56"/>
                      <a:pt x="21" y="56"/>
                      <a:pt x="22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4"/>
                      <a:pt x="19" y="54"/>
                      <a:pt x="18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7"/>
                      <a:pt x="19" y="57"/>
                      <a:pt x="19" y="57"/>
                    </a:cubicBezTo>
                    <a:close/>
                    <a:moveTo>
                      <a:pt x="26" y="64"/>
                    </a:move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6" y="66"/>
                      <a:pt x="16" y="66"/>
                    </a:cubicBezTo>
                    <a:cubicBezTo>
                      <a:pt x="16" y="66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18" y="70"/>
                      <a:pt x="18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22" y="66"/>
                      <a:pt x="23" y="66"/>
                      <a:pt x="23" y="66"/>
                    </a:cubicBezTo>
                    <a:cubicBezTo>
                      <a:pt x="24" y="66"/>
                      <a:pt x="24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8"/>
                      <a:pt x="25" y="68"/>
                      <a:pt x="25" y="69"/>
                    </a:cubicBezTo>
                    <a:cubicBezTo>
                      <a:pt x="25" y="69"/>
                      <a:pt x="26" y="69"/>
                      <a:pt x="26" y="69"/>
                    </a:cubicBezTo>
                    <a:cubicBezTo>
                      <a:pt x="26" y="69"/>
                      <a:pt x="27" y="69"/>
                      <a:pt x="27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7"/>
                      <a:pt x="28" y="67"/>
                    </a:cubicBezTo>
                    <a:cubicBezTo>
                      <a:pt x="28" y="66"/>
                      <a:pt x="27" y="66"/>
                      <a:pt x="27" y="66"/>
                    </a:cubicBezTo>
                    <a:cubicBezTo>
                      <a:pt x="26" y="65"/>
                      <a:pt x="25" y="65"/>
                      <a:pt x="24" y="65"/>
                    </a:cubicBezTo>
                    <a:cubicBezTo>
                      <a:pt x="26" y="64"/>
                      <a:pt x="26" y="64"/>
                      <a:pt x="26" y="64"/>
                    </a:cubicBezTo>
                    <a:close/>
                    <a:moveTo>
                      <a:pt x="34" y="74"/>
                    </a:move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4"/>
                      <a:pt x="32" y="74"/>
                      <a:pt x="32" y="73"/>
                    </a:cubicBezTo>
                    <a:cubicBezTo>
                      <a:pt x="32" y="72"/>
                      <a:pt x="32" y="72"/>
                      <a:pt x="32" y="71"/>
                    </a:cubicBezTo>
                    <a:cubicBezTo>
                      <a:pt x="32" y="71"/>
                      <a:pt x="31" y="71"/>
                      <a:pt x="31" y="71"/>
                    </a:cubicBezTo>
                    <a:cubicBezTo>
                      <a:pt x="31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2"/>
                      <a:pt x="30" y="73"/>
                      <a:pt x="30" y="74"/>
                    </a:cubicBezTo>
                    <a:cubicBezTo>
                      <a:pt x="29" y="75"/>
                      <a:pt x="29" y="76"/>
                      <a:pt x="29" y="77"/>
                    </a:cubicBezTo>
                    <a:cubicBezTo>
                      <a:pt x="29" y="78"/>
                      <a:pt x="28" y="78"/>
                      <a:pt x="28" y="78"/>
                    </a:cubicBezTo>
                    <a:cubicBezTo>
                      <a:pt x="27" y="79"/>
                      <a:pt x="27" y="79"/>
                      <a:pt x="26" y="79"/>
                    </a:cubicBezTo>
                    <a:cubicBezTo>
                      <a:pt x="25" y="79"/>
                      <a:pt x="25" y="79"/>
                      <a:pt x="24" y="78"/>
                    </a:cubicBezTo>
                    <a:cubicBezTo>
                      <a:pt x="24" y="78"/>
                      <a:pt x="23" y="78"/>
                      <a:pt x="23" y="77"/>
                    </a:cubicBezTo>
                    <a:cubicBezTo>
                      <a:pt x="23" y="77"/>
                      <a:pt x="23" y="76"/>
                      <a:pt x="22" y="75"/>
                    </a:cubicBezTo>
                    <a:cubicBezTo>
                      <a:pt x="22" y="75"/>
                      <a:pt x="22" y="75"/>
                      <a:pt x="22" y="74"/>
                    </a:cubicBezTo>
                    <a:cubicBezTo>
                      <a:pt x="22" y="74"/>
                      <a:pt x="22" y="74"/>
                      <a:pt x="21" y="74"/>
                    </a:cubicBezTo>
                    <a:cubicBezTo>
                      <a:pt x="21" y="74"/>
                      <a:pt x="21" y="74"/>
                      <a:pt x="21" y="74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4" y="73"/>
                      <a:pt x="24" y="74"/>
                      <a:pt x="23" y="75"/>
                    </a:cubicBezTo>
                    <a:cubicBezTo>
                      <a:pt x="23" y="75"/>
                      <a:pt x="23" y="76"/>
                      <a:pt x="24" y="76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6" y="77"/>
                      <a:pt x="26" y="77"/>
                      <a:pt x="26" y="76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3"/>
                      <a:pt x="26" y="72"/>
                      <a:pt x="27" y="71"/>
                    </a:cubicBezTo>
                    <a:cubicBezTo>
                      <a:pt x="27" y="70"/>
                      <a:pt x="27" y="70"/>
                      <a:pt x="28" y="69"/>
                    </a:cubicBezTo>
                    <a:cubicBezTo>
                      <a:pt x="29" y="69"/>
                      <a:pt x="29" y="69"/>
                      <a:pt x="30" y="69"/>
                    </a:cubicBezTo>
                    <a:cubicBezTo>
                      <a:pt x="31" y="69"/>
                      <a:pt x="32" y="70"/>
                      <a:pt x="32" y="71"/>
                    </a:cubicBezTo>
                    <a:cubicBezTo>
                      <a:pt x="33" y="71"/>
                      <a:pt x="33" y="72"/>
                      <a:pt x="33" y="72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4" y="73"/>
                    </a:cubicBezTo>
                    <a:cubicBezTo>
                      <a:pt x="34" y="74"/>
                      <a:pt x="34" y="74"/>
                      <a:pt x="34" y="74"/>
                    </a:cubicBezTo>
                    <a:close/>
                    <a:moveTo>
                      <a:pt x="41" y="76"/>
                    </a:moveTo>
                    <a:cubicBezTo>
                      <a:pt x="41" y="76"/>
                      <a:pt x="41" y="77"/>
                      <a:pt x="41" y="77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9"/>
                      <a:pt x="40" y="79"/>
                      <a:pt x="39" y="79"/>
                    </a:cubicBezTo>
                    <a:cubicBezTo>
                      <a:pt x="39" y="78"/>
                      <a:pt x="38" y="78"/>
                      <a:pt x="38" y="78"/>
                    </a:cubicBezTo>
                    <a:cubicBezTo>
                      <a:pt x="38" y="77"/>
                      <a:pt x="38" y="77"/>
                      <a:pt x="38" y="76"/>
                    </a:cubicBezTo>
                    <a:cubicBezTo>
                      <a:pt x="38" y="76"/>
                      <a:pt x="38" y="76"/>
                      <a:pt x="39" y="75"/>
                    </a:cubicBezTo>
                    <a:cubicBezTo>
                      <a:pt x="39" y="75"/>
                      <a:pt x="39" y="75"/>
                      <a:pt x="40" y="75"/>
                    </a:cubicBezTo>
                    <a:cubicBezTo>
                      <a:pt x="40" y="75"/>
                      <a:pt x="41" y="75"/>
                      <a:pt x="41" y="76"/>
                    </a:cubicBezTo>
                    <a:close/>
                    <a:moveTo>
                      <a:pt x="38" y="80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7"/>
                      <a:pt x="35" y="77"/>
                      <a:pt x="35" y="78"/>
                    </a:cubicBezTo>
                    <a:cubicBezTo>
                      <a:pt x="35" y="78"/>
                      <a:pt x="35" y="78"/>
                      <a:pt x="34" y="79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7" y="83"/>
                      <a:pt x="27" y="82"/>
                      <a:pt x="27" y="82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6"/>
                      <a:pt x="30" y="86"/>
                    </a:cubicBezTo>
                    <a:cubicBezTo>
                      <a:pt x="30" y="86"/>
                      <a:pt x="30" y="85"/>
                      <a:pt x="31" y="85"/>
                    </a:cubicBezTo>
                    <a:cubicBezTo>
                      <a:pt x="38" y="80"/>
                      <a:pt x="38" y="80"/>
                      <a:pt x="38" y="80"/>
                    </a:cubicBezTo>
                    <a:close/>
                    <a:moveTo>
                      <a:pt x="45" y="84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5" y="91"/>
                      <a:pt x="35" y="92"/>
                      <a:pt x="35" y="92"/>
                    </a:cubicBezTo>
                    <a:cubicBezTo>
                      <a:pt x="35" y="92"/>
                      <a:pt x="34" y="92"/>
                      <a:pt x="34" y="92"/>
                    </a:cubicBezTo>
                    <a:cubicBezTo>
                      <a:pt x="34" y="93"/>
                      <a:pt x="34" y="93"/>
                      <a:pt x="35" y="93"/>
                    </a:cubicBezTo>
                    <a:cubicBezTo>
                      <a:pt x="35" y="93"/>
                      <a:pt x="35" y="93"/>
                      <a:pt x="36" y="93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5" y="94"/>
                      <a:pt x="34" y="94"/>
                      <a:pt x="33" y="93"/>
                    </a:cubicBezTo>
                    <a:cubicBezTo>
                      <a:pt x="32" y="92"/>
                      <a:pt x="32" y="91"/>
                      <a:pt x="32" y="91"/>
                    </a:cubicBezTo>
                    <a:cubicBezTo>
                      <a:pt x="32" y="90"/>
                      <a:pt x="32" y="90"/>
                      <a:pt x="33" y="89"/>
                    </a:cubicBezTo>
                    <a:cubicBezTo>
                      <a:pt x="33" y="89"/>
                      <a:pt x="33" y="89"/>
                      <a:pt x="34" y="88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0" y="83"/>
                      <a:pt x="41" y="84"/>
                      <a:pt x="42" y="84"/>
                    </a:cubicBezTo>
                    <a:cubicBezTo>
                      <a:pt x="43" y="84"/>
                      <a:pt x="44" y="84"/>
                      <a:pt x="45" y="84"/>
                    </a:cubicBezTo>
                    <a:cubicBezTo>
                      <a:pt x="45" y="84"/>
                      <a:pt x="45" y="84"/>
                      <a:pt x="45" y="84"/>
                    </a:cubicBezTo>
                    <a:close/>
                    <a:moveTo>
                      <a:pt x="39" y="100"/>
                    </a:moveTo>
                    <a:cubicBezTo>
                      <a:pt x="38" y="100"/>
                      <a:pt x="38" y="100"/>
                      <a:pt x="38" y="100"/>
                    </a:cubicBezTo>
                    <a:cubicBezTo>
                      <a:pt x="37" y="101"/>
                      <a:pt x="36" y="101"/>
                      <a:pt x="36" y="101"/>
                    </a:cubicBezTo>
                    <a:cubicBezTo>
                      <a:pt x="36" y="101"/>
                      <a:pt x="35" y="101"/>
                      <a:pt x="35" y="100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5" y="100"/>
                      <a:pt x="35" y="100"/>
                      <a:pt x="36" y="100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7"/>
                      <a:pt x="35" y="97"/>
                      <a:pt x="35" y="97"/>
                    </a:cubicBezTo>
                    <a:cubicBezTo>
                      <a:pt x="35" y="97"/>
                      <a:pt x="34" y="97"/>
                      <a:pt x="34" y="98"/>
                    </a:cubicBezTo>
                    <a:cubicBezTo>
                      <a:pt x="33" y="98"/>
                      <a:pt x="33" y="98"/>
                      <a:pt x="33" y="99"/>
                    </a:cubicBezTo>
                    <a:cubicBezTo>
                      <a:pt x="33" y="99"/>
                      <a:pt x="33" y="100"/>
                      <a:pt x="34" y="101"/>
                    </a:cubicBezTo>
                    <a:cubicBezTo>
                      <a:pt x="34" y="101"/>
                      <a:pt x="35" y="102"/>
                      <a:pt x="36" y="102"/>
                    </a:cubicBezTo>
                    <a:cubicBezTo>
                      <a:pt x="36" y="102"/>
                      <a:pt x="38" y="101"/>
                      <a:pt x="40" y="100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9" y="97"/>
                      <a:pt x="50" y="97"/>
                      <a:pt x="50" y="97"/>
                    </a:cubicBezTo>
                    <a:cubicBezTo>
                      <a:pt x="50" y="97"/>
                      <a:pt x="51" y="97"/>
                      <a:pt x="51" y="98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8" y="97"/>
                      <a:pt x="48" y="97"/>
                      <a:pt x="46" y="97"/>
                    </a:cubicBezTo>
                    <a:cubicBezTo>
                      <a:pt x="43" y="98"/>
                      <a:pt x="43" y="98"/>
                      <a:pt x="43" y="98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3"/>
                      <a:pt x="46" y="92"/>
                      <a:pt x="47" y="93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9"/>
                      <a:pt x="44" y="89"/>
                      <a:pt x="44" y="90"/>
                    </a:cubicBezTo>
                    <a:cubicBezTo>
                      <a:pt x="44" y="90"/>
                      <a:pt x="44" y="91"/>
                      <a:pt x="43" y="92"/>
                    </a:cubicBezTo>
                    <a:cubicBezTo>
                      <a:pt x="39" y="100"/>
                      <a:pt x="39" y="100"/>
                      <a:pt x="39" y="100"/>
                    </a:cubicBezTo>
                    <a:close/>
                    <a:moveTo>
                      <a:pt x="58" y="105"/>
                    </a:moveTo>
                    <a:cubicBezTo>
                      <a:pt x="59" y="106"/>
                      <a:pt x="60" y="106"/>
                      <a:pt x="60" y="107"/>
                    </a:cubicBezTo>
                    <a:cubicBezTo>
                      <a:pt x="60" y="108"/>
                      <a:pt x="60" y="109"/>
                      <a:pt x="60" y="110"/>
                    </a:cubicBezTo>
                    <a:cubicBezTo>
                      <a:pt x="60" y="111"/>
                      <a:pt x="59" y="112"/>
                      <a:pt x="58" y="113"/>
                    </a:cubicBezTo>
                    <a:cubicBezTo>
                      <a:pt x="57" y="114"/>
                      <a:pt x="56" y="115"/>
                      <a:pt x="55" y="115"/>
                    </a:cubicBezTo>
                    <a:cubicBezTo>
                      <a:pt x="53" y="115"/>
                      <a:pt x="52" y="115"/>
                      <a:pt x="51" y="114"/>
                    </a:cubicBezTo>
                    <a:cubicBezTo>
                      <a:pt x="50" y="112"/>
                      <a:pt x="49" y="111"/>
                      <a:pt x="49" y="110"/>
                    </a:cubicBezTo>
                    <a:cubicBezTo>
                      <a:pt x="50" y="108"/>
                      <a:pt x="50" y="107"/>
                      <a:pt x="51" y="106"/>
                    </a:cubicBezTo>
                    <a:cubicBezTo>
                      <a:pt x="52" y="105"/>
                      <a:pt x="53" y="104"/>
                      <a:pt x="55" y="104"/>
                    </a:cubicBezTo>
                    <a:cubicBezTo>
                      <a:pt x="56" y="103"/>
                      <a:pt x="57" y="104"/>
                      <a:pt x="58" y="105"/>
                    </a:cubicBezTo>
                    <a:close/>
                    <a:moveTo>
                      <a:pt x="58" y="106"/>
                    </a:moveTo>
                    <a:cubicBezTo>
                      <a:pt x="58" y="105"/>
                      <a:pt x="57" y="105"/>
                      <a:pt x="57" y="105"/>
                    </a:cubicBezTo>
                    <a:cubicBezTo>
                      <a:pt x="57" y="105"/>
                      <a:pt x="56" y="105"/>
                      <a:pt x="55" y="106"/>
                    </a:cubicBezTo>
                    <a:cubicBezTo>
                      <a:pt x="55" y="107"/>
                      <a:pt x="54" y="108"/>
                      <a:pt x="53" y="109"/>
                    </a:cubicBezTo>
                    <a:cubicBezTo>
                      <a:pt x="52" y="109"/>
                      <a:pt x="52" y="110"/>
                      <a:pt x="51" y="111"/>
                    </a:cubicBezTo>
                    <a:cubicBezTo>
                      <a:pt x="51" y="111"/>
                      <a:pt x="51" y="111"/>
                      <a:pt x="51" y="112"/>
                    </a:cubicBezTo>
                    <a:cubicBezTo>
                      <a:pt x="51" y="112"/>
                      <a:pt x="51" y="113"/>
                      <a:pt x="51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4" y="112"/>
                      <a:pt x="55" y="111"/>
                      <a:pt x="56" y="110"/>
                    </a:cubicBezTo>
                    <a:cubicBezTo>
                      <a:pt x="57" y="109"/>
                      <a:pt x="58" y="108"/>
                      <a:pt x="58" y="108"/>
                    </a:cubicBezTo>
                    <a:cubicBezTo>
                      <a:pt x="58" y="107"/>
                      <a:pt x="58" y="107"/>
                      <a:pt x="58" y="106"/>
                    </a:cubicBezTo>
                    <a:cubicBezTo>
                      <a:pt x="58" y="106"/>
                      <a:pt x="58" y="106"/>
                      <a:pt x="58" y="106"/>
                    </a:cubicBezTo>
                    <a:close/>
                    <a:moveTo>
                      <a:pt x="66" y="114"/>
                    </a:moveTo>
                    <a:cubicBezTo>
                      <a:pt x="67" y="115"/>
                      <a:pt x="67" y="115"/>
                      <a:pt x="67" y="115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7" y="113"/>
                      <a:pt x="67" y="113"/>
                      <a:pt x="67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1"/>
                      <a:pt x="69" y="111"/>
                      <a:pt x="69" y="111"/>
                    </a:cubicBezTo>
                    <a:cubicBezTo>
                      <a:pt x="69" y="110"/>
                      <a:pt x="70" y="110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70" y="112"/>
                      <a:pt x="70" y="112"/>
                      <a:pt x="70" y="113"/>
                    </a:cubicBezTo>
                    <a:cubicBezTo>
                      <a:pt x="70" y="113"/>
                      <a:pt x="70" y="113"/>
                      <a:pt x="70" y="113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2" y="114"/>
                      <a:pt x="72" y="114"/>
                      <a:pt x="72" y="113"/>
                    </a:cubicBezTo>
                    <a:cubicBezTo>
                      <a:pt x="73" y="113"/>
                      <a:pt x="73" y="113"/>
                      <a:pt x="72" y="112"/>
                    </a:cubicBezTo>
                    <a:cubicBezTo>
                      <a:pt x="72" y="111"/>
                      <a:pt x="72" y="111"/>
                      <a:pt x="71" y="110"/>
                    </a:cubicBezTo>
                    <a:cubicBezTo>
                      <a:pt x="70" y="109"/>
                      <a:pt x="69" y="109"/>
                      <a:pt x="68" y="109"/>
                    </a:cubicBezTo>
                    <a:cubicBezTo>
                      <a:pt x="67" y="109"/>
                      <a:pt x="66" y="109"/>
                      <a:pt x="65" y="110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59" y="118"/>
                      <a:pt x="59" y="118"/>
                      <a:pt x="59" y="118"/>
                    </a:cubicBezTo>
                    <a:cubicBezTo>
                      <a:pt x="59" y="119"/>
                      <a:pt x="59" y="119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9"/>
                      <a:pt x="57" y="119"/>
                      <a:pt x="57" y="119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1" y="121"/>
                      <a:pt x="61" y="121"/>
                      <a:pt x="62" y="120"/>
                    </a:cubicBezTo>
                    <a:cubicBezTo>
                      <a:pt x="66" y="114"/>
                      <a:pt x="66" y="114"/>
                      <a:pt x="66" y="114"/>
                    </a:cubicBezTo>
                    <a:close/>
                    <a:moveTo>
                      <a:pt x="84" y="120"/>
                    </a:moveTo>
                    <a:cubicBezTo>
                      <a:pt x="82" y="125"/>
                      <a:pt x="82" y="125"/>
                      <a:pt x="82" y="125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82" y="123"/>
                      <a:pt x="82" y="122"/>
                      <a:pt x="82" y="121"/>
                    </a:cubicBezTo>
                    <a:cubicBezTo>
                      <a:pt x="81" y="120"/>
                      <a:pt x="81" y="119"/>
                      <a:pt x="80" y="118"/>
                    </a:cubicBezTo>
                    <a:cubicBezTo>
                      <a:pt x="79" y="118"/>
                      <a:pt x="79" y="117"/>
                      <a:pt x="78" y="117"/>
                    </a:cubicBezTo>
                    <a:cubicBezTo>
                      <a:pt x="78" y="118"/>
                      <a:pt x="77" y="118"/>
                      <a:pt x="77" y="118"/>
                    </a:cubicBezTo>
                    <a:cubicBezTo>
                      <a:pt x="77" y="119"/>
                      <a:pt x="77" y="119"/>
                      <a:pt x="76" y="119"/>
                    </a:cubicBezTo>
                    <a:cubicBezTo>
                      <a:pt x="76" y="120"/>
                      <a:pt x="77" y="120"/>
                      <a:pt x="77" y="121"/>
                    </a:cubicBezTo>
                    <a:cubicBezTo>
                      <a:pt x="77" y="121"/>
                      <a:pt x="77" y="122"/>
                      <a:pt x="78" y="123"/>
                    </a:cubicBezTo>
                    <a:cubicBezTo>
                      <a:pt x="79" y="125"/>
                      <a:pt x="79" y="127"/>
                      <a:pt x="80" y="128"/>
                    </a:cubicBezTo>
                    <a:cubicBezTo>
                      <a:pt x="80" y="129"/>
                      <a:pt x="79" y="130"/>
                      <a:pt x="79" y="131"/>
                    </a:cubicBezTo>
                    <a:cubicBezTo>
                      <a:pt x="78" y="132"/>
                      <a:pt x="77" y="132"/>
                      <a:pt x="76" y="133"/>
                    </a:cubicBezTo>
                    <a:cubicBezTo>
                      <a:pt x="74" y="133"/>
                      <a:pt x="73" y="132"/>
                      <a:pt x="72" y="131"/>
                    </a:cubicBezTo>
                    <a:cubicBezTo>
                      <a:pt x="71" y="131"/>
                      <a:pt x="71" y="131"/>
                      <a:pt x="71" y="130"/>
                    </a:cubicBezTo>
                    <a:cubicBezTo>
                      <a:pt x="70" y="130"/>
                      <a:pt x="70" y="130"/>
                      <a:pt x="70" y="129"/>
                    </a:cubicBezTo>
                    <a:cubicBezTo>
                      <a:pt x="70" y="129"/>
                      <a:pt x="69" y="128"/>
                      <a:pt x="69" y="128"/>
                    </a:cubicBezTo>
                    <a:cubicBezTo>
                      <a:pt x="69" y="128"/>
                      <a:pt x="69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0" y="125"/>
                      <a:pt x="70" y="126"/>
                      <a:pt x="70" y="128"/>
                    </a:cubicBezTo>
                    <a:cubicBezTo>
                      <a:pt x="71" y="129"/>
                      <a:pt x="71" y="130"/>
                      <a:pt x="72" y="131"/>
                    </a:cubicBezTo>
                    <a:cubicBezTo>
                      <a:pt x="73" y="131"/>
                      <a:pt x="74" y="131"/>
                      <a:pt x="74" y="131"/>
                    </a:cubicBezTo>
                    <a:cubicBezTo>
                      <a:pt x="75" y="131"/>
                      <a:pt x="75" y="131"/>
                      <a:pt x="76" y="130"/>
                    </a:cubicBezTo>
                    <a:cubicBezTo>
                      <a:pt x="76" y="130"/>
                      <a:pt x="76" y="130"/>
                      <a:pt x="76" y="129"/>
                    </a:cubicBezTo>
                    <a:cubicBezTo>
                      <a:pt x="76" y="129"/>
                      <a:pt x="76" y="128"/>
                      <a:pt x="76" y="128"/>
                    </a:cubicBezTo>
                    <a:cubicBezTo>
                      <a:pt x="76" y="127"/>
                      <a:pt x="75" y="127"/>
                      <a:pt x="75" y="126"/>
                    </a:cubicBezTo>
                    <a:cubicBezTo>
                      <a:pt x="74" y="124"/>
                      <a:pt x="74" y="123"/>
                      <a:pt x="73" y="122"/>
                    </a:cubicBezTo>
                    <a:cubicBezTo>
                      <a:pt x="73" y="122"/>
                      <a:pt x="73" y="121"/>
                      <a:pt x="73" y="120"/>
                    </a:cubicBezTo>
                    <a:cubicBezTo>
                      <a:pt x="73" y="119"/>
                      <a:pt x="74" y="119"/>
                      <a:pt x="74" y="118"/>
                    </a:cubicBezTo>
                    <a:cubicBezTo>
                      <a:pt x="75" y="117"/>
                      <a:pt x="76" y="116"/>
                      <a:pt x="77" y="116"/>
                    </a:cubicBezTo>
                    <a:cubicBezTo>
                      <a:pt x="78" y="116"/>
                      <a:pt x="79" y="116"/>
                      <a:pt x="80" y="117"/>
                    </a:cubicBezTo>
                    <a:cubicBezTo>
                      <a:pt x="81" y="117"/>
                      <a:pt x="81" y="118"/>
                      <a:pt x="81" y="118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20"/>
                      <a:pt x="83" y="120"/>
                      <a:pt x="83" y="120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20"/>
                      <a:pt x="84" y="120"/>
                      <a:pt x="84" y="120"/>
                    </a:cubicBezTo>
                    <a:cubicBezTo>
                      <a:pt x="84" y="120"/>
                      <a:pt x="84" y="120"/>
                      <a:pt x="84" y="120"/>
                    </a:cubicBezTo>
                    <a:close/>
                    <a:moveTo>
                      <a:pt x="87" y="138"/>
                    </a:moveTo>
                    <a:cubicBezTo>
                      <a:pt x="87" y="138"/>
                      <a:pt x="86" y="138"/>
                      <a:pt x="86" y="138"/>
                    </a:cubicBezTo>
                    <a:cubicBezTo>
                      <a:pt x="86" y="138"/>
                      <a:pt x="85" y="138"/>
                      <a:pt x="85" y="138"/>
                    </a:cubicBezTo>
                    <a:cubicBezTo>
                      <a:pt x="84" y="138"/>
                      <a:pt x="84" y="137"/>
                      <a:pt x="84" y="137"/>
                    </a:cubicBezTo>
                    <a:cubicBezTo>
                      <a:pt x="84" y="136"/>
                      <a:pt x="84" y="135"/>
                      <a:pt x="84" y="134"/>
                    </a:cubicBezTo>
                    <a:cubicBezTo>
                      <a:pt x="84" y="133"/>
                      <a:pt x="84" y="132"/>
                      <a:pt x="85" y="131"/>
                    </a:cubicBezTo>
                    <a:cubicBezTo>
                      <a:pt x="85" y="130"/>
                      <a:pt x="86" y="130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8" y="129"/>
                      <a:pt x="88" y="130"/>
                    </a:cubicBezTo>
                    <a:cubicBezTo>
                      <a:pt x="88" y="130"/>
                      <a:pt x="88" y="130"/>
                      <a:pt x="88" y="131"/>
                    </a:cubicBezTo>
                    <a:cubicBezTo>
                      <a:pt x="87" y="131"/>
                      <a:pt x="87" y="132"/>
                      <a:pt x="87" y="132"/>
                    </a:cubicBezTo>
                    <a:cubicBezTo>
                      <a:pt x="88" y="133"/>
                      <a:pt x="88" y="133"/>
                      <a:pt x="88" y="133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90" y="134"/>
                      <a:pt x="90" y="133"/>
                      <a:pt x="90" y="133"/>
                    </a:cubicBezTo>
                    <a:cubicBezTo>
                      <a:pt x="90" y="132"/>
                      <a:pt x="90" y="132"/>
                      <a:pt x="90" y="131"/>
                    </a:cubicBezTo>
                    <a:cubicBezTo>
                      <a:pt x="90" y="130"/>
                      <a:pt x="89" y="129"/>
                      <a:pt x="88" y="129"/>
                    </a:cubicBezTo>
                    <a:cubicBezTo>
                      <a:pt x="87" y="128"/>
                      <a:pt x="85" y="128"/>
                      <a:pt x="84" y="128"/>
                    </a:cubicBezTo>
                    <a:cubicBezTo>
                      <a:pt x="83" y="129"/>
                      <a:pt x="82" y="130"/>
                      <a:pt x="81" y="131"/>
                    </a:cubicBezTo>
                    <a:cubicBezTo>
                      <a:pt x="80" y="133"/>
                      <a:pt x="80" y="134"/>
                      <a:pt x="80" y="136"/>
                    </a:cubicBezTo>
                    <a:cubicBezTo>
                      <a:pt x="81" y="137"/>
                      <a:pt x="81" y="138"/>
                      <a:pt x="83" y="139"/>
                    </a:cubicBezTo>
                    <a:cubicBezTo>
                      <a:pt x="83" y="139"/>
                      <a:pt x="84" y="139"/>
                      <a:pt x="85" y="139"/>
                    </a:cubicBezTo>
                    <a:cubicBezTo>
                      <a:pt x="86" y="139"/>
                      <a:pt x="87" y="139"/>
                      <a:pt x="88" y="138"/>
                    </a:cubicBezTo>
                    <a:cubicBezTo>
                      <a:pt x="87" y="138"/>
                      <a:pt x="87" y="138"/>
                      <a:pt x="87" y="138"/>
                    </a:cubicBezTo>
                    <a:close/>
                    <a:moveTo>
                      <a:pt x="98" y="128"/>
                    </a:moveTo>
                    <a:cubicBezTo>
                      <a:pt x="98" y="128"/>
                      <a:pt x="99" y="129"/>
                      <a:pt x="99" y="129"/>
                    </a:cubicBezTo>
                    <a:cubicBezTo>
                      <a:pt x="99" y="130"/>
                      <a:pt x="99" y="130"/>
                      <a:pt x="99" y="131"/>
                    </a:cubicBezTo>
                    <a:cubicBezTo>
                      <a:pt x="99" y="131"/>
                      <a:pt x="98" y="131"/>
                      <a:pt x="98" y="131"/>
                    </a:cubicBezTo>
                    <a:cubicBezTo>
                      <a:pt x="97" y="132"/>
                      <a:pt x="97" y="132"/>
                      <a:pt x="96" y="131"/>
                    </a:cubicBezTo>
                    <a:cubicBezTo>
                      <a:pt x="96" y="131"/>
                      <a:pt x="96" y="131"/>
                      <a:pt x="96" y="130"/>
                    </a:cubicBezTo>
                    <a:cubicBezTo>
                      <a:pt x="95" y="130"/>
                      <a:pt x="95" y="129"/>
                      <a:pt x="96" y="129"/>
                    </a:cubicBezTo>
                    <a:cubicBezTo>
                      <a:pt x="96" y="128"/>
                      <a:pt x="96" y="128"/>
                      <a:pt x="97" y="128"/>
                    </a:cubicBezTo>
                    <a:cubicBezTo>
                      <a:pt x="97" y="128"/>
                      <a:pt x="98" y="128"/>
                      <a:pt x="98" y="128"/>
                    </a:cubicBezTo>
                    <a:close/>
                    <a:moveTo>
                      <a:pt x="97" y="134"/>
                    </a:moveTo>
                    <a:cubicBezTo>
                      <a:pt x="93" y="142"/>
                      <a:pt x="93" y="142"/>
                      <a:pt x="93" y="142"/>
                    </a:cubicBezTo>
                    <a:cubicBezTo>
                      <a:pt x="93" y="142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4" y="144"/>
                    </a:cubicBezTo>
                    <a:cubicBezTo>
                      <a:pt x="93" y="144"/>
                      <a:pt x="93" y="144"/>
                      <a:pt x="93" y="144"/>
                    </a:cubicBezTo>
                    <a:cubicBezTo>
                      <a:pt x="88" y="141"/>
                      <a:pt x="88" y="141"/>
                      <a:pt x="88" y="141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9" y="141"/>
                      <a:pt x="89" y="141"/>
                      <a:pt x="90" y="141"/>
                    </a:cubicBezTo>
                    <a:cubicBezTo>
                      <a:pt x="90" y="141"/>
                      <a:pt x="90" y="141"/>
                      <a:pt x="90" y="140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94" y="134"/>
                      <a:pt x="94" y="133"/>
                      <a:pt x="94" y="133"/>
                    </a:cubicBezTo>
                    <a:cubicBezTo>
                      <a:pt x="94" y="132"/>
                      <a:pt x="93" y="132"/>
                      <a:pt x="93" y="13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7" y="134"/>
                      <a:pt x="97" y="134"/>
                      <a:pt x="97" y="134"/>
                    </a:cubicBezTo>
                    <a:close/>
                    <a:moveTo>
                      <a:pt x="106" y="143"/>
                    </a:moveTo>
                    <a:cubicBezTo>
                      <a:pt x="106" y="142"/>
                      <a:pt x="106" y="140"/>
                      <a:pt x="106" y="139"/>
                    </a:cubicBezTo>
                    <a:cubicBezTo>
                      <a:pt x="106" y="138"/>
                      <a:pt x="105" y="137"/>
                      <a:pt x="104" y="137"/>
                    </a:cubicBezTo>
                    <a:cubicBezTo>
                      <a:pt x="103" y="136"/>
                      <a:pt x="102" y="136"/>
                      <a:pt x="100" y="137"/>
                    </a:cubicBezTo>
                    <a:cubicBezTo>
                      <a:pt x="99" y="138"/>
                      <a:pt x="98" y="139"/>
                      <a:pt x="97" y="140"/>
                    </a:cubicBezTo>
                    <a:cubicBezTo>
                      <a:pt x="97" y="142"/>
                      <a:pt x="97" y="143"/>
                      <a:pt x="97" y="144"/>
                    </a:cubicBezTo>
                    <a:cubicBezTo>
                      <a:pt x="97" y="146"/>
                      <a:pt x="98" y="147"/>
                      <a:pt x="100" y="147"/>
                    </a:cubicBezTo>
                    <a:cubicBezTo>
                      <a:pt x="101" y="148"/>
                      <a:pt x="101" y="148"/>
                      <a:pt x="102" y="148"/>
                    </a:cubicBezTo>
                    <a:cubicBezTo>
                      <a:pt x="103" y="147"/>
                      <a:pt x="104" y="147"/>
                      <a:pt x="105" y="146"/>
                    </a:cubicBezTo>
                    <a:cubicBezTo>
                      <a:pt x="105" y="146"/>
                      <a:pt x="105" y="146"/>
                      <a:pt x="105" y="146"/>
                    </a:cubicBezTo>
                    <a:cubicBezTo>
                      <a:pt x="104" y="146"/>
                      <a:pt x="103" y="146"/>
                      <a:pt x="103" y="146"/>
                    </a:cubicBezTo>
                    <a:cubicBezTo>
                      <a:pt x="103" y="147"/>
                      <a:pt x="102" y="147"/>
                      <a:pt x="102" y="146"/>
                    </a:cubicBezTo>
                    <a:cubicBezTo>
                      <a:pt x="101" y="146"/>
                      <a:pt x="101" y="146"/>
                      <a:pt x="100" y="145"/>
                    </a:cubicBezTo>
                    <a:cubicBezTo>
                      <a:pt x="100" y="144"/>
                      <a:pt x="100" y="142"/>
                      <a:pt x="100" y="141"/>
                    </a:cubicBezTo>
                    <a:cubicBezTo>
                      <a:pt x="106" y="143"/>
                      <a:pt x="106" y="143"/>
                      <a:pt x="106" y="143"/>
                    </a:cubicBezTo>
                    <a:close/>
                    <a:moveTo>
                      <a:pt x="104" y="141"/>
                    </a:move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39"/>
                      <a:pt x="102" y="138"/>
                      <a:pt x="102" y="137"/>
                    </a:cubicBezTo>
                    <a:cubicBezTo>
                      <a:pt x="103" y="137"/>
                      <a:pt x="103" y="137"/>
                      <a:pt x="104" y="137"/>
                    </a:cubicBezTo>
                    <a:cubicBezTo>
                      <a:pt x="104" y="137"/>
                      <a:pt x="104" y="137"/>
                      <a:pt x="104" y="138"/>
                    </a:cubicBezTo>
                    <a:cubicBezTo>
                      <a:pt x="104" y="138"/>
                      <a:pt x="104" y="138"/>
                      <a:pt x="104" y="139"/>
                    </a:cubicBezTo>
                    <a:cubicBezTo>
                      <a:pt x="104" y="139"/>
                      <a:pt x="104" y="140"/>
                      <a:pt x="104" y="141"/>
                    </a:cubicBezTo>
                    <a:close/>
                    <a:moveTo>
                      <a:pt x="113" y="141"/>
                    </a:moveTo>
                    <a:cubicBezTo>
                      <a:pt x="113" y="142"/>
                      <a:pt x="113" y="142"/>
                      <a:pt x="113" y="142"/>
                    </a:cubicBezTo>
                    <a:cubicBezTo>
                      <a:pt x="114" y="142"/>
                      <a:pt x="114" y="141"/>
                      <a:pt x="115" y="141"/>
                    </a:cubicBezTo>
                    <a:cubicBezTo>
                      <a:pt x="115" y="141"/>
                      <a:pt x="116" y="141"/>
                      <a:pt x="116" y="141"/>
                    </a:cubicBezTo>
                    <a:cubicBezTo>
                      <a:pt x="117" y="142"/>
                      <a:pt x="118" y="142"/>
                      <a:pt x="118" y="142"/>
                    </a:cubicBezTo>
                    <a:cubicBezTo>
                      <a:pt x="118" y="143"/>
                      <a:pt x="118" y="144"/>
                      <a:pt x="118" y="144"/>
                    </a:cubicBezTo>
                    <a:cubicBezTo>
                      <a:pt x="118" y="145"/>
                      <a:pt x="118" y="145"/>
                      <a:pt x="118" y="147"/>
                    </a:cubicBezTo>
                    <a:cubicBezTo>
                      <a:pt x="116" y="151"/>
                      <a:pt x="116" y="151"/>
                      <a:pt x="116" y="151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6" y="153"/>
                      <a:pt x="116" y="153"/>
                      <a:pt x="117" y="153"/>
                    </a:cubicBezTo>
                    <a:cubicBezTo>
                      <a:pt x="117" y="153"/>
                      <a:pt x="117" y="153"/>
                      <a:pt x="117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51"/>
                      <a:pt x="113" y="151"/>
                      <a:pt x="113" y="151"/>
                    </a:cubicBezTo>
                    <a:cubicBezTo>
                      <a:pt x="113" y="151"/>
                      <a:pt x="113" y="150"/>
                      <a:pt x="113" y="150"/>
                    </a:cubicBezTo>
                    <a:cubicBezTo>
                      <a:pt x="115" y="145"/>
                      <a:pt x="115" y="145"/>
                      <a:pt x="115" y="145"/>
                    </a:cubicBezTo>
                    <a:cubicBezTo>
                      <a:pt x="115" y="144"/>
                      <a:pt x="115" y="144"/>
                      <a:pt x="115" y="143"/>
                    </a:cubicBezTo>
                    <a:cubicBezTo>
                      <a:pt x="115" y="143"/>
                      <a:pt x="115" y="143"/>
                      <a:pt x="115" y="143"/>
                    </a:cubicBezTo>
                    <a:cubicBezTo>
                      <a:pt x="115" y="143"/>
                      <a:pt x="115" y="142"/>
                      <a:pt x="115" y="142"/>
                    </a:cubicBezTo>
                    <a:cubicBezTo>
                      <a:pt x="114" y="142"/>
                      <a:pt x="113" y="142"/>
                      <a:pt x="113" y="143"/>
                    </a:cubicBezTo>
                    <a:cubicBezTo>
                      <a:pt x="111" y="149"/>
                      <a:pt x="111" y="149"/>
                      <a:pt x="111" y="149"/>
                    </a:cubicBezTo>
                    <a:cubicBezTo>
                      <a:pt x="111" y="150"/>
                      <a:pt x="110" y="150"/>
                      <a:pt x="111" y="150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6" y="149"/>
                      <a:pt x="106" y="149"/>
                      <a:pt x="106" y="149"/>
                    </a:cubicBezTo>
                    <a:cubicBezTo>
                      <a:pt x="107" y="149"/>
                      <a:pt x="107" y="149"/>
                      <a:pt x="107" y="149"/>
                    </a:cubicBezTo>
                    <a:cubicBezTo>
                      <a:pt x="107" y="149"/>
                      <a:pt x="108" y="149"/>
                      <a:pt x="108" y="148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1"/>
                      <a:pt x="110" y="141"/>
                      <a:pt x="110" y="140"/>
                    </a:cubicBezTo>
                    <a:cubicBezTo>
                      <a:pt x="110" y="140"/>
                      <a:pt x="110" y="140"/>
                      <a:pt x="109" y="140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13" y="141"/>
                      <a:pt x="113" y="141"/>
                      <a:pt x="113" y="141"/>
                    </a:cubicBezTo>
                    <a:close/>
                    <a:moveTo>
                      <a:pt x="128" y="153"/>
                    </a:moveTo>
                    <a:cubicBezTo>
                      <a:pt x="129" y="153"/>
                      <a:pt x="129" y="153"/>
                      <a:pt x="129" y="153"/>
                    </a:cubicBezTo>
                    <a:cubicBezTo>
                      <a:pt x="128" y="154"/>
                      <a:pt x="127" y="155"/>
                      <a:pt x="126" y="155"/>
                    </a:cubicBezTo>
                    <a:cubicBezTo>
                      <a:pt x="126" y="155"/>
                      <a:pt x="125" y="155"/>
                      <a:pt x="124" y="155"/>
                    </a:cubicBezTo>
                    <a:cubicBezTo>
                      <a:pt x="123" y="155"/>
                      <a:pt x="122" y="154"/>
                      <a:pt x="121" y="153"/>
                    </a:cubicBezTo>
                    <a:cubicBezTo>
                      <a:pt x="121" y="152"/>
                      <a:pt x="120" y="150"/>
                      <a:pt x="121" y="149"/>
                    </a:cubicBezTo>
                    <a:cubicBezTo>
                      <a:pt x="121" y="147"/>
                      <a:pt x="122" y="146"/>
                      <a:pt x="123" y="145"/>
                    </a:cubicBezTo>
                    <a:cubicBezTo>
                      <a:pt x="124" y="144"/>
                      <a:pt x="125" y="143"/>
                      <a:pt x="127" y="144"/>
                    </a:cubicBezTo>
                    <a:cubicBezTo>
                      <a:pt x="128" y="144"/>
                      <a:pt x="129" y="145"/>
                      <a:pt x="129" y="145"/>
                    </a:cubicBezTo>
                    <a:cubicBezTo>
                      <a:pt x="130" y="146"/>
                      <a:pt x="130" y="147"/>
                      <a:pt x="130" y="147"/>
                    </a:cubicBezTo>
                    <a:cubicBezTo>
                      <a:pt x="130" y="148"/>
                      <a:pt x="129" y="148"/>
                      <a:pt x="129" y="148"/>
                    </a:cubicBezTo>
                    <a:cubicBezTo>
                      <a:pt x="129" y="149"/>
                      <a:pt x="128" y="149"/>
                      <a:pt x="128" y="149"/>
                    </a:cubicBezTo>
                    <a:cubicBezTo>
                      <a:pt x="128" y="148"/>
                      <a:pt x="127" y="148"/>
                      <a:pt x="127" y="148"/>
                    </a:cubicBezTo>
                    <a:cubicBezTo>
                      <a:pt x="127" y="147"/>
                      <a:pt x="127" y="147"/>
                      <a:pt x="127" y="146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6" y="145"/>
                    </a:cubicBezTo>
                    <a:cubicBezTo>
                      <a:pt x="126" y="144"/>
                      <a:pt x="126" y="145"/>
                      <a:pt x="125" y="145"/>
                    </a:cubicBezTo>
                    <a:cubicBezTo>
                      <a:pt x="125" y="145"/>
                      <a:pt x="124" y="146"/>
                      <a:pt x="124" y="148"/>
                    </a:cubicBezTo>
                    <a:cubicBezTo>
                      <a:pt x="124" y="149"/>
                      <a:pt x="124" y="150"/>
                      <a:pt x="124" y="151"/>
                    </a:cubicBezTo>
                    <a:cubicBezTo>
                      <a:pt x="124" y="152"/>
                      <a:pt x="124" y="152"/>
                      <a:pt x="125" y="153"/>
                    </a:cubicBezTo>
                    <a:cubicBezTo>
                      <a:pt x="125" y="153"/>
                      <a:pt x="125" y="154"/>
                      <a:pt x="126" y="154"/>
                    </a:cubicBezTo>
                    <a:cubicBezTo>
                      <a:pt x="126" y="154"/>
                      <a:pt x="127" y="154"/>
                      <a:pt x="127" y="154"/>
                    </a:cubicBezTo>
                    <a:cubicBezTo>
                      <a:pt x="127" y="154"/>
                      <a:pt x="128" y="153"/>
                      <a:pt x="128" y="153"/>
                    </a:cubicBezTo>
                    <a:close/>
                    <a:moveTo>
                      <a:pt x="140" y="152"/>
                    </a:moveTo>
                    <a:cubicBezTo>
                      <a:pt x="134" y="151"/>
                      <a:pt x="134" y="151"/>
                      <a:pt x="134" y="151"/>
                    </a:cubicBezTo>
                    <a:cubicBezTo>
                      <a:pt x="134" y="153"/>
                      <a:pt x="134" y="154"/>
                      <a:pt x="135" y="155"/>
                    </a:cubicBezTo>
                    <a:cubicBezTo>
                      <a:pt x="135" y="156"/>
                      <a:pt x="136" y="156"/>
                      <a:pt x="137" y="156"/>
                    </a:cubicBezTo>
                    <a:cubicBezTo>
                      <a:pt x="137" y="156"/>
                      <a:pt x="138" y="156"/>
                      <a:pt x="138" y="156"/>
                    </a:cubicBezTo>
                    <a:cubicBezTo>
                      <a:pt x="138" y="156"/>
                      <a:pt x="139" y="155"/>
                      <a:pt x="139" y="155"/>
                    </a:cubicBezTo>
                    <a:cubicBezTo>
                      <a:pt x="140" y="155"/>
                      <a:pt x="140" y="155"/>
                      <a:pt x="140" y="155"/>
                    </a:cubicBezTo>
                    <a:cubicBezTo>
                      <a:pt x="139" y="156"/>
                      <a:pt x="138" y="157"/>
                      <a:pt x="137" y="157"/>
                    </a:cubicBezTo>
                    <a:cubicBezTo>
                      <a:pt x="137" y="158"/>
                      <a:pt x="136" y="158"/>
                      <a:pt x="135" y="158"/>
                    </a:cubicBezTo>
                    <a:cubicBezTo>
                      <a:pt x="133" y="157"/>
                      <a:pt x="132" y="156"/>
                      <a:pt x="132" y="155"/>
                    </a:cubicBezTo>
                    <a:cubicBezTo>
                      <a:pt x="131" y="154"/>
                      <a:pt x="131" y="153"/>
                      <a:pt x="131" y="151"/>
                    </a:cubicBezTo>
                    <a:cubicBezTo>
                      <a:pt x="132" y="149"/>
                      <a:pt x="132" y="148"/>
                      <a:pt x="134" y="147"/>
                    </a:cubicBezTo>
                    <a:cubicBezTo>
                      <a:pt x="135" y="146"/>
                      <a:pt x="136" y="146"/>
                      <a:pt x="137" y="146"/>
                    </a:cubicBezTo>
                    <a:cubicBezTo>
                      <a:pt x="138" y="146"/>
                      <a:pt x="139" y="147"/>
                      <a:pt x="140" y="148"/>
                    </a:cubicBezTo>
                    <a:cubicBezTo>
                      <a:pt x="140" y="149"/>
                      <a:pt x="140" y="150"/>
                      <a:pt x="140" y="152"/>
                    </a:cubicBezTo>
                    <a:close/>
                    <a:moveTo>
                      <a:pt x="138" y="151"/>
                    </a:moveTo>
                    <a:cubicBezTo>
                      <a:pt x="138" y="150"/>
                      <a:pt x="138" y="149"/>
                      <a:pt x="138" y="148"/>
                    </a:cubicBezTo>
                    <a:cubicBezTo>
                      <a:pt x="138" y="148"/>
                      <a:pt x="138" y="147"/>
                      <a:pt x="137" y="147"/>
                    </a:cubicBezTo>
                    <a:cubicBezTo>
                      <a:pt x="137" y="147"/>
                      <a:pt x="137" y="147"/>
                      <a:pt x="137" y="147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5" y="148"/>
                      <a:pt x="135" y="149"/>
                      <a:pt x="135" y="150"/>
                    </a:cubicBezTo>
                    <a:cubicBezTo>
                      <a:pt x="135" y="150"/>
                      <a:pt x="135" y="150"/>
                      <a:pt x="135" y="150"/>
                    </a:cubicBezTo>
                    <a:cubicBezTo>
                      <a:pt x="138" y="151"/>
                      <a:pt x="138" y="151"/>
                      <a:pt x="138" y="151"/>
                    </a:cubicBezTo>
                    <a:close/>
                    <a:moveTo>
                      <a:pt x="152" y="157"/>
                    </a:moveTo>
                    <a:cubicBezTo>
                      <a:pt x="151" y="158"/>
                      <a:pt x="150" y="159"/>
                      <a:pt x="149" y="159"/>
                    </a:cubicBezTo>
                    <a:cubicBezTo>
                      <a:pt x="148" y="159"/>
                      <a:pt x="148" y="159"/>
                      <a:pt x="147" y="158"/>
                    </a:cubicBezTo>
                    <a:cubicBezTo>
                      <a:pt x="147" y="158"/>
                      <a:pt x="147" y="157"/>
                      <a:pt x="147" y="157"/>
                    </a:cubicBezTo>
                    <a:cubicBezTo>
                      <a:pt x="147" y="156"/>
                      <a:pt x="147" y="155"/>
                      <a:pt x="148" y="154"/>
                    </a:cubicBezTo>
                    <a:cubicBezTo>
                      <a:pt x="149" y="154"/>
                      <a:pt x="150" y="153"/>
                      <a:pt x="153" y="152"/>
                    </a:cubicBezTo>
                    <a:cubicBezTo>
                      <a:pt x="153" y="151"/>
                      <a:pt x="153" y="151"/>
                      <a:pt x="153" y="151"/>
                    </a:cubicBezTo>
                    <a:cubicBezTo>
                      <a:pt x="153" y="150"/>
                      <a:pt x="153" y="149"/>
                      <a:pt x="153" y="149"/>
                    </a:cubicBezTo>
                    <a:cubicBezTo>
                      <a:pt x="153" y="149"/>
                      <a:pt x="152" y="149"/>
                      <a:pt x="152" y="149"/>
                    </a:cubicBezTo>
                    <a:cubicBezTo>
                      <a:pt x="152" y="148"/>
                      <a:pt x="152" y="148"/>
                      <a:pt x="151" y="148"/>
                    </a:cubicBezTo>
                    <a:cubicBezTo>
                      <a:pt x="151" y="148"/>
                      <a:pt x="151" y="148"/>
                      <a:pt x="150" y="149"/>
                    </a:cubicBez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50" y="149"/>
                      <a:pt x="150" y="149"/>
                      <a:pt x="150" y="150"/>
                    </a:cubicBezTo>
                    <a:cubicBezTo>
                      <a:pt x="150" y="150"/>
                      <a:pt x="151" y="150"/>
                      <a:pt x="151" y="151"/>
                    </a:cubicBezTo>
                    <a:cubicBezTo>
                      <a:pt x="151" y="151"/>
                      <a:pt x="150" y="151"/>
                      <a:pt x="150" y="152"/>
                    </a:cubicBezTo>
                    <a:cubicBezTo>
                      <a:pt x="150" y="152"/>
                      <a:pt x="149" y="152"/>
                      <a:pt x="149" y="152"/>
                    </a:cubicBezTo>
                    <a:cubicBezTo>
                      <a:pt x="148" y="152"/>
                      <a:pt x="148" y="152"/>
                      <a:pt x="148" y="151"/>
                    </a:cubicBezTo>
                    <a:cubicBezTo>
                      <a:pt x="148" y="151"/>
                      <a:pt x="147" y="151"/>
                      <a:pt x="147" y="150"/>
                    </a:cubicBezTo>
                    <a:cubicBezTo>
                      <a:pt x="147" y="150"/>
                      <a:pt x="148" y="149"/>
                      <a:pt x="148" y="149"/>
                    </a:cubicBezTo>
                    <a:cubicBezTo>
                      <a:pt x="149" y="148"/>
                      <a:pt x="149" y="148"/>
                      <a:pt x="150" y="148"/>
                    </a:cubicBezTo>
                    <a:cubicBezTo>
                      <a:pt x="151" y="148"/>
                      <a:pt x="152" y="147"/>
                      <a:pt x="152" y="148"/>
                    </a:cubicBezTo>
                    <a:cubicBezTo>
                      <a:pt x="153" y="148"/>
                      <a:pt x="154" y="148"/>
                      <a:pt x="155" y="148"/>
                    </a:cubicBezTo>
                    <a:cubicBezTo>
                      <a:pt x="155" y="149"/>
                      <a:pt x="156" y="149"/>
                      <a:pt x="156" y="150"/>
                    </a:cubicBezTo>
                    <a:cubicBezTo>
                      <a:pt x="156" y="150"/>
                      <a:pt x="156" y="151"/>
                      <a:pt x="156" y="152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7"/>
                      <a:pt x="155" y="157"/>
                      <a:pt x="155" y="157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7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56" y="158"/>
                      <a:pt x="156" y="159"/>
                      <a:pt x="156" y="159"/>
                    </a:cubicBezTo>
                    <a:cubicBezTo>
                      <a:pt x="155" y="159"/>
                      <a:pt x="155" y="159"/>
                      <a:pt x="154" y="159"/>
                    </a:cubicBezTo>
                    <a:cubicBezTo>
                      <a:pt x="154" y="159"/>
                      <a:pt x="153" y="159"/>
                      <a:pt x="153" y="159"/>
                    </a:cubicBezTo>
                    <a:cubicBezTo>
                      <a:pt x="152" y="158"/>
                      <a:pt x="152" y="158"/>
                      <a:pt x="152" y="157"/>
                    </a:cubicBezTo>
                    <a:close/>
                    <a:moveTo>
                      <a:pt x="152" y="156"/>
                    </a:move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2" y="153"/>
                      <a:pt x="151" y="154"/>
                      <a:pt x="150" y="154"/>
                    </a:cubicBezTo>
                    <a:cubicBezTo>
                      <a:pt x="150" y="155"/>
                      <a:pt x="150" y="155"/>
                      <a:pt x="150" y="156"/>
                    </a:cubicBezTo>
                    <a:cubicBezTo>
                      <a:pt x="150" y="156"/>
                      <a:pt x="150" y="156"/>
                      <a:pt x="150" y="157"/>
                    </a:cubicBezTo>
                    <a:cubicBezTo>
                      <a:pt x="150" y="157"/>
                      <a:pt x="151" y="157"/>
                      <a:pt x="151" y="157"/>
                    </a:cubicBezTo>
                    <a:cubicBezTo>
                      <a:pt x="151" y="157"/>
                      <a:pt x="152" y="157"/>
                      <a:pt x="152" y="156"/>
                    </a:cubicBezTo>
                    <a:close/>
                    <a:moveTo>
                      <a:pt x="163" y="148"/>
                    </a:moveTo>
                    <a:cubicBezTo>
                      <a:pt x="163" y="149"/>
                      <a:pt x="163" y="149"/>
                      <a:pt x="163" y="149"/>
                    </a:cubicBezTo>
                    <a:cubicBezTo>
                      <a:pt x="164" y="149"/>
                      <a:pt x="164" y="148"/>
                      <a:pt x="165" y="148"/>
                    </a:cubicBezTo>
                    <a:cubicBezTo>
                      <a:pt x="165" y="148"/>
                      <a:pt x="166" y="148"/>
                      <a:pt x="166" y="148"/>
                    </a:cubicBezTo>
                    <a:cubicBezTo>
                      <a:pt x="167" y="148"/>
                      <a:pt x="168" y="148"/>
                      <a:pt x="168" y="148"/>
                    </a:cubicBezTo>
                    <a:cubicBezTo>
                      <a:pt x="168" y="149"/>
                      <a:pt x="169" y="149"/>
                      <a:pt x="169" y="150"/>
                    </a:cubicBezTo>
                    <a:cubicBezTo>
                      <a:pt x="169" y="150"/>
                      <a:pt x="169" y="151"/>
                      <a:pt x="169" y="152"/>
                    </a:cubicBezTo>
                    <a:cubicBezTo>
                      <a:pt x="169" y="157"/>
                      <a:pt x="169" y="157"/>
                      <a:pt x="169" y="157"/>
                    </a:cubicBezTo>
                    <a:cubicBezTo>
                      <a:pt x="169" y="157"/>
                      <a:pt x="169" y="158"/>
                      <a:pt x="169" y="158"/>
                    </a:cubicBezTo>
                    <a:cubicBezTo>
                      <a:pt x="170" y="158"/>
                      <a:pt x="170" y="159"/>
                      <a:pt x="170" y="15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6" y="158"/>
                      <a:pt x="166" y="158"/>
                    </a:cubicBezTo>
                    <a:cubicBezTo>
                      <a:pt x="166" y="158"/>
                      <a:pt x="166" y="157"/>
                      <a:pt x="166" y="157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6" y="151"/>
                      <a:pt x="166" y="150"/>
                      <a:pt x="166" y="150"/>
                    </a:cubicBezTo>
                    <a:cubicBezTo>
                      <a:pt x="166" y="150"/>
                      <a:pt x="166" y="150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4" y="149"/>
                      <a:pt x="164" y="150"/>
                      <a:pt x="163" y="151"/>
                    </a:cubicBezTo>
                    <a:cubicBezTo>
                      <a:pt x="163" y="157"/>
                      <a:pt x="163" y="157"/>
                      <a:pt x="163" y="157"/>
                    </a:cubicBezTo>
                    <a:cubicBezTo>
                      <a:pt x="163" y="158"/>
                      <a:pt x="163" y="158"/>
                      <a:pt x="164" y="158"/>
                    </a:cubicBezTo>
                    <a:cubicBezTo>
                      <a:pt x="164" y="158"/>
                      <a:pt x="164" y="159"/>
                      <a:pt x="164" y="159"/>
                    </a:cubicBezTo>
                    <a:cubicBezTo>
                      <a:pt x="164" y="159"/>
                      <a:pt x="164" y="159"/>
                      <a:pt x="164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60" y="159"/>
                      <a:pt x="160" y="158"/>
                    </a:cubicBezTo>
                    <a:cubicBezTo>
                      <a:pt x="160" y="158"/>
                      <a:pt x="160" y="158"/>
                      <a:pt x="160" y="157"/>
                    </a:cubicBezTo>
                    <a:cubicBezTo>
                      <a:pt x="160" y="150"/>
                      <a:pt x="160" y="150"/>
                      <a:pt x="160" y="150"/>
                    </a:cubicBezTo>
                    <a:cubicBezTo>
                      <a:pt x="160" y="150"/>
                      <a:pt x="160" y="149"/>
                      <a:pt x="160" y="149"/>
                    </a:cubicBezTo>
                    <a:cubicBezTo>
                      <a:pt x="160" y="149"/>
                      <a:pt x="159" y="149"/>
                      <a:pt x="159" y="149"/>
                    </a:cubicBezTo>
                    <a:cubicBezTo>
                      <a:pt x="159" y="148"/>
                      <a:pt x="159" y="148"/>
                      <a:pt x="159" y="148"/>
                    </a:cubicBezTo>
                    <a:cubicBezTo>
                      <a:pt x="163" y="148"/>
                      <a:pt x="163" y="148"/>
                      <a:pt x="163" y="148"/>
                    </a:cubicBezTo>
                    <a:close/>
                    <a:moveTo>
                      <a:pt x="181" y="142"/>
                    </a:move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83" y="155"/>
                      <a:pt x="183" y="156"/>
                      <a:pt x="183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4" y="156"/>
                      <a:pt x="184" y="156"/>
                      <a:pt x="184" y="156"/>
                    </a:cubicBez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0" y="158"/>
                      <a:pt x="180" y="158"/>
                      <a:pt x="180" y="158"/>
                    </a:cubicBezTo>
                    <a:cubicBezTo>
                      <a:pt x="180" y="157"/>
                      <a:pt x="180" y="157"/>
                      <a:pt x="180" y="157"/>
                    </a:cubicBezTo>
                    <a:cubicBezTo>
                      <a:pt x="179" y="157"/>
                      <a:pt x="179" y="158"/>
                      <a:pt x="179" y="158"/>
                    </a:cubicBezTo>
                    <a:cubicBezTo>
                      <a:pt x="178" y="158"/>
                      <a:pt x="178" y="159"/>
                      <a:pt x="177" y="159"/>
                    </a:cubicBezTo>
                    <a:cubicBezTo>
                      <a:pt x="176" y="159"/>
                      <a:pt x="175" y="158"/>
                      <a:pt x="174" y="157"/>
                    </a:cubicBezTo>
                    <a:cubicBezTo>
                      <a:pt x="173" y="156"/>
                      <a:pt x="173" y="155"/>
                      <a:pt x="172" y="154"/>
                    </a:cubicBezTo>
                    <a:cubicBezTo>
                      <a:pt x="172" y="152"/>
                      <a:pt x="172" y="151"/>
                      <a:pt x="173" y="150"/>
                    </a:cubicBezTo>
                    <a:cubicBezTo>
                      <a:pt x="173" y="149"/>
                      <a:pt x="173" y="149"/>
                      <a:pt x="174" y="148"/>
                    </a:cubicBezTo>
                    <a:cubicBezTo>
                      <a:pt x="175" y="147"/>
                      <a:pt x="175" y="147"/>
                      <a:pt x="176" y="147"/>
                    </a:cubicBezTo>
                    <a:cubicBezTo>
                      <a:pt x="177" y="147"/>
                      <a:pt x="177" y="147"/>
                      <a:pt x="177" y="147"/>
                    </a:cubicBezTo>
                    <a:cubicBezTo>
                      <a:pt x="178" y="147"/>
                      <a:pt x="178" y="148"/>
                      <a:pt x="179" y="148"/>
                    </a:cubicBezTo>
                    <a:cubicBezTo>
                      <a:pt x="178" y="145"/>
                      <a:pt x="178" y="145"/>
                      <a:pt x="178" y="145"/>
                    </a:cubicBezTo>
                    <a:cubicBezTo>
                      <a:pt x="178" y="144"/>
                      <a:pt x="178" y="143"/>
                      <a:pt x="178" y="143"/>
                    </a:cubicBez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78" y="143"/>
                      <a:pt x="177" y="143"/>
                      <a:pt x="177" y="143"/>
                    </a:cubicBezTo>
                    <a:cubicBezTo>
                      <a:pt x="177" y="142"/>
                      <a:pt x="177" y="142"/>
                      <a:pt x="177" y="142"/>
                    </a:cubicBezTo>
                    <a:cubicBezTo>
                      <a:pt x="181" y="142"/>
                      <a:pt x="181" y="142"/>
                      <a:pt x="181" y="142"/>
                    </a:cubicBezTo>
                    <a:close/>
                    <a:moveTo>
                      <a:pt x="179" y="149"/>
                    </a:moveTo>
                    <a:cubicBezTo>
                      <a:pt x="178" y="148"/>
                      <a:pt x="178" y="148"/>
                      <a:pt x="177" y="148"/>
                    </a:cubicBezTo>
                    <a:cubicBezTo>
                      <a:pt x="177" y="148"/>
                      <a:pt x="176" y="148"/>
                      <a:pt x="176" y="148"/>
                    </a:cubicBezTo>
                    <a:cubicBezTo>
                      <a:pt x="176" y="149"/>
                      <a:pt x="176" y="149"/>
                      <a:pt x="176" y="150"/>
                    </a:cubicBezTo>
                    <a:cubicBezTo>
                      <a:pt x="176" y="150"/>
                      <a:pt x="176" y="151"/>
                      <a:pt x="176" y="153"/>
                    </a:cubicBezTo>
                    <a:cubicBezTo>
                      <a:pt x="176" y="154"/>
                      <a:pt x="176" y="155"/>
                      <a:pt x="176" y="156"/>
                    </a:cubicBezTo>
                    <a:cubicBezTo>
                      <a:pt x="177" y="156"/>
                      <a:pt x="177" y="157"/>
                      <a:pt x="177" y="157"/>
                    </a:cubicBezTo>
                    <a:cubicBezTo>
                      <a:pt x="177" y="157"/>
                      <a:pt x="178" y="157"/>
                      <a:pt x="178" y="157"/>
                    </a:cubicBezTo>
                    <a:cubicBezTo>
                      <a:pt x="179" y="157"/>
                      <a:pt x="179" y="156"/>
                      <a:pt x="180" y="155"/>
                    </a:cubicBezTo>
                    <a:cubicBezTo>
                      <a:pt x="179" y="149"/>
                      <a:pt x="179" y="149"/>
                      <a:pt x="179" y="149"/>
                    </a:cubicBezTo>
                    <a:close/>
                    <a:moveTo>
                      <a:pt x="201" y="138"/>
                    </a:moveTo>
                    <a:cubicBezTo>
                      <a:pt x="202" y="142"/>
                      <a:pt x="202" y="142"/>
                      <a:pt x="202" y="142"/>
                    </a:cubicBezTo>
                    <a:cubicBezTo>
                      <a:pt x="201" y="142"/>
                      <a:pt x="201" y="142"/>
                      <a:pt x="201" y="142"/>
                    </a:cubicBezTo>
                    <a:cubicBezTo>
                      <a:pt x="201" y="141"/>
                      <a:pt x="201" y="140"/>
                      <a:pt x="200" y="140"/>
                    </a:cubicBezTo>
                    <a:cubicBezTo>
                      <a:pt x="200" y="140"/>
                      <a:pt x="199" y="139"/>
                      <a:pt x="199" y="139"/>
                    </a:cubicBezTo>
                    <a:cubicBezTo>
                      <a:pt x="198" y="139"/>
                      <a:pt x="198" y="139"/>
                      <a:pt x="197" y="139"/>
                    </a:cubicBezTo>
                    <a:cubicBezTo>
                      <a:pt x="196" y="140"/>
                      <a:pt x="196" y="140"/>
                      <a:pt x="196" y="140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199" y="153"/>
                      <a:pt x="199" y="153"/>
                      <a:pt x="199" y="153"/>
                    </a:cubicBezTo>
                    <a:cubicBezTo>
                      <a:pt x="199" y="153"/>
                      <a:pt x="200" y="154"/>
                      <a:pt x="200" y="154"/>
                    </a:cubicBezTo>
                    <a:cubicBezTo>
                      <a:pt x="200" y="154"/>
                      <a:pt x="200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194" y="156"/>
                      <a:pt x="194" y="156"/>
                      <a:pt x="194" y="156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5" y="155"/>
                      <a:pt x="195" y="155"/>
                      <a:pt x="195" y="155"/>
                    </a:cubicBezTo>
                    <a:cubicBezTo>
                      <a:pt x="195" y="155"/>
                      <a:pt x="195" y="154"/>
                      <a:pt x="195" y="154"/>
                    </a:cubicBezTo>
                    <a:cubicBezTo>
                      <a:pt x="195" y="154"/>
                      <a:pt x="195" y="153"/>
                      <a:pt x="195" y="153"/>
                    </a:cubicBezTo>
                    <a:cubicBezTo>
                      <a:pt x="193" y="141"/>
                      <a:pt x="193" y="141"/>
                      <a:pt x="193" y="141"/>
                    </a:cubicBezTo>
                    <a:cubicBezTo>
                      <a:pt x="192" y="141"/>
                      <a:pt x="192" y="141"/>
                      <a:pt x="192" y="141"/>
                    </a:cubicBezTo>
                    <a:cubicBezTo>
                      <a:pt x="191" y="141"/>
                      <a:pt x="190" y="142"/>
                      <a:pt x="189" y="142"/>
                    </a:cubicBezTo>
                    <a:cubicBezTo>
                      <a:pt x="189" y="143"/>
                      <a:pt x="189" y="144"/>
                      <a:pt x="189" y="145"/>
                    </a:cubicBezTo>
                    <a:cubicBezTo>
                      <a:pt x="188" y="145"/>
                      <a:pt x="188" y="145"/>
                      <a:pt x="188" y="145"/>
                    </a:cubicBezTo>
                    <a:cubicBezTo>
                      <a:pt x="188" y="141"/>
                      <a:pt x="188" y="141"/>
                      <a:pt x="188" y="141"/>
                    </a:cubicBezTo>
                    <a:cubicBezTo>
                      <a:pt x="201" y="138"/>
                      <a:pt x="201" y="138"/>
                      <a:pt x="201" y="138"/>
                    </a:cubicBezTo>
                    <a:close/>
                    <a:moveTo>
                      <a:pt x="212" y="145"/>
                    </a:moveTo>
                    <a:cubicBezTo>
                      <a:pt x="206" y="147"/>
                      <a:pt x="206" y="147"/>
                      <a:pt x="206" y="147"/>
                    </a:cubicBezTo>
                    <a:cubicBezTo>
                      <a:pt x="207" y="148"/>
                      <a:pt x="207" y="149"/>
                      <a:pt x="208" y="150"/>
                    </a:cubicBezTo>
                    <a:cubicBezTo>
                      <a:pt x="209" y="150"/>
                      <a:pt x="210" y="150"/>
                      <a:pt x="210" y="150"/>
                    </a:cubicBezTo>
                    <a:cubicBezTo>
                      <a:pt x="211" y="150"/>
                      <a:pt x="211" y="150"/>
                      <a:pt x="211" y="149"/>
                    </a:cubicBezTo>
                    <a:cubicBezTo>
                      <a:pt x="212" y="149"/>
                      <a:pt x="212" y="148"/>
                      <a:pt x="212" y="148"/>
                    </a:cubicBezTo>
                    <a:cubicBezTo>
                      <a:pt x="213" y="148"/>
                      <a:pt x="213" y="148"/>
                      <a:pt x="213" y="148"/>
                    </a:cubicBezTo>
                    <a:cubicBezTo>
                      <a:pt x="212" y="149"/>
                      <a:pt x="212" y="150"/>
                      <a:pt x="211" y="151"/>
                    </a:cubicBezTo>
                    <a:cubicBezTo>
                      <a:pt x="211" y="152"/>
                      <a:pt x="210" y="152"/>
                      <a:pt x="209" y="152"/>
                    </a:cubicBezTo>
                    <a:cubicBezTo>
                      <a:pt x="208" y="153"/>
                      <a:pt x="207" y="152"/>
                      <a:pt x="205" y="151"/>
                    </a:cubicBezTo>
                    <a:cubicBezTo>
                      <a:pt x="205" y="151"/>
                      <a:pt x="204" y="149"/>
                      <a:pt x="204" y="148"/>
                    </a:cubicBezTo>
                    <a:cubicBezTo>
                      <a:pt x="203" y="146"/>
                      <a:pt x="203" y="145"/>
                      <a:pt x="204" y="143"/>
                    </a:cubicBezTo>
                    <a:cubicBezTo>
                      <a:pt x="205" y="142"/>
                      <a:pt x="205" y="141"/>
                      <a:pt x="207" y="141"/>
                    </a:cubicBezTo>
                    <a:cubicBezTo>
                      <a:pt x="208" y="140"/>
                      <a:pt x="209" y="141"/>
                      <a:pt x="210" y="141"/>
                    </a:cubicBezTo>
                    <a:cubicBezTo>
                      <a:pt x="211" y="142"/>
                      <a:pt x="211" y="143"/>
                      <a:pt x="212" y="145"/>
                    </a:cubicBezTo>
                    <a:close/>
                    <a:moveTo>
                      <a:pt x="209" y="145"/>
                    </a:moveTo>
                    <a:cubicBezTo>
                      <a:pt x="209" y="144"/>
                      <a:pt x="209" y="143"/>
                      <a:pt x="208" y="142"/>
                    </a:cubicBezTo>
                    <a:cubicBezTo>
                      <a:pt x="208" y="142"/>
                      <a:pt x="208" y="142"/>
                      <a:pt x="207" y="142"/>
                    </a:cubicBezTo>
                    <a:cubicBezTo>
                      <a:pt x="207" y="142"/>
                      <a:pt x="207" y="142"/>
                      <a:pt x="207" y="142"/>
                    </a:cubicBezTo>
                    <a:cubicBezTo>
                      <a:pt x="206" y="142"/>
                      <a:pt x="206" y="142"/>
                      <a:pt x="206" y="142"/>
                    </a:cubicBezTo>
                    <a:cubicBezTo>
                      <a:pt x="206" y="143"/>
                      <a:pt x="206" y="144"/>
                      <a:pt x="206" y="145"/>
                    </a:cubicBezTo>
                    <a:cubicBezTo>
                      <a:pt x="206" y="146"/>
                      <a:pt x="206" y="146"/>
                      <a:pt x="206" y="146"/>
                    </a:cubicBezTo>
                    <a:cubicBezTo>
                      <a:pt x="209" y="145"/>
                      <a:pt x="209" y="145"/>
                      <a:pt x="209" y="145"/>
                    </a:cubicBezTo>
                    <a:close/>
                    <a:moveTo>
                      <a:pt x="223" y="144"/>
                    </a:moveTo>
                    <a:cubicBezTo>
                      <a:pt x="223" y="144"/>
                      <a:pt x="223" y="144"/>
                      <a:pt x="223" y="144"/>
                    </a:cubicBezTo>
                    <a:cubicBezTo>
                      <a:pt x="223" y="145"/>
                      <a:pt x="223" y="146"/>
                      <a:pt x="222" y="147"/>
                    </a:cubicBezTo>
                    <a:cubicBezTo>
                      <a:pt x="222" y="147"/>
                      <a:pt x="221" y="148"/>
                      <a:pt x="220" y="148"/>
                    </a:cubicBezTo>
                    <a:cubicBezTo>
                      <a:pt x="219" y="149"/>
                      <a:pt x="218" y="149"/>
                      <a:pt x="217" y="148"/>
                    </a:cubicBezTo>
                    <a:cubicBezTo>
                      <a:pt x="215" y="147"/>
                      <a:pt x="215" y="146"/>
                      <a:pt x="214" y="145"/>
                    </a:cubicBezTo>
                    <a:cubicBezTo>
                      <a:pt x="213" y="143"/>
                      <a:pt x="213" y="142"/>
                      <a:pt x="214" y="140"/>
                    </a:cubicBezTo>
                    <a:cubicBezTo>
                      <a:pt x="214" y="139"/>
                      <a:pt x="215" y="138"/>
                      <a:pt x="217" y="137"/>
                    </a:cubicBezTo>
                    <a:cubicBezTo>
                      <a:pt x="218" y="137"/>
                      <a:pt x="218" y="137"/>
                      <a:pt x="219" y="137"/>
                    </a:cubicBezTo>
                    <a:cubicBezTo>
                      <a:pt x="220" y="137"/>
                      <a:pt x="221" y="138"/>
                      <a:pt x="221" y="138"/>
                    </a:cubicBezTo>
                    <a:cubicBezTo>
                      <a:pt x="221" y="139"/>
                      <a:pt x="221" y="139"/>
                      <a:pt x="221" y="140"/>
                    </a:cubicBezTo>
                    <a:cubicBezTo>
                      <a:pt x="221" y="140"/>
                      <a:pt x="220" y="140"/>
                      <a:pt x="220" y="140"/>
                    </a:cubicBezTo>
                    <a:cubicBezTo>
                      <a:pt x="220" y="140"/>
                      <a:pt x="219" y="140"/>
                      <a:pt x="219" y="140"/>
                    </a:cubicBezTo>
                    <a:cubicBezTo>
                      <a:pt x="218" y="140"/>
                      <a:pt x="218" y="140"/>
                      <a:pt x="218" y="139"/>
                    </a:cubicBezTo>
                    <a:cubicBezTo>
                      <a:pt x="218" y="138"/>
                      <a:pt x="217" y="138"/>
                      <a:pt x="217" y="138"/>
                    </a:cubicBezTo>
                    <a:cubicBezTo>
                      <a:pt x="217" y="138"/>
                      <a:pt x="217" y="138"/>
                      <a:pt x="216" y="138"/>
                    </a:cubicBezTo>
                    <a:cubicBezTo>
                      <a:pt x="216" y="138"/>
                      <a:pt x="216" y="138"/>
                      <a:pt x="216" y="139"/>
                    </a:cubicBezTo>
                    <a:cubicBezTo>
                      <a:pt x="216" y="140"/>
                      <a:pt x="216" y="141"/>
                      <a:pt x="216" y="142"/>
                    </a:cubicBezTo>
                    <a:cubicBezTo>
                      <a:pt x="217" y="143"/>
                      <a:pt x="217" y="144"/>
                      <a:pt x="218" y="144"/>
                    </a:cubicBezTo>
                    <a:cubicBezTo>
                      <a:pt x="218" y="145"/>
                      <a:pt x="219" y="146"/>
                      <a:pt x="220" y="146"/>
                    </a:cubicBezTo>
                    <a:cubicBezTo>
                      <a:pt x="220" y="146"/>
                      <a:pt x="221" y="146"/>
                      <a:pt x="221" y="146"/>
                    </a:cubicBezTo>
                    <a:cubicBezTo>
                      <a:pt x="221" y="146"/>
                      <a:pt x="222" y="145"/>
                      <a:pt x="222" y="145"/>
                    </a:cubicBezTo>
                    <a:cubicBezTo>
                      <a:pt x="222" y="145"/>
                      <a:pt x="222" y="144"/>
                      <a:pt x="223" y="14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9" name="ïŝľîḍè">
                <a:extLst>
                  <a:ext uri="{FF2B5EF4-FFF2-40B4-BE49-F238E27FC236}">
                    <a16:creationId xmlns:a16="http://schemas.microsoft.com/office/drawing/2014/main" id="{4B334D71-6E19-4588-ABE1-D97E341A1AB8}"/>
                  </a:ext>
                </a:extLst>
              </p:cNvPr>
              <p:cNvSpPr/>
              <p:nvPr/>
            </p:nvSpPr>
            <p:spPr bwMode="auto">
              <a:xfrm>
                <a:off x="3440113" y="3430588"/>
                <a:ext cx="346075" cy="481013"/>
              </a:xfrm>
              <a:custGeom>
                <a:avLst/>
                <a:gdLst>
                  <a:gd name="T0" fmla="*/ 14 w 105"/>
                  <a:gd name="T1" fmla="*/ 134 h 145"/>
                  <a:gd name="T2" fmla="*/ 13 w 105"/>
                  <a:gd name="T3" fmla="*/ 141 h 145"/>
                  <a:gd name="T4" fmla="*/ 8 w 105"/>
                  <a:gd name="T5" fmla="*/ 136 h 145"/>
                  <a:gd name="T6" fmla="*/ 8 w 105"/>
                  <a:gd name="T7" fmla="*/ 144 h 145"/>
                  <a:gd name="T8" fmla="*/ 19 w 105"/>
                  <a:gd name="T9" fmla="*/ 127 h 145"/>
                  <a:gd name="T10" fmla="*/ 20 w 105"/>
                  <a:gd name="T11" fmla="*/ 139 h 145"/>
                  <a:gd name="T12" fmla="*/ 21 w 105"/>
                  <a:gd name="T13" fmla="*/ 127 h 145"/>
                  <a:gd name="T14" fmla="*/ 25 w 105"/>
                  <a:gd name="T15" fmla="*/ 136 h 145"/>
                  <a:gd name="T16" fmla="*/ 23 w 105"/>
                  <a:gd name="T17" fmla="*/ 125 h 145"/>
                  <a:gd name="T18" fmla="*/ 35 w 105"/>
                  <a:gd name="T19" fmla="*/ 120 h 145"/>
                  <a:gd name="T20" fmla="*/ 30 w 105"/>
                  <a:gd name="T21" fmla="*/ 120 h 145"/>
                  <a:gd name="T22" fmla="*/ 36 w 105"/>
                  <a:gd name="T23" fmla="*/ 129 h 145"/>
                  <a:gd name="T24" fmla="*/ 36 w 105"/>
                  <a:gd name="T25" fmla="*/ 109 h 145"/>
                  <a:gd name="T26" fmla="*/ 42 w 105"/>
                  <a:gd name="T27" fmla="*/ 124 h 145"/>
                  <a:gd name="T28" fmla="*/ 44 w 105"/>
                  <a:gd name="T29" fmla="*/ 107 h 145"/>
                  <a:gd name="T30" fmla="*/ 45 w 105"/>
                  <a:gd name="T31" fmla="*/ 115 h 145"/>
                  <a:gd name="T32" fmla="*/ 52 w 105"/>
                  <a:gd name="T33" fmla="*/ 113 h 145"/>
                  <a:gd name="T34" fmla="*/ 45 w 105"/>
                  <a:gd name="T35" fmla="*/ 109 h 145"/>
                  <a:gd name="T36" fmla="*/ 57 w 105"/>
                  <a:gd name="T37" fmla="*/ 105 h 145"/>
                  <a:gd name="T38" fmla="*/ 62 w 105"/>
                  <a:gd name="T39" fmla="*/ 112 h 145"/>
                  <a:gd name="T40" fmla="*/ 59 w 105"/>
                  <a:gd name="T41" fmla="*/ 106 h 145"/>
                  <a:gd name="T42" fmla="*/ 60 w 105"/>
                  <a:gd name="T43" fmla="*/ 100 h 145"/>
                  <a:gd name="T44" fmla="*/ 53 w 105"/>
                  <a:gd name="T45" fmla="*/ 99 h 145"/>
                  <a:gd name="T46" fmla="*/ 53 w 105"/>
                  <a:gd name="T47" fmla="*/ 100 h 145"/>
                  <a:gd name="T48" fmla="*/ 64 w 105"/>
                  <a:gd name="T49" fmla="*/ 109 h 145"/>
                  <a:gd name="T50" fmla="*/ 58 w 105"/>
                  <a:gd name="T51" fmla="*/ 93 h 145"/>
                  <a:gd name="T52" fmla="*/ 62 w 105"/>
                  <a:gd name="T53" fmla="*/ 91 h 145"/>
                  <a:gd name="T54" fmla="*/ 64 w 105"/>
                  <a:gd name="T55" fmla="*/ 84 h 145"/>
                  <a:gd name="T56" fmla="*/ 69 w 105"/>
                  <a:gd name="T57" fmla="*/ 103 h 145"/>
                  <a:gd name="T58" fmla="*/ 70 w 105"/>
                  <a:gd name="T59" fmla="*/ 100 h 145"/>
                  <a:gd name="T60" fmla="*/ 77 w 105"/>
                  <a:gd name="T61" fmla="*/ 74 h 145"/>
                  <a:gd name="T62" fmla="*/ 70 w 105"/>
                  <a:gd name="T63" fmla="*/ 76 h 145"/>
                  <a:gd name="T64" fmla="*/ 78 w 105"/>
                  <a:gd name="T65" fmla="*/ 80 h 145"/>
                  <a:gd name="T66" fmla="*/ 77 w 105"/>
                  <a:gd name="T67" fmla="*/ 63 h 145"/>
                  <a:gd name="T68" fmla="*/ 72 w 105"/>
                  <a:gd name="T69" fmla="*/ 61 h 145"/>
                  <a:gd name="T70" fmla="*/ 74 w 105"/>
                  <a:gd name="T71" fmla="*/ 59 h 145"/>
                  <a:gd name="T72" fmla="*/ 73 w 105"/>
                  <a:gd name="T73" fmla="*/ 69 h 145"/>
                  <a:gd name="T74" fmla="*/ 82 w 105"/>
                  <a:gd name="T75" fmla="*/ 74 h 145"/>
                  <a:gd name="T76" fmla="*/ 84 w 105"/>
                  <a:gd name="T77" fmla="*/ 43 h 145"/>
                  <a:gd name="T78" fmla="*/ 86 w 105"/>
                  <a:gd name="T79" fmla="*/ 55 h 145"/>
                  <a:gd name="T80" fmla="*/ 92 w 105"/>
                  <a:gd name="T81" fmla="*/ 53 h 145"/>
                  <a:gd name="T82" fmla="*/ 79 w 105"/>
                  <a:gd name="T83" fmla="*/ 44 h 145"/>
                  <a:gd name="T84" fmla="*/ 81 w 105"/>
                  <a:gd name="T85" fmla="*/ 40 h 145"/>
                  <a:gd name="T86" fmla="*/ 97 w 105"/>
                  <a:gd name="T87" fmla="*/ 39 h 145"/>
                  <a:gd name="T88" fmla="*/ 88 w 105"/>
                  <a:gd name="T89" fmla="*/ 35 h 145"/>
                  <a:gd name="T90" fmla="*/ 98 w 105"/>
                  <a:gd name="T91" fmla="*/ 33 h 145"/>
                  <a:gd name="T92" fmla="*/ 87 w 105"/>
                  <a:gd name="T93" fmla="*/ 34 h 145"/>
                  <a:gd name="T94" fmla="*/ 88 w 105"/>
                  <a:gd name="T95" fmla="*/ 25 h 145"/>
                  <a:gd name="T96" fmla="*/ 98 w 105"/>
                  <a:gd name="T97" fmla="*/ 27 h 145"/>
                  <a:gd name="T98" fmla="*/ 98 w 105"/>
                  <a:gd name="T99" fmla="*/ 30 h 145"/>
                  <a:gd name="T100" fmla="*/ 93 w 105"/>
                  <a:gd name="T101" fmla="*/ 18 h 145"/>
                  <a:gd name="T102" fmla="*/ 102 w 105"/>
                  <a:gd name="T103" fmla="*/ 13 h 145"/>
                  <a:gd name="T104" fmla="*/ 95 w 105"/>
                  <a:gd name="T105" fmla="*/ 16 h 145"/>
                  <a:gd name="T106" fmla="*/ 101 w 105"/>
                  <a:gd name="T107" fmla="*/ 18 h 145"/>
                  <a:gd name="T108" fmla="*/ 92 w 105"/>
                  <a:gd name="T109" fmla="*/ 22 h 145"/>
                  <a:gd name="T110" fmla="*/ 102 w 105"/>
                  <a:gd name="T111" fmla="*/ 10 h 145"/>
                  <a:gd name="T112" fmla="*/ 95 w 105"/>
                  <a:gd name="T113" fmla="*/ 7 h 145"/>
                  <a:gd name="T114" fmla="*/ 96 w 105"/>
                  <a:gd name="T115" fmla="*/ 10 h 145"/>
                  <a:gd name="T116" fmla="*/ 102 w 105"/>
                  <a:gd name="T117" fmla="*/ 1 h 145"/>
                  <a:gd name="T118" fmla="*/ 105 w 105"/>
                  <a:gd name="T119" fmla="*/ 3 h 145"/>
                  <a:gd name="T120" fmla="*/ 102 w 105"/>
                  <a:gd name="T121" fmla="*/ 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5" h="145">
                    <a:moveTo>
                      <a:pt x="4" y="129"/>
                    </a:move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4"/>
                      <a:pt x="8" y="133"/>
                      <a:pt x="8" y="133"/>
                    </a:cubicBezTo>
                    <a:cubicBezTo>
                      <a:pt x="8" y="132"/>
                      <a:pt x="9" y="132"/>
                      <a:pt x="9" y="131"/>
                    </a:cubicBezTo>
                    <a:cubicBezTo>
                      <a:pt x="10" y="131"/>
                      <a:pt x="10" y="131"/>
                      <a:pt x="11" y="131"/>
                    </a:cubicBezTo>
                    <a:cubicBezTo>
                      <a:pt x="11" y="131"/>
                      <a:pt x="12" y="132"/>
                      <a:pt x="12" y="132"/>
                    </a:cubicBezTo>
                    <a:cubicBezTo>
                      <a:pt x="13" y="132"/>
                      <a:pt x="13" y="133"/>
                      <a:pt x="14" y="134"/>
                    </a:cubicBezTo>
                    <a:cubicBezTo>
                      <a:pt x="15" y="138"/>
                      <a:pt x="15" y="138"/>
                      <a:pt x="15" y="138"/>
                    </a:cubicBezTo>
                    <a:cubicBezTo>
                      <a:pt x="16" y="139"/>
                      <a:pt x="16" y="139"/>
                      <a:pt x="16" y="139"/>
                    </a:cubicBezTo>
                    <a:cubicBezTo>
                      <a:pt x="17" y="140"/>
                      <a:pt x="17" y="140"/>
                      <a:pt x="17" y="139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1"/>
                      <a:pt x="13" y="141"/>
                    </a:cubicBezTo>
                    <a:cubicBezTo>
                      <a:pt x="13" y="141"/>
                      <a:pt x="13" y="140"/>
                      <a:pt x="13" y="140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9" y="134"/>
                      <a:pt x="9" y="133"/>
                      <a:pt x="9" y="133"/>
                    </a:cubicBezTo>
                    <a:cubicBezTo>
                      <a:pt x="9" y="133"/>
                      <a:pt x="9" y="133"/>
                      <a:pt x="9" y="134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5"/>
                      <a:pt x="8" y="135"/>
                      <a:pt x="8" y="136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1" y="142"/>
                      <a:pt x="11" y="142"/>
                    </a:cubicBezTo>
                    <a:cubicBezTo>
                      <a:pt x="11" y="142"/>
                      <a:pt x="11" y="142"/>
                      <a:pt x="12" y="142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8" y="145"/>
                      <a:pt x="8" y="144"/>
                      <a:pt x="8" y="144"/>
                    </a:cubicBezTo>
                    <a:cubicBezTo>
                      <a:pt x="8" y="144"/>
                      <a:pt x="8" y="143"/>
                      <a:pt x="7" y="143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2" y="132"/>
                      <a:pt x="2" y="131"/>
                      <a:pt x="2" y="131"/>
                    </a:cubicBezTo>
                    <a:cubicBezTo>
                      <a:pt x="1" y="131"/>
                      <a:pt x="1" y="131"/>
                      <a:pt x="1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4" y="129"/>
                      <a:pt x="4" y="129"/>
                      <a:pt x="4" y="129"/>
                    </a:cubicBezTo>
                    <a:close/>
                    <a:moveTo>
                      <a:pt x="19" y="127"/>
                    </a:moveTo>
                    <a:cubicBezTo>
                      <a:pt x="15" y="129"/>
                      <a:pt x="15" y="129"/>
                      <a:pt x="15" y="129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15" y="130"/>
                      <a:pt x="16" y="130"/>
                      <a:pt x="16" y="130"/>
                    </a:cubicBezTo>
                    <a:cubicBezTo>
                      <a:pt x="16" y="130"/>
                      <a:pt x="17" y="130"/>
                      <a:pt x="17" y="131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20" y="137"/>
                      <a:pt x="20" y="138"/>
                      <a:pt x="20" y="138"/>
                    </a:cubicBezTo>
                    <a:cubicBezTo>
                      <a:pt x="20" y="138"/>
                      <a:pt x="20" y="138"/>
                      <a:pt x="20" y="139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24" y="136"/>
                      <a:pt x="24" y="136"/>
                      <a:pt x="23" y="136"/>
                    </a:cubicBezTo>
                    <a:cubicBezTo>
                      <a:pt x="23" y="136"/>
                      <a:pt x="23" y="136"/>
                      <a:pt x="23" y="135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0" y="128"/>
                      <a:pt x="20" y="128"/>
                      <a:pt x="21" y="127"/>
                    </a:cubicBezTo>
                    <a:cubicBezTo>
                      <a:pt x="21" y="127"/>
                      <a:pt x="21" y="127"/>
                      <a:pt x="21" y="127"/>
                    </a:cubicBezTo>
                    <a:cubicBezTo>
                      <a:pt x="21" y="127"/>
                      <a:pt x="22" y="127"/>
                      <a:pt x="22" y="128"/>
                    </a:cubicBezTo>
                    <a:cubicBezTo>
                      <a:pt x="22" y="128"/>
                      <a:pt x="22" y="128"/>
                      <a:pt x="23" y="129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5" y="134"/>
                      <a:pt x="26" y="135"/>
                      <a:pt x="25" y="135"/>
                    </a:cubicBezTo>
                    <a:cubicBezTo>
                      <a:pt x="25" y="135"/>
                      <a:pt x="25" y="135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9" y="133"/>
                      <a:pt x="29" y="133"/>
                      <a:pt x="29" y="133"/>
                    </a:cubicBezTo>
                    <a:cubicBezTo>
                      <a:pt x="28" y="133"/>
                      <a:pt x="28" y="133"/>
                      <a:pt x="28" y="132"/>
                    </a:cubicBezTo>
                    <a:cubicBezTo>
                      <a:pt x="26" y="128"/>
                      <a:pt x="26" y="128"/>
                      <a:pt x="26" y="128"/>
                    </a:cubicBezTo>
                    <a:cubicBezTo>
                      <a:pt x="25" y="127"/>
                      <a:pt x="25" y="126"/>
                      <a:pt x="24" y="126"/>
                    </a:cubicBezTo>
                    <a:cubicBezTo>
                      <a:pt x="24" y="125"/>
                      <a:pt x="23" y="125"/>
                      <a:pt x="23" y="125"/>
                    </a:cubicBezTo>
                    <a:cubicBezTo>
                      <a:pt x="22" y="125"/>
                      <a:pt x="22" y="125"/>
                      <a:pt x="21" y="125"/>
                    </a:cubicBezTo>
                    <a:cubicBezTo>
                      <a:pt x="21" y="126"/>
                      <a:pt x="20" y="126"/>
                      <a:pt x="20" y="126"/>
                    </a:cubicBezTo>
                    <a:cubicBezTo>
                      <a:pt x="20" y="127"/>
                      <a:pt x="19" y="128"/>
                      <a:pt x="19" y="128"/>
                    </a:cubicBezTo>
                    <a:cubicBezTo>
                      <a:pt x="19" y="127"/>
                      <a:pt x="19" y="127"/>
                      <a:pt x="19" y="127"/>
                    </a:cubicBezTo>
                    <a:close/>
                    <a:moveTo>
                      <a:pt x="30" y="120"/>
                    </a:moveTo>
                    <a:cubicBezTo>
                      <a:pt x="31" y="119"/>
                      <a:pt x="31" y="119"/>
                      <a:pt x="32" y="119"/>
                    </a:cubicBezTo>
                    <a:cubicBezTo>
                      <a:pt x="33" y="119"/>
                      <a:pt x="34" y="119"/>
                      <a:pt x="35" y="120"/>
                    </a:cubicBezTo>
                    <a:cubicBezTo>
                      <a:pt x="36" y="120"/>
                      <a:pt x="36" y="121"/>
                      <a:pt x="37" y="122"/>
                    </a:cubicBezTo>
                    <a:cubicBezTo>
                      <a:pt x="38" y="123"/>
                      <a:pt x="38" y="124"/>
                      <a:pt x="38" y="126"/>
                    </a:cubicBezTo>
                    <a:cubicBezTo>
                      <a:pt x="38" y="127"/>
                      <a:pt x="38" y="128"/>
                      <a:pt x="36" y="129"/>
                    </a:cubicBezTo>
                    <a:cubicBezTo>
                      <a:pt x="35" y="130"/>
                      <a:pt x="34" y="131"/>
                      <a:pt x="32" y="130"/>
                    </a:cubicBezTo>
                    <a:cubicBezTo>
                      <a:pt x="31" y="130"/>
                      <a:pt x="30" y="129"/>
                      <a:pt x="29" y="128"/>
                    </a:cubicBezTo>
                    <a:cubicBezTo>
                      <a:pt x="28" y="126"/>
                      <a:pt x="28" y="125"/>
                      <a:pt x="28" y="123"/>
                    </a:cubicBezTo>
                    <a:cubicBezTo>
                      <a:pt x="28" y="122"/>
                      <a:pt x="29" y="121"/>
                      <a:pt x="30" y="120"/>
                    </a:cubicBezTo>
                    <a:close/>
                    <a:moveTo>
                      <a:pt x="30" y="121"/>
                    </a:moveTo>
                    <a:cubicBezTo>
                      <a:pt x="31" y="120"/>
                      <a:pt x="31" y="120"/>
                      <a:pt x="31" y="120"/>
                    </a:cubicBezTo>
                    <a:cubicBezTo>
                      <a:pt x="31" y="120"/>
                      <a:pt x="32" y="120"/>
                      <a:pt x="32" y="121"/>
                    </a:cubicBezTo>
                    <a:cubicBezTo>
                      <a:pt x="33" y="121"/>
                      <a:pt x="33" y="122"/>
                      <a:pt x="34" y="123"/>
                    </a:cubicBezTo>
                    <a:cubicBezTo>
                      <a:pt x="35" y="125"/>
                      <a:pt x="36" y="126"/>
                      <a:pt x="36" y="127"/>
                    </a:cubicBezTo>
                    <a:cubicBezTo>
                      <a:pt x="36" y="127"/>
                      <a:pt x="36" y="128"/>
                      <a:pt x="36" y="128"/>
                    </a:cubicBezTo>
                    <a:cubicBezTo>
                      <a:pt x="36" y="128"/>
                      <a:pt x="36" y="129"/>
                      <a:pt x="36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4" y="129"/>
                      <a:pt x="34" y="129"/>
                      <a:pt x="34" y="128"/>
                    </a:cubicBezTo>
                    <a:cubicBezTo>
                      <a:pt x="33" y="128"/>
                      <a:pt x="33" y="127"/>
                      <a:pt x="32" y="126"/>
                    </a:cubicBezTo>
                    <a:cubicBezTo>
                      <a:pt x="31" y="125"/>
                      <a:pt x="31" y="124"/>
                      <a:pt x="30" y="123"/>
                    </a:cubicBezTo>
                    <a:cubicBezTo>
                      <a:pt x="30" y="123"/>
                      <a:pt x="30" y="122"/>
                      <a:pt x="30" y="121"/>
                    </a:cubicBezTo>
                    <a:cubicBezTo>
                      <a:pt x="30" y="121"/>
                      <a:pt x="30" y="121"/>
                      <a:pt x="30" y="121"/>
                    </a:cubicBezTo>
                    <a:close/>
                    <a:moveTo>
                      <a:pt x="36" y="109"/>
                    </a:move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4" y="112"/>
                      <a:pt x="34" y="112"/>
                    </a:cubicBezTo>
                    <a:cubicBezTo>
                      <a:pt x="34" y="112"/>
                      <a:pt x="35" y="112"/>
                      <a:pt x="35" y="113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2" y="124"/>
                      <a:pt x="42" y="124"/>
                      <a:pt x="42" y="124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6" y="121"/>
                      <a:pt x="45" y="121"/>
                    </a:cubicBezTo>
                    <a:cubicBezTo>
                      <a:pt x="45" y="121"/>
                      <a:pt x="45" y="121"/>
                      <a:pt x="44" y="120"/>
                    </a:cubicBezTo>
                    <a:cubicBezTo>
                      <a:pt x="36" y="109"/>
                      <a:pt x="36" y="109"/>
                      <a:pt x="36" y="109"/>
                    </a:cubicBezTo>
                    <a:close/>
                    <a:moveTo>
                      <a:pt x="44" y="107"/>
                    </a:moveTo>
                    <a:cubicBezTo>
                      <a:pt x="45" y="107"/>
                      <a:pt x="46" y="106"/>
                      <a:pt x="47" y="106"/>
                    </a:cubicBezTo>
                    <a:cubicBezTo>
                      <a:pt x="48" y="106"/>
                      <a:pt x="49" y="106"/>
                      <a:pt x="49" y="106"/>
                    </a:cubicBezTo>
                    <a:cubicBezTo>
                      <a:pt x="50" y="107"/>
                      <a:pt x="51" y="107"/>
                      <a:pt x="52" y="108"/>
                    </a:cubicBezTo>
                    <a:cubicBezTo>
                      <a:pt x="53" y="109"/>
                      <a:pt x="53" y="110"/>
                      <a:pt x="54" y="112"/>
                    </a:cubicBezTo>
                    <a:cubicBezTo>
                      <a:pt x="54" y="113"/>
                      <a:pt x="53" y="115"/>
                      <a:pt x="52" y="116"/>
                    </a:cubicBezTo>
                    <a:cubicBezTo>
                      <a:pt x="51" y="117"/>
                      <a:pt x="50" y="117"/>
                      <a:pt x="48" y="117"/>
                    </a:cubicBezTo>
                    <a:cubicBezTo>
                      <a:pt x="47" y="117"/>
                      <a:pt x="46" y="116"/>
                      <a:pt x="45" y="115"/>
                    </a:cubicBezTo>
                    <a:cubicBezTo>
                      <a:pt x="44" y="114"/>
                      <a:pt x="43" y="113"/>
                      <a:pt x="43" y="111"/>
                    </a:cubicBezTo>
                    <a:cubicBezTo>
                      <a:pt x="43" y="110"/>
                      <a:pt x="43" y="108"/>
                      <a:pt x="44" y="107"/>
                    </a:cubicBezTo>
                    <a:close/>
                    <a:moveTo>
                      <a:pt x="45" y="108"/>
                    </a:moveTo>
                    <a:cubicBezTo>
                      <a:pt x="45" y="108"/>
                      <a:pt x="45" y="108"/>
                      <a:pt x="46" y="108"/>
                    </a:cubicBezTo>
                    <a:cubicBezTo>
                      <a:pt x="46" y="107"/>
                      <a:pt x="46" y="108"/>
                      <a:pt x="47" y="108"/>
                    </a:cubicBezTo>
                    <a:cubicBezTo>
                      <a:pt x="47" y="108"/>
                      <a:pt x="48" y="109"/>
                      <a:pt x="49" y="110"/>
                    </a:cubicBezTo>
                    <a:cubicBezTo>
                      <a:pt x="50" y="111"/>
                      <a:pt x="51" y="113"/>
                      <a:pt x="52" y="113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1" y="116"/>
                      <a:pt x="51" y="116"/>
                      <a:pt x="51" y="116"/>
                    </a:cubicBezTo>
                    <a:cubicBezTo>
                      <a:pt x="50" y="116"/>
                      <a:pt x="50" y="115"/>
                      <a:pt x="49" y="115"/>
                    </a:cubicBezTo>
                    <a:cubicBezTo>
                      <a:pt x="49" y="115"/>
                      <a:pt x="48" y="114"/>
                      <a:pt x="48" y="113"/>
                    </a:cubicBezTo>
                    <a:cubicBezTo>
                      <a:pt x="47" y="112"/>
                      <a:pt x="46" y="111"/>
                      <a:pt x="45" y="111"/>
                    </a:cubicBezTo>
                    <a:cubicBezTo>
                      <a:pt x="45" y="110"/>
                      <a:pt x="45" y="109"/>
                      <a:pt x="45" y="109"/>
                    </a:cubicBezTo>
                    <a:cubicBezTo>
                      <a:pt x="45" y="109"/>
                      <a:pt x="45" y="108"/>
                      <a:pt x="45" y="108"/>
                    </a:cubicBezTo>
                    <a:close/>
                    <a:moveTo>
                      <a:pt x="54" y="97"/>
                    </a:moveTo>
                    <a:cubicBezTo>
                      <a:pt x="54" y="98"/>
                      <a:pt x="53" y="98"/>
                      <a:pt x="53" y="99"/>
                    </a:cubicBezTo>
                    <a:cubicBezTo>
                      <a:pt x="52" y="100"/>
                      <a:pt x="51" y="101"/>
                      <a:pt x="51" y="102"/>
                    </a:cubicBezTo>
                    <a:cubicBezTo>
                      <a:pt x="51" y="103"/>
                      <a:pt x="51" y="104"/>
                      <a:pt x="52" y="105"/>
                    </a:cubicBezTo>
                    <a:cubicBezTo>
                      <a:pt x="53" y="105"/>
                      <a:pt x="53" y="106"/>
                      <a:pt x="54" y="106"/>
                    </a:cubicBezTo>
                    <a:cubicBezTo>
                      <a:pt x="55" y="106"/>
                      <a:pt x="56" y="106"/>
                      <a:pt x="57" y="105"/>
                    </a:cubicBezTo>
                    <a:cubicBezTo>
                      <a:pt x="56" y="106"/>
                      <a:pt x="56" y="107"/>
                      <a:pt x="56" y="108"/>
                    </a:cubicBezTo>
                    <a:cubicBezTo>
                      <a:pt x="56" y="108"/>
                      <a:pt x="57" y="109"/>
                      <a:pt x="57" y="109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59" y="110"/>
                      <a:pt x="59" y="111"/>
                      <a:pt x="59" y="111"/>
                    </a:cubicBezTo>
                    <a:cubicBezTo>
                      <a:pt x="59" y="111"/>
                      <a:pt x="59" y="112"/>
                      <a:pt x="59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1" y="112"/>
                      <a:pt x="61" y="112"/>
                      <a:pt x="62" y="112"/>
                    </a:cubicBezTo>
                    <a:cubicBezTo>
                      <a:pt x="63" y="111"/>
                      <a:pt x="63" y="111"/>
                      <a:pt x="64" y="110"/>
                    </a:cubicBezTo>
                    <a:cubicBezTo>
                      <a:pt x="65" y="109"/>
                      <a:pt x="66" y="108"/>
                      <a:pt x="66" y="107"/>
                    </a:cubicBezTo>
                    <a:cubicBezTo>
                      <a:pt x="66" y="106"/>
                      <a:pt x="66" y="106"/>
                      <a:pt x="66" y="105"/>
                    </a:cubicBezTo>
                    <a:cubicBezTo>
                      <a:pt x="66" y="104"/>
                      <a:pt x="66" y="104"/>
                      <a:pt x="65" y="103"/>
                    </a:cubicBezTo>
                    <a:cubicBezTo>
                      <a:pt x="65" y="103"/>
                      <a:pt x="64" y="102"/>
                      <a:pt x="63" y="103"/>
                    </a:cubicBezTo>
                    <a:cubicBezTo>
                      <a:pt x="62" y="103"/>
                      <a:pt x="61" y="103"/>
                      <a:pt x="60" y="105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7" y="106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3"/>
                      <a:pt x="59" y="103"/>
                      <a:pt x="59" y="102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99"/>
                      <a:pt x="59" y="98"/>
                      <a:pt x="59" y="98"/>
                    </a:cubicBezTo>
                    <a:cubicBezTo>
                      <a:pt x="58" y="98"/>
                      <a:pt x="58" y="97"/>
                      <a:pt x="58" y="97"/>
                    </a:cubicBezTo>
                    <a:cubicBezTo>
                      <a:pt x="57" y="97"/>
                      <a:pt x="57" y="97"/>
                      <a:pt x="56" y="97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4" y="97"/>
                      <a:pt x="54" y="97"/>
                      <a:pt x="54" y="97"/>
                    </a:cubicBezTo>
                    <a:close/>
                    <a:moveTo>
                      <a:pt x="53" y="99"/>
                    </a:moveTo>
                    <a:cubicBezTo>
                      <a:pt x="53" y="99"/>
                      <a:pt x="54" y="98"/>
                      <a:pt x="54" y="99"/>
                    </a:cubicBezTo>
                    <a:cubicBezTo>
                      <a:pt x="55" y="99"/>
                      <a:pt x="56" y="99"/>
                      <a:pt x="57" y="100"/>
                    </a:cubicBezTo>
                    <a:cubicBezTo>
                      <a:pt x="57" y="101"/>
                      <a:pt x="58" y="102"/>
                      <a:pt x="58" y="102"/>
                    </a:cubicBezTo>
                    <a:cubicBezTo>
                      <a:pt x="58" y="103"/>
                      <a:pt x="58" y="103"/>
                      <a:pt x="58" y="104"/>
                    </a:cubicBezTo>
                    <a:cubicBezTo>
                      <a:pt x="57" y="104"/>
                      <a:pt x="57" y="104"/>
                      <a:pt x="57" y="104"/>
                    </a:cubicBezTo>
                    <a:cubicBezTo>
                      <a:pt x="56" y="104"/>
                      <a:pt x="55" y="103"/>
                      <a:pt x="55" y="103"/>
                    </a:cubicBezTo>
                    <a:cubicBezTo>
                      <a:pt x="54" y="102"/>
                      <a:pt x="53" y="101"/>
                      <a:pt x="53" y="100"/>
                    </a:cubicBezTo>
                    <a:cubicBezTo>
                      <a:pt x="53" y="100"/>
                      <a:pt x="53" y="99"/>
                      <a:pt x="53" y="99"/>
                    </a:cubicBezTo>
                    <a:close/>
                    <a:moveTo>
                      <a:pt x="61" y="108"/>
                    </a:moveTo>
                    <a:cubicBezTo>
                      <a:pt x="62" y="107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6"/>
                      <a:pt x="65" y="106"/>
                      <a:pt x="65" y="107"/>
                    </a:cubicBezTo>
                    <a:cubicBezTo>
                      <a:pt x="65" y="108"/>
                      <a:pt x="64" y="108"/>
                      <a:pt x="64" y="109"/>
                    </a:cubicBezTo>
                    <a:cubicBezTo>
                      <a:pt x="63" y="110"/>
                      <a:pt x="62" y="111"/>
                      <a:pt x="62" y="111"/>
                    </a:cubicBezTo>
                    <a:cubicBezTo>
                      <a:pt x="61" y="111"/>
                      <a:pt x="61" y="111"/>
                      <a:pt x="60" y="110"/>
                    </a:cubicBezTo>
                    <a:cubicBezTo>
                      <a:pt x="60" y="110"/>
                      <a:pt x="60" y="110"/>
                      <a:pt x="60" y="109"/>
                    </a:cubicBezTo>
                    <a:cubicBezTo>
                      <a:pt x="60" y="109"/>
                      <a:pt x="61" y="109"/>
                      <a:pt x="61" y="108"/>
                    </a:cubicBezTo>
                    <a:close/>
                    <a:moveTo>
                      <a:pt x="69" y="96"/>
                    </a:moveTo>
                    <a:cubicBezTo>
                      <a:pt x="61" y="94"/>
                      <a:pt x="61" y="94"/>
                      <a:pt x="61" y="94"/>
                    </a:cubicBezTo>
                    <a:cubicBezTo>
                      <a:pt x="60" y="94"/>
                      <a:pt x="59" y="93"/>
                      <a:pt x="58" y="93"/>
                    </a:cubicBezTo>
                    <a:cubicBezTo>
                      <a:pt x="58" y="93"/>
                      <a:pt x="58" y="94"/>
                      <a:pt x="57" y="94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1"/>
                      <a:pt x="62" y="91"/>
                      <a:pt x="62" y="91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8"/>
                      <a:pt x="64" y="87"/>
                      <a:pt x="64" y="87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87"/>
                      <a:pt x="62" y="87"/>
                      <a:pt x="62" y="87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6"/>
                    </a:cubicBezTo>
                    <a:cubicBezTo>
                      <a:pt x="64" y="86"/>
                      <a:pt x="65" y="87"/>
                      <a:pt x="65" y="88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70" y="98"/>
                      <a:pt x="71" y="99"/>
                      <a:pt x="71" y="99"/>
                    </a:cubicBezTo>
                    <a:cubicBezTo>
                      <a:pt x="71" y="100"/>
                      <a:pt x="71" y="101"/>
                      <a:pt x="71" y="102"/>
                    </a:cubicBezTo>
                    <a:cubicBezTo>
                      <a:pt x="70" y="102"/>
                      <a:pt x="70" y="102"/>
                      <a:pt x="69" y="103"/>
                    </a:cubicBezTo>
                    <a:cubicBezTo>
                      <a:pt x="69" y="103"/>
                      <a:pt x="68" y="102"/>
                      <a:pt x="68" y="102"/>
                    </a:cubicBezTo>
                    <a:cubicBezTo>
                      <a:pt x="68" y="102"/>
                      <a:pt x="67" y="102"/>
                      <a:pt x="67" y="101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9" y="100"/>
                    </a:cubicBezTo>
                    <a:cubicBezTo>
                      <a:pt x="69" y="99"/>
                      <a:pt x="69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1" y="100"/>
                      <a:pt x="70" y="99"/>
                    </a:cubicBezTo>
                    <a:cubicBezTo>
                      <a:pt x="70" y="99"/>
                      <a:pt x="70" y="98"/>
                      <a:pt x="69" y="97"/>
                    </a:cubicBezTo>
                    <a:cubicBezTo>
                      <a:pt x="69" y="96"/>
                      <a:pt x="69" y="96"/>
                      <a:pt x="69" y="96"/>
                    </a:cubicBezTo>
                    <a:close/>
                    <a:moveTo>
                      <a:pt x="69" y="75"/>
                    </a:moveTo>
                    <a:cubicBezTo>
                      <a:pt x="70" y="74"/>
                      <a:pt x="70" y="74"/>
                      <a:pt x="71" y="73"/>
                    </a:cubicBezTo>
                    <a:cubicBezTo>
                      <a:pt x="72" y="73"/>
                      <a:pt x="73" y="73"/>
                      <a:pt x="74" y="73"/>
                    </a:cubicBezTo>
                    <a:cubicBezTo>
                      <a:pt x="75" y="73"/>
                      <a:pt x="76" y="73"/>
                      <a:pt x="77" y="74"/>
                    </a:cubicBezTo>
                    <a:cubicBezTo>
                      <a:pt x="78" y="74"/>
                      <a:pt x="79" y="75"/>
                      <a:pt x="79" y="77"/>
                    </a:cubicBezTo>
                    <a:cubicBezTo>
                      <a:pt x="80" y="78"/>
                      <a:pt x="80" y="80"/>
                      <a:pt x="79" y="81"/>
                    </a:cubicBezTo>
                    <a:cubicBezTo>
                      <a:pt x="78" y="83"/>
                      <a:pt x="77" y="83"/>
                      <a:pt x="76" y="84"/>
                    </a:cubicBezTo>
                    <a:cubicBezTo>
                      <a:pt x="74" y="84"/>
                      <a:pt x="73" y="83"/>
                      <a:pt x="72" y="83"/>
                    </a:cubicBezTo>
                    <a:cubicBezTo>
                      <a:pt x="70" y="82"/>
                      <a:pt x="69" y="81"/>
                      <a:pt x="69" y="79"/>
                    </a:cubicBezTo>
                    <a:cubicBezTo>
                      <a:pt x="68" y="78"/>
                      <a:pt x="68" y="77"/>
                      <a:pt x="69" y="75"/>
                    </a:cubicBezTo>
                    <a:close/>
                    <a:moveTo>
                      <a:pt x="70" y="76"/>
                    </a:moveTo>
                    <a:cubicBezTo>
                      <a:pt x="70" y="76"/>
                      <a:pt x="70" y="76"/>
                      <a:pt x="70" y="77"/>
                    </a:cubicBezTo>
                    <a:cubicBezTo>
                      <a:pt x="70" y="77"/>
                      <a:pt x="70" y="78"/>
                      <a:pt x="71" y="78"/>
                    </a:cubicBezTo>
                    <a:cubicBezTo>
                      <a:pt x="72" y="79"/>
                      <a:pt x="73" y="79"/>
                      <a:pt x="74" y="80"/>
                    </a:cubicBezTo>
                    <a:cubicBezTo>
                      <a:pt x="75" y="81"/>
                      <a:pt x="75" y="81"/>
                      <a:pt x="76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81"/>
                      <a:pt x="78" y="81"/>
                      <a:pt x="78" y="81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7" y="78"/>
                      <a:pt x="76" y="77"/>
                      <a:pt x="74" y="76"/>
                    </a:cubicBezTo>
                    <a:cubicBezTo>
                      <a:pt x="73" y="76"/>
                      <a:pt x="72" y="75"/>
                      <a:pt x="72" y="75"/>
                    </a:cubicBezTo>
                    <a:cubicBezTo>
                      <a:pt x="71" y="75"/>
                      <a:pt x="71" y="75"/>
                      <a:pt x="70" y="75"/>
                    </a:cubicBezTo>
                    <a:cubicBezTo>
                      <a:pt x="70" y="75"/>
                      <a:pt x="70" y="75"/>
                      <a:pt x="70" y="76"/>
                    </a:cubicBezTo>
                    <a:close/>
                    <a:moveTo>
                      <a:pt x="76" y="65"/>
                    </a:move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72" y="63"/>
                      <a:pt x="72" y="62"/>
                      <a:pt x="72" y="62"/>
                    </a:cubicBezTo>
                    <a:cubicBezTo>
                      <a:pt x="71" y="62"/>
                      <a:pt x="71" y="62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3" y="61"/>
                      <a:pt x="73" y="61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3" y="62"/>
                      <a:pt x="73" y="62"/>
                      <a:pt x="74" y="62"/>
                    </a:cubicBezTo>
                    <a:cubicBezTo>
                      <a:pt x="74" y="62"/>
                      <a:pt x="74" y="61"/>
                      <a:pt x="74" y="61"/>
                    </a:cubicBezTo>
                    <a:cubicBezTo>
                      <a:pt x="75" y="61"/>
                      <a:pt x="75" y="60"/>
                      <a:pt x="75" y="60"/>
                    </a:cubicBezTo>
                    <a:cubicBezTo>
                      <a:pt x="75" y="59"/>
                      <a:pt x="74" y="59"/>
                      <a:pt x="74" y="59"/>
                    </a:cubicBezTo>
                    <a:cubicBezTo>
                      <a:pt x="74" y="59"/>
                      <a:pt x="73" y="59"/>
                      <a:pt x="73" y="59"/>
                    </a:cubicBezTo>
                    <a:cubicBezTo>
                      <a:pt x="72" y="59"/>
                      <a:pt x="72" y="60"/>
                      <a:pt x="71" y="61"/>
                    </a:cubicBezTo>
                    <a:cubicBezTo>
                      <a:pt x="71" y="62"/>
                      <a:pt x="70" y="63"/>
                      <a:pt x="71" y="64"/>
                    </a:cubicBezTo>
                    <a:cubicBezTo>
                      <a:pt x="71" y="65"/>
                      <a:pt x="72" y="66"/>
                      <a:pt x="73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2" y="72"/>
                      <a:pt x="82" y="72"/>
                      <a:pt x="82" y="73"/>
                    </a:cubicBezTo>
                    <a:cubicBezTo>
                      <a:pt x="82" y="73"/>
                      <a:pt x="82" y="73"/>
                      <a:pt x="82" y="74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4" y="69"/>
                      <a:pt x="84" y="69"/>
                    </a:cubicBezTo>
                    <a:cubicBezTo>
                      <a:pt x="84" y="69"/>
                      <a:pt x="83" y="69"/>
                      <a:pt x="83" y="68"/>
                    </a:cubicBezTo>
                    <a:cubicBezTo>
                      <a:pt x="76" y="65"/>
                      <a:pt x="76" y="65"/>
                      <a:pt x="76" y="65"/>
                    </a:cubicBezTo>
                    <a:close/>
                    <a:moveTo>
                      <a:pt x="79" y="41"/>
                    </a:moveTo>
                    <a:cubicBezTo>
                      <a:pt x="84" y="43"/>
                      <a:pt x="84" y="43"/>
                      <a:pt x="84" y="43"/>
                    </a:cubicBezTo>
                    <a:cubicBezTo>
                      <a:pt x="84" y="43"/>
                      <a:pt x="84" y="43"/>
                      <a:pt x="84" y="43"/>
                    </a:cubicBezTo>
                    <a:cubicBezTo>
                      <a:pt x="83" y="43"/>
                      <a:pt x="81" y="43"/>
                      <a:pt x="80" y="44"/>
                    </a:cubicBezTo>
                    <a:cubicBezTo>
                      <a:pt x="79" y="44"/>
                      <a:pt x="79" y="45"/>
                      <a:pt x="78" y="46"/>
                    </a:cubicBezTo>
                    <a:cubicBezTo>
                      <a:pt x="78" y="47"/>
                      <a:pt x="78" y="48"/>
                      <a:pt x="78" y="49"/>
                    </a:cubicBezTo>
                    <a:cubicBezTo>
                      <a:pt x="78" y="50"/>
                      <a:pt x="79" y="51"/>
                      <a:pt x="79" y="52"/>
                    </a:cubicBezTo>
                    <a:cubicBezTo>
                      <a:pt x="80" y="53"/>
                      <a:pt x="81" y="53"/>
                      <a:pt x="83" y="54"/>
                    </a:cubicBezTo>
                    <a:cubicBezTo>
                      <a:pt x="84" y="54"/>
                      <a:pt x="85" y="55"/>
                      <a:pt x="86" y="55"/>
                    </a:cubicBezTo>
                    <a:cubicBezTo>
                      <a:pt x="87" y="55"/>
                      <a:pt x="88" y="55"/>
                      <a:pt x="89" y="54"/>
                    </a:cubicBezTo>
                    <a:cubicBezTo>
                      <a:pt x="90" y="54"/>
                      <a:pt x="91" y="53"/>
                      <a:pt x="91" y="52"/>
                    </a:cubicBezTo>
                    <a:cubicBezTo>
                      <a:pt x="91" y="51"/>
                      <a:pt x="92" y="50"/>
                      <a:pt x="91" y="49"/>
                    </a:cubicBezTo>
                    <a:cubicBezTo>
                      <a:pt x="91" y="48"/>
                      <a:pt x="91" y="47"/>
                      <a:pt x="90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7"/>
                      <a:pt x="92" y="49"/>
                      <a:pt x="92" y="50"/>
                    </a:cubicBezTo>
                    <a:cubicBezTo>
                      <a:pt x="92" y="51"/>
                      <a:pt x="92" y="52"/>
                      <a:pt x="92" y="53"/>
                    </a:cubicBezTo>
                    <a:cubicBezTo>
                      <a:pt x="91" y="55"/>
                      <a:pt x="90" y="56"/>
                      <a:pt x="89" y="57"/>
                    </a:cubicBezTo>
                    <a:cubicBezTo>
                      <a:pt x="88" y="58"/>
                      <a:pt x="87" y="58"/>
                      <a:pt x="86" y="59"/>
                    </a:cubicBezTo>
                    <a:cubicBezTo>
                      <a:pt x="84" y="59"/>
                      <a:pt x="83" y="59"/>
                      <a:pt x="82" y="58"/>
                    </a:cubicBezTo>
                    <a:cubicBezTo>
                      <a:pt x="80" y="58"/>
                      <a:pt x="79" y="57"/>
                      <a:pt x="78" y="55"/>
                    </a:cubicBezTo>
                    <a:cubicBezTo>
                      <a:pt x="77" y="54"/>
                      <a:pt x="77" y="53"/>
                      <a:pt x="76" y="51"/>
                    </a:cubicBezTo>
                    <a:cubicBezTo>
                      <a:pt x="76" y="50"/>
                      <a:pt x="76" y="48"/>
                      <a:pt x="77" y="47"/>
                    </a:cubicBezTo>
                    <a:cubicBezTo>
                      <a:pt x="77" y="46"/>
                      <a:pt x="78" y="45"/>
                      <a:pt x="79" y="44"/>
                    </a:cubicBezTo>
                    <a:cubicBezTo>
                      <a:pt x="79" y="43"/>
                      <a:pt x="80" y="43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79" y="41"/>
                      <a:pt x="79" y="41"/>
                    </a:cubicBezTo>
                    <a:cubicBezTo>
                      <a:pt x="79" y="41"/>
                      <a:pt x="79" y="41"/>
                      <a:pt x="79" y="41"/>
                    </a:cubicBezTo>
                    <a:close/>
                    <a:moveTo>
                      <a:pt x="82" y="36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40"/>
                      <a:pt x="81" y="40"/>
                      <a:pt x="82" y="40"/>
                    </a:cubicBezTo>
                    <a:cubicBezTo>
                      <a:pt x="82" y="40"/>
                      <a:pt x="82" y="40"/>
                      <a:pt x="83" y="40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5" y="44"/>
                    </a:cubicBezTo>
                    <a:cubicBezTo>
                      <a:pt x="95" y="44"/>
                      <a:pt x="95" y="44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5" y="40"/>
                      <a:pt x="95" y="40"/>
                      <a:pt x="94" y="40"/>
                    </a:cubicBezTo>
                    <a:cubicBezTo>
                      <a:pt x="89" y="38"/>
                      <a:pt x="89" y="38"/>
                      <a:pt x="89" y="38"/>
                    </a:cubicBezTo>
                    <a:cubicBezTo>
                      <a:pt x="88" y="38"/>
                      <a:pt x="88" y="37"/>
                      <a:pt x="88" y="37"/>
                    </a:cubicBezTo>
                    <a:cubicBezTo>
                      <a:pt x="88" y="37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5"/>
                    </a:cubicBezTo>
                    <a:cubicBezTo>
                      <a:pt x="88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0" y="36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8"/>
                      <a:pt x="96" y="38"/>
                      <a:pt x="96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4"/>
                      <a:pt x="98" y="34"/>
                      <a:pt x="97" y="34"/>
                    </a:cubicBezTo>
                    <a:cubicBezTo>
                      <a:pt x="97" y="34"/>
                      <a:pt x="97" y="34"/>
                      <a:pt x="96" y="34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91" y="32"/>
                      <a:pt x="90" y="32"/>
                      <a:pt x="89" y="32"/>
                    </a:cubicBezTo>
                    <a:cubicBezTo>
                      <a:pt x="89" y="32"/>
                      <a:pt x="88" y="32"/>
                      <a:pt x="88" y="33"/>
                    </a:cubicBezTo>
                    <a:cubicBezTo>
                      <a:pt x="87" y="33"/>
                      <a:pt x="87" y="34"/>
                      <a:pt x="87" y="34"/>
                    </a:cubicBezTo>
                    <a:cubicBezTo>
                      <a:pt x="87" y="35"/>
                      <a:pt x="87" y="35"/>
                      <a:pt x="87" y="36"/>
                    </a:cubicBezTo>
                    <a:cubicBezTo>
                      <a:pt x="87" y="36"/>
                      <a:pt x="87" y="37"/>
                      <a:pt x="88" y="38"/>
                    </a:cubicBezTo>
                    <a:cubicBezTo>
                      <a:pt x="82" y="36"/>
                      <a:pt x="82" y="36"/>
                      <a:pt x="82" y="36"/>
                    </a:cubicBezTo>
                    <a:close/>
                    <a:moveTo>
                      <a:pt x="85" y="26"/>
                    </a:moveTo>
                    <a:cubicBezTo>
                      <a:pt x="85" y="26"/>
                      <a:pt x="85" y="25"/>
                      <a:pt x="86" y="25"/>
                    </a:cubicBezTo>
                    <a:cubicBezTo>
                      <a:pt x="86" y="25"/>
                      <a:pt x="87" y="25"/>
                      <a:pt x="87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6"/>
                      <a:pt x="88" y="26"/>
                      <a:pt x="88" y="27"/>
                    </a:cubicBezTo>
                    <a:cubicBezTo>
                      <a:pt x="88" y="27"/>
                      <a:pt x="88" y="28"/>
                      <a:pt x="88" y="28"/>
                    </a:cubicBezTo>
                    <a:cubicBezTo>
                      <a:pt x="87" y="28"/>
                      <a:pt x="87" y="28"/>
                      <a:pt x="86" y="28"/>
                    </a:cubicBezTo>
                    <a:cubicBezTo>
                      <a:pt x="86" y="28"/>
                      <a:pt x="86" y="28"/>
                      <a:pt x="85" y="28"/>
                    </a:cubicBezTo>
                    <a:cubicBezTo>
                      <a:pt x="85" y="27"/>
                      <a:pt x="85" y="27"/>
                      <a:pt x="85" y="26"/>
                    </a:cubicBezTo>
                    <a:close/>
                    <a:moveTo>
                      <a:pt x="90" y="26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7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6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9" y="31"/>
                      <a:pt x="99" y="31"/>
                    </a:cubicBezTo>
                    <a:cubicBezTo>
                      <a:pt x="99" y="31"/>
                      <a:pt x="99" y="31"/>
                      <a:pt x="98" y="30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9"/>
                      <a:pt x="90" y="30"/>
                      <a:pt x="90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90" y="26"/>
                      <a:pt x="90" y="26"/>
                      <a:pt x="90" y="26"/>
                    </a:cubicBezTo>
                    <a:close/>
                    <a:moveTo>
                      <a:pt x="91" y="18"/>
                    </a:moveTo>
                    <a:cubicBezTo>
                      <a:pt x="93" y="18"/>
                      <a:pt x="93" y="18"/>
                      <a:pt x="93" y="18"/>
                    </a:cubicBezTo>
                    <a:cubicBezTo>
                      <a:pt x="92" y="18"/>
                      <a:pt x="92" y="17"/>
                      <a:pt x="92" y="16"/>
                    </a:cubicBezTo>
                    <a:cubicBezTo>
                      <a:pt x="91" y="16"/>
                      <a:pt x="91" y="15"/>
                      <a:pt x="91" y="15"/>
                    </a:cubicBezTo>
                    <a:cubicBezTo>
                      <a:pt x="92" y="14"/>
                      <a:pt x="92" y="13"/>
                      <a:pt x="92" y="13"/>
                    </a:cubicBezTo>
                    <a:cubicBezTo>
                      <a:pt x="93" y="13"/>
                      <a:pt x="93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101" y="13"/>
                      <a:pt x="102" y="13"/>
                      <a:pt x="102" y="13"/>
                    </a:cubicBezTo>
                    <a:cubicBezTo>
                      <a:pt x="102" y="13"/>
                      <a:pt x="102" y="13"/>
                      <a:pt x="102" y="12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7"/>
                      <a:pt x="101" y="17"/>
                      <a:pt x="101" y="17"/>
                    </a:cubicBezTo>
                    <a:cubicBezTo>
                      <a:pt x="101" y="17"/>
                      <a:pt x="101" y="16"/>
                      <a:pt x="100" y="16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7"/>
                      <a:pt x="93" y="18"/>
                      <a:pt x="94" y="18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100" y="19"/>
                      <a:pt x="101" y="19"/>
                      <a:pt x="101" y="19"/>
                    </a:cubicBezTo>
                    <a:cubicBezTo>
                      <a:pt x="101" y="19"/>
                      <a:pt x="101" y="19"/>
                      <a:pt x="101" y="18"/>
                    </a:cubicBezTo>
                    <a:cubicBezTo>
                      <a:pt x="102" y="19"/>
                      <a:pt x="102" y="19"/>
                      <a:pt x="102" y="19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3"/>
                      <a:pt x="100" y="23"/>
                    </a:cubicBezTo>
                    <a:cubicBezTo>
                      <a:pt x="100" y="23"/>
                      <a:pt x="100" y="23"/>
                      <a:pt x="99" y="23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1" y="22"/>
                      <a:pt x="91" y="22"/>
                      <a:pt x="91" y="23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18"/>
                      <a:pt x="91" y="18"/>
                      <a:pt x="91" y="18"/>
                    </a:cubicBezTo>
                    <a:close/>
                    <a:moveTo>
                      <a:pt x="103" y="4"/>
                    </a:moveTo>
                    <a:cubicBezTo>
                      <a:pt x="104" y="6"/>
                      <a:pt x="104" y="7"/>
                      <a:pt x="104" y="8"/>
                    </a:cubicBezTo>
                    <a:cubicBezTo>
                      <a:pt x="104" y="9"/>
                      <a:pt x="104" y="9"/>
                      <a:pt x="104" y="10"/>
                    </a:cubicBezTo>
                    <a:cubicBezTo>
                      <a:pt x="103" y="10"/>
                      <a:pt x="103" y="10"/>
                      <a:pt x="102" y="10"/>
                    </a:cubicBezTo>
                    <a:cubicBezTo>
                      <a:pt x="101" y="10"/>
                      <a:pt x="101" y="10"/>
                      <a:pt x="100" y="9"/>
                    </a:cubicBezTo>
                    <a:cubicBezTo>
                      <a:pt x="99" y="8"/>
                      <a:pt x="99" y="7"/>
                      <a:pt x="98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6" y="4"/>
                      <a:pt x="96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5"/>
                      <a:pt x="94" y="5"/>
                      <a:pt x="94" y="5"/>
                    </a:cubicBezTo>
                    <a:cubicBezTo>
                      <a:pt x="94" y="6"/>
                      <a:pt x="94" y="6"/>
                      <a:pt x="95" y="7"/>
                    </a:cubicBezTo>
                    <a:cubicBezTo>
                      <a:pt x="95" y="7"/>
                      <a:pt x="95" y="7"/>
                      <a:pt x="95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6" y="6"/>
                      <a:pt x="96" y="6"/>
                      <a:pt x="97" y="6"/>
                    </a:cubicBezTo>
                    <a:cubicBezTo>
                      <a:pt x="97" y="6"/>
                      <a:pt x="97" y="6"/>
                      <a:pt x="98" y="7"/>
                    </a:cubicBezTo>
                    <a:cubicBezTo>
                      <a:pt x="98" y="7"/>
                      <a:pt x="98" y="7"/>
                      <a:pt x="98" y="8"/>
                    </a:cubicBezTo>
                    <a:cubicBezTo>
                      <a:pt x="98" y="8"/>
                      <a:pt x="98" y="9"/>
                      <a:pt x="97" y="9"/>
                    </a:cubicBezTo>
                    <a:cubicBezTo>
                      <a:pt x="97" y="9"/>
                      <a:pt x="97" y="10"/>
                      <a:pt x="96" y="10"/>
                    </a:cubicBezTo>
                    <a:cubicBezTo>
                      <a:pt x="96" y="9"/>
                      <a:pt x="95" y="9"/>
                      <a:pt x="95" y="9"/>
                    </a:cubicBezTo>
                    <a:cubicBezTo>
                      <a:pt x="94" y="8"/>
                      <a:pt x="94" y="8"/>
                      <a:pt x="94" y="7"/>
                    </a:cubicBezTo>
                    <a:cubicBezTo>
                      <a:pt x="94" y="6"/>
                      <a:pt x="94" y="5"/>
                      <a:pt x="94" y="4"/>
                    </a:cubicBezTo>
                    <a:cubicBezTo>
                      <a:pt x="94" y="3"/>
                      <a:pt x="94" y="2"/>
                      <a:pt x="94" y="2"/>
                    </a:cubicBezTo>
                    <a:cubicBezTo>
                      <a:pt x="95" y="1"/>
                      <a:pt x="95" y="1"/>
                      <a:pt x="96" y="1"/>
                    </a:cubicBezTo>
                    <a:cubicBezTo>
                      <a:pt x="96" y="1"/>
                      <a:pt x="97" y="1"/>
                      <a:pt x="98" y="1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4" y="1"/>
                      <a:pt x="104" y="1"/>
                    </a:cubicBezTo>
                    <a:cubicBezTo>
                      <a:pt x="104" y="0"/>
                      <a:pt x="103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4" y="0"/>
                      <a:pt x="104" y="1"/>
                      <a:pt x="105" y="1"/>
                    </a:cubicBezTo>
                    <a:cubicBezTo>
                      <a:pt x="105" y="1"/>
                      <a:pt x="105" y="2"/>
                      <a:pt x="105" y="3"/>
                    </a:cubicBezTo>
                    <a:cubicBezTo>
                      <a:pt x="105" y="3"/>
                      <a:pt x="105" y="4"/>
                      <a:pt x="104" y="4"/>
                    </a:cubicBezTo>
                    <a:cubicBezTo>
                      <a:pt x="104" y="4"/>
                      <a:pt x="104" y="4"/>
                      <a:pt x="103" y="4"/>
                    </a:cubicBezTo>
                    <a:close/>
                    <a:moveTo>
                      <a:pt x="102" y="4"/>
                    </a:moveTo>
                    <a:cubicBezTo>
                      <a:pt x="99" y="4"/>
                      <a:pt x="99" y="4"/>
                      <a:pt x="99" y="4"/>
                    </a:cubicBezTo>
                    <a:cubicBezTo>
                      <a:pt x="99" y="5"/>
                      <a:pt x="100" y="6"/>
                      <a:pt x="100" y="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2" y="6"/>
                      <a:pt x="103" y="6"/>
                      <a:pt x="103" y="6"/>
                    </a:cubicBezTo>
                    <a:cubicBezTo>
                      <a:pt x="103" y="5"/>
                      <a:pt x="102" y="5"/>
                      <a:pt x="10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90" name="îṧliḋè">
                <a:extLst>
                  <a:ext uri="{FF2B5EF4-FFF2-40B4-BE49-F238E27FC236}">
                    <a16:creationId xmlns:a16="http://schemas.microsoft.com/office/drawing/2014/main" id="{D69051EE-A3D2-424B-B60D-46BCA7E97CB3}"/>
                  </a:ext>
                </a:extLst>
              </p:cNvPr>
              <p:cNvSpPr/>
              <p:nvPr/>
            </p:nvSpPr>
            <p:spPr bwMode="auto">
              <a:xfrm>
                <a:off x="2622550" y="2797175"/>
                <a:ext cx="1260475" cy="1266825"/>
              </a:xfrm>
              <a:custGeom>
                <a:avLst/>
                <a:gdLst>
                  <a:gd name="T0" fmla="*/ 191 w 382"/>
                  <a:gd name="T1" fmla="*/ 0 h 382"/>
                  <a:gd name="T2" fmla="*/ 382 w 382"/>
                  <a:gd name="T3" fmla="*/ 191 h 382"/>
                  <a:gd name="T4" fmla="*/ 191 w 382"/>
                  <a:gd name="T5" fmla="*/ 382 h 382"/>
                  <a:gd name="T6" fmla="*/ 0 w 382"/>
                  <a:gd name="T7" fmla="*/ 191 h 382"/>
                  <a:gd name="T8" fmla="*/ 191 w 382"/>
                  <a:gd name="T9" fmla="*/ 0 h 382"/>
                  <a:gd name="T10" fmla="*/ 191 w 382"/>
                  <a:gd name="T11" fmla="*/ 10 h 382"/>
                  <a:gd name="T12" fmla="*/ 10 w 382"/>
                  <a:gd name="T13" fmla="*/ 191 h 382"/>
                  <a:gd name="T14" fmla="*/ 191 w 382"/>
                  <a:gd name="T15" fmla="*/ 372 h 382"/>
                  <a:gd name="T16" fmla="*/ 372 w 382"/>
                  <a:gd name="T17" fmla="*/ 191 h 382"/>
                  <a:gd name="T18" fmla="*/ 191 w 382"/>
                  <a:gd name="T19" fmla="*/ 10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2" h="382">
                    <a:moveTo>
                      <a:pt x="191" y="0"/>
                    </a:moveTo>
                    <a:cubicBezTo>
                      <a:pt x="296" y="0"/>
                      <a:pt x="382" y="86"/>
                      <a:pt x="382" y="191"/>
                    </a:cubicBezTo>
                    <a:cubicBezTo>
                      <a:pt x="382" y="296"/>
                      <a:pt x="296" y="382"/>
                      <a:pt x="191" y="382"/>
                    </a:cubicBezTo>
                    <a:cubicBezTo>
                      <a:pt x="85" y="382"/>
                      <a:pt x="0" y="296"/>
                      <a:pt x="0" y="191"/>
                    </a:cubicBezTo>
                    <a:cubicBezTo>
                      <a:pt x="0" y="86"/>
                      <a:pt x="85" y="0"/>
                      <a:pt x="191" y="0"/>
                    </a:cubicBezTo>
                    <a:close/>
                    <a:moveTo>
                      <a:pt x="191" y="10"/>
                    </a:moveTo>
                    <a:cubicBezTo>
                      <a:pt x="91" y="10"/>
                      <a:pt x="10" y="92"/>
                      <a:pt x="10" y="191"/>
                    </a:cubicBezTo>
                    <a:cubicBezTo>
                      <a:pt x="10" y="291"/>
                      <a:pt x="91" y="372"/>
                      <a:pt x="191" y="372"/>
                    </a:cubicBezTo>
                    <a:cubicBezTo>
                      <a:pt x="290" y="372"/>
                      <a:pt x="372" y="291"/>
                      <a:pt x="372" y="191"/>
                    </a:cubicBezTo>
                    <a:cubicBezTo>
                      <a:pt x="372" y="92"/>
                      <a:pt x="290" y="10"/>
                      <a:pt x="191" y="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6" name="íṥḻîdé">
              <a:extLst>
                <a:ext uri="{FF2B5EF4-FFF2-40B4-BE49-F238E27FC236}">
                  <a16:creationId xmlns:a16="http://schemas.microsoft.com/office/drawing/2014/main" id="{330C86F3-9425-4A99-A222-5EE553E43DB9}"/>
                </a:ext>
              </a:extLst>
            </p:cNvPr>
            <p:cNvGrpSpPr/>
            <p:nvPr/>
          </p:nvGrpSpPr>
          <p:grpSpPr>
            <a:xfrm>
              <a:off x="3307114" y="2513856"/>
              <a:ext cx="7787815" cy="1272040"/>
              <a:chOff x="4159250" y="2794000"/>
              <a:chExt cx="5403850" cy="882650"/>
            </a:xfrm>
          </p:grpSpPr>
          <p:sp>
            <p:nvSpPr>
              <p:cNvPr id="61" name="î$ḷïḋê">
                <a:extLst>
                  <a:ext uri="{FF2B5EF4-FFF2-40B4-BE49-F238E27FC236}">
                    <a16:creationId xmlns:a16="http://schemas.microsoft.com/office/drawing/2014/main" id="{654B0C46-4040-4B87-8486-6FE80F79AE9D}"/>
                  </a:ext>
                </a:extLst>
              </p:cNvPr>
              <p:cNvSpPr/>
              <p:nvPr/>
            </p:nvSpPr>
            <p:spPr bwMode="auto">
              <a:xfrm>
                <a:off x="4159250" y="2897188"/>
                <a:ext cx="514350" cy="685800"/>
              </a:xfrm>
              <a:custGeom>
                <a:avLst/>
                <a:gdLst>
                  <a:gd name="T0" fmla="*/ 98 w 156"/>
                  <a:gd name="T1" fmla="*/ 55 h 207"/>
                  <a:gd name="T2" fmla="*/ 100 w 156"/>
                  <a:gd name="T3" fmla="*/ 29 h 207"/>
                  <a:gd name="T4" fmla="*/ 64 w 156"/>
                  <a:gd name="T5" fmla="*/ 2 h 207"/>
                  <a:gd name="T6" fmla="*/ 58 w 156"/>
                  <a:gd name="T7" fmla="*/ 60 h 207"/>
                  <a:gd name="T8" fmla="*/ 20 w 156"/>
                  <a:gd name="T9" fmla="*/ 80 h 207"/>
                  <a:gd name="T10" fmla="*/ 3 w 156"/>
                  <a:gd name="T11" fmla="*/ 72 h 207"/>
                  <a:gd name="T12" fmla="*/ 0 w 156"/>
                  <a:gd name="T13" fmla="*/ 100 h 207"/>
                  <a:gd name="T14" fmla="*/ 3 w 156"/>
                  <a:gd name="T15" fmla="*/ 115 h 207"/>
                  <a:gd name="T16" fmla="*/ 4 w 156"/>
                  <a:gd name="T17" fmla="*/ 117 h 207"/>
                  <a:gd name="T18" fmla="*/ 18 w 156"/>
                  <a:gd name="T19" fmla="*/ 138 h 207"/>
                  <a:gd name="T20" fmla="*/ 24 w 156"/>
                  <a:gd name="T21" fmla="*/ 136 h 207"/>
                  <a:gd name="T22" fmla="*/ 40 w 156"/>
                  <a:gd name="T23" fmla="*/ 155 h 207"/>
                  <a:gd name="T24" fmla="*/ 51 w 156"/>
                  <a:gd name="T25" fmla="*/ 156 h 207"/>
                  <a:gd name="T26" fmla="*/ 49 w 156"/>
                  <a:gd name="T27" fmla="*/ 157 h 207"/>
                  <a:gd name="T28" fmla="*/ 65 w 156"/>
                  <a:gd name="T29" fmla="*/ 207 h 207"/>
                  <a:gd name="T30" fmla="*/ 78 w 156"/>
                  <a:gd name="T31" fmla="*/ 177 h 207"/>
                  <a:gd name="T32" fmla="*/ 84 w 156"/>
                  <a:gd name="T33" fmla="*/ 141 h 207"/>
                  <a:gd name="T34" fmla="*/ 116 w 156"/>
                  <a:gd name="T35" fmla="*/ 122 h 207"/>
                  <a:gd name="T36" fmla="*/ 139 w 156"/>
                  <a:gd name="T37" fmla="*/ 118 h 207"/>
                  <a:gd name="T38" fmla="*/ 142 w 156"/>
                  <a:gd name="T39" fmla="*/ 111 h 207"/>
                  <a:gd name="T40" fmla="*/ 113 w 156"/>
                  <a:gd name="T41" fmla="*/ 94 h 207"/>
                  <a:gd name="T42" fmla="*/ 137 w 156"/>
                  <a:gd name="T43" fmla="*/ 79 h 207"/>
                  <a:gd name="T44" fmla="*/ 156 w 156"/>
                  <a:gd name="T45" fmla="*/ 60 h 207"/>
                  <a:gd name="T46" fmla="*/ 98 w 156"/>
                  <a:gd name="T47" fmla="*/ 55 h 207"/>
                  <a:gd name="T48" fmla="*/ 92 w 156"/>
                  <a:gd name="T49" fmla="*/ 72 h 207"/>
                  <a:gd name="T50" fmla="*/ 116 w 156"/>
                  <a:gd name="T51" fmla="*/ 69 h 207"/>
                  <a:gd name="T52" fmla="*/ 118 w 156"/>
                  <a:gd name="T53" fmla="*/ 76 h 207"/>
                  <a:gd name="T54" fmla="*/ 92 w 156"/>
                  <a:gd name="T55" fmla="*/ 97 h 207"/>
                  <a:gd name="T56" fmla="*/ 92 w 156"/>
                  <a:gd name="T57" fmla="*/ 72 h 207"/>
                  <a:gd name="T58" fmla="*/ 32 w 156"/>
                  <a:gd name="T59" fmla="*/ 107 h 207"/>
                  <a:gd name="T60" fmla="*/ 48 w 156"/>
                  <a:gd name="T61" fmla="*/ 96 h 207"/>
                  <a:gd name="T62" fmla="*/ 54 w 156"/>
                  <a:gd name="T63" fmla="*/ 110 h 207"/>
                  <a:gd name="T64" fmla="*/ 48 w 156"/>
                  <a:gd name="T65" fmla="*/ 130 h 207"/>
                  <a:gd name="T66" fmla="*/ 32 w 156"/>
                  <a:gd name="T67" fmla="*/ 1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6" h="207">
                    <a:moveTo>
                      <a:pt x="98" y="55"/>
                    </a:moveTo>
                    <a:cubicBezTo>
                      <a:pt x="100" y="29"/>
                      <a:pt x="100" y="29"/>
                      <a:pt x="100" y="29"/>
                    </a:cubicBezTo>
                    <a:cubicBezTo>
                      <a:pt x="95" y="23"/>
                      <a:pt x="71" y="0"/>
                      <a:pt x="64" y="2"/>
                    </a:cubicBezTo>
                    <a:cubicBezTo>
                      <a:pt x="58" y="5"/>
                      <a:pt x="56" y="50"/>
                      <a:pt x="58" y="60"/>
                    </a:cubicBezTo>
                    <a:cubicBezTo>
                      <a:pt x="49" y="63"/>
                      <a:pt x="20" y="80"/>
                      <a:pt x="20" y="80"/>
                    </a:cubicBezTo>
                    <a:cubicBezTo>
                      <a:pt x="13" y="82"/>
                      <a:pt x="11" y="74"/>
                      <a:pt x="3" y="7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6"/>
                      <a:pt x="13" y="118"/>
                      <a:pt x="18" y="138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33" y="134"/>
                      <a:pt x="37" y="144"/>
                      <a:pt x="40" y="155"/>
                    </a:cubicBezTo>
                    <a:cubicBezTo>
                      <a:pt x="51" y="156"/>
                      <a:pt x="51" y="156"/>
                      <a:pt x="51" y="156"/>
                    </a:cubicBezTo>
                    <a:cubicBezTo>
                      <a:pt x="49" y="157"/>
                      <a:pt x="49" y="157"/>
                      <a:pt x="49" y="157"/>
                    </a:cubicBezTo>
                    <a:cubicBezTo>
                      <a:pt x="65" y="207"/>
                      <a:pt x="65" y="207"/>
                      <a:pt x="65" y="207"/>
                    </a:cubicBezTo>
                    <a:cubicBezTo>
                      <a:pt x="76" y="193"/>
                      <a:pt x="68" y="187"/>
                      <a:pt x="78" y="177"/>
                    </a:cubicBezTo>
                    <a:cubicBezTo>
                      <a:pt x="87" y="167"/>
                      <a:pt x="80" y="157"/>
                      <a:pt x="84" y="141"/>
                    </a:cubicBezTo>
                    <a:cubicBezTo>
                      <a:pt x="105" y="135"/>
                      <a:pt x="110" y="124"/>
                      <a:pt x="116" y="122"/>
                    </a:cubicBezTo>
                    <a:cubicBezTo>
                      <a:pt x="139" y="118"/>
                      <a:pt x="139" y="118"/>
                      <a:pt x="139" y="118"/>
                    </a:cubicBezTo>
                    <a:cubicBezTo>
                      <a:pt x="140" y="116"/>
                      <a:pt x="142" y="112"/>
                      <a:pt x="142" y="111"/>
                    </a:cubicBezTo>
                    <a:cubicBezTo>
                      <a:pt x="137" y="94"/>
                      <a:pt x="119" y="111"/>
                      <a:pt x="113" y="94"/>
                    </a:cubicBezTo>
                    <a:cubicBezTo>
                      <a:pt x="119" y="90"/>
                      <a:pt x="131" y="83"/>
                      <a:pt x="137" y="79"/>
                    </a:cubicBezTo>
                    <a:cubicBezTo>
                      <a:pt x="144" y="73"/>
                      <a:pt x="153" y="62"/>
                      <a:pt x="156" y="60"/>
                    </a:cubicBezTo>
                    <a:cubicBezTo>
                      <a:pt x="151" y="41"/>
                      <a:pt x="118" y="54"/>
                      <a:pt x="98" y="55"/>
                    </a:cubicBezTo>
                    <a:close/>
                    <a:moveTo>
                      <a:pt x="92" y="72"/>
                    </a:moveTo>
                    <a:cubicBezTo>
                      <a:pt x="116" y="69"/>
                      <a:pt x="116" y="69"/>
                      <a:pt x="116" y="69"/>
                    </a:cubicBezTo>
                    <a:cubicBezTo>
                      <a:pt x="120" y="70"/>
                      <a:pt x="121" y="72"/>
                      <a:pt x="118" y="76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7" y="94"/>
                      <a:pt x="88" y="86"/>
                      <a:pt x="92" y="72"/>
                    </a:cubicBezTo>
                    <a:close/>
                    <a:moveTo>
                      <a:pt x="32" y="107"/>
                    </a:moveTo>
                    <a:cubicBezTo>
                      <a:pt x="36" y="101"/>
                      <a:pt x="41" y="98"/>
                      <a:pt x="48" y="96"/>
                    </a:cubicBezTo>
                    <a:cubicBezTo>
                      <a:pt x="52" y="98"/>
                      <a:pt x="53" y="104"/>
                      <a:pt x="54" y="110"/>
                    </a:cubicBezTo>
                    <a:cubicBezTo>
                      <a:pt x="48" y="130"/>
                      <a:pt x="48" y="130"/>
                      <a:pt x="48" y="130"/>
                    </a:cubicBezTo>
                    <a:cubicBezTo>
                      <a:pt x="40" y="131"/>
                      <a:pt x="35" y="123"/>
                      <a:pt x="32" y="10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3A75EB82-3DB9-40FD-946D-A4A059B2E74C}"/>
                  </a:ext>
                </a:extLst>
              </p:cNvPr>
              <p:cNvSpPr/>
              <p:nvPr/>
            </p:nvSpPr>
            <p:spPr bwMode="auto">
              <a:xfrm>
                <a:off x="4826000" y="2876550"/>
                <a:ext cx="547688" cy="709613"/>
              </a:xfrm>
              <a:custGeom>
                <a:avLst/>
                <a:gdLst>
                  <a:gd name="T0" fmla="*/ 66 w 166"/>
                  <a:gd name="T1" fmla="*/ 41 h 214"/>
                  <a:gd name="T2" fmla="*/ 125 w 166"/>
                  <a:gd name="T3" fmla="*/ 28 h 214"/>
                  <a:gd name="T4" fmla="*/ 123 w 166"/>
                  <a:gd name="T5" fmla="*/ 178 h 214"/>
                  <a:gd name="T6" fmla="*/ 95 w 166"/>
                  <a:gd name="T7" fmla="*/ 173 h 214"/>
                  <a:gd name="T8" fmla="*/ 91 w 166"/>
                  <a:gd name="T9" fmla="*/ 182 h 214"/>
                  <a:gd name="T10" fmla="*/ 73 w 166"/>
                  <a:gd name="T11" fmla="*/ 176 h 214"/>
                  <a:gd name="T12" fmla="*/ 72 w 166"/>
                  <a:gd name="T13" fmla="*/ 183 h 214"/>
                  <a:gd name="T14" fmla="*/ 38 w 166"/>
                  <a:gd name="T15" fmla="*/ 181 h 214"/>
                  <a:gd name="T16" fmla="*/ 33 w 166"/>
                  <a:gd name="T17" fmla="*/ 177 h 214"/>
                  <a:gd name="T18" fmla="*/ 44 w 166"/>
                  <a:gd name="T19" fmla="*/ 97 h 214"/>
                  <a:gd name="T20" fmla="*/ 75 w 166"/>
                  <a:gd name="T21" fmla="*/ 93 h 214"/>
                  <a:gd name="T22" fmla="*/ 70 w 166"/>
                  <a:gd name="T23" fmla="*/ 98 h 214"/>
                  <a:gd name="T24" fmla="*/ 47 w 166"/>
                  <a:gd name="T25" fmla="*/ 114 h 214"/>
                  <a:gd name="T26" fmla="*/ 44 w 166"/>
                  <a:gd name="T27" fmla="*/ 131 h 214"/>
                  <a:gd name="T28" fmla="*/ 63 w 166"/>
                  <a:gd name="T29" fmla="*/ 141 h 214"/>
                  <a:gd name="T30" fmla="*/ 53 w 166"/>
                  <a:gd name="T31" fmla="*/ 149 h 214"/>
                  <a:gd name="T32" fmla="*/ 60 w 166"/>
                  <a:gd name="T33" fmla="*/ 170 h 214"/>
                  <a:gd name="T34" fmla="*/ 128 w 166"/>
                  <a:gd name="T35" fmla="*/ 132 h 214"/>
                  <a:gd name="T36" fmla="*/ 126 w 166"/>
                  <a:gd name="T37" fmla="*/ 117 h 214"/>
                  <a:gd name="T38" fmla="*/ 85 w 166"/>
                  <a:gd name="T39" fmla="*/ 98 h 214"/>
                  <a:gd name="T40" fmla="*/ 89 w 166"/>
                  <a:gd name="T41" fmla="*/ 67 h 214"/>
                  <a:gd name="T42" fmla="*/ 87 w 166"/>
                  <a:gd name="T43" fmla="*/ 64 h 214"/>
                  <a:gd name="T44" fmla="*/ 45 w 166"/>
                  <a:gd name="T45" fmla="*/ 83 h 214"/>
                  <a:gd name="T46" fmla="*/ 66 w 166"/>
                  <a:gd name="T47" fmla="*/ 41 h 214"/>
                  <a:gd name="T48" fmla="*/ 31 w 166"/>
                  <a:gd name="T49" fmla="*/ 47 h 214"/>
                  <a:gd name="T50" fmla="*/ 21 w 166"/>
                  <a:gd name="T51" fmla="*/ 125 h 214"/>
                  <a:gd name="T52" fmla="*/ 23 w 166"/>
                  <a:gd name="T53" fmla="*/ 204 h 214"/>
                  <a:gd name="T54" fmla="*/ 33 w 166"/>
                  <a:gd name="T55" fmla="*/ 196 h 214"/>
                  <a:gd name="T56" fmla="*/ 39 w 166"/>
                  <a:gd name="T57" fmla="*/ 202 h 214"/>
                  <a:gd name="T58" fmla="*/ 73 w 166"/>
                  <a:gd name="T59" fmla="*/ 201 h 214"/>
                  <a:gd name="T60" fmla="*/ 108 w 166"/>
                  <a:gd name="T61" fmla="*/ 214 h 214"/>
                  <a:gd name="T62" fmla="*/ 150 w 166"/>
                  <a:gd name="T63" fmla="*/ 130 h 214"/>
                  <a:gd name="T64" fmla="*/ 137 w 166"/>
                  <a:gd name="T65" fmla="*/ 22 h 214"/>
                  <a:gd name="T66" fmla="*/ 31 w 166"/>
                  <a:gd name="T67" fmla="*/ 47 h 214"/>
                  <a:gd name="T68" fmla="*/ 106 w 166"/>
                  <a:gd name="T69" fmla="*/ 127 h 214"/>
                  <a:gd name="T70" fmla="*/ 106 w 166"/>
                  <a:gd name="T71" fmla="*/ 132 h 214"/>
                  <a:gd name="T72" fmla="*/ 111 w 166"/>
                  <a:gd name="T73" fmla="*/ 133 h 214"/>
                  <a:gd name="T74" fmla="*/ 110 w 166"/>
                  <a:gd name="T75" fmla="*/ 125 h 214"/>
                  <a:gd name="T76" fmla="*/ 106 w 166"/>
                  <a:gd name="T77" fmla="*/ 127 h 214"/>
                  <a:gd name="T78" fmla="*/ 60 w 166"/>
                  <a:gd name="T79" fmla="*/ 124 h 214"/>
                  <a:gd name="T80" fmla="*/ 63 w 166"/>
                  <a:gd name="T81" fmla="*/ 126 h 214"/>
                  <a:gd name="T82" fmla="*/ 70 w 166"/>
                  <a:gd name="T83" fmla="*/ 122 h 214"/>
                  <a:gd name="T84" fmla="*/ 68 w 166"/>
                  <a:gd name="T85" fmla="*/ 117 h 214"/>
                  <a:gd name="T86" fmla="*/ 60 w 166"/>
                  <a:gd name="T87" fmla="*/ 124 h 214"/>
                  <a:gd name="T88" fmla="*/ 84 w 166"/>
                  <a:gd name="T89" fmla="*/ 118 h 214"/>
                  <a:gd name="T90" fmla="*/ 88 w 166"/>
                  <a:gd name="T91" fmla="*/ 118 h 214"/>
                  <a:gd name="T92" fmla="*/ 89 w 166"/>
                  <a:gd name="T93" fmla="*/ 114 h 214"/>
                  <a:gd name="T94" fmla="*/ 87 w 166"/>
                  <a:gd name="T95" fmla="*/ 111 h 214"/>
                  <a:gd name="T96" fmla="*/ 84 w 166"/>
                  <a:gd name="T97" fmla="*/ 11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214">
                    <a:moveTo>
                      <a:pt x="66" y="41"/>
                    </a:moveTo>
                    <a:cubicBezTo>
                      <a:pt x="80" y="26"/>
                      <a:pt x="111" y="23"/>
                      <a:pt x="125" y="28"/>
                    </a:cubicBezTo>
                    <a:cubicBezTo>
                      <a:pt x="133" y="56"/>
                      <a:pt x="145" y="155"/>
                      <a:pt x="123" y="178"/>
                    </a:cubicBezTo>
                    <a:cubicBezTo>
                      <a:pt x="114" y="188"/>
                      <a:pt x="104" y="177"/>
                      <a:pt x="95" y="173"/>
                    </a:cubicBezTo>
                    <a:cubicBezTo>
                      <a:pt x="91" y="182"/>
                      <a:pt x="91" y="182"/>
                      <a:pt x="91" y="182"/>
                    </a:cubicBezTo>
                    <a:cubicBezTo>
                      <a:pt x="73" y="176"/>
                      <a:pt x="73" y="176"/>
                      <a:pt x="73" y="176"/>
                    </a:cubicBezTo>
                    <a:cubicBezTo>
                      <a:pt x="72" y="183"/>
                      <a:pt x="72" y="183"/>
                      <a:pt x="72" y="183"/>
                    </a:cubicBezTo>
                    <a:cubicBezTo>
                      <a:pt x="62" y="185"/>
                      <a:pt x="47" y="191"/>
                      <a:pt x="38" y="181"/>
                    </a:cubicBezTo>
                    <a:cubicBezTo>
                      <a:pt x="33" y="177"/>
                      <a:pt x="33" y="177"/>
                      <a:pt x="33" y="177"/>
                    </a:cubicBezTo>
                    <a:cubicBezTo>
                      <a:pt x="38" y="168"/>
                      <a:pt x="34" y="108"/>
                      <a:pt x="44" y="97"/>
                    </a:cubicBezTo>
                    <a:cubicBezTo>
                      <a:pt x="47" y="94"/>
                      <a:pt x="68" y="87"/>
                      <a:pt x="75" y="93"/>
                    </a:cubicBezTo>
                    <a:cubicBezTo>
                      <a:pt x="70" y="98"/>
                      <a:pt x="70" y="98"/>
                      <a:pt x="70" y="98"/>
                    </a:cubicBezTo>
                    <a:cubicBezTo>
                      <a:pt x="63" y="105"/>
                      <a:pt x="54" y="111"/>
                      <a:pt x="47" y="114"/>
                    </a:cubicBezTo>
                    <a:cubicBezTo>
                      <a:pt x="44" y="119"/>
                      <a:pt x="43" y="125"/>
                      <a:pt x="44" y="13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6"/>
                      <a:pt x="54" y="164"/>
                      <a:pt x="60" y="170"/>
                    </a:cubicBezTo>
                    <a:cubicBezTo>
                      <a:pt x="71" y="183"/>
                      <a:pt x="113" y="141"/>
                      <a:pt x="128" y="132"/>
                    </a:cubicBezTo>
                    <a:cubicBezTo>
                      <a:pt x="128" y="127"/>
                      <a:pt x="130" y="122"/>
                      <a:pt x="126" y="117"/>
                    </a:cubicBezTo>
                    <a:cubicBezTo>
                      <a:pt x="109" y="98"/>
                      <a:pt x="104" y="118"/>
                      <a:pt x="85" y="98"/>
                    </a:cubicBezTo>
                    <a:cubicBezTo>
                      <a:pt x="89" y="91"/>
                      <a:pt x="95" y="73"/>
                      <a:pt x="89" y="67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78" y="54"/>
                      <a:pt x="56" y="76"/>
                      <a:pt x="45" y="83"/>
                    </a:cubicBezTo>
                    <a:cubicBezTo>
                      <a:pt x="43" y="69"/>
                      <a:pt x="54" y="54"/>
                      <a:pt x="66" y="41"/>
                    </a:cubicBezTo>
                    <a:close/>
                    <a:moveTo>
                      <a:pt x="31" y="47"/>
                    </a:moveTo>
                    <a:cubicBezTo>
                      <a:pt x="6" y="74"/>
                      <a:pt x="21" y="98"/>
                      <a:pt x="21" y="125"/>
                    </a:cubicBezTo>
                    <a:cubicBezTo>
                      <a:pt x="22" y="156"/>
                      <a:pt x="0" y="177"/>
                      <a:pt x="23" y="204"/>
                    </a:cubicBezTo>
                    <a:cubicBezTo>
                      <a:pt x="33" y="196"/>
                      <a:pt x="33" y="196"/>
                      <a:pt x="33" y="196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44" y="208"/>
                      <a:pt x="67" y="203"/>
                      <a:pt x="73" y="201"/>
                    </a:cubicBezTo>
                    <a:cubicBezTo>
                      <a:pt x="92" y="194"/>
                      <a:pt x="88" y="191"/>
                      <a:pt x="108" y="214"/>
                    </a:cubicBezTo>
                    <a:cubicBezTo>
                      <a:pt x="166" y="201"/>
                      <a:pt x="146" y="172"/>
                      <a:pt x="150" y="130"/>
                    </a:cubicBezTo>
                    <a:cubicBezTo>
                      <a:pt x="151" y="107"/>
                      <a:pt x="154" y="41"/>
                      <a:pt x="137" y="22"/>
                    </a:cubicBezTo>
                    <a:cubicBezTo>
                      <a:pt x="117" y="0"/>
                      <a:pt x="54" y="22"/>
                      <a:pt x="31" y="47"/>
                    </a:cubicBezTo>
                    <a:close/>
                    <a:moveTo>
                      <a:pt x="106" y="127"/>
                    </a:moveTo>
                    <a:cubicBezTo>
                      <a:pt x="106" y="127"/>
                      <a:pt x="104" y="130"/>
                      <a:pt x="106" y="132"/>
                    </a:cubicBezTo>
                    <a:cubicBezTo>
                      <a:pt x="108" y="135"/>
                      <a:pt x="109" y="135"/>
                      <a:pt x="111" y="133"/>
                    </a:cubicBezTo>
                    <a:cubicBezTo>
                      <a:pt x="113" y="131"/>
                      <a:pt x="113" y="128"/>
                      <a:pt x="110" y="125"/>
                    </a:cubicBezTo>
                    <a:cubicBezTo>
                      <a:pt x="107" y="123"/>
                      <a:pt x="106" y="127"/>
                      <a:pt x="106" y="127"/>
                    </a:cubicBezTo>
                    <a:close/>
                    <a:moveTo>
                      <a:pt x="60" y="124"/>
                    </a:moveTo>
                    <a:cubicBezTo>
                      <a:pt x="59" y="125"/>
                      <a:pt x="60" y="126"/>
                      <a:pt x="63" y="126"/>
                    </a:cubicBezTo>
                    <a:cubicBezTo>
                      <a:pt x="66" y="126"/>
                      <a:pt x="67" y="125"/>
                      <a:pt x="70" y="122"/>
                    </a:cubicBezTo>
                    <a:cubicBezTo>
                      <a:pt x="73" y="119"/>
                      <a:pt x="72" y="116"/>
                      <a:pt x="68" y="117"/>
                    </a:cubicBezTo>
                    <a:cubicBezTo>
                      <a:pt x="65" y="117"/>
                      <a:pt x="60" y="123"/>
                      <a:pt x="60" y="124"/>
                    </a:cubicBezTo>
                    <a:close/>
                    <a:moveTo>
                      <a:pt x="84" y="118"/>
                    </a:moveTo>
                    <a:cubicBezTo>
                      <a:pt x="84" y="120"/>
                      <a:pt x="87" y="120"/>
                      <a:pt x="88" y="118"/>
                    </a:cubicBezTo>
                    <a:cubicBezTo>
                      <a:pt x="89" y="116"/>
                      <a:pt x="88" y="116"/>
                      <a:pt x="89" y="114"/>
                    </a:cubicBezTo>
                    <a:cubicBezTo>
                      <a:pt x="90" y="111"/>
                      <a:pt x="89" y="111"/>
                      <a:pt x="87" y="111"/>
                    </a:cubicBezTo>
                    <a:cubicBezTo>
                      <a:pt x="85" y="111"/>
                      <a:pt x="84" y="116"/>
                      <a:pt x="84" y="1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3" name="ïṡlîdé">
                <a:extLst>
                  <a:ext uri="{FF2B5EF4-FFF2-40B4-BE49-F238E27FC236}">
                    <a16:creationId xmlns:a16="http://schemas.microsoft.com/office/drawing/2014/main" id="{A3F72EC5-A64E-4A86-AD4C-115946CC0567}"/>
                  </a:ext>
                </a:extLst>
              </p:cNvPr>
              <p:cNvSpPr/>
              <p:nvPr/>
            </p:nvSpPr>
            <p:spPr bwMode="auto">
              <a:xfrm>
                <a:off x="5532438" y="2925763"/>
                <a:ext cx="668338" cy="739775"/>
              </a:xfrm>
              <a:custGeom>
                <a:avLst/>
                <a:gdLst>
                  <a:gd name="T0" fmla="*/ 137 w 203"/>
                  <a:gd name="T1" fmla="*/ 49 h 223"/>
                  <a:gd name="T2" fmla="*/ 112 w 203"/>
                  <a:gd name="T3" fmla="*/ 45 h 223"/>
                  <a:gd name="T4" fmla="*/ 98 w 203"/>
                  <a:gd name="T5" fmla="*/ 52 h 223"/>
                  <a:gd name="T6" fmla="*/ 69 w 203"/>
                  <a:gd name="T7" fmla="*/ 84 h 223"/>
                  <a:gd name="T8" fmla="*/ 92 w 203"/>
                  <a:gd name="T9" fmla="*/ 27 h 223"/>
                  <a:gd name="T10" fmla="*/ 78 w 203"/>
                  <a:gd name="T11" fmla="*/ 13 h 223"/>
                  <a:gd name="T12" fmla="*/ 71 w 203"/>
                  <a:gd name="T13" fmla="*/ 33 h 223"/>
                  <a:gd name="T14" fmla="*/ 48 w 203"/>
                  <a:gd name="T15" fmla="*/ 101 h 223"/>
                  <a:gd name="T16" fmla="*/ 56 w 203"/>
                  <a:gd name="T17" fmla="*/ 156 h 223"/>
                  <a:gd name="T18" fmla="*/ 76 w 203"/>
                  <a:gd name="T19" fmla="*/ 186 h 223"/>
                  <a:gd name="T20" fmla="*/ 90 w 203"/>
                  <a:gd name="T21" fmla="*/ 115 h 223"/>
                  <a:gd name="T22" fmla="*/ 110 w 203"/>
                  <a:gd name="T23" fmla="*/ 78 h 223"/>
                  <a:gd name="T24" fmla="*/ 99 w 203"/>
                  <a:gd name="T25" fmla="*/ 118 h 223"/>
                  <a:gd name="T26" fmla="*/ 86 w 203"/>
                  <a:gd name="T27" fmla="*/ 156 h 223"/>
                  <a:gd name="T28" fmla="*/ 131 w 203"/>
                  <a:gd name="T29" fmla="*/ 186 h 223"/>
                  <a:gd name="T30" fmla="*/ 159 w 203"/>
                  <a:gd name="T31" fmla="*/ 172 h 223"/>
                  <a:gd name="T32" fmla="*/ 202 w 203"/>
                  <a:gd name="T33" fmla="*/ 110 h 223"/>
                  <a:gd name="T34" fmla="*/ 188 w 203"/>
                  <a:gd name="T35" fmla="*/ 91 h 223"/>
                  <a:gd name="T36" fmla="*/ 153 w 203"/>
                  <a:gd name="T37" fmla="*/ 4 h 223"/>
                  <a:gd name="T38" fmla="*/ 144 w 203"/>
                  <a:gd name="T39" fmla="*/ 2 h 223"/>
                  <a:gd name="T40" fmla="*/ 82 w 203"/>
                  <a:gd name="T41" fmla="*/ 96 h 223"/>
                  <a:gd name="T42" fmla="*/ 86 w 203"/>
                  <a:gd name="T43" fmla="*/ 106 h 223"/>
                  <a:gd name="T44" fmla="*/ 75 w 203"/>
                  <a:gd name="T45" fmla="*/ 108 h 223"/>
                  <a:gd name="T46" fmla="*/ 89 w 203"/>
                  <a:gd name="T47" fmla="*/ 73 h 223"/>
                  <a:gd name="T48" fmla="*/ 83 w 203"/>
                  <a:gd name="T49" fmla="*/ 80 h 223"/>
                  <a:gd name="T50" fmla="*/ 57 w 203"/>
                  <a:gd name="T51" fmla="*/ 138 h 223"/>
                  <a:gd name="T52" fmla="*/ 56 w 203"/>
                  <a:gd name="T53" fmla="*/ 125 h 223"/>
                  <a:gd name="T54" fmla="*/ 126 w 203"/>
                  <a:gd name="T55" fmla="*/ 120 h 223"/>
                  <a:gd name="T56" fmla="*/ 117 w 203"/>
                  <a:gd name="T57" fmla="*/ 126 h 223"/>
                  <a:gd name="T58" fmla="*/ 136 w 203"/>
                  <a:gd name="T59" fmla="*/ 73 h 223"/>
                  <a:gd name="T60" fmla="*/ 130 w 203"/>
                  <a:gd name="T61" fmla="*/ 75 h 223"/>
                  <a:gd name="T62" fmla="*/ 171 w 203"/>
                  <a:gd name="T63" fmla="*/ 98 h 223"/>
                  <a:gd name="T64" fmla="*/ 168 w 203"/>
                  <a:gd name="T65" fmla="*/ 10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3" h="223">
                    <a:moveTo>
                      <a:pt x="144" y="2"/>
                    </a:moveTo>
                    <a:cubicBezTo>
                      <a:pt x="138" y="13"/>
                      <a:pt x="143" y="36"/>
                      <a:pt x="137" y="49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17" y="33"/>
                      <a:pt x="109" y="34"/>
                      <a:pt x="112" y="45"/>
                    </a:cubicBezTo>
                    <a:cubicBezTo>
                      <a:pt x="116" y="57"/>
                      <a:pt x="119" y="59"/>
                      <a:pt x="110" y="69"/>
                    </a:cubicBezTo>
                    <a:cubicBezTo>
                      <a:pt x="106" y="65"/>
                      <a:pt x="100" y="53"/>
                      <a:pt x="98" y="52"/>
                    </a:cubicBezTo>
                    <a:cubicBezTo>
                      <a:pt x="95" y="49"/>
                      <a:pt x="87" y="48"/>
                      <a:pt x="85" y="50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51" y="70"/>
                      <a:pt x="74" y="58"/>
                      <a:pt x="92" y="27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101" y="12"/>
                      <a:pt x="79" y="10"/>
                      <a:pt x="78" y="13"/>
                    </a:cubicBezTo>
                    <a:cubicBezTo>
                      <a:pt x="74" y="19"/>
                      <a:pt x="78" y="21"/>
                      <a:pt x="73" y="29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59" y="53"/>
                      <a:pt x="6" y="94"/>
                      <a:pt x="21" y="105"/>
                    </a:cubicBezTo>
                    <a:cubicBezTo>
                      <a:pt x="27" y="110"/>
                      <a:pt x="42" y="101"/>
                      <a:pt x="48" y="101"/>
                    </a:cubicBezTo>
                    <a:cubicBezTo>
                      <a:pt x="38" y="113"/>
                      <a:pt x="0" y="157"/>
                      <a:pt x="19" y="172"/>
                    </a:cubicBezTo>
                    <a:cubicBezTo>
                      <a:pt x="30" y="181"/>
                      <a:pt x="48" y="165"/>
                      <a:pt x="56" y="156"/>
                    </a:cubicBezTo>
                    <a:cubicBezTo>
                      <a:pt x="63" y="164"/>
                      <a:pt x="60" y="179"/>
                      <a:pt x="69" y="186"/>
                    </a:cubicBezTo>
                    <a:cubicBezTo>
                      <a:pt x="72" y="188"/>
                      <a:pt x="75" y="188"/>
                      <a:pt x="76" y="186"/>
                    </a:cubicBezTo>
                    <a:cubicBezTo>
                      <a:pt x="82" y="176"/>
                      <a:pt x="66" y="160"/>
                      <a:pt x="75" y="136"/>
                    </a:cubicBezTo>
                    <a:cubicBezTo>
                      <a:pt x="80" y="123"/>
                      <a:pt x="85" y="126"/>
                      <a:pt x="90" y="115"/>
                    </a:cubicBezTo>
                    <a:cubicBezTo>
                      <a:pt x="94" y="106"/>
                      <a:pt x="96" y="97"/>
                      <a:pt x="102" y="86"/>
                    </a:cubicBezTo>
                    <a:cubicBezTo>
                      <a:pt x="105" y="81"/>
                      <a:pt x="106" y="82"/>
                      <a:pt x="110" y="78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99" y="118"/>
                      <a:pt x="99" y="118"/>
                      <a:pt x="99" y="118"/>
                    </a:cubicBezTo>
                    <a:cubicBezTo>
                      <a:pt x="98" y="119"/>
                      <a:pt x="87" y="125"/>
                      <a:pt x="87" y="126"/>
                    </a:cubicBezTo>
                    <a:cubicBezTo>
                      <a:pt x="84" y="130"/>
                      <a:pt x="84" y="155"/>
                      <a:pt x="86" y="156"/>
                    </a:cubicBezTo>
                    <a:cubicBezTo>
                      <a:pt x="95" y="163"/>
                      <a:pt x="126" y="148"/>
                      <a:pt x="128" y="149"/>
                    </a:cubicBezTo>
                    <a:cubicBezTo>
                      <a:pt x="135" y="155"/>
                      <a:pt x="130" y="176"/>
                      <a:pt x="131" y="186"/>
                    </a:cubicBezTo>
                    <a:cubicBezTo>
                      <a:pt x="132" y="204"/>
                      <a:pt x="134" y="207"/>
                      <a:pt x="142" y="223"/>
                    </a:cubicBezTo>
                    <a:cubicBezTo>
                      <a:pt x="148" y="211"/>
                      <a:pt x="157" y="185"/>
                      <a:pt x="159" y="172"/>
                    </a:cubicBezTo>
                    <a:cubicBezTo>
                      <a:pt x="162" y="156"/>
                      <a:pt x="163" y="133"/>
                      <a:pt x="166" y="121"/>
                    </a:cubicBezTo>
                    <a:cubicBezTo>
                      <a:pt x="202" y="110"/>
                      <a:pt x="202" y="110"/>
                      <a:pt x="202" y="11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88" y="91"/>
                      <a:pt x="188" y="91"/>
                      <a:pt x="188" y="91"/>
                    </a:cubicBezTo>
                    <a:cubicBezTo>
                      <a:pt x="187" y="66"/>
                      <a:pt x="168" y="68"/>
                      <a:pt x="172" y="48"/>
                    </a:cubicBezTo>
                    <a:cubicBezTo>
                      <a:pt x="174" y="34"/>
                      <a:pt x="166" y="14"/>
                      <a:pt x="153" y="4"/>
                    </a:cubicBezTo>
                    <a:cubicBezTo>
                      <a:pt x="152" y="3"/>
                      <a:pt x="152" y="3"/>
                      <a:pt x="152" y="3"/>
                    </a:cubicBezTo>
                    <a:cubicBezTo>
                      <a:pt x="149" y="0"/>
                      <a:pt x="146" y="0"/>
                      <a:pt x="144" y="2"/>
                    </a:cubicBezTo>
                    <a:close/>
                    <a:moveTo>
                      <a:pt x="75" y="108"/>
                    </a:moveTo>
                    <a:cubicBezTo>
                      <a:pt x="78" y="102"/>
                      <a:pt x="78" y="95"/>
                      <a:pt x="82" y="96"/>
                    </a:cubicBezTo>
                    <a:cubicBezTo>
                      <a:pt x="85" y="97"/>
                      <a:pt x="89" y="93"/>
                      <a:pt x="91" y="95"/>
                    </a:cubicBezTo>
                    <a:cubicBezTo>
                      <a:pt x="93" y="98"/>
                      <a:pt x="90" y="104"/>
                      <a:pt x="86" y="106"/>
                    </a:cubicBezTo>
                    <a:cubicBezTo>
                      <a:pt x="82" y="109"/>
                      <a:pt x="77" y="114"/>
                      <a:pt x="77" y="114"/>
                    </a:cubicBezTo>
                    <a:cubicBezTo>
                      <a:pt x="77" y="114"/>
                      <a:pt x="72" y="114"/>
                      <a:pt x="75" y="108"/>
                    </a:cubicBezTo>
                    <a:close/>
                    <a:moveTo>
                      <a:pt x="83" y="80"/>
                    </a:moveTo>
                    <a:cubicBezTo>
                      <a:pt x="84" y="76"/>
                      <a:pt x="85" y="74"/>
                      <a:pt x="89" y="73"/>
                    </a:cubicBezTo>
                    <a:cubicBezTo>
                      <a:pt x="93" y="72"/>
                      <a:pt x="93" y="76"/>
                      <a:pt x="90" y="81"/>
                    </a:cubicBezTo>
                    <a:cubicBezTo>
                      <a:pt x="87" y="86"/>
                      <a:pt x="81" y="84"/>
                      <a:pt x="83" y="80"/>
                    </a:cubicBezTo>
                    <a:close/>
                    <a:moveTo>
                      <a:pt x="56" y="125"/>
                    </a:moveTo>
                    <a:cubicBezTo>
                      <a:pt x="59" y="127"/>
                      <a:pt x="60" y="136"/>
                      <a:pt x="57" y="138"/>
                    </a:cubicBezTo>
                    <a:cubicBezTo>
                      <a:pt x="53" y="140"/>
                      <a:pt x="48" y="148"/>
                      <a:pt x="46" y="145"/>
                    </a:cubicBezTo>
                    <a:cubicBezTo>
                      <a:pt x="43" y="142"/>
                      <a:pt x="53" y="122"/>
                      <a:pt x="56" y="125"/>
                    </a:cubicBezTo>
                    <a:close/>
                    <a:moveTo>
                      <a:pt x="117" y="126"/>
                    </a:moveTo>
                    <a:cubicBezTo>
                      <a:pt x="115" y="121"/>
                      <a:pt x="120" y="120"/>
                      <a:pt x="126" y="120"/>
                    </a:cubicBezTo>
                    <a:cubicBezTo>
                      <a:pt x="132" y="119"/>
                      <a:pt x="133" y="124"/>
                      <a:pt x="128" y="126"/>
                    </a:cubicBezTo>
                    <a:cubicBezTo>
                      <a:pt x="123" y="128"/>
                      <a:pt x="118" y="131"/>
                      <a:pt x="117" y="126"/>
                    </a:cubicBezTo>
                    <a:close/>
                    <a:moveTo>
                      <a:pt x="130" y="75"/>
                    </a:moveTo>
                    <a:cubicBezTo>
                      <a:pt x="130" y="73"/>
                      <a:pt x="133" y="71"/>
                      <a:pt x="136" y="73"/>
                    </a:cubicBezTo>
                    <a:cubicBezTo>
                      <a:pt x="140" y="75"/>
                      <a:pt x="139" y="76"/>
                      <a:pt x="134" y="79"/>
                    </a:cubicBezTo>
                    <a:cubicBezTo>
                      <a:pt x="129" y="81"/>
                      <a:pt x="130" y="76"/>
                      <a:pt x="130" y="75"/>
                    </a:cubicBezTo>
                    <a:close/>
                    <a:moveTo>
                      <a:pt x="166" y="99"/>
                    </a:moveTo>
                    <a:cubicBezTo>
                      <a:pt x="171" y="98"/>
                      <a:pt x="171" y="98"/>
                      <a:pt x="171" y="98"/>
                    </a:cubicBezTo>
                    <a:cubicBezTo>
                      <a:pt x="172" y="104"/>
                      <a:pt x="172" y="104"/>
                      <a:pt x="172" y="104"/>
                    </a:cubicBezTo>
                    <a:cubicBezTo>
                      <a:pt x="172" y="104"/>
                      <a:pt x="171" y="105"/>
                      <a:pt x="168" y="103"/>
                    </a:cubicBezTo>
                    <a:cubicBezTo>
                      <a:pt x="164" y="101"/>
                      <a:pt x="167" y="99"/>
                      <a:pt x="166" y="9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4" name="í$liďé">
                <a:extLst>
                  <a:ext uri="{FF2B5EF4-FFF2-40B4-BE49-F238E27FC236}">
                    <a16:creationId xmlns:a16="http://schemas.microsoft.com/office/drawing/2014/main" id="{61E0FD07-6BA6-4203-9AE2-05EA3627F193}"/>
                  </a:ext>
                </a:extLst>
              </p:cNvPr>
              <p:cNvSpPr/>
              <p:nvPr/>
            </p:nvSpPr>
            <p:spPr bwMode="auto">
              <a:xfrm>
                <a:off x="6399213" y="2949575"/>
                <a:ext cx="122238" cy="166688"/>
              </a:xfrm>
              <a:custGeom>
                <a:avLst/>
                <a:gdLst>
                  <a:gd name="T0" fmla="*/ 12 w 37"/>
                  <a:gd name="T1" fmla="*/ 4 h 50"/>
                  <a:gd name="T2" fmla="*/ 21 w 37"/>
                  <a:gd name="T3" fmla="*/ 49 h 50"/>
                  <a:gd name="T4" fmla="*/ 25 w 37"/>
                  <a:gd name="T5" fmla="*/ 49 h 50"/>
                  <a:gd name="T6" fmla="*/ 33 w 37"/>
                  <a:gd name="T7" fmla="*/ 46 h 50"/>
                  <a:gd name="T8" fmla="*/ 24 w 37"/>
                  <a:gd name="T9" fmla="*/ 2 h 50"/>
                  <a:gd name="T10" fmla="*/ 19 w 37"/>
                  <a:gd name="T11" fmla="*/ 2 h 50"/>
                  <a:gd name="T12" fmla="*/ 12 w 37"/>
                  <a:gd name="T13" fmla="*/ 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50">
                    <a:moveTo>
                      <a:pt x="12" y="4"/>
                    </a:moveTo>
                    <a:cubicBezTo>
                      <a:pt x="14" y="20"/>
                      <a:pt x="0" y="45"/>
                      <a:pt x="21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9" y="50"/>
                      <a:pt x="32" y="49"/>
                      <a:pt x="33" y="46"/>
                    </a:cubicBezTo>
                    <a:cubicBezTo>
                      <a:pt x="37" y="31"/>
                      <a:pt x="28" y="13"/>
                      <a:pt x="24" y="2"/>
                    </a:cubicBezTo>
                    <a:cubicBezTo>
                      <a:pt x="23" y="2"/>
                      <a:pt x="20" y="0"/>
                      <a:pt x="19" y="2"/>
                    </a:cubicBezTo>
                    <a:cubicBezTo>
                      <a:pt x="17" y="5"/>
                      <a:pt x="19" y="4"/>
                      <a:pt x="1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5" name="i$ļiḋe">
                <a:extLst>
                  <a:ext uri="{FF2B5EF4-FFF2-40B4-BE49-F238E27FC236}">
                    <a16:creationId xmlns:a16="http://schemas.microsoft.com/office/drawing/2014/main" id="{C032A865-0AF0-4D28-A33E-B0AC59E03ED4}"/>
                  </a:ext>
                </a:extLst>
              </p:cNvPr>
              <p:cNvSpPr/>
              <p:nvPr/>
            </p:nvSpPr>
            <p:spPr bwMode="auto">
              <a:xfrm>
                <a:off x="6337300" y="2970213"/>
                <a:ext cx="465138" cy="666750"/>
              </a:xfrm>
              <a:custGeom>
                <a:avLst/>
                <a:gdLst>
                  <a:gd name="T0" fmla="*/ 60 w 141"/>
                  <a:gd name="T1" fmla="*/ 16 h 201"/>
                  <a:gd name="T2" fmla="*/ 86 w 141"/>
                  <a:gd name="T3" fmla="*/ 32 h 201"/>
                  <a:gd name="T4" fmla="*/ 41 w 141"/>
                  <a:gd name="T5" fmla="*/ 64 h 201"/>
                  <a:gd name="T6" fmla="*/ 3 w 141"/>
                  <a:gd name="T7" fmla="*/ 105 h 201"/>
                  <a:gd name="T8" fmla="*/ 29 w 141"/>
                  <a:gd name="T9" fmla="*/ 134 h 201"/>
                  <a:gd name="T10" fmla="*/ 68 w 141"/>
                  <a:gd name="T11" fmla="*/ 70 h 201"/>
                  <a:gd name="T12" fmla="*/ 123 w 141"/>
                  <a:gd name="T13" fmla="*/ 71 h 201"/>
                  <a:gd name="T14" fmla="*/ 93 w 141"/>
                  <a:gd name="T15" fmla="*/ 91 h 201"/>
                  <a:gd name="T16" fmla="*/ 84 w 141"/>
                  <a:gd name="T17" fmla="*/ 87 h 201"/>
                  <a:gd name="T18" fmla="*/ 78 w 141"/>
                  <a:gd name="T19" fmla="*/ 86 h 201"/>
                  <a:gd name="T20" fmla="*/ 57 w 141"/>
                  <a:gd name="T21" fmla="*/ 113 h 201"/>
                  <a:gd name="T22" fmla="*/ 81 w 141"/>
                  <a:gd name="T23" fmla="*/ 101 h 201"/>
                  <a:gd name="T24" fmla="*/ 79 w 141"/>
                  <a:gd name="T25" fmla="*/ 126 h 201"/>
                  <a:gd name="T26" fmla="*/ 78 w 141"/>
                  <a:gd name="T27" fmla="*/ 128 h 201"/>
                  <a:gd name="T28" fmla="*/ 84 w 141"/>
                  <a:gd name="T29" fmla="*/ 140 h 201"/>
                  <a:gd name="T30" fmla="*/ 40 w 141"/>
                  <a:gd name="T31" fmla="*/ 150 h 201"/>
                  <a:gd name="T32" fmla="*/ 53 w 141"/>
                  <a:gd name="T33" fmla="*/ 159 h 201"/>
                  <a:gd name="T34" fmla="*/ 60 w 141"/>
                  <a:gd name="T35" fmla="*/ 160 h 201"/>
                  <a:gd name="T36" fmla="*/ 91 w 141"/>
                  <a:gd name="T37" fmla="*/ 155 h 201"/>
                  <a:gd name="T38" fmla="*/ 47 w 141"/>
                  <a:gd name="T39" fmla="*/ 181 h 201"/>
                  <a:gd name="T40" fmla="*/ 108 w 141"/>
                  <a:gd name="T41" fmla="*/ 176 h 201"/>
                  <a:gd name="T42" fmla="*/ 106 w 141"/>
                  <a:gd name="T43" fmla="*/ 148 h 201"/>
                  <a:gd name="T44" fmla="*/ 113 w 141"/>
                  <a:gd name="T45" fmla="*/ 147 h 201"/>
                  <a:gd name="T46" fmla="*/ 130 w 141"/>
                  <a:gd name="T47" fmla="*/ 154 h 201"/>
                  <a:gd name="T48" fmla="*/ 138 w 141"/>
                  <a:gd name="T49" fmla="*/ 146 h 201"/>
                  <a:gd name="T50" fmla="*/ 131 w 141"/>
                  <a:gd name="T51" fmla="*/ 131 h 201"/>
                  <a:gd name="T52" fmla="*/ 102 w 141"/>
                  <a:gd name="T53" fmla="*/ 127 h 201"/>
                  <a:gd name="T54" fmla="*/ 98 w 141"/>
                  <a:gd name="T55" fmla="*/ 135 h 201"/>
                  <a:gd name="T56" fmla="*/ 90 w 141"/>
                  <a:gd name="T57" fmla="*/ 131 h 201"/>
                  <a:gd name="T58" fmla="*/ 104 w 141"/>
                  <a:gd name="T59" fmla="*/ 113 h 201"/>
                  <a:gd name="T60" fmla="*/ 103 w 141"/>
                  <a:gd name="T61" fmla="*/ 99 h 201"/>
                  <a:gd name="T62" fmla="*/ 120 w 141"/>
                  <a:gd name="T63" fmla="*/ 99 h 201"/>
                  <a:gd name="T64" fmla="*/ 138 w 141"/>
                  <a:gd name="T65" fmla="*/ 83 h 201"/>
                  <a:gd name="T66" fmla="*/ 139 w 141"/>
                  <a:gd name="T67" fmla="*/ 79 h 201"/>
                  <a:gd name="T68" fmla="*/ 119 w 141"/>
                  <a:gd name="T69" fmla="*/ 42 h 201"/>
                  <a:gd name="T70" fmla="*/ 101 w 141"/>
                  <a:gd name="T71" fmla="*/ 36 h 201"/>
                  <a:gd name="T72" fmla="*/ 139 w 141"/>
                  <a:gd name="T73" fmla="*/ 14 h 201"/>
                  <a:gd name="T74" fmla="*/ 122 w 141"/>
                  <a:gd name="T75" fmla="*/ 2 h 201"/>
                  <a:gd name="T76" fmla="*/ 113 w 141"/>
                  <a:gd name="T77" fmla="*/ 1 h 201"/>
                  <a:gd name="T78" fmla="*/ 60 w 141"/>
                  <a:gd name="T79" fmla="*/ 1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1" h="201">
                    <a:moveTo>
                      <a:pt x="60" y="16"/>
                    </a:moveTo>
                    <a:cubicBezTo>
                      <a:pt x="86" y="32"/>
                      <a:pt x="86" y="32"/>
                      <a:pt x="86" y="32"/>
                    </a:cubicBezTo>
                    <a:cubicBezTo>
                      <a:pt x="78" y="40"/>
                      <a:pt x="54" y="54"/>
                      <a:pt x="41" y="64"/>
                    </a:cubicBezTo>
                    <a:cubicBezTo>
                      <a:pt x="36" y="67"/>
                      <a:pt x="3" y="102"/>
                      <a:pt x="3" y="105"/>
                    </a:cubicBezTo>
                    <a:cubicBezTo>
                      <a:pt x="0" y="127"/>
                      <a:pt x="12" y="132"/>
                      <a:pt x="29" y="134"/>
                    </a:cubicBezTo>
                    <a:cubicBezTo>
                      <a:pt x="35" y="97"/>
                      <a:pt x="49" y="91"/>
                      <a:pt x="68" y="70"/>
                    </a:cubicBezTo>
                    <a:cubicBezTo>
                      <a:pt x="85" y="51"/>
                      <a:pt x="109" y="32"/>
                      <a:pt x="123" y="7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0" y="89"/>
                      <a:pt x="90" y="88"/>
                      <a:pt x="84" y="87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64" y="84"/>
                      <a:pt x="57" y="102"/>
                      <a:pt x="57" y="113"/>
                    </a:cubicBezTo>
                    <a:cubicBezTo>
                      <a:pt x="69" y="112"/>
                      <a:pt x="73" y="101"/>
                      <a:pt x="81" y="101"/>
                    </a:cubicBezTo>
                    <a:cubicBezTo>
                      <a:pt x="93" y="101"/>
                      <a:pt x="80" y="115"/>
                      <a:pt x="79" y="126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8" y="133"/>
                      <a:pt x="81" y="135"/>
                      <a:pt x="84" y="140"/>
                    </a:cubicBezTo>
                    <a:cubicBezTo>
                      <a:pt x="40" y="150"/>
                      <a:pt x="40" y="150"/>
                      <a:pt x="40" y="150"/>
                    </a:cubicBezTo>
                    <a:cubicBezTo>
                      <a:pt x="43" y="155"/>
                      <a:pt x="44" y="158"/>
                      <a:pt x="53" y="159"/>
                    </a:cubicBezTo>
                    <a:cubicBezTo>
                      <a:pt x="60" y="160"/>
                      <a:pt x="60" y="160"/>
                      <a:pt x="60" y="160"/>
                    </a:cubicBezTo>
                    <a:cubicBezTo>
                      <a:pt x="65" y="161"/>
                      <a:pt x="81" y="156"/>
                      <a:pt x="91" y="155"/>
                    </a:cubicBezTo>
                    <a:cubicBezTo>
                      <a:pt x="85" y="177"/>
                      <a:pt x="54" y="165"/>
                      <a:pt x="47" y="181"/>
                    </a:cubicBezTo>
                    <a:cubicBezTo>
                      <a:pt x="73" y="186"/>
                      <a:pt x="90" y="201"/>
                      <a:pt x="108" y="176"/>
                    </a:cubicBezTo>
                    <a:cubicBezTo>
                      <a:pt x="106" y="148"/>
                      <a:pt x="106" y="148"/>
                      <a:pt x="106" y="148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9" y="149"/>
                      <a:pt x="123" y="153"/>
                      <a:pt x="130" y="154"/>
                    </a:cubicBezTo>
                    <a:cubicBezTo>
                      <a:pt x="133" y="154"/>
                      <a:pt x="138" y="150"/>
                      <a:pt x="138" y="146"/>
                    </a:cubicBezTo>
                    <a:cubicBezTo>
                      <a:pt x="139" y="139"/>
                      <a:pt x="138" y="132"/>
                      <a:pt x="131" y="131"/>
                    </a:cubicBezTo>
                    <a:cubicBezTo>
                      <a:pt x="102" y="127"/>
                      <a:pt x="102" y="127"/>
                      <a:pt x="102" y="127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103" y="99"/>
                      <a:pt x="103" y="99"/>
                      <a:pt x="103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6" y="92"/>
                      <a:pt x="137" y="92"/>
                      <a:pt x="138" y="83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1" y="64"/>
                      <a:pt x="127" y="49"/>
                      <a:pt x="119" y="42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10" y="26"/>
                      <a:pt x="138" y="26"/>
                      <a:pt x="139" y="14"/>
                    </a:cubicBezTo>
                    <a:cubicBezTo>
                      <a:pt x="140" y="6"/>
                      <a:pt x="131" y="3"/>
                      <a:pt x="122" y="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07" y="0"/>
                      <a:pt x="88" y="20"/>
                      <a:pt x="60" y="16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6" name="iṥlíḍê">
                <a:extLst>
                  <a:ext uri="{FF2B5EF4-FFF2-40B4-BE49-F238E27FC236}">
                    <a16:creationId xmlns:a16="http://schemas.microsoft.com/office/drawing/2014/main" id="{B558432D-0BC7-4B71-A4FA-C3F8CF645897}"/>
                  </a:ext>
                </a:extLst>
              </p:cNvPr>
              <p:cNvSpPr/>
              <p:nvPr/>
            </p:nvSpPr>
            <p:spPr bwMode="auto">
              <a:xfrm>
                <a:off x="6992938" y="2933700"/>
                <a:ext cx="587375" cy="646113"/>
              </a:xfrm>
              <a:custGeom>
                <a:avLst/>
                <a:gdLst>
                  <a:gd name="T0" fmla="*/ 71 w 178"/>
                  <a:gd name="T1" fmla="*/ 145 h 195"/>
                  <a:gd name="T2" fmla="*/ 109 w 178"/>
                  <a:gd name="T3" fmla="*/ 85 h 195"/>
                  <a:gd name="T4" fmla="*/ 110 w 178"/>
                  <a:gd name="T5" fmla="*/ 108 h 195"/>
                  <a:gd name="T6" fmla="*/ 116 w 178"/>
                  <a:gd name="T7" fmla="*/ 121 h 195"/>
                  <a:gd name="T8" fmla="*/ 130 w 178"/>
                  <a:gd name="T9" fmla="*/ 106 h 195"/>
                  <a:gd name="T10" fmla="*/ 133 w 178"/>
                  <a:gd name="T11" fmla="*/ 114 h 195"/>
                  <a:gd name="T12" fmla="*/ 132 w 178"/>
                  <a:gd name="T13" fmla="*/ 138 h 195"/>
                  <a:gd name="T14" fmla="*/ 94 w 178"/>
                  <a:gd name="T15" fmla="*/ 128 h 195"/>
                  <a:gd name="T16" fmla="*/ 113 w 178"/>
                  <a:gd name="T17" fmla="*/ 163 h 195"/>
                  <a:gd name="T18" fmla="*/ 101 w 178"/>
                  <a:gd name="T19" fmla="*/ 166 h 195"/>
                  <a:gd name="T20" fmla="*/ 71 w 178"/>
                  <a:gd name="T21" fmla="*/ 145 h 195"/>
                  <a:gd name="T22" fmla="*/ 121 w 178"/>
                  <a:gd name="T23" fmla="*/ 18 h 195"/>
                  <a:gd name="T24" fmla="*/ 113 w 178"/>
                  <a:gd name="T25" fmla="*/ 69 h 195"/>
                  <a:gd name="T26" fmla="*/ 98 w 178"/>
                  <a:gd name="T27" fmla="*/ 71 h 195"/>
                  <a:gd name="T28" fmla="*/ 83 w 178"/>
                  <a:gd name="T29" fmla="*/ 87 h 195"/>
                  <a:gd name="T30" fmla="*/ 90 w 178"/>
                  <a:gd name="T31" fmla="*/ 45 h 195"/>
                  <a:gd name="T32" fmla="*/ 109 w 178"/>
                  <a:gd name="T33" fmla="*/ 10 h 195"/>
                  <a:gd name="T34" fmla="*/ 93 w 178"/>
                  <a:gd name="T35" fmla="*/ 8 h 195"/>
                  <a:gd name="T36" fmla="*/ 55 w 178"/>
                  <a:gd name="T37" fmla="*/ 49 h 195"/>
                  <a:gd name="T38" fmla="*/ 41 w 178"/>
                  <a:gd name="T39" fmla="*/ 50 h 195"/>
                  <a:gd name="T40" fmla="*/ 48 w 178"/>
                  <a:gd name="T41" fmla="*/ 62 h 195"/>
                  <a:gd name="T42" fmla="*/ 70 w 178"/>
                  <a:gd name="T43" fmla="*/ 61 h 195"/>
                  <a:gd name="T44" fmla="*/ 63 w 178"/>
                  <a:gd name="T45" fmla="*/ 98 h 195"/>
                  <a:gd name="T46" fmla="*/ 32 w 178"/>
                  <a:gd name="T47" fmla="*/ 116 h 195"/>
                  <a:gd name="T48" fmla="*/ 30 w 178"/>
                  <a:gd name="T49" fmla="*/ 117 h 195"/>
                  <a:gd name="T50" fmla="*/ 10 w 178"/>
                  <a:gd name="T51" fmla="*/ 117 h 195"/>
                  <a:gd name="T52" fmla="*/ 1 w 178"/>
                  <a:gd name="T53" fmla="*/ 142 h 195"/>
                  <a:gd name="T54" fmla="*/ 21 w 178"/>
                  <a:gd name="T55" fmla="*/ 158 h 195"/>
                  <a:gd name="T56" fmla="*/ 23 w 178"/>
                  <a:gd name="T57" fmla="*/ 158 h 195"/>
                  <a:gd name="T58" fmla="*/ 46 w 178"/>
                  <a:gd name="T59" fmla="*/ 151 h 195"/>
                  <a:gd name="T60" fmla="*/ 59 w 178"/>
                  <a:gd name="T61" fmla="*/ 176 h 195"/>
                  <a:gd name="T62" fmla="*/ 78 w 178"/>
                  <a:gd name="T63" fmla="*/ 195 h 195"/>
                  <a:gd name="T64" fmla="*/ 72 w 178"/>
                  <a:gd name="T65" fmla="*/ 166 h 195"/>
                  <a:gd name="T66" fmla="*/ 77 w 178"/>
                  <a:gd name="T67" fmla="*/ 165 h 195"/>
                  <a:gd name="T68" fmla="*/ 97 w 178"/>
                  <a:gd name="T69" fmla="*/ 183 h 195"/>
                  <a:gd name="T70" fmla="*/ 112 w 178"/>
                  <a:gd name="T71" fmla="*/ 181 h 195"/>
                  <a:gd name="T72" fmla="*/ 142 w 178"/>
                  <a:gd name="T73" fmla="*/ 179 h 195"/>
                  <a:gd name="T74" fmla="*/ 164 w 178"/>
                  <a:gd name="T75" fmla="*/ 193 h 195"/>
                  <a:gd name="T76" fmla="*/ 177 w 178"/>
                  <a:gd name="T77" fmla="*/ 177 h 195"/>
                  <a:gd name="T78" fmla="*/ 176 w 178"/>
                  <a:gd name="T79" fmla="*/ 173 h 195"/>
                  <a:gd name="T80" fmla="*/ 146 w 178"/>
                  <a:gd name="T81" fmla="*/ 145 h 195"/>
                  <a:gd name="T82" fmla="*/ 149 w 178"/>
                  <a:gd name="T83" fmla="*/ 107 h 195"/>
                  <a:gd name="T84" fmla="*/ 122 w 178"/>
                  <a:gd name="T85" fmla="*/ 90 h 195"/>
                  <a:gd name="T86" fmla="*/ 126 w 178"/>
                  <a:gd name="T87" fmla="*/ 80 h 195"/>
                  <a:gd name="T88" fmla="*/ 151 w 178"/>
                  <a:gd name="T89" fmla="*/ 64 h 195"/>
                  <a:gd name="T90" fmla="*/ 170 w 178"/>
                  <a:gd name="T91" fmla="*/ 40 h 195"/>
                  <a:gd name="T92" fmla="*/ 137 w 178"/>
                  <a:gd name="T93" fmla="*/ 25 h 195"/>
                  <a:gd name="T94" fmla="*/ 140 w 178"/>
                  <a:gd name="T95" fmla="*/ 15 h 195"/>
                  <a:gd name="T96" fmla="*/ 123 w 178"/>
                  <a:gd name="T97" fmla="*/ 1 h 195"/>
                  <a:gd name="T98" fmla="*/ 121 w 178"/>
                  <a:gd name="T99" fmla="*/ 18 h 195"/>
                  <a:gd name="T100" fmla="*/ 134 w 178"/>
                  <a:gd name="T101" fmla="*/ 40 h 195"/>
                  <a:gd name="T102" fmla="*/ 143 w 178"/>
                  <a:gd name="T103" fmla="*/ 47 h 195"/>
                  <a:gd name="T104" fmla="*/ 146 w 178"/>
                  <a:gd name="T105" fmla="*/ 57 h 195"/>
                  <a:gd name="T106" fmla="*/ 129 w 178"/>
                  <a:gd name="T107" fmla="*/ 60 h 195"/>
                  <a:gd name="T108" fmla="*/ 134 w 178"/>
                  <a:gd name="T109" fmla="*/ 4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8" h="195">
                    <a:moveTo>
                      <a:pt x="71" y="145"/>
                    </a:moveTo>
                    <a:cubicBezTo>
                      <a:pt x="68" y="124"/>
                      <a:pt x="93" y="84"/>
                      <a:pt x="109" y="85"/>
                    </a:cubicBezTo>
                    <a:cubicBezTo>
                      <a:pt x="110" y="108"/>
                      <a:pt x="110" y="108"/>
                      <a:pt x="110" y="108"/>
                    </a:cubicBezTo>
                    <a:cubicBezTo>
                      <a:pt x="110" y="111"/>
                      <a:pt x="115" y="120"/>
                      <a:pt x="116" y="121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26"/>
                      <a:pt x="131" y="127"/>
                      <a:pt x="132" y="138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89" y="168"/>
                      <a:pt x="73" y="158"/>
                      <a:pt x="71" y="145"/>
                    </a:cubicBezTo>
                    <a:close/>
                    <a:moveTo>
                      <a:pt x="121" y="18"/>
                    </a:moveTo>
                    <a:cubicBezTo>
                      <a:pt x="122" y="24"/>
                      <a:pt x="114" y="53"/>
                      <a:pt x="113" y="69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88" y="73"/>
                      <a:pt x="93" y="82"/>
                      <a:pt x="83" y="87"/>
                    </a:cubicBezTo>
                    <a:cubicBezTo>
                      <a:pt x="87" y="74"/>
                      <a:pt x="86" y="56"/>
                      <a:pt x="90" y="45"/>
                    </a:cubicBezTo>
                    <a:cubicBezTo>
                      <a:pt x="97" y="27"/>
                      <a:pt x="108" y="27"/>
                      <a:pt x="109" y="10"/>
                    </a:cubicBezTo>
                    <a:cubicBezTo>
                      <a:pt x="105" y="9"/>
                      <a:pt x="99" y="7"/>
                      <a:pt x="93" y="8"/>
                    </a:cubicBezTo>
                    <a:cubicBezTo>
                      <a:pt x="81" y="10"/>
                      <a:pt x="88" y="44"/>
                      <a:pt x="55" y="49"/>
                    </a:cubicBezTo>
                    <a:cubicBezTo>
                      <a:pt x="47" y="51"/>
                      <a:pt x="51" y="48"/>
                      <a:pt x="41" y="50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0" y="63"/>
                      <a:pt x="64" y="93"/>
                      <a:pt x="63" y="98"/>
                    </a:cubicBezTo>
                    <a:cubicBezTo>
                      <a:pt x="60" y="108"/>
                      <a:pt x="45" y="114"/>
                      <a:pt x="32" y="116"/>
                    </a:cubicBezTo>
                    <a:cubicBezTo>
                      <a:pt x="30" y="117"/>
                      <a:pt x="30" y="117"/>
                      <a:pt x="30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3" y="131"/>
                      <a:pt x="0" y="135"/>
                      <a:pt x="1" y="142"/>
                    </a:cubicBezTo>
                    <a:cubicBezTo>
                      <a:pt x="7" y="151"/>
                      <a:pt x="7" y="160"/>
                      <a:pt x="21" y="158"/>
                    </a:cubicBezTo>
                    <a:cubicBezTo>
                      <a:pt x="23" y="158"/>
                      <a:pt x="23" y="158"/>
                      <a:pt x="23" y="158"/>
                    </a:cubicBezTo>
                    <a:cubicBezTo>
                      <a:pt x="46" y="151"/>
                      <a:pt x="46" y="151"/>
                      <a:pt x="46" y="151"/>
                    </a:cubicBezTo>
                    <a:cubicBezTo>
                      <a:pt x="49" y="169"/>
                      <a:pt x="53" y="165"/>
                      <a:pt x="59" y="176"/>
                    </a:cubicBezTo>
                    <a:cubicBezTo>
                      <a:pt x="69" y="195"/>
                      <a:pt x="57" y="188"/>
                      <a:pt x="78" y="195"/>
                    </a:cubicBezTo>
                    <a:cubicBezTo>
                      <a:pt x="72" y="166"/>
                      <a:pt x="72" y="166"/>
                      <a:pt x="72" y="166"/>
                    </a:cubicBezTo>
                    <a:cubicBezTo>
                      <a:pt x="77" y="165"/>
                      <a:pt x="77" y="165"/>
                      <a:pt x="77" y="165"/>
                    </a:cubicBezTo>
                    <a:cubicBezTo>
                      <a:pt x="80" y="175"/>
                      <a:pt x="85" y="185"/>
                      <a:pt x="97" y="183"/>
                    </a:cubicBezTo>
                    <a:cubicBezTo>
                      <a:pt x="112" y="181"/>
                      <a:pt x="112" y="181"/>
                      <a:pt x="112" y="181"/>
                    </a:cubicBezTo>
                    <a:cubicBezTo>
                      <a:pt x="124" y="179"/>
                      <a:pt x="133" y="171"/>
                      <a:pt x="142" y="179"/>
                    </a:cubicBezTo>
                    <a:cubicBezTo>
                      <a:pt x="149" y="185"/>
                      <a:pt x="151" y="195"/>
                      <a:pt x="164" y="193"/>
                    </a:cubicBezTo>
                    <a:cubicBezTo>
                      <a:pt x="170" y="192"/>
                      <a:pt x="178" y="184"/>
                      <a:pt x="177" y="177"/>
                    </a:cubicBezTo>
                    <a:cubicBezTo>
                      <a:pt x="176" y="173"/>
                      <a:pt x="176" y="173"/>
                      <a:pt x="176" y="173"/>
                    </a:cubicBezTo>
                    <a:cubicBezTo>
                      <a:pt x="174" y="153"/>
                      <a:pt x="147" y="151"/>
                      <a:pt x="146" y="145"/>
                    </a:cubicBezTo>
                    <a:cubicBezTo>
                      <a:pt x="145" y="137"/>
                      <a:pt x="151" y="121"/>
                      <a:pt x="149" y="107"/>
                    </a:cubicBezTo>
                    <a:cubicBezTo>
                      <a:pt x="147" y="95"/>
                      <a:pt x="132" y="93"/>
                      <a:pt x="122" y="9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144" y="77"/>
                      <a:pt x="141" y="71"/>
                      <a:pt x="151" y="64"/>
                    </a:cubicBezTo>
                    <a:cubicBezTo>
                      <a:pt x="162" y="56"/>
                      <a:pt x="172" y="56"/>
                      <a:pt x="170" y="40"/>
                    </a:cubicBezTo>
                    <a:cubicBezTo>
                      <a:pt x="155" y="39"/>
                      <a:pt x="145" y="36"/>
                      <a:pt x="137" y="2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36" y="8"/>
                      <a:pt x="133" y="0"/>
                      <a:pt x="123" y="1"/>
                    </a:cubicBezTo>
                    <a:cubicBezTo>
                      <a:pt x="111" y="3"/>
                      <a:pt x="120" y="13"/>
                      <a:pt x="121" y="18"/>
                    </a:cubicBezTo>
                    <a:close/>
                    <a:moveTo>
                      <a:pt x="134" y="40"/>
                    </a:moveTo>
                    <a:cubicBezTo>
                      <a:pt x="138" y="38"/>
                      <a:pt x="140" y="42"/>
                      <a:pt x="143" y="47"/>
                    </a:cubicBezTo>
                    <a:cubicBezTo>
                      <a:pt x="150" y="51"/>
                      <a:pt x="146" y="57"/>
                      <a:pt x="146" y="57"/>
                    </a:cubicBezTo>
                    <a:cubicBezTo>
                      <a:pt x="146" y="57"/>
                      <a:pt x="132" y="64"/>
                      <a:pt x="129" y="60"/>
                    </a:cubicBezTo>
                    <a:cubicBezTo>
                      <a:pt x="126" y="56"/>
                      <a:pt x="131" y="41"/>
                      <a:pt x="134" y="4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7" name="ïṧḻîďè">
                <a:extLst>
                  <a:ext uri="{FF2B5EF4-FFF2-40B4-BE49-F238E27FC236}">
                    <a16:creationId xmlns:a16="http://schemas.microsoft.com/office/drawing/2014/main" id="{5D246EE8-E0AD-4402-9ABD-9E1BA72DB94D}"/>
                  </a:ext>
                </a:extLst>
              </p:cNvPr>
              <p:cNvSpPr/>
              <p:nvPr/>
            </p:nvSpPr>
            <p:spPr bwMode="auto">
              <a:xfrm>
                <a:off x="7794625" y="2903538"/>
                <a:ext cx="468313" cy="663575"/>
              </a:xfrm>
              <a:custGeom>
                <a:avLst/>
                <a:gdLst>
                  <a:gd name="T0" fmla="*/ 59 w 142"/>
                  <a:gd name="T1" fmla="*/ 83 h 200"/>
                  <a:gd name="T2" fmla="*/ 31 w 142"/>
                  <a:gd name="T3" fmla="*/ 82 h 200"/>
                  <a:gd name="T4" fmla="*/ 34 w 142"/>
                  <a:gd name="T5" fmla="*/ 98 h 200"/>
                  <a:gd name="T6" fmla="*/ 54 w 142"/>
                  <a:gd name="T7" fmla="*/ 105 h 200"/>
                  <a:gd name="T8" fmla="*/ 59 w 142"/>
                  <a:gd name="T9" fmla="*/ 101 h 200"/>
                  <a:gd name="T10" fmla="*/ 61 w 142"/>
                  <a:gd name="T11" fmla="*/ 110 h 200"/>
                  <a:gd name="T12" fmla="*/ 43 w 142"/>
                  <a:gd name="T13" fmla="*/ 111 h 200"/>
                  <a:gd name="T14" fmla="*/ 41 w 142"/>
                  <a:gd name="T15" fmla="*/ 113 h 200"/>
                  <a:gd name="T16" fmla="*/ 14 w 142"/>
                  <a:gd name="T17" fmla="*/ 141 h 200"/>
                  <a:gd name="T18" fmla="*/ 3 w 142"/>
                  <a:gd name="T19" fmla="*/ 176 h 200"/>
                  <a:gd name="T20" fmla="*/ 12 w 142"/>
                  <a:gd name="T21" fmla="*/ 195 h 200"/>
                  <a:gd name="T22" fmla="*/ 21 w 142"/>
                  <a:gd name="T23" fmla="*/ 194 h 200"/>
                  <a:gd name="T24" fmla="*/ 42 w 142"/>
                  <a:gd name="T25" fmla="*/ 157 h 200"/>
                  <a:gd name="T26" fmla="*/ 56 w 142"/>
                  <a:gd name="T27" fmla="*/ 156 h 200"/>
                  <a:gd name="T28" fmla="*/ 59 w 142"/>
                  <a:gd name="T29" fmla="*/ 191 h 200"/>
                  <a:gd name="T30" fmla="*/ 71 w 142"/>
                  <a:gd name="T31" fmla="*/ 200 h 200"/>
                  <a:gd name="T32" fmla="*/ 77 w 142"/>
                  <a:gd name="T33" fmla="*/ 146 h 200"/>
                  <a:gd name="T34" fmla="*/ 88 w 142"/>
                  <a:gd name="T35" fmla="*/ 178 h 200"/>
                  <a:gd name="T36" fmla="*/ 110 w 142"/>
                  <a:gd name="T37" fmla="*/ 180 h 200"/>
                  <a:gd name="T38" fmla="*/ 117 w 142"/>
                  <a:gd name="T39" fmla="*/ 170 h 200"/>
                  <a:gd name="T40" fmla="*/ 105 w 142"/>
                  <a:gd name="T41" fmla="*/ 128 h 200"/>
                  <a:gd name="T42" fmla="*/ 88 w 142"/>
                  <a:gd name="T43" fmla="*/ 117 h 200"/>
                  <a:gd name="T44" fmla="*/ 73 w 142"/>
                  <a:gd name="T45" fmla="*/ 128 h 200"/>
                  <a:gd name="T46" fmla="*/ 76 w 142"/>
                  <a:gd name="T47" fmla="*/ 92 h 200"/>
                  <a:gd name="T48" fmla="*/ 78 w 142"/>
                  <a:gd name="T49" fmla="*/ 93 h 200"/>
                  <a:gd name="T50" fmla="*/ 122 w 142"/>
                  <a:gd name="T51" fmla="*/ 67 h 200"/>
                  <a:gd name="T52" fmla="*/ 122 w 142"/>
                  <a:gd name="T53" fmla="*/ 69 h 200"/>
                  <a:gd name="T54" fmla="*/ 122 w 142"/>
                  <a:gd name="T55" fmla="*/ 61 h 200"/>
                  <a:gd name="T56" fmla="*/ 95 w 142"/>
                  <a:gd name="T57" fmla="*/ 55 h 200"/>
                  <a:gd name="T58" fmla="*/ 93 w 142"/>
                  <a:gd name="T59" fmla="*/ 69 h 200"/>
                  <a:gd name="T60" fmla="*/ 87 w 142"/>
                  <a:gd name="T61" fmla="*/ 73 h 200"/>
                  <a:gd name="T62" fmla="*/ 81 w 142"/>
                  <a:gd name="T63" fmla="*/ 74 h 200"/>
                  <a:gd name="T64" fmla="*/ 69 w 142"/>
                  <a:gd name="T65" fmla="*/ 13 h 200"/>
                  <a:gd name="T66" fmla="*/ 59 w 142"/>
                  <a:gd name="T67" fmla="*/ 83 h 200"/>
                  <a:gd name="T68" fmla="*/ 102 w 142"/>
                  <a:gd name="T69" fmla="*/ 21 h 200"/>
                  <a:gd name="T70" fmla="*/ 98 w 142"/>
                  <a:gd name="T71" fmla="*/ 10 h 200"/>
                  <a:gd name="T72" fmla="*/ 138 w 142"/>
                  <a:gd name="T73" fmla="*/ 25 h 200"/>
                  <a:gd name="T74" fmla="*/ 132 w 142"/>
                  <a:gd name="T75" fmla="*/ 45 h 200"/>
                  <a:gd name="T76" fmla="*/ 116 w 142"/>
                  <a:gd name="T77" fmla="*/ 46 h 200"/>
                  <a:gd name="T78" fmla="*/ 115 w 142"/>
                  <a:gd name="T79" fmla="*/ 39 h 200"/>
                  <a:gd name="T80" fmla="*/ 108 w 142"/>
                  <a:gd name="T81" fmla="*/ 33 h 200"/>
                  <a:gd name="T82" fmla="*/ 102 w 142"/>
                  <a:gd name="T83" fmla="*/ 21 h 200"/>
                  <a:gd name="T84" fmla="*/ 42 w 142"/>
                  <a:gd name="T85" fmla="*/ 137 h 200"/>
                  <a:gd name="T86" fmla="*/ 50 w 142"/>
                  <a:gd name="T87" fmla="*/ 122 h 200"/>
                  <a:gd name="T88" fmla="*/ 57 w 142"/>
                  <a:gd name="T89" fmla="*/ 128 h 200"/>
                  <a:gd name="T90" fmla="*/ 42 w 142"/>
                  <a:gd name="T91" fmla="*/ 13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2" h="200">
                    <a:moveTo>
                      <a:pt x="59" y="83"/>
                    </a:moveTo>
                    <a:cubicBezTo>
                      <a:pt x="48" y="90"/>
                      <a:pt x="38" y="83"/>
                      <a:pt x="31" y="82"/>
                    </a:cubicBezTo>
                    <a:cubicBezTo>
                      <a:pt x="33" y="90"/>
                      <a:pt x="31" y="91"/>
                      <a:pt x="34" y="98"/>
                    </a:cubicBezTo>
                    <a:cubicBezTo>
                      <a:pt x="39" y="108"/>
                      <a:pt x="45" y="110"/>
                      <a:pt x="54" y="105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54" y="113"/>
                      <a:pt x="47" y="109"/>
                      <a:pt x="43" y="111"/>
                    </a:cubicBezTo>
                    <a:cubicBezTo>
                      <a:pt x="41" y="113"/>
                      <a:pt x="41" y="113"/>
                      <a:pt x="41" y="113"/>
                    </a:cubicBezTo>
                    <a:cubicBezTo>
                      <a:pt x="29" y="120"/>
                      <a:pt x="23" y="131"/>
                      <a:pt x="14" y="141"/>
                    </a:cubicBezTo>
                    <a:cubicBezTo>
                      <a:pt x="0" y="156"/>
                      <a:pt x="10" y="160"/>
                      <a:pt x="3" y="176"/>
                    </a:cubicBezTo>
                    <a:cubicBezTo>
                      <a:pt x="12" y="195"/>
                      <a:pt x="12" y="195"/>
                      <a:pt x="12" y="195"/>
                    </a:cubicBezTo>
                    <a:cubicBezTo>
                      <a:pt x="16" y="195"/>
                      <a:pt x="17" y="197"/>
                      <a:pt x="21" y="194"/>
                    </a:cubicBezTo>
                    <a:cubicBezTo>
                      <a:pt x="35" y="185"/>
                      <a:pt x="37" y="160"/>
                      <a:pt x="42" y="157"/>
                    </a:cubicBezTo>
                    <a:cubicBezTo>
                      <a:pt x="49" y="153"/>
                      <a:pt x="51" y="154"/>
                      <a:pt x="56" y="156"/>
                    </a:cubicBezTo>
                    <a:cubicBezTo>
                      <a:pt x="55" y="168"/>
                      <a:pt x="51" y="176"/>
                      <a:pt x="59" y="191"/>
                    </a:cubicBezTo>
                    <a:cubicBezTo>
                      <a:pt x="63" y="199"/>
                      <a:pt x="65" y="199"/>
                      <a:pt x="71" y="200"/>
                    </a:cubicBezTo>
                    <a:cubicBezTo>
                      <a:pt x="76" y="185"/>
                      <a:pt x="62" y="157"/>
                      <a:pt x="77" y="146"/>
                    </a:cubicBezTo>
                    <a:cubicBezTo>
                      <a:pt x="88" y="178"/>
                      <a:pt x="88" y="178"/>
                      <a:pt x="88" y="178"/>
                    </a:cubicBezTo>
                    <a:cubicBezTo>
                      <a:pt x="90" y="186"/>
                      <a:pt x="105" y="184"/>
                      <a:pt x="110" y="180"/>
                    </a:cubicBezTo>
                    <a:cubicBezTo>
                      <a:pt x="116" y="177"/>
                      <a:pt x="116" y="174"/>
                      <a:pt x="117" y="170"/>
                    </a:cubicBezTo>
                    <a:cubicBezTo>
                      <a:pt x="111" y="158"/>
                      <a:pt x="107" y="144"/>
                      <a:pt x="105" y="128"/>
                    </a:cubicBezTo>
                    <a:cubicBezTo>
                      <a:pt x="103" y="121"/>
                      <a:pt x="90" y="115"/>
                      <a:pt x="88" y="117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7" y="61"/>
                      <a:pt x="99" y="66"/>
                      <a:pt x="93" y="69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0" y="77"/>
                      <a:pt x="87" y="74"/>
                      <a:pt x="81" y="74"/>
                    </a:cubicBezTo>
                    <a:cubicBezTo>
                      <a:pt x="80" y="71"/>
                      <a:pt x="93" y="0"/>
                      <a:pt x="69" y="13"/>
                    </a:cubicBezTo>
                    <a:cubicBezTo>
                      <a:pt x="72" y="23"/>
                      <a:pt x="65" y="79"/>
                      <a:pt x="59" y="83"/>
                    </a:cubicBezTo>
                    <a:close/>
                    <a:moveTo>
                      <a:pt x="102" y="21"/>
                    </a:moveTo>
                    <a:cubicBezTo>
                      <a:pt x="99" y="16"/>
                      <a:pt x="100" y="15"/>
                      <a:pt x="98" y="10"/>
                    </a:cubicBezTo>
                    <a:cubicBezTo>
                      <a:pt x="123" y="12"/>
                      <a:pt x="117" y="9"/>
                      <a:pt x="138" y="25"/>
                    </a:cubicBezTo>
                    <a:cubicBezTo>
                      <a:pt x="139" y="34"/>
                      <a:pt x="142" y="38"/>
                      <a:pt x="132" y="45"/>
                    </a:cubicBezTo>
                    <a:cubicBezTo>
                      <a:pt x="125" y="49"/>
                      <a:pt x="122" y="47"/>
                      <a:pt x="116" y="46"/>
                    </a:cubicBezTo>
                    <a:cubicBezTo>
                      <a:pt x="115" y="39"/>
                      <a:pt x="115" y="39"/>
                      <a:pt x="115" y="39"/>
                    </a:cubicBezTo>
                    <a:cubicBezTo>
                      <a:pt x="111" y="37"/>
                      <a:pt x="110" y="38"/>
                      <a:pt x="108" y="33"/>
                    </a:cubicBezTo>
                    <a:cubicBezTo>
                      <a:pt x="102" y="21"/>
                      <a:pt x="102" y="21"/>
                      <a:pt x="102" y="21"/>
                    </a:cubicBezTo>
                    <a:close/>
                    <a:moveTo>
                      <a:pt x="42" y="137"/>
                    </a:moveTo>
                    <a:cubicBezTo>
                      <a:pt x="34" y="134"/>
                      <a:pt x="44" y="126"/>
                      <a:pt x="50" y="122"/>
                    </a:cubicBezTo>
                    <a:cubicBezTo>
                      <a:pt x="55" y="119"/>
                      <a:pt x="54" y="119"/>
                      <a:pt x="57" y="128"/>
                    </a:cubicBezTo>
                    <a:cubicBezTo>
                      <a:pt x="59" y="136"/>
                      <a:pt x="50" y="141"/>
                      <a:pt x="42" y="13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8" name="ï$ļïḑe">
                <a:extLst>
                  <a:ext uri="{FF2B5EF4-FFF2-40B4-BE49-F238E27FC236}">
                    <a16:creationId xmlns:a16="http://schemas.microsoft.com/office/drawing/2014/main" id="{49302D5D-E707-4B25-8C5C-552217317D6D}"/>
                  </a:ext>
                </a:extLst>
              </p:cNvPr>
              <p:cNvSpPr/>
              <p:nvPr/>
            </p:nvSpPr>
            <p:spPr bwMode="auto">
              <a:xfrm>
                <a:off x="8455025" y="2909888"/>
                <a:ext cx="461963" cy="633413"/>
              </a:xfrm>
              <a:custGeom>
                <a:avLst/>
                <a:gdLst>
                  <a:gd name="T0" fmla="*/ 52 w 140"/>
                  <a:gd name="T1" fmla="*/ 80 h 191"/>
                  <a:gd name="T2" fmla="*/ 0 w 140"/>
                  <a:gd name="T3" fmla="*/ 90 h 191"/>
                  <a:gd name="T4" fmla="*/ 12 w 140"/>
                  <a:gd name="T5" fmla="*/ 108 h 191"/>
                  <a:gd name="T6" fmla="*/ 16 w 140"/>
                  <a:gd name="T7" fmla="*/ 111 h 191"/>
                  <a:gd name="T8" fmla="*/ 36 w 140"/>
                  <a:gd name="T9" fmla="*/ 140 h 191"/>
                  <a:gd name="T10" fmla="*/ 8 w 140"/>
                  <a:gd name="T11" fmla="*/ 154 h 191"/>
                  <a:gd name="T12" fmla="*/ 10 w 140"/>
                  <a:gd name="T13" fmla="*/ 164 h 191"/>
                  <a:gd name="T14" fmla="*/ 12 w 140"/>
                  <a:gd name="T15" fmla="*/ 166 h 191"/>
                  <a:gd name="T16" fmla="*/ 46 w 140"/>
                  <a:gd name="T17" fmla="*/ 161 h 191"/>
                  <a:gd name="T18" fmla="*/ 53 w 140"/>
                  <a:gd name="T19" fmla="*/ 151 h 191"/>
                  <a:gd name="T20" fmla="*/ 67 w 140"/>
                  <a:gd name="T21" fmla="*/ 103 h 191"/>
                  <a:gd name="T22" fmla="*/ 100 w 140"/>
                  <a:gd name="T23" fmla="*/ 84 h 191"/>
                  <a:gd name="T24" fmla="*/ 135 w 140"/>
                  <a:gd name="T25" fmla="*/ 70 h 191"/>
                  <a:gd name="T26" fmla="*/ 137 w 140"/>
                  <a:gd name="T27" fmla="*/ 68 h 191"/>
                  <a:gd name="T28" fmla="*/ 138 w 140"/>
                  <a:gd name="T29" fmla="*/ 57 h 191"/>
                  <a:gd name="T30" fmla="*/ 108 w 140"/>
                  <a:gd name="T31" fmla="*/ 54 h 191"/>
                  <a:gd name="T32" fmla="*/ 92 w 140"/>
                  <a:gd name="T33" fmla="*/ 47 h 191"/>
                  <a:gd name="T34" fmla="*/ 90 w 140"/>
                  <a:gd name="T35" fmla="*/ 44 h 191"/>
                  <a:gd name="T36" fmla="*/ 97 w 140"/>
                  <a:gd name="T37" fmla="*/ 61 h 191"/>
                  <a:gd name="T38" fmla="*/ 100 w 140"/>
                  <a:gd name="T39" fmla="*/ 63 h 191"/>
                  <a:gd name="T40" fmla="*/ 74 w 140"/>
                  <a:gd name="T41" fmla="*/ 71 h 191"/>
                  <a:gd name="T42" fmla="*/ 61 w 140"/>
                  <a:gd name="T43" fmla="*/ 4 h 191"/>
                  <a:gd name="T44" fmla="*/ 48 w 140"/>
                  <a:gd name="T45" fmla="*/ 1 h 191"/>
                  <a:gd name="T46" fmla="*/ 44 w 140"/>
                  <a:gd name="T47" fmla="*/ 8 h 191"/>
                  <a:gd name="T48" fmla="*/ 52 w 140"/>
                  <a:gd name="T49" fmla="*/ 80 h 191"/>
                  <a:gd name="T50" fmla="*/ 106 w 140"/>
                  <a:gd name="T51" fmla="*/ 184 h 191"/>
                  <a:gd name="T52" fmla="*/ 94 w 140"/>
                  <a:gd name="T53" fmla="*/ 161 h 191"/>
                  <a:gd name="T54" fmla="*/ 73 w 140"/>
                  <a:gd name="T55" fmla="*/ 140 h 191"/>
                  <a:gd name="T56" fmla="*/ 88 w 140"/>
                  <a:gd name="T57" fmla="*/ 126 h 191"/>
                  <a:gd name="T58" fmla="*/ 120 w 140"/>
                  <a:gd name="T59" fmla="*/ 145 h 191"/>
                  <a:gd name="T60" fmla="*/ 134 w 140"/>
                  <a:gd name="T61" fmla="*/ 175 h 191"/>
                  <a:gd name="T62" fmla="*/ 117 w 140"/>
                  <a:gd name="T63" fmla="*/ 191 h 191"/>
                  <a:gd name="T64" fmla="*/ 106 w 140"/>
                  <a:gd name="T65" fmla="*/ 18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0" h="191">
                    <a:moveTo>
                      <a:pt x="52" y="80"/>
                    </a:moveTo>
                    <a:cubicBezTo>
                      <a:pt x="42" y="95"/>
                      <a:pt x="9" y="87"/>
                      <a:pt x="0" y="90"/>
                    </a:cubicBezTo>
                    <a:cubicBezTo>
                      <a:pt x="0" y="98"/>
                      <a:pt x="3" y="102"/>
                      <a:pt x="12" y="108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27" y="118"/>
                      <a:pt x="69" y="92"/>
                      <a:pt x="36" y="140"/>
                    </a:cubicBezTo>
                    <a:cubicBezTo>
                      <a:pt x="32" y="146"/>
                      <a:pt x="15" y="143"/>
                      <a:pt x="8" y="154"/>
                    </a:cubicBezTo>
                    <a:cubicBezTo>
                      <a:pt x="5" y="159"/>
                      <a:pt x="5" y="161"/>
                      <a:pt x="10" y="164"/>
                    </a:cubicBezTo>
                    <a:cubicBezTo>
                      <a:pt x="12" y="166"/>
                      <a:pt x="12" y="166"/>
                      <a:pt x="12" y="166"/>
                    </a:cubicBezTo>
                    <a:cubicBezTo>
                      <a:pt x="23" y="173"/>
                      <a:pt x="38" y="173"/>
                      <a:pt x="46" y="16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63" y="136"/>
                      <a:pt x="66" y="116"/>
                      <a:pt x="67" y="103"/>
                    </a:cubicBezTo>
                    <a:cubicBezTo>
                      <a:pt x="80" y="96"/>
                      <a:pt x="86" y="90"/>
                      <a:pt x="100" y="84"/>
                    </a:cubicBezTo>
                    <a:cubicBezTo>
                      <a:pt x="105" y="82"/>
                      <a:pt x="134" y="71"/>
                      <a:pt x="135" y="70"/>
                    </a:cubicBezTo>
                    <a:cubicBezTo>
                      <a:pt x="137" y="68"/>
                      <a:pt x="137" y="68"/>
                      <a:pt x="137" y="68"/>
                    </a:cubicBezTo>
                    <a:cubicBezTo>
                      <a:pt x="140" y="63"/>
                      <a:pt x="138" y="62"/>
                      <a:pt x="138" y="57"/>
                    </a:cubicBezTo>
                    <a:cubicBezTo>
                      <a:pt x="129" y="50"/>
                      <a:pt x="121" y="55"/>
                      <a:pt x="108" y="54"/>
                    </a:cubicBezTo>
                    <a:cubicBezTo>
                      <a:pt x="103" y="54"/>
                      <a:pt x="96" y="47"/>
                      <a:pt x="92" y="47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69" y="57"/>
                      <a:pt x="80" y="17"/>
                      <a:pt x="61" y="4"/>
                    </a:cubicBezTo>
                    <a:cubicBezTo>
                      <a:pt x="55" y="0"/>
                      <a:pt x="59" y="5"/>
                      <a:pt x="48" y="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1" y="12"/>
                      <a:pt x="64" y="62"/>
                      <a:pt x="52" y="80"/>
                    </a:cubicBezTo>
                    <a:close/>
                    <a:moveTo>
                      <a:pt x="106" y="184"/>
                    </a:moveTo>
                    <a:cubicBezTo>
                      <a:pt x="102" y="181"/>
                      <a:pt x="99" y="167"/>
                      <a:pt x="94" y="161"/>
                    </a:cubicBezTo>
                    <a:cubicBezTo>
                      <a:pt x="89" y="154"/>
                      <a:pt x="79" y="147"/>
                      <a:pt x="73" y="140"/>
                    </a:cubicBezTo>
                    <a:cubicBezTo>
                      <a:pt x="72" y="132"/>
                      <a:pt x="74" y="124"/>
                      <a:pt x="88" y="126"/>
                    </a:cubicBezTo>
                    <a:cubicBezTo>
                      <a:pt x="105" y="136"/>
                      <a:pt x="104" y="128"/>
                      <a:pt x="120" y="145"/>
                    </a:cubicBezTo>
                    <a:cubicBezTo>
                      <a:pt x="127" y="152"/>
                      <a:pt x="139" y="168"/>
                      <a:pt x="134" y="175"/>
                    </a:cubicBezTo>
                    <a:cubicBezTo>
                      <a:pt x="128" y="184"/>
                      <a:pt x="124" y="185"/>
                      <a:pt x="117" y="191"/>
                    </a:cubicBezTo>
                    <a:lnTo>
                      <a:pt x="106" y="18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9" name="iSḷîḓê">
                <a:extLst>
                  <a:ext uri="{FF2B5EF4-FFF2-40B4-BE49-F238E27FC236}">
                    <a16:creationId xmlns:a16="http://schemas.microsoft.com/office/drawing/2014/main" id="{A2AC2725-CFED-4FBE-BD9D-4BAE26F1D66B}"/>
                  </a:ext>
                </a:extLst>
              </p:cNvPr>
              <p:cNvSpPr/>
              <p:nvPr/>
            </p:nvSpPr>
            <p:spPr bwMode="auto">
              <a:xfrm>
                <a:off x="9128125" y="2794000"/>
                <a:ext cx="434975" cy="882650"/>
              </a:xfrm>
              <a:custGeom>
                <a:avLst/>
                <a:gdLst>
                  <a:gd name="T0" fmla="*/ 10 w 132"/>
                  <a:gd name="T1" fmla="*/ 53 h 266"/>
                  <a:gd name="T2" fmla="*/ 23 w 132"/>
                  <a:gd name="T3" fmla="*/ 79 h 266"/>
                  <a:gd name="T4" fmla="*/ 35 w 132"/>
                  <a:gd name="T5" fmla="*/ 78 h 266"/>
                  <a:gd name="T6" fmla="*/ 32 w 132"/>
                  <a:gd name="T7" fmla="*/ 30 h 266"/>
                  <a:gd name="T8" fmla="*/ 10 w 132"/>
                  <a:gd name="T9" fmla="*/ 53 h 266"/>
                  <a:gd name="T10" fmla="*/ 15 w 132"/>
                  <a:gd name="T11" fmla="*/ 185 h 266"/>
                  <a:gd name="T12" fmla="*/ 5 w 132"/>
                  <a:gd name="T13" fmla="*/ 165 h 266"/>
                  <a:gd name="T14" fmla="*/ 0 w 132"/>
                  <a:gd name="T15" fmla="*/ 146 h 266"/>
                  <a:gd name="T16" fmla="*/ 13 w 132"/>
                  <a:gd name="T17" fmla="*/ 139 h 266"/>
                  <a:gd name="T18" fmla="*/ 27 w 132"/>
                  <a:gd name="T19" fmla="*/ 127 h 266"/>
                  <a:gd name="T20" fmla="*/ 80 w 132"/>
                  <a:gd name="T21" fmla="*/ 81 h 266"/>
                  <a:gd name="T22" fmla="*/ 61 w 132"/>
                  <a:gd name="T23" fmla="*/ 82 h 266"/>
                  <a:gd name="T24" fmla="*/ 53 w 132"/>
                  <a:gd name="T25" fmla="*/ 53 h 266"/>
                  <a:gd name="T26" fmla="*/ 71 w 132"/>
                  <a:gd name="T27" fmla="*/ 61 h 266"/>
                  <a:gd name="T28" fmla="*/ 122 w 132"/>
                  <a:gd name="T29" fmla="*/ 54 h 266"/>
                  <a:gd name="T30" fmla="*/ 129 w 132"/>
                  <a:gd name="T31" fmla="*/ 77 h 266"/>
                  <a:gd name="T32" fmla="*/ 128 w 132"/>
                  <a:gd name="T33" fmla="*/ 79 h 266"/>
                  <a:gd name="T34" fmla="*/ 100 w 132"/>
                  <a:gd name="T35" fmla="*/ 88 h 266"/>
                  <a:gd name="T36" fmla="*/ 76 w 132"/>
                  <a:gd name="T37" fmla="*/ 103 h 266"/>
                  <a:gd name="T38" fmla="*/ 107 w 132"/>
                  <a:gd name="T39" fmla="*/ 112 h 266"/>
                  <a:gd name="T40" fmla="*/ 124 w 132"/>
                  <a:gd name="T41" fmla="*/ 141 h 266"/>
                  <a:gd name="T42" fmla="*/ 123 w 132"/>
                  <a:gd name="T43" fmla="*/ 143 h 266"/>
                  <a:gd name="T44" fmla="*/ 96 w 132"/>
                  <a:gd name="T45" fmla="*/ 156 h 266"/>
                  <a:gd name="T46" fmla="*/ 97 w 132"/>
                  <a:gd name="T47" fmla="*/ 170 h 266"/>
                  <a:gd name="T48" fmla="*/ 93 w 132"/>
                  <a:gd name="T49" fmla="*/ 176 h 266"/>
                  <a:gd name="T50" fmla="*/ 86 w 132"/>
                  <a:gd name="T51" fmla="*/ 200 h 266"/>
                  <a:gd name="T52" fmla="*/ 123 w 132"/>
                  <a:gd name="T53" fmla="*/ 193 h 266"/>
                  <a:gd name="T54" fmla="*/ 125 w 132"/>
                  <a:gd name="T55" fmla="*/ 194 h 266"/>
                  <a:gd name="T56" fmla="*/ 127 w 132"/>
                  <a:gd name="T57" fmla="*/ 211 h 266"/>
                  <a:gd name="T58" fmla="*/ 89 w 132"/>
                  <a:gd name="T59" fmla="*/ 224 h 266"/>
                  <a:gd name="T60" fmla="*/ 89 w 132"/>
                  <a:gd name="T61" fmla="*/ 248 h 266"/>
                  <a:gd name="T62" fmla="*/ 35 w 132"/>
                  <a:gd name="T63" fmla="*/ 257 h 266"/>
                  <a:gd name="T64" fmla="*/ 13 w 132"/>
                  <a:gd name="T65" fmla="*/ 231 h 266"/>
                  <a:gd name="T66" fmla="*/ 78 w 132"/>
                  <a:gd name="T67" fmla="*/ 223 h 266"/>
                  <a:gd name="T68" fmla="*/ 9 w 132"/>
                  <a:gd name="T69" fmla="*/ 217 h 266"/>
                  <a:gd name="T70" fmla="*/ 39 w 132"/>
                  <a:gd name="T71" fmla="*/ 206 h 266"/>
                  <a:gd name="T72" fmla="*/ 71 w 132"/>
                  <a:gd name="T73" fmla="*/ 202 h 266"/>
                  <a:gd name="T74" fmla="*/ 79 w 132"/>
                  <a:gd name="T75" fmla="*/ 168 h 266"/>
                  <a:gd name="T76" fmla="*/ 55 w 132"/>
                  <a:gd name="T77" fmla="*/ 171 h 266"/>
                  <a:gd name="T78" fmla="*/ 54 w 132"/>
                  <a:gd name="T79" fmla="*/ 163 h 266"/>
                  <a:gd name="T80" fmla="*/ 55 w 132"/>
                  <a:gd name="T81" fmla="*/ 161 h 266"/>
                  <a:gd name="T82" fmla="*/ 81 w 132"/>
                  <a:gd name="T83" fmla="*/ 151 h 266"/>
                  <a:gd name="T84" fmla="*/ 105 w 132"/>
                  <a:gd name="T85" fmla="*/ 136 h 266"/>
                  <a:gd name="T86" fmla="*/ 103 w 132"/>
                  <a:gd name="T87" fmla="*/ 126 h 266"/>
                  <a:gd name="T88" fmla="*/ 86 w 132"/>
                  <a:gd name="T89" fmla="*/ 120 h 266"/>
                  <a:gd name="T90" fmla="*/ 57 w 132"/>
                  <a:gd name="T91" fmla="*/ 130 h 266"/>
                  <a:gd name="T92" fmla="*/ 31 w 132"/>
                  <a:gd name="T93" fmla="*/ 150 h 266"/>
                  <a:gd name="T94" fmla="*/ 36 w 132"/>
                  <a:gd name="T95" fmla="*/ 186 h 266"/>
                  <a:gd name="T96" fmla="*/ 28 w 132"/>
                  <a:gd name="T97" fmla="*/ 190 h 266"/>
                  <a:gd name="T98" fmla="*/ 21 w 132"/>
                  <a:gd name="T99" fmla="*/ 183 h 266"/>
                  <a:gd name="T100" fmla="*/ 15 w 132"/>
                  <a:gd name="T101" fmla="*/ 185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2" h="266">
                    <a:moveTo>
                      <a:pt x="10" y="53"/>
                    </a:moveTo>
                    <a:cubicBezTo>
                      <a:pt x="11" y="60"/>
                      <a:pt x="15" y="75"/>
                      <a:pt x="23" y="79"/>
                    </a:cubicBezTo>
                    <a:cubicBezTo>
                      <a:pt x="29" y="82"/>
                      <a:pt x="31" y="80"/>
                      <a:pt x="35" y="78"/>
                    </a:cubicBezTo>
                    <a:cubicBezTo>
                      <a:pt x="40" y="61"/>
                      <a:pt x="37" y="46"/>
                      <a:pt x="32" y="30"/>
                    </a:cubicBezTo>
                    <a:cubicBezTo>
                      <a:pt x="24" y="0"/>
                      <a:pt x="18" y="39"/>
                      <a:pt x="10" y="53"/>
                    </a:cubicBezTo>
                    <a:close/>
                    <a:moveTo>
                      <a:pt x="15" y="185"/>
                    </a:move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57"/>
                      <a:pt x="4" y="151"/>
                      <a:pt x="0" y="146"/>
                    </a:cubicBezTo>
                    <a:cubicBezTo>
                      <a:pt x="3" y="144"/>
                      <a:pt x="9" y="141"/>
                      <a:pt x="13" y="139"/>
                    </a:cubicBezTo>
                    <a:cubicBezTo>
                      <a:pt x="19" y="135"/>
                      <a:pt x="22" y="131"/>
                      <a:pt x="27" y="127"/>
                    </a:cubicBezTo>
                    <a:cubicBezTo>
                      <a:pt x="45" y="111"/>
                      <a:pt x="66" y="95"/>
                      <a:pt x="80" y="81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57" y="71"/>
                      <a:pt x="48" y="63"/>
                      <a:pt x="53" y="5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90" y="73"/>
                      <a:pt x="102" y="43"/>
                      <a:pt x="122" y="54"/>
                    </a:cubicBezTo>
                    <a:cubicBezTo>
                      <a:pt x="128" y="58"/>
                      <a:pt x="132" y="71"/>
                      <a:pt x="129" y="77"/>
                    </a:cubicBezTo>
                    <a:cubicBezTo>
                      <a:pt x="128" y="79"/>
                      <a:pt x="128" y="79"/>
                      <a:pt x="128" y="79"/>
                    </a:cubicBezTo>
                    <a:cubicBezTo>
                      <a:pt x="124" y="87"/>
                      <a:pt x="108" y="85"/>
                      <a:pt x="100" y="88"/>
                    </a:cubicBezTo>
                    <a:cubicBezTo>
                      <a:pt x="92" y="91"/>
                      <a:pt x="83" y="98"/>
                      <a:pt x="76" y="103"/>
                    </a:cubicBezTo>
                    <a:cubicBezTo>
                      <a:pt x="87" y="106"/>
                      <a:pt x="92" y="104"/>
                      <a:pt x="107" y="112"/>
                    </a:cubicBezTo>
                    <a:cubicBezTo>
                      <a:pt x="116" y="117"/>
                      <a:pt x="129" y="132"/>
                      <a:pt x="124" y="141"/>
                    </a:cubicBez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8" y="153"/>
                      <a:pt x="104" y="148"/>
                      <a:pt x="96" y="156"/>
                    </a:cubicBezTo>
                    <a:cubicBezTo>
                      <a:pt x="101" y="161"/>
                      <a:pt x="101" y="162"/>
                      <a:pt x="97" y="170"/>
                    </a:cubicBezTo>
                    <a:cubicBezTo>
                      <a:pt x="93" y="176"/>
                      <a:pt x="93" y="176"/>
                      <a:pt x="93" y="176"/>
                    </a:cubicBezTo>
                    <a:cubicBezTo>
                      <a:pt x="88" y="186"/>
                      <a:pt x="75" y="194"/>
                      <a:pt x="86" y="200"/>
                    </a:cubicBezTo>
                    <a:cubicBezTo>
                      <a:pt x="94" y="204"/>
                      <a:pt x="107" y="184"/>
                      <a:pt x="123" y="19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32" y="198"/>
                      <a:pt x="130" y="205"/>
                      <a:pt x="127" y="211"/>
                    </a:cubicBezTo>
                    <a:cubicBezTo>
                      <a:pt x="124" y="216"/>
                      <a:pt x="102" y="217"/>
                      <a:pt x="89" y="224"/>
                    </a:cubicBezTo>
                    <a:cubicBezTo>
                      <a:pt x="90" y="229"/>
                      <a:pt x="92" y="243"/>
                      <a:pt x="89" y="248"/>
                    </a:cubicBezTo>
                    <a:cubicBezTo>
                      <a:pt x="85" y="257"/>
                      <a:pt x="52" y="266"/>
                      <a:pt x="35" y="257"/>
                    </a:cubicBezTo>
                    <a:cubicBezTo>
                      <a:pt x="22" y="250"/>
                      <a:pt x="14" y="242"/>
                      <a:pt x="13" y="231"/>
                    </a:cubicBezTo>
                    <a:cubicBezTo>
                      <a:pt x="40" y="239"/>
                      <a:pt x="60" y="256"/>
                      <a:pt x="78" y="223"/>
                    </a:cubicBezTo>
                    <a:cubicBezTo>
                      <a:pt x="59" y="214"/>
                      <a:pt x="46" y="238"/>
                      <a:pt x="9" y="217"/>
                    </a:cubicBezTo>
                    <a:cubicBezTo>
                      <a:pt x="14" y="199"/>
                      <a:pt x="24" y="207"/>
                      <a:pt x="39" y="206"/>
                    </a:cubicBezTo>
                    <a:cubicBezTo>
                      <a:pt x="55" y="206"/>
                      <a:pt x="56" y="202"/>
                      <a:pt x="71" y="202"/>
                    </a:cubicBezTo>
                    <a:cubicBezTo>
                      <a:pt x="69" y="183"/>
                      <a:pt x="70" y="187"/>
                      <a:pt x="79" y="168"/>
                    </a:cubicBezTo>
                    <a:cubicBezTo>
                      <a:pt x="64" y="164"/>
                      <a:pt x="65" y="177"/>
                      <a:pt x="55" y="171"/>
                    </a:cubicBezTo>
                    <a:cubicBezTo>
                      <a:pt x="52" y="170"/>
                      <a:pt x="52" y="166"/>
                      <a:pt x="54" y="163"/>
                    </a:cubicBezTo>
                    <a:cubicBezTo>
                      <a:pt x="55" y="161"/>
                      <a:pt x="55" y="161"/>
                      <a:pt x="55" y="161"/>
                    </a:cubicBezTo>
                    <a:cubicBezTo>
                      <a:pt x="59" y="154"/>
                      <a:pt x="74" y="153"/>
                      <a:pt x="81" y="151"/>
                    </a:cubicBezTo>
                    <a:cubicBezTo>
                      <a:pt x="90" y="148"/>
                      <a:pt x="97" y="141"/>
                      <a:pt x="105" y="136"/>
                    </a:cubicBezTo>
                    <a:cubicBezTo>
                      <a:pt x="103" y="126"/>
                      <a:pt x="103" y="126"/>
                      <a:pt x="103" y="126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78" y="124"/>
                      <a:pt x="69" y="123"/>
                      <a:pt x="57" y="130"/>
                    </a:cubicBezTo>
                    <a:cubicBezTo>
                      <a:pt x="48" y="134"/>
                      <a:pt x="39" y="144"/>
                      <a:pt x="31" y="150"/>
                    </a:cubicBezTo>
                    <a:cubicBezTo>
                      <a:pt x="30" y="171"/>
                      <a:pt x="48" y="164"/>
                      <a:pt x="36" y="186"/>
                    </a:cubicBezTo>
                    <a:cubicBezTo>
                      <a:pt x="35" y="187"/>
                      <a:pt x="30" y="189"/>
                      <a:pt x="28" y="190"/>
                    </a:cubicBezTo>
                    <a:cubicBezTo>
                      <a:pt x="21" y="183"/>
                      <a:pt x="21" y="183"/>
                      <a:pt x="21" y="183"/>
                    </a:cubicBezTo>
                    <a:lnTo>
                      <a:pt x="15" y="18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7" name="ïṧlîdê">
              <a:extLst>
                <a:ext uri="{FF2B5EF4-FFF2-40B4-BE49-F238E27FC236}">
                  <a16:creationId xmlns:a16="http://schemas.microsoft.com/office/drawing/2014/main" id="{E589CFAC-9033-4C15-BB1D-0FD44C1374BD}"/>
                </a:ext>
              </a:extLst>
            </p:cNvPr>
            <p:cNvGrpSpPr/>
            <p:nvPr/>
          </p:nvGrpSpPr>
          <p:grpSpPr>
            <a:xfrm>
              <a:off x="3297948" y="3875132"/>
              <a:ext cx="7801525" cy="384358"/>
              <a:chOff x="4152900" y="3738563"/>
              <a:chExt cx="5413376" cy="266700"/>
            </a:xfrm>
          </p:grpSpPr>
          <p:sp>
            <p:nvSpPr>
              <p:cNvPr id="22" name="iṩľiďe">
                <a:extLst>
                  <a:ext uri="{FF2B5EF4-FFF2-40B4-BE49-F238E27FC236}">
                    <a16:creationId xmlns:a16="http://schemas.microsoft.com/office/drawing/2014/main" id="{35966991-DFCE-45C5-9915-9FA7CD14FC8D}"/>
                  </a:ext>
                </a:extLst>
              </p:cNvPr>
              <p:cNvSpPr/>
              <p:nvPr/>
            </p:nvSpPr>
            <p:spPr bwMode="auto">
              <a:xfrm>
                <a:off x="4152900" y="3743325"/>
                <a:ext cx="177800" cy="201613"/>
              </a:xfrm>
              <a:custGeom>
                <a:avLst/>
                <a:gdLst>
                  <a:gd name="T0" fmla="*/ 0 w 54"/>
                  <a:gd name="T1" fmla="*/ 0 h 61"/>
                  <a:gd name="T2" fmla="*/ 27 w 54"/>
                  <a:gd name="T3" fmla="*/ 0 h 61"/>
                  <a:gd name="T4" fmla="*/ 27 w 54"/>
                  <a:gd name="T5" fmla="*/ 2 h 61"/>
                  <a:gd name="T6" fmla="*/ 26 w 54"/>
                  <a:gd name="T7" fmla="*/ 2 h 61"/>
                  <a:gd name="T8" fmla="*/ 22 w 54"/>
                  <a:gd name="T9" fmla="*/ 3 h 61"/>
                  <a:gd name="T10" fmla="*/ 20 w 54"/>
                  <a:gd name="T11" fmla="*/ 5 h 61"/>
                  <a:gd name="T12" fmla="*/ 20 w 54"/>
                  <a:gd name="T13" fmla="*/ 11 h 61"/>
                  <a:gd name="T14" fmla="*/ 20 w 54"/>
                  <a:gd name="T15" fmla="*/ 40 h 61"/>
                  <a:gd name="T16" fmla="*/ 21 w 54"/>
                  <a:gd name="T17" fmla="*/ 51 h 61"/>
                  <a:gd name="T18" fmla="*/ 24 w 54"/>
                  <a:gd name="T19" fmla="*/ 55 h 61"/>
                  <a:gd name="T20" fmla="*/ 30 w 54"/>
                  <a:gd name="T21" fmla="*/ 57 h 61"/>
                  <a:gd name="T22" fmla="*/ 38 w 54"/>
                  <a:gd name="T23" fmla="*/ 55 h 61"/>
                  <a:gd name="T24" fmla="*/ 42 w 54"/>
                  <a:gd name="T25" fmla="*/ 49 h 61"/>
                  <a:gd name="T26" fmla="*/ 44 w 54"/>
                  <a:gd name="T27" fmla="*/ 35 h 61"/>
                  <a:gd name="T28" fmla="*/ 44 w 54"/>
                  <a:gd name="T29" fmla="*/ 11 h 61"/>
                  <a:gd name="T30" fmla="*/ 43 w 54"/>
                  <a:gd name="T31" fmla="*/ 5 h 61"/>
                  <a:gd name="T32" fmla="*/ 41 w 54"/>
                  <a:gd name="T33" fmla="*/ 3 h 61"/>
                  <a:gd name="T34" fmla="*/ 36 w 54"/>
                  <a:gd name="T35" fmla="*/ 2 h 61"/>
                  <a:gd name="T36" fmla="*/ 36 w 54"/>
                  <a:gd name="T37" fmla="*/ 0 h 61"/>
                  <a:gd name="T38" fmla="*/ 54 w 54"/>
                  <a:gd name="T39" fmla="*/ 0 h 61"/>
                  <a:gd name="T40" fmla="*/ 54 w 54"/>
                  <a:gd name="T41" fmla="*/ 2 h 61"/>
                  <a:gd name="T42" fmla="*/ 53 w 54"/>
                  <a:gd name="T43" fmla="*/ 2 h 61"/>
                  <a:gd name="T44" fmla="*/ 50 w 54"/>
                  <a:gd name="T45" fmla="*/ 3 h 61"/>
                  <a:gd name="T46" fmla="*/ 47 w 54"/>
                  <a:gd name="T47" fmla="*/ 6 h 61"/>
                  <a:gd name="T48" fmla="*/ 47 w 54"/>
                  <a:gd name="T49" fmla="*/ 11 h 61"/>
                  <a:gd name="T50" fmla="*/ 47 w 54"/>
                  <a:gd name="T51" fmla="*/ 34 h 61"/>
                  <a:gd name="T52" fmla="*/ 46 w 54"/>
                  <a:gd name="T53" fmla="*/ 49 h 61"/>
                  <a:gd name="T54" fmla="*/ 40 w 54"/>
                  <a:gd name="T55" fmla="*/ 57 h 61"/>
                  <a:gd name="T56" fmla="*/ 27 w 54"/>
                  <a:gd name="T57" fmla="*/ 61 h 61"/>
                  <a:gd name="T58" fmla="*/ 16 w 54"/>
                  <a:gd name="T59" fmla="*/ 59 h 61"/>
                  <a:gd name="T60" fmla="*/ 9 w 54"/>
                  <a:gd name="T61" fmla="*/ 52 h 61"/>
                  <a:gd name="T62" fmla="*/ 7 w 54"/>
                  <a:gd name="T63" fmla="*/ 40 h 61"/>
                  <a:gd name="T64" fmla="*/ 7 w 54"/>
                  <a:gd name="T65" fmla="*/ 11 h 61"/>
                  <a:gd name="T66" fmla="*/ 7 w 54"/>
                  <a:gd name="T67" fmla="*/ 5 h 61"/>
                  <a:gd name="T68" fmla="*/ 5 w 54"/>
                  <a:gd name="T69" fmla="*/ 3 h 61"/>
                  <a:gd name="T70" fmla="*/ 0 w 54"/>
                  <a:gd name="T71" fmla="*/ 2 h 61"/>
                  <a:gd name="T72" fmla="*/ 0 w 54"/>
                  <a:gd name="T7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4" h="61">
                    <a:moveTo>
                      <a:pt x="0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3" y="2"/>
                      <a:pt x="22" y="3"/>
                    </a:cubicBezTo>
                    <a:cubicBezTo>
                      <a:pt x="21" y="3"/>
                      <a:pt x="21" y="4"/>
                      <a:pt x="20" y="5"/>
                    </a:cubicBezTo>
                    <a:cubicBezTo>
                      <a:pt x="20" y="6"/>
                      <a:pt x="20" y="8"/>
                      <a:pt x="20" y="1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5"/>
                      <a:pt x="20" y="49"/>
                      <a:pt x="21" y="51"/>
                    </a:cubicBezTo>
                    <a:cubicBezTo>
                      <a:pt x="21" y="52"/>
                      <a:pt x="23" y="54"/>
                      <a:pt x="24" y="55"/>
                    </a:cubicBezTo>
                    <a:cubicBezTo>
                      <a:pt x="26" y="56"/>
                      <a:pt x="28" y="57"/>
                      <a:pt x="30" y="57"/>
                    </a:cubicBezTo>
                    <a:cubicBezTo>
                      <a:pt x="33" y="57"/>
                      <a:pt x="36" y="56"/>
                      <a:pt x="38" y="55"/>
                    </a:cubicBezTo>
                    <a:cubicBezTo>
                      <a:pt x="40" y="53"/>
                      <a:pt x="41" y="51"/>
                      <a:pt x="42" y="49"/>
                    </a:cubicBezTo>
                    <a:cubicBezTo>
                      <a:pt x="43" y="46"/>
                      <a:pt x="44" y="42"/>
                      <a:pt x="44" y="35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8"/>
                      <a:pt x="43" y="6"/>
                      <a:pt x="43" y="5"/>
                    </a:cubicBezTo>
                    <a:cubicBezTo>
                      <a:pt x="42" y="4"/>
                      <a:pt x="42" y="3"/>
                      <a:pt x="41" y="3"/>
                    </a:cubicBezTo>
                    <a:cubicBezTo>
                      <a:pt x="40" y="2"/>
                      <a:pt x="38" y="2"/>
                      <a:pt x="36" y="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2" y="2"/>
                      <a:pt x="51" y="2"/>
                      <a:pt x="50" y="3"/>
                    </a:cubicBezTo>
                    <a:cubicBezTo>
                      <a:pt x="49" y="4"/>
                      <a:pt x="48" y="5"/>
                      <a:pt x="47" y="6"/>
                    </a:cubicBezTo>
                    <a:cubicBezTo>
                      <a:pt x="47" y="7"/>
                      <a:pt x="47" y="9"/>
                      <a:pt x="47" y="11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41"/>
                      <a:pt x="47" y="46"/>
                      <a:pt x="46" y="49"/>
                    </a:cubicBezTo>
                    <a:cubicBezTo>
                      <a:pt x="45" y="52"/>
                      <a:pt x="43" y="55"/>
                      <a:pt x="40" y="57"/>
                    </a:cubicBezTo>
                    <a:cubicBezTo>
                      <a:pt x="37" y="60"/>
                      <a:pt x="32" y="61"/>
                      <a:pt x="27" y="61"/>
                    </a:cubicBezTo>
                    <a:cubicBezTo>
                      <a:pt x="22" y="61"/>
                      <a:pt x="19" y="61"/>
                      <a:pt x="16" y="59"/>
                    </a:cubicBezTo>
                    <a:cubicBezTo>
                      <a:pt x="13" y="57"/>
                      <a:pt x="11" y="55"/>
                      <a:pt x="9" y="52"/>
                    </a:cubicBezTo>
                    <a:cubicBezTo>
                      <a:pt x="8" y="49"/>
                      <a:pt x="7" y="45"/>
                      <a:pt x="7" y="4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8"/>
                      <a:pt x="7" y="6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4" y="2"/>
                      <a:pt x="2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3" name="iṡḻiḍé">
                <a:extLst>
                  <a:ext uri="{FF2B5EF4-FFF2-40B4-BE49-F238E27FC236}">
                    <a16:creationId xmlns:a16="http://schemas.microsoft.com/office/drawing/2014/main" id="{2CCAE96F-A000-4A9B-89E5-CD264A5D7FDB}"/>
                  </a:ext>
                </a:extLst>
              </p:cNvPr>
              <p:cNvSpPr/>
              <p:nvPr/>
            </p:nvSpPr>
            <p:spPr bwMode="auto">
              <a:xfrm>
                <a:off x="4354513" y="3802063"/>
                <a:ext cx="128588" cy="139700"/>
              </a:xfrm>
              <a:custGeom>
                <a:avLst/>
                <a:gdLst>
                  <a:gd name="T0" fmla="*/ 15 w 39"/>
                  <a:gd name="T1" fmla="*/ 1 h 42"/>
                  <a:gd name="T2" fmla="*/ 15 w 39"/>
                  <a:gd name="T3" fmla="*/ 6 h 42"/>
                  <a:gd name="T4" fmla="*/ 20 w 39"/>
                  <a:gd name="T5" fmla="*/ 1 h 42"/>
                  <a:gd name="T6" fmla="*/ 25 w 39"/>
                  <a:gd name="T7" fmla="*/ 0 h 42"/>
                  <a:gd name="T8" fmla="*/ 31 w 39"/>
                  <a:gd name="T9" fmla="*/ 2 h 42"/>
                  <a:gd name="T10" fmla="*/ 34 w 39"/>
                  <a:gd name="T11" fmla="*/ 7 h 42"/>
                  <a:gd name="T12" fmla="*/ 35 w 39"/>
                  <a:gd name="T13" fmla="*/ 17 h 42"/>
                  <a:gd name="T14" fmla="*/ 35 w 39"/>
                  <a:gd name="T15" fmla="*/ 33 h 42"/>
                  <a:gd name="T16" fmla="*/ 36 w 39"/>
                  <a:gd name="T17" fmla="*/ 39 h 42"/>
                  <a:gd name="T18" fmla="*/ 39 w 39"/>
                  <a:gd name="T19" fmla="*/ 40 h 42"/>
                  <a:gd name="T20" fmla="*/ 39 w 39"/>
                  <a:gd name="T21" fmla="*/ 42 h 42"/>
                  <a:gd name="T22" fmla="*/ 21 w 39"/>
                  <a:gd name="T23" fmla="*/ 42 h 42"/>
                  <a:gd name="T24" fmla="*/ 21 w 39"/>
                  <a:gd name="T25" fmla="*/ 40 h 42"/>
                  <a:gd name="T26" fmla="*/ 24 w 39"/>
                  <a:gd name="T27" fmla="*/ 38 h 42"/>
                  <a:gd name="T28" fmla="*/ 24 w 39"/>
                  <a:gd name="T29" fmla="*/ 33 h 42"/>
                  <a:gd name="T30" fmla="*/ 24 w 39"/>
                  <a:gd name="T31" fmla="*/ 15 h 42"/>
                  <a:gd name="T32" fmla="*/ 24 w 39"/>
                  <a:gd name="T33" fmla="*/ 8 h 42"/>
                  <a:gd name="T34" fmla="*/ 23 w 39"/>
                  <a:gd name="T35" fmla="*/ 6 h 42"/>
                  <a:gd name="T36" fmla="*/ 21 w 39"/>
                  <a:gd name="T37" fmla="*/ 6 h 42"/>
                  <a:gd name="T38" fmla="*/ 15 w 39"/>
                  <a:gd name="T39" fmla="*/ 11 h 42"/>
                  <a:gd name="T40" fmla="*/ 15 w 39"/>
                  <a:gd name="T41" fmla="*/ 33 h 42"/>
                  <a:gd name="T42" fmla="*/ 15 w 39"/>
                  <a:gd name="T43" fmla="*/ 39 h 42"/>
                  <a:gd name="T44" fmla="*/ 18 w 39"/>
                  <a:gd name="T45" fmla="*/ 40 h 42"/>
                  <a:gd name="T46" fmla="*/ 18 w 39"/>
                  <a:gd name="T47" fmla="*/ 42 h 42"/>
                  <a:gd name="T48" fmla="*/ 0 w 39"/>
                  <a:gd name="T49" fmla="*/ 42 h 42"/>
                  <a:gd name="T50" fmla="*/ 0 w 39"/>
                  <a:gd name="T51" fmla="*/ 40 h 42"/>
                  <a:gd name="T52" fmla="*/ 3 w 39"/>
                  <a:gd name="T53" fmla="*/ 39 h 42"/>
                  <a:gd name="T54" fmla="*/ 4 w 39"/>
                  <a:gd name="T55" fmla="*/ 33 h 42"/>
                  <a:gd name="T56" fmla="*/ 4 w 39"/>
                  <a:gd name="T57" fmla="*/ 10 h 42"/>
                  <a:gd name="T58" fmla="*/ 3 w 39"/>
                  <a:gd name="T59" fmla="*/ 4 h 42"/>
                  <a:gd name="T60" fmla="*/ 0 w 39"/>
                  <a:gd name="T61" fmla="*/ 2 h 42"/>
                  <a:gd name="T62" fmla="*/ 0 w 39"/>
                  <a:gd name="T63" fmla="*/ 1 h 42"/>
                  <a:gd name="T64" fmla="*/ 15 w 39"/>
                  <a:gd name="T6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2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4" name="íṩ1íďè">
                <a:extLst>
                  <a:ext uri="{FF2B5EF4-FFF2-40B4-BE49-F238E27FC236}">
                    <a16:creationId xmlns:a16="http://schemas.microsoft.com/office/drawing/2014/main" id="{9F131B0C-CC9B-4F47-B21B-95D3EAA3E89C}"/>
                  </a:ext>
                </a:extLst>
              </p:cNvPr>
              <p:cNvSpPr/>
              <p:nvPr/>
            </p:nvSpPr>
            <p:spPr bwMode="auto">
              <a:xfrm>
                <a:off x="4502150" y="3738563"/>
                <a:ext cx="66675" cy="203200"/>
              </a:xfrm>
              <a:custGeom>
                <a:avLst/>
                <a:gdLst>
                  <a:gd name="T0" fmla="*/ 10 w 20"/>
                  <a:gd name="T1" fmla="*/ 0 h 61"/>
                  <a:gd name="T2" fmla="*/ 14 w 20"/>
                  <a:gd name="T3" fmla="*/ 2 h 61"/>
                  <a:gd name="T4" fmla="*/ 16 w 20"/>
                  <a:gd name="T5" fmla="*/ 7 h 61"/>
                  <a:gd name="T6" fmla="*/ 14 w 20"/>
                  <a:gd name="T7" fmla="*/ 12 h 61"/>
                  <a:gd name="T8" fmla="*/ 10 w 20"/>
                  <a:gd name="T9" fmla="*/ 14 h 61"/>
                  <a:gd name="T10" fmla="*/ 6 w 20"/>
                  <a:gd name="T11" fmla="*/ 12 h 61"/>
                  <a:gd name="T12" fmla="*/ 4 w 20"/>
                  <a:gd name="T13" fmla="*/ 7 h 61"/>
                  <a:gd name="T14" fmla="*/ 6 w 20"/>
                  <a:gd name="T15" fmla="*/ 2 h 61"/>
                  <a:gd name="T16" fmla="*/ 10 w 20"/>
                  <a:gd name="T17" fmla="*/ 0 h 61"/>
                  <a:gd name="T18" fmla="*/ 16 w 20"/>
                  <a:gd name="T19" fmla="*/ 20 h 61"/>
                  <a:gd name="T20" fmla="*/ 16 w 20"/>
                  <a:gd name="T21" fmla="*/ 52 h 61"/>
                  <a:gd name="T22" fmla="*/ 16 w 20"/>
                  <a:gd name="T23" fmla="*/ 58 h 61"/>
                  <a:gd name="T24" fmla="*/ 20 w 20"/>
                  <a:gd name="T25" fmla="*/ 59 h 61"/>
                  <a:gd name="T26" fmla="*/ 20 w 20"/>
                  <a:gd name="T27" fmla="*/ 61 h 61"/>
                  <a:gd name="T28" fmla="*/ 0 w 20"/>
                  <a:gd name="T29" fmla="*/ 61 h 61"/>
                  <a:gd name="T30" fmla="*/ 0 w 20"/>
                  <a:gd name="T31" fmla="*/ 59 h 61"/>
                  <a:gd name="T32" fmla="*/ 4 w 20"/>
                  <a:gd name="T33" fmla="*/ 58 h 61"/>
                  <a:gd name="T34" fmla="*/ 5 w 20"/>
                  <a:gd name="T35" fmla="*/ 52 h 61"/>
                  <a:gd name="T36" fmla="*/ 5 w 20"/>
                  <a:gd name="T37" fmla="*/ 28 h 61"/>
                  <a:gd name="T38" fmla="*/ 4 w 20"/>
                  <a:gd name="T39" fmla="*/ 23 h 61"/>
                  <a:gd name="T40" fmla="*/ 0 w 20"/>
                  <a:gd name="T41" fmla="*/ 21 h 61"/>
                  <a:gd name="T42" fmla="*/ 0 w 20"/>
                  <a:gd name="T43" fmla="*/ 20 h 61"/>
                  <a:gd name="T44" fmla="*/ 16 w 20"/>
                  <a:gd name="T45" fmla="*/ 2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61">
                    <a:moveTo>
                      <a:pt x="10" y="0"/>
                    </a:moveTo>
                    <a:cubicBezTo>
                      <a:pt x="12" y="0"/>
                      <a:pt x="13" y="1"/>
                      <a:pt x="14" y="2"/>
                    </a:cubicBezTo>
                    <a:cubicBezTo>
                      <a:pt x="16" y="3"/>
                      <a:pt x="16" y="5"/>
                      <a:pt x="16" y="7"/>
                    </a:cubicBezTo>
                    <a:cubicBezTo>
                      <a:pt x="16" y="9"/>
                      <a:pt x="16" y="10"/>
                      <a:pt x="14" y="12"/>
                    </a:cubicBezTo>
                    <a:cubicBezTo>
                      <a:pt x="13" y="13"/>
                      <a:pt x="12" y="14"/>
                      <a:pt x="10" y="14"/>
                    </a:cubicBezTo>
                    <a:cubicBezTo>
                      <a:pt x="9" y="14"/>
                      <a:pt x="7" y="13"/>
                      <a:pt x="6" y="12"/>
                    </a:cubicBez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7" y="1"/>
                      <a:pt x="9" y="0"/>
                      <a:pt x="10" y="0"/>
                    </a:cubicBezTo>
                    <a:close/>
                    <a:moveTo>
                      <a:pt x="16" y="20"/>
                    </a:move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5"/>
                      <a:pt x="16" y="57"/>
                      <a:pt x="16" y="58"/>
                    </a:cubicBezTo>
                    <a:cubicBezTo>
                      <a:pt x="17" y="59"/>
                      <a:pt x="18" y="59"/>
                      <a:pt x="20" y="59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8"/>
                    </a:cubicBezTo>
                    <a:cubicBezTo>
                      <a:pt x="4" y="57"/>
                      <a:pt x="5" y="55"/>
                      <a:pt x="5" y="5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5"/>
                      <a:pt x="4" y="24"/>
                      <a:pt x="4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6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5" name="îŝľïḋé">
                <a:extLst>
                  <a:ext uri="{FF2B5EF4-FFF2-40B4-BE49-F238E27FC236}">
                    <a16:creationId xmlns:a16="http://schemas.microsoft.com/office/drawing/2014/main" id="{DDC07692-9FB3-46E0-8262-B60345815133}"/>
                  </a:ext>
                </a:extLst>
              </p:cNvPr>
              <p:cNvSpPr/>
              <p:nvPr/>
            </p:nvSpPr>
            <p:spPr bwMode="auto">
              <a:xfrm>
                <a:off x="4581525" y="3805238"/>
                <a:ext cx="125413" cy="139700"/>
              </a:xfrm>
              <a:custGeom>
                <a:avLst/>
                <a:gdLst>
                  <a:gd name="T0" fmla="*/ 18 w 38"/>
                  <a:gd name="T1" fmla="*/ 42 h 42"/>
                  <a:gd name="T2" fmla="*/ 6 w 38"/>
                  <a:gd name="T3" fmla="*/ 10 h 42"/>
                  <a:gd name="T4" fmla="*/ 3 w 38"/>
                  <a:gd name="T5" fmla="*/ 3 h 42"/>
                  <a:gd name="T6" fmla="*/ 0 w 38"/>
                  <a:gd name="T7" fmla="*/ 1 h 42"/>
                  <a:gd name="T8" fmla="*/ 0 w 38"/>
                  <a:gd name="T9" fmla="*/ 0 h 42"/>
                  <a:gd name="T10" fmla="*/ 19 w 38"/>
                  <a:gd name="T11" fmla="*/ 0 h 42"/>
                  <a:gd name="T12" fmla="*/ 19 w 38"/>
                  <a:gd name="T13" fmla="*/ 1 h 42"/>
                  <a:gd name="T14" fmla="*/ 17 w 38"/>
                  <a:gd name="T15" fmla="*/ 2 h 42"/>
                  <a:gd name="T16" fmla="*/ 16 w 38"/>
                  <a:gd name="T17" fmla="*/ 4 h 42"/>
                  <a:gd name="T18" fmla="*/ 18 w 38"/>
                  <a:gd name="T19" fmla="*/ 11 h 42"/>
                  <a:gd name="T20" fmla="*/ 24 w 38"/>
                  <a:gd name="T21" fmla="*/ 26 h 42"/>
                  <a:gd name="T22" fmla="*/ 28 w 38"/>
                  <a:gd name="T23" fmla="*/ 13 h 42"/>
                  <a:gd name="T24" fmla="*/ 30 w 38"/>
                  <a:gd name="T25" fmla="*/ 5 h 42"/>
                  <a:gd name="T26" fmla="*/ 30 w 38"/>
                  <a:gd name="T27" fmla="*/ 2 h 42"/>
                  <a:gd name="T28" fmla="*/ 26 w 38"/>
                  <a:gd name="T29" fmla="*/ 1 h 42"/>
                  <a:gd name="T30" fmla="*/ 26 w 38"/>
                  <a:gd name="T31" fmla="*/ 0 h 42"/>
                  <a:gd name="T32" fmla="*/ 38 w 38"/>
                  <a:gd name="T33" fmla="*/ 0 h 42"/>
                  <a:gd name="T34" fmla="*/ 38 w 38"/>
                  <a:gd name="T35" fmla="*/ 1 h 42"/>
                  <a:gd name="T36" fmla="*/ 35 w 38"/>
                  <a:gd name="T37" fmla="*/ 3 h 42"/>
                  <a:gd name="T38" fmla="*/ 32 w 38"/>
                  <a:gd name="T39" fmla="*/ 10 h 42"/>
                  <a:gd name="T40" fmla="*/ 20 w 38"/>
                  <a:gd name="T41" fmla="*/ 42 h 42"/>
                  <a:gd name="T42" fmla="*/ 18 w 38"/>
                  <a:gd name="T4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8" h="42">
                    <a:moveTo>
                      <a:pt x="18" y="4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6"/>
                      <a:pt x="4" y="4"/>
                      <a:pt x="3" y="3"/>
                    </a:cubicBezTo>
                    <a:cubicBezTo>
                      <a:pt x="2" y="2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6" y="6"/>
                      <a:pt x="16" y="8"/>
                      <a:pt x="18" y="11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9"/>
                      <a:pt x="30" y="6"/>
                      <a:pt x="30" y="5"/>
                    </a:cubicBezTo>
                    <a:cubicBezTo>
                      <a:pt x="30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2"/>
                      <a:pt x="36" y="2"/>
                      <a:pt x="35" y="3"/>
                    </a:cubicBezTo>
                    <a:cubicBezTo>
                      <a:pt x="35" y="4"/>
                      <a:pt x="34" y="6"/>
                      <a:pt x="32" y="10"/>
                    </a:cubicBezTo>
                    <a:cubicBezTo>
                      <a:pt x="20" y="42"/>
                      <a:pt x="20" y="42"/>
                      <a:pt x="20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6" name="isļîďe">
                <a:extLst>
                  <a:ext uri="{FF2B5EF4-FFF2-40B4-BE49-F238E27FC236}">
                    <a16:creationId xmlns:a16="http://schemas.microsoft.com/office/drawing/2014/main" id="{057BAEE3-CD7A-4A70-8BA9-FDF9EA9A1549}"/>
                  </a:ext>
                </a:extLst>
              </p:cNvPr>
              <p:cNvSpPr/>
              <p:nvPr/>
            </p:nvSpPr>
            <p:spPr bwMode="auto">
              <a:xfrm>
                <a:off x="4730750" y="3802063"/>
                <a:ext cx="98425" cy="142875"/>
              </a:xfrm>
              <a:custGeom>
                <a:avLst/>
                <a:gdLst>
                  <a:gd name="T0" fmla="*/ 30 w 30"/>
                  <a:gd name="T1" fmla="*/ 20 h 43"/>
                  <a:gd name="T2" fmla="*/ 10 w 30"/>
                  <a:gd name="T3" fmla="*/ 20 h 43"/>
                  <a:gd name="T4" fmla="*/ 14 w 30"/>
                  <a:gd name="T5" fmla="*/ 33 h 43"/>
                  <a:gd name="T6" fmla="*/ 20 w 30"/>
                  <a:gd name="T7" fmla="*/ 36 h 43"/>
                  <a:gd name="T8" fmla="*/ 24 w 30"/>
                  <a:gd name="T9" fmla="*/ 35 h 43"/>
                  <a:gd name="T10" fmla="*/ 29 w 30"/>
                  <a:gd name="T11" fmla="*/ 30 h 43"/>
                  <a:gd name="T12" fmla="*/ 30 w 30"/>
                  <a:gd name="T13" fmla="*/ 31 h 43"/>
                  <a:gd name="T14" fmla="*/ 23 w 30"/>
                  <a:gd name="T15" fmla="*/ 40 h 43"/>
                  <a:gd name="T16" fmla="*/ 15 w 30"/>
                  <a:gd name="T17" fmla="*/ 43 h 43"/>
                  <a:gd name="T18" fmla="*/ 3 w 30"/>
                  <a:gd name="T19" fmla="*/ 36 h 43"/>
                  <a:gd name="T20" fmla="*/ 0 w 30"/>
                  <a:gd name="T21" fmla="*/ 22 h 43"/>
                  <a:gd name="T22" fmla="*/ 4 w 30"/>
                  <a:gd name="T23" fmla="*/ 6 h 43"/>
                  <a:gd name="T24" fmla="*/ 16 w 30"/>
                  <a:gd name="T25" fmla="*/ 0 h 43"/>
                  <a:gd name="T26" fmla="*/ 25 w 30"/>
                  <a:gd name="T27" fmla="*/ 5 h 43"/>
                  <a:gd name="T28" fmla="*/ 30 w 30"/>
                  <a:gd name="T29" fmla="*/ 20 h 43"/>
                  <a:gd name="T30" fmla="*/ 20 w 30"/>
                  <a:gd name="T31" fmla="*/ 17 h 43"/>
                  <a:gd name="T32" fmla="*/ 20 w 30"/>
                  <a:gd name="T33" fmla="*/ 7 h 43"/>
                  <a:gd name="T34" fmla="*/ 18 w 30"/>
                  <a:gd name="T35" fmla="*/ 3 h 43"/>
                  <a:gd name="T36" fmla="*/ 15 w 30"/>
                  <a:gd name="T37" fmla="*/ 2 h 43"/>
                  <a:gd name="T38" fmla="*/ 12 w 30"/>
                  <a:gd name="T39" fmla="*/ 5 h 43"/>
                  <a:gd name="T40" fmla="*/ 10 w 30"/>
                  <a:gd name="T41" fmla="*/ 15 h 43"/>
                  <a:gd name="T42" fmla="*/ 10 w 30"/>
                  <a:gd name="T43" fmla="*/ 17 h 43"/>
                  <a:gd name="T44" fmla="*/ 20 w 30"/>
                  <a:gd name="T45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7" name="îṥḻiḋê">
                <a:extLst>
                  <a:ext uri="{FF2B5EF4-FFF2-40B4-BE49-F238E27FC236}">
                    <a16:creationId xmlns:a16="http://schemas.microsoft.com/office/drawing/2014/main" id="{1A5027B0-F442-4F42-ADCB-0DD7EE26BB97}"/>
                  </a:ext>
                </a:extLst>
              </p:cNvPr>
              <p:cNvSpPr/>
              <p:nvPr/>
            </p:nvSpPr>
            <p:spPr bwMode="auto">
              <a:xfrm>
                <a:off x="4852988" y="3802063"/>
                <a:ext cx="101600" cy="139700"/>
              </a:xfrm>
              <a:custGeom>
                <a:avLst/>
                <a:gdLst>
                  <a:gd name="T0" fmla="*/ 15 w 31"/>
                  <a:gd name="T1" fmla="*/ 1 h 42"/>
                  <a:gd name="T2" fmla="*/ 15 w 31"/>
                  <a:gd name="T3" fmla="*/ 10 h 42"/>
                  <a:gd name="T4" fmla="*/ 21 w 31"/>
                  <a:gd name="T5" fmla="*/ 2 h 42"/>
                  <a:gd name="T6" fmla="*/ 26 w 31"/>
                  <a:gd name="T7" fmla="*/ 0 h 42"/>
                  <a:gd name="T8" fmla="*/ 30 w 31"/>
                  <a:gd name="T9" fmla="*/ 1 h 42"/>
                  <a:gd name="T10" fmla="*/ 31 w 31"/>
                  <a:gd name="T11" fmla="*/ 5 h 42"/>
                  <a:gd name="T12" fmla="*/ 30 w 31"/>
                  <a:gd name="T13" fmla="*/ 10 h 42"/>
                  <a:gd name="T14" fmla="*/ 27 w 31"/>
                  <a:gd name="T15" fmla="*/ 12 h 42"/>
                  <a:gd name="T16" fmla="*/ 23 w 31"/>
                  <a:gd name="T17" fmla="*/ 10 h 42"/>
                  <a:gd name="T18" fmla="*/ 22 w 31"/>
                  <a:gd name="T19" fmla="*/ 8 h 42"/>
                  <a:gd name="T20" fmla="*/ 21 w 31"/>
                  <a:gd name="T21" fmla="*/ 8 h 42"/>
                  <a:gd name="T22" fmla="*/ 19 w 31"/>
                  <a:gd name="T23" fmla="*/ 9 h 42"/>
                  <a:gd name="T24" fmla="*/ 16 w 31"/>
                  <a:gd name="T25" fmla="*/ 13 h 42"/>
                  <a:gd name="T26" fmla="*/ 15 w 31"/>
                  <a:gd name="T27" fmla="*/ 23 h 42"/>
                  <a:gd name="T28" fmla="*/ 15 w 31"/>
                  <a:gd name="T29" fmla="*/ 32 h 42"/>
                  <a:gd name="T30" fmla="*/ 15 w 31"/>
                  <a:gd name="T31" fmla="*/ 35 h 42"/>
                  <a:gd name="T32" fmla="*/ 15 w 31"/>
                  <a:gd name="T33" fmla="*/ 38 h 42"/>
                  <a:gd name="T34" fmla="*/ 17 w 31"/>
                  <a:gd name="T35" fmla="*/ 40 h 42"/>
                  <a:gd name="T36" fmla="*/ 20 w 31"/>
                  <a:gd name="T37" fmla="*/ 40 h 42"/>
                  <a:gd name="T38" fmla="*/ 20 w 31"/>
                  <a:gd name="T39" fmla="*/ 42 h 42"/>
                  <a:gd name="T40" fmla="*/ 0 w 31"/>
                  <a:gd name="T41" fmla="*/ 42 h 42"/>
                  <a:gd name="T42" fmla="*/ 0 w 31"/>
                  <a:gd name="T43" fmla="*/ 40 h 42"/>
                  <a:gd name="T44" fmla="*/ 3 w 31"/>
                  <a:gd name="T45" fmla="*/ 39 h 42"/>
                  <a:gd name="T46" fmla="*/ 4 w 31"/>
                  <a:gd name="T47" fmla="*/ 32 h 42"/>
                  <a:gd name="T48" fmla="*/ 4 w 31"/>
                  <a:gd name="T49" fmla="*/ 9 h 42"/>
                  <a:gd name="T50" fmla="*/ 4 w 31"/>
                  <a:gd name="T51" fmla="*/ 5 h 42"/>
                  <a:gd name="T52" fmla="*/ 3 w 31"/>
                  <a:gd name="T53" fmla="*/ 3 h 42"/>
                  <a:gd name="T54" fmla="*/ 0 w 31"/>
                  <a:gd name="T55" fmla="*/ 2 h 42"/>
                  <a:gd name="T56" fmla="*/ 0 w 31"/>
                  <a:gd name="T57" fmla="*/ 1 h 42"/>
                  <a:gd name="T58" fmla="*/ 15 w 31"/>
                  <a:gd name="T59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1" h="42">
                    <a:moveTo>
                      <a:pt x="15" y="1"/>
                    </a:move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6"/>
                      <a:pt x="19" y="3"/>
                      <a:pt x="21" y="2"/>
                    </a:cubicBezTo>
                    <a:cubicBezTo>
                      <a:pt x="23" y="0"/>
                      <a:pt x="25" y="0"/>
                      <a:pt x="26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31" y="2"/>
                      <a:pt x="31" y="4"/>
                      <a:pt x="31" y="5"/>
                    </a:cubicBezTo>
                    <a:cubicBezTo>
                      <a:pt x="31" y="7"/>
                      <a:pt x="31" y="9"/>
                      <a:pt x="30" y="10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6" y="12"/>
                      <a:pt x="24" y="11"/>
                      <a:pt x="23" y="10"/>
                    </a:cubicBezTo>
                    <a:cubicBezTo>
                      <a:pt x="22" y="9"/>
                      <a:pt x="22" y="9"/>
                      <a:pt x="22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8"/>
                      <a:pt x="19" y="8"/>
                      <a:pt x="19" y="9"/>
                    </a:cubicBezTo>
                    <a:cubicBezTo>
                      <a:pt x="17" y="10"/>
                      <a:pt x="17" y="12"/>
                      <a:pt x="16" y="13"/>
                    </a:cubicBezTo>
                    <a:cubicBezTo>
                      <a:pt x="15" y="16"/>
                      <a:pt x="15" y="19"/>
                      <a:pt x="15" y="2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7"/>
                      <a:pt x="15" y="38"/>
                    </a:cubicBezTo>
                    <a:cubicBezTo>
                      <a:pt x="15" y="39"/>
                      <a:pt x="16" y="39"/>
                      <a:pt x="17" y="40"/>
                    </a:cubicBezTo>
                    <a:cubicBezTo>
                      <a:pt x="17" y="40"/>
                      <a:pt x="18" y="40"/>
                      <a:pt x="20" y="40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40"/>
                      <a:pt x="3" y="39"/>
                    </a:cubicBezTo>
                    <a:cubicBezTo>
                      <a:pt x="4" y="38"/>
                      <a:pt x="4" y="36"/>
                      <a:pt x="4" y="3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8" name="îŝḻïḍè">
                <a:extLst>
                  <a:ext uri="{FF2B5EF4-FFF2-40B4-BE49-F238E27FC236}">
                    <a16:creationId xmlns:a16="http://schemas.microsoft.com/office/drawing/2014/main" id="{7EFBF74B-3835-4CFB-A7C8-4E1E99D5D7FF}"/>
                  </a:ext>
                </a:extLst>
              </p:cNvPr>
              <p:cNvSpPr/>
              <p:nvPr/>
            </p:nvSpPr>
            <p:spPr bwMode="auto">
              <a:xfrm>
                <a:off x="4978400" y="3802063"/>
                <a:ext cx="80963" cy="142875"/>
              </a:xfrm>
              <a:custGeom>
                <a:avLst/>
                <a:gdLst>
                  <a:gd name="T0" fmla="*/ 22 w 25"/>
                  <a:gd name="T1" fmla="*/ 0 h 43"/>
                  <a:gd name="T2" fmla="*/ 23 w 25"/>
                  <a:gd name="T3" fmla="*/ 14 h 43"/>
                  <a:gd name="T4" fmla="*/ 22 w 25"/>
                  <a:gd name="T5" fmla="*/ 14 h 43"/>
                  <a:gd name="T6" fmla="*/ 17 w 25"/>
                  <a:gd name="T7" fmla="*/ 5 h 43"/>
                  <a:gd name="T8" fmla="*/ 12 w 25"/>
                  <a:gd name="T9" fmla="*/ 3 h 43"/>
                  <a:gd name="T10" fmla="*/ 9 w 25"/>
                  <a:gd name="T11" fmla="*/ 4 h 43"/>
                  <a:gd name="T12" fmla="*/ 8 w 25"/>
                  <a:gd name="T13" fmla="*/ 7 h 43"/>
                  <a:gd name="T14" fmla="*/ 9 w 25"/>
                  <a:gd name="T15" fmla="*/ 9 h 43"/>
                  <a:gd name="T16" fmla="*/ 16 w 25"/>
                  <a:gd name="T17" fmla="*/ 15 h 43"/>
                  <a:gd name="T18" fmla="*/ 23 w 25"/>
                  <a:gd name="T19" fmla="*/ 23 h 43"/>
                  <a:gd name="T20" fmla="*/ 25 w 25"/>
                  <a:gd name="T21" fmla="*/ 30 h 43"/>
                  <a:gd name="T22" fmla="*/ 23 w 25"/>
                  <a:gd name="T23" fmla="*/ 36 h 43"/>
                  <a:gd name="T24" fmla="*/ 19 w 25"/>
                  <a:gd name="T25" fmla="*/ 41 h 43"/>
                  <a:gd name="T26" fmla="*/ 13 w 25"/>
                  <a:gd name="T27" fmla="*/ 43 h 43"/>
                  <a:gd name="T28" fmla="*/ 6 w 25"/>
                  <a:gd name="T29" fmla="*/ 41 h 43"/>
                  <a:gd name="T30" fmla="*/ 5 w 25"/>
                  <a:gd name="T31" fmla="*/ 41 h 43"/>
                  <a:gd name="T32" fmla="*/ 2 w 25"/>
                  <a:gd name="T33" fmla="*/ 43 h 43"/>
                  <a:gd name="T34" fmla="*/ 1 w 25"/>
                  <a:gd name="T35" fmla="*/ 43 h 43"/>
                  <a:gd name="T36" fmla="*/ 1 w 25"/>
                  <a:gd name="T37" fmla="*/ 28 h 43"/>
                  <a:gd name="T38" fmla="*/ 2 w 25"/>
                  <a:gd name="T39" fmla="*/ 28 h 43"/>
                  <a:gd name="T40" fmla="*/ 7 w 25"/>
                  <a:gd name="T41" fmla="*/ 37 h 43"/>
                  <a:gd name="T42" fmla="*/ 12 w 25"/>
                  <a:gd name="T43" fmla="*/ 40 h 43"/>
                  <a:gd name="T44" fmla="*/ 15 w 25"/>
                  <a:gd name="T45" fmla="*/ 38 h 43"/>
                  <a:gd name="T46" fmla="*/ 17 w 25"/>
                  <a:gd name="T47" fmla="*/ 35 h 43"/>
                  <a:gd name="T48" fmla="*/ 15 w 25"/>
                  <a:gd name="T49" fmla="*/ 32 h 43"/>
                  <a:gd name="T50" fmla="*/ 10 w 25"/>
                  <a:gd name="T51" fmla="*/ 27 h 43"/>
                  <a:gd name="T52" fmla="*/ 3 w 25"/>
                  <a:gd name="T53" fmla="*/ 20 h 43"/>
                  <a:gd name="T54" fmla="*/ 0 w 25"/>
                  <a:gd name="T55" fmla="*/ 12 h 43"/>
                  <a:gd name="T56" fmla="*/ 3 w 25"/>
                  <a:gd name="T57" fmla="*/ 3 h 43"/>
                  <a:gd name="T58" fmla="*/ 11 w 25"/>
                  <a:gd name="T59" fmla="*/ 0 h 43"/>
                  <a:gd name="T60" fmla="*/ 17 w 25"/>
                  <a:gd name="T61" fmla="*/ 1 h 43"/>
                  <a:gd name="T62" fmla="*/ 19 w 25"/>
                  <a:gd name="T63" fmla="*/ 2 h 43"/>
                  <a:gd name="T64" fmla="*/ 20 w 25"/>
                  <a:gd name="T65" fmla="*/ 2 h 43"/>
                  <a:gd name="T66" fmla="*/ 21 w 25"/>
                  <a:gd name="T67" fmla="*/ 0 h 43"/>
                  <a:gd name="T68" fmla="*/ 22 w 25"/>
                  <a:gd name="T6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" h="43">
                    <a:moveTo>
                      <a:pt x="22" y="0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0" y="10"/>
                      <a:pt x="18" y="7"/>
                      <a:pt x="17" y="5"/>
                    </a:cubicBezTo>
                    <a:cubicBezTo>
                      <a:pt x="15" y="4"/>
                      <a:pt x="13" y="3"/>
                      <a:pt x="12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8" y="8"/>
                      <a:pt x="8" y="8"/>
                      <a:pt x="9" y="9"/>
                    </a:cubicBezTo>
                    <a:cubicBezTo>
                      <a:pt x="10" y="10"/>
                      <a:pt x="12" y="12"/>
                      <a:pt x="16" y="15"/>
                    </a:cubicBezTo>
                    <a:cubicBezTo>
                      <a:pt x="19" y="18"/>
                      <a:pt x="22" y="21"/>
                      <a:pt x="23" y="23"/>
                    </a:cubicBezTo>
                    <a:cubicBezTo>
                      <a:pt x="24" y="25"/>
                      <a:pt x="25" y="27"/>
                      <a:pt x="25" y="30"/>
                    </a:cubicBezTo>
                    <a:cubicBezTo>
                      <a:pt x="25" y="32"/>
                      <a:pt x="24" y="34"/>
                      <a:pt x="23" y="36"/>
                    </a:cubicBezTo>
                    <a:cubicBezTo>
                      <a:pt x="22" y="38"/>
                      <a:pt x="21" y="40"/>
                      <a:pt x="19" y="41"/>
                    </a:cubicBezTo>
                    <a:cubicBezTo>
                      <a:pt x="17" y="42"/>
                      <a:pt x="15" y="43"/>
                      <a:pt x="13" y="43"/>
                    </a:cubicBezTo>
                    <a:cubicBezTo>
                      <a:pt x="11" y="43"/>
                      <a:pt x="9" y="42"/>
                      <a:pt x="6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3" y="41"/>
                      <a:pt x="2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32"/>
                      <a:pt x="5" y="35"/>
                      <a:pt x="7" y="37"/>
                    </a:cubicBezTo>
                    <a:cubicBezTo>
                      <a:pt x="9" y="39"/>
                      <a:pt x="11" y="40"/>
                      <a:pt x="12" y="40"/>
                    </a:cubicBezTo>
                    <a:cubicBezTo>
                      <a:pt x="14" y="40"/>
                      <a:pt x="15" y="39"/>
                      <a:pt x="15" y="38"/>
                    </a:cubicBezTo>
                    <a:cubicBezTo>
                      <a:pt x="16" y="38"/>
                      <a:pt x="17" y="37"/>
                      <a:pt x="17" y="35"/>
                    </a:cubicBezTo>
                    <a:cubicBezTo>
                      <a:pt x="17" y="34"/>
                      <a:pt x="16" y="33"/>
                      <a:pt x="15" y="32"/>
                    </a:cubicBezTo>
                    <a:cubicBezTo>
                      <a:pt x="15" y="31"/>
                      <a:pt x="13" y="29"/>
                      <a:pt x="10" y="27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2"/>
                      <a:pt x="18" y="2"/>
                      <a:pt x="19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1"/>
                      <a:pt x="20" y="1"/>
                      <a:pt x="2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9" name="îšḷïḓe">
                <a:extLst>
                  <a:ext uri="{FF2B5EF4-FFF2-40B4-BE49-F238E27FC236}">
                    <a16:creationId xmlns:a16="http://schemas.microsoft.com/office/drawing/2014/main" id="{AE4146B2-9B18-4408-A492-0A97C5A3727B}"/>
                  </a:ext>
                </a:extLst>
              </p:cNvPr>
              <p:cNvSpPr/>
              <p:nvPr/>
            </p:nvSpPr>
            <p:spPr bwMode="auto">
              <a:xfrm>
                <a:off x="5083175" y="3738563"/>
                <a:ext cx="61913" cy="203200"/>
              </a:xfrm>
              <a:custGeom>
                <a:avLst/>
                <a:gdLst>
                  <a:gd name="T0" fmla="*/ 10 w 19"/>
                  <a:gd name="T1" fmla="*/ 0 h 61"/>
                  <a:gd name="T2" fmla="*/ 14 w 19"/>
                  <a:gd name="T3" fmla="*/ 2 h 61"/>
                  <a:gd name="T4" fmla="*/ 16 w 19"/>
                  <a:gd name="T5" fmla="*/ 7 h 61"/>
                  <a:gd name="T6" fmla="*/ 14 w 19"/>
                  <a:gd name="T7" fmla="*/ 12 h 61"/>
                  <a:gd name="T8" fmla="*/ 10 w 19"/>
                  <a:gd name="T9" fmla="*/ 14 h 61"/>
                  <a:gd name="T10" fmla="*/ 5 w 19"/>
                  <a:gd name="T11" fmla="*/ 12 h 61"/>
                  <a:gd name="T12" fmla="*/ 4 w 19"/>
                  <a:gd name="T13" fmla="*/ 7 h 61"/>
                  <a:gd name="T14" fmla="*/ 5 w 19"/>
                  <a:gd name="T15" fmla="*/ 2 h 61"/>
                  <a:gd name="T16" fmla="*/ 10 w 19"/>
                  <a:gd name="T17" fmla="*/ 0 h 61"/>
                  <a:gd name="T18" fmla="*/ 15 w 19"/>
                  <a:gd name="T19" fmla="*/ 20 h 61"/>
                  <a:gd name="T20" fmla="*/ 15 w 19"/>
                  <a:gd name="T21" fmla="*/ 52 h 61"/>
                  <a:gd name="T22" fmla="*/ 16 w 19"/>
                  <a:gd name="T23" fmla="*/ 58 h 61"/>
                  <a:gd name="T24" fmla="*/ 19 w 19"/>
                  <a:gd name="T25" fmla="*/ 59 h 61"/>
                  <a:gd name="T26" fmla="*/ 19 w 19"/>
                  <a:gd name="T27" fmla="*/ 61 h 61"/>
                  <a:gd name="T28" fmla="*/ 0 w 19"/>
                  <a:gd name="T29" fmla="*/ 61 h 61"/>
                  <a:gd name="T30" fmla="*/ 0 w 19"/>
                  <a:gd name="T31" fmla="*/ 59 h 61"/>
                  <a:gd name="T32" fmla="*/ 3 w 19"/>
                  <a:gd name="T33" fmla="*/ 58 h 61"/>
                  <a:gd name="T34" fmla="*/ 4 w 19"/>
                  <a:gd name="T35" fmla="*/ 52 h 61"/>
                  <a:gd name="T36" fmla="*/ 4 w 19"/>
                  <a:gd name="T37" fmla="*/ 28 h 61"/>
                  <a:gd name="T38" fmla="*/ 3 w 19"/>
                  <a:gd name="T39" fmla="*/ 23 h 61"/>
                  <a:gd name="T40" fmla="*/ 0 w 19"/>
                  <a:gd name="T41" fmla="*/ 21 h 61"/>
                  <a:gd name="T42" fmla="*/ 0 w 19"/>
                  <a:gd name="T43" fmla="*/ 20 h 61"/>
                  <a:gd name="T44" fmla="*/ 15 w 19"/>
                  <a:gd name="T45" fmla="*/ 2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61">
                    <a:moveTo>
                      <a:pt x="10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5" y="3"/>
                      <a:pt x="16" y="5"/>
                      <a:pt x="16" y="7"/>
                    </a:cubicBezTo>
                    <a:cubicBezTo>
                      <a:pt x="16" y="9"/>
                      <a:pt x="15" y="10"/>
                      <a:pt x="14" y="12"/>
                    </a:cubicBezTo>
                    <a:cubicBezTo>
                      <a:pt x="13" y="13"/>
                      <a:pt x="11" y="14"/>
                      <a:pt x="10" y="14"/>
                    </a:cubicBezTo>
                    <a:cubicBezTo>
                      <a:pt x="8" y="14"/>
                      <a:pt x="7" y="13"/>
                      <a:pt x="5" y="12"/>
                    </a:cubicBezTo>
                    <a:cubicBezTo>
                      <a:pt x="4" y="10"/>
                      <a:pt x="4" y="9"/>
                      <a:pt x="4" y="7"/>
                    </a:cubicBezTo>
                    <a:cubicBezTo>
                      <a:pt x="4" y="5"/>
                      <a:pt x="4" y="3"/>
                      <a:pt x="5" y="2"/>
                    </a:cubicBezTo>
                    <a:cubicBezTo>
                      <a:pt x="7" y="1"/>
                      <a:pt x="8" y="0"/>
                      <a:pt x="10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3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0" name="ïšlídê">
                <a:extLst>
                  <a:ext uri="{FF2B5EF4-FFF2-40B4-BE49-F238E27FC236}">
                    <a16:creationId xmlns:a16="http://schemas.microsoft.com/office/drawing/2014/main" id="{21E81088-229B-47DB-9D7E-E83C8FA2CAEC}"/>
                  </a:ext>
                </a:extLst>
              </p:cNvPr>
              <p:cNvSpPr/>
              <p:nvPr/>
            </p:nvSpPr>
            <p:spPr bwMode="auto">
              <a:xfrm>
                <a:off x="5162550" y="3756025"/>
                <a:ext cx="79375" cy="185738"/>
              </a:xfrm>
              <a:custGeom>
                <a:avLst/>
                <a:gdLst>
                  <a:gd name="T0" fmla="*/ 16 w 24"/>
                  <a:gd name="T1" fmla="*/ 0 h 56"/>
                  <a:gd name="T2" fmla="*/ 16 w 24"/>
                  <a:gd name="T3" fmla="*/ 15 h 56"/>
                  <a:gd name="T4" fmla="*/ 24 w 24"/>
                  <a:gd name="T5" fmla="*/ 15 h 56"/>
                  <a:gd name="T6" fmla="*/ 24 w 24"/>
                  <a:gd name="T7" fmla="*/ 19 h 56"/>
                  <a:gd name="T8" fmla="*/ 16 w 24"/>
                  <a:gd name="T9" fmla="*/ 19 h 56"/>
                  <a:gd name="T10" fmla="*/ 16 w 24"/>
                  <a:gd name="T11" fmla="*/ 44 h 56"/>
                  <a:gd name="T12" fmla="*/ 16 w 24"/>
                  <a:gd name="T13" fmla="*/ 49 h 56"/>
                  <a:gd name="T14" fmla="*/ 17 w 24"/>
                  <a:gd name="T15" fmla="*/ 51 h 56"/>
                  <a:gd name="T16" fmla="*/ 18 w 24"/>
                  <a:gd name="T17" fmla="*/ 51 h 56"/>
                  <a:gd name="T18" fmla="*/ 23 w 24"/>
                  <a:gd name="T19" fmla="*/ 47 h 56"/>
                  <a:gd name="T20" fmla="*/ 24 w 24"/>
                  <a:gd name="T21" fmla="*/ 48 h 56"/>
                  <a:gd name="T22" fmla="*/ 14 w 24"/>
                  <a:gd name="T23" fmla="*/ 56 h 56"/>
                  <a:gd name="T24" fmla="*/ 8 w 24"/>
                  <a:gd name="T25" fmla="*/ 54 h 56"/>
                  <a:gd name="T26" fmla="*/ 5 w 24"/>
                  <a:gd name="T27" fmla="*/ 49 h 56"/>
                  <a:gd name="T28" fmla="*/ 5 w 24"/>
                  <a:gd name="T29" fmla="*/ 41 h 56"/>
                  <a:gd name="T30" fmla="*/ 5 w 24"/>
                  <a:gd name="T31" fmla="*/ 19 h 56"/>
                  <a:gd name="T32" fmla="*/ 0 w 24"/>
                  <a:gd name="T33" fmla="*/ 19 h 56"/>
                  <a:gd name="T34" fmla="*/ 0 w 24"/>
                  <a:gd name="T35" fmla="*/ 18 h 56"/>
                  <a:gd name="T36" fmla="*/ 9 w 24"/>
                  <a:gd name="T37" fmla="*/ 9 h 56"/>
                  <a:gd name="T38" fmla="*/ 15 w 24"/>
                  <a:gd name="T39" fmla="*/ 0 h 56"/>
                  <a:gd name="T40" fmla="*/ 16 w 24"/>
                  <a:gd name="T4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56">
                    <a:moveTo>
                      <a:pt x="16" y="0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7"/>
                      <a:pt x="16" y="48"/>
                      <a:pt x="16" y="49"/>
                    </a:cubicBezTo>
                    <a:cubicBezTo>
                      <a:pt x="16" y="50"/>
                      <a:pt x="17" y="50"/>
                      <a:pt x="1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51"/>
                      <a:pt x="22" y="50"/>
                      <a:pt x="23" y="47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2" y="54"/>
                      <a:pt x="19" y="56"/>
                      <a:pt x="14" y="56"/>
                    </a:cubicBezTo>
                    <a:cubicBezTo>
                      <a:pt x="12" y="56"/>
                      <a:pt x="10" y="56"/>
                      <a:pt x="8" y="54"/>
                    </a:cubicBezTo>
                    <a:cubicBezTo>
                      <a:pt x="7" y="53"/>
                      <a:pt x="6" y="51"/>
                      <a:pt x="5" y="49"/>
                    </a:cubicBezTo>
                    <a:cubicBezTo>
                      <a:pt x="5" y="48"/>
                      <a:pt x="5" y="46"/>
                      <a:pt x="5" y="4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5"/>
                      <a:pt x="6" y="12"/>
                      <a:pt x="9" y="9"/>
                    </a:cubicBezTo>
                    <a:cubicBezTo>
                      <a:pt x="11" y="7"/>
                      <a:pt x="13" y="3"/>
                      <a:pt x="1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1" name="îṡlîdé">
                <a:extLst>
                  <a:ext uri="{FF2B5EF4-FFF2-40B4-BE49-F238E27FC236}">
                    <a16:creationId xmlns:a16="http://schemas.microsoft.com/office/drawing/2014/main" id="{BC3D0F7B-5E25-40F1-A39F-E3AB584A2B77}"/>
                  </a:ext>
                </a:extLst>
              </p:cNvPr>
              <p:cNvSpPr/>
              <p:nvPr/>
            </p:nvSpPr>
            <p:spPr bwMode="auto">
              <a:xfrm>
                <a:off x="5254625" y="3805238"/>
                <a:ext cx="128588" cy="200025"/>
              </a:xfrm>
              <a:custGeom>
                <a:avLst/>
                <a:gdLst>
                  <a:gd name="T0" fmla="*/ 19 w 39"/>
                  <a:gd name="T1" fmla="*/ 42 h 60"/>
                  <a:gd name="T2" fmla="*/ 7 w 39"/>
                  <a:gd name="T3" fmla="*/ 12 h 60"/>
                  <a:gd name="T4" fmla="*/ 3 w 39"/>
                  <a:gd name="T5" fmla="*/ 4 h 60"/>
                  <a:gd name="T6" fmla="*/ 0 w 39"/>
                  <a:gd name="T7" fmla="*/ 1 h 60"/>
                  <a:gd name="T8" fmla="*/ 0 w 39"/>
                  <a:gd name="T9" fmla="*/ 0 h 60"/>
                  <a:gd name="T10" fmla="*/ 20 w 39"/>
                  <a:gd name="T11" fmla="*/ 0 h 60"/>
                  <a:gd name="T12" fmla="*/ 20 w 39"/>
                  <a:gd name="T13" fmla="*/ 1 h 60"/>
                  <a:gd name="T14" fmla="*/ 17 w 39"/>
                  <a:gd name="T15" fmla="*/ 2 h 60"/>
                  <a:gd name="T16" fmla="*/ 16 w 39"/>
                  <a:gd name="T17" fmla="*/ 4 h 60"/>
                  <a:gd name="T18" fmla="*/ 18 w 39"/>
                  <a:gd name="T19" fmla="*/ 11 h 60"/>
                  <a:gd name="T20" fmla="*/ 24 w 39"/>
                  <a:gd name="T21" fmla="*/ 27 h 60"/>
                  <a:gd name="T22" fmla="*/ 28 w 39"/>
                  <a:gd name="T23" fmla="*/ 14 h 60"/>
                  <a:gd name="T24" fmla="*/ 31 w 39"/>
                  <a:gd name="T25" fmla="*/ 5 h 60"/>
                  <a:gd name="T26" fmla="*/ 30 w 39"/>
                  <a:gd name="T27" fmla="*/ 2 h 60"/>
                  <a:gd name="T28" fmla="*/ 26 w 39"/>
                  <a:gd name="T29" fmla="*/ 1 h 60"/>
                  <a:gd name="T30" fmla="*/ 26 w 39"/>
                  <a:gd name="T31" fmla="*/ 0 h 60"/>
                  <a:gd name="T32" fmla="*/ 39 w 39"/>
                  <a:gd name="T33" fmla="*/ 0 h 60"/>
                  <a:gd name="T34" fmla="*/ 39 w 39"/>
                  <a:gd name="T35" fmla="*/ 1 h 60"/>
                  <a:gd name="T36" fmla="*/ 36 w 39"/>
                  <a:gd name="T37" fmla="*/ 3 h 60"/>
                  <a:gd name="T38" fmla="*/ 32 w 39"/>
                  <a:gd name="T39" fmla="*/ 12 h 60"/>
                  <a:gd name="T40" fmla="*/ 22 w 39"/>
                  <a:gd name="T41" fmla="*/ 42 h 60"/>
                  <a:gd name="T42" fmla="*/ 16 w 39"/>
                  <a:gd name="T43" fmla="*/ 56 h 60"/>
                  <a:gd name="T44" fmla="*/ 9 w 39"/>
                  <a:gd name="T45" fmla="*/ 60 h 60"/>
                  <a:gd name="T46" fmla="*/ 4 w 39"/>
                  <a:gd name="T47" fmla="*/ 58 h 60"/>
                  <a:gd name="T48" fmla="*/ 2 w 39"/>
                  <a:gd name="T49" fmla="*/ 53 h 60"/>
                  <a:gd name="T50" fmla="*/ 3 w 39"/>
                  <a:gd name="T51" fmla="*/ 49 h 60"/>
                  <a:gd name="T52" fmla="*/ 7 w 39"/>
                  <a:gd name="T53" fmla="*/ 47 h 60"/>
                  <a:gd name="T54" fmla="*/ 10 w 39"/>
                  <a:gd name="T55" fmla="*/ 49 h 60"/>
                  <a:gd name="T56" fmla="*/ 11 w 39"/>
                  <a:gd name="T57" fmla="*/ 53 h 60"/>
                  <a:gd name="T58" fmla="*/ 11 w 39"/>
                  <a:gd name="T59" fmla="*/ 55 h 60"/>
                  <a:gd name="T60" fmla="*/ 12 w 39"/>
                  <a:gd name="T61" fmla="*/ 56 h 60"/>
                  <a:gd name="T62" fmla="*/ 14 w 39"/>
                  <a:gd name="T63" fmla="*/ 54 h 60"/>
                  <a:gd name="T64" fmla="*/ 18 w 39"/>
                  <a:gd name="T65" fmla="*/ 46 h 60"/>
                  <a:gd name="T66" fmla="*/ 19 w 39"/>
                  <a:gd name="T6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" h="6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3" y="3"/>
                      <a:pt x="2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3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1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2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2" name="îṥľîḑê">
                <a:extLst>
                  <a:ext uri="{FF2B5EF4-FFF2-40B4-BE49-F238E27FC236}">
                    <a16:creationId xmlns:a16="http://schemas.microsoft.com/office/drawing/2014/main" id="{62B11F36-F220-4A2B-83B0-BAAED1DA85CB}"/>
                  </a:ext>
                </a:extLst>
              </p:cNvPr>
              <p:cNvSpPr/>
              <p:nvPr/>
            </p:nvSpPr>
            <p:spPr bwMode="auto">
              <a:xfrm>
                <a:off x="5456238" y="3802063"/>
                <a:ext cx="111125" cy="142875"/>
              </a:xfrm>
              <a:custGeom>
                <a:avLst/>
                <a:gdLst>
                  <a:gd name="T0" fmla="*/ 16 w 34"/>
                  <a:gd name="T1" fmla="*/ 0 h 43"/>
                  <a:gd name="T2" fmla="*/ 25 w 34"/>
                  <a:gd name="T3" fmla="*/ 2 h 43"/>
                  <a:gd name="T4" fmla="*/ 31 w 34"/>
                  <a:gd name="T5" fmla="*/ 10 h 43"/>
                  <a:gd name="T6" fmla="*/ 34 w 34"/>
                  <a:gd name="T7" fmla="*/ 21 h 43"/>
                  <a:gd name="T8" fmla="*/ 30 w 34"/>
                  <a:gd name="T9" fmla="*/ 36 h 43"/>
                  <a:gd name="T10" fmla="*/ 17 w 34"/>
                  <a:gd name="T11" fmla="*/ 43 h 43"/>
                  <a:gd name="T12" fmla="*/ 4 w 34"/>
                  <a:gd name="T13" fmla="*/ 37 h 43"/>
                  <a:gd name="T14" fmla="*/ 0 w 34"/>
                  <a:gd name="T15" fmla="*/ 22 h 43"/>
                  <a:gd name="T16" fmla="*/ 4 w 34"/>
                  <a:gd name="T17" fmla="*/ 6 h 43"/>
                  <a:gd name="T18" fmla="*/ 16 w 34"/>
                  <a:gd name="T19" fmla="*/ 0 h 43"/>
                  <a:gd name="T20" fmla="*/ 17 w 34"/>
                  <a:gd name="T21" fmla="*/ 3 h 43"/>
                  <a:gd name="T22" fmla="*/ 13 w 34"/>
                  <a:gd name="T23" fmla="*/ 4 h 43"/>
                  <a:gd name="T24" fmla="*/ 11 w 34"/>
                  <a:gd name="T25" fmla="*/ 11 h 43"/>
                  <a:gd name="T26" fmla="*/ 11 w 34"/>
                  <a:gd name="T27" fmla="*/ 25 h 43"/>
                  <a:gd name="T28" fmla="*/ 11 w 34"/>
                  <a:gd name="T29" fmla="*/ 34 h 43"/>
                  <a:gd name="T30" fmla="*/ 13 w 34"/>
                  <a:gd name="T31" fmla="*/ 38 h 43"/>
                  <a:gd name="T32" fmla="*/ 16 w 34"/>
                  <a:gd name="T33" fmla="*/ 40 h 43"/>
                  <a:gd name="T34" fmla="*/ 19 w 34"/>
                  <a:gd name="T35" fmla="*/ 39 h 43"/>
                  <a:gd name="T36" fmla="*/ 21 w 34"/>
                  <a:gd name="T37" fmla="*/ 35 h 43"/>
                  <a:gd name="T38" fmla="*/ 22 w 34"/>
                  <a:gd name="T39" fmla="*/ 18 h 43"/>
                  <a:gd name="T40" fmla="*/ 21 w 34"/>
                  <a:gd name="T41" fmla="*/ 8 h 43"/>
                  <a:gd name="T42" fmla="*/ 19 w 34"/>
                  <a:gd name="T43" fmla="*/ 4 h 43"/>
                  <a:gd name="T44" fmla="*/ 17 w 34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" h="43">
                    <a:moveTo>
                      <a:pt x="16" y="0"/>
                    </a:moveTo>
                    <a:cubicBezTo>
                      <a:pt x="20" y="0"/>
                      <a:pt x="23" y="1"/>
                      <a:pt x="25" y="2"/>
                    </a:cubicBezTo>
                    <a:cubicBezTo>
                      <a:pt x="28" y="4"/>
                      <a:pt x="30" y="7"/>
                      <a:pt x="31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2" y="32"/>
                      <a:pt x="30" y="36"/>
                    </a:cubicBezTo>
                    <a:cubicBezTo>
                      <a:pt x="26" y="41"/>
                      <a:pt x="22" y="43"/>
                      <a:pt x="17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2"/>
                      <a:pt x="0" y="27"/>
                      <a:pt x="0" y="22"/>
                    </a:cubicBezTo>
                    <a:cubicBezTo>
                      <a:pt x="0" y="16"/>
                      <a:pt x="1" y="11"/>
                      <a:pt x="4" y="6"/>
                    </a:cubicBezTo>
                    <a:cubicBezTo>
                      <a:pt x="7" y="2"/>
                      <a:pt x="11" y="0"/>
                      <a:pt x="16" y="0"/>
                    </a:cubicBezTo>
                    <a:close/>
                    <a:moveTo>
                      <a:pt x="17" y="3"/>
                    </a:moveTo>
                    <a:cubicBezTo>
                      <a:pt x="15" y="3"/>
                      <a:pt x="14" y="3"/>
                      <a:pt x="13" y="4"/>
                    </a:cubicBezTo>
                    <a:cubicBezTo>
                      <a:pt x="12" y="6"/>
                      <a:pt x="12" y="8"/>
                      <a:pt x="11" y="11"/>
                    </a:cubicBezTo>
                    <a:cubicBezTo>
                      <a:pt x="11" y="14"/>
                      <a:pt x="11" y="19"/>
                      <a:pt x="11" y="25"/>
                    </a:cubicBezTo>
                    <a:cubicBezTo>
                      <a:pt x="11" y="28"/>
                      <a:pt x="11" y="31"/>
                      <a:pt x="11" y="34"/>
                    </a:cubicBezTo>
                    <a:cubicBezTo>
                      <a:pt x="12" y="36"/>
                      <a:pt x="12" y="37"/>
                      <a:pt x="13" y="38"/>
                    </a:cubicBezTo>
                    <a:cubicBezTo>
                      <a:pt x="14" y="39"/>
                      <a:pt x="15" y="40"/>
                      <a:pt x="16" y="40"/>
                    </a:cubicBezTo>
                    <a:cubicBezTo>
                      <a:pt x="18" y="40"/>
                      <a:pt x="19" y="40"/>
                      <a:pt x="19" y="39"/>
                    </a:cubicBezTo>
                    <a:cubicBezTo>
                      <a:pt x="20" y="38"/>
                      <a:pt x="21" y="37"/>
                      <a:pt x="21" y="35"/>
                    </a:cubicBezTo>
                    <a:cubicBezTo>
                      <a:pt x="22" y="32"/>
                      <a:pt x="22" y="26"/>
                      <a:pt x="22" y="18"/>
                    </a:cubicBezTo>
                    <a:cubicBezTo>
                      <a:pt x="22" y="13"/>
                      <a:pt x="22" y="10"/>
                      <a:pt x="21" y="8"/>
                    </a:cubicBezTo>
                    <a:cubicBezTo>
                      <a:pt x="21" y="6"/>
                      <a:pt x="20" y="4"/>
                      <a:pt x="19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3" name="ïSliḑe">
                <a:extLst>
                  <a:ext uri="{FF2B5EF4-FFF2-40B4-BE49-F238E27FC236}">
                    <a16:creationId xmlns:a16="http://schemas.microsoft.com/office/drawing/2014/main" id="{A66EB034-9C49-4A6A-B415-04BFCC7BC5FF}"/>
                  </a:ext>
                </a:extLst>
              </p:cNvPr>
              <p:cNvSpPr/>
              <p:nvPr/>
            </p:nvSpPr>
            <p:spPr bwMode="auto">
              <a:xfrm>
                <a:off x="5591175" y="3738563"/>
                <a:ext cx="98425" cy="203200"/>
              </a:xfrm>
              <a:custGeom>
                <a:avLst/>
                <a:gdLst>
                  <a:gd name="T0" fmla="*/ 16 w 30"/>
                  <a:gd name="T1" fmla="*/ 24 h 61"/>
                  <a:gd name="T2" fmla="*/ 16 w 30"/>
                  <a:gd name="T3" fmla="*/ 53 h 61"/>
                  <a:gd name="T4" fmla="*/ 17 w 30"/>
                  <a:gd name="T5" fmla="*/ 58 h 61"/>
                  <a:gd name="T6" fmla="*/ 22 w 30"/>
                  <a:gd name="T7" fmla="*/ 59 h 61"/>
                  <a:gd name="T8" fmla="*/ 22 w 30"/>
                  <a:gd name="T9" fmla="*/ 61 h 61"/>
                  <a:gd name="T10" fmla="*/ 0 w 30"/>
                  <a:gd name="T11" fmla="*/ 61 h 61"/>
                  <a:gd name="T12" fmla="*/ 0 w 30"/>
                  <a:gd name="T13" fmla="*/ 59 h 61"/>
                  <a:gd name="T14" fmla="*/ 4 w 30"/>
                  <a:gd name="T15" fmla="*/ 59 h 61"/>
                  <a:gd name="T16" fmla="*/ 5 w 30"/>
                  <a:gd name="T17" fmla="*/ 57 h 61"/>
                  <a:gd name="T18" fmla="*/ 6 w 30"/>
                  <a:gd name="T19" fmla="*/ 53 h 61"/>
                  <a:gd name="T20" fmla="*/ 6 w 30"/>
                  <a:gd name="T21" fmla="*/ 24 h 61"/>
                  <a:gd name="T22" fmla="*/ 0 w 30"/>
                  <a:gd name="T23" fmla="*/ 24 h 61"/>
                  <a:gd name="T24" fmla="*/ 0 w 30"/>
                  <a:gd name="T25" fmla="*/ 20 h 61"/>
                  <a:gd name="T26" fmla="*/ 6 w 30"/>
                  <a:gd name="T27" fmla="*/ 20 h 61"/>
                  <a:gd name="T28" fmla="*/ 6 w 30"/>
                  <a:gd name="T29" fmla="*/ 17 h 61"/>
                  <a:gd name="T30" fmla="*/ 6 w 30"/>
                  <a:gd name="T31" fmla="*/ 15 h 61"/>
                  <a:gd name="T32" fmla="*/ 10 w 30"/>
                  <a:gd name="T33" fmla="*/ 4 h 61"/>
                  <a:gd name="T34" fmla="*/ 21 w 30"/>
                  <a:gd name="T35" fmla="*/ 0 h 61"/>
                  <a:gd name="T36" fmla="*/ 28 w 30"/>
                  <a:gd name="T37" fmla="*/ 2 h 61"/>
                  <a:gd name="T38" fmla="*/ 30 w 30"/>
                  <a:gd name="T39" fmla="*/ 6 h 61"/>
                  <a:gd name="T40" fmla="*/ 29 w 30"/>
                  <a:gd name="T41" fmla="*/ 10 h 61"/>
                  <a:gd name="T42" fmla="*/ 25 w 30"/>
                  <a:gd name="T43" fmla="*/ 11 h 61"/>
                  <a:gd name="T44" fmla="*/ 22 w 30"/>
                  <a:gd name="T45" fmla="*/ 10 h 61"/>
                  <a:gd name="T46" fmla="*/ 21 w 30"/>
                  <a:gd name="T47" fmla="*/ 8 h 61"/>
                  <a:gd name="T48" fmla="*/ 21 w 30"/>
                  <a:gd name="T49" fmla="*/ 6 h 61"/>
                  <a:gd name="T50" fmla="*/ 21 w 30"/>
                  <a:gd name="T51" fmla="*/ 5 h 61"/>
                  <a:gd name="T52" fmla="*/ 20 w 30"/>
                  <a:gd name="T53" fmla="*/ 3 h 61"/>
                  <a:gd name="T54" fmla="*/ 19 w 30"/>
                  <a:gd name="T55" fmla="*/ 3 h 61"/>
                  <a:gd name="T56" fmla="*/ 17 w 30"/>
                  <a:gd name="T57" fmla="*/ 4 h 61"/>
                  <a:gd name="T58" fmla="*/ 16 w 30"/>
                  <a:gd name="T59" fmla="*/ 7 h 61"/>
                  <a:gd name="T60" fmla="*/ 16 w 30"/>
                  <a:gd name="T61" fmla="*/ 15 h 61"/>
                  <a:gd name="T62" fmla="*/ 16 w 30"/>
                  <a:gd name="T63" fmla="*/ 20 h 61"/>
                  <a:gd name="T64" fmla="*/ 22 w 30"/>
                  <a:gd name="T65" fmla="*/ 20 h 61"/>
                  <a:gd name="T66" fmla="*/ 22 w 30"/>
                  <a:gd name="T67" fmla="*/ 24 h 61"/>
                  <a:gd name="T68" fmla="*/ 16 w 30"/>
                  <a:gd name="T69" fmla="*/ 2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" h="61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20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6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3" y="11"/>
                      <a:pt x="22" y="10"/>
                    </a:cubicBezTo>
                    <a:cubicBezTo>
                      <a:pt x="21" y="9"/>
                      <a:pt x="21" y="9"/>
                      <a:pt x="21" y="8"/>
                    </a:cubicBezTo>
                    <a:cubicBezTo>
                      <a:pt x="21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4" name="íšlïḋè">
                <a:extLst>
                  <a:ext uri="{FF2B5EF4-FFF2-40B4-BE49-F238E27FC236}">
                    <a16:creationId xmlns:a16="http://schemas.microsoft.com/office/drawing/2014/main" id="{01B72E10-949A-4405-ABA0-1D287812ADA6}"/>
                  </a:ext>
                </a:extLst>
              </p:cNvPr>
              <p:cNvSpPr/>
              <p:nvPr/>
            </p:nvSpPr>
            <p:spPr bwMode="auto">
              <a:xfrm>
                <a:off x="5746750" y="3738563"/>
                <a:ext cx="122238" cy="206375"/>
              </a:xfrm>
              <a:custGeom>
                <a:avLst/>
                <a:gdLst>
                  <a:gd name="T0" fmla="*/ 33 w 37"/>
                  <a:gd name="T1" fmla="*/ 0 h 62"/>
                  <a:gd name="T2" fmla="*/ 33 w 37"/>
                  <a:gd name="T3" fmla="*/ 20 h 62"/>
                  <a:gd name="T4" fmla="*/ 32 w 37"/>
                  <a:gd name="T5" fmla="*/ 20 h 62"/>
                  <a:gd name="T6" fmla="*/ 26 w 37"/>
                  <a:gd name="T7" fmla="*/ 8 h 62"/>
                  <a:gd name="T8" fmla="*/ 17 w 37"/>
                  <a:gd name="T9" fmla="*/ 3 h 62"/>
                  <a:gd name="T10" fmla="*/ 10 w 37"/>
                  <a:gd name="T11" fmla="*/ 6 h 62"/>
                  <a:gd name="T12" fmla="*/ 8 w 37"/>
                  <a:gd name="T13" fmla="*/ 11 h 62"/>
                  <a:gd name="T14" fmla="*/ 9 w 37"/>
                  <a:gd name="T15" fmla="*/ 15 h 62"/>
                  <a:gd name="T16" fmla="*/ 13 w 37"/>
                  <a:gd name="T17" fmla="*/ 19 h 62"/>
                  <a:gd name="T18" fmla="*/ 21 w 37"/>
                  <a:gd name="T19" fmla="*/ 24 h 62"/>
                  <a:gd name="T20" fmla="*/ 33 w 37"/>
                  <a:gd name="T21" fmla="*/ 34 h 62"/>
                  <a:gd name="T22" fmla="*/ 37 w 37"/>
                  <a:gd name="T23" fmla="*/ 44 h 62"/>
                  <a:gd name="T24" fmla="*/ 31 w 37"/>
                  <a:gd name="T25" fmla="*/ 57 h 62"/>
                  <a:gd name="T26" fmla="*/ 18 w 37"/>
                  <a:gd name="T27" fmla="*/ 62 h 62"/>
                  <a:gd name="T28" fmla="*/ 14 w 37"/>
                  <a:gd name="T29" fmla="*/ 62 h 62"/>
                  <a:gd name="T30" fmla="*/ 8 w 37"/>
                  <a:gd name="T31" fmla="*/ 59 h 62"/>
                  <a:gd name="T32" fmla="*/ 5 w 37"/>
                  <a:gd name="T33" fmla="*/ 59 h 62"/>
                  <a:gd name="T34" fmla="*/ 3 w 37"/>
                  <a:gd name="T35" fmla="*/ 59 h 62"/>
                  <a:gd name="T36" fmla="*/ 1 w 37"/>
                  <a:gd name="T37" fmla="*/ 62 h 62"/>
                  <a:gd name="T38" fmla="*/ 0 w 37"/>
                  <a:gd name="T39" fmla="*/ 62 h 62"/>
                  <a:gd name="T40" fmla="*/ 0 w 37"/>
                  <a:gd name="T41" fmla="*/ 40 h 62"/>
                  <a:gd name="T42" fmla="*/ 1 w 37"/>
                  <a:gd name="T43" fmla="*/ 40 h 62"/>
                  <a:gd name="T44" fmla="*/ 8 w 37"/>
                  <a:gd name="T45" fmla="*/ 54 h 62"/>
                  <a:gd name="T46" fmla="*/ 18 w 37"/>
                  <a:gd name="T47" fmla="*/ 59 h 62"/>
                  <a:gd name="T48" fmla="*/ 25 w 37"/>
                  <a:gd name="T49" fmla="*/ 56 h 62"/>
                  <a:gd name="T50" fmla="*/ 28 w 37"/>
                  <a:gd name="T51" fmla="*/ 50 h 62"/>
                  <a:gd name="T52" fmla="*/ 27 w 37"/>
                  <a:gd name="T53" fmla="*/ 46 h 62"/>
                  <a:gd name="T54" fmla="*/ 24 w 37"/>
                  <a:gd name="T55" fmla="*/ 42 h 62"/>
                  <a:gd name="T56" fmla="*/ 17 w 37"/>
                  <a:gd name="T57" fmla="*/ 38 h 62"/>
                  <a:gd name="T58" fmla="*/ 6 w 37"/>
                  <a:gd name="T59" fmla="*/ 31 h 62"/>
                  <a:gd name="T60" fmla="*/ 1 w 37"/>
                  <a:gd name="T61" fmla="*/ 25 h 62"/>
                  <a:gd name="T62" fmla="*/ 0 w 37"/>
                  <a:gd name="T63" fmla="*/ 17 h 62"/>
                  <a:gd name="T64" fmla="*/ 4 w 37"/>
                  <a:gd name="T65" fmla="*/ 5 h 62"/>
                  <a:gd name="T66" fmla="*/ 16 w 37"/>
                  <a:gd name="T67" fmla="*/ 0 h 62"/>
                  <a:gd name="T68" fmla="*/ 21 w 37"/>
                  <a:gd name="T69" fmla="*/ 1 h 62"/>
                  <a:gd name="T70" fmla="*/ 25 w 37"/>
                  <a:gd name="T71" fmla="*/ 3 h 62"/>
                  <a:gd name="T72" fmla="*/ 29 w 37"/>
                  <a:gd name="T73" fmla="*/ 4 h 62"/>
                  <a:gd name="T74" fmla="*/ 31 w 37"/>
                  <a:gd name="T75" fmla="*/ 3 h 62"/>
                  <a:gd name="T76" fmla="*/ 32 w 37"/>
                  <a:gd name="T77" fmla="*/ 0 h 62"/>
                  <a:gd name="T78" fmla="*/ 33 w 37"/>
                  <a:gd name="T7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7" h="62">
                    <a:moveTo>
                      <a:pt x="33" y="0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1" y="15"/>
                      <a:pt x="29" y="11"/>
                      <a:pt x="26" y="8"/>
                    </a:cubicBezTo>
                    <a:cubicBezTo>
                      <a:pt x="23" y="5"/>
                      <a:pt x="20" y="3"/>
                      <a:pt x="17" y="3"/>
                    </a:cubicBezTo>
                    <a:cubicBezTo>
                      <a:pt x="14" y="3"/>
                      <a:pt x="12" y="4"/>
                      <a:pt x="10" y="6"/>
                    </a:cubicBezTo>
                    <a:cubicBezTo>
                      <a:pt x="9" y="7"/>
                      <a:pt x="8" y="9"/>
                      <a:pt x="8" y="11"/>
                    </a:cubicBezTo>
                    <a:cubicBezTo>
                      <a:pt x="8" y="12"/>
                      <a:pt x="8" y="14"/>
                      <a:pt x="9" y="15"/>
                    </a:cubicBezTo>
                    <a:cubicBezTo>
                      <a:pt x="10" y="16"/>
                      <a:pt x="11" y="17"/>
                      <a:pt x="13" y="19"/>
                    </a:cubicBezTo>
                    <a:cubicBezTo>
                      <a:pt x="14" y="20"/>
                      <a:pt x="17" y="21"/>
                      <a:pt x="21" y="24"/>
                    </a:cubicBezTo>
                    <a:cubicBezTo>
                      <a:pt x="27" y="27"/>
                      <a:pt x="31" y="31"/>
                      <a:pt x="33" y="34"/>
                    </a:cubicBezTo>
                    <a:cubicBezTo>
                      <a:pt x="36" y="37"/>
                      <a:pt x="37" y="40"/>
                      <a:pt x="37" y="44"/>
                    </a:cubicBezTo>
                    <a:cubicBezTo>
                      <a:pt x="37" y="49"/>
                      <a:pt x="35" y="53"/>
                      <a:pt x="31" y="57"/>
                    </a:cubicBezTo>
                    <a:cubicBezTo>
                      <a:pt x="28" y="60"/>
                      <a:pt x="24" y="62"/>
                      <a:pt x="18" y="62"/>
                    </a:cubicBezTo>
                    <a:cubicBezTo>
                      <a:pt x="17" y="62"/>
                      <a:pt x="15" y="62"/>
                      <a:pt x="14" y="62"/>
                    </a:cubicBezTo>
                    <a:cubicBezTo>
                      <a:pt x="12" y="61"/>
                      <a:pt x="10" y="61"/>
                      <a:pt x="8" y="59"/>
                    </a:cubicBezTo>
                    <a:cubicBezTo>
                      <a:pt x="7" y="59"/>
                      <a:pt x="6" y="59"/>
                      <a:pt x="5" y="59"/>
                    </a:cubicBezTo>
                    <a:cubicBezTo>
                      <a:pt x="4" y="59"/>
                      <a:pt x="4" y="59"/>
                      <a:pt x="3" y="59"/>
                    </a:cubicBezTo>
                    <a:cubicBezTo>
                      <a:pt x="2" y="60"/>
                      <a:pt x="2" y="61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6"/>
                      <a:pt x="4" y="51"/>
                      <a:pt x="8" y="54"/>
                    </a:cubicBezTo>
                    <a:cubicBezTo>
                      <a:pt x="11" y="57"/>
                      <a:pt x="14" y="59"/>
                      <a:pt x="18" y="59"/>
                    </a:cubicBezTo>
                    <a:cubicBezTo>
                      <a:pt x="21" y="59"/>
                      <a:pt x="23" y="58"/>
                      <a:pt x="25" y="56"/>
                    </a:cubicBezTo>
                    <a:cubicBezTo>
                      <a:pt x="27" y="55"/>
                      <a:pt x="28" y="53"/>
                      <a:pt x="28" y="50"/>
                    </a:cubicBezTo>
                    <a:cubicBezTo>
                      <a:pt x="28" y="49"/>
                      <a:pt x="27" y="47"/>
                      <a:pt x="27" y="46"/>
                    </a:cubicBezTo>
                    <a:cubicBezTo>
                      <a:pt x="26" y="45"/>
                      <a:pt x="25" y="44"/>
                      <a:pt x="24" y="42"/>
                    </a:cubicBezTo>
                    <a:cubicBezTo>
                      <a:pt x="22" y="41"/>
                      <a:pt x="20" y="40"/>
                      <a:pt x="17" y="38"/>
                    </a:cubicBezTo>
                    <a:cubicBezTo>
                      <a:pt x="12" y="35"/>
                      <a:pt x="8" y="33"/>
                      <a:pt x="6" y="31"/>
                    </a:cubicBezTo>
                    <a:cubicBezTo>
                      <a:pt x="4" y="29"/>
                      <a:pt x="3" y="27"/>
                      <a:pt x="1" y="25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2"/>
                      <a:pt x="1" y="8"/>
                      <a:pt x="4" y="5"/>
                    </a:cubicBezTo>
                    <a:cubicBezTo>
                      <a:pt x="7" y="2"/>
                      <a:pt x="11" y="0"/>
                      <a:pt x="16" y="0"/>
                    </a:cubicBezTo>
                    <a:cubicBezTo>
                      <a:pt x="18" y="0"/>
                      <a:pt x="19" y="0"/>
                      <a:pt x="21" y="1"/>
                    </a:cubicBezTo>
                    <a:cubicBezTo>
                      <a:pt x="22" y="1"/>
                      <a:pt x="24" y="2"/>
                      <a:pt x="25" y="3"/>
                    </a:cubicBezTo>
                    <a:cubicBezTo>
                      <a:pt x="27" y="4"/>
                      <a:pt x="28" y="4"/>
                      <a:pt x="29" y="4"/>
                    </a:cubicBezTo>
                    <a:cubicBezTo>
                      <a:pt x="30" y="4"/>
                      <a:pt x="30" y="4"/>
                      <a:pt x="31" y="3"/>
                    </a:cubicBezTo>
                    <a:cubicBezTo>
                      <a:pt x="31" y="3"/>
                      <a:pt x="31" y="2"/>
                      <a:pt x="32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5" name="ïsľíḓe">
                <a:extLst>
                  <a:ext uri="{FF2B5EF4-FFF2-40B4-BE49-F238E27FC236}">
                    <a16:creationId xmlns:a16="http://schemas.microsoft.com/office/drawing/2014/main" id="{8BD926EC-652A-4704-8278-F76F675CC987}"/>
                  </a:ext>
                </a:extLst>
              </p:cNvPr>
              <p:cNvSpPr/>
              <p:nvPr/>
            </p:nvSpPr>
            <p:spPr bwMode="auto">
              <a:xfrm>
                <a:off x="5894388" y="3802063"/>
                <a:ext cx="103188" cy="142875"/>
              </a:xfrm>
              <a:custGeom>
                <a:avLst/>
                <a:gdLst>
                  <a:gd name="T0" fmla="*/ 29 w 31"/>
                  <a:gd name="T1" fmla="*/ 31 h 43"/>
                  <a:gd name="T2" fmla="*/ 31 w 31"/>
                  <a:gd name="T3" fmla="*/ 32 h 43"/>
                  <a:gd name="T4" fmla="*/ 24 w 31"/>
                  <a:gd name="T5" fmla="*/ 40 h 43"/>
                  <a:gd name="T6" fmla="*/ 16 w 31"/>
                  <a:gd name="T7" fmla="*/ 43 h 43"/>
                  <a:gd name="T8" fmla="*/ 5 w 31"/>
                  <a:gd name="T9" fmla="*/ 37 h 43"/>
                  <a:gd name="T10" fmla="*/ 0 w 31"/>
                  <a:gd name="T11" fmla="*/ 22 h 43"/>
                  <a:gd name="T12" fmla="*/ 4 w 31"/>
                  <a:gd name="T13" fmla="*/ 7 h 43"/>
                  <a:gd name="T14" fmla="*/ 17 w 31"/>
                  <a:gd name="T15" fmla="*/ 0 h 43"/>
                  <a:gd name="T16" fmla="*/ 26 w 31"/>
                  <a:gd name="T17" fmla="*/ 3 h 43"/>
                  <a:gd name="T18" fmla="*/ 30 w 31"/>
                  <a:gd name="T19" fmla="*/ 10 h 43"/>
                  <a:gd name="T20" fmla="*/ 28 w 31"/>
                  <a:gd name="T21" fmla="*/ 14 h 43"/>
                  <a:gd name="T22" fmla="*/ 25 w 31"/>
                  <a:gd name="T23" fmla="*/ 15 h 43"/>
                  <a:gd name="T24" fmla="*/ 21 w 31"/>
                  <a:gd name="T25" fmla="*/ 14 h 43"/>
                  <a:gd name="T26" fmla="*/ 19 w 31"/>
                  <a:gd name="T27" fmla="*/ 8 h 43"/>
                  <a:gd name="T28" fmla="*/ 18 w 31"/>
                  <a:gd name="T29" fmla="*/ 4 h 43"/>
                  <a:gd name="T30" fmla="*/ 16 w 31"/>
                  <a:gd name="T31" fmla="*/ 3 h 43"/>
                  <a:gd name="T32" fmla="*/ 13 w 31"/>
                  <a:gd name="T33" fmla="*/ 5 h 43"/>
                  <a:gd name="T34" fmla="*/ 11 w 31"/>
                  <a:gd name="T35" fmla="*/ 15 h 43"/>
                  <a:gd name="T36" fmla="*/ 12 w 31"/>
                  <a:gd name="T37" fmla="*/ 26 h 43"/>
                  <a:gd name="T38" fmla="*/ 17 w 31"/>
                  <a:gd name="T39" fmla="*/ 34 h 43"/>
                  <a:gd name="T40" fmla="*/ 22 w 31"/>
                  <a:gd name="T41" fmla="*/ 36 h 43"/>
                  <a:gd name="T42" fmla="*/ 25 w 31"/>
                  <a:gd name="T43" fmla="*/ 35 h 43"/>
                  <a:gd name="T44" fmla="*/ 29 w 31"/>
                  <a:gd name="T45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43">
                    <a:moveTo>
                      <a:pt x="29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29" y="36"/>
                      <a:pt x="27" y="39"/>
                      <a:pt x="24" y="40"/>
                    </a:cubicBezTo>
                    <a:cubicBezTo>
                      <a:pt x="22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5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2"/>
                      <a:pt x="4" y="7"/>
                    </a:cubicBezTo>
                    <a:cubicBezTo>
                      <a:pt x="7" y="2"/>
                      <a:pt x="12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30" y="7"/>
                      <a:pt x="30" y="10"/>
                    </a:cubicBezTo>
                    <a:cubicBezTo>
                      <a:pt x="30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5" y="15"/>
                    </a:cubicBezTo>
                    <a:cubicBezTo>
                      <a:pt x="23" y="15"/>
                      <a:pt x="22" y="15"/>
                      <a:pt x="21" y="14"/>
                    </a:cubicBezTo>
                    <a:cubicBezTo>
                      <a:pt x="20" y="13"/>
                      <a:pt x="19" y="11"/>
                      <a:pt x="19" y="8"/>
                    </a:cubicBezTo>
                    <a:cubicBezTo>
                      <a:pt x="19" y="6"/>
                      <a:pt x="19" y="4"/>
                      <a:pt x="18" y="4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5" y="3"/>
                      <a:pt x="14" y="3"/>
                      <a:pt x="13" y="5"/>
                    </a:cubicBezTo>
                    <a:cubicBezTo>
                      <a:pt x="11" y="7"/>
                      <a:pt x="11" y="11"/>
                      <a:pt x="11" y="15"/>
                    </a:cubicBezTo>
                    <a:cubicBezTo>
                      <a:pt x="11" y="19"/>
                      <a:pt x="11" y="23"/>
                      <a:pt x="12" y="26"/>
                    </a:cubicBezTo>
                    <a:cubicBezTo>
                      <a:pt x="13" y="30"/>
                      <a:pt x="15" y="32"/>
                      <a:pt x="17" y="34"/>
                    </a:cubicBezTo>
                    <a:cubicBezTo>
                      <a:pt x="18" y="35"/>
                      <a:pt x="20" y="36"/>
                      <a:pt x="22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7" y="34"/>
                      <a:pt x="28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6" name="i$ļïḑê">
                <a:extLst>
                  <a:ext uri="{FF2B5EF4-FFF2-40B4-BE49-F238E27FC236}">
                    <a16:creationId xmlns:a16="http://schemas.microsoft.com/office/drawing/2014/main" id="{69777A7D-66C2-496A-81F9-C9848412BBEC}"/>
                  </a:ext>
                </a:extLst>
              </p:cNvPr>
              <p:cNvSpPr/>
              <p:nvPr/>
            </p:nvSpPr>
            <p:spPr bwMode="auto">
              <a:xfrm>
                <a:off x="6016625" y="3738563"/>
                <a:ext cx="63500" cy="203200"/>
              </a:xfrm>
              <a:custGeom>
                <a:avLst/>
                <a:gdLst>
                  <a:gd name="T0" fmla="*/ 9 w 19"/>
                  <a:gd name="T1" fmla="*/ 0 h 61"/>
                  <a:gd name="T2" fmla="*/ 14 w 19"/>
                  <a:gd name="T3" fmla="*/ 2 h 61"/>
                  <a:gd name="T4" fmla="*/ 15 w 19"/>
                  <a:gd name="T5" fmla="*/ 7 h 61"/>
                  <a:gd name="T6" fmla="*/ 14 w 19"/>
                  <a:gd name="T7" fmla="*/ 12 h 61"/>
                  <a:gd name="T8" fmla="*/ 9 w 19"/>
                  <a:gd name="T9" fmla="*/ 14 h 61"/>
                  <a:gd name="T10" fmla="*/ 5 w 19"/>
                  <a:gd name="T11" fmla="*/ 12 h 61"/>
                  <a:gd name="T12" fmla="*/ 3 w 19"/>
                  <a:gd name="T13" fmla="*/ 7 h 61"/>
                  <a:gd name="T14" fmla="*/ 5 w 19"/>
                  <a:gd name="T15" fmla="*/ 2 h 61"/>
                  <a:gd name="T16" fmla="*/ 9 w 19"/>
                  <a:gd name="T17" fmla="*/ 0 h 61"/>
                  <a:gd name="T18" fmla="*/ 15 w 19"/>
                  <a:gd name="T19" fmla="*/ 20 h 61"/>
                  <a:gd name="T20" fmla="*/ 15 w 19"/>
                  <a:gd name="T21" fmla="*/ 52 h 61"/>
                  <a:gd name="T22" fmla="*/ 16 w 19"/>
                  <a:gd name="T23" fmla="*/ 58 h 61"/>
                  <a:gd name="T24" fmla="*/ 19 w 19"/>
                  <a:gd name="T25" fmla="*/ 59 h 61"/>
                  <a:gd name="T26" fmla="*/ 19 w 19"/>
                  <a:gd name="T27" fmla="*/ 61 h 61"/>
                  <a:gd name="T28" fmla="*/ 0 w 19"/>
                  <a:gd name="T29" fmla="*/ 61 h 61"/>
                  <a:gd name="T30" fmla="*/ 0 w 19"/>
                  <a:gd name="T31" fmla="*/ 59 h 61"/>
                  <a:gd name="T32" fmla="*/ 3 w 19"/>
                  <a:gd name="T33" fmla="*/ 58 h 61"/>
                  <a:gd name="T34" fmla="*/ 4 w 19"/>
                  <a:gd name="T35" fmla="*/ 52 h 61"/>
                  <a:gd name="T36" fmla="*/ 4 w 19"/>
                  <a:gd name="T37" fmla="*/ 28 h 61"/>
                  <a:gd name="T38" fmla="*/ 3 w 19"/>
                  <a:gd name="T39" fmla="*/ 23 h 61"/>
                  <a:gd name="T40" fmla="*/ 0 w 19"/>
                  <a:gd name="T41" fmla="*/ 21 h 61"/>
                  <a:gd name="T42" fmla="*/ 0 w 19"/>
                  <a:gd name="T43" fmla="*/ 20 h 61"/>
                  <a:gd name="T44" fmla="*/ 15 w 19"/>
                  <a:gd name="T45" fmla="*/ 2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61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7" name="ïşļiḋê">
                <a:extLst>
                  <a:ext uri="{FF2B5EF4-FFF2-40B4-BE49-F238E27FC236}">
                    <a16:creationId xmlns:a16="http://schemas.microsoft.com/office/drawing/2014/main" id="{2002B9DC-D95A-43C6-BAAC-E95C278F0142}"/>
                  </a:ext>
                </a:extLst>
              </p:cNvPr>
              <p:cNvSpPr/>
              <p:nvPr/>
            </p:nvSpPr>
            <p:spPr bwMode="auto">
              <a:xfrm>
                <a:off x="6102350" y="3802063"/>
                <a:ext cx="98425" cy="142875"/>
              </a:xfrm>
              <a:custGeom>
                <a:avLst/>
                <a:gdLst>
                  <a:gd name="T0" fmla="*/ 30 w 30"/>
                  <a:gd name="T1" fmla="*/ 20 h 43"/>
                  <a:gd name="T2" fmla="*/ 10 w 30"/>
                  <a:gd name="T3" fmla="*/ 20 h 43"/>
                  <a:gd name="T4" fmla="*/ 14 w 30"/>
                  <a:gd name="T5" fmla="*/ 33 h 43"/>
                  <a:gd name="T6" fmla="*/ 20 w 30"/>
                  <a:gd name="T7" fmla="*/ 36 h 43"/>
                  <a:gd name="T8" fmla="*/ 24 w 30"/>
                  <a:gd name="T9" fmla="*/ 35 h 43"/>
                  <a:gd name="T10" fmla="*/ 28 w 30"/>
                  <a:gd name="T11" fmla="*/ 30 h 43"/>
                  <a:gd name="T12" fmla="*/ 30 w 30"/>
                  <a:gd name="T13" fmla="*/ 31 h 43"/>
                  <a:gd name="T14" fmla="*/ 23 w 30"/>
                  <a:gd name="T15" fmla="*/ 40 h 43"/>
                  <a:gd name="T16" fmla="*/ 15 w 30"/>
                  <a:gd name="T17" fmla="*/ 43 h 43"/>
                  <a:gd name="T18" fmla="*/ 3 w 30"/>
                  <a:gd name="T19" fmla="*/ 36 h 43"/>
                  <a:gd name="T20" fmla="*/ 0 w 30"/>
                  <a:gd name="T21" fmla="*/ 22 h 43"/>
                  <a:gd name="T22" fmla="*/ 4 w 30"/>
                  <a:gd name="T23" fmla="*/ 6 h 43"/>
                  <a:gd name="T24" fmla="*/ 16 w 30"/>
                  <a:gd name="T25" fmla="*/ 0 h 43"/>
                  <a:gd name="T26" fmla="*/ 25 w 30"/>
                  <a:gd name="T27" fmla="*/ 5 h 43"/>
                  <a:gd name="T28" fmla="*/ 30 w 30"/>
                  <a:gd name="T29" fmla="*/ 20 h 43"/>
                  <a:gd name="T30" fmla="*/ 20 w 30"/>
                  <a:gd name="T31" fmla="*/ 17 h 43"/>
                  <a:gd name="T32" fmla="*/ 20 w 30"/>
                  <a:gd name="T33" fmla="*/ 7 h 43"/>
                  <a:gd name="T34" fmla="*/ 17 w 30"/>
                  <a:gd name="T35" fmla="*/ 3 h 43"/>
                  <a:gd name="T36" fmla="*/ 15 w 30"/>
                  <a:gd name="T37" fmla="*/ 2 h 43"/>
                  <a:gd name="T38" fmla="*/ 12 w 30"/>
                  <a:gd name="T39" fmla="*/ 5 h 43"/>
                  <a:gd name="T40" fmla="*/ 10 w 30"/>
                  <a:gd name="T41" fmla="*/ 15 h 43"/>
                  <a:gd name="T42" fmla="*/ 10 w 30"/>
                  <a:gd name="T43" fmla="*/ 17 h 43"/>
                  <a:gd name="T44" fmla="*/ 20 w 30"/>
                  <a:gd name="T45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8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8" name="išľïḋé">
                <a:extLst>
                  <a:ext uri="{FF2B5EF4-FFF2-40B4-BE49-F238E27FC236}">
                    <a16:creationId xmlns:a16="http://schemas.microsoft.com/office/drawing/2014/main" id="{70E1BAD8-9B52-464E-A32F-EEC6D478FA2C}"/>
                  </a:ext>
                </a:extLst>
              </p:cNvPr>
              <p:cNvSpPr/>
              <p:nvPr/>
            </p:nvSpPr>
            <p:spPr bwMode="auto">
              <a:xfrm>
                <a:off x="6224588" y="3802063"/>
                <a:ext cx="128588" cy="139700"/>
              </a:xfrm>
              <a:custGeom>
                <a:avLst/>
                <a:gdLst>
                  <a:gd name="T0" fmla="*/ 15 w 39"/>
                  <a:gd name="T1" fmla="*/ 1 h 42"/>
                  <a:gd name="T2" fmla="*/ 15 w 39"/>
                  <a:gd name="T3" fmla="*/ 6 h 42"/>
                  <a:gd name="T4" fmla="*/ 20 w 39"/>
                  <a:gd name="T5" fmla="*/ 1 h 42"/>
                  <a:gd name="T6" fmla="*/ 25 w 39"/>
                  <a:gd name="T7" fmla="*/ 0 h 42"/>
                  <a:gd name="T8" fmla="*/ 31 w 39"/>
                  <a:gd name="T9" fmla="*/ 2 h 42"/>
                  <a:gd name="T10" fmla="*/ 34 w 39"/>
                  <a:gd name="T11" fmla="*/ 7 h 42"/>
                  <a:gd name="T12" fmla="*/ 35 w 39"/>
                  <a:gd name="T13" fmla="*/ 17 h 42"/>
                  <a:gd name="T14" fmla="*/ 35 w 39"/>
                  <a:gd name="T15" fmla="*/ 33 h 42"/>
                  <a:gd name="T16" fmla="*/ 36 w 39"/>
                  <a:gd name="T17" fmla="*/ 39 h 42"/>
                  <a:gd name="T18" fmla="*/ 39 w 39"/>
                  <a:gd name="T19" fmla="*/ 40 h 42"/>
                  <a:gd name="T20" fmla="*/ 39 w 39"/>
                  <a:gd name="T21" fmla="*/ 42 h 42"/>
                  <a:gd name="T22" fmla="*/ 21 w 39"/>
                  <a:gd name="T23" fmla="*/ 42 h 42"/>
                  <a:gd name="T24" fmla="*/ 21 w 39"/>
                  <a:gd name="T25" fmla="*/ 40 h 42"/>
                  <a:gd name="T26" fmla="*/ 24 w 39"/>
                  <a:gd name="T27" fmla="*/ 38 h 42"/>
                  <a:gd name="T28" fmla="*/ 24 w 39"/>
                  <a:gd name="T29" fmla="*/ 33 h 42"/>
                  <a:gd name="T30" fmla="*/ 24 w 39"/>
                  <a:gd name="T31" fmla="*/ 15 h 42"/>
                  <a:gd name="T32" fmla="*/ 24 w 39"/>
                  <a:gd name="T33" fmla="*/ 8 h 42"/>
                  <a:gd name="T34" fmla="*/ 23 w 39"/>
                  <a:gd name="T35" fmla="*/ 6 h 42"/>
                  <a:gd name="T36" fmla="*/ 21 w 39"/>
                  <a:gd name="T37" fmla="*/ 6 h 42"/>
                  <a:gd name="T38" fmla="*/ 15 w 39"/>
                  <a:gd name="T39" fmla="*/ 11 h 42"/>
                  <a:gd name="T40" fmla="*/ 15 w 39"/>
                  <a:gd name="T41" fmla="*/ 33 h 42"/>
                  <a:gd name="T42" fmla="*/ 15 w 39"/>
                  <a:gd name="T43" fmla="*/ 39 h 42"/>
                  <a:gd name="T44" fmla="*/ 18 w 39"/>
                  <a:gd name="T45" fmla="*/ 40 h 42"/>
                  <a:gd name="T46" fmla="*/ 18 w 39"/>
                  <a:gd name="T47" fmla="*/ 42 h 42"/>
                  <a:gd name="T48" fmla="*/ 0 w 39"/>
                  <a:gd name="T49" fmla="*/ 42 h 42"/>
                  <a:gd name="T50" fmla="*/ 0 w 39"/>
                  <a:gd name="T51" fmla="*/ 40 h 42"/>
                  <a:gd name="T52" fmla="*/ 3 w 39"/>
                  <a:gd name="T53" fmla="*/ 39 h 42"/>
                  <a:gd name="T54" fmla="*/ 4 w 39"/>
                  <a:gd name="T55" fmla="*/ 33 h 42"/>
                  <a:gd name="T56" fmla="*/ 4 w 39"/>
                  <a:gd name="T57" fmla="*/ 10 h 42"/>
                  <a:gd name="T58" fmla="*/ 3 w 39"/>
                  <a:gd name="T59" fmla="*/ 4 h 42"/>
                  <a:gd name="T60" fmla="*/ 0 w 39"/>
                  <a:gd name="T61" fmla="*/ 2 h 42"/>
                  <a:gd name="T62" fmla="*/ 0 w 39"/>
                  <a:gd name="T63" fmla="*/ 1 h 42"/>
                  <a:gd name="T64" fmla="*/ 15 w 39"/>
                  <a:gd name="T6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2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9" name="ïşliďe">
                <a:extLst>
                  <a:ext uri="{FF2B5EF4-FFF2-40B4-BE49-F238E27FC236}">
                    <a16:creationId xmlns:a16="http://schemas.microsoft.com/office/drawing/2014/main" id="{D719C89E-DEB7-4696-9B90-0E09624FDEB2}"/>
                  </a:ext>
                </a:extLst>
              </p:cNvPr>
              <p:cNvSpPr/>
              <p:nvPr/>
            </p:nvSpPr>
            <p:spPr bwMode="auto">
              <a:xfrm>
                <a:off x="6380163" y="3802063"/>
                <a:ext cx="98425" cy="142875"/>
              </a:xfrm>
              <a:custGeom>
                <a:avLst/>
                <a:gdLst>
                  <a:gd name="T0" fmla="*/ 29 w 30"/>
                  <a:gd name="T1" fmla="*/ 31 h 43"/>
                  <a:gd name="T2" fmla="*/ 30 w 30"/>
                  <a:gd name="T3" fmla="*/ 32 h 43"/>
                  <a:gd name="T4" fmla="*/ 24 w 30"/>
                  <a:gd name="T5" fmla="*/ 40 h 43"/>
                  <a:gd name="T6" fmla="*/ 16 w 30"/>
                  <a:gd name="T7" fmla="*/ 43 h 43"/>
                  <a:gd name="T8" fmla="*/ 4 w 30"/>
                  <a:gd name="T9" fmla="*/ 37 h 43"/>
                  <a:gd name="T10" fmla="*/ 0 w 30"/>
                  <a:gd name="T11" fmla="*/ 22 h 43"/>
                  <a:gd name="T12" fmla="*/ 4 w 30"/>
                  <a:gd name="T13" fmla="*/ 7 h 43"/>
                  <a:gd name="T14" fmla="*/ 17 w 30"/>
                  <a:gd name="T15" fmla="*/ 0 h 43"/>
                  <a:gd name="T16" fmla="*/ 26 w 30"/>
                  <a:gd name="T17" fmla="*/ 3 h 43"/>
                  <a:gd name="T18" fmla="*/ 29 w 30"/>
                  <a:gd name="T19" fmla="*/ 10 h 43"/>
                  <a:gd name="T20" fmla="*/ 28 w 30"/>
                  <a:gd name="T21" fmla="*/ 14 h 43"/>
                  <a:gd name="T22" fmla="*/ 24 w 30"/>
                  <a:gd name="T23" fmla="*/ 15 h 43"/>
                  <a:gd name="T24" fmla="*/ 20 w 30"/>
                  <a:gd name="T25" fmla="*/ 14 h 43"/>
                  <a:gd name="T26" fmla="*/ 19 w 30"/>
                  <a:gd name="T27" fmla="*/ 8 h 43"/>
                  <a:gd name="T28" fmla="*/ 18 w 30"/>
                  <a:gd name="T29" fmla="*/ 4 h 43"/>
                  <a:gd name="T30" fmla="*/ 15 w 30"/>
                  <a:gd name="T31" fmla="*/ 3 h 43"/>
                  <a:gd name="T32" fmla="*/ 12 w 30"/>
                  <a:gd name="T33" fmla="*/ 5 h 43"/>
                  <a:gd name="T34" fmla="*/ 10 w 30"/>
                  <a:gd name="T35" fmla="*/ 15 h 43"/>
                  <a:gd name="T36" fmla="*/ 12 w 30"/>
                  <a:gd name="T37" fmla="*/ 26 h 43"/>
                  <a:gd name="T38" fmla="*/ 16 w 30"/>
                  <a:gd name="T39" fmla="*/ 34 h 43"/>
                  <a:gd name="T40" fmla="*/ 21 w 30"/>
                  <a:gd name="T41" fmla="*/ 36 h 43"/>
                  <a:gd name="T42" fmla="*/ 25 w 30"/>
                  <a:gd name="T43" fmla="*/ 35 h 43"/>
                  <a:gd name="T44" fmla="*/ 29 w 30"/>
                  <a:gd name="T45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9" y="6"/>
                      <a:pt x="18" y="4"/>
                      <a:pt x="18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0" name="îŝ1ïḓê">
                <a:extLst>
                  <a:ext uri="{FF2B5EF4-FFF2-40B4-BE49-F238E27FC236}">
                    <a16:creationId xmlns:a16="http://schemas.microsoft.com/office/drawing/2014/main" id="{1852059B-511A-4545-B2FA-04721F08F689}"/>
                  </a:ext>
                </a:extLst>
              </p:cNvPr>
              <p:cNvSpPr/>
              <p:nvPr/>
            </p:nvSpPr>
            <p:spPr bwMode="auto">
              <a:xfrm>
                <a:off x="6505575" y="3802063"/>
                <a:ext cx="98425" cy="142875"/>
              </a:xfrm>
              <a:custGeom>
                <a:avLst/>
                <a:gdLst>
                  <a:gd name="T0" fmla="*/ 30 w 30"/>
                  <a:gd name="T1" fmla="*/ 20 h 43"/>
                  <a:gd name="T2" fmla="*/ 10 w 30"/>
                  <a:gd name="T3" fmla="*/ 20 h 43"/>
                  <a:gd name="T4" fmla="*/ 14 w 30"/>
                  <a:gd name="T5" fmla="*/ 33 h 43"/>
                  <a:gd name="T6" fmla="*/ 20 w 30"/>
                  <a:gd name="T7" fmla="*/ 36 h 43"/>
                  <a:gd name="T8" fmla="*/ 24 w 30"/>
                  <a:gd name="T9" fmla="*/ 35 h 43"/>
                  <a:gd name="T10" fmla="*/ 29 w 30"/>
                  <a:gd name="T11" fmla="*/ 30 h 43"/>
                  <a:gd name="T12" fmla="*/ 30 w 30"/>
                  <a:gd name="T13" fmla="*/ 31 h 43"/>
                  <a:gd name="T14" fmla="*/ 23 w 30"/>
                  <a:gd name="T15" fmla="*/ 40 h 43"/>
                  <a:gd name="T16" fmla="*/ 15 w 30"/>
                  <a:gd name="T17" fmla="*/ 43 h 43"/>
                  <a:gd name="T18" fmla="*/ 3 w 30"/>
                  <a:gd name="T19" fmla="*/ 36 h 43"/>
                  <a:gd name="T20" fmla="*/ 0 w 30"/>
                  <a:gd name="T21" fmla="*/ 22 h 43"/>
                  <a:gd name="T22" fmla="*/ 4 w 30"/>
                  <a:gd name="T23" fmla="*/ 6 h 43"/>
                  <a:gd name="T24" fmla="*/ 16 w 30"/>
                  <a:gd name="T25" fmla="*/ 0 h 43"/>
                  <a:gd name="T26" fmla="*/ 25 w 30"/>
                  <a:gd name="T27" fmla="*/ 5 h 43"/>
                  <a:gd name="T28" fmla="*/ 30 w 30"/>
                  <a:gd name="T29" fmla="*/ 20 h 43"/>
                  <a:gd name="T30" fmla="*/ 20 w 30"/>
                  <a:gd name="T31" fmla="*/ 17 h 43"/>
                  <a:gd name="T32" fmla="*/ 20 w 30"/>
                  <a:gd name="T33" fmla="*/ 7 h 43"/>
                  <a:gd name="T34" fmla="*/ 18 w 30"/>
                  <a:gd name="T35" fmla="*/ 3 h 43"/>
                  <a:gd name="T36" fmla="*/ 15 w 30"/>
                  <a:gd name="T37" fmla="*/ 2 h 43"/>
                  <a:gd name="T38" fmla="*/ 12 w 30"/>
                  <a:gd name="T39" fmla="*/ 5 h 43"/>
                  <a:gd name="T40" fmla="*/ 10 w 30"/>
                  <a:gd name="T41" fmla="*/ 15 h 43"/>
                  <a:gd name="T42" fmla="*/ 10 w 30"/>
                  <a:gd name="T43" fmla="*/ 17 h 43"/>
                  <a:gd name="T44" fmla="*/ 20 w 30"/>
                  <a:gd name="T45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1" name="ísḻíḑè">
                <a:extLst>
                  <a:ext uri="{FF2B5EF4-FFF2-40B4-BE49-F238E27FC236}">
                    <a16:creationId xmlns:a16="http://schemas.microsoft.com/office/drawing/2014/main" id="{6230A82A-FDC0-4B24-BF63-0D5E3A0158F2}"/>
                  </a:ext>
                </a:extLst>
              </p:cNvPr>
              <p:cNvSpPr/>
              <p:nvPr/>
            </p:nvSpPr>
            <p:spPr bwMode="auto">
              <a:xfrm>
                <a:off x="6683375" y="3802063"/>
                <a:ext cx="111125" cy="139700"/>
              </a:xfrm>
              <a:custGeom>
                <a:avLst/>
                <a:gdLst>
                  <a:gd name="T0" fmla="*/ 19 w 34"/>
                  <a:gd name="T1" fmla="*/ 36 h 42"/>
                  <a:gd name="T2" fmla="*/ 7 w 34"/>
                  <a:gd name="T3" fmla="*/ 42 h 42"/>
                  <a:gd name="T4" fmla="*/ 2 w 34"/>
                  <a:gd name="T5" fmla="*/ 40 h 42"/>
                  <a:gd name="T6" fmla="*/ 0 w 34"/>
                  <a:gd name="T7" fmla="*/ 34 h 42"/>
                  <a:gd name="T8" fmla="*/ 3 w 34"/>
                  <a:gd name="T9" fmla="*/ 26 h 42"/>
                  <a:gd name="T10" fmla="*/ 19 w 34"/>
                  <a:gd name="T11" fmla="*/ 16 h 42"/>
                  <a:gd name="T12" fmla="*/ 19 w 34"/>
                  <a:gd name="T13" fmla="*/ 12 h 42"/>
                  <a:gd name="T14" fmla="*/ 18 w 34"/>
                  <a:gd name="T15" fmla="*/ 6 h 42"/>
                  <a:gd name="T16" fmla="*/ 17 w 34"/>
                  <a:gd name="T17" fmla="*/ 4 h 42"/>
                  <a:gd name="T18" fmla="*/ 14 w 34"/>
                  <a:gd name="T19" fmla="*/ 3 h 42"/>
                  <a:gd name="T20" fmla="*/ 10 w 34"/>
                  <a:gd name="T21" fmla="*/ 4 h 42"/>
                  <a:gd name="T22" fmla="*/ 9 w 34"/>
                  <a:gd name="T23" fmla="*/ 6 h 42"/>
                  <a:gd name="T24" fmla="*/ 10 w 34"/>
                  <a:gd name="T25" fmla="*/ 8 h 42"/>
                  <a:gd name="T26" fmla="*/ 11 w 34"/>
                  <a:gd name="T27" fmla="*/ 12 h 42"/>
                  <a:gd name="T28" fmla="*/ 10 w 34"/>
                  <a:gd name="T29" fmla="*/ 16 h 42"/>
                  <a:gd name="T30" fmla="*/ 6 w 34"/>
                  <a:gd name="T31" fmla="*/ 17 h 42"/>
                  <a:gd name="T32" fmla="*/ 2 w 34"/>
                  <a:gd name="T33" fmla="*/ 15 h 42"/>
                  <a:gd name="T34" fmla="*/ 0 w 34"/>
                  <a:gd name="T35" fmla="*/ 12 h 42"/>
                  <a:gd name="T36" fmla="*/ 3 w 34"/>
                  <a:gd name="T37" fmla="*/ 6 h 42"/>
                  <a:gd name="T38" fmla="*/ 9 w 34"/>
                  <a:gd name="T39" fmla="*/ 1 h 42"/>
                  <a:gd name="T40" fmla="*/ 17 w 34"/>
                  <a:gd name="T41" fmla="*/ 0 h 42"/>
                  <a:gd name="T42" fmla="*/ 25 w 34"/>
                  <a:gd name="T43" fmla="*/ 2 h 42"/>
                  <a:gd name="T44" fmla="*/ 29 w 34"/>
                  <a:gd name="T45" fmla="*/ 7 h 42"/>
                  <a:gd name="T46" fmla="*/ 30 w 34"/>
                  <a:gd name="T47" fmla="*/ 16 h 42"/>
                  <a:gd name="T48" fmla="*/ 30 w 34"/>
                  <a:gd name="T49" fmla="*/ 32 h 42"/>
                  <a:gd name="T50" fmla="*/ 30 w 34"/>
                  <a:gd name="T51" fmla="*/ 35 h 42"/>
                  <a:gd name="T52" fmla="*/ 30 w 34"/>
                  <a:gd name="T53" fmla="*/ 36 h 42"/>
                  <a:gd name="T54" fmla="*/ 31 w 34"/>
                  <a:gd name="T55" fmla="*/ 37 h 42"/>
                  <a:gd name="T56" fmla="*/ 33 w 34"/>
                  <a:gd name="T57" fmla="*/ 35 h 42"/>
                  <a:gd name="T58" fmla="*/ 34 w 34"/>
                  <a:gd name="T59" fmla="*/ 36 h 42"/>
                  <a:gd name="T60" fmla="*/ 30 w 34"/>
                  <a:gd name="T61" fmla="*/ 41 h 42"/>
                  <a:gd name="T62" fmla="*/ 26 w 34"/>
                  <a:gd name="T63" fmla="*/ 42 h 42"/>
                  <a:gd name="T64" fmla="*/ 21 w 34"/>
                  <a:gd name="T65" fmla="*/ 41 h 42"/>
                  <a:gd name="T66" fmla="*/ 19 w 34"/>
                  <a:gd name="T67" fmla="*/ 36 h 42"/>
                  <a:gd name="T68" fmla="*/ 19 w 34"/>
                  <a:gd name="T69" fmla="*/ 33 h 42"/>
                  <a:gd name="T70" fmla="*/ 19 w 34"/>
                  <a:gd name="T71" fmla="*/ 19 h 42"/>
                  <a:gd name="T72" fmla="*/ 12 w 34"/>
                  <a:gd name="T73" fmla="*/ 25 h 42"/>
                  <a:gd name="T74" fmla="*/ 10 w 34"/>
                  <a:gd name="T75" fmla="*/ 30 h 42"/>
                  <a:gd name="T76" fmla="*/ 11 w 34"/>
                  <a:gd name="T77" fmla="*/ 34 h 42"/>
                  <a:gd name="T78" fmla="*/ 14 w 34"/>
                  <a:gd name="T79" fmla="*/ 35 h 42"/>
                  <a:gd name="T80" fmla="*/ 19 w 34"/>
                  <a:gd name="T81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4" h="42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1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2" name="íšľíḋé">
                <a:extLst>
                  <a:ext uri="{FF2B5EF4-FFF2-40B4-BE49-F238E27FC236}">
                    <a16:creationId xmlns:a16="http://schemas.microsoft.com/office/drawing/2014/main" id="{F56576FF-1166-454C-98F6-137A2214428C}"/>
                  </a:ext>
                </a:extLst>
              </p:cNvPr>
              <p:cNvSpPr/>
              <p:nvPr/>
            </p:nvSpPr>
            <p:spPr bwMode="auto">
              <a:xfrm>
                <a:off x="6818313" y="3802063"/>
                <a:ext cx="128588" cy="139700"/>
              </a:xfrm>
              <a:custGeom>
                <a:avLst/>
                <a:gdLst>
                  <a:gd name="T0" fmla="*/ 15 w 39"/>
                  <a:gd name="T1" fmla="*/ 1 h 42"/>
                  <a:gd name="T2" fmla="*/ 15 w 39"/>
                  <a:gd name="T3" fmla="*/ 6 h 42"/>
                  <a:gd name="T4" fmla="*/ 20 w 39"/>
                  <a:gd name="T5" fmla="*/ 1 h 42"/>
                  <a:gd name="T6" fmla="*/ 26 w 39"/>
                  <a:gd name="T7" fmla="*/ 0 h 42"/>
                  <a:gd name="T8" fmla="*/ 31 w 39"/>
                  <a:gd name="T9" fmla="*/ 2 h 42"/>
                  <a:gd name="T10" fmla="*/ 34 w 39"/>
                  <a:gd name="T11" fmla="*/ 7 h 42"/>
                  <a:gd name="T12" fmla="*/ 35 w 39"/>
                  <a:gd name="T13" fmla="*/ 17 h 42"/>
                  <a:gd name="T14" fmla="*/ 35 w 39"/>
                  <a:gd name="T15" fmla="*/ 33 h 42"/>
                  <a:gd name="T16" fmla="*/ 36 w 39"/>
                  <a:gd name="T17" fmla="*/ 39 h 42"/>
                  <a:gd name="T18" fmla="*/ 39 w 39"/>
                  <a:gd name="T19" fmla="*/ 40 h 42"/>
                  <a:gd name="T20" fmla="*/ 39 w 39"/>
                  <a:gd name="T21" fmla="*/ 42 h 42"/>
                  <a:gd name="T22" fmla="*/ 21 w 39"/>
                  <a:gd name="T23" fmla="*/ 42 h 42"/>
                  <a:gd name="T24" fmla="*/ 21 w 39"/>
                  <a:gd name="T25" fmla="*/ 40 h 42"/>
                  <a:gd name="T26" fmla="*/ 24 w 39"/>
                  <a:gd name="T27" fmla="*/ 38 h 42"/>
                  <a:gd name="T28" fmla="*/ 24 w 39"/>
                  <a:gd name="T29" fmla="*/ 33 h 42"/>
                  <a:gd name="T30" fmla="*/ 24 w 39"/>
                  <a:gd name="T31" fmla="*/ 15 h 42"/>
                  <a:gd name="T32" fmla="*/ 24 w 39"/>
                  <a:gd name="T33" fmla="*/ 8 h 42"/>
                  <a:gd name="T34" fmla="*/ 23 w 39"/>
                  <a:gd name="T35" fmla="*/ 6 h 42"/>
                  <a:gd name="T36" fmla="*/ 21 w 39"/>
                  <a:gd name="T37" fmla="*/ 6 h 42"/>
                  <a:gd name="T38" fmla="*/ 15 w 39"/>
                  <a:gd name="T39" fmla="*/ 11 h 42"/>
                  <a:gd name="T40" fmla="*/ 15 w 39"/>
                  <a:gd name="T41" fmla="*/ 33 h 42"/>
                  <a:gd name="T42" fmla="*/ 15 w 39"/>
                  <a:gd name="T43" fmla="*/ 39 h 42"/>
                  <a:gd name="T44" fmla="*/ 18 w 39"/>
                  <a:gd name="T45" fmla="*/ 40 h 42"/>
                  <a:gd name="T46" fmla="*/ 18 w 39"/>
                  <a:gd name="T47" fmla="*/ 42 h 42"/>
                  <a:gd name="T48" fmla="*/ 0 w 39"/>
                  <a:gd name="T49" fmla="*/ 42 h 42"/>
                  <a:gd name="T50" fmla="*/ 0 w 39"/>
                  <a:gd name="T51" fmla="*/ 40 h 42"/>
                  <a:gd name="T52" fmla="*/ 3 w 39"/>
                  <a:gd name="T53" fmla="*/ 39 h 42"/>
                  <a:gd name="T54" fmla="*/ 4 w 39"/>
                  <a:gd name="T55" fmla="*/ 33 h 42"/>
                  <a:gd name="T56" fmla="*/ 4 w 39"/>
                  <a:gd name="T57" fmla="*/ 10 h 42"/>
                  <a:gd name="T58" fmla="*/ 3 w 39"/>
                  <a:gd name="T59" fmla="*/ 4 h 42"/>
                  <a:gd name="T60" fmla="*/ 0 w 39"/>
                  <a:gd name="T61" fmla="*/ 2 h 42"/>
                  <a:gd name="T62" fmla="*/ 0 w 39"/>
                  <a:gd name="T63" fmla="*/ 1 h 42"/>
                  <a:gd name="T64" fmla="*/ 15 w 39"/>
                  <a:gd name="T6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2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3" name="î$ļíḓè">
                <a:extLst>
                  <a:ext uri="{FF2B5EF4-FFF2-40B4-BE49-F238E27FC236}">
                    <a16:creationId xmlns:a16="http://schemas.microsoft.com/office/drawing/2014/main" id="{FFDC6DC6-6E4D-4CF7-8F27-19FBDABF7E81}"/>
                  </a:ext>
                </a:extLst>
              </p:cNvPr>
              <p:cNvSpPr/>
              <p:nvPr/>
            </p:nvSpPr>
            <p:spPr bwMode="auto">
              <a:xfrm>
                <a:off x="6973888" y="3743325"/>
                <a:ext cx="128588" cy="201613"/>
              </a:xfrm>
              <a:custGeom>
                <a:avLst/>
                <a:gdLst>
                  <a:gd name="T0" fmla="*/ 35 w 39"/>
                  <a:gd name="T1" fmla="*/ 0 h 61"/>
                  <a:gd name="T2" fmla="*/ 35 w 39"/>
                  <a:gd name="T3" fmla="*/ 48 h 61"/>
                  <a:gd name="T4" fmla="*/ 35 w 39"/>
                  <a:gd name="T5" fmla="*/ 53 h 61"/>
                  <a:gd name="T6" fmla="*/ 36 w 39"/>
                  <a:gd name="T7" fmla="*/ 55 h 61"/>
                  <a:gd name="T8" fmla="*/ 39 w 39"/>
                  <a:gd name="T9" fmla="*/ 56 h 61"/>
                  <a:gd name="T10" fmla="*/ 39 w 39"/>
                  <a:gd name="T11" fmla="*/ 58 h 61"/>
                  <a:gd name="T12" fmla="*/ 24 w 39"/>
                  <a:gd name="T13" fmla="*/ 61 h 61"/>
                  <a:gd name="T14" fmla="*/ 24 w 39"/>
                  <a:gd name="T15" fmla="*/ 55 h 61"/>
                  <a:gd name="T16" fmla="*/ 19 w 39"/>
                  <a:gd name="T17" fmla="*/ 60 h 61"/>
                  <a:gd name="T18" fmla="*/ 14 w 39"/>
                  <a:gd name="T19" fmla="*/ 61 h 61"/>
                  <a:gd name="T20" fmla="*/ 3 w 39"/>
                  <a:gd name="T21" fmla="*/ 54 h 61"/>
                  <a:gd name="T22" fmla="*/ 0 w 39"/>
                  <a:gd name="T23" fmla="*/ 40 h 61"/>
                  <a:gd name="T24" fmla="*/ 2 w 39"/>
                  <a:gd name="T25" fmla="*/ 28 h 61"/>
                  <a:gd name="T26" fmla="*/ 7 w 39"/>
                  <a:gd name="T27" fmla="*/ 20 h 61"/>
                  <a:gd name="T28" fmla="*/ 15 w 39"/>
                  <a:gd name="T29" fmla="*/ 18 h 61"/>
                  <a:gd name="T30" fmla="*/ 20 w 39"/>
                  <a:gd name="T31" fmla="*/ 19 h 61"/>
                  <a:gd name="T32" fmla="*/ 24 w 39"/>
                  <a:gd name="T33" fmla="*/ 23 h 61"/>
                  <a:gd name="T34" fmla="*/ 24 w 39"/>
                  <a:gd name="T35" fmla="*/ 10 h 61"/>
                  <a:gd name="T36" fmla="*/ 24 w 39"/>
                  <a:gd name="T37" fmla="*/ 5 h 61"/>
                  <a:gd name="T38" fmla="*/ 22 w 39"/>
                  <a:gd name="T39" fmla="*/ 3 h 61"/>
                  <a:gd name="T40" fmla="*/ 19 w 39"/>
                  <a:gd name="T41" fmla="*/ 2 h 61"/>
                  <a:gd name="T42" fmla="*/ 19 w 39"/>
                  <a:gd name="T43" fmla="*/ 0 h 61"/>
                  <a:gd name="T44" fmla="*/ 35 w 39"/>
                  <a:gd name="T45" fmla="*/ 0 h 61"/>
                  <a:gd name="T46" fmla="*/ 24 w 39"/>
                  <a:gd name="T47" fmla="*/ 28 h 61"/>
                  <a:gd name="T48" fmla="*/ 17 w 39"/>
                  <a:gd name="T49" fmla="*/ 22 h 61"/>
                  <a:gd name="T50" fmla="*/ 14 w 39"/>
                  <a:gd name="T51" fmla="*/ 23 h 61"/>
                  <a:gd name="T52" fmla="*/ 12 w 39"/>
                  <a:gd name="T53" fmla="*/ 28 h 61"/>
                  <a:gd name="T54" fmla="*/ 11 w 39"/>
                  <a:gd name="T55" fmla="*/ 38 h 61"/>
                  <a:gd name="T56" fmla="*/ 12 w 39"/>
                  <a:gd name="T57" fmla="*/ 50 h 61"/>
                  <a:gd name="T58" fmla="*/ 15 w 39"/>
                  <a:gd name="T59" fmla="*/ 55 h 61"/>
                  <a:gd name="T60" fmla="*/ 17 w 39"/>
                  <a:gd name="T61" fmla="*/ 56 h 61"/>
                  <a:gd name="T62" fmla="*/ 24 w 39"/>
                  <a:gd name="T63" fmla="*/ 50 h 61"/>
                  <a:gd name="T64" fmla="*/ 24 w 39"/>
                  <a:gd name="T65" fmla="*/ 2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61">
                    <a:moveTo>
                      <a:pt x="35" y="0"/>
                    </a:move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51"/>
                      <a:pt x="35" y="53"/>
                      <a:pt x="35" y="53"/>
                    </a:cubicBezTo>
                    <a:cubicBezTo>
                      <a:pt x="35" y="54"/>
                      <a:pt x="36" y="55"/>
                      <a:pt x="36" y="55"/>
                    </a:cubicBezTo>
                    <a:cubicBezTo>
                      <a:pt x="37" y="56"/>
                      <a:pt x="38" y="56"/>
                      <a:pt x="39" y="56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2" y="57"/>
                      <a:pt x="20" y="59"/>
                      <a:pt x="19" y="60"/>
                    </a:cubicBezTo>
                    <a:cubicBezTo>
                      <a:pt x="18" y="61"/>
                      <a:pt x="16" y="61"/>
                      <a:pt x="14" y="61"/>
                    </a:cubicBezTo>
                    <a:cubicBezTo>
                      <a:pt x="9" y="61"/>
                      <a:pt x="6" y="59"/>
                      <a:pt x="3" y="54"/>
                    </a:cubicBezTo>
                    <a:cubicBezTo>
                      <a:pt x="1" y="50"/>
                      <a:pt x="0" y="46"/>
                      <a:pt x="0" y="40"/>
                    </a:cubicBezTo>
                    <a:cubicBezTo>
                      <a:pt x="0" y="36"/>
                      <a:pt x="1" y="32"/>
                      <a:pt x="2" y="28"/>
                    </a:cubicBezTo>
                    <a:cubicBezTo>
                      <a:pt x="3" y="25"/>
                      <a:pt x="5" y="22"/>
                      <a:pt x="7" y="20"/>
                    </a:cubicBezTo>
                    <a:cubicBezTo>
                      <a:pt x="10" y="18"/>
                      <a:pt x="12" y="18"/>
                      <a:pt x="15" y="18"/>
                    </a:cubicBezTo>
                    <a:cubicBezTo>
                      <a:pt x="17" y="18"/>
                      <a:pt x="18" y="18"/>
                      <a:pt x="20" y="19"/>
                    </a:cubicBezTo>
                    <a:cubicBezTo>
                      <a:pt x="21" y="19"/>
                      <a:pt x="22" y="21"/>
                      <a:pt x="24" y="23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7"/>
                      <a:pt x="24" y="5"/>
                      <a:pt x="24" y="5"/>
                    </a:cubicBezTo>
                    <a:cubicBezTo>
                      <a:pt x="23" y="4"/>
                      <a:pt x="23" y="3"/>
                      <a:pt x="22" y="3"/>
                    </a:cubicBezTo>
                    <a:cubicBezTo>
                      <a:pt x="21" y="2"/>
                      <a:pt x="20" y="2"/>
                      <a:pt x="1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lose/>
                    <a:moveTo>
                      <a:pt x="24" y="28"/>
                    </a:moveTo>
                    <a:cubicBezTo>
                      <a:pt x="22" y="24"/>
                      <a:pt x="20" y="22"/>
                      <a:pt x="17" y="22"/>
                    </a:cubicBezTo>
                    <a:cubicBezTo>
                      <a:pt x="16" y="22"/>
                      <a:pt x="15" y="22"/>
                      <a:pt x="14" y="23"/>
                    </a:cubicBezTo>
                    <a:cubicBezTo>
                      <a:pt x="14" y="24"/>
                      <a:pt x="13" y="25"/>
                      <a:pt x="12" y="28"/>
                    </a:cubicBezTo>
                    <a:cubicBezTo>
                      <a:pt x="12" y="30"/>
                      <a:pt x="11" y="33"/>
                      <a:pt x="11" y="38"/>
                    </a:cubicBezTo>
                    <a:cubicBezTo>
                      <a:pt x="11" y="43"/>
                      <a:pt x="12" y="47"/>
                      <a:pt x="12" y="50"/>
                    </a:cubicBezTo>
                    <a:cubicBezTo>
                      <a:pt x="13" y="52"/>
                      <a:pt x="14" y="54"/>
                      <a:pt x="15" y="55"/>
                    </a:cubicBezTo>
                    <a:cubicBezTo>
                      <a:pt x="16" y="55"/>
                      <a:pt x="16" y="56"/>
                      <a:pt x="17" y="56"/>
                    </a:cubicBezTo>
                    <a:cubicBezTo>
                      <a:pt x="20" y="56"/>
                      <a:pt x="22" y="54"/>
                      <a:pt x="24" y="50"/>
                    </a:cubicBez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4" name="ïşḻîḑé">
                <a:extLst>
                  <a:ext uri="{FF2B5EF4-FFF2-40B4-BE49-F238E27FC236}">
                    <a16:creationId xmlns:a16="http://schemas.microsoft.com/office/drawing/2014/main" id="{761B4C71-C373-44E6-9839-25871CFC177B}"/>
                  </a:ext>
                </a:extLst>
              </p:cNvPr>
              <p:cNvSpPr/>
              <p:nvPr/>
            </p:nvSpPr>
            <p:spPr bwMode="auto">
              <a:xfrm>
                <a:off x="7173913" y="3743325"/>
                <a:ext cx="155575" cy="198438"/>
              </a:xfrm>
              <a:custGeom>
                <a:avLst/>
                <a:gdLst>
                  <a:gd name="T0" fmla="*/ 47 w 47"/>
                  <a:gd name="T1" fmla="*/ 0 h 60"/>
                  <a:gd name="T2" fmla="*/ 47 w 47"/>
                  <a:gd name="T3" fmla="*/ 16 h 60"/>
                  <a:gd name="T4" fmla="*/ 46 w 47"/>
                  <a:gd name="T5" fmla="*/ 16 h 60"/>
                  <a:gd name="T6" fmla="*/ 43 w 47"/>
                  <a:gd name="T7" fmla="*/ 8 h 60"/>
                  <a:gd name="T8" fmla="*/ 39 w 47"/>
                  <a:gd name="T9" fmla="*/ 5 h 60"/>
                  <a:gd name="T10" fmla="*/ 33 w 47"/>
                  <a:gd name="T11" fmla="*/ 4 h 60"/>
                  <a:gd name="T12" fmla="*/ 30 w 47"/>
                  <a:gd name="T13" fmla="*/ 4 h 60"/>
                  <a:gd name="T14" fmla="*/ 30 w 47"/>
                  <a:gd name="T15" fmla="*/ 50 h 60"/>
                  <a:gd name="T16" fmla="*/ 30 w 47"/>
                  <a:gd name="T17" fmla="*/ 55 h 60"/>
                  <a:gd name="T18" fmla="*/ 32 w 47"/>
                  <a:gd name="T19" fmla="*/ 57 h 60"/>
                  <a:gd name="T20" fmla="*/ 35 w 47"/>
                  <a:gd name="T21" fmla="*/ 58 h 60"/>
                  <a:gd name="T22" fmla="*/ 37 w 47"/>
                  <a:gd name="T23" fmla="*/ 58 h 60"/>
                  <a:gd name="T24" fmla="*/ 37 w 47"/>
                  <a:gd name="T25" fmla="*/ 60 h 60"/>
                  <a:gd name="T26" fmla="*/ 10 w 47"/>
                  <a:gd name="T27" fmla="*/ 60 h 60"/>
                  <a:gd name="T28" fmla="*/ 10 w 47"/>
                  <a:gd name="T29" fmla="*/ 58 h 60"/>
                  <a:gd name="T30" fmla="*/ 11 w 47"/>
                  <a:gd name="T31" fmla="*/ 58 h 60"/>
                  <a:gd name="T32" fmla="*/ 15 w 47"/>
                  <a:gd name="T33" fmla="*/ 57 h 60"/>
                  <a:gd name="T34" fmla="*/ 17 w 47"/>
                  <a:gd name="T35" fmla="*/ 55 h 60"/>
                  <a:gd name="T36" fmla="*/ 17 w 47"/>
                  <a:gd name="T37" fmla="*/ 50 h 60"/>
                  <a:gd name="T38" fmla="*/ 17 w 47"/>
                  <a:gd name="T39" fmla="*/ 4 h 60"/>
                  <a:gd name="T40" fmla="*/ 13 w 47"/>
                  <a:gd name="T41" fmla="*/ 4 h 60"/>
                  <a:gd name="T42" fmla="*/ 5 w 47"/>
                  <a:gd name="T43" fmla="*/ 6 h 60"/>
                  <a:gd name="T44" fmla="*/ 1 w 47"/>
                  <a:gd name="T45" fmla="*/ 16 h 60"/>
                  <a:gd name="T46" fmla="*/ 0 w 47"/>
                  <a:gd name="T47" fmla="*/ 16 h 60"/>
                  <a:gd name="T48" fmla="*/ 0 w 47"/>
                  <a:gd name="T49" fmla="*/ 0 h 60"/>
                  <a:gd name="T50" fmla="*/ 47 w 47"/>
                  <a:gd name="T5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" h="60">
                    <a:moveTo>
                      <a:pt x="47" y="0"/>
                    </a:moveTo>
                    <a:cubicBezTo>
                      <a:pt x="47" y="16"/>
                      <a:pt x="47" y="16"/>
                      <a:pt x="47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5" y="13"/>
                      <a:pt x="44" y="10"/>
                      <a:pt x="43" y="8"/>
                    </a:cubicBezTo>
                    <a:cubicBezTo>
                      <a:pt x="42" y="7"/>
                      <a:pt x="40" y="6"/>
                      <a:pt x="39" y="5"/>
                    </a:cubicBezTo>
                    <a:cubicBezTo>
                      <a:pt x="38" y="4"/>
                      <a:pt x="36" y="4"/>
                      <a:pt x="33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53"/>
                      <a:pt x="30" y="55"/>
                      <a:pt x="30" y="55"/>
                    </a:cubicBezTo>
                    <a:cubicBezTo>
                      <a:pt x="30" y="56"/>
                      <a:pt x="31" y="57"/>
                      <a:pt x="32" y="57"/>
                    </a:cubicBezTo>
                    <a:cubicBezTo>
                      <a:pt x="33" y="58"/>
                      <a:pt x="34" y="58"/>
                      <a:pt x="35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3" y="58"/>
                      <a:pt x="14" y="58"/>
                      <a:pt x="15" y="57"/>
                    </a:cubicBezTo>
                    <a:cubicBezTo>
                      <a:pt x="16" y="57"/>
                      <a:pt x="16" y="56"/>
                      <a:pt x="17" y="55"/>
                    </a:cubicBezTo>
                    <a:cubicBezTo>
                      <a:pt x="17" y="54"/>
                      <a:pt x="17" y="53"/>
                      <a:pt x="17" y="5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7" y="5"/>
                      <a:pt x="5" y="6"/>
                    </a:cubicBezTo>
                    <a:cubicBezTo>
                      <a:pt x="3" y="9"/>
                      <a:pt x="2" y="12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5" name="ïşlíḋê">
                <a:extLst>
                  <a:ext uri="{FF2B5EF4-FFF2-40B4-BE49-F238E27FC236}">
                    <a16:creationId xmlns:a16="http://schemas.microsoft.com/office/drawing/2014/main" id="{A67ECC72-E668-40EA-90D2-90ED05BCF990}"/>
                  </a:ext>
                </a:extLst>
              </p:cNvPr>
              <p:cNvSpPr/>
              <p:nvPr/>
            </p:nvSpPr>
            <p:spPr bwMode="auto">
              <a:xfrm>
                <a:off x="7332663" y="3802063"/>
                <a:ext cx="98425" cy="142875"/>
              </a:xfrm>
              <a:custGeom>
                <a:avLst/>
                <a:gdLst>
                  <a:gd name="T0" fmla="*/ 30 w 30"/>
                  <a:gd name="T1" fmla="*/ 20 h 43"/>
                  <a:gd name="T2" fmla="*/ 10 w 30"/>
                  <a:gd name="T3" fmla="*/ 20 h 43"/>
                  <a:gd name="T4" fmla="*/ 14 w 30"/>
                  <a:gd name="T5" fmla="*/ 33 h 43"/>
                  <a:gd name="T6" fmla="*/ 21 w 30"/>
                  <a:gd name="T7" fmla="*/ 36 h 43"/>
                  <a:gd name="T8" fmla="*/ 25 w 30"/>
                  <a:gd name="T9" fmla="*/ 35 h 43"/>
                  <a:gd name="T10" fmla="*/ 29 w 30"/>
                  <a:gd name="T11" fmla="*/ 30 h 43"/>
                  <a:gd name="T12" fmla="*/ 30 w 30"/>
                  <a:gd name="T13" fmla="*/ 31 h 43"/>
                  <a:gd name="T14" fmla="*/ 24 w 30"/>
                  <a:gd name="T15" fmla="*/ 40 h 43"/>
                  <a:gd name="T16" fmla="*/ 16 w 30"/>
                  <a:gd name="T17" fmla="*/ 43 h 43"/>
                  <a:gd name="T18" fmla="*/ 3 w 30"/>
                  <a:gd name="T19" fmla="*/ 36 h 43"/>
                  <a:gd name="T20" fmla="*/ 0 w 30"/>
                  <a:gd name="T21" fmla="*/ 22 h 43"/>
                  <a:gd name="T22" fmla="*/ 5 w 30"/>
                  <a:gd name="T23" fmla="*/ 6 h 43"/>
                  <a:gd name="T24" fmla="*/ 16 w 30"/>
                  <a:gd name="T25" fmla="*/ 0 h 43"/>
                  <a:gd name="T26" fmla="*/ 26 w 30"/>
                  <a:gd name="T27" fmla="*/ 5 h 43"/>
                  <a:gd name="T28" fmla="*/ 30 w 30"/>
                  <a:gd name="T29" fmla="*/ 20 h 43"/>
                  <a:gd name="T30" fmla="*/ 21 w 30"/>
                  <a:gd name="T31" fmla="*/ 17 h 43"/>
                  <a:gd name="T32" fmla="*/ 20 w 30"/>
                  <a:gd name="T33" fmla="*/ 7 h 43"/>
                  <a:gd name="T34" fmla="*/ 18 w 30"/>
                  <a:gd name="T35" fmla="*/ 3 h 43"/>
                  <a:gd name="T36" fmla="*/ 16 w 30"/>
                  <a:gd name="T37" fmla="*/ 2 h 43"/>
                  <a:gd name="T38" fmla="*/ 13 w 30"/>
                  <a:gd name="T39" fmla="*/ 5 h 43"/>
                  <a:gd name="T40" fmla="*/ 10 w 30"/>
                  <a:gd name="T41" fmla="*/ 15 h 43"/>
                  <a:gd name="T42" fmla="*/ 10 w 30"/>
                  <a:gd name="T43" fmla="*/ 17 h 43"/>
                  <a:gd name="T44" fmla="*/ 21 w 30"/>
                  <a:gd name="T45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5"/>
                      <a:pt x="12" y="30"/>
                      <a:pt x="14" y="33"/>
                    </a:cubicBezTo>
                    <a:cubicBezTo>
                      <a:pt x="16" y="35"/>
                      <a:pt x="18" y="36"/>
                      <a:pt x="21" y="36"/>
                    </a:cubicBezTo>
                    <a:cubicBezTo>
                      <a:pt x="22" y="36"/>
                      <a:pt x="24" y="36"/>
                      <a:pt x="25" y="35"/>
                    </a:cubicBezTo>
                    <a:cubicBezTo>
                      <a:pt x="26" y="34"/>
                      <a:pt x="28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2" y="10"/>
                      <a:pt x="5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6" y="5"/>
                    </a:cubicBezTo>
                    <a:cubicBezTo>
                      <a:pt x="29" y="8"/>
                      <a:pt x="30" y="13"/>
                      <a:pt x="30" y="20"/>
                    </a:cubicBezTo>
                    <a:close/>
                    <a:moveTo>
                      <a:pt x="21" y="17"/>
                    </a:moveTo>
                    <a:cubicBezTo>
                      <a:pt x="21" y="12"/>
                      <a:pt x="21" y="9"/>
                      <a:pt x="20" y="7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7" y="3"/>
                      <a:pt x="17" y="2"/>
                      <a:pt x="16" y="2"/>
                    </a:cubicBezTo>
                    <a:cubicBezTo>
                      <a:pt x="14" y="2"/>
                      <a:pt x="13" y="3"/>
                      <a:pt x="13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6" name="ïş1îďe">
                <a:extLst>
                  <a:ext uri="{FF2B5EF4-FFF2-40B4-BE49-F238E27FC236}">
                    <a16:creationId xmlns:a16="http://schemas.microsoft.com/office/drawing/2014/main" id="{8354FF1C-DB0D-4C80-9B1D-AC951B271054}"/>
                  </a:ext>
                </a:extLst>
              </p:cNvPr>
              <p:cNvSpPr/>
              <p:nvPr/>
            </p:nvSpPr>
            <p:spPr bwMode="auto">
              <a:xfrm>
                <a:off x="7458075" y="3802063"/>
                <a:ext cx="98425" cy="142875"/>
              </a:xfrm>
              <a:custGeom>
                <a:avLst/>
                <a:gdLst>
                  <a:gd name="T0" fmla="*/ 29 w 30"/>
                  <a:gd name="T1" fmla="*/ 31 h 43"/>
                  <a:gd name="T2" fmla="*/ 30 w 30"/>
                  <a:gd name="T3" fmla="*/ 32 h 43"/>
                  <a:gd name="T4" fmla="*/ 24 w 30"/>
                  <a:gd name="T5" fmla="*/ 40 h 43"/>
                  <a:gd name="T6" fmla="*/ 16 w 30"/>
                  <a:gd name="T7" fmla="*/ 43 h 43"/>
                  <a:gd name="T8" fmla="*/ 4 w 30"/>
                  <a:gd name="T9" fmla="*/ 37 h 43"/>
                  <a:gd name="T10" fmla="*/ 0 w 30"/>
                  <a:gd name="T11" fmla="*/ 22 h 43"/>
                  <a:gd name="T12" fmla="*/ 4 w 30"/>
                  <a:gd name="T13" fmla="*/ 7 h 43"/>
                  <a:gd name="T14" fmla="*/ 17 w 30"/>
                  <a:gd name="T15" fmla="*/ 0 h 43"/>
                  <a:gd name="T16" fmla="*/ 26 w 30"/>
                  <a:gd name="T17" fmla="*/ 3 h 43"/>
                  <a:gd name="T18" fmla="*/ 29 w 30"/>
                  <a:gd name="T19" fmla="*/ 10 h 43"/>
                  <a:gd name="T20" fmla="*/ 28 w 30"/>
                  <a:gd name="T21" fmla="*/ 14 h 43"/>
                  <a:gd name="T22" fmla="*/ 24 w 30"/>
                  <a:gd name="T23" fmla="*/ 15 h 43"/>
                  <a:gd name="T24" fmla="*/ 20 w 30"/>
                  <a:gd name="T25" fmla="*/ 14 h 43"/>
                  <a:gd name="T26" fmla="*/ 19 w 30"/>
                  <a:gd name="T27" fmla="*/ 8 h 43"/>
                  <a:gd name="T28" fmla="*/ 17 w 30"/>
                  <a:gd name="T29" fmla="*/ 4 h 43"/>
                  <a:gd name="T30" fmla="*/ 15 w 30"/>
                  <a:gd name="T31" fmla="*/ 3 h 43"/>
                  <a:gd name="T32" fmla="*/ 12 w 30"/>
                  <a:gd name="T33" fmla="*/ 5 h 43"/>
                  <a:gd name="T34" fmla="*/ 10 w 30"/>
                  <a:gd name="T35" fmla="*/ 15 h 43"/>
                  <a:gd name="T36" fmla="*/ 12 w 30"/>
                  <a:gd name="T37" fmla="*/ 26 h 43"/>
                  <a:gd name="T38" fmla="*/ 16 w 30"/>
                  <a:gd name="T39" fmla="*/ 34 h 43"/>
                  <a:gd name="T40" fmla="*/ 21 w 30"/>
                  <a:gd name="T41" fmla="*/ 36 h 43"/>
                  <a:gd name="T42" fmla="*/ 25 w 30"/>
                  <a:gd name="T43" fmla="*/ 35 h 43"/>
                  <a:gd name="T44" fmla="*/ 29 w 30"/>
                  <a:gd name="T45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8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8" y="6"/>
                      <a:pt x="18" y="4"/>
                      <a:pt x="17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7" name="išliḑè">
                <a:extLst>
                  <a:ext uri="{FF2B5EF4-FFF2-40B4-BE49-F238E27FC236}">
                    <a16:creationId xmlns:a16="http://schemas.microsoft.com/office/drawing/2014/main" id="{080629A7-A2C1-420A-BC21-01BEB9243218}"/>
                  </a:ext>
                </a:extLst>
              </p:cNvPr>
              <p:cNvSpPr/>
              <p:nvPr/>
            </p:nvSpPr>
            <p:spPr bwMode="auto">
              <a:xfrm>
                <a:off x="7580313" y="3743325"/>
                <a:ext cx="128588" cy="198438"/>
              </a:xfrm>
              <a:custGeom>
                <a:avLst/>
                <a:gdLst>
                  <a:gd name="T0" fmla="*/ 15 w 39"/>
                  <a:gd name="T1" fmla="*/ 0 h 60"/>
                  <a:gd name="T2" fmla="*/ 15 w 39"/>
                  <a:gd name="T3" fmla="*/ 24 h 60"/>
                  <a:gd name="T4" fmla="*/ 20 w 39"/>
                  <a:gd name="T5" fmla="*/ 19 h 60"/>
                  <a:gd name="T6" fmla="*/ 25 w 39"/>
                  <a:gd name="T7" fmla="*/ 18 h 60"/>
                  <a:gd name="T8" fmla="*/ 31 w 39"/>
                  <a:gd name="T9" fmla="*/ 20 h 60"/>
                  <a:gd name="T10" fmla="*/ 35 w 39"/>
                  <a:gd name="T11" fmla="*/ 25 h 60"/>
                  <a:gd name="T12" fmla="*/ 35 w 39"/>
                  <a:gd name="T13" fmla="*/ 35 h 60"/>
                  <a:gd name="T14" fmla="*/ 35 w 39"/>
                  <a:gd name="T15" fmla="*/ 51 h 60"/>
                  <a:gd name="T16" fmla="*/ 36 w 39"/>
                  <a:gd name="T17" fmla="*/ 57 h 60"/>
                  <a:gd name="T18" fmla="*/ 39 w 39"/>
                  <a:gd name="T19" fmla="*/ 58 h 60"/>
                  <a:gd name="T20" fmla="*/ 39 w 39"/>
                  <a:gd name="T21" fmla="*/ 60 h 60"/>
                  <a:gd name="T22" fmla="*/ 21 w 39"/>
                  <a:gd name="T23" fmla="*/ 60 h 60"/>
                  <a:gd name="T24" fmla="*/ 21 w 39"/>
                  <a:gd name="T25" fmla="*/ 58 h 60"/>
                  <a:gd name="T26" fmla="*/ 24 w 39"/>
                  <a:gd name="T27" fmla="*/ 56 h 60"/>
                  <a:gd name="T28" fmla="*/ 24 w 39"/>
                  <a:gd name="T29" fmla="*/ 51 h 60"/>
                  <a:gd name="T30" fmla="*/ 24 w 39"/>
                  <a:gd name="T31" fmla="*/ 33 h 60"/>
                  <a:gd name="T32" fmla="*/ 24 w 39"/>
                  <a:gd name="T33" fmla="*/ 26 h 60"/>
                  <a:gd name="T34" fmla="*/ 23 w 39"/>
                  <a:gd name="T35" fmla="*/ 24 h 60"/>
                  <a:gd name="T36" fmla="*/ 21 w 39"/>
                  <a:gd name="T37" fmla="*/ 24 h 60"/>
                  <a:gd name="T38" fmla="*/ 18 w 39"/>
                  <a:gd name="T39" fmla="*/ 25 h 60"/>
                  <a:gd name="T40" fmla="*/ 15 w 39"/>
                  <a:gd name="T41" fmla="*/ 29 h 60"/>
                  <a:gd name="T42" fmla="*/ 15 w 39"/>
                  <a:gd name="T43" fmla="*/ 51 h 60"/>
                  <a:gd name="T44" fmla="*/ 15 w 39"/>
                  <a:gd name="T45" fmla="*/ 56 h 60"/>
                  <a:gd name="T46" fmla="*/ 18 w 39"/>
                  <a:gd name="T47" fmla="*/ 58 h 60"/>
                  <a:gd name="T48" fmla="*/ 18 w 39"/>
                  <a:gd name="T49" fmla="*/ 60 h 60"/>
                  <a:gd name="T50" fmla="*/ 0 w 39"/>
                  <a:gd name="T51" fmla="*/ 60 h 60"/>
                  <a:gd name="T52" fmla="*/ 0 w 39"/>
                  <a:gd name="T53" fmla="*/ 58 h 60"/>
                  <a:gd name="T54" fmla="*/ 3 w 39"/>
                  <a:gd name="T55" fmla="*/ 57 h 60"/>
                  <a:gd name="T56" fmla="*/ 4 w 39"/>
                  <a:gd name="T57" fmla="*/ 51 h 60"/>
                  <a:gd name="T58" fmla="*/ 4 w 39"/>
                  <a:gd name="T59" fmla="*/ 9 h 60"/>
                  <a:gd name="T60" fmla="*/ 3 w 39"/>
                  <a:gd name="T61" fmla="*/ 3 h 60"/>
                  <a:gd name="T62" fmla="*/ 0 w 39"/>
                  <a:gd name="T63" fmla="*/ 2 h 60"/>
                  <a:gd name="T64" fmla="*/ 0 w 39"/>
                  <a:gd name="T65" fmla="*/ 0 h 60"/>
                  <a:gd name="T66" fmla="*/ 15 w 39"/>
                  <a:gd name="T6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" h="6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5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8" name="íṥļîḑê">
                <a:extLst>
                  <a:ext uri="{FF2B5EF4-FFF2-40B4-BE49-F238E27FC236}">
                    <a16:creationId xmlns:a16="http://schemas.microsoft.com/office/drawing/2014/main" id="{D5BD7822-C2E8-41B0-902F-33023F472207}"/>
                  </a:ext>
                </a:extLst>
              </p:cNvPr>
              <p:cNvSpPr/>
              <p:nvPr/>
            </p:nvSpPr>
            <p:spPr bwMode="auto">
              <a:xfrm>
                <a:off x="7735888" y="3802063"/>
                <a:ext cx="128588" cy="139700"/>
              </a:xfrm>
              <a:custGeom>
                <a:avLst/>
                <a:gdLst>
                  <a:gd name="T0" fmla="*/ 14 w 39"/>
                  <a:gd name="T1" fmla="*/ 1 h 42"/>
                  <a:gd name="T2" fmla="*/ 14 w 39"/>
                  <a:gd name="T3" fmla="*/ 6 h 42"/>
                  <a:gd name="T4" fmla="*/ 20 w 39"/>
                  <a:gd name="T5" fmla="*/ 1 h 42"/>
                  <a:gd name="T6" fmla="*/ 25 w 39"/>
                  <a:gd name="T7" fmla="*/ 0 h 42"/>
                  <a:gd name="T8" fmla="*/ 31 w 39"/>
                  <a:gd name="T9" fmla="*/ 2 h 42"/>
                  <a:gd name="T10" fmla="*/ 34 w 39"/>
                  <a:gd name="T11" fmla="*/ 7 h 42"/>
                  <a:gd name="T12" fmla="*/ 35 w 39"/>
                  <a:gd name="T13" fmla="*/ 17 h 42"/>
                  <a:gd name="T14" fmla="*/ 35 w 39"/>
                  <a:gd name="T15" fmla="*/ 33 h 42"/>
                  <a:gd name="T16" fmla="*/ 36 w 39"/>
                  <a:gd name="T17" fmla="*/ 39 h 42"/>
                  <a:gd name="T18" fmla="*/ 39 w 39"/>
                  <a:gd name="T19" fmla="*/ 40 h 42"/>
                  <a:gd name="T20" fmla="*/ 39 w 39"/>
                  <a:gd name="T21" fmla="*/ 42 h 42"/>
                  <a:gd name="T22" fmla="*/ 20 w 39"/>
                  <a:gd name="T23" fmla="*/ 42 h 42"/>
                  <a:gd name="T24" fmla="*/ 20 w 39"/>
                  <a:gd name="T25" fmla="*/ 40 h 42"/>
                  <a:gd name="T26" fmla="*/ 23 w 39"/>
                  <a:gd name="T27" fmla="*/ 38 h 42"/>
                  <a:gd name="T28" fmla="*/ 24 w 39"/>
                  <a:gd name="T29" fmla="*/ 33 h 42"/>
                  <a:gd name="T30" fmla="*/ 24 w 39"/>
                  <a:gd name="T31" fmla="*/ 15 h 42"/>
                  <a:gd name="T32" fmla="*/ 24 w 39"/>
                  <a:gd name="T33" fmla="*/ 8 h 42"/>
                  <a:gd name="T34" fmla="*/ 22 w 39"/>
                  <a:gd name="T35" fmla="*/ 6 h 42"/>
                  <a:gd name="T36" fmla="*/ 21 w 39"/>
                  <a:gd name="T37" fmla="*/ 6 h 42"/>
                  <a:gd name="T38" fmla="*/ 14 w 39"/>
                  <a:gd name="T39" fmla="*/ 11 h 42"/>
                  <a:gd name="T40" fmla="*/ 14 w 39"/>
                  <a:gd name="T41" fmla="*/ 33 h 42"/>
                  <a:gd name="T42" fmla="*/ 15 w 39"/>
                  <a:gd name="T43" fmla="*/ 39 h 42"/>
                  <a:gd name="T44" fmla="*/ 18 w 39"/>
                  <a:gd name="T45" fmla="*/ 40 h 42"/>
                  <a:gd name="T46" fmla="*/ 18 w 39"/>
                  <a:gd name="T47" fmla="*/ 42 h 42"/>
                  <a:gd name="T48" fmla="*/ 0 w 39"/>
                  <a:gd name="T49" fmla="*/ 42 h 42"/>
                  <a:gd name="T50" fmla="*/ 0 w 39"/>
                  <a:gd name="T51" fmla="*/ 40 h 42"/>
                  <a:gd name="T52" fmla="*/ 3 w 39"/>
                  <a:gd name="T53" fmla="*/ 39 h 42"/>
                  <a:gd name="T54" fmla="*/ 4 w 39"/>
                  <a:gd name="T55" fmla="*/ 33 h 42"/>
                  <a:gd name="T56" fmla="*/ 4 w 39"/>
                  <a:gd name="T57" fmla="*/ 10 h 42"/>
                  <a:gd name="T58" fmla="*/ 3 w 39"/>
                  <a:gd name="T59" fmla="*/ 4 h 42"/>
                  <a:gd name="T60" fmla="*/ 0 w 39"/>
                  <a:gd name="T61" fmla="*/ 2 h 42"/>
                  <a:gd name="T62" fmla="*/ 0 w 39"/>
                  <a:gd name="T63" fmla="*/ 1 h 42"/>
                  <a:gd name="T64" fmla="*/ 14 w 39"/>
                  <a:gd name="T6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2">
                    <a:moveTo>
                      <a:pt x="14" y="1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3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2" y="40"/>
                      <a:pt x="23" y="39"/>
                      <a:pt x="23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3" y="7"/>
                      <a:pt x="23" y="7"/>
                      <a:pt x="22" y="6"/>
                    </a:cubicBezTo>
                    <a:cubicBezTo>
                      <a:pt x="22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4" y="11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3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5"/>
                      <a:pt x="3" y="4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9" name="íśḻîďê">
                <a:extLst>
                  <a:ext uri="{FF2B5EF4-FFF2-40B4-BE49-F238E27FC236}">
                    <a16:creationId xmlns:a16="http://schemas.microsoft.com/office/drawing/2014/main" id="{26935E46-4185-444D-9085-AA3850405F4B}"/>
                  </a:ext>
                </a:extLst>
              </p:cNvPr>
              <p:cNvSpPr/>
              <p:nvPr/>
            </p:nvSpPr>
            <p:spPr bwMode="auto">
              <a:xfrm>
                <a:off x="7886700" y="3802063"/>
                <a:ext cx="112713" cy="142875"/>
              </a:xfrm>
              <a:custGeom>
                <a:avLst/>
                <a:gdLst>
                  <a:gd name="T0" fmla="*/ 17 w 34"/>
                  <a:gd name="T1" fmla="*/ 0 h 43"/>
                  <a:gd name="T2" fmla="*/ 26 w 34"/>
                  <a:gd name="T3" fmla="*/ 2 h 43"/>
                  <a:gd name="T4" fmla="*/ 32 w 34"/>
                  <a:gd name="T5" fmla="*/ 10 h 43"/>
                  <a:gd name="T6" fmla="*/ 34 w 34"/>
                  <a:gd name="T7" fmla="*/ 21 h 43"/>
                  <a:gd name="T8" fmla="*/ 31 w 34"/>
                  <a:gd name="T9" fmla="*/ 36 h 43"/>
                  <a:gd name="T10" fmla="*/ 17 w 34"/>
                  <a:gd name="T11" fmla="*/ 43 h 43"/>
                  <a:gd name="T12" fmla="*/ 5 w 34"/>
                  <a:gd name="T13" fmla="*/ 37 h 43"/>
                  <a:gd name="T14" fmla="*/ 0 w 34"/>
                  <a:gd name="T15" fmla="*/ 22 h 43"/>
                  <a:gd name="T16" fmla="*/ 5 w 34"/>
                  <a:gd name="T17" fmla="*/ 6 h 43"/>
                  <a:gd name="T18" fmla="*/ 17 w 34"/>
                  <a:gd name="T19" fmla="*/ 0 h 43"/>
                  <a:gd name="T20" fmla="*/ 18 w 34"/>
                  <a:gd name="T21" fmla="*/ 3 h 43"/>
                  <a:gd name="T22" fmla="*/ 14 w 34"/>
                  <a:gd name="T23" fmla="*/ 4 h 43"/>
                  <a:gd name="T24" fmla="*/ 12 w 34"/>
                  <a:gd name="T25" fmla="*/ 11 h 43"/>
                  <a:gd name="T26" fmla="*/ 12 w 34"/>
                  <a:gd name="T27" fmla="*/ 25 h 43"/>
                  <a:gd name="T28" fmla="*/ 12 w 34"/>
                  <a:gd name="T29" fmla="*/ 34 h 43"/>
                  <a:gd name="T30" fmla="*/ 14 w 34"/>
                  <a:gd name="T31" fmla="*/ 38 h 43"/>
                  <a:gd name="T32" fmla="*/ 17 w 34"/>
                  <a:gd name="T33" fmla="*/ 40 h 43"/>
                  <a:gd name="T34" fmla="*/ 20 w 34"/>
                  <a:gd name="T35" fmla="*/ 39 h 43"/>
                  <a:gd name="T36" fmla="*/ 22 w 34"/>
                  <a:gd name="T37" fmla="*/ 35 h 43"/>
                  <a:gd name="T38" fmla="*/ 23 w 34"/>
                  <a:gd name="T39" fmla="*/ 18 h 43"/>
                  <a:gd name="T40" fmla="*/ 22 w 34"/>
                  <a:gd name="T41" fmla="*/ 8 h 43"/>
                  <a:gd name="T42" fmla="*/ 20 w 34"/>
                  <a:gd name="T43" fmla="*/ 4 h 43"/>
                  <a:gd name="T44" fmla="*/ 18 w 34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" h="43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0" name="iṣļiḍé">
                <a:extLst>
                  <a:ext uri="{FF2B5EF4-FFF2-40B4-BE49-F238E27FC236}">
                    <a16:creationId xmlns:a16="http://schemas.microsoft.com/office/drawing/2014/main" id="{F59B5866-917E-4AE5-969E-EA77C771C05F}"/>
                  </a:ext>
                </a:extLst>
              </p:cNvPr>
              <p:cNvSpPr/>
              <p:nvPr/>
            </p:nvSpPr>
            <p:spPr bwMode="auto">
              <a:xfrm>
                <a:off x="8021638" y="3743325"/>
                <a:ext cx="66675" cy="198438"/>
              </a:xfrm>
              <a:custGeom>
                <a:avLst/>
                <a:gdLst>
                  <a:gd name="T0" fmla="*/ 16 w 20"/>
                  <a:gd name="T1" fmla="*/ 0 h 60"/>
                  <a:gd name="T2" fmla="*/ 16 w 20"/>
                  <a:gd name="T3" fmla="*/ 51 h 60"/>
                  <a:gd name="T4" fmla="*/ 17 w 20"/>
                  <a:gd name="T5" fmla="*/ 57 h 60"/>
                  <a:gd name="T6" fmla="*/ 20 w 20"/>
                  <a:gd name="T7" fmla="*/ 58 h 60"/>
                  <a:gd name="T8" fmla="*/ 20 w 20"/>
                  <a:gd name="T9" fmla="*/ 60 h 60"/>
                  <a:gd name="T10" fmla="*/ 0 w 20"/>
                  <a:gd name="T11" fmla="*/ 60 h 60"/>
                  <a:gd name="T12" fmla="*/ 0 w 20"/>
                  <a:gd name="T13" fmla="*/ 58 h 60"/>
                  <a:gd name="T14" fmla="*/ 4 w 20"/>
                  <a:gd name="T15" fmla="*/ 57 h 60"/>
                  <a:gd name="T16" fmla="*/ 5 w 20"/>
                  <a:gd name="T17" fmla="*/ 51 h 60"/>
                  <a:gd name="T18" fmla="*/ 5 w 20"/>
                  <a:gd name="T19" fmla="*/ 9 h 60"/>
                  <a:gd name="T20" fmla="*/ 4 w 20"/>
                  <a:gd name="T21" fmla="*/ 3 h 60"/>
                  <a:gd name="T22" fmla="*/ 0 w 20"/>
                  <a:gd name="T23" fmla="*/ 2 h 60"/>
                  <a:gd name="T24" fmla="*/ 0 w 20"/>
                  <a:gd name="T25" fmla="*/ 0 h 60"/>
                  <a:gd name="T26" fmla="*/ 16 w 20"/>
                  <a:gd name="T2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60">
                    <a:moveTo>
                      <a:pt x="16" y="0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4"/>
                      <a:pt x="16" y="56"/>
                      <a:pt x="17" y="57"/>
                    </a:cubicBezTo>
                    <a:cubicBezTo>
                      <a:pt x="17" y="58"/>
                      <a:pt x="18" y="58"/>
                      <a:pt x="20" y="58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8"/>
                      <a:pt x="4" y="57"/>
                    </a:cubicBezTo>
                    <a:cubicBezTo>
                      <a:pt x="5" y="56"/>
                      <a:pt x="5" y="54"/>
                      <a:pt x="5" y="5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6"/>
                      <a:pt x="4" y="4"/>
                      <a:pt x="4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1" name="išḷíḑè">
                <a:extLst>
                  <a:ext uri="{FF2B5EF4-FFF2-40B4-BE49-F238E27FC236}">
                    <a16:creationId xmlns:a16="http://schemas.microsoft.com/office/drawing/2014/main" id="{35FFD82E-C012-4062-AABB-5544BE2C6D41}"/>
                  </a:ext>
                </a:extLst>
              </p:cNvPr>
              <p:cNvSpPr/>
              <p:nvPr/>
            </p:nvSpPr>
            <p:spPr bwMode="auto">
              <a:xfrm>
                <a:off x="8107363" y="3802063"/>
                <a:ext cx="112713" cy="142875"/>
              </a:xfrm>
              <a:custGeom>
                <a:avLst/>
                <a:gdLst>
                  <a:gd name="T0" fmla="*/ 17 w 34"/>
                  <a:gd name="T1" fmla="*/ 0 h 43"/>
                  <a:gd name="T2" fmla="*/ 26 w 34"/>
                  <a:gd name="T3" fmla="*/ 2 h 43"/>
                  <a:gd name="T4" fmla="*/ 32 w 34"/>
                  <a:gd name="T5" fmla="*/ 10 h 43"/>
                  <a:gd name="T6" fmla="*/ 34 w 34"/>
                  <a:gd name="T7" fmla="*/ 21 h 43"/>
                  <a:gd name="T8" fmla="*/ 30 w 34"/>
                  <a:gd name="T9" fmla="*/ 36 h 43"/>
                  <a:gd name="T10" fmla="*/ 17 w 34"/>
                  <a:gd name="T11" fmla="*/ 43 h 43"/>
                  <a:gd name="T12" fmla="*/ 5 w 34"/>
                  <a:gd name="T13" fmla="*/ 37 h 43"/>
                  <a:gd name="T14" fmla="*/ 0 w 34"/>
                  <a:gd name="T15" fmla="*/ 22 h 43"/>
                  <a:gd name="T16" fmla="*/ 5 w 34"/>
                  <a:gd name="T17" fmla="*/ 6 h 43"/>
                  <a:gd name="T18" fmla="*/ 17 w 34"/>
                  <a:gd name="T19" fmla="*/ 0 h 43"/>
                  <a:gd name="T20" fmla="*/ 17 w 34"/>
                  <a:gd name="T21" fmla="*/ 3 h 43"/>
                  <a:gd name="T22" fmla="*/ 14 w 34"/>
                  <a:gd name="T23" fmla="*/ 4 h 43"/>
                  <a:gd name="T24" fmla="*/ 12 w 34"/>
                  <a:gd name="T25" fmla="*/ 11 h 43"/>
                  <a:gd name="T26" fmla="*/ 11 w 34"/>
                  <a:gd name="T27" fmla="*/ 25 h 43"/>
                  <a:gd name="T28" fmla="*/ 12 w 34"/>
                  <a:gd name="T29" fmla="*/ 34 h 43"/>
                  <a:gd name="T30" fmla="*/ 14 w 34"/>
                  <a:gd name="T31" fmla="*/ 38 h 43"/>
                  <a:gd name="T32" fmla="*/ 17 w 34"/>
                  <a:gd name="T33" fmla="*/ 40 h 43"/>
                  <a:gd name="T34" fmla="*/ 20 w 34"/>
                  <a:gd name="T35" fmla="*/ 39 h 43"/>
                  <a:gd name="T36" fmla="*/ 22 w 34"/>
                  <a:gd name="T37" fmla="*/ 35 h 43"/>
                  <a:gd name="T38" fmla="*/ 23 w 34"/>
                  <a:gd name="T39" fmla="*/ 18 h 43"/>
                  <a:gd name="T40" fmla="*/ 22 w 34"/>
                  <a:gd name="T41" fmla="*/ 8 h 43"/>
                  <a:gd name="T42" fmla="*/ 20 w 34"/>
                  <a:gd name="T43" fmla="*/ 4 h 43"/>
                  <a:gd name="T44" fmla="*/ 17 w 34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" h="43">
                    <a:moveTo>
                      <a:pt x="17" y="0"/>
                    </a:moveTo>
                    <a:cubicBezTo>
                      <a:pt x="20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0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7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2" y="8"/>
                      <a:pt x="12" y="11"/>
                    </a:cubicBezTo>
                    <a:cubicBezTo>
                      <a:pt x="12" y="14"/>
                      <a:pt x="11" y="19"/>
                      <a:pt x="11" y="25"/>
                    </a:cubicBezTo>
                    <a:cubicBezTo>
                      <a:pt x="11" y="28"/>
                      <a:pt x="12" y="31"/>
                      <a:pt x="12" y="34"/>
                    </a:cubicBezTo>
                    <a:cubicBezTo>
                      <a:pt x="12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8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2" y="32"/>
                      <a:pt x="23" y="26"/>
                      <a:pt x="23" y="18"/>
                    </a:cubicBezTo>
                    <a:cubicBezTo>
                      <a:pt x="23" y="13"/>
                      <a:pt x="22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2" name="îšľîḋê">
                <a:extLst>
                  <a:ext uri="{FF2B5EF4-FFF2-40B4-BE49-F238E27FC236}">
                    <a16:creationId xmlns:a16="http://schemas.microsoft.com/office/drawing/2014/main" id="{216FC63F-55E4-4D45-AA53-3CD28E189C16}"/>
                  </a:ext>
                </a:extLst>
              </p:cNvPr>
              <p:cNvSpPr/>
              <p:nvPr/>
            </p:nvSpPr>
            <p:spPr bwMode="auto">
              <a:xfrm>
                <a:off x="8247063" y="3802063"/>
                <a:ext cx="119063" cy="203200"/>
              </a:xfrm>
              <a:custGeom>
                <a:avLst/>
                <a:gdLst>
                  <a:gd name="T0" fmla="*/ 23 w 36"/>
                  <a:gd name="T1" fmla="*/ 1 h 61"/>
                  <a:gd name="T2" fmla="*/ 36 w 36"/>
                  <a:gd name="T3" fmla="*/ 1 h 61"/>
                  <a:gd name="T4" fmla="*/ 36 w 36"/>
                  <a:gd name="T5" fmla="*/ 6 h 61"/>
                  <a:gd name="T6" fmla="*/ 29 w 36"/>
                  <a:gd name="T7" fmla="*/ 6 h 61"/>
                  <a:gd name="T8" fmla="*/ 31 w 36"/>
                  <a:gd name="T9" fmla="*/ 10 h 61"/>
                  <a:gd name="T10" fmla="*/ 32 w 36"/>
                  <a:gd name="T11" fmla="*/ 15 h 61"/>
                  <a:gd name="T12" fmla="*/ 30 w 36"/>
                  <a:gd name="T13" fmla="*/ 23 h 61"/>
                  <a:gd name="T14" fmla="*/ 24 w 36"/>
                  <a:gd name="T15" fmla="*/ 28 h 61"/>
                  <a:gd name="T16" fmla="*/ 18 w 36"/>
                  <a:gd name="T17" fmla="*/ 29 h 61"/>
                  <a:gd name="T18" fmla="*/ 13 w 36"/>
                  <a:gd name="T19" fmla="*/ 29 h 61"/>
                  <a:gd name="T20" fmla="*/ 10 w 36"/>
                  <a:gd name="T21" fmla="*/ 31 h 61"/>
                  <a:gd name="T22" fmla="*/ 9 w 36"/>
                  <a:gd name="T23" fmla="*/ 34 h 61"/>
                  <a:gd name="T24" fmla="*/ 10 w 36"/>
                  <a:gd name="T25" fmla="*/ 36 h 61"/>
                  <a:gd name="T26" fmla="*/ 13 w 36"/>
                  <a:gd name="T27" fmla="*/ 37 h 61"/>
                  <a:gd name="T28" fmla="*/ 20 w 36"/>
                  <a:gd name="T29" fmla="*/ 37 h 61"/>
                  <a:gd name="T30" fmla="*/ 31 w 36"/>
                  <a:gd name="T31" fmla="*/ 39 h 61"/>
                  <a:gd name="T32" fmla="*/ 36 w 36"/>
                  <a:gd name="T33" fmla="*/ 48 h 61"/>
                  <a:gd name="T34" fmla="*/ 34 w 36"/>
                  <a:gd name="T35" fmla="*/ 55 h 61"/>
                  <a:gd name="T36" fmla="*/ 28 w 36"/>
                  <a:gd name="T37" fmla="*/ 59 h 61"/>
                  <a:gd name="T38" fmla="*/ 17 w 36"/>
                  <a:gd name="T39" fmla="*/ 61 h 61"/>
                  <a:gd name="T40" fmla="*/ 8 w 36"/>
                  <a:gd name="T41" fmla="*/ 60 h 61"/>
                  <a:gd name="T42" fmla="*/ 2 w 36"/>
                  <a:gd name="T43" fmla="*/ 57 h 61"/>
                  <a:gd name="T44" fmla="*/ 0 w 36"/>
                  <a:gd name="T45" fmla="*/ 53 h 61"/>
                  <a:gd name="T46" fmla="*/ 2 w 36"/>
                  <a:gd name="T47" fmla="*/ 49 h 61"/>
                  <a:gd name="T48" fmla="*/ 7 w 36"/>
                  <a:gd name="T49" fmla="*/ 47 h 61"/>
                  <a:gd name="T50" fmla="*/ 2 w 36"/>
                  <a:gd name="T51" fmla="*/ 39 h 61"/>
                  <a:gd name="T52" fmla="*/ 4 w 36"/>
                  <a:gd name="T53" fmla="*/ 33 h 61"/>
                  <a:gd name="T54" fmla="*/ 10 w 36"/>
                  <a:gd name="T55" fmla="*/ 28 h 61"/>
                  <a:gd name="T56" fmla="*/ 3 w 36"/>
                  <a:gd name="T57" fmla="*/ 23 h 61"/>
                  <a:gd name="T58" fmla="*/ 0 w 36"/>
                  <a:gd name="T59" fmla="*/ 14 h 61"/>
                  <a:gd name="T60" fmla="*/ 5 w 36"/>
                  <a:gd name="T61" fmla="*/ 4 h 61"/>
                  <a:gd name="T62" fmla="*/ 16 w 36"/>
                  <a:gd name="T63" fmla="*/ 0 h 61"/>
                  <a:gd name="T64" fmla="*/ 23 w 36"/>
                  <a:gd name="T65" fmla="*/ 1 h 61"/>
                  <a:gd name="T66" fmla="*/ 17 w 36"/>
                  <a:gd name="T67" fmla="*/ 2 h 61"/>
                  <a:gd name="T68" fmla="*/ 13 w 36"/>
                  <a:gd name="T69" fmla="*/ 5 h 61"/>
                  <a:gd name="T70" fmla="*/ 11 w 36"/>
                  <a:gd name="T71" fmla="*/ 15 h 61"/>
                  <a:gd name="T72" fmla="*/ 13 w 36"/>
                  <a:gd name="T73" fmla="*/ 24 h 61"/>
                  <a:gd name="T74" fmla="*/ 16 w 36"/>
                  <a:gd name="T75" fmla="*/ 27 h 61"/>
                  <a:gd name="T76" fmla="*/ 20 w 36"/>
                  <a:gd name="T77" fmla="*/ 24 h 61"/>
                  <a:gd name="T78" fmla="*/ 22 w 36"/>
                  <a:gd name="T79" fmla="*/ 15 h 61"/>
                  <a:gd name="T80" fmla="*/ 20 w 36"/>
                  <a:gd name="T81" fmla="*/ 4 h 61"/>
                  <a:gd name="T82" fmla="*/ 17 w 36"/>
                  <a:gd name="T83" fmla="*/ 2 h 61"/>
                  <a:gd name="T84" fmla="*/ 14 w 36"/>
                  <a:gd name="T85" fmla="*/ 48 h 61"/>
                  <a:gd name="T86" fmla="*/ 9 w 36"/>
                  <a:gd name="T87" fmla="*/ 49 h 61"/>
                  <a:gd name="T88" fmla="*/ 7 w 36"/>
                  <a:gd name="T89" fmla="*/ 52 h 61"/>
                  <a:gd name="T90" fmla="*/ 9 w 36"/>
                  <a:gd name="T91" fmla="*/ 56 h 61"/>
                  <a:gd name="T92" fmla="*/ 18 w 36"/>
                  <a:gd name="T93" fmla="*/ 58 h 61"/>
                  <a:gd name="T94" fmla="*/ 26 w 36"/>
                  <a:gd name="T95" fmla="*/ 57 h 61"/>
                  <a:gd name="T96" fmla="*/ 29 w 36"/>
                  <a:gd name="T97" fmla="*/ 52 h 61"/>
                  <a:gd name="T98" fmla="*/ 29 w 36"/>
                  <a:gd name="T99" fmla="*/ 50 h 61"/>
                  <a:gd name="T100" fmla="*/ 26 w 36"/>
                  <a:gd name="T101" fmla="*/ 48 h 61"/>
                  <a:gd name="T102" fmla="*/ 14 w 36"/>
                  <a:gd name="T103" fmla="*/ 4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6" h="61">
                    <a:moveTo>
                      <a:pt x="23" y="1"/>
                    </a:moveTo>
                    <a:cubicBezTo>
                      <a:pt x="36" y="1"/>
                      <a:pt x="36" y="1"/>
                      <a:pt x="36" y="1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8"/>
                      <a:pt x="31" y="9"/>
                      <a:pt x="31" y="10"/>
                    </a:cubicBezTo>
                    <a:cubicBezTo>
                      <a:pt x="32" y="12"/>
                      <a:pt x="32" y="13"/>
                      <a:pt x="32" y="15"/>
                    </a:cubicBezTo>
                    <a:cubicBezTo>
                      <a:pt x="32" y="18"/>
                      <a:pt x="31" y="20"/>
                      <a:pt x="30" y="23"/>
                    </a:cubicBezTo>
                    <a:cubicBezTo>
                      <a:pt x="29" y="25"/>
                      <a:pt x="27" y="26"/>
                      <a:pt x="24" y="28"/>
                    </a:cubicBezTo>
                    <a:cubicBezTo>
                      <a:pt x="22" y="29"/>
                      <a:pt x="20" y="29"/>
                      <a:pt x="18" y="29"/>
                    </a:cubicBezTo>
                    <a:cubicBezTo>
                      <a:pt x="17" y="29"/>
                      <a:pt x="16" y="29"/>
                      <a:pt x="13" y="29"/>
                    </a:cubicBezTo>
                    <a:cubicBezTo>
                      <a:pt x="12" y="29"/>
                      <a:pt x="11" y="30"/>
                      <a:pt x="10" y="31"/>
                    </a:cubicBezTo>
                    <a:cubicBezTo>
                      <a:pt x="9" y="31"/>
                      <a:pt x="9" y="32"/>
                      <a:pt x="9" y="34"/>
                    </a:cubicBezTo>
                    <a:cubicBezTo>
                      <a:pt x="9" y="35"/>
                      <a:pt x="9" y="36"/>
                      <a:pt x="10" y="36"/>
                    </a:cubicBezTo>
                    <a:cubicBezTo>
                      <a:pt x="11" y="37"/>
                      <a:pt x="12" y="37"/>
                      <a:pt x="1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6" y="37"/>
                      <a:pt x="29" y="38"/>
                      <a:pt x="31" y="39"/>
                    </a:cubicBezTo>
                    <a:cubicBezTo>
                      <a:pt x="34" y="41"/>
                      <a:pt x="36" y="44"/>
                      <a:pt x="36" y="48"/>
                    </a:cubicBezTo>
                    <a:cubicBezTo>
                      <a:pt x="36" y="50"/>
                      <a:pt x="35" y="52"/>
                      <a:pt x="34" y="55"/>
                    </a:cubicBezTo>
                    <a:cubicBezTo>
                      <a:pt x="32" y="57"/>
                      <a:pt x="31" y="58"/>
                      <a:pt x="28" y="59"/>
                    </a:cubicBezTo>
                    <a:cubicBezTo>
                      <a:pt x="25" y="60"/>
                      <a:pt x="21" y="61"/>
                      <a:pt x="17" y="61"/>
                    </a:cubicBezTo>
                    <a:cubicBezTo>
                      <a:pt x="14" y="61"/>
                      <a:pt x="11" y="61"/>
                      <a:pt x="8" y="60"/>
                    </a:cubicBezTo>
                    <a:cubicBezTo>
                      <a:pt x="5" y="59"/>
                      <a:pt x="3" y="58"/>
                      <a:pt x="2" y="57"/>
                    </a:cubicBezTo>
                    <a:cubicBezTo>
                      <a:pt x="1" y="56"/>
                      <a:pt x="0" y="55"/>
                      <a:pt x="0" y="53"/>
                    </a:cubicBezTo>
                    <a:cubicBezTo>
                      <a:pt x="0" y="52"/>
                      <a:pt x="1" y="51"/>
                      <a:pt x="2" y="49"/>
                    </a:cubicBezTo>
                    <a:cubicBezTo>
                      <a:pt x="3" y="48"/>
                      <a:pt x="4" y="48"/>
                      <a:pt x="7" y="47"/>
                    </a:cubicBezTo>
                    <a:cubicBezTo>
                      <a:pt x="3" y="45"/>
                      <a:pt x="2" y="42"/>
                      <a:pt x="2" y="39"/>
                    </a:cubicBezTo>
                    <a:cubicBezTo>
                      <a:pt x="2" y="37"/>
                      <a:pt x="2" y="35"/>
                      <a:pt x="4" y="33"/>
                    </a:cubicBezTo>
                    <a:cubicBezTo>
                      <a:pt x="5" y="31"/>
                      <a:pt x="7" y="30"/>
                      <a:pt x="10" y="28"/>
                    </a:cubicBezTo>
                    <a:cubicBezTo>
                      <a:pt x="7" y="27"/>
                      <a:pt x="4" y="25"/>
                      <a:pt x="3" y="23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10"/>
                      <a:pt x="2" y="7"/>
                      <a:pt x="5" y="4"/>
                    </a:cubicBezTo>
                    <a:cubicBezTo>
                      <a:pt x="8" y="1"/>
                      <a:pt x="11" y="0"/>
                      <a:pt x="16" y="0"/>
                    </a:cubicBezTo>
                    <a:cubicBezTo>
                      <a:pt x="18" y="0"/>
                      <a:pt x="21" y="0"/>
                      <a:pt x="23" y="1"/>
                    </a:cubicBezTo>
                    <a:close/>
                    <a:moveTo>
                      <a:pt x="17" y="2"/>
                    </a:moveTo>
                    <a:cubicBezTo>
                      <a:pt x="15" y="2"/>
                      <a:pt x="14" y="3"/>
                      <a:pt x="13" y="5"/>
                    </a:cubicBezTo>
                    <a:cubicBezTo>
                      <a:pt x="12" y="7"/>
                      <a:pt x="11" y="10"/>
                      <a:pt x="11" y="15"/>
                    </a:cubicBezTo>
                    <a:cubicBezTo>
                      <a:pt x="11" y="20"/>
                      <a:pt x="12" y="23"/>
                      <a:pt x="13" y="24"/>
                    </a:cubicBezTo>
                    <a:cubicBezTo>
                      <a:pt x="14" y="26"/>
                      <a:pt x="15" y="27"/>
                      <a:pt x="16" y="27"/>
                    </a:cubicBezTo>
                    <a:cubicBezTo>
                      <a:pt x="18" y="27"/>
                      <a:pt x="19" y="26"/>
                      <a:pt x="20" y="24"/>
                    </a:cubicBezTo>
                    <a:cubicBezTo>
                      <a:pt x="21" y="23"/>
                      <a:pt x="22" y="20"/>
                      <a:pt x="22" y="15"/>
                    </a:cubicBezTo>
                    <a:cubicBezTo>
                      <a:pt x="22" y="10"/>
                      <a:pt x="21" y="6"/>
                      <a:pt x="20" y="4"/>
                    </a:cubicBezTo>
                    <a:cubicBezTo>
                      <a:pt x="19" y="3"/>
                      <a:pt x="18" y="2"/>
                      <a:pt x="17" y="2"/>
                    </a:cubicBezTo>
                    <a:close/>
                    <a:moveTo>
                      <a:pt x="14" y="48"/>
                    </a:moveTo>
                    <a:cubicBezTo>
                      <a:pt x="12" y="48"/>
                      <a:pt x="10" y="48"/>
                      <a:pt x="9" y="49"/>
                    </a:cubicBezTo>
                    <a:cubicBezTo>
                      <a:pt x="8" y="50"/>
                      <a:pt x="7" y="51"/>
                      <a:pt x="7" y="52"/>
                    </a:cubicBezTo>
                    <a:cubicBezTo>
                      <a:pt x="7" y="54"/>
                      <a:pt x="8" y="55"/>
                      <a:pt x="9" y="56"/>
                    </a:cubicBezTo>
                    <a:cubicBezTo>
                      <a:pt x="11" y="58"/>
                      <a:pt x="14" y="58"/>
                      <a:pt x="18" y="58"/>
                    </a:cubicBezTo>
                    <a:cubicBezTo>
                      <a:pt x="21" y="58"/>
                      <a:pt x="24" y="58"/>
                      <a:pt x="26" y="57"/>
                    </a:cubicBezTo>
                    <a:cubicBezTo>
                      <a:pt x="28" y="55"/>
                      <a:pt x="29" y="54"/>
                      <a:pt x="29" y="52"/>
                    </a:cubicBezTo>
                    <a:cubicBezTo>
                      <a:pt x="29" y="51"/>
                      <a:pt x="29" y="51"/>
                      <a:pt x="29" y="50"/>
                    </a:cubicBezTo>
                    <a:cubicBezTo>
                      <a:pt x="28" y="49"/>
                      <a:pt x="27" y="49"/>
                      <a:pt x="26" y="48"/>
                    </a:cubicBezTo>
                    <a:cubicBezTo>
                      <a:pt x="24" y="48"/>
                      <a:pt x="20" y="48"/>
                      <a:pt x="14" y="4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3" name="išľîḍê">
                <a:extLst>
                  <a:ext uri="{FF2B5EF4-FFF2-40B4-BE49-F238E27FC236}">
                    <a16:creationId xmlns:a16="http://schemas.microsoft.com/office/drawing/2014/main" id="{73475B68-2698-40E6-93A1-E61CC1DDFF5F}"/>
                  </a:ext>
                </a:extLst>
              </p:cNvPr>
              <p:cNvSpPr/>
              <p:nvPr/>
            </p:nvSpPr>
            <p:spPr bwMode="auto">
              <a:xfrm>
                <a:off x="8378825" y="3805238"/>
                <a:ext cx="128588" cy="200025"/>
              </a:xfrm>
              <a:custGeom>
                <a:avLst/>
                <a:gdLst>
                  <a:gd name="T0" fmla="*/ 19 w 39"/>
                  <a:gd name="T1" fmla="*/ 42 h 60"/>
                  <a:gd name="T2" fmla="*/ 7 w 39"/>
                  <a:gd name="T3" fmla="*/ 12 h 60"/>
                  <a:gd name="T4" fmla="*/ 3 w 39"/>
                  <a:gd name="T5" fmla="*/ 4 h 60"/>
                  <a:gd name="T6" fmla="*/ 0 w 39"/>
                  <a:gd name="T7" fmla="*/ 1 h 60"/>
                  <a:gd name="T8" fmla="*/ 0 w 39"/>
                  <a:gd name="T9" fmla="*/ 0 h 60"/>
                  <a:gd name="T10" fmla="*/ 20 w 39"/>
                  <a:gd name="T11" fmla="*/ 0 h 60"/>
                  <a:gd name="T12" fmla="*/ 20 w 39"/>
                  <a:gd name="T13" fmla="*/ 1 h 60"/>
                  <a:gd name="T14" fmla="*/ 17 w 39"/>
                  <a:gd name="T15" fmla="*/ 2 h 60"/>
                  <a:gd name="T16" fmla="*/ 16 w 39"/>
                  <a:gd name="T17" fmla="*/ 4 h 60"/>
                  <a:gd name="T18" fmla="*/ 18 w 39"/>
                  <a:gd name="T19" fmla="*/ 11 h 60"/>
                  <a:gd name="T20" fmla="*/ 24 w 39"/>
                  <a:gd name="T21" fmla="*/ 27 h 60"/>
                  <a:gd name="T22" fmla="*/ 28 w 39"/>
                  <a:gd name="T23" fmla="*/ 14 h 60"/>
                  <a:gd name="T24" fmla="*/ 31 w 39"/>
                  <a:gd name="T25" fmla="*/ 5 h 60"/>
                  <a:gd name="T26" fmla="*/ 30 w 39"/>
                  <a:gd name="T27" fmla="*/ 2 h 60"/>
                  <a:gd name="T28" fmla="*/ 26 w 39"/>
                  <a:gd name="T29" fmla="*/ 1 h 60"/>
                  <a:gd name="T30" fmla="*/ 26 w 39"/>
                  <a:gd name="T31" fmla="*/ 0 h 60"/>
                  <a:gd name="T32" fmla="*/ 39 w 39"/>
                  <a:gd name="T33" fmla="*/ 0 h 60"/>
                  <a:gd name="T34" fmla="*/ 39 w 39"/>
                  <a:gd name="T35" fmla="*/ 1 h 60"/>
                  <a:gd name="T36" fmla="*/ 36 w 39"/>
                  <a:gd name="T37" fmla="*/ 3 h 60"/>
                  <a:gd name="T38" fmla="*/ 32 w 39"/>
                  <a:gd name="T39" fmla="*/ 12 h 60"/>
                  <a:gd name="T40" fmla="*/ 22 w 39"/>
                  <a:gd name="T41" fmla="*/ 42 h 60"/>
                  <a:gd name="T42" fmla="*/ 16 w 39"/>
                  <a:gd name="T43" fmla="*/ 56 h 60"/>
                  <a:gd name="T44" fmla="*/ 9 w 39"/>
                  <a:gd name="T45" fmla="*/ 60 h 60"/>
                  <a:gd name="T46" fmla="*/ 4 w 39"/>
                  <a:gd name="T47" fmla="*/ 58 h 60"/>
                  <a:gd name="T48" fmla="*/ 2 w 39"/>
                  <a:gd name="T49" fmla="*/ 53 h 60"/>
                  <a:gd name="T50" fmla="*/ 3 w 39"/>
                  <a:gd name="T51" fmla="*/ 49 h 60"/>
                  <a:gd name="T52" fmla="*/ 7 w 39"/>
                  <a:gd name="T53" fmla="*/ 47 h 60"/>
                  <a:gd name="T54" fmla="*/ 10 w 39"/>
                  <a:gd name="T55" fmla="*/ 49 h 60"/>
                  <a:gd name="T56" fmla="*/ 11 w 39"/>
                  <a:gd name="T57" fmla="*/ 53 h 60"/>
                  <a:gd name="T58" fmla="*/ 11 w 39"/>
                  <a:gd name="T59" fmla="*/ 55 h 60"/>
                  <a:gd name="T60" fmla="*/ 12 w 39"/>
                  <a:gd name="T61" fmla="*/ 56 h 60"/>
                  <a:gd name="T62" fmla="*/ 14 w 39"/>
                  <a:gd name="T63" fmla="*/ 54 h 60"/>
                  <a:gd name="T64" fmla="*/ 18 w 39"/>
                  <a:gd name="T65" fmla="*/ 46 h 60"/>
                  <a:gd name="T66" fmla="*/ 19 w 39"/>
                  <a:gd name="T6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" h="6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2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0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1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4" name="iśľíďê">
                <a:extLst>
                  <a:ext uri="{FF2B5EF4-FFF2-40B4-BE49-F238E27FC236}">
                    <a16:creationId xmlns:a16="http://schemas.microsoft.com/office/drawing/2014/main" id="{2189593C-89D3-4A3D-AC9B-6DB9E7EF8859}"/>
                  </a:ext>
                </a:extLst>
              </p:cNvPr>
              <p:cNvSpPr/>
              <p:nvPr/>
            </p:nvSpPr>
            <p:spPr bwMode="auto">
              <a:xfrm>
                <a:off x="8577263" y="3802063"/>
                <a:ext cx="111125" cy="142875"/>
              </a:xfrm>
              <a:custGeom>
                <a:avLst/>
                <a:gdLst>
                  <a:gd name="T0" fmla="*/ 17 w 34"/>
                  <a:gd name="T1" fmla="*/ 0 h 43"/>
                  <a:gd name="T2" fmla="*/ 26 w 34"/>
                  <a:gd name="T3" fmla="*/ 2 h 43"/>
                  <a:gd name="T4" fmla="*/ 32 w 34"/>
                  <a:gd name="T5" fmla="*/ 10 h 43"/>
                  <a:gd name="T6" fmla="*/ 34 w 34"/>
                  <a:gd name="T7" fmla="*/ 21 h 43"/>
                  <a:gd name="T8" fmla="*/ 31 w 34"/>
                  <a:gd name="T9" fmla="*/ 36 h 43"/>
                  <a:gd name="T10" fmla="*/ 17 w 34"/>
                  <a:gd name="T11" fmla="*/ 43 h 43"/>
                  <a:gd name="T12" fmla="*/ 5 w 34"/>
                  <a:gd name="T13" fmla="*/ 37 h 43"/>
                  <a:gd name="T14" fmla="*/ 0 w 34"/>
                  <a:gd name="T15" fmla="*/ 22 h 43"/>
                  <a:gd name="T16" fmla="*/ 5 w 34"/>
                  <a:gd name="T17" fmla="*/ 6 h 43"/>
                  <a:gd name="T18" fmla="*/ 17 w 34"/>
                  <a:gd name="T19" fmla="*/ 0 h 43"/>
                  <a:gd name="T20" fmla="*/ 18 w 34"/>
                  <a:gd name="T21" fmla="*/ 3 h 43"/>
                  <a:gd name="T22" fmla="*/ 14 w 34"/>
                  <a:gd name="T23" fmla="*/ 4 h 43"/>
                  <a:gd name="T24" fmla="*/ 12 w 34"/>
                  <a:gd name="T25" fmla="*/ 11 h 43"/>
                  <a:gd name="T26" fmla="*/ 12 w 34"/>
                  <a:gd name="T27" fmla="*/ 25 h 43"/>
                  <a:gd name="T28" fmla="*/ 12 w 34"/>
                  <a:gd name="T29" fmla="*/ 34 h 43"/>
                  <a:gd name="T30" fmla="*/ 14 w 34"/>
                  <a:gd name="T31" fmla="*/ 38 h 43"/>
                  <a:gd name="T32" fmla="*/ 17 w 34"/>
                  <a:gd name="T33" fmla="*/ 40 h 43"/>
                  <a:gd name="T34" fmla="*/ 20 w 34"/>
                  <a:gd name="T35" fmla="*/ 39 h 43"/>
                  <a:gd name="T36" fmla="*/ 22 w 34"/>
                  <a:gd name="T37" fmla="*/ 35 h 43"/>
                  <a:gd name="T38" fmla="*/ 23 w 34"/>
                  <a:gd name="T39" fmla="*/ 18 h 43"/>
                  <a:gd name="T40" fmla="*/ 22 w 34"/>
                  <a:gd name="T41" fmla="*/ 8 h 43"/>
                  <a:gd name="T42" fmla="*/ 20 w 34"/>
                  <a:gd name="T43" fmla="*/ 4 h 43"/>
                  <a:gd name="T44" fmla="*/ 18 w 34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" h="43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20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5" name="ïs1íḑe">
                <a:extLst>
                  <a:ext uri="{FF2B5EF4-FFF2-40B4-BE49-F238E27FC236}">
                    <a16:creationId xmlns:a16="http://schemas.microsoft.com/office/drawing/2014/main" id="{5A40A2AA-FB9D-48C3-BC5A-1431B9E5AA76}"/>
                  </a:ext>
                </a:extLst>
              </p:cNvPr>
              <p:cNvSpPr/>
              <p:nvPr/>
            </p:nvSpPr>
            <p:spPr bwMode="auto">
              <a:xfrm>
                <a:off x="8715375" y="3738563"/>
                <a:ext cx="98425" cy="203200"/>
              </a:xfrm>
              <a:custGeom>
                <a:avLst/>
                <a:gdLst>
                  <a:gd name="T0" fmla="*/ 16 w 30"/>
                  <a:gd name="T1" fmla="*/ 24 h 61"/>
                  <a:gd name="T2" fmla="*/ 16 w 30"/>
                  <a:gd name="T3" fmla="*/ 53 h 61"/>
                  <a:gd name="T4" fmla="*/ 17 w 30"/>
                  <a:gd name="T5" fmla="*/ 58 h 61"/>
                  <a:gd name="T6" fmla="*/ 22 w 30"/>
                  <a:gd name="T7" fmla="*/ 59 h 61"/>
                  <a:gd name="T8" fmla="*/ 22 w 30"/>
                  <a:gd name="T9" fmla="*/ 61 h 61"/>
                  <a:gd name="T10" fmla="*/ 0 w 30"/>
                  <a:gd name="T11" fmla="*/ 61 h 61"/>
                  <a:gd name="T12" fmla="*/ 0 w 30"/>
                  <a:gd name="T13" fmla="*/ 59 h 61"/>
                  <a:gd name="T14" fmla="*/ 4 w 30"/>
                  <a:gd name="T15" fmla="*/ 59 h 61"/>
                  <a:gd name="T16" fmla="*/ 5 w 30"/>
                  <a:gd name="T17" fmla="*/ 57 h 61"/>
                  <a:gd name="T18" fmla="*/ 6 w 30"/>
                  <a:gd name="T19" fmla="*/ 53 h 61"/>
                  <a:gd name="T20" fmla="*/ 6 w 30"/>
                  <a:gd name="T21" fmla="*/ 24 h 61"/>
                  <a:gd name="T22" fmla="*/ 0 w 30"/>
                  <a:gd name="T23" fmla="*/ 24 h 61"/>
                  <a:gd name="T24" fmla="*/ 0 w 30"/>
                  <a:gd name="T25" fmla="*/ 20 h 61"/>
                  <a:gd name="T26" fmla="*/ 6 w 30"/>
                  <a:gd name="T27" fmla="*/ 20 h 61"/>
                  <a:gd name="T28" fmla="*/ 6 w 30"/>
                  <a:gd name="T29" fmla="*/ 17 h 61"/>
                  <a:gd name="T30" fmla="*/ 6 w 30"/>
                  <a:gd name="T31" fmla="*/ 15 h 61"/>
                  <a:gd name="T32" fmla="*/ 10 w 30"/>
                  <a:gd name="T33" fmla="*/ 4 h 61"/>
                  <a:gd name="T34" fmla="*/ 21 w 30"/>
                  <a:gd name="T35" fmla="*/ 0 h 61"/>
                  <a:gd name="T36" fmla="*/ 28 w 30"/>
                  <a:gd name="T37" fmla="*/ 2 h 61"/>
                  <a:gd name="T38" fmla="*/ 30 w 30"/>
                  <a:gd name="T39" fmla="*/ 6 h 61"/>
                  <a:gd name="T40" fmla="*/ 29 w 30"/>
                  <a:gd name="T41" fmla="*/ 10 h 61"/>
                  <a:gd name="T42" fmla="*/ 25 w 30"/>
                  <a:gd name="T43" fmla="*/ 11 h 61"/>
                  <a:gd name="T44" fmla="*/ 22 w 30"/>
                  <a:gd name="T45" fmla="*/ 10 h 61"/>
                  <a:gd name="T46" fmla="*/ 20 w 30"/>
                  <a:gd name="T47" fmla="*/ 8 h 61"/>
                  <a:gd name="T48" fmla="*/ 21 w 30"/>
                  <a:gd name="T49" fmla="*/ 6 h 61"/>
                  <a:gd name="T50" fmla="*/ 21 w 30"/>
                  <a:gd name="T51" fmla="*/ 5 h 61"/>
                  <a:gd name="T52" fmla="*/ 20 w 30"/>
                  <a:gd name="T53" fmla="*/ 3 h 61"/>
                  <a:gd name="T54" fmla="*/ 19 w 30"/>
                  <a:gd name="T55" fmla="*/ 3 h 61"/>
                  <a:gd name="T56" fmla="*/ 17 w 30"/>
                  <a:gd name="T57" fmla="*/ 4 h 61"/>
                  <a:gd name="T58" fmla="*/ 16 w 30"/>
                  <a:gd name="T59" fmla="*/ 7 h 61"/>
                  <a:gd name="T60" fmla="*/ 16 w 30"/>
                  <a:gd name="T61" fmla="*/ 15 h 61"/>
                  <a:gd name="T62" fmla="*/ 16 w 30"/>
                  <a:gd name="T63" fmla="*/ 20 h 61"/>
                  <a:gd name="T64" fmla="*/ 22 w 30"/>
                  <a:gd name="T65" fmla="*/ 20 h 61"/>
                  <a:gd name="T66" fmla="*/ 22 w 30"/>
                  <a:gd name="T67" fmla="*/ 24 h 61"/>
                  <a:gd name="T68" fmla="*/ 16 w 30"/>
                  <a:gd name="T69" fmla="*/ 2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" h="61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19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4" y="58"/>
                      <a:pt x="5" y="58"/>
                      <a:pt x="5" y="57"/>
                    </a:cubicBezTo>
                    <a:cubicBezTo>
                      <a:pt x="5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2" y="11"/>
                      <a:pt x="22" y="10"/>
                    </a:cubicBezTo>
                    <a:cubicBezTo>
                      <a:pt x="21" y="9"/>
                      <a:pt x="20" y="9"/>
                      <a:pt x="20" y="8"/>
                    </a:cubicBezTo>
                    <a:cubicBezTo>
                      <a:pt x="20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19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6" name="îşļîďé">
                <a:extLst>
                  <a:ext uri="{FF2B5EF4-FFF2-40B4-BE49-F238E27FC236}">
                    <a16:creationId xmlns:a16="http://schemas.microsoft.com/office/drawing/2014/main" id="{C088AF24-CA98-4319-A876-D5CB370053B2}"/>
                  </a:ext>
                </a:extLst>
              </p:cNvPr>
              <p:cNvSpPr/>
              <p:nvPr/>
            </p:nvSpPr>
            <p:spPr bwMode="auto">
              <a:xfrm>
                <a:off x="8866188" y="3738563"/>
                <a:ext cx="165100" cy="206375"/>
              </a:xfrm>
              <a:custGeom>
                <a:avLst/>
                <a:gdLst>
                  <a:gd name="T0" fmla="*/ 50 w 50"/>
                  <a:gd name="T1" fmla="*/ 0 h 62"/>
                  <a:gd name="T2" fmla="*/ 50 w 50"/>
                  <a:gd name="T3" fmla="*/ 21 h 62"/>
                  <a:gd name="T4" fmla="*/ 48 w 50"/>
                  <a:gd name="T5" fmla="*/ 21 h 62"/>
                  <a:gd name="T6" fmla="*/ 42 w 50"/>
                  <a:gd name="T7" fmla="*/ 8 h 62"/>
                  <a:gd name="T8" fmla="*/ 31 w 50"/>
                  <a:gd name="T9" fmla="*/ 4 h 62"/>
                  <a:gd name="T10" fmla="*/ 22 w 50"/>
                  <a:gd name="T11" fmla="*/ 7 h 62"/>
                  <a:gd name="T12" fmla="*/ 16 w 50"/>
                  <a:gd name="T13" fmla="*/ 16 h 62"/>
                  <a:gd name="T14" fmla="*/ 14 w 50"/>
                  <a:gd name="T15" fmla="*/ 30 h 62"/>
                  <a:gd name="T16" fmla="*/ 15 w 50"/>
                  <a:gd name="T17" fmla="*/ 45 h 62"/>
                  <a:gd name="T18" fmla="*/ 21 w 50"/>
                  <a:gd name="T19" fmla="*/ 55 h 62"/>
                  <a:gd name="T20" fmla="*/ 31 w 50"/>
                  <a:gd name="T21" fmla="*/ 58 h 62"/>
                  <a:gd name="T22" fmla="*/ 40 w 50"/>
                  <a:gd name="T23" fmla="*/ 56 h 62"/>
                  <a:gd name="T24" fmla="*/ 49 w 50"/>
                  <a:gd name="T25" fmla="*/ 47 h 62"/>
                  <a:gd name="T26" fmla="*/ 49 w 50"/>
                  <a:gd name="T27" fmla="*/ 52 h 62"/>
                  <a:gd name="T28" fmla="*/ 39 w 50"/>
                  <a:gd name="T29" fmla="*/ 60 h 62"/>
                  <a:gd name="T30" fmla="*/ 28 w 50"/>
                  <a:gd name="T31" fmla="*/ 62 h 62"/>
                  <a:gd name="T32" fmla="*/ 13 w 50"/>
                  <a:gd name="T33" fmla="*/ 58 h 62"/>
                  <a:gd name="T34" fmla="*/ 3 w 50"/>
                  <a:gd name="T35" fmla="*/ 47 h 62"/>
                  <a:gd name="T36" fmla="*/ 0 w 50"/>
                  <a:gd name="T37" fmla="*/ 32 h 62"/>
                  <a:gd name="T38" fmla="*/ 4 w 50"/>
                  <a:gd name="T39" fmla="*/ 16 h 62"/>
                  <a:gd name="T40" fmla="*/ 14 w 50"/>
                  <a:gd name="T41" fmla="*/ 4 h 62"/>
                  <a:gd name="T42" fmla="*/ 28 w 50"/>
                  <a:gd name="T43" fmla="*/ 0 h 62"/>
                  <a:gd name="T44" fmla="*/ 40 w 50"/>
                  <a:gd name="T45" fmla="*/ 3 h 62"/>
                  <a:gd name="T46" fmla="*/ 45 w 50"/>
                  <a:gd name="T47" fmla="*/ 4 h 62"/>
                  <a:gd name="T48" fmla="*/ 47 w 50"/>
                  <a:gd name="T49" fmla="*/ 3 h 62"/>
                  <a:gd name="T50" fmla="*/ 48 w 50"/>
                  <a:gd name="T51" fmla="*/ 0 h 62"/>
                  <a:gd name="T52" fmla="*/ 50 w 50"/>
                  <a:gd name="T5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62">
                    <a:moveTo>
                      <a:pt x="50" y="0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7" y="15"/>
                      <a:pt x="45" y="11"/>
                      <a:pt x="42" y="8"/>
                    </a:cubicBezTo>
                    <a:cubicBezTo>
                      <a:pt x="39" y="5"/>
                      <a:pt x="35" y="4"/>
                      <a:pt x="31" y="4"/>
                    </a:cubicBezTo>
                    <a:cubicBezTo>
                      <a:pt x="28" y="4"/>
                      <a:pt x="25" y="5"/>
                      <a:pt x="22" y="7"/>
                    </a:cubicBezTo>
                    <a:cubicBezTo>
                      <a:pt x="19" y="9"/>
                      <a:pt x="17" y="12"/>
                      <a:pt x="16" y="16"/>
                    </a:cubicBezTo>
                    <a:cubicBezTo>
                      <a:pt x="14" y="20"/>
                      <a:pt x="14" y="25"/>
                      <a:pt x="14" y="30"/>
                    </a:cubicBezTo>
                    <a:cubicBezTo>
                      <a:pt x="14" y="36"/>
                      <a:pt x="14" y="40"/>
                      <a:pt x="15" y="45"/>
                    </a:cubicBezTo>
                    <a:cubicBezTo>
                      <a:pt x="17" y="49"/>
                      <a:pt x="18" y="52"/>
                      <a:pt x="21" y="55"/>
                    </a:cubicBezTo>
                    <a:cubicBezTo>
                      <a:pt x="24" y="57"/>
                      <a:pt x="27" y="58"/>
                      <a:pt x="31" y="58"/>
                    </a:cubicBezTo>
                    <a:cubicBezTo>
                      <a:pt x="34" y="58"/>
                      <a:pt x="37" y="57"/>
                      <a:pt x="40" y="56"/>
                    </a:cubicBezTo>
                    <a:cubicBezTo>
                      <a:pt x="43" y="54"/>
                      <a:pt x="46" y="51"/>
                      <a:pt x="49" y="47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6" y="56"/>
                      <a:pt x="43" y="58"/>
                      <a:pt x="39" y="60"/>
                    </a:cubicBezTo>
                    <a:cubicBezTo>
                      <a:pt x="36" y="61"/>
                      <a:pt x="33" y="62"/>
                      <a:pt x="28" y="62"/>
                    </a:cubicBezTo>
                    <a:cubicBezTo>
                      <a:pt x="23" y="62"/>
                      <a:pt x="18" y="61"/>
                      <a:pt x="13" y="58"/>
                    </a:cubicBezTo>
                    <a:cubicBezTo>
                      <a:pt x="9" y="56"/>
                      <a:pt x="6" y="52"/>
                      <a:pt x="3" y="47"/>
                    </a:cubicBezTo>
                    <a:cubicBezTo>
                      <a:pt x="1" y="43"/>
                      <a:pt x="0" y="38"/>
                      <a:pt x="0" y="32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6" y="11"/>
                      <a:pt x="10" y="7"/>
                      <a:pt x="14" y="4"/>
                    </a:cubicBezTo>
                    <a:cubicBezTo>
                      <a:pt x="19" y="1"/>
                      <a:pt x="23" y="0"/>
                      <a:pt x="28" y="0"/>
                    </a:cubicBezTo>
                    <a:cubicBezTo>
                      <a:pt x="32" y="0"/>
                      <a:pt x="36" y="1"/>
                      <a:pt x="40" y="3"/>
                    </a:cubicBezTo>
                    <a:cubicBezTo>
                      <a:pt x="43" y="4"/>
                      <a:pt x="44" y="4"/>
                      <a:pt x="45" y="4"/>
                    </a:cubicBezTo>
                    <a:cubicBezTo>
                      <a:pt x="45" y="4"/>
                      <a:pt x="46" y="4"/>
                      <a:pt x="47" y="3"/>
                    </a:cubicBezTo>
                    <a:cubicBezTo>
                      <a:pt x="47" y="3"/>
                      <a:pt x="48" y="1"/>
                      <a:pt x="48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7" name="îṧḻídé">
                <a:extLst>
                  <a:ext uri="{FF2B5EF4-FFF2-40B4-BE49-F238E27FC236}">
                    <a16:creationId xmlns:a16="http://schemas.microsoft.com/office/drawing/2014/main" id="{779C8579-3116-4FFC-AB03-07470048B01E}"/>
                  </a:ext>
                </a:extLst>
              </p:cNvPr>
              <p:cNvSpPr/>
              <p:nvPr/>
            </p:nvSpPr>
            <p:spPr bwMode="auto">
              <a:xfrm>
                <a:off x="9061450" y="3743325"/>
                <a:ext cx="128588" cy="198438"/>
              </a:xfrm>
              <a:custGeom>
                <a:avLst/>
                <a:gdLst>
                  <a:gd name="T0" fmla="*/ 15 w 39"/>
                  <a:gd name="T1" fmla="*/ 0 h 60"/>
                  <a:gd name="T2" fmla="*/ 15 w 39"/>
                  <a:gd name="T3" fmla="*/ 24 h 60"/>
                  <a:gd name="T4" fmla="*/ 20 w 39"/>
                  <a:gd name="T5" fmla="*/ 19 h 60"/>
                  <a:gd name="T6" fmla="*/ 25 w 39"/>
                  <a:gd name="T7" fmla="*/ 18 h 60"/>
                  <a:gd name="T8" fmla="*/ 31 w 39"/>
                  <a:gd name="T9" fmla="*/ 20 h 60"/>
                  <a:gd name="T10" fmla="*/ 34 w 39"/>
                  <a:gd name="T11" fmla="*/ 25 h 60"/>
                  <a:gd name="T12" fmla="*/ 35 w 39"/>
                  <a:gd name="T13" fmla="*/ 35 h 60"/>
                  <a:gd name="T14" fmla="*/ 35 w 39"/>
                  <a:gd name="T15" fmla="*/ 51 h 60"/>
                  <a:gd name="T16" fmla="*/ 36 w 39"/>
                  <a:gd name="T17" fmla="*/ 57 h 60"/>
                  <a:gd name="T18" fmla="*/ 39 w 39"/>
                  <a:gd name="T19" fmla="*/ 58 h 60"/>
                  <a:gd name="T20" fmla="*/ 39 w 39"/>
                  <a:gd name="T21" fmla="*/ 60 h 60"/>
                  <a:gd name="T22" fmla="*/ 21 w 39"/>
                  <a:gd name="T23" fmla="*/ 60 h 60"/>
                  <a:gd name="T24" fmla="*/ 21 w 39"/>
                  <a:gd name="T25" fmla="*/ 58 h 60"/>
                  <a:gd name="T26" fmla="*/ 24 w 39"/>
                  <a:gd name="T27" fmla="*/ 56 h 60"/>
                  <a:gd name="T28" fmla="*/ 24 w 39"/>
                  <a:gd name="T29" fmla="*/ 51 h 60"/>
                  <a:gd name="T30" fmla="*/ 24 w 39"/>
                  <a:gd name="T31" fmla="*/ 33 h 60"/>
                  <a:gd name="T32" fmla="*/ 24 w 39"/>
                  <a:gd name="T33" fmla="*/ 26 h 60"/>
                  <a:gd name="T34" fmla="*/ 23 w 39"/>
                  <a:gd name="T35" fmla="*/ 24 h 60"/>
                  <a:gd name="T36" fmla="*/ 21 w 39"/>
                  <a:gd name="T37" fmla="*/ 24 h 60"/>
                  <a:gd name="T38" fmla="*/ 18 w 39"/>
                  <a:gd name="T39" fmla="*/ 25 h 60"/>
                  <a:gd name="T40" fmla="*/ 15 w 39"/>
                  <a:gd name="T41" fmla="*/ 29 h 60"/>
                  <a:gd name="T42" fmla="*/ 15 w 39"/>
                  <a:gd name="T43" fmla="*/ 51 h 60"/>
                  <a:gd name="T44" fmla="*/ 15 w 39"/>
                  <a:gd name="T45" fmla="*/ 56 h 60"/>
                  <a:gd name="T46" fmla="*/ 18 w 39"/>
                  <a:gd name="T47" fmla="*/ 58 h 60"/>
                  <a:gd name="T48" fmla="*/ 18 w 39"/>
                  <a:gd name="T49" fmla="*/ 60 h 60"/>
                  <a:gd name="T50" fmla="*/ 0 w 39"/>
                  <a:gd name="T51" fmla="*/ 60 h 60"/>
                  <a:gd name="T52" fmla="*/ 0 w 39"/>
                  <a:gd name="T53" fmla="*/ 58 h 60"/>
                  <a:gd name="T54" fmla="*/ 3 w 39"/>
                  <a:gd name="T55" fmla="*/ 57 h 60"/>
                  <a:gd name="T56" fmla="*/ 4 w 39"/>
                  <a:gd name="T57" fmla="*/ 51 h 60"/>
                  <a:gd name="T58" fmla="*/ 4 w 39"/>
                  <a:gd name="T59" fmla="*/ 9 h 60"/>
                  <a:gd name="T60" fmla="*/ 3 w 39"/>
                  <a:gd name="T61" fmla="*/ 3 h 60"/>
                  <a:gd name="T62" fmla="*/ 0 w 39"/>
                  <a:gd name="T63" fmla="*/ 2 h 60"/>
                  <a:gd name="T64" fmla="*/ 0 w 39"/>
                  <a:gd name="T65" fmla="*/ 0 h 60"/>
                  <a:gd name="T66" fmla="*/ 15 w 39"/>
                  <a:gd name="T6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" h="6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4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8" name="íşḻiḑê">
                <a:extLst>
                  <a:ext uri="{FF2B5EF4-FFF2-40B4-BE49-F238E27FC236}">
                    <a16:creationId xmlns:a16="http://schemas.microsoft.com/office/drawing/2014/main" id="{AEFEAF13-15B6-4010-88AD-323820C837C2}"/>
                  </a:ext>
                </a:extLst>
              </p:cNvPr>
              <p:cNvSpPr/>
              <p:nvPr/>
            </p:nvSpPr>
            <p:spPr bwMode="auto">
              <a:xfrm>
                <a:off x="9213850" y="3738563"/>
                <a:ext cx="61913" cy="203200"/>
              </a:xfrm>
              <a:custGeom>
                <a:avLst/>
                <a:gdLst>
                  <a:gd name="T0" fmla="*/ 9 w 19"/>
                  <a:gd name="T1" fmla="*/ 0 h 61"/>
                  <a:gd name="T2" fmla="*/ 14 w 19"/>
                  <a:gd name="T3" fmla="*/ 2 h 61"/>
                  <a:gd name="T4" fmla="*/ 15 w 19"/>
                  <a:gd name="T5" fmla="*/ 7 h 61"/>
                  <a:gd name="T6" fmla="*/ 14 w 19"/>
                  <a:gd name="T7" fmla="*/ 12 h 61"/>
                  <a:gd name="T8" fmla="*/ 9 w 19"/>
                  <a:gd name="T9" fmla="*/ 14 h 61"/>
                  <a:gd name="T10" fmla="*/ 5 w 19"/>
                  <a:gd name="T11" fmla="*/ 12 h 61"/>
                  <a:gd name="T12" fmla="*/ 3 w 19"/>
                  <a:gd name="T13" fmla="*/ 7 h 61"/>
                  <a:gd name="T14" fmla="*/ 5 w 19"/>
                  <a:gd name="T15" fmla="*/ 2 h 61"/>
                  <a:gd name="T16" fmla="*/ 9 w 19"/>
                  <a:gd name="T17" fmla="*/ 0 h 61"/>
                  <a:gd name="T18" fmla="*/ 15 w 19"/>
                  <a:gd name="T19" fmla="*/ 20 h 61"/>
                  <a:gd name="T20" fmla="*/ 15 w 19"/>
                  <a:gd name="T21" fmla="*/ 52 h 61"/>
                  <a:gd name="T22" fmla="*/ 16 w 19"/>
                  <a:gd name="T23" fmla="*/ 58 h 61"/>
                  <a:gd name="T24" fmla="*/ 19 w 19"/>
                  <a:gd name="T25" fmla="*/ 59 h 61"/>
                  <a:gd name="T26" fmla="*/ 19 w 19"/>
                  <a:gd name="T27" fmla="*/ 61 h 61"/>
                  <a:gd name="T28" fmla="*/ 0 w 19"/>
                  <a:gd name="T29" fmla="*/ 61 h 61"/>
                  <a:gd name="T30" fmla="*/ 0 w 19"/>
                  <a:gd name="T31" fmla="*/ 59 h 61"/>
                  <a:gd name="T32" fmla="*/ 3 w 19"/>
                  <a:gd name="T33" fmla="*/ 58 h 61"/>
                  <a:gd name="T34" fmla="*/ 4 w 19"/>
                  <a:gd name="T35" fmla="*/ 52 h 61"/>
                  <a:gd name="T36" fmla="*/ 4 w 19"/>
                  <a:gd name="T37" fmla="*/ 28 h 61"/>
                  <a:gd name="T38" fmla="*/ 3 w 19"/>
                  <a:gd name="T39" fmla="*/ 23 h 61"/>
                  <a:gd name="T40" fmla="*/ 0 w 19"/>
                  <a:gd name="T41" fmla="*/ 21 h 61"/>
                  <a:gd name="T42" fmla="*/ 0 w 19"/>
                  <a:gd name="T43" fmla="*/ 20 h 61"/>
                  <a:gd name="T44" fmla="*/ 15 w 19"/>
                  <a:gd name="T45" fmla="*/ 2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61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9" name="îṩlîde">
                <a:extLst>
                  <a:ext uri="{FF2B5EF4-FFF2-40B4-BE49-F238E27FC236}">
                    <a16:creationId xmlns:a16="http://schemas.microsoft.com/office/drawing/2014/main" id="{CB6A4C26-2175-4800-BEC9-FAE3A3CBC8A5}"/>
                  </a:ext>
                </a:extLst>
              </p:cNvPr>
              <p:cNvSpPr/>
              <p:nvPr/>
            </p:nvSpPr>
            <p:spPr bwMode="auto">
              <a:xfrm>
                <a:off x="9296400" y="3802063"/>
                <a:ext cx="128588" cy="139700"/>
              </a:xfrm>
              <a:custGeom>
                <a:avLst/>
                <a:gdLst>
                  <a:gd name="T0" fmla="*/ 15 w 39"/>
                  <a:gd name="T1" fmla="*/ 1 h 42"/>
                  <a:gd name="T2" fmla="*/ 15 w 39"/>
                  <a:gd name="T3" fmla="*/ 6 h 42"/>
                  <a:gd name="T4" fmla="*/ 20 w 39"/>
                  <a:gd name="T5" fmla="*/ 1 h 42"/>
                  <a:gd name="T6" fmla="*/ 26 w 39"/>
                  <a:gd name="T7" fmla="*/ 0 h 42"/>
                  <a:gd name="T8" fmla="*/ 32 w 39"/>
                  <a:gd name="T9" fmla="*/ 2 h 42"/>
                  <a:gd name="T10" fmla="*/ 35 w 39"/>
                  <a:gd name="T11" fmla="*/ 7 h 42"/>
                  <a:gd name="T12" fmla="*/ 35 w 39"/>
                  <a:gd name="T13" fmla="*/ 17 h 42"/>
                  <a:gd name="T14" fmla="*/ 35 w 39"/>
                  <a:gd name="T15" fmla="*/ 33 h 42"/>
                  <a:gd name="T16" fmla="*/ 36 w 39"/>
                  <a:gd name="T17" fmla="*/ 39 h 42"/>
                  <a:gd name="T18" fmla="*/ 39 w 39"/>
                  <a:gd name="T19" fmla="*/ 40 h 42"/>
                  <a:gd name="T20" fmla="*/ 39 w 39"/>
                  <a:gd name="T21" fmla="*/ 42 h 42"/>
                  <a:gd name="T22" fmla="*/ 21 w 39"/>
                  <a:gd name="T23" fmla="*/ 42 h 42"/>
                  <a:gd name="T24" fmla="*/ 21 w 39"/>
                  <a:gd name="T25" fmla="*/ 40 h 42"/>
                  <a:gd name="T26" fmla="*/ 24 w 39"/>
                  <a:gd name="T27" fmla="*/ 38 h 42"/>
                  <a:gd name="T28" fmla="*/ 25 w 39"/>
                  <a:gd name="T29" fmla="*/ 33 h 42"/>
                  <a:gd name="T30" fmla="*/ 25 w 39"/>
                  <a:gd name="T31" fmla="*/ 15 h 42"/>
                  <a:gd name="T32" fmla="*/ 24 w 39"/>
                  <a:gd name="T33" fmla="*/ 8 h 42"/>
                  <a:gd name="T34" fmla="*/ 23 w 39"/>
                  <a:gd name="T35" fmla="*/ 6 h 42"/>
                  <a:gd name="T36" fmla="*/ 21 w 39"/>
                  <a:gd name="T37" fmla="*/ 6 h 42"/>
                  <a:gd name="T38" fmla="*/ 15 w 39"/>
                  <a:gd name="T39" fmla="*/ 11 h 42"/>
                  <a:gd name="T40" fmla="*/ 15 w 39"/>
                  <a:gd name="T41" fmla="*/ 33 h 42"/>
                  <a:gd name="T42" fmla="*/ 16 w 39"/>
                  <a:gd name="T43" fmla="*/ 39 h 42"/>
                  <a:gd name="T44" fmla="*/ 19 w 39"/>
                  <a:gd name="T45" fmla="*/ 40 h 42"/>
                  <a:gd name="T46" fmla="*/ 19 w 39"/>
                  <a:gd name="T47" fmla="*/ 42 h 42"/>
                  <a:gd name="T48" fmla="*/ 0 w 39"/>
                  <a:gd name="T49" fmla="*/ 42 h 42"/>
                  <a:gd name="T50" fmla="*/ 0 w 39"/>
                  <a:gd name="T51" fmla="*/ 40 h 42"/>
                  <a:gd name="T52" fmla="*/ 3 w 39"/>
                  <a:gd name="T53" fmla="*/ 39 h 42"/>
                  <a:gd name="T54" fmla="*/ 4 w 39"/>
                  <a:gd name="T55" fmla="*/ 33 h 42"/>
                  <a:gd name="T56" fmla="*/ 4 w 39"/>
                  <a:gd name="T57" fmla="*/ 10 h 42"/>
                  <a:gd name="T58" fmla="*/ 3 w 39"/>
                  <a:gd name="T59" fmla="*/ 4 h 42"/>
                  <a:gd name="T60" fmla="*/ 0 w 39"/>
                  <a:gd name="T61" fmla="*/ 2 h 42"/>
                  <a:gd name="T62" fmla="*/ 0 w 39"/>
                  <a:gd name="T63" fmla="*/ 1 h 42"/>
                  <a:gd name="T64" fmla="*/ 15 w 39"/>
                  <a:gd name="T6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2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9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2" y="2"/>
                    </a:cubicBezTo>
                    <a:cubicBezTo>
                      <a:pt x="33" y="3"/>
                      <a:pt x="34" y="5"/>
                      <a:pt x="35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6" y="38"/>
                      <a:pt x="36" y="39"/>
                    </a:cubicBezTo>
                    <a:cubicBezTo>
                      <a:pt x="37" y="40"/>
                      <a:pt x="38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5" y="36"/>
                      <a:pt x="25" y="3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1"/>
                      <a:pt x="24" y="9"/>
                      <a:pt x="24" y="8"/>
                    </a:cubicBezTo>
                    <a:cubicBezTo>
                      <a:pt x="24" y="7"/>
                      <a:pt x="24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6" y="39"/>
                    </a:cubicBezTo>
                    <a:cubicBezTo>
                      <a:pt x="16" y="40"/>
                      <a:pt x="17" y="40"/>
                      <a:pt x="19" y="40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0" name="íṣḻîḑè">
                <a:extLst>
                  <a:ext uri="{FF2B5EF4-FFF2-40B4-BE49-F238E27FC236}">
                    <a16:creationId xmlns:a16="http://schemas.microsoft.com/office/drawing/2014/main" id="{0D31A531-82AE-4C5B-AABD-62F93059C923}"/>
                  </a:ext>
                </a:extLst>
              </p:cNvPr>
              <p:cNvSpPr/>
              <p:nvPr/>
            </p:nvSpPr>
            <p:spPr bwMode="auto">
              <a:xfrm>
                <a:off x="9453563" y="3802063"/>
                <a:ext cx="112713" cy="139700"/>
              </a:xfrm>
              <a:custGeom>
                <a:avLst/>
                <a:gdLst>
                  <a:gd name="T0" fmla="*/ 19 w 34"/>
                  <a:gd name="T1" fmla="*/ 36 h 42"/>
                  <a:gd name="T2" fmla="*/ 7 w 34"/>
                  <a:gd name="T3" fmla="*/ 42 h 42"/>
                  <a:gd name="T4" fmla="*/ 2 w 34"/>
                  <a:gd name="T5" fmla="*/ 40 h 42"/>
                  <a:gd name="T6" fmla="*/ 0 w 34"/>
                  <a:gd name="T7" fmla="*/ 34 h 42"/>
                  <a:gd name="T8" fmla="*/ 3 w 34"/>
                  <a:gd name="T9" fmla="*/ 26 h 42"/>
                  <a:gd name="T10" fmla="*/ 19 w 34"/>
                  <a:gd name="T11" fmla="*/ 16 h 42"/>
                  <a:gd name="T12" fmla="*/ 19 w 34"/>
                  <a:gd name="T13" fmla="*/ 12 h 42"/>
                  <a:gd name="T14" fmla="*/ 18 w 34"/>
                  <a:gd name="T15" fmla="*/ 6 h 42"/>
                  <a:gd name="T16" fmla="*/ 17 w 34"/>
                  <a:gd name="T17" fmla="*/ 4 h 42"/>
                  <a:gd name="T18" fmla="*/ 14 w 34"/>
                  <a:gd name="T19" fmla="*/ 3 h 42"/>
                  <a:gd name="T20" fmla="*/ 10 w 34"/>
                  <a:gd name="T21" fmla="*/ 4 h 42"/>
                  <a:gd name="T22" fmla="*/ 9 w 34"/>
                  <a:gd name="T23" fmla="*/ 6 h 42"/>
                  <a:gd name="T24" fmla="*/ 10 w 34"/>
                  <a:gd name="T25" fmla="*/ 8 h 42"/>
                  <a:gd name="T26" fmla="*/ 11 w 34"/>
                  <a:gd name="T27" fmla="*/ 12 h 42"/>
                  <a:gd name="T28" fmla="*/ 10 w 34"/>
                  <a:gd name="T29" fmla="*/ 16 h 42"/>
                  <a:gd name="T30" fmla="*/ 6 w 34"/>
                  <a:gd name="T31" fmla="*/ 17 h 42"/>
                  <a:gd name="T32" fmla="*/ 2 w 34"/>
                  <a:gd name="T33" fmla="*/ 15 h 42"/>
                  <a:gd name="T34" fmla="*/ 0 w 34"/>
                  <a:gd name="T35" fmla="*/ 12 h 42"/>
                  <a:gd name="T36" fmla="*/ 3 w 34"/>
                  <a:gd name="T37" fmla="*/ 6 h 42"/>
                  <a:gd name="T38" fmla="*/ 9 w 34"/>
                  <a:gd name="T39" fmla="*/ 1 h 42"/>
                  <a:gd name="T40" fmla="*/ 17 w 34"/>
                  <a:gd name="T41" fmla="*/ 0 h 42"/>
                  <a:gd name="T42" fmla="*/ 25 w 34"/>
                  <a:gd name="T43" fmla="*/ 2 h 42"/>
                  <a:gd name="T44" fmla="*/ 29 w 34"/>
                  <a:gd name="T45" fmla="*/ 7 h 42"/>
                  <a:gd name="T46" fmla="*/ 30 w 34"/>
                  <a:gd name="T47" fmla="*/ 16 h 42"/>
                  <a:gd name="T48" fmla="*/ 30 w 34"/>
                  <a:gd name="T49" fmla="*/ 32 h 42"/>
                  <a:gd name="T50" fmla="*/ 30 w 34"/>
                  <a:gd name="T51" fmla="*/ 35 h 42"/>
                  <a:gd name="T52" fmla="*/ 30 w 34"/>
                  <a:gd name="T53" fmla="*/ 36 h 42"/>
                  <a:gd name="T54" fmla="*/ 31 w 34"/>
                  <a:gd name="T55" fmla="*/ 37 h 42"/>
                  <a:gd name="T56" fmla="*/ 33 w 34"/>
                  <a:gd name="T57" fmla="*/ 35 h 42"/>
                  <a:gd name="T58" fmla="*/ 34 w 34"/>
                  <a:gd name="T59" fmla="*/ 36 h 42"/>
                  <a:gd name="T60" fmla="*/ 30 w 34"/>
                  <a:gd name="T61" fmla="*/ 41 h 42"/>
                  <a:gd name="T62" fmla="*/ 26 w 34"/>
                  <a:gd name="T63" fmla="*/ 42 h 42"/>
                  <a:gd name="T64" fmla="*/ 21 w 34"/>
                  <a:gd name="T65" fmla="*/ 41 h 42"/>
                  <a:gd name="T66" fmla="*/ 19 w 34"/>
                  <a:gd name="T67" fmla="*/ 36 h 42"/>
                  <a:gd name="T68" fmla="*/ 19 w 34"/>
                  <a:gd name="T69" fmla="*/ 33 h 42"/>
                  <a:gd name="T70" fmla="*/ 19 w 34"/>
                  <a:gd name="T71" fmla="*/ 19 h 42"/>
                  <a:gd name="T72" fmla="*/ 12 w 34"/>
                  <a:gd name="T73" fmla="*/ 25 h 42"/>
                  <a:gd name="T74" fmla="*/ 10 w 34"/>
                  <a:gd name="T75" fmla="*/ 30 h 42"/>
                  <a:gd name="T76" fmla="*/ 12 w 34"/>
                  <a:gd name="T77" fmla="*/ 34 h 42"/>
                  <a:gd name="T78" fmla="*/ 14 w 34"/>
                  <a:gd name="T79" fmla="*/ 35 h 42"/>
                  <a:gd name="T80" fmla="*/ 19 w 34"/>
                  <a:gd name="T81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4" h="42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2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  <p:sp>
        <p:nvSpPr>
          <p:cNvPr id="91" name="平行四边形 90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298959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平行四边形 91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7962081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内容占位符 2">
            <a:extLst>
              <a:ext uri="{FF2B5EF4-FFF2-40B4-BE49-F238E27FC236}">
                <a16:creationId xmlns:a16="http://schemas.microsoft.com/office/drawing/2014/main" id="{DBBF8CFD-8979-6B41-923E-479EE9D3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089" y="941696"/>
            <a:ext cx="11761428" cy="5360408"/>
          </a:xfrm>
          <a:prstGeom prst="rect">
            <a:avLst/>
          </a:prstGeom>
        </p:spPr>
        <p:txBody>
          <a:bodyPr/>
          <a:lstStyle>
            <a:lvl1pPr marL="273050" indent="-27305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2"/>
              </a:buBlip>
              <a:defRPr lang="zh-CN" altLang="en-US" sz="2800" b="0" kern="1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27063" indent="-315913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n"/>
              <a:defRPr kumimoji="1" lang="en-US" altLang="zh-CN" sz="2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00113" indent="-22860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b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160463" indent="-22860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ü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404000" indent="-2286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00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8098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138" y="2500557"/>
            <a:ext cx="7903656" cy="70942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lang="zh-CN" altLang="en-US" sz="3600" b="1" kern="1200" dirty="0" smtClean="0">
                <a:solidFill>
                  <a:srgbClr val="A5002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/>
        </p:nvSpPr>
        <p:spPr>
          <a:xfrm>
            <a:off x="11556957" y="6496333"/>
            <a:ext cx="500724" cy="36166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50196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大语言模型的检索式增强</a:t>
            </a:r>
          </a:p>
        </p:txBody>
      </p:sp>
      <p:sp>
        <p:nvSpPr>
          <p:cNvPr id="12" name="AutoShape 6"/>
          <p:cNvSpPr>
            <a:spLocks noChangeArrowheads="1"/>
          </p:cNvSpPr>
          <p:nvPr userDrawn="1"/>
        </p:nvSpPr>
        <p:spPr bwMode="auto">
          <a:xfrm>
            <a:off x="1435878" y="2431393"/>
            <a:ext cx="1612900" cy="1655763"/>
          </a:xfrm>
          <a:prstGeom prst="diamond">
            <a:avLst/>
          </a:prstGeom>
          <a:gradFill rotWithShape="1">
            <a:gsLst>
              <a:gs pos="0">
                <a:srgbClr val="B62832"/>
              </a:gs>
              <a:gs pos="100000">
                <a:srgbClr val="C32B36"/>
              </a:gs>
            </a:gsLst>
            <a:lin ang="2700000" scaled="1"/>
          </a:gradFill>
          <a:ln>
            <a:noFill/>
          </a:ln>
        </p:spPr>
        <p:txBody>
          <a:bodyPr wrap="none" lIns="0" tIns="0" rIns="0" bIns="0"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zh-CN" sz="40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0" y="0"/>
            <a:ext cx="12191999" cy="360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Line 4"/>
          <p:cNvSpPr>
            <a:spLocks noChangeShapeType="1"/>
          </p:cNvSpPr>
          <p:nvPr userDrawn="1"/>
        </p:nvSpPr>
        <p:spPr bwMode="auto">
          <a:xfrm flipV="1">
            <a:off x="3021794" y="3248174"/>
            <a:ext cx="7920000" cy="21419"/>
          </a:xfrm>
          <a:prstGeom prst="line">
            <a:avLst/>
          </a:prstGeom>
          <a:noFill/>
          <a:ln w="25400">
            <a:solidFill>
              <a:srgbClr val="A6252D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17" name="Rectangle 78"/>
          <p:cNvSpPr>
            <a:spLocks noChangeArrowheads="1"/>
          </p:cNvSpPr>
          <p:nvPr userDrawn="1"/>
        </p:nvSpPr>
        <p:spPr bwMode="auto">
          <a:xfrm>
            <a:off x="-16599" y="6451167"/>
            <a:ext cx="12240000" cy="36000"/>
          </a:xfrm>
          <a:prstGeom prst="rect">
            <a:avLst/>
          </a:prstGeom>
          <a:solidFill>
            <a:srgbClr val="A6252D"/>
          </a:solidFill>
          <a:ln w="9525">
            <a:noFill/>
            <a:miter lim="800000"/>
          </a:ln>
        </p:spPr>
        <p:txBody>
          <a:bodyPr wrap="none" anchor="ctr"/>
          <a:lstStyle/>
          <a:p>
            <a:pPr>
              <a:defRPr/>
            </a:pPr>
            <a:endParaRPr lang="zh-CN" altLang="en-US" sz="1800">
              <a:ea typeface="宋体" panose="02010600030101010101" pitchFamily="2" charset="-122"/>
            </a:endParaRPr>
          </a:p>
        </p:txBody>
      </p:sp>
      <p:sp>
        <p:nvSpPr>
          <p:cNvPr id="18" name="内容占位符 2"/>
          <p:cNvSpPr>
            <a:spLocks noGrp="1"/>
          </p:cNvSpPr>
          <p:nvPr>
            <p:ph sz="quarter" idx="10"/>
          </p:nvPr>
        </p:nvSpPr>
        <p:spPr>
          <a:xfrm>
            <a:off x="1943100" y="2988129"/>
            <a:ext cx="620486" cy="832984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3200" b="1">
                <a:solidFill>
                  <a:schemeClr val="bg1"/>
                </a:solidFill>
              </a:defRPr>
            </a:lvl2pPr>
            <a:lvl3pPr marL="914400" indent="0">
              <a:buNone/>
              <a:defRPr sz="28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798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138" y="2500557"/>
            <a:ext cx="7903656" cy="70942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lang="zh-CN" altLang="en-US" sz="3600" b="1" kern="1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/>
        </p:nvSpPr>
        <p:spPr>
          <a:xfrm>
            <a:off x="11556957" y="6496333"/>
            <a:ext cx="500724" cy="3616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大语言模型的检索式增强</a:t>
            </a:r>
          </a:p>
        </p:txBody>
      </p:sp>
      <p:sp>
        <p:nvSpPr>
          <p:cNvPr id="12" name="AutoShape 6"/>
          <p:cNvSpPr>
            <a:spLocks noChangeArrowheads="1"/>
          </p:cNvSpPr>
          <p:nvPr userDrawn="1"/>
        </p:nvSpPr>
        <p:spPr bwMode="auto">
          <a:xfrm>
            <a:off x="1435878" y="2431393"/>
            <a:ext cx="1612900" cy="1655763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txBody>
          <a:bodyPr wrap="none" lIns="0" tIns="0" rIns="0" bIns="0"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zh-CN" sz="40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0" y="0"/>
            <a:ext cx="12191999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Line 4"/>
          <p:cNvSpPr>
            <a:spLocks noChangeShapeType="1"/>
          </p:cNvSpPr>
          <p:nvPr userDrawn="1"/>
        </p:nvSpPr>
        <p:spPr bwMode="auto">
          <a:xfrm flipV="1">
            <a:off x="3021794" y="3248174"/>
            <a:ext cx="7920000" cy="21419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17" name="Rectangle 78"/>
          <p:cNvSpPr>
            <a:spLocks noChangeArrowheads="1"/>
          </p:cNvSpPr>
          <p:nvPr userDrawn="1"/>
        </p:nvSpPr>
        <p:spPr bwMode="auto">
          <a:xfrm>
            <a:off x="-16599" y="6451167"/>
            <a:ext cx="12240000" cy="36000"/>
          </a:xfrm>
          <a:prstGeom prst="rect">
            <a:avLst/>
          </a:prstGeom>
          <a:solidFill>
            <a:srgbClr val="A6252D"/>
          </a:solidFill>
          <a:ln w="9525">
            <a:solidFill>
              <a:srgbClr val="0070C0"/>
            </a:solidFill>
            <a:miter lim="800000"/>
          </a:ln>
        </p:spPr>
        <p:txBody>
          <a:bodyPr wrap="none" anchor="ctr"/>
          <a:lstStyle/>
          <a:p>
            <a:pPr>
              <a:defRPr/>
            </a:pPr>
            <a:endParaRPr lang="zh-CN" altLang="en-US" sz="1800">
              <a:ea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1943100" y="2988129"/>
            <a:ext cx="620486" cy="832984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3200" b="1">
                <a:solidFill>
                  <a:schemeClr val="bg1"/>
                </a:solidFill>
              </a:defRPr>
            </a:lvl2pPr>
            <a:lvl3pPr marL="914400" indent="0">
              <a:buNone/>
              <a:defRPr sz="28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5277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224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4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10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4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819" y="4290185"/>
            <a:ext cx="2618489" cy="7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6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7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2396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4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138" y="3052648"/>
            <a:ext cx="7903656" cy="70942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lang="zh-CN" altLang="en-US" sz="3600" b="1" kern="12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7" name="AutoShape 6"/>
          <p:cNvSpPr>
            <a:spLocks noChangeArrowheads="1"/>
          </p:cNvSpPr>
          <p:nvPr userDrawn="1"/>
        </p:nvSpPr>
        <p:spPr bwMode="auto">
          <a:xfrm>
            <a:off x="1435878" y="2983484"/>
            <a:ext cx="1612900" cy="1655763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txBody>
          <a:bodyPr wrap="none" lIns="0" tIns="0" rIns="0" bIns="0"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zh-CN" sz="40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8" name="Line 4"/>
          <p:cNvSpPr>
            <a:spLocks noChangeShapeType="1"/>
          </p:cNvSpPr>
          <p:nvPr userDrawn="1"/>
        </p:nvSpPr>
        <p:spPr bwMode="auto">
          <a:xfrm flipV="1">
            <a:off x="3021794" y="3800265"/>
            <a:ext cx="7920000" cy="21419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9" name="内容占位符 2"/>
          <p:cNvSpPr>
            <a:spLocks noGrp="1"/>
          </p:cNvSpPr>
          <p:nvPr>
            <p:ph sz="quarter" idx="10"/>
          </p:nvPr>
        </p:nvSpPr>
        <p:spPr>
          <a:xfrm>
            <a:off x="1943100" y="3540220"/>
            <a:ext cx="620486" cy="832984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3200" b="1">
                <a:solidFill>
                  <a:schemeClr val="bg1"/>
                </a:solidFill>
              </a:defRPr>
            </a:lvl2pPr>
            <a:lvl3pPr marL="914400" indent="0">
              <a:buNone/>
              <a:defRPr sz="28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6380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937" y="2818186"/>
            <a:ext cx="8684939" cy="86285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lang="zh-CN" altLang="en-US" sz="3600" b="0" kern="1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678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01FCDF-723F-4834-9A12-11AABB0C26B9}"/>
              </a:ext>
            </a:extLst>
          </p:cNvPr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>
              <a:extLst>
                <a:ext uri="{FF2B5EF4-FFF2-40B4-BE49-F238E27FC236}">
                  <a16:creationId xmlns:a16="http://schemas.microsoft.com/office/drawing/2014/main" id="{BE9E4818-BBF0-4362-8E19-49F4806401F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DCBBF95-6637-4E9A-82E8-39293AB775F2}"/>
                </a:ext>
              </a:extLst>
            </p:cNvPr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6242C8E0-D7B8-4F3A-942C-7FFC2A6F5010}"/>
                  </a:ext>
                </a:extLst>
              </p:cNvPr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412824C-A19F-49D0-9E7E-A8A5FF99A6A2}"/>
                  </a:ext>
                </a:extLst>
              </p:cNvPr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8590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sp>
        <p:nvSpPr>
          <p:cNvPr id="18" name="图形 11">
            <a:extLst>
              <a:ext uri="{FF2B5EF4-FFF2-40B4-BE49-F238E27FC236}">
                <a16:creationId xmlns:a16="http://schemas.microsoft.com/office/drawing/2014/main" id="{BE9E4818-BBF0-4362-8E19-49F4806401F5}"/>
              </a:ext>
            </a:extLst>
          </p:cNvPr>
          <p:cNvSpPr>
            <a:spLocks noChangeAspect="1"/>
          </p:cNvSpPr>
          <p:nvPr userDrawn="1"/>
        </p:nvSpPr>
        <p:spPr>
          <a:xfrm>
            <a:off x="2324028" y="2391132"/>
            <a:ext cx="1980000" cy="2160000"/>
          </a:xfrm>
          <a:custGeom>
            <a:avLst/>
            <a:gdLst>
              <a:gd name="connsiteX0" fmla="*/ 0 w 1638300"/>
              <a:gd name="connsiteY0" fmla="*/ 526733 h 1852612"/>
              <a:gd name="connsiteX1" fmla="*/ 0 w 1638300"/>
              <a:gd name="connsiteY1" fmla="*/ 1325880 h 1852612"/>
              <a:gd name="connsiteX2" fmla="*/ 63818 w 1638300"/>
              <a:gd name="connsiteY2" fmla="*/ 1436370 h 1852612"/>
              <a:gd name="connsiteX3" fmla="*/ 755333 w 1638300"/>
              <a:gd name="connsiteY3" fmla="*/ 1835468 h 1852612"/>
              <a:gd name="connsiteX4" fmla="*/ 882968 w 1638300"/>
              <a:gd name="connsiteY4" fmla="*/ 1835468 h 1852612"/>
              <a:gd name="connsiteX5" fmla="*/ 1574483 w 1638300"/>
              <a:gd name="connsiteY5" fmla="*/ 1436370 h 1852612"/>
              <a:gd name="connsiteX6" fmla="*/ 1638300 w 1638300"/>
              <a:gd name="connsiteY6" fmla="*/ 1325880 h 1852612"/>
              <a:gd name="connsiteX7" fmla="*/ 1638300 w 1638300"/>
              <a:gd name="connsiteY7" fmla="*/ 526733 h 1852612"/>
              <a:gd name="connsiteX8" fmla="*/ 1574483 w 1638300"/>
              <a:gd name="connsiteY8" fmla="*/ 416243 h 1852612"/>
              <a:gd name="connsiteX9" fmla="*/ 882968 w 1638300"/>
              <a:gd name="connsiteY9" fmla="*/ 17145 h 1852612"/>
              <a:gd name="connsiteX10" fmla="*/ 755333 w 1638300"/>
              <a:gd name="connsiteY10" fmla="*/ 17145 h 1852612"/>
              <a:gd name="connsiteX11" fmla="*/ 63818 w 1638300"/>
              <a:gd name="connsiteY11" fmla="*/ 416243 h 1852612"/>
              <a:gd name="connsiteX12" fmla="*/ 0 w 1638300"/>
              <a:gd name="connsiteY12" fmla="*/ 526733 h 185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8300" h="1852612">
                <a:moveTo>
                  <a:pt x="0" y="526733"/>
                </a:moveTo>
                <a:lnTo>
                  <a:pt x="0" y="1325880"/>
                </a:lnTo>
                <a:cubicBezTo>
                  <a:pt x="0" y="1371600"/>
                  <a:pt x="23813" y="1413510"/>
                  <a:pt x="63818" y="1436370"/>
                </a:cubicBezTo>
                <a:lnTo>
                  <a:pt x="755333" y="1835468"/>
                </a:lnTo>
                <a:cubicBezTo>
                  <a:pt x="794385" y="1858328"/>
                  <a:pt x="842963" y="1858328"/>
                  <a:pt x="882968" y="1835468"/>
                </a:cubicBezTo>
                <a:lnTo>
                  <a:pt x="1574483" y="1436370"/>
                </a:lnTo>
                <a:cubicBezTo>
                  <a:pt x="1613535" y="1413510"/>
                  <a:pt x="1638300" y="1371600"/>
                  <a:pt x="1638300" y="1325880"/>
                </a:cubicBezTo>
                <a:lnTo>
                  <a:pt x="1638300" y="526733"/>
                </a:lnTo>
                <a:cubicBezTo>
                  <a:pt x="1638300" y="481013"/>
                  <a:pt x="1614488" y="439103"/>
                  <a:pt x="1574483" y="416243"/>
                </a:cubicBezTo>
                <a:lnTo>
                  <a:pt x="882968" y="17145"/>
                </a:lnTo>
                <a:cubicBezTo>
                  <a:pt x="843915" y="-5715"/>
                  <a:pt x="795338" y="-5715"/>
                  <a:pt x="755333" y="17145"/>
                </a:cubicBezTo>
                <a:lnTo>
                  <a:pt x="63818" y="416243"/>
                </a:lnTo>
                <a:cubicBezTo>
                  <a:pt x="23813" y="439103"/>
                  <a:pt x="0" y="481013"/>
                  <a:pt x="0" y="526733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80000"/>
                </a:schemeClr>
              </a:gs>
              <a:gs pos="100000">
                <a:schemeClr val="tx2">
                  <a:alpha val="70000"/>
                </a:schemeClr>
              </a:gs>
            </a:gsLst>
            <a:lin ang="16200000" scaled="1"/>
          </a:gradFill>
          <a:ln w="38100">
            <a:noFill/>
          </a:ln>
          <a:effectLst>
            <a:outerShdw blurRad="381000" dist="508000" dir="5400000" sx="80000" sy="8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2622413" y="2916618"/>
            <a:ext cx="1383230" cy="832984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3600" b="1">
                <a:solidFill>
                  <a:schemeClr val="bg1"/>
                </a:solidFill>
              </a:defRPr>
            </a:lvl2pPr>
            <a:lvl3pPr marL="914400" indent="0">
              <a:buNone/>
              <a:defRPr sz="3200" b="1">
                <a:solidFill>
                  <a:schemeClr val="bg1"/>
                </a:solidFill>
              </a:defRPr>
            </a:lvl3pPr>
            <a:lvl4pPr marL="1371600" indent="0">
              <a:buNone/>
              <a:defRPr sz="2800" b="1">
                <a:solidFill>
                  <a:schemeClr val="bg1"/>
                </a:solidFill>
              </a:defRPr>
            </a:lvl4pPr>
            <a:lvl5pPr marL="1828800" indent="0">
              <a:buNone/>
              <a:defRPr sz="2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/>
              <a:t>编 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54962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5700242"/>
            <a:ext cx="12192000" cy="1157763"/>
          </a:xfrm>
          <a:prstGeom prst="rect">
            <a:avLst/>
          </a:prstGeom>
          <a:solidFill>
            <a:srgbClr val="A61B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0"/>
            <a:ext cx="12192000" cy="1159200"/>
          </a:xfrm>
          <a:prstGeom prst="rect">
            <a:avLst/>
          </a:prstGeom>
          <a:solidFill>
            <a:srgbClr val="A61B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11" y="2536979"/>
            <a:ext cx="1759761" cy="1789772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677886" y="3127789"/>
            <a:ext cx="8904514" cy="6038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1564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5700242"/>
            <a:ext cx="12192000" cy="11577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0"/>
            <a:ext cx="12192000" cy="1159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677886" y="3127789"/>
            <a:ext cx="8904514" cy="6038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9" y="2409185"/>
            <a:ext cx="1985067" cy="204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03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22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C6FA940-B835-F2D7-452C-4967C4958DCA}"/>
              </a:ext>
            </a:extLst>
          </p:cNvPr>
          <p:cNvSpPr>
            <a:spLocks/>
          </p:cNvSpPr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518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17884-C1F1-4E13-9B64-C635B26A9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56019-710E-42A3-A5C4-ADF2A4808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C7D4D-E415-459D-AF24-2C3C6FA2F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0AF9E-A01C-400C-B1AF-836E7D3FB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大语言模型的检索式增强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A2A9A-3F39-4337-A900-981A68766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62475-B39C-4809-B838-6955B497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240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5" y="119778"/>
            <a:ext cx="7960419" cy="576000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5" y="189989"/>
            <a:ext cx="7644616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8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92872"/>
            <a:ext cx="455007" cy="4550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日期占位符 2">
            <a:extLst>
              <a:ext uri="{FF2B5EF4-FFF2-40B4-BE49-F238E27FC236}">
                <a16:creationId xmlns:a16="http://schemas.microsoft.com/office/drawing/2014/main" id="{289AF1B1-F8AF-9F4A-BB55-62C4D4F4B2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19" name="页脚占位符 3">
            <a:extLst>
              <a:ext uri="{FF2B5EF4-FFF2-40B4-BE49-F238E27FC236}">
                <a16:creationId xmlns:a16="http://schemas.microsoft.com/office/drawing/2014/main" id="{FB2C05E7-C61D-7A4D-AEF8-4EC2E28776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zh-CN" altLang="en-US" dirty="0"/>
              <a:t>大语言模型的检索式增强</a:t>
            </a:r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0599A7E-125D-4CA3-9EB3-3CB4BBBC241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804986" y="144574"/>
            <a:ext cx="2867964" cy="524565"/>
            <a:chOff x="1092458" y="2513856"/>
            <a:chExt cx="10007015" cy="1830309"/>
          </a:xfrm>
        </p:grpSpPr>
        <p:grpSp>
          <p:nvGrpSpPr>
            <p:cNvPr id="15" name="í$lidè">
              <a:extLst>
                <a:ext uri="{FF2B5EF4-FFF2-40B4-BE49-F238E27FC236}">
                  <a16:creationId xmlns:a16="http://schemas.microsoft.com/office/drawing/2014/main" id="{F025D6EE-B59D-4EDD-8D91-4690DED3E08C}"/>
                </a:ext>
              </a:extLst>
            </p:cNvPr>
            <p:cNvGrpSpPr/>
            <p:nvPr/>
          </p:nvGrpSpPr>
          <p:grpSpPr>
            <a:xfrm>
              <a:off x="1092458" y="2518456"/>
              <a:ext cx="1816534" cy="1825709"/>
              <a:chOff x="2622550" y="2797175"/>
              <a:chExt cx="1260475" cy="1266825"/>
            </a:xfrm>
          </p:grpSpPr>
          <p:sp>
            <p:nvSpPr>
              <p:cNvPr id="70" name="íSļîḋê">
                <a:extLst>
                  <a:ext uri="{FF2B5EF4-FFF2-40B4-BE49-F238E27FC236}">
                    <a16:creationId xmlns:a16="http://schemas.microsoft.com/office/drawing/2014/main" id="{C1A4B7A5-0CF0-4AD7-BCD7-7C52CBA09F9D}"/>
                  </a:ext>
                </a:extLst>
              </p:cNvPr>
              <p:cNvSpPr/>
              <p:nvPr/>
            </p:nvSpPr>
            <p:spPr bwMode="auto">
              <a:xfrm>
                <a:off x="3117850" y="2867025"/>
                <a:ext cx="19050" cy="30163"/>
              </a:xfrm>
              <a:custGeom>
                <a:avLst/>
                <a:gdLst>
                  <a:gd name="T0" fmla="*/ 0 w 6"/>
                  <a:gd name="T1" fmla="*/ 1 h 9"/>
                  <a:gd name="T2" fmla="*/ 4 w 6"/>
                  <a:gd name="T3" fmla="*/ 9 h 9"/>
                  <a:gd name="T4" fmla="*/ 5 w 6"/>
                  <a:gd name="T5" fmla="*/ 9 h 9"/>
                  <a:gd name="T6" fmla="*/ 6 w 6"/>
                  <a:gd name="T7" fmla="*/ 8 h 9"/>
                  <a:gd name="T8" fmla="*/ 2 w 6"/>
                  <a:gd name="T9" fmla="*/ 0 h 9"/>
                  <a:gd name="T10" fmla="*/ 0 w 6"/>
                  <a:gd name="T11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9">
                    <a:moveTo>
                      <a:pt x="0" y="1"/>
                    </a:moveTo>
                    <a:cubicBezTo>
                      <a:pt x="2" y="4"/>
                      <a:pt x="0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6" y="8"/>
                    </a:cubicBezTo>
                    <a:cubicBezTo>
                      <a:pt x="6" y="5"/>
                      <a:pt x="4" y="2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1" name="išļíḍé">
                <a:extLst>
                  <a:ext uri="{FF2B5EF4-FFF2-40B4-BE49-F238E27FC236}">
                    <a16:creationId xmlns:a16="http://schemas.microsoft.com/office/drawing/2014/main" id="{360A5228-B636-475A-9058-F29E0D5EC26D}"/>
                  </a:ext>
                </a:extLst>
              </p:cNvPr>
              <p:cNvSpPr/>
              <p:nvPr/>
            </p:nvSpPr>
            <p:spPr bwMode="auto">
              <a:xfrm>
                <a:off x="3117850" y="2860675"/>
                <a:ext cx="92075" cy="131763"/>
              </a:xfrm>
              <a:custGeom>
                <a:avLst/>
                <a:gdLst>
                  <a:gd name="T0" fmla="*/ 9 w 28"/>
                  <a:gd name="T1" fmla="*/ 4 h 40"/>
                  <a:gd name="T2" fmla="*/ 15 w 28"/>
                  <a:gd name="T3" fmla="*/ 7 h 40"/>
                  <a:gd name="T4" fmla="*/ 7 w 28"/>
                  <a:gd name="T5" fmla="*/ 14 h 40"/>
                  <a:gd name="T6" fmla="*/ 0 w 28"/>
                  <a:gd name="T7" fmla="*/ 24 h 40"/>
                  <a:gd name="T8" fmla="*/ 6 w 28"/>
                  <a:gd name="T9" fmla="*/ 29 h 40"/>
                  <a:gd name="T10" fmla="*/ 12 w 28"/>
                  <a:gd name="T11" fmla="*/ 15 h 40"/>
                  <a:gd name="T12" fmla="*/ 23 w 28"/>
                  <a:gd name="T13" fmla="*/ 13 h 40"/>
                  <a:gd name="T14" fmla="*/ 18 w 28"/>
                  <a:gd name="T15" fmla="*/ 18 h 40"/>
                  <a:gd name="T16" fmla="*/ 16 w 28"/>
                  <a:gd name="T17" fmla="*/ 18 h 40"/>
                  <a:gd name="T18" fmla="*/ 15 w 28"/>
                  <a:gd name="T19" fmla="*/ 18 h 40"/>
                  <a:gd name="T20" fmla="*/ 11 w 28"/>
                  <a:gd name="T21" fmla="*/ 24 h 40"/>
                  <a:gd name="T22" fmla="*/ 16 w 28"/>
                  <a:gd name="T23" fmla="*/ 20 h 40"/>
                  <a:gd name="T24" fmla="*/ 16 w 28"/>
                  <a:gd name="T25" fmla="*/ 25 h 40"/>
                  <a:gd name="T26" fmla="*/ 16 w 28"/>
                  <a:gd name="T27" fmla="*/ 26 h 40"/>
                  <a:gd name="T28" fmla="*/ 17 w 28"/>
                  <a:gd name="T29" fmla="*/ 28 h 40"/>
                  <a:gd name="T30" fmla="*/ 9 w 28"/>
                  <a:gd name="T31" fmla="*/ 31 h 40"/>
                  <a:gd name="T32" fmla="*/ 12 w 28"/>
                  <a:gd name="T33" fmla="*/ 33 h 40"/>
                  <a:gd name="T34" fmla="*/ 13 w 28"/>
                  <a:gd name="T35" fmla="*/ 33 h 40"/>
                  <a:gd name="T36" fmla="*/ 19 w 28"/>
                  <a:gd name="T37" fmla="*/ 31 h 40"/>
                  <a:gd name="T38" fmla="*/ 11 w 28"/>
                  <a:gd name="T39" fmla="*/ 37 h 40"/>
                  <a:gd name="T40" fmla="*/ 23 w 28"/>
                  <a:gd name="T41" fmla="*/ 34 h 40"/>
                  <a:gd name="T42" fmla="*/ 22 w 28"/>
                  <a:gd name="T43" fmla="*/ 29 h 40"/>
                  <a:gd name="T44" fmla="*/ 23 w 28"/>
                  <a:gd name="T45" fmla="*/ 29 h 40"/>
                  <a:gd name="T46" fmla="*/ 27 w 28"/>
                  <a:gd name="T47" fmla="*/ 29 h 40"/>
                  <a:gd name="T48" fmla="*/ 28 w 28"/>
                  <a:gd name="T49" fmla="*/ 28 h 40"/>
                  <a:gd name="T50" fmla="*/ 26 w 28"/>
                  <a:gd name="T51" fmla="*/ 25 h 40"/>
                  <a:gd name="T52" fmla="*/ 21 w 28"/>
                  <a:gd name="T53" fmla="*/ 25 h 40"/>
                  <a:gd name="T54" fmla="*/ 20 w 28"/>
                  <a:gd name="T55" fmla="*/ 27 h 40"/>
                  <a:gd name="T56" fmla="*/ 18 w 28"/>
                  <a:gd name="T57" fmla="*/ 26 h 40"/>
                  <a:gd name="T58" fmla="*/ 21 w 28"/>
                  <a:gd name="T59" fmla="*/ 22 h 40"/>
                  <a:gd name="T60" fmla="*/ 20 w 28"/>
                  <a:gd name="T61" fmla="*/ 19 h 40"/>
                  <a:gd name="T62" fmla="*/ 23 w 28"/>
                  <a:gd name="T63" fmla="*/ 19 h 40"/>
                  <a:gd name="T64" fmla="*/ 26 w 28"/>
                  <a:gd name="T65" fmla="*/ 15 h 40"/>
                  <a:gd name="T66" fmla="*/ 26 w 28"/>
                  <a:gd name="T67" fmla="*/ 14 h 40"/>
                  <a:gd name="T68" fmla="*/ 21 w 28"/>
                  <a:gd name="T69" fmla="*/ 8 h 40"/>
                  <a:gd name="T70" fmla="*/ 18 w 28"/>
                  <a:gd name="T71" fmla="*/ 7 h 40"/>
                  <a:gd name="T72" fmla="*/ 25 w 28"/>
                  <a:gd name="T73" fmla="*/ 2 h 40"/>
                  <a:gd name="T74" fmla="*/ 21 w 28"/>
                  <a:gd name="T75" fmla="*/ 0 h 40"/>
                  <a:gd name="T76" fmla="*/ 19 w 28"/>
                  <a:gd name="T77" fmla="*/ 0 h 40"/>
                  <a:gd name="T78" fmla="*/ 9 w 28"/>
                  <a:gd name="T79" fmla="*/ 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8" h="40">
                    <a:moveTo>
                      <a:pt x="9" y="4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3" y="9"/>
                      <a:pt x="9" y="12"/>
                      <a:pt x="7" y="14"/>
                    </a:cubicBezTo>
                    <a:cubicBezTo>
                      <a:pt x="6" y="15"/>
                      <a:pt x="0" y="23"/>
                      <a:pt x="0" y="24"/>
                    </a:cubicBezTo>
                    <a:cubicBezTo>
                      <a:pt x="0" y="28"/>
                      <a:pt x="3" y="29"/>
                      <a:pt x="6" y="29"/>
                    </a:cubicBezTo>
                    <a:cubicBezTo>
                      <a:pt x="7" y="21"/>
                      <a:pt x="9" y="19"/>
                      <a:pt x="12" y="15"/>
                    </a:cubicBezTo>
                    <a:cubicBezTo>
                      <a:pt x="15" y="11"/>
                      <a:pt x="19" y="6"/>
                      <a:pt x="23" y="13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6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2" y="18"/>
                      <a:pt x="11" y="21"/>
                      <a:pt x="11" y="24"/>
                    </a:cubicBezTo>
                    <a:cubicBezTo>
                      <a:pt x="14" y="23"/>
                      <a:pt x="14" y="21"/>
                      <a:pt x="16" y="20"/>
                    </a:cubicBezTo>
                    <a:cubicBezTo>
                      <a:pt x="18" y="20"/>
                      <a:pt x="16" y="23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7" y="27"/>
                      <a:pt x="17" y="2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0" y="32"/>
                      <a:pt x="10" y="33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7" y="31"/>
                      <a:pt x="19" y="31"/>
                    </a:cubicBezTo>
                    <a:cubicBezTo>
                      <a:pt x="19" y="35"/>
                      <a:pt x="12" y="34"/>
                      <a:pt x="11" y="37"/>
                    </a:cubicBezTo>
                    <a:cubicBezTo>
                      <a:pt x="17" y="37"/>
                      <a:pt x="20" y="40"/>
                      <a:pt x="23" y="34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7" y="29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6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7"/>
                      <a:pt x="26" y="17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1"/>
                      <a:pt x="23" y="9"/>
                      <a:pt x="21" y="8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5"/>
                      <a:pt x="25" y="4"/>
                      <a:pt x="25" y="2"/>
                    </a:cubicBezTo>
                    <a:cubicBezTo>
                      <a:pt x="25" y="0"/>
                      <a:pt x="23" y="0"/>
                      <a:pt x="21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5" y="4"/>
                      <a:pt x="9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2" name="îSḷîḍè">
                <a:extLst>
                  <a:ext uri="{FF2B5EF4-FFF2-40B4-BE49-F238E27FC236}">
                    <a16:creationId xmlns:a16="http://schemas.microsoft.com/office/drawing/2014/main" id="{8C8A10D3-83B2-4378-A30B-3869819FA6EC}"/>
                  </a:ext>
                </a:extLst>
              </p:cNvPr>
              <p:cNvSpPr/>
              <p:nvPr/>
            </p:nvSpPr>
            <p:spPr bwMode="auto">
              <a:xfrm>
                <a:off x="2935288" y="2916238"/>
                <a:ext cx="128588" cy="146050"/>
              </a:xfrm>
              <a:custGeom>
                <a:avLst/>
                <a:gdLst>
                  <a:gd name="T0" fmla="*/ 19 w 39"/>
                  <a:gd name="T1" fmla="*/ 9 h 44"/>
                  <a:gd name="T2" fmla="*/ 14 w 39"/>
                  <a:gd name="T3" fmla="*/ 12 h 44"/>
                  <a:gd name="T4" fmla="*/ 12 w 39"/>
                  <a:gd name="T5" fmla="*/ 15 h 44"/>
                  <a:gd name="T6" fmla="*/ 10 w 39"/>
                  <a:gd name="T7" fmla="*/ 24 h 44"/>
                  <a:gd name="T8" fmla="*/ 8 w 39"/>
                  <a:gd name="T9" fmla="*/ 12 h 44"/>
                  <a:gd name="T10" fmla="*/ 4 w 39"/>
                  <a:gd name="T11" fmla="*/ 11 h 44"/>
                  <a:gd name="T12" fmla="*/ 5 w 39"/>
                  <a:gd name="T13" fmla="*/ 15 h 44"/>
                  <a:gd name="T14" fmla="*/ 8 w 39"/>
                  <a:gd name="T15" fmla="*/ 29 h 44"/>
                  <a:gd name="T16" fmla="*/ 16 w 39"/>
                  <a:gd name="T17" fmla="*/ 37 h 44"/>
                  <a:gd name="T18" fmla="*/ 23 w 39"/>
                  <a:gd name="T19" fmla="*/ 39 h 44"/>
                  <a:gd name="T20" fmla="*/ 18 w 39"/>
                  <a:gd name="T21" fmla="*/ 26 h 44"/>
                  <a:gd name="T22" fmla="*/ 17 w 39"/>
                  <a:gd name="T23" fmla="*/ 17 h 44"/>
                  <a:gd name="T24" fmla="*/ 19 w 39"/>
                  <a:gd name="T25" fmla="*/ 25 h 44"/>
                  <a:gd name="T26" fmla="*/ 21 w 39"/>
                  <a:gd name="T27" fmla="*/ 33 h 44"/>
                  <a:gd name="T28" fmla="*/ 33 w 39"/>
                  <a:gd name="T29" fmla="*/ 32 h 44"/>
                  <a:gd name="T30" fmla="*/ 36 w 39"/>
                  <a:gd name="T31" fmla="*/ 26 h 44"/>
                  <a:gd name="T32" fmla="*/ 37 w 39"/>
                  <a:gd name="T33" fmla="*/ 11 h 44"/>
                  <a:gd name="T34" fmla="*/ 33 w 39"/>
                  <a:gd name="T35" fmla="*/ 10 h 44"/>
                  <a:gd name="T36" fmla="*/ 17 w 39"/>
                  <a:gd name="T37" fmla="*/ 0 h 44"/>
                  <a:gd name="T38" fmla="*/ 15 w 39"/>
                  <a:gd name="T39" fmla="*/ 1 h 44"/>
                  <a:gd name="T40" fmla="*/ 14 w 39"/>
                  <a:gd name="T41" fmla="*/ 24 h 44"/>
                  <a:gd name="T42" fmla="*/ 16 w 39"/>
                  <a:gd name="T43" fmla="*/ 25 h 44"/>
                  <a:gd name="T44" fmla="*/ 14 w 39"/>
                  <a:gd name="T45" fmla="*/ 27 h 44"/>
                  <a:gd name="T46" fmla="*/ 13 w 39"/>
                  <a:gd name="T47" fmla="*/ 19 h 44"/>
                  <a:gd name="T48" fmla="*/ 12 w 39"/>
                  <a:gd name="T49" fmla="*/ 21 h 44"/>
                  <a:gd name="T50" fmla="*/ 14 w 39"/>
                  <a:gd name="T51" fmla="*/ 34 h 44"/>
                  <a:gd name="T52" fmla="*/ 12 w 39"/>
                  <a:gd name="T53" fmla="*/ 32 h 44"/>
                  <a:gd name="T54" fmla="*/ 25 w 39"/>
                  <a:gd name="T55" fmla="*/ 22 h 44"/>
                  <a:gd name="T56" fmla="*/ 24 w 39"/>
                  <a:gd name="T57" fmla="*/ 24 h 44"/>
                  <a:gd name="T58" fmla="*/ 21 w 39"/>
                  <a:gd name="T59" fmla="*/ 13 h 44"/>
                  <a:gd name="T60" fmla="*/ 20 w 39"/>
                  <a:gd name="T61" fmla="*/ 14 h 44"/>
                  <a:gd name="T62" fmla="*/ 30 w 39"/>
                  <a:gd name="T63" fmla="*/ 13 h 44"/>
                  <a:gd name="T64" fmla="*/ 30 w 39"/>
                  <a:gd name="T65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4">
                    <a:moveTo>
                      <a:pt x="15" y="1"/>
                    </a:moveTo>
                    <a:cubicBezTo>
                      <a:pt x="15" y="3"/>
                      <a:pt x="19" y="7"/>
                      <a:pt x="19" y="9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9"/>
                      <a:pt x="12" y="10"/>
                      <a:pt x="14" y="12"/>
                    </a:cubicBezTo>
                    <a:cubicBezTo>
                      <a:pt x="16" y="13"/>
                      <a:pt x="17" y="13"/>
                      <a:pt x="16" y="16"/>
                    </a:cubicBezTo>
                    <a:cubicBezTo>
                      <a:pt x="15" y="16"/>
                      <a:pt x="13" y="15"/>
                      <a:pt x="12" y="15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6" y="24"/>
                      <a:pt x="8" y="19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8"/>
                      <a:pt x="4" y="10"/>
                      <a:pt x="4" y="11"/>
                    </a:cubicBezTo>
                    <a:cubicBezTo>
                      <a:pt x="4" y="12"/>
                      <a:pt x="5" y="12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0"/>
                      <a:pt x="0" y="33"/>
                      <a:pt x="4" y="33"/>
                    </a:cubicBezTo>
                    <a:cubicBezTo>
                      <a:pt x="6" y="33"/>
                      <a:pt x="7" y="30"/>
                      <a:pt x="8" y="29"/>
                    </a:cubicBezTo>
                    <a:cubicBezTo>
                      <a:pt x="8" y="32"/>
                      <a:pt x="6" y="44"/>
                      <a:pt x="11" y="44"/>
                    </a:cubicBezTo>
                    <a:cubicBezTo>
                      <a:pt x="14" y="44"/>
                      <a:pt x="15" y="39"/>
                      <a:pt x="16" y="37"/>
                    </a:cubicBezTo>
                    <a:cubicBezTo>
                      <a:pt x="18" y="37"/>
                      <a:pt x="19" y="40"/>
                      <a:pt x="21" y="40"/>
                    </a:cubicBezTo>
                    <a:cubicBezTo>
                      <a:pt x="22" y="40"/>
                      <a:pt x="23" y="40"/>
                      <a:pt x="23" y="39"/>
                    </a:cubicBezTo>
                    <a:cubicBezTo>
                      <a:pt x="23" y="37"/>
                      <a:pt x="18" y="36"/>
                      <a:pt x="17" y="31"/>
                    </a:cubicBezTo>
                    <a:cubicBezTo>
                      <a:pt x="17" y="28"/>
                      <a:pt x="18" y="28"/>
                      <a:pt x="18" y="26"/>
                    </a:cubicBezTo>
                    <a:cubicBezTo>
                      <a:pt x="17" y="24"/>
                      <a:pt x="17" y="22"/>
                      <a:pt x="17" y="20"/>
                    </a:cubicBezTo>
                    <a:cubicBezTo>
                      <a:pt x="17" y="19"/>
                      <a:pt x="17" y="18"/>
                      <a:pt x="17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8" y="28"/>
                      <a:pt x="18" y="28"/>
                    </a:cubicBezTo>
                    <a:cubicBezTo>
                      <a:pt x="18" y="29"/>
                      <a:pt x="21" y="33"/>
                      <a:pt x="21" y="33"/>
                    </a:cubicBezTo>
                    <a:cubicBezTo>
                      <a:pt x="24" y="33"/>
                      <a:pt x="28" y="27"/>
                      <a:pt x="28" y="27"/>
                    </a:cubicBezTo>
                    <a:cubicBezTo>
                      <a:pt x="30" y="27"/>
                      <a:pt x="31" y="31"/>
                      <a:pt x="33" y="32"/>
                    </a:cubicBezTo>
                    <a:cubicBezTo>
                      <a:pt x="35" y="35"/>
                      <a:pt x="35" y="35"/>
                      <a:pt x="39" y="37"/>
                    </a:cubicBezTo>
                    <a:cubicBezTo>
                      <a:pt x="38" y="34"/>
                      <a:pt x="37" y="29"/>
                      <a:pt x="36" y="26"/>
                    </a:cubicBezTo>
                    <a:cubicBezTo>
                      <a:pt x="35" y="23"/>
                      <a:pt x="33" y="20"/>
                      <a:pt x="32" y="17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0" y="6"/>
                      <a:pt x="27" y="9"/>
                      <a:pt x="25" y="5"/>
                    </a:cubicBezTo>
                    <a:cubicBezTo>
                      <a:pt x="24" y="2"/>
                      <a:pt x="20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lose/>
                    <a:moveTo>
                      <a:pt x="14" y="27"/>
                    </a:moveTo>
                    <a:cubicBezTo>
                      <a:pt x="14" y="25"/>
                      <a:pt x="13" y="24"/>
                      <a:pt x="14" y="24"/>
                    </a:cubicBezTo>
                    <a:cubicBezTo>
                      <a:pt x="15" y="23"/>
                      <a:pt x="15" y="22"/>
                      <a:pt x="16" y="23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6"/>
                      <a:pt x="15" y="27"/>
                      <a:pt x="15" y="27"/>
                    </a:cubicBezTo>
                    <a:cubicBezTo>
                      <a:pt x="15" y="27"/>
                      <a:pt x="14" y="28"/>
                      <a:pt x="14" y="27"/>
                    </a:cubicBezTo>
                    <a:close/>
                    <a:moveTo>
                      <a:pt x="12" y="21"/>
                    </a:moveTo>
                    <a:cubicBezTo>
                      <a:pt x="12" y="20"/>
                      <a:pt x="12" y="20"/>
                      <a:pt x="13" y="19"/>
                    </a:cubicBezTo>
                    <a:cubicBezTo>
                      <a:pt x="13" y="19"/>
                      <a:pt x="14" y="19"/>
                      <a:pt x="14" y="20"/>
                    </a:cubicBezTo>
                    <a:cubicBezTo>
                      <a:pt x="14" y="22"/>
                      <a:pt x="13" y="22"/>
                      <a:pt x="12" y="21"/>
                    </a:cubicBezTo>
                    <a:close/>
                    <a:moveTo>
                      <a:pt x="12" y="32"/>
                    </a:moveTo>
                    <a:cubicBezTo>
                      <a:pt x="13" y="32"/>
                      <a:pt x="14" y="33"/>
                      <a:pt x="14" y="34"/>
                    </a:cubicBezTo>
                    <a:cubicBezTo>
                      <a:pt x="13" y="34"/>
                      <a:pt x="13" y="36"/>
                      <a:pt x="13" y="36"/>
                    </a:cubicBezTo>
                    <a:cubicBezTo>
                      <a:pt x="12" y="36"/>
                      <a:pt x="12" y="32"/>
                      <a:pt x="12" y="32"/>
                    </a:cubicBezTo>
                    <a:close/>
                    <a:moveTo>
                      <a:pt x="24" y="24"/>
                    </a:moveTo>
                    <a:cubicBezTo>
                      <a:pt x="23" y="24"/>
                      <a:pt x="23" y="23"/>
                      <a:pt x="25" y="22"/>
                    </a:cubicBezTo>
                    <a:cubicBezTo>
                      <a:pt x="26" y="21"/>
                      <a:pt x="26" y="22"/>
                      <a:pt x="26" y="23"/>
                    </a:cubicBezTo>
                    <a:cubicBezTo>
                      <a:pt x="25" y="24"/>
                      <a:pt x="24" y="25"/>
                      <a:pt x="24" y="24"/>
                    </a:cubicBezTo>
                    <a:close/>
                    <a:moveTo>
                      <a:pt x="20" y="14"/>
                    </a:moveTo>
                    <a:cubicBezTo>
                      <a:pt x="20" y="14"/>
                      <a:pt x="21" y="14"/>
                      <a:pt x="21" y="13"/>
                    </a:cubicBezTo>
                    <a:cubicBezTo>
                      <a:pt x="22" y="13"/>
                      <a:pt x="22" y="14"/>
                      <a:pt x="22" y="15"/>
                    </a:cubicBezTo>
                    <a:cubicBezTo>
                      <a:pt x="21" y="16"/>
                      <a:pt x="21" y="15"/>
                      <a:pt x="20" y="14"/>
                    </a:cubicBezTo>
                    <a:close/>
                    <a:moveTo>
                      <a:pt x="30" y="14"/>
                    </a:move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3" name="î$ḻïḑê">
                <a:extLst>
                  <a:ext uri="{FF2B5EF4-FFF2-40B4-BE49-F238E27FC236}">
                    <a16:creationId xmlns:a16="http://schemas.microsoft.com/office/drawing/2014/main" id="{9C4F0DDA-49B1-40DE-9EB8-FA162A9072C9}"/>
                  </a:ext>
                </a:extLst>
              </p:cNvPr>
              <p:cNvSpPr/>
              <p:nvPr/>
            </p:nvSpPr>
            <p:spPr bwMode="auto">
              <a:xfrm>
                <a:off x="3586163" y="3059113"/>
                <a:ext cx="95250" cy="100013"/>
              </a:xfrm>
              <a:custGeom>
                <a:avLst/>
                <a:gdLst>
                  <a:gd name="T0" fmla="*/ 17 w 29"/>
                  <a:gd name="T1" fmla="*/ 8 h 30"/>
                  <a:gd name="T2" fmla="*/ 10 w 29"/>
                  <a:gd name="T3" fmla="*/ 1 h 30"/>
                  <a:gd name="T4" fmla="*/ 9 w 29"/>
                  <a:gd name="T5" fmla="*/ 5 h 30"/>
                  <a:gd name="T6" fmla="*/ 9 w 29"/>
                  <a:gd name="T7" fmla="*/ 6 h 30"/>
                  <a:gd name="T8" fmla="*/ 6 w 29"/>
                  <a:gd name="T9" fmla="*/ 12 h 30"/>
                  <a:gd name="T10" fmla="*/ 1 w 29"/>
                  <a:gd name="T11" fmla="*/ 9 h 30"/>
                  <a:gd name="T12" fmla="*/ 0 w 29"/>
                  <a:gd name="T13" fmla="*/ 10 h 30"/>
                  <a:gd name="T14" fmla="*/ 0 w 29"/>
                  <a:gd name="T15" fmla="*/ 11 h 30"/>
                  <a:gd name="T16" fmla="*/ 4 w 29"/>
                  <a:gd name="T17" fmla="*/ 16 h 30"/>
                  <a:gd name="T18" fmla="*/ 6 w 29"/>
                  <a:gd name="T19" fmla="*/ 16 h 30"/>
                  <a:gd name="T20" fmla="*/ 15 w 29"/>
                  <a:gd name="T21" fmla="*/ 13 h 30"/>
                  <a:gd name="T22" fmla="*/ 21 w 29"/>
                  <a:gd name="T23" fmla="*/ 16 h 30"/>
                  <a:gd name="T24" fmla="*/ 27 w 29"/>
                  <a:gd name="T25" fmla="*/ 20 h 30"/>
                  <a:gd name="T26" fmla="*/ 27 w 29"/>
                  <a:gd name="T27" fmla="*/ 20 h 30"/>
                  <a:gd name="T28" fmla="*/ 29 w 29"/>
                  <a:gd name="T29" fmla="*/ 19 h 30"/>
                  <a:gd name="T30" fmla="*/ 26 w 29"/>
                  <a:gd name="T31" fmla="*/ 13 h 30"/>
                  <a:gd name="T32" fmla="*/ 26 w 29"/>
                  <a:gd name="T33" fmla="*/ 11 h 30"/>
                  <a:gd name="T34" fmla="*/ 26 w 29"/>
                  <a:gd name="T35" fmla="*/ 10 h 30"/>
                  <a:gd name="T36" fmla="*/ 24 w 29"/>
                  <a:gd name="T37" fmla="*/ 13 h 30"/>
                  <a:gd name="T38" fmla="*/ 24 w 29"/>
                  <a:gd name="T39" fmla="*/ 14 h 30"/>
                  <a:gd name="T40" fmla="*/ 20 w 29"/>
                  <a:gd name="T41" fmla="*/ 10 h 30"/>
                  <a:gd name="T42" fmla="*/ 29 w 29"/>
                  <a:gd name="T43" fmla="*/ 2 h 30"/>
                  <a:gd name="T44" fmla="*/ 28 w 29"/>
                  <a:gd name="T45" fmla="*/ 0 h 30"/>
                  <a:gd name="T46" fmla="*/ 27 w 29"/>
                  <a:gd name="T47" fmla="*/ 0 h 30"/>
                  <a:gd name="T48" fmla="*/ 17 w 29"/>
                  <a:gd name="T49" fmla="*/ 8 h 30"/>
                  <a:gd name="T50" fmla="*/ 7 w 29"/>
                  <a:gd name="T51" fmla="*/ 27 h 30"/>
                  <a:gd name="T52" fmla="*/ 9 w 29"/>
                  <a:gd name="T53" fmla="*/ 23 h 30"/>
                  <a:gd name="T54" fmla="*/ 10 w 29"/>
                  <a:gd name="T55" fmla="*/ 17 h 30"/>
                  <a:gd name="T56" fmla="*/ 14 w 29"/>
                  <a:gd name="T57" fmla="*/ 18 h 30"/>
                  <a:gd name="T58" fmla="*/ 14 w 29"/>
                  <a:gd name="T59" fmla="*/ 25 h 30"/>
                  <a:gd name="T60" fmla="*/ 11 w 29"/>
                  <a:gd name="T61" fmla="*/ 30 h 30"/>
                  <a:gd name="T62" fmla="*/ 7 w 29"/>
                  <a:gd name="T63" fmla="*/ 29 h 30"/>
                  <a:gd name="T64" fmla="*/ 7 w 29"/>
                  <a:gd name="T65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30">
                    <a:moveTo>
                      <a:pt x="17" y="8"/>
                    </a:moveTo>
                    <a:cubicBezTo>
                      <a:pt x="14" y="8"/>
                      <a:pt x="11" y="2"/>
                      <a:pt x="10" y="1"/>
                    </a:cubicBezTo>
                    <a:cubicBezTo>
                      <a:pt x="9" y="2"/>
                      <a:pt x="9" y="3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7" y="12"/>
                      <a:pt x="6" y="12"/>
                    </a:cubicBezTo>
                    <a:cubicBezTo>
                      <a:pt x="5" y="12"/>
                      <a:pt x="4" y="9"/>
                      <a:pt x="1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0" y="16"/>
                      <a:pt x="13" y="14"/>
                      <a:pt x="15" y="13"/>
                    </a:cubicBezTo>
                    <a:cubicBezTo>
                      <a:pt x="17" y="14"/>
                      <a:pt x="19" y="14"/>
                      <a:pt x="21" y="16"/>
                    </a:cubicBezTo>
                    <a:cubicBezTo>
                      <a:pt x="22" y="16"/>
                      <a:pt x="26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8" y="20"/>
                      <a:pt x="28" y="19"/>
                      <a:pt x="29" y="19"/>
                    </a:cubicBezTo>
                    <a:cubicBezTo>
                      <a:pt x="29" y="16"/>
                      <a:pt x="28" y="15"/>
                      <a:pt x="26" y="13"/>
                    </a:cubicBezTo>
                    <a:cubicBezTo>
                      <a:pt x="26" y="13"/>
                      <a:pt x="26" y="11"/>
                      <a:pt x="26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8"/>
                      <a:pt x="29" y="6"/>
                      <a:pt x="29" y="2"/>
                    </a:cubicBezTo>
                    <a:cubicBezTo>
                      <a:pt x="29" y="0"/>
                      <a:pt x="29" y="1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1" y="8"/>
                      <a:pt x="17" y="8"/>
                    </a:cubicBezTo>
                    <a:close/>
                    <a:moveTo>
                      <a:pt x="7" y="27"/>
                    </a:moveTo>
                    <a:cubicBezTo>
                      <a:pt x="7" y="26"/>
                      <a:pt x="9" y="24"/>
                      <a:pt x="9" y="23"/>
                    </a:cubicBezTo>
                    <a:cubicBezTo>
                      <a:pt x="10" y="21"/>
                      <a:pt x="10" y="19"/>
                      <a:pt x="10" y="17"/>
                    </a:cubicBezTo>
                    <a:cubicBezTo>
                      <a:pt x="11" y="16"/>
                      <a:pt x="12" y="16"/>
                      <a:pt x="14" y="18"/>
                    </a:cubicBezTo>
                    <a:cubicBezTo>
                      <a:pt x="14" y="22"/>
                      <a:pt x="15" y="21"/>
                      <a:pt x="14" y="25"/>
                    </a:cubicBezTo>
                    <a:cubicBezTo>
                      <a:pt x="14" y="27"/>
                      <a:pt x="13" y="30"/>
                      <a:pt x="11" y="30"/>
                    </a:cubicBezTo>
                    <a:cubicBezTo>
                      <a:pt x="9" y="30"/>
                      <a:pt x="8" y="30"/>
                      <a:pt x="7" y="29"/>
                    </a:cubicBez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4" name="ïṡlïḑé">
                <a:extLst>
                  <a:ext uri="{FF2B5EF4-FFF2-40B4-BE49-F238E27FC236}">
                    <a16:creationId xmlns:a16="http://schemas.microsoft.com/office/drawing/2014/main" id="{38434C44-919A-4C0B-830E-EC3E8A0F49FA}"/>
                  </a:ext>
                </a:extLst>
              </p:cNvPr>
              <p:cNvSpPr/>
              <p:nvPr/>
            </p:nvSpPr>
            <p:spPr bwMode="auto">
              <a:xfrm>
                <a:off x="2806700" y="3025775"/>
                <a:ext cx="142875" cy="146050"/>
              </a:xfrm>
              <a:custGeom>
                <a:avLst/>
                <a:gdLst>
                  <a:gd name="T0" fmla="*/ 5 w 43"/>
                  <a:gd name="T1" fmla="*/ 14 h 44"/>
                  <a:gd name="T2" fmla="*/ 12 w 43"/>
                  <a:gd name="T3" fmla="*/ 3 h 44"/>
                  <a:gd name="T4" fmla="*/ 33 w 43"/>
                  <a:gd name="T5" fmla="*/ 25 h 44"/>
                  <a:gd name="T6" fmla="*/ 28 w 43"/>
                  <a:gd name="T7" fmla="*/ 28 h 44"/>
                  <a:gd name="T8" fmla="*/ 28 w 43"/>
                  <a:gd name="T9" fmla="*/ 30 h 44"/>
                  <a:gd name="T10" fmla="*/ 25 w 43"/>
                  <a:gd name="T11" fmla="*/ 32 h 44"/>
                  <a:gd name="T12" fmla="*/ 26 w 43"/>
                  <a:gd name="T13" fmla="*/ 33 h 44"/>
                  <a:gd name="T14" fmla="*/ 20 w 43"/>
                  <a:gd name="T15" fmla="*/ 38 h 44"/>
                  <a:gd name="T16" fmla="*/ 19 w 43"/>
                  <a:gd name="T17" fmla="*/ 38 h 44"/>
                  <a:gd name="T18" fmla="*/ 9 w 43"/>
                  <a:gd name="T19" fmla="*/ 26 h 44"/>
                  <a:gd name="T20" fmla="*/ 13 w 43"/>
                  <a:gd name="T21" fmla="*/ 20 h 44"/>
                  <a:gd name="T22" fmla="*/ 13 w 43"/>
                  <a:gd name="T23" fmla="*/ 21 h 44"/>
                  <a:gd name="T24" fmla="*/ 12 w 43"/>
                  <a:gd name="T25" fmla="*/ 27 h 44"/>
                  <a:gd name="T26" fmla="*/ 14 w 43"/>
                  <a:gd name="T27" fmla="*/ 30 h 44"/>
                  <a:gd name="T28" fmla="*/ 18 w 43"/>
                  <a:gd name="T29" fmla="*/ 29 h 44"/>
                  <a:gd name="T30" fmla="*/ 18 w 43"/>
                  <a:gd name="T31" fmla="*/ 31 h 44"/>
                  <a:gd name="T32" fmla="*/ 22 w 43"/>
                  <a:gd name="T33" fmla="*/ 33 h 44"/>
                  <a:gd name="T34" fmla="*/ 27 w 43"/>
                  <a:gd name="T35" fmla="*/ 17 h 44"/>
                  <a:gd name="T36" fmla="*/ 25 w 43"/>
                  <a:gd name="T37" fmla="*/ 15 h 44"/>
                  <a:gd name="T38" fmla="*/ 16 w 43"/>
                  <a:gd name="T39" fmla="*/ 19 h 44"/>
                  <a:gd name="T40" fmla="*/ 12 w 43"/>
                  <a:gd name="T41" fmla="*/ 14 h 44"/>
                  <a:gd name="T42" fmla="*/ 11 w 43"/>
                  <a:gd name="T43" fmla="*/ 14 h 44"/>
                  <a:gd name="T44" fmla="*/ 7 w 43"/>
                  <a:gd name="T45" fmla="*/ 23 h 44"/>
                  <a:gd name="T46" fmla="*/ 5 w 43"/>
                  <a:gd name="T47" fmla="*/ 14 h 44"/>
                  <a:gd name="T48" fmla="*/ 0 w 43"/>
                  <a:gd name="T49" fmla="*/ 20 h 44"/>
                  <a:gd name="T50" fmla="*/ 10 w 43"/>
                  <a:gd name="T51" fmla="*/ 33 h 44"/>
                  <a:gd name="T52" fmla="*/ 21 w 43"/>
                  <a:gd name="T53" fmla="*/ 44 h 44"/>
                  <a:gd name="T54" fmla="*/ 21 w 43"/>
                  <a:gd name="T55" fmla="*/ 41 h 44"/>
                  <a:gd name="T56" fmla="*/ 23 w 43"/>
                  <a:gd name="T57" fmla="*/ 41 h 44"/>
                  <a:gd name="T58" fmla="*/ 28 w 43"/>
                  <a:gd name="T59" fmla="*/ 36 h 44"/>
                  <a:gd name="T60" fmla="*/ 36 w 43"/>
                  <a:gd name="T61" fmla="*/ 32 h 44"/>
                  <a:gd name="T62" fmla="*/ 30 w 43"/>
                  <a:gd name="T63" fmla="*/ 14 h 44"/>
                  <a:gd name="T64" fmla="*/ 13 w 43"/>
                  <a:gd name="T65" fmla="*/ 0 h 44"/>
                  <a:gd name="T66" fmla="*/ 0 w 43"/>
                  <a:gd name="T67" fmla="*/ 20 h 44"/>
                  <a:gd name="T68" fmla="*/ 23 w 43"/>
                  <a:gd name="T69" fmla="*/ 20 h 44"/>
                  <a:gd name="T70" fmla="*/ 24 w 43"/>
                  <a:gd name="T71" fmla="*/ 21 h 44"/>
                  <a:gd name="T72" fmla="*/ 25 w 43"/>
                  <a:gd name="T73" fmla="*/ 20 h 44"/>
                  <a:gd name="T74" fmla="*/ 23 w 43"/>
                  <a:gd name="T75" fmla="*/ 19 h 44"/>
                  <a:gd name="T76" fmla="*/ 23 w 43"/>
                  <a:gd name="T77" fmla="*/ 2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" h="44">
                    <a:moveTo>
                      <a:pt x="5" y="14"/>
                    </a:moveTo>
                    <a:cubicBezTo>
                      <a:pt x="5" y="10"/>
                      <a:pt x="9" y="5"/>
                      <a:pt x="12" y="3"/>
                    </a:cubicBezTo>
                    <a:cubicBezTo>
                      <a:pt x="17" y="6"/>
                      <a:pt x="33" y="18"/>
                      <a:pt x="33" y="25"/>
                    </a:cubicBezTo>
                    <a:cubicBezTo>
                      <a:pt x="33" y="27"/>
                      <a:pt x="30" y="27"/>
                      <a:pt x="28" y="28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4" y="35"/>
                      <a:pt x="23" y="38"/>
                      <a:pt x="20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8" y="36"/>
                      <a:pt x="9" y="29"/>
                      <a:pt x="9" y="26"/>
                    </a:cubicBezTo>
                    <a:cubicBezTo>
                      <a:pt x="9" y="24"/>
                      <a:pt x="11" y="20"/>
                      <a:pt x="13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4"/>
                      <a:pt x="13" y="26"/>
                      <a:pt x="12" y="27"/>
                    </a:cubicBezTo>
                    <a:cubicBezTo>
                      <a:pt x="12" y="29"/>
                      <a:pt x="13" y="30"/>
                      <a:pt x="14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2"/>
                      <a:pt x="20" y="33"/>
                      <a:pt x="22" y="33"/>
                    </a:cubicBezTo>
                    <a:cubicBezTo>
                      <a:pt x="26" y="33"/>
                      <a:pt x="26" y="21"/>
                      <a:pt x="27" y="17"/>
                    </a:cubicBezTo>
                    <a:cubicBezTo>
                      <a:pt x="26" y="17"/>
                      <a:pt x="26" y="15"/>
                      <a:pt x="25" y="15"/>
                    </a:cubicBezTo>
                    <a:cubicBezTo>
                      <a:pt x="19" y="15"/>
                      <a:pt x="21" y="19"/>
                      <a:pt x="16" y="19"/>
                    </a:cubicBezTo>
                    <a:cubicBezTo>
                      <a:pt x="15" y="18"/>
                      <a:pt x="14" y="14"/>
                      <a:pt x="1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14"/>
                      <a:pt x="8" y="21"/>
                      <a:pt x="7" y="23"/>
                    </a:cubicBezTo>
                    <a:cubicBezTo>
                      <a:pt x="5" y="22"/>
                      <a:pt x="5" y="18"/>
                      <a:pt x="5" y="14"/>
                    </a:cubicBezTo>
                    <a:close/>
                    <a:moveTo>
                      <a:pt x="0" y="20"/>
                    </a:moveTo>
                    <a:cubicBezTo>
                      <a:pt x="0" y="28"/>
                      <a:pt x="6" y="29"/>
                      <a:pt x="10" y="33"/>
                    </a:cubicBezTo>
                    <a:cubicBezTo>
                      <a:pt x="14" y="37"/>
                      <a:pt x="14" y="44"/>
                      <a:pt x="21" y="4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8" y="37"/>
                      <a:pt x="28" y="36"/>
                    </a:cubicBezTo>
                    <a:cubicBezTo>
                      <a:pt x="30" y="32"/>
                      <a:pt x="29" y="32"/>
                      <a:pt x="36" y="32"/>
                    </a:cubicBezTo>
                    <a:cubicBezTo>
                      <a:pt x="43" y="21"/>
                      <a:pt x="36" y="20"/>
                      <a:pt x="30" y="14"/>
                    </a:cubicBezTo>
                    <a:cubicBezTo>
                      <a:pt x="27" y="10"/>
                      <a:pt x="18" y="0"/>
                      <a:pt x="13" y="0"/>
                    </a:cubicBezTo>
                    <a:cubicBezTo>
                      <a:pt x="7" y="0"/>
                      <a:pt x="0" y="13"/>
                      <a:pt x="0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1"/>
                      <a:pt x="24" y="21"/>
                    </a:cubicBezTo>
                    <a:cubicBezTo>
                      <a:pt x="24" y="21"/>
                      <a:pt x="25" y="21"/>
                      <a:pt x="25" y="20"/>
                    </a:cubicBezTo>
                    <a:cubicBezTo>
                      <a:pt x="25" y="20"/>
                      <a:pt x="24" y="19"/>
                      <a:pt x="23" y="19"/>
                    </a:cubicBezTo>
                    <a:cubicBezTo>
                      <a:pt x="23" y="19"/>
                      <a:pt x="23" y="20"/>
                      <a:pt x="23" y="2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5" name="íṥḻïḋe">
                <a:extLst>
                  <a:ext uri="{FF2B5EF4-FFF2-40B4-BE49-F238E27FC236}">
                    <a16:creationId xmlns:a16="http://schemas.microsoft.com/office/drawing/2014/main" id="{BFC39537-CDDD-47F9-B222-AAC9B34C07C1}"/>
                  </a:ext>
                </a:extLst>
              </p:cNvPr>
              <p:cNvSpPr/>
              <p:nvPr/>
            </p:nvSpPr>
            <p:spPr bwMode="auto">
              <a:xfrm>
                <a:off x="3189288" y="3128963"/>
                <a:ext cx="131763" cy="55563"/>
              </a:xfrm>
              <a:custGeom>
                <a:avLst/>
                <a:gdLst>
                  <a:gd name="T0" fmla="*/ 23 w 40"/>
                  <a:gd name="T1" fmla="*/ 17 h 17"/>
                  <a:gd name="T2" fmla="*/ 20 w 40"/>
                  <a:gd name="T3" fmla="*/ 10 h 17"/>
                  <a:gd name="T4" fmla="*/ 30 w 40"/>
                  <a:gd name="T5" fmla="*/ 6 h 17"/>
                  <a:gd name="T6" fmla="*/ 33 w 40"/>
                  <a:gd name="T7" fmla="*/ 6 h 17"/>
                  <a:gd name="T8" fmla="*/ 40 w 40"/>
                  <a:gd name="T9" fmla="*/ 6 h 17"/>
                  <a:gd name="T10" fmla="*/ 0 w 40"/>
                  <a:gd name="T11" fmla="*/ 0 h 17"/>
                  <a:gd name="T12" fmla="*/ 12 w 40"/>
                  <a:gd name="T13" fmla="*/ 8 h 17"/>
                  <a:gd name="T14" fmla="*/ 23 w 40"/>
                  <a:gd name="T1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17">
                    <a:moveTo>
                      <a:pt x="23" y="17"/>
                    </a:moveTo>
                    <a:cubicBezTo>
                      <a:pt x="22" y="14"/>
                      <a:pt x="20" y="13"/>
                      <a:pt x="20" y="10"/>
                    </a:cubicBezTo>
                    <a:cubicBezTo>
                      <a:pt x="20" y="7"/>
                      <a:pt x="27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5" y="4"/>
                      <a:pt x="9" y="0"/>
                      <a:pt x="0" y="0"/>
                    </a:cubicBezTo>
                    <a:cubicBezTo>
                      <a:pt x="1" y="1"/>
                      <a:pt x="10" y="6"/>
                      <a:pt x="12" y="8"/>
                    </a:cubicBezTo>
                    <a:cubicBezTo>
                      <a:pt x="16" y="10"/>
                      <a:pt x="20" y="15"/>
                      <a:pt x="23" y="1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6" name="ísļïḓê">
                <a:extLst>
                  <a:ext uri="{FF2B5EF4-FFF2-40B4-BE49-F238E27FC236}">
                    <a16:creationId xmlns:a16="http://schemas.microsoft.com/office/drawing/2014/main" id="{0F8C933C-7794-4CC9-B948-698151295AFD}"/>
                  </a:ext>
                </a:extLst>
              </p:cNvPr>
              <p:cNvSpPr/>
              <p:nvPr/>
            </p:nvSpPr>
            <p:spPr bwMode="auto">
              <a:xfrm>
                <a:off x="3657600" y="3175000"/>
                <a:ext cx="139700" cy="127000"/>
              </a:xfrm>
              <a:custGeom>
                <a:avLst/>
                <a:gdLst>
                  <a:gd name="T0" fmla="*/ 32 w 42"/>
                  <a:gd name="T1" fmla="*/ 3 h 38"/>
                  <a:gd name="T2" fmla="*/ 29 w 42"/>
                  <a:gd name="T3" fmla="*/ 7 h 38"/>
                  <a:gd name="T4" fmla="*/ 30 w 42"/>
                  <a:gd name="T5" fmla="*/ 9 h 38"/>
                  <a:gd name="T6" fmla="*/ 37 w 42"/>
                  <a:gd name="T7" fmla="*/ 5 h 38"/>
                  <a:gd name="T8" fmla="*/ 32 w 42"/>
                  <a:gd name="T9" fmla="*/ 3 h 38"/>
                  <a:gd name="T10" fmla="*/ 10 w 42"/>
                  <a:gd name="T11" fmla="*/ 15 h 38"/>
                  <a:gd name="T12" fmla="*/ 15 w 42"/>
                  <a:gd name="T13" fmla="*/ 9 h 38"/>
                  <a:gd name="T14" fmla="*/ 34 w 42"/>
                  <a:gd name="T15" fmla="*/ 17 h 38"/>
                  <a:gd name="T16" fmla="*/ 32 w 42"/>
                  <a:gd name="T17" fmla="*/ 14 h 38"/>
                  <a:gd name="T18" fmla="*/ 36 w 42"/>
                  <a:gd name="T19" fmla="*/ 9 h 38"/>
                  <a:gd name="T20" fmla="*/ 36 w 42"/>
                  <a:gd name="T21" fmla="*/ 14 h 38"/>
                  <a:gd name="T22" fmla="*/ 42 w 42"/>
                  <a:gd name="T23" fmla="*/ 22 h 38"/>
                  <a:gd name="T24" fmla="*/ 39 w 42"/>
                  <a:gd name="T25" fmla="*/ 25 h 38"/>
                  <a:gd name="T26" fmla="*/ 38 w 42"/>
                  <a:gd name="T27" fmla="*/ 25 h 38"/>
                  <a:gd name="T28" fmla="*/ 34 w 42"/>
                  <a:gd name="T29" fmla="*/ 21 h 38"/>
                  <a:gd name="T30" fmla="*/ 29 w 42"/>
                  <a:gd name="T31" fmla="*/ 18 h 38"/>
                  <a:gd name="T32" fmla="*/ 31 w 42"/>
                  <a:gd name="T33" fmla="*/ 24 h 38"/>
                  <a:gd name="T34" fmla="*/ 28 w 42"/>
                  <a:gd name="T35" fmla="*/ 30 h 38"/>
                  <a:gd name="T36" fmla="*/ 27 w 42"/>
                  <a:gd name="T37" fmla="*/ 30 h 38"/>
                  <a:gd name="T38" fmla="*/ 23 w 42"/>
                  <a:gd name="T39" fmla="*/ 27 h 38"/>
                  <a:gd name="T40" fmla="*/ 20 w 42"/>
                  <a:gd name="T41" fmla="*/ 28 h 38"/>
                  <a:gd name="T42" fmla="*/ 19 w 42"/>
                  <a:gd name="T43" fmla="*/ 28 h 38"/>
                  <a:gd name="T44" fmla="*/ 14 w 42"/>
                  <a:gd name="T45" fmla="*/ 29 h 38"/>
                  <a:gd name="T46" fmla="*/ 19 w 42"/>
                  <a:gd name="T47" fmla="*/ 36 h 38"/>
                  <a:gd name="T48" fmla="*/ 19 w 42"/>
                  <a:gd name="T49" fmla="*/ 36 h 38"/>
                  <a:gd name="T50" fmla="*/ 17 w 42"/>
                  <a:gd name="T51" fmla="*/ 38 h 38"/>
                  <a:gd name="T52" fmla="*/ 11 w 42"/>
                  <a:gd name="T53" fmla="*/ 32 h 38"/>
                  <a:gd name="T54" fmla="*/ 7 w 42"/>
                  <a:gd name="T55" fmla="*/ 34 h 38"/>
                  <a:gd name="T56" fmla="*/ 0 w 42"/>
                  <a:gd name="T57" fmla="*/ 26 h 38"/>
                  <a:gd name="T58" fmla="*/ 3 w 42"/>
                  <a:gd name="T59" fmla="*/ 20 h 38"/>
                  <a:gd name="T60" fmla="*/ 10 w 42"/>
                  <a:gd name="T61" fmla="*/ 30 h 38"/>
                  <a:gd name="T62" fmla="*/ 3 w 42"/>
                  <a:gd name="T63" fmla="*/ 17 h 38"/>
                  <a:gd name="T64" fmla="*/ 8 w 42"/>
                  <a:gd name="T65" fmla="*/ 21 h 38"/>
                  <a:gd name="T66" fmla="*/ 13 w 42"/>
                  <a:gd name="T67" fmla="*/ 27 h 38"/>
                  <a:gd name="T68" fmla="*/ 19 w 42"/>
                  <a:gd name="T69" fmla="*/ 25 h 38"/>
                  <a:gd name="T70" fmla="*/ 16 w 42"/>
                  <a:gd name="T71" fmla="*/ 21 h 38"/>
                  <a:gd name="T72" fmla="*/ 18 w 42"/>
                  <a:gd name="T73" fmla="*/ 20 h 38"/>
                  <a:gd name="T74" fmla="*/ 18 w 42"/>
                  <a:gd name="T75" fmla="*/ 20 h 38"/>
                  <a:gd name="T76" fmla="*/ 22 w 42"/>
                  <a:gd name="T77" fmla="*/ 24 h 38"/>
                  <a:gd name="T78" fmla="*/ 27 w 42"/>
                  <a:gd name="T79" fmla="*/ 26 h 38"/>
                  <a:gd name="T80" fmla="*/ 28 w 42"/>
                  <a:gd name="T81" fmla="*/ 25 h 38"/>
                  <a:gd name="T82" fmla="*/ 28 w 42"/>
                  <a:gd name="T83" fmla="*/ 22 h 38"/>
                  <a:gd name="T84" fmla="*/ 23 w 42"/>
                  <a:gd name="T85" fmla="*/ 18 h 38"/>
                  <a:gd name="T86" fmla="*/ 18 w 42"/>
                  <a:gd name="T87" fmla="*/ 15 h 38"/>
                  <a:gd name="T88" fmla="*/ 12 w 42"/>
                  <a:gd name="T89" fmla="*/ 19 h 38"/>
                  <a:gd name="T90" fmla="*/ 11 w 42"/>
                  <a:gd name="T91" fmla="*/ 18 h 38"/>
                  <a:gd name="T92" fmla="*/ 11 w 42"/>
                  <a:gd name="T93" fmla="*/ 17 h 38"/>
                  <a:gd name="T94" fmla="*/ 10 w 42"/>
                  <a:gd name="T95" fmla="*/ 1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2" h="38">
                    <a:moveTo>
                      <a:pt x="32" y="3"/>
                    </a:moveTo>
                    <a:cubicBezTo>
                      <a:pt x="31" y="4"/>
                      <a:pt x="29" y="6"/>
                      <a:pt x="29" y="7"/>
                    </a:cubicBezTo>
                    <a:cubicBezTo>
                      <a:pt x="29" y="9"/>
                      <a:pt x="29" y="9"/>
                      <a:pt x="30" y="9"/>
                    </a:cubicBezTo>
                    <a:cubicBezTo>
                      <a:pt x="33" y="8"/>
                      <a:pt x="35" y="7"/>
                      <a:pt x="37" y="5"/>
                    </a:cubicBezTo>
                    <a:cubicBezTo>
                      <a:pt x="42" y="0"/>
                      <a:pt x="35" y="3"/>
                      <a:pt x="32" y="3"/>
                    </a:cubicBezTo>
                    <a:close/>
                    <a:moveTo>
                      <a:pt x="10" y="15"/>
                    </a:moveTo>
                    <a:cubicBezTo>
                      <a:pt x="15" y="9"/>
                      <a:pt x="15" y="9"/>
                      <a:pt x="15" y="9"/>
                    </a:cubicBezTo>
                    <a:cubicBezTo>
                      <a:pt x="20" y="12"/>
                      <a:pt x="28" y="16"/>
                      <a:pt x="34" y="1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2"/>
                      <a:pt x="34" y="9"/>
                      <a:pt x="36" y="9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8"/>
                      <a:pt x="42" y="17"/>
                      <a:pt x="42" y="22"/>
                    </a:cubicBezTo>
                    <a:cubicBezTo>
                      <a:pt x="42" y="23"/>
                      <a:pt x="40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6" y="25"/>
                      <a:pt x="35" y="22"/>
                      <a:pt x="34" y="21"/>
                    </a:cubicBezTo>
                    <a:cubicBezTo>
                      <a:pt x="33" y="20"/>
                      <a:pt x="31" y="19"/>
                      <a:pt x="29" y="18"/>
                    </a:cubicBezTo>
                    <a:cubicBezTo>
                      <a:pt x="30" y="20"/>
                      <a:pt x="31" y="21"/>
                      <a:pt x="31" y="24"/>
                    </a:cubicBezTo>
                    <a:cubicBezTo>
                      <a:pt x="31" y="26"/>
                      <a:pt x="30" y="30"/>
                      <a:pt x="28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0"/>
                      <a:pt x="25" y="27"/>
                      <a:pt x="23" y="27"/>
                    </a:cubicBezTo>
                    <a:cubicBezTo>
                      <a:pt x="22" y="28"/>
                      <a:pt x="22" y="28"/>
                      <a:pt x="2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7" y="28"/>
                      <a:pt x="14" y="27"/>
                      <a:pt x="14" y="29"/>
                    </a:cubicBezTo>
                    <a:cubicBezTo>
                      <a:pt x="14" y="31"/>
                      <a:pt x="19" y="32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8"/>
                      <a:pt x="18" y="38"/>
                      <a:pt x="17" y="38"/>
                    </a:cubicBezTo>
                    <a:cubicBezTo>
                      <a:pt x="16" y="38"/>
                      <a:pt x="13" y="33"/>
                      <a:pt x="11" y="32"/>
                    </a:cubicBezTo>
                    <a:cubicBezTo>
                      <a:pt x="10" y="32"/>
                      <a:pt x="8" y="34"/>
                      <a:pt x="7" y="34"/>
                    </a:cubicBezTo>
                    <a:cubicBezTo>
                      <a:pt x="5" y="34"/>
                      <a:pt x="0" y="29"/>
                      <a:pt x="0" y="26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4" y="25"/>
                      <a:pt x="3" y="30"/>
                      <a:pt x="10" y="30"/>
                    </a:cubicBezTo>
                    <a:cubicBezTo>
                      <a:pt x="9" y="26"/>
                      <a:pt x="3" y="26"/>
                      <a:pt x="3" y="17"/>
                    </a:cubicBezTo>
                    <a:cubicBezTo>
                      <a:pt x="7" y="17"/>
                      <a:pt x="7" y="19"/>
                      <a:pt x="8" y="21"/>
                    </a:cubicBezTo>
                    <a:cubicBezTo>
                      <a:pt x="10" y="24"/>
                      <a:pt x="11" y="24"/>
                      <a:pt x="13" y="27"/>
                    </a:cubicBezTo>
                    <a:cubicBezTo>
                      <a:pt x="16" y="25"/>
                      <a:pt x="15" y="25"/>
                      <a:pt x="19" y="25"/>
                    </a:cubicBezTo>
                    <a:cubicBezTo>
                      <a:pt x="18" y="22"/>
                      <a:pt x="16" y="23"/>
                      <a:pt x="16" y="21"/>
                    </a:cubicBezTo>
                    <a:cubicBezTo>
                      <a:pt x="16" y="20"/>
                      <a:pt x="17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0"/>
                      <a:pt x="21" y="23"/>
                      <a:pt x="22" y="24"/>
                    </a:cubicBezTo>
                    <a:cubicBezTo>
                      <a:pt x="23" y="25"/>
                      <a:pt x="25" y="25"/>
                      <a:pt x="27" y="26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6" y="21"/>
                      <a:pt x="25" y="19"/>
                      <a:pt x="23" y="18"/>
                    </a:cubicBezTo>
                    <a:cubicBezTo>
                      <a:pt x="22" y="17"/>
                      <a:pt x="19" y="16"/>
                      <a:pt x="18" y="15"/>
                    </a:cubicBezTo>
                    <a:cubicBezTo>
                      <a:pt x="14" y="17"/>
                      <a:pt x="17" y="19"/>
                      <a:pt x="12" y="19"/>
                    </a:cubicBezTo>
                    <a:cubicBezTo>
                      <a:pt x="12" y="19"/>
                      <a:pt x="11" y="19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lnTo>
                      <a:pt x="10" y="1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7" name="ïṩḻîḋè">
                <a:extLst>
                  <a:ext uri="{FF2B5EF4-FFF2-40B4-BE49-F238E27FC236}">
                    <a16:creationId xmlns:a16="http://schemas.microsoft.com/office/drawing/2014/main" id="{2DDD45B1-BD7E-467D-889F-E4D8100812F2}"/>
                  </a:ext>
                </a:extLst>
              </p:cNvPr>
              <p:cNvSpPr/>
              <p:nvPr/>
            </p:nvSpPr>
            <p:spPr bwMode="auto">
              <a:xfrm>
                <a:off x="2708275" y="3181350"/>
                <a:ext cx="134938" cy="120650"/>
              </a:xfrm>
              <a:custGeom>
                <a:avLst/>
                <a:gdLst>
                  <a:gd name="T0" fmla="*/ 13 w 41"/>
                  <a:gd name="T1" fmla="*/ 12 h 36"/>
                  <a:gd name="T2" fmla="*/ 8 w 41"/>
                  <a:gd name="T3" fmla="*/ 10 h 36"/>
                  <a:gd name="T4" fmla="*/ 0 w 41"/>
                  <a:gd name="T5" fmla="*/ 16 h 36"/>
                  <a:gd name="T6" fmla="*/ 11 w 41"/>
                  <a:gd name="T7" fmla="*/ 21 h 36"/>
                  <a:gd name="T8" fmla="*/ 13 w 41"/>
                  <a:gd name="T9" fmla="*/ 30 h 36"/>
                  <a:gd name="T10" fmla="*/ 10 w 41"/>
                  <a:gd name="T11" fmla="*/ 33 h 36"/>
                  <a:gd name="T12" fmla="*/ 16 w 41"/>
                  <a:gd name="T13" fmla="*/ 35 h 36"/>
                  <a:gd name="T14" fmla="*/ 19 w 41"/>
                  <a:gd name="T15" fmla="*/ 36 h 36"/>
                  <a:gd name="T16" fmla="*/ 20 w 41"/>
                  <a:gd name="T17" fmla="*/ 36 h 36"/>
                  <a:gd name="T18" fmla="*/ 25 w 41"/>
                  <a:gd name="T19" fmla="*/ 34 h 36"/>
                  <a:gd name="T20" fmla="*/ 25 w 41"/>
                  <a:gd name="T21" fmla="*/ 32 h 36"/>
                  <a:gd name="T22" fmla="*/ 29 w 41"/>
                  <a:gd name="T23" fmla="*/ 30 h 36"/>
                  <a:gd name="T24" fmla="*/ 30 w 41"/>
                  <a:gd name="T25" fmla="*/ 28 h 36"/>
                  <a:gd name="T26" fmla="*/ 30 w 41"/>
                  <a:gd name="T27" fmla="*/ 28 h 36"/>
                  <a:gd name="T28" fmla="*/ 41 w 41"/>
                  <a:gd name="T29" fmla="*/ 28 h 36"/>
                  <a:gd name="T30" fmla="*/ 36 w 41"/>
                  <a:gd name="T31" fmla="*/ 23 h 36"/>
                  <a:gd name="T32" fmla="*/ 29 w 41"/>
                  <a:gd name="T33" fmla="*/ 20 h 36"/>
                  <a:gd name="T34" fmla="*/ 27 w 41"/>
                  <a:gd name="T35" fmla="*/ 12 h 36"/>
                  <a:gd name="T36" fmla="*/ 28 w 41"/>
                  <a:gd name="T37" fmla="*/ 7 h 36"/>
                  <a:gd name="T38" fmla="*/ 26 w 41"/>
                  <a:gd name="T39" fmla="*/ 6 h 36"/>
                  <a:gd name="T40" fmla="*/ 21 w 41"/>
                  <a:gd name="T41" fmla="*/ 11 h 36"/>
                  <a:gd name="T42" fmla="*/ 20 w 41"/>
                  <a:gd name="T43" fmla="*/ 6 h 36"/>
                  <a:gd name="T44" fmla="*/ 17 w 41"/>
                  <a:gd name="T45" fmla="*/ 0 h 36"/>
                  <a:gd name="T46" fmla="*/ 13 w 41"/>
                  <a:gd name="T47" fmla="*/ 12 h 36"/>
                  <a:gd name="T48" fmla="*/ 16 w 41"/>
                  <a:gd name="T49" fmla="*/ 14 h 36"/>
                  <a:gd name="T50" fmla="*/ 17 w 41"/>
                  <a:gd name="T51" fmla="*/ 9 h 36"/>
                  <a:gd name="T52" fmla="*/ 18 w 41"/>
                  <a:gd name="T53" fmla="*/ 9 h 36"/>
                  <a:gd name="T54" fmla="*/ 21 w 41"/>
                  <a:gd name="T55" fmla="*/ 16 h 36"/>
                  <a:gd name="T56" fmla="*/ 16 w 41"/>
                  <a:gd name="T57" fmla="*/ 14 h 36"/>
                  <a:gd name="T58" fmla="*/ 19 w 41"/>
                  <a:gd name="T59" fmla="*/ 29 h 36"/>
                  <a:gd name="T60" fmla="*/ 18 w 41"/>
                  <a:gd name="T61" fmla="*/ 25 h 36"/>
                  <a:gd name="T62" fmla="*/ 21 w 41"/>
                  <a:gd name="T63" fmla="*/ 25 h 36"/>
                  <a:gd name="T64" fmla="*/ 25 w 41"/>
                  <a:gd name="T65" fmla="*/ 27 h 36"/>
                  <a:gd name="T66" fmla="*/ 19 w 41"/>
                  <a:gd name="T67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36">
                    <a:moveTo>
                      <a:pt x="13" y="12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6" y="11"/>
                      <a:pt x="0" y="15"/>
                      <a:pt x="0" y="16"/>
                    </a:cubicBezTo>
                    <a:cubicBezTo>
                      <a:pt x="0" y="18"/>
                      <a:pt x="9" y="21"/>
                      <a:pt x="11" y="21"/>
                    </a:cubicBezTo>
                    <a:cubicBezTo>
                      <a:pt x="12" y="23"/>
                      <a:pt x="13" y="30"/>
                      <a:pt x="13" y="30"/>
                    </a:cubicBezTo>
                    <a:cubicBezTo>
                      <a:pt x="13" y="32"/>
                      <a:pt x="12" y="32"/>
                      <a:pt x="10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6"/>
                      <a:pt x="20" y="34"/>
                      <a:pt x="25" y="3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7" y="30"/>
                      <a:pt x="29" y="3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39" y="25"/>
                      <a:pt x="37" y="26"/>
                      <a:pt x="36" y="23"/>
                    </a:cubicBezTo>
                    <a:cubicBezTo>
                      <a:pt x="34" y="21"/>
                      <a:pt x="32" y="22"/>
                      <a:pt x="29" y="20"/>
                    </a:cubicBezTo>
                    <a:cubicBezTo>
                      <a:pt x="29" y="15"/>
                      <a:pt x="27" y="14"/>
                      <a:pt x="27" y="12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7" y="7"/>
                      <a:pt x="27" y="6"/>
                      <a:pt x="26" y="6"/>
                    </a:cubicBezTo>
                    <a:cubicBezTo>
                      <a:pt x="23" y="6"/>
                      <a:pt x="25" y="11"/>
                      <a:pt x="21" y="11"/>
                    </a:cubicBezTo>
                    <a:cubicBezTo>
                      <a:pt x="21" y="10"/>
                      <a:pt x="20" y="7"/>
                      <a:pt x="20" y="6"/>
                    </a:cubicBezTo>
                    <a:cubicBezTo>
                      <a:pt x="19" y="4"/>
                      <a:pt x="18" y="1"/>
                      <a:pt x="17" y="0"/>
                    </a:cubicBezTo>
                    <a:cubicBezTo>
                      <a:pt x="13" y="1"/>
                      <a:pt x="14" y="8"/>
                      <a:pt x="13" y="12"/>
                    </a:cubicBezTo>
                    <a:close/>
                    <a:moveTo>
                      <a:pt x="16" y="14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8" y="9"/>
                      <a:pt x="18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7"/>
                      <a:pt x="18" y="16"/>
                      <a:pt x="16" y="14"/>
                    </a:cubicBezTo>
                    <a:close/>
                    <a:moveTo>
                      <a:pt x="19" y="29"/>
                    </a:moveTo>
                    <a:cubicBezTo>
                      <a:pt x="18" y="28"/>
                      <a:pt x="18" y="27"/>
                      <a:pt x="18" y="25"/>
                    </a:cubicBezTo>
                    <a:cubicBezTo>
                      <a:pt x="19" y="24"/>
                      <a:pt x="20" y="24"/>
                      <a:pt x="21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9"/>
                      <a:pt x="23" y="29"/>
                      <a:pt x="19" y="2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8" name="işliḍe">
                <a:extLst>
                  <a:ext uri="{FF2B5EF4-FFF2-40B4-BE49-F238E27FC236}">
                    <a16:creationId xmlns:a16="http://schemas.microsoft.com/office/drawing/2014/main" id="{C6E489DC-AEE9-4AB4-B971-534659269EB4}"/>
                  </a:ext>
                </a:extLst>
              </p:cNvPr>
              <p:cNvSpPr/>
              <p:nvPr/>
            </p:nvSpPr>
            <p:spPr bwMode="auto">
              <a:xfrm>
                <a:off x="3124200" y="3178175"/>
                <a:ext cx="361950" cy="382588"/>
              </a:xfrm>
              <a:custGeom>
                <a:avLst/>
                <a:gdLst>
                  <a:gd name="T0" fmla="*/ 73 w 110"/>
                  <a:gd name="T1" fmla="*/ 32 h 115"/>
                  <a:gd name="T2" fmla="*/ 73 w 110"/>
                  <a:gd name="T3" fmla="*/ 34 h 115"/>
                  <a:gd name="T4" fmla="*/ 48 w 110"/>
                  <a:gd name="T5" fmla="*/ 86 h 115"/>
                  <a:gd name="T6" fmla="*/ 25 w 110"/>
                  <a:gd name="T7" fmla="*/ 102 h 115"/>
                  <a:gd name="T8" fmla="*/ 0 w 110"/>
                  <a:gd name="T9" fmla="*/ 115 h 115"/>
                  <a:gd name="T10" fmla="*/ 29 w 110"/>
                  <a:gd name="T11" fmla="*/ 102 h 115"/>
                  <a:gd name="T12" fmla="*/ 53 w 110"/>
                  <a:gd name="T13" fmla="*/ 83 h 115"/>
                  <a:gd name="T14" fmla="*/ 70 w 110"/>
                  <a:gd name="T15" fmla="*/ 58 h 115"/>
                  <a:gd name="T16" fmla="*/ 75 w 110"/>
                  <a:gd name="T17" fmla="*/ 42 h 115"/>
                  <a:gd name="T18" fmla="*/ 75 w 110"/>
                  <a:gd name="T19" fmla="*/ 22 h 115"/>
                  <a:gd name="T20" fmla="*/ 81 w 110"/>
                  <a:gd name="T21" fmla="*/ 48 h 115"/>
                  <a:gd name="T22" fmla="*/ 81 w 110"/>
                  <a:gd name="T23" fmla="*/ 49 h 115"/>
                  <a:gd name="T24" fmla="*/ 70 w 110"/>
                  <a:gd name="T25" fmla="*/ 82 h 115"/>
                  <a:gd name="T26" fmla="*/ 62 w 110"/>
                  <a:gd name="T27" fmla="*/ 95 h 115"/>
                  <a:gd name="T28" fmla="*/ 51 w 110"/>
                  <a:gd name="T29" fmla="*/ 107 h 115"/>
                  <a:gd name="T30" fmla="*/ 72 w 110"/>
                  <a:gd name="T31" fmla="*/ 83 h 115"/>
                  <a:gd name="T32" fmla="*/ 83 w 110"/>
                  <a:gd name="T33" fmla="*/ 49 h 115"/>
                  <a:gd name="T34" fmla="*/ 83 w 110"/>
                  <a:gd name="T35" fmla="*/ 47 h 115"/>
                  <a:gd name="T36" fmla="*/ 80 w 110"/>
                  <a:gd name="T37" fmla="*/ 31 h 115"/>
                  <a:gd name="T38" fmla="*/ 75 w 110"/>
                  <a:gd name="T39" fmla="*/ 18 h 115"/>
                  <a:gd name="T40" fmla="*/ 87 w 110"/>
                  <a:gd name="T41" fmla="*/ 36 h 115"/>
                  <a:gd name="T42" fmla="*/ 92 w 110"/>
                  <a:gd name="T43" fmla="*/ 62 h 115"/>
                  <a:gd name="T44" fmla="*/ 87 w 110"/>
                  <a:gd name="T45" fmla="*/ 88 h 115"/>
                  <a:gd name="T46" fmla="*/ 83 w 110"/>
                  <a:gd name="T47" fmla="*/ 99 h 115"/>
                  <a:gd name="T48" fmla="*/ 77 w 110"/>
                  <a:gd name="T49" fmla="*/ 110 h 115"/>
                  <a:gd name="T50" fmla="*/ 88 w 110"/>
                  <a:gd name="T51" fmla="*/ 89 h 115"/>
                  <a:gd name="T52" fmla="*/ 94 w 110"/>
                  <a:gd name="T53" fmla="*/ 64 h 115"/>
                  <a:gd name="T54" fmla="*/ 94 w 110"/>
                  <a:gd name="T55" fmla="*/ 57 h 115"/>
                  <a:gd name="T56" fmla="*/ 87 w 110"/>
                  <a:gd name="T57" fmla="*/ 32 h 115"/>
                  <a:gd name="T58" fmla="*/ 81 w 110"/>
                  <a:gd name="T59" fmla="*/ 21 h 115"/>
                  <a:gd name="T60" fmla="*/ 74 w 110"/>
                  <a:gd name="T61" fmla="*/ 12 h 115"/>
                  <a:gd name="T62" fmla="*/ 93 w 110"/>
                  <a:gd name="T63" fmla="*/ 29 h 115"/>
                  <a:gd name="T64" fmla="*/ 106 w 110"/>
                  <a:gd name="T65" fmla="*/ 52 h 115"/>
                  <a:gd name="T66" fmla="*/ 107 w 110"/>
                  <a:gd name="T67" fmla="*/ 84 h 115"/>
                  <a:gd name="T68" fmla="*/ 104 w 110"/>
                  <a:gd name="T69" fmla="*/ 99 h 115"/>
                  <a:gd name="T70" fmla="*/ 100 w 110"/>
                  <a:gd name="T71" fmla="*/ 113 h 115"/>
                  <a:gd name="T72" fmla="*/ 110 w 110"/>
                  <a:gd name="T73" fmla="*/ 70 h 115"/>
                  <a:gd name="T74" fmla="*/ 110 w 110"/>
                  <a:gd name="T75" fmla="*/ 69 h 115"/>
                  <a:gd name="T76" fmla="*/ 105 w 110"/>
                  <a:gd name="T77" fmla="*/ 43 h 115"/>
                  <a:gd name="T78" fmla="*/ 99 w 110"/>
                  <a:gd name="T79" fmla="*/ 33 h 115"/>
                  <a:gd name="T80" fmla="*/ 92 w 110"/>
                  <a:gd name="T81" fmla="*/ 24 h 115"/>
                  <a:gd name="T82" fmla="*/ 54 w 110"/>
                  <a:gd name="T83" fmla="*/ 0 h 115"/>
                  <a:gd name="T84" fmla="*/ 62 w 110"/>
                  <a:gd name="T85" fmla="*/ 5 h 115"/>
                  <a:gd name="T86" fmla="*/ 67 w 110"/>
                  <a:gd name="T87" fmla="*/ 11 h 115"/>
                  <a:gd name="T88" fmla="*/ 73 w 110"/>
                  <a:gd name="T89" fmla="*/ 3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0" h="115">
                    <a:moveTo>
                      <a:pt x="73" y="32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3" y="57"/>
                      <a:pt x="59" y="74"/>
                      <a:pt x="48" y="86"/>
                    </a:cubicBezTo>
                    <a:cubicBezTo>
                      <a:pt x="42" y="91"/>
                      <a:pt x="32" y="98"/>
                      <a:pt x="25" y="102"/>
                    </a:cubicBezTo>
                    <a:cubicBezTo>
                      <a:pt x="21" y="104"/>
                      <a:pt x="1" y="114"/>
                      <a:pt x="0" y="115"/>
                    </a:cubicBezTo>
                    <a:cubicBezTo>
                      <a:pt x="4" y="115"/>
                      <a:pt x="24" y="104"/>
                      <a:pt x="29" y="102"/>
                    </a:cubicBezTo>
                    <a:cubicBezTo>
                      <a:pt x="37" y="97"/>
                      <a:pt x="46" y="90"/>
                      <a:pt x="53" y="83"/>
                    </a:cubicBezTo>
                    <a:cubicBezTo>
                      <a:pt x="61" y="75"/>
                      <a:pt x="64" y="70"/>
                      <a:pt x="70" y="58"/>
                    </a:cubicBezTo>
                    <a:cubicBezTo>
                      <a:pt x="72" y="54"/>
                      <a:pt x="74" y="48"/>
                      <a:pt x="75" y="42"/>
                    </a:cubicBezTo>
                    <a:cubicBezTo>
                      <a:pt x="76" y="34"/>
                      <a:pt x="75" y="30"/>
                      <a:pt x="75" y="22"/>
                    </a:cubicBezTo>
                    <a:cubicBezTo>
                      <a:pt x="78" y="27"/>
                      <a:pt x="81" y="40"/>
                      <a:pt x="81" y="48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63"/>
                      <a:pt x="75" y="73"/>
                      <a:pt x="70" y="82"/>
                    </a:cubicBezTo>
                    <a:cubicBezTo>
                      <a:pt x="68" y="87"/>
                      <a:pt x="64" y="92"/>
                      <a:pt x="62" y="95"/>
                    </a:cubicBezTo>
                    <a:cubicBezTo>
                      <a:pt x="60" y="98"/>
                      <a:pt x="52" y="106"/>
                      <a:pt x="51" y="107"/>
                    </a:cubicBezTo>
                    <a:cubicBezTo>
                      <a:pt x="57" y="104"/>
                      <a:pt x="68" y="89"/>
                      <a:pt x="72" y="83"/>
                    </a:cubicBezTo>
                    <a:cubicBezTo>
                      <a:pt x="77" y="76"/>
                      <a:pt x="83" y="62"/>
                      <a:pt x="83" y="49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2"/>
                      <a:pt x="82" y="35"/>
                      <a:pt x="80" y="31"/>
                    </a:cubicBezTo>
                    <a:cubicBezTo>
                      <a:pt x="79" y="27"/>
                      <a:pt x="76" y="21"/>
                      <a:pt x="75" y="18"/>
                    </a:cubicBezTo>
                    <a:cubicBezTo>
                      <a:pt x="78" y="20"/>
                      <a:pt x="85" y="32"/>
                      <a:pt x="87" y="36"/>
                    </a:cubicBezTo>
                    <a:cubicBezTo>
                      <a:pt x="90" y="44"/>
                      <a:pt x="92" y="52"/>
                      <a:pt x="92" y="62"/>
                    </a:cubicBezTo>
                    <a:cubicBezTo>
                      <a:pt x="92" y="71"/>
                      <a:pt x="90" y="82"/>
                      <a:pt x="87" y="88"/>
                    </a:cubicBezTo>
                    <a:cubicBezTo>
                      <a:pt x="86" y="92"/>
                      <a:pt x="84" y="95"/>
                      <a:pt x="83" y="99"/>
                    </a:cubicBezTo>
                    <a:cubicBezTo>
                      <a:pt x="81" y="102"/>
                      <a:pt x="77" y="107"/>
                      <a:pt x="77" y="110"/>
                    </a:cubicBezTo>
                    <a:cubicBezTo>
                      <a:pt x="80" y="108"/>
                      <a:pt x="87" y="94"/>
                      <a:pt x="88" y="89"/>
                    </a:cubicBezTo>
                    <a:cubicBezTo>
                      <a:pt x="91" y="83"/>
                      <a:pt x="94" y="73"/>
                      <a:pt x="94" y="64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49"/>
                      <a:pt x="90" y="37"/>
                      <a:pt x="87" y="32"/>
                    </a:cubicBezTo>
                    <a:cubicBezTo>
                      <a:pt x="85" y="28"/>
                      <a:pt x="84" y="25"/>
                      <a:pt x="81" y="21"/>
                    </a:cubicBezTo>
                    <a:cubicBezTo>
                      <a:pt x="80" y="20"/>
                      <a:pt x="74" y="14"/>
                      <a:pt x="74" y="12"/>
                    </a:cubicBezTo>
                    <a:cubicBezTo>
                      <a:pt x="78" y="13"/>
                      <a:pt x="90" y="25"/>
                      <a:pt x="93" y="29"/>
                    </a:cubicBezTo>
                    <a:cubicBezTo>
                      <a:pt x="99" y="37"/>
                      <a:pt x="102" y="41"/>
                      <a:pt x="106" y="52"/>
                    </a:cubicBezTo>
                    <a:cubicBezTo>
                      <a:pt x="108" y="61"/>
                      <a:pt x="109" y="74"/>
                      <a:pt x="107" y="84"/>
                    </a:cubicBezTo>
                    <a:cubicBezTo>
                      <a:pt x="106" y="90"/>
                      <a:pt x="106" y="94"/>
                      <a:pt x="104" y="99"/>
                    </a:cubicBezTo>
                    <a:cubicBezTo>
                      <a:pt x="103" y="103"/>
                      <a:pt x="100" y="110"/>
                      <a:pt x="100" y="113"/>
                    </a:cubicBezTo>
                    <a:cubicBezTo>
                      <a:pt x="105" y="108"/>
                      <a:pt x="110" y="82"/>
                      <a:pt x="110" y="70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0"/>
                      <a:pt x="108" y="49"/>
                      <a:pt x="105" y="43"/>
                    </a:cubicBezTo>
                    <a:cubicBezTo>
                      <a:pt x="103" y="39"/>
                      <a:pt x="102" y="37"/>
                      <a:pt x="99" y="33"/>
                    </a:cubicBezTo>
                    <a:cubicBezTo>
                      <a:pt x="97" y="30"/>
                      <a:pt x="95" y="28"/>
                      <a:pt x="92" y="24"/>
                    </a:cubicBezTo>
                    <a:cubicBezTo>
                      <a:pt x="88" y="18"/>
                      <a:pt x="62" y="0"/>
                      <a:pt x="54" y="0"/>
                    </a:cubicBezTo>
                    <a:cubicBezTo>
                      <a:pt x="55" y="1"/>
                      <a:pt x="59" y="3"/>
                      <a:pt x="62" y="5"/>
                    </a:cubicBezTo>
                    <a:cubicBezTo>
                      <a:pt x="63" y="6"/>
                      <a:pt x="66" y="9"/>
                      <a:pt x="67" y="11"/>
                    </a:cubicBezTo>
                    <a:cubicBezTo>
                      <a:pt x="71" y="16"/>
                      <a:pt x="73" y="23"/>
                      <a:pt x="73" y="32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9" name="iṡľîḑê">
                <a:extLst>
                  <a:ext uri="{FF2B5EF4-FFF2-40B4-BE49-F238E27FC236}">
                    <a16:creationId xmlns:a16="http://schemas.microsoft.com/office/drawing/2014/main" id="{59C33DAC-26B6-41AE-A2F4-075A6555EEC1}"/>
                  </a:ext>
                </a:extLst>
              </p:cNvPr>
              <p:cNvSpPr/>
              <p:nvPr/>
            </p:nvSpPr>
            <p:spPr bwMode="auto">
              <a:xfrm>
                <a:off x="2998788" y="3549650"/>
                <a:ext cx="504825" cy="79375"/>
              </a:xfrm>
              <a:custGeom>
                <a:avLst/>
                <a:gdLst>
                  <a:gd name="T0" fmla="*/ 14 w 153"/>
                  <a:gd name="T1" fmla="*/ 17 h 24"/>
                  <a:gd name="T2" fmla="*/ 47 w 153"/>
                  <a:gd name="T3" fmla="*/ 13 h 24"/>
                  <a:gd name="T4" fmla="*/ 71 w 153"/>
                  <a:gd name="T5" fmla="*/ 24 h 24"/>
                  <a:gd name="T6" fmla="*/ 82 w 153"/>
                  <a:gd name="T7" fmla="*/ 24 h 24"/>
                  <a:gd name="T8" fmla="*/ 107 w 153"/>
                  <a:gd name="T9" fmla="*/ 13 h 24"/>
                  <a:gd name="T10" fmla="*/ 139 w 153"/>
                  <a:gd name="T11" fmla="*/ 17 h 24"/>
                  <a:gd name="T12" fmla="*/ 147 w 153"/>
                  <a:gd name="T13" fmla="*/ 17 h 24"/>
                  <a:gd name="T14" fmla="*/ 153 w 153"/>
                  <a:gd name="T15" fmla="*/ 17 h 24"/>
                  <a:gd name="T16" fmla="*/ 146 w 153"/>
                  <a:gd name="T17" fmla="*/ 9 h 24"/>
                  <a:gd name="T18" fmla="*/ 146 w 153"/>
                  <a:gd name="T19" fmla="*/ 9 h 24"/>
                  <a:gd name="T20" fmla="*/ 120 w 153"/>
                  <a:gd name="T21" fmla="*/ 6 h 24"/>
                  <a:gd name="T22" fmla="*/ 97 w 153"/>
                  <a:gd name="T23" fmla="*/ 1 h 24"/>
                  <a:gd name="T24" fmla="*/ 91 w 153"/>
                  <a:gd name="T25" fmla="*/ 1 h 24"/>
                  <a:gd name="T26" fmla="*/ 77 w 153"/>
                  <a:gd name="T27" fmla="*/ 13 h 24"/>
                  <a:gd name="T28" fmla="*/ 66 w 153"/>
                  <a:gd name="T29" fmla="*/ 1 h 24"/>
                  <a:gd name="T30" fmla="*/ 46 w 153"/>
                  <a:gd name="T31" fmla="*/ 2 h 24"/>
                  <a:gd name="T32" fmla="*/ 7 w 153"/>
                  <a:gd name="T33" fmla="*/ 9 h 24"/>
                  <a:gd name="T34" fmla="*/ 8 w 153"/>
                  <a:gd name="T35" fmla="*/ 9 h 24"/>
                  <a:gd name="T36" fmla="*/ 0 w 153"/>
                  <a:gd name="T37" fmla="*/ 17 h 24"/>
                  <a:gd name="T38" fmla="*/ 6 w 153"/>
                  <a:gd name="T39" fmla="*/ 17 h 24"/>
                  <a:gd name="T40" fmla="*/ 14 w 153"/>
                  <a:gd name="T41" fmla="*/ 1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24">
                    <a:moveTo>
                      <a:pt x="14" y="17"/>
                    </a:moveTo>
                    <a:cubicBezTo>
                      <a:pt x="26" y="17"/>
                      <a:pt x="37" y="14"/>
                      <a:pt x="47" y="13"/>
                    </a:cubicBezTo>
                    <a:cubicBezTo>
                      <a:pt x="57" y="13"/>
                      <a:pt x="71" y="11"/>
                      <a:pt x="71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12"/>
                      <a:pt x="95" y="13"/>
                      <a:pt x="107" y="13"/>
                    </a:cubicBezTo>
                    <a:cubicBezTo>
                      <a:pt x="117" y="14"/>
                      <a:pt x="127" y="17"/>
                      <a:pt x="139" y="17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53" y="17"/>
                      <a:pt x="153" y="17"/>
                      <a:pt x="153" y="17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35" y="9"/>
                      <a:pt x="128" y="9"/>
                      <a:pt x="120" y="6"/>
                    </a:cubicBezTo>
                    <a:cubicBezTo>
                      <a:pt x="115" y="5"/>
                      <a:pt x="103" y="1"/>
                      <a:pt x="97" y="1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84" y="1"/>
                      <a:pt x="78" y="7"/>
                      <a:pt x="77" y="13"/>
                    </a:cubicBezTo>
                    <a:cubicBezTo>
                      <a:pt x="74" y="11"/>
                      <a:pt x="75" y="4"/>
                      <a:pt x="66" y="1"/>
                    </a:cubicBezTo>
                    <a:cubicBezTo>
                      <a:pt x="60" y="0"/>
                      <a:pt x="52" y="1"/>
                      <a:pt x="46" y="2"/>
                    </a:cubicBezTo>
                    <a:cubicBezTo>
                      <a:pt x="31" y="6"/>
                      <a:pt x="2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lnTo>
                      <a:pt x="14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0" name="í$lïďê">
                <a:extLst>
                  <a:ext uri="{FF2B5EF4-FFF2-40B4-BE49-F238E27FC236}">
                    <a16:creationId xmlns:a16="http://schemas.microsoft.com/office/drawing/2014/main" id="{6033AECA-115F-4004-BEEC-BA8CDE93D9CC}"/>
                  </a:ext>
                </a:extLst>
              </p:cNvPr>
              <p:cNvSpPr/>
              <p:nvPr/>
            </p:nvSpPr>
            <p:spPr bwMode="auto">
              <a:xfrm>
                <a:off x="2830513" y="2998788"/>
                <a:ext cx="841375" cy="830263"/>
              </a:xfrm>
              <a:custGeom>
                <a:avLst/>
                <a:gdLst>
                  <a:gd name="T0" fmla="*/ 21 w 255"/>
                  <a:gd name="T1" fmla="*/ 127 h 250"/>
                  <a:gd name="T2" fmla="*/ 32 w 255"/>
                  <a:gd name="T3" fmla="*/ 84 h 250"/>
                  <a:gd name="T4" fmla="*/ 41 w 255"/>
                  <a:gd name="T5" fmla="*/ 68 h 250"/>
                  <a:gd name="T6" fmla="*/ 53 w 255"/>
                  <a:gd name="T7" fmla="*/ 54 h 250"/>
                  <a:gd name="T8" fmla="*/ 85 w 255"/>
                  <a:gd name="T9" fmla="*/ 33 h 250"/>
                  <a:gd name="T10" fmla="*/ 128 w 255"/>
                  <a:gd name="T11" fmla="*/ 23 h 250"/>
                  <a:gd name="T12" fmla="*/ 202 w 255"/>
                  <a:gd name="T13" fmla="*/ 54 h 250"/>
                  <a:gd name="T14" fmla="*/ 234 w 255"/>
                  <a:gd name="T15" fmla="*/ 126 h 250"/>
                  <a:gd name="T16" fmla="*/ 234 w 255"/>
                  <a:gd name="T17" fmla="*/ 135 h 250"/>
                  <a:gd name="T18" fmla="*/ 202 w 255"/>
                  <a:gd name="T19" fmla="*/ 206 h 250"/>
                  <a:gd name="T20" fmla="*/ 128 w 255"/>
                  <a:gd name="T21" fmla="*/ 237 h 250"/>
                  <a:gd name="T22" fmla="*/ 21 w 255"/>
                  <a:gd name="T23" fmla="*/ 133 h 250"/>
                  <a:gd name="T24" fmla="*/ 21 w 255"/>
                  <a:gd name="T25" fmla="*/ 127 h 250"/>
                  <a:gd name="T26" fmla="*/ 0 w 255"/>
                  <a:gd name="T27" fmla="*/ 110 h 250"/>
                  <a:gd name="T28" fmla="*/ 0 w 255"/>
                  <a:gd name="T29" fmla="*/ 119 h 250"/>
                  <a:gd name="T30" fmla="*/ 7 w 255"/>
                  <a:gd name="T31" fmla="*/ 145 h 250"/>
                  <a:gd name="T32" fmla="*/ 19 w 255"/>
                  <a:gd name="T33" fmla="*/ 165 h 250"/>
                  <a:gd name="T34" fmla="*/ 24 w 255"/>
                  <a:gd name="T35" fmla="*/ 200 h 250"/>
                  <a:gd name="T36" fmla="*/ 40 w 255"/>
                  <a:gd name="T37" fmla="*/ 225 h 250"/>
                  <a:gd name="T38" fmla="*/ 96 w 255"/>
                  <a:gd name="T39" fmla="*/ 250 h 250"/>
                  <a:gd name="T40" fmla="*/ 99 w 255"/>
                  <a:gd name="T41" fmla="*/ 250 h 250"/>
                  <a:gd name="T42" fmla="*/ 114 w 255"/>
                  <a:gd name="T43" fmla="*/ 248 h 250"/>
                  <a:gd name="T44" fmla="*/ 127 w 255"/>
                  <a:gd name="T45" fmla="*/ 244 h 250"/>
                  <a:gd name="T46" fmla="*/ 141 w 255"/>
                  <a:gd name="T47" fmla="*/ 248 h 250"/>
                  <a:gd name="T48" fmla="*/ 156 w 255"/>
                  <a:gd name="T49" fmla="*/ 250 h 250"/>
                  <a:gd name="T50" fmla="*/ 160 w 255"/>
                  <a:gd name="T51" fmla="*/ 250 h 250"/>
                  <a:gd name="T52" fmla="*/ 215 w 255"/>
                  <a:gd name="T53" fmla="*/ 225 h 250"/>
                  <a:gd name="T54" fmla="*/ 236 w 255"/>
                  <a:gd name="T55" fmla="*/ 165 h 250"/>
                  <a:gd name="T56" fmla="*/ 244 w 255"/>
                  <a:gd name="T57" fmla="*/ 154 h 250"/>
                  <a:gd name="T58" fmla="*/ 250 w 255"/>
                  <a:gd name="T59" fmla="*/ 141 h 250"/>
                  <a:gd name="T60" fmla="*/ 255 w 255"/>
                  <a:gd name="T61" fmla="*/ 109 h 250"/>
                  <a:gd name="T62" fmla="*/ 230 w 255"/>
                  <a:gd name="T63" fmla="*/ 57 h 250"/>
                  <a:gd name="T64" fmla="*/ 206 w 255"/>
                  <a:gd name="T65" fmla="*/ 41 h 250"/>
                  <a:gd name="T66" fmla="*/ 193 w 255"/>
                  <a:gd name="T67" fmla="*/ 35 h 250"/>
                  <a:gd name="T68" fmla="*/ 185 w 255"/>
                  <a:gd name="T69" fmla="*/ 25 h 250"/>
                  <a:gd name="T70" fmla="*/ 131 w 255"/>
                  <a:gd name="T71" fmla="*/ 0 h 250"/>
                  <a:gd name="T72" fmla="*/ 123 w 255"/>
                  <a:gd name="T73" fmla="*/ 0 h 250"/>
                  <a:gd name="T74" fmla="*/ 81 w 255"/>
                  <a:gd name="T75" fmla="*/ 16 h 250"/>
                  <a:gd name="T76" fmla="*/ 66 w 255"/>
                  <a:gd name="T77" fmla="*/ 30 h 250"/>
                  <a:gd name="T78" fmla="*/ 48 w 255"/>
                  <a:gd name="T79" fmla="*/ 42 h 250"/>
                  <a:gd name="T80" fmla="*/ 16 w 255"/>
                  <a:gd name="T81" fmla="*/ 67 h 250"/>
                  <a:gd name="T82" fmla="*/ 0 w 255"/>
                  <a:gd name="T83" fmla="*/ 11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5" h="250">
                    <a:moveTo>
                      <a:pt x="21" y="127"/>
                    </a:moveTo>
                    <a:cubicBezTo>
                      <a:pt x="21" y="112"/>
                      <a:pt x="27" y="94"/>
                      <a:pt x="32" y="84"/>
                    </a:cubicBezTo>
                    <a:cubicBezTo>
                      <a:pt x="35" y="78"/>
                      <a:pt x="38" y="73"/>
                      <a:pt x="41" y="68"/>
                    </a:cubicBezTo>
                    <a:cubicBezTo>
                      <a:pt x="45" y="62"/>
                      <a:pt x="49" y="59"/>
                      <a:pt x="53" y="54"/>
                    </a:cubicBezTo>
                    <a:cubicBezTo>
                      <a:pt x="59" y="47"/>
                      <a:pt x="76" y="37"/>
                      <a:pt x="85" y="33"/>
                    </a:cubicBezTo>
                    <a:cubicBezTo>
                      <a:pt x="96" y="28"/>
                      <a:pt x="112" y="23"/>
                      <a:pt x="128" y="23"/>
                    </a:cubicBezTo>
                    <a:cubicBezTo>
                      <a:pt x="159" y="23"/>
                      <a:pt x="187" y="38"/>
                      <a:pt x="202" y="54"/>
                    </a:cubicBezTo>
                    <a:cubicBezTo>
                      <a:pt x="217" y="69"/>
                      <a:pt x="234" y="96"/>
                      <a:pt x="234" y="126"/>
                    </a:cubicBezTo>
                    <a:cubicBezTo>
                      <a:pt x="234" y="135"/>
                      <a:pt x="234" y="135"/>
                      <a:pt x="234" y="135"/>
                    </a:cubicBezTo>
                    <a:cubicBezTo>
                      <a:pt x="234" y="163"/>
                      <a:pt x="217" y="193"/>
                      <a:pt x="202" y="206"/>
                    </a:cubicBezTo>
                    <a:cubicBezTo>
                      <a:pt x="183" y="222"/>
                      <a:pt x="162" y="237"/>
                      <a:pt x="128" y="237"/>
                    </a:cubicBezTo>
                    <a:cubicBezTo>
                      <a:pt x="71" y="237"/>
                      <a:pt x="21" y="189"/>
                      <a:pt x="21" y="133"/>
                    </a:cubicBezTo>
                    <a:cubicBezTo>
                      <a:pt x="21" y="127"/>
                      <a:pt x="21" y="127"/>
                      <a:pt x="21" y="127"/>
                    </a:cubicBezTo>
                    <a:close/>
                    <a:moveTo>
                      <a:pt x="0" y="11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7"/>
                      <a:pt x="4" y="139"/>
                      <a:pt x="7" y="145"/>
                    </a:cubicBezTo>
                    <a:cubicBezTo>
                      <a:pt x="11" y="154"/>
                      <a:pt x="14" y="158"/>
                      <a:pt x="19" y="165"/>
                    </a:cubicBezTo>
                    <a:cubicBezTo>
                      <a:pt x="19" y="181"/>
                      <a:pt x="20" y="189"/>
                      <a:pt x="24" y="200"/>
                    </a:cubicBezTo>
                    <a:cubicBezTo>
                      <a:pt x="28" y="209"/>
                      <a:pt x="34" y="219"/>
                      <a:pt x="40" y="225"/>
                    </a:cubicBezTo>
                    <a:cubicBezTo>
                      <a:pt x="53" y="238"/>
                      <a:pt x="70" y="250"/>
                      <a:pt x="96" y="250"/>
                    </a:cubicBezTo>
                    <a:cubicBezTo>
                      <a:pt x="99" y="250"/>
                      <a:pt x="99" y="250"/>
                      <a:pt x="99" y="250"/>
                    </a:cubicBezTo>
                    <a:cubicBezTo>
                      <a:pt x="104" y="250"/>
                      <a:pt x="109" y="249"/>
                      <a:pt x="114" y="248"/>
                    </a:cubicBezTo>
                    <a:cubicBezTo>
                      <a:pt x="117" y="248"/>
                      <a:pt x="127" y="244"/>
                      <a:pt x="127" y="244"/>
                    </a:cubicBezTo>
                    <a:cubicBezTo>
                      <a:pt x="129" y="244"/>
                      <a:pt x="137" y="248"/>
                      <a:pt x="141" y="248"/>
                    </a:cubicBezTo>
                    <a:cubicBezTo>
                      <a:pt x="145" y="249"/>
                      <a:pt x="151" y="250"/>
                      <a:pt x="156" y="250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82" y="250"/>
                      <a:pt x="205" y="238"/>
                      <a:pt x="215" y="225"/>
                    </a:cubicBezTo>
                    <a:cubicBezTo>
                      <a:pt x="230" y="208"/>
                      <a:pt x="236" y="196"/>
                      <a:pt x="236" y="165"/>
                    </a:cubicBezTo>
                    <a:cubicBezTo>
                      <a:pt x="239" y="162"/>
                      <a:pt x="242" y="158"/>
                      <a:pt x="244" y="154"/>
                    </a:cubicBezTo>
                    <a:cubicBezTo>
                      <a:pt x="247" y="150"/>
                      <a:pt x="249" y="146"/>
                      <a:pt x="250" y="141"/>
                    </a:cubicBezTo>
                    <a:cubicBezTo>
                      <a:pt x="255" y="129"/>
                      <a:pt x="255" y="122"/>
                      <a:pt x="255" y="109"/>
                    </a:cubicBezTo>
                    <a:cubicBezTo>
                      <a:pt x="255" y="90"/>
                      <a:pt x="241" y="65"/>
                      <a:pt x="230" y="57"/>
                    </a:cubicBezTo>
                    <a:cubicBezTo>
                      <a:pt x="221" y="50"/>
                      <a:pt x="218" y="46"/>
                      <a:pt x="206" y="41"/>
                    </a:cubicBezTo>
                    <a:cubicBezTo>
                      <a:pt x="202" y="40"/>
                      <a:pt x="196" y="39"/>
                      <a:pt x="193" y="35"/>
                    </a:cubicBezTo>
                    <a:cubicBezTo>
                      <a:pt x="191" y="31"/>
                      <a:pt x="188" y="28"/>
                      <a:pt x="185" y="25"/>
                    </a:cubicBezTo>
                    <a:cubicBezTo>
                      <a:pt x="173" y="13"/>
                      <a:pt x="154" y="0"/>
                      <a:pt x="13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08" y="0"/>
                      <a:pt x="89" y="9"/>
                      <a:pt x="81" y="16"/>
                    </a:cubicBezTo>
                    <a:cubicBezTo>
                      <a:pt x="75" y="20"/>
                      <a:pt x="70" y="25"/>
                      <a:pt x="66" y="30"/>
                    </a:cubicBezTo>
                    <a:cubicBezTo>
                      <a:pt x="57" y="42"/>
                      <a:pt x="61" y="36"/>
                      <a:pt x="48" y="42"/>
                    </a:cubicBezTo>
                    <a:cubicBezTo>
                      <a:pt x="33" y="49"/>
                      <a:pt x="26" y="55"/>
                      <a:pt x="16" y="67"/>
                    </a:cubicBezTo>
                    <a:cubicBezTo>
                      <a:pt x="9" y="76"/>
                      <a:pt x="0" y="95"/>
                      <a:pt x="0" y="1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1" name="îšḻïḋe">
                <a:extLst>
                  <a:ext uri="{FF2B5EF4-FFF2-40B4-BE49-F238E27FC236}">
                    <a16:creationId xmlns:a16="http://schemas.microsoft.com/office/drawing/2014/main" id="{96E84A2D-6432-4E3B-89B0-90EF0CCDB78F}"/>
                  </a:ext>
                </a:extLst>
              </p:cNvPr>
              <p:cNvSpPr/>
              <p:nvPr/>
            </p:nvSpPr>
            <p:spPr bwMode="auto">
              <a:xfrm>
                <a:off x="2919413" y="3098800"/>
                <a:ext cx="663575" cy="666750"/>
              </a:xfrm>
              <a:custGeom>
                <a:avLst/>
                <a:gdLst>
                  <a:gd name="T0" fmla="*/ 101 w 201"/>
                  <a:gd name="T1" fmla="*/ 0 h 201"/>
                  <a:gd name="T2" fmla="*/ 201 w 201"/>
                  <a:gd name="T3" fmla="*/ 100 h 201"/>
                  <a:gd name="T4" fmla="*/ 101 w 201"/>
                  <a:gd name="T5" fmla="*/ 201 h 201"/>
                  <a:gd name="T6" fmla="*/ 0 w 201"/>
                  <a:gd name="T7" fmla="*/ 100 h 201"/>
                  <a:gd name="T8" fmla="*/ 101 w 201"/>
                  <a:gd name="T9" fmla="*/ 0 h 201"/>
                  <a:gd name="T10" fmla="*/ 101 w 201"/>
                  <a:gd name="T11" fmla="*/ 4 h 201"/>
                  <a:gd name="T12" fmla="*/ 4 w 201"/>
                  <a:gd name="T13" fmla="*/ 100 h 201"/>
                  <a:gd name="T14" fmla="*/ 101 w 201"/>
                  <a:gd name="T15" fmla="*/ 196 h 201"/>
                  <a:gd name="T16" fmla="*/ 197 w 201"/>
                  <a:gd name="T17" fmla="*/ 100 h 201"/>
                  <a:gd name="T18" fmla="*/ 101 w 201"/>
                  <a:gd name="T19" fmla="*/ 4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1" h="201">
                    <a:moveTo>
                      <a:pt x="101" y="0"/>
                    </a:moveTo>
                    <a:cubicBezTo>
                      <a:pt x="156" y="0"/>
                      <a:pt x="201" y="45"/>
                      <a:pt x="201" y="100"/>
                    </a:cubicBezTo>
                    <a:cubicBezTo>
                      <a:pt x="201" y="156"/>
                      <a:pt x="156" y="201"/>
                      <a:pt x="101" y="201"/>
                    </a:cubicBezTo>
                    <a:cubicBezTo>
                      <a:pt x="45" y="201"/>
                      <a:pt x="0" y="156"/>
                      <a:pt x="0" y="100"/>
                    </a:cubicBezTo>
                    <a:cubicBezTo>
                      <a:pt x="0" y="45"/>
                      <a:pt x="45" y="0"/>
                      <a:pt x="101" y="0"/>
                    </a:cubicBezTo>
                    <a:close/>
                    <a:moveTo>
                      <a:pt x="101" y="4"/>
                    </a:moveTo>
                    <a:cubicBezTo>
                      <a:pt x="48" y="4"/>
                      <a:pt x="4" y="47"/>
                      <a:pt x="4" y="100"/>
                    </a:cubicBezTo>
                    <a:cubicBezTo>
                      <a:pt x="4" y="153"/>
                      <a:pt x="48" y="196"/>
                      <a:pt x="101" y="196"/>
                    </a:cubicBezTo>
                    <a:cubicBezTo>
                      <a:pt x="154" y="196"/>
                      <a:pt x="197" y="153"/>
                      <a:pt x="197" y="100"/>
                    </a:cubicBezTo>
                    <a:cubicBezTo>
                      <a:pt x="197" y="47"/>
                      <a:pt x="154" y="4"/>
                      <a:pt x="101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2" name="ïşľiďe">
                <a:extLst>
                  <a:ext uri="{FF2B5EF4-FFF2-40B4-BE49-F238E27FC236}">
                    <a16:creationId xmlns:a16="http://schemas.microsoft.com/office/drawing/2014/main" id="{39D64320-B07A-4ECC-8946-FF5EEBA27B54}"/>
                  </a:ext>
                </a:extLst>
              </p:cNvPr>
              <p:cNvSpPr/>
              <p:nvPr/>
            </p:nvSpPr>
            <p:spPr bwMode="auto">
              <a:xfrm>
                <a:off x="3005138" y="3330575"/>
                <a:ext cx="30163" cy="73025"/>
              </a:xfrm>
              <a:custGeom>
                <a:avLst/>
                <a:gdLst>
                  <a:gd name="T0" fmla="*/ 9 w 9"/>
                  <a:gd name="T1" fmla="*/ 22 h 22"/>
                  <a:gd name="T2" fmla="*/ 5 w 9"/>
                  <a:gd name="T3" fmla="*/ 22 h 22"/>
                  <a:gd name="T4" fmla="*/ 5 w 9"/>
                  <a:gd name="T5" fmla="*/ 6 h 22"/>
                  <a:gd name="T6" fmla="*/ 0 w 9"/>
                  <a:gd name="T7" fmla="*/ 9 h 22"/>
                  <a:gd name="T8" fmla="*/ 0 w 9"/>
                  <a:gd name="T9" fmla="*/ 6 h 22"/>
                  <a:gd name="T10" fmla="*/ 3 w 9"/>
                  <a:gd name="T11" fmla="*/ 4 h 22"/>
                  <a:gd name="T12" fmla="*/ 6 w 9"/>
                  <a:gd name="T13" fmla="*/ 0 h 22"/>
                  <a:gd name="T14" fmla="*/ 9 w 9"/>
                  <a:gd name="T15" fmla="*/ 0 h 22"/>
                  <a:gd name="T16" fmla="*/ 9 w 9"/>
                  <a:gd name="T1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2">
                    <a:moveTo>
                      <a:pt x="9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8"/>
                      <a:pt x="2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5" y="3"/>
                      <a:pt x="6" y="2"/>
                      <a:pt x="6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3" name="iś1ïḓé">
                <a:extLst>
                  <a:ext uri="{FF2B5EF4-FFF2-40B4-BE49-F238E27FC236}">
                    <a16:creationId xmlns:a16="http://schemas.microsoft.com/office/drawing/2014/main" id="{99013B07-3BC0-41A5-9067-E877069C909B}"/>
                  </a:ext>
                </a:extLst>
              </p:cNvPr>
              <p:cNvSpPr/>
              <p:nvPr/>
            </p:nvSpPr>
            <p:spPr bwMode="auto">
              <a:xfrm>
                <a:off x="3060700" y="3330575"/>
                <a:ext cx="46038" cy="73025"/>
              </a:xfrm>
              <a:custGeom>
                <a:avLst/>
                <a:gdLst>
                  <a:gd name="T0" fmla="*/ 0 w 14"/>
                  <a:gd name="T1" fmla="*/ 17 h 22"/>
                  <a:gd name="T2" fmla="*/ 4 w 14"/>
                  <a:gd name="T3" fmla="*/ 16 h 22"/>
                  <a:gd name="T4" fmla="*/ 5 w 14"/>
                  <a:gd name="T5" fmla="*/ 18 h 22"/>
                  <a:gd name="T6" fmla="*/ 6 w 14"/>
                  <a:gd name="T7" fmla="*/ 19 h 22"/>
                  <a:gd name="T8" fmla="*/ 8 w 14"/>
                  <a:gd name="T9" fmla="*/ 17 h 22"/>
                  <a:gd name="T10" fmla="*/ 9 w 14"/>
                  <a:gd name="T11" fmla="*/ 13 h 22"/>
                  <a:gd name="T12" fmla="*/ 6 w 14"/>
                  <a:gd name="T13" fmla="*/ 14 h 22"/>
                  <a:gd name="T14" fmla="*/ 1 w 14"/>
                  <a:gd name="T15" fmla="*/ 13 h 22"/>
                  <a:gd name="T16" fmla="*/ 0 w 14"/>
                  <a:gd name="T17" fmla="*/ 8 h 22"/>
                  <a:gd name="T18" fmla="*/ 1 w 14"/>
                  <a:gd name="T19" fmla="*/ 2 h 22"/>
                  <a:gd name="T20" fmla="*/ 6 w 14"/>
                  <a:gd name="T21" fmla="*/ 0 h 22"/>
                  <a:gd name="T22" fmla="*/ 12 w 14"/>
                  <a:gd name="T23" fmla="*/ 3 h 22"/>
                  <a:gd name="T24" fmla="*/ 14 w 14"/>
                  <a:gd name="T25" fmla="*/ 11 h 22"/>
                  <a:gd name="T26" fmla="*/ 11 w 14"/>
                  <a:gd name="T27" fmla="*/ 19 h 22"/>
                  <a:gd name="T28" fmla="*/ 6 w 14"/>
                  <a:gd name="T29" fmla="*/ 22 h 22"/>
                  <a:gd name="T30" fmla="*/ 2 w 14"/>
                  <a:gd name="T31" fmla="*/ 21 h 22"/>
                  <a:gd name="T32" fmla="*/ 0 w 14"/>
                  <a:gd name="T33" fmla="*/ 17 h 22"/>
                  <a:gd name="T34" fmla="*/ 9 w 14"/>
                  <a:gd name="T35" fmla="*/ 8 h 22"/>
                  <a:gd name="T36" fmla="*/ 8 w 14"/>
                  <a:gd name="T37" fmla="*/ 5 h 22"/>
                  <a:gd name="T38" fmla="*/ 6 w 14"/>
                  <a:gd name="T39" fmla="*/ 4 h 22"/>
                  <a:gd name="T40" fmla="*/ 4 w 14"/>
                  <a:gd name="T41" fmla="*/ 5 h 22"/>
                  <a:gd name="T42" fmla="*/ 4 w 14"/>
                  <a:gd name="T43" fmla="*/ 8 h 22"/>
                  <a:gd name="T44" fmla="*/ 4 w 14"/>
                  <a:gd name="T45" fmla="*/ 11 h 22"/>
                  <a:gd name="T46" fmla="*/ 6 w 14"/>
                  <a:gd name="T47" fmla="*/ 12 h 22"/>
                  <a:gd name="T48" fmla="*/ 8 w 14"/>
                  <a:gd name="T49" fmla="*/ 11 h 22"/>
                  <a:gd name="T50" fmla="*/ 9 w 14"/>
                  <a:gd name="T51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" h="22">
                    <a:moveTo>
                      <a:pt x="0" y="17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8"/>
                      <a:pt x="5" y="18"/>
                    </a:cubicBezTo>
                    <a:cubicBezTo>
                      <a:pt x="5" y="18"/>
                      <a:pt x="6" y="19"/>
                      <a:pt x="6" y="19"/>
                    </a:cubicBezTo>
                    <a:cubicBezTo>
                      <a:pt x="7" y="19"/>
                      <a:pt x="8" y="18"/>
                      <a:pt x="8" y="17"/>
                    </a:cubicBezTo>
                    <a:cubicBezTo>
                      <a:pt x="9" y="17"/>
                      <a:pt x="9" y="15"/>
                      <a:pt x="9" y="13"/>
                    </a:cubicBezTo>
                    <a:cubicBezTo>
                      <a:pt x="8" y="14"/>
                      <a:pt x="7" y="14"/>
                      <a:pt x="6" y="14"/>
                    </a:cubicBezTo>
                    <a:cubicBezTo>
                      <a:pt x="4" y="14"/>
                      <a:pt x="3" y="14"/>
                      <a:pt x="1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10" y="1"/>
                      <a:pt x="12" y="3"/>
                    </a:cubicBezTo>
                    <a:cubicBezTo>
                      <a:pt x="13" y="5"/>
                      <a:pt x="14" y="7"/>
                      <a:pt x="14" y="11"/>
                    </a:cubicBezTo>
                    <a:cubicBezTo>
                      <a:pt x="14" y="15"/>
                      <a:pt x="13" y="18"/>
                      <a:pt x="11" y="19"/>
                    </a:cubicBezTo>
                    <a:cubicBezTo>
                      <a:pt x="10" y="21"/>
                      <a:pt x="8" y="22"/>
                      <a:pt x="6" y="22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8"/>
                      <a:pt x="0" y="17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6"/>
                      <a:pt x="8" y="5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5" y="4"/>
                      <a:pt x="4" y="5"/>
                    </a:cubicBezTo>
                    <a:cubicBezTo>
                      <a:pt x="4" y="5"/>
                      <a:pt x="4" y="6"/>
                      <a:pt x="4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7" y="12"/>
                      <a:pt x="8" y="11"/>
                      <a:pt x="8" y="11"/>
                    </a:cubicBezTo>
                    <a:cubicBezTo>
                      <a:pt x="9" y="10"/>
                      <a:pt x="9" y="9"/>
                      <a:pt x="9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4" name="íṩ1ïḓê">
                <a:extLst>
                  <a:ext uri="{FF2B5EF4-FFF2-40B4-BE49-F238E27FC236}">
                    <a16:creationId xmlns:a16="http://schemas.microsoft.com/office/drawing/2014/main" id="{C2B630F4-446E-4BA5-A81F-F8FCBF6C1FCA}"/>
                  </a:ext>
                </a:extLst>
              </p:cNvPr>
              <p:cNvSpPr/>
              <p:nvPr/>
            </p:nvSpPr>
            <p:spPr bwMode="auto">
              <a:xfrm>
                <a:off x="3121025" y="3335338"/>
                <a:ext cx="46038" cy="68263"/>
              </a:xfrm>
              <a:custGeom>
                <a:avLst/>
                <a:gdLst>
                  <a:gd name="T0" fmla="*/ 0 w 14"/>
                  <a:gd name="T1" fmla="*/ 15 h 21"/>
                  <a:gd name="T2" fmla="*/ 4 w 14"/>
                  <a:gd name="T3" fmla="*/ 15 h 21"/>
                  <a:gd name="T4" fmla="*/ 5 w 14"/>
                  <a:gd name="T5" fmla="*/ 17 h 21"/>
                  <a:gd name="T6" fmla="*/ 7 w 14"/>
                  <a:gd name="T7" fmla="*/ 18 h 21"/>
                  <a:gd name="T8" fmla="*/ 9 w 14"/>
                  <a:gd name="T9" fmla="*/ 17 h 21"/>
                  <a:gd name="T10" fmla="*/ 10 w 14"/>
                  <a:gd name="T11" fmla="*/ 14 h 21"/>
                  <a:gd name="T12" fmla="*/ 9 w 14"/>
                  <a:gd name="T13" fmla="*/ 11 h 21"/>
                  <a:gd name="T14" fmla="*/ 7 w 14"/>
                  <a:gd name="T15" fmla="*/ 10 h 21"/>
                  <a:gd name="T16" fmla="*/ 4 w 14"/>
                  <a:gd name="T17" fmla="*/ 11 h 21"/>
                  <a:gd name="T18" fmla="*/ 0 w 14"/>
                  <a:gd name="T19" fmla="*/ 11 h 21"/>
                  <a:gd name="T20" fmla="*/ 2 w 14"/>
                  <a:gd name="T21" fmla="*/ 0 h 21"/>
                  <a:gd name="T22" fmla="*/ 13 w 14"/>
                  <a:gd name="T23" fmla="*/ 0 h 21"/>
                  <a:gd name="T24" fmla="*/ 13 w 14"/>
                  <a:gd name="T25" fmla="*/ 4 h 21"/>
                  <a:gd name="T26" fmla="*/ 6 w 14"/>
                  <a:gd name="T27" fmla="*/ 4 h 21"/>
                  <a:gd name="T28" fmla="*/ 5 w 14"/>
                  <a:gd name="T29" fmla="*/ 7 h 21"/>
                  <a:gd name="T30" fmla="*/ 8 w 14"/>
                  <a:gd name="T31" fmla="*/ 7 h 21"/>
                  <a:gd name="T32" fmla="*/ 12 w 14"/>
                  <a:gd name="T33" fmla="*/ 8 h 21"/>
                  <a:gd name="T34" fmla="*/ 14 w 14"/>
                  <a:gd name="T35" fmla="*/ 14 h 21"/>
                  <a:gd name="T36" fmla="*/ 13 w 14"/>
                  <a:gd name="T37" fmla="*/ 18 h 21"/>
                  <a:gd name="T38" fmla="*/ 7 w 14"/>
                  <a:gd name="T39" fmla="*/ 21 h 21"/>
                  <a:gd name="T40" fmla="*/ 2 w 14"/>
                  <a:gd name="T41" fmla="*/ 19 h 21"/>
                  <a:gd name="T42" fmla="*/ 0 w 14"/>
                  <a:gd name="T43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21">
                    <a:moveTo>
                      <a:pt x="0" y="15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4" y="16"/>
                      <a:pt x="4" y="16"/>
                      <a:pt x="5" y="17"/>
                    </a:cubicBezTo>
                    <a:cubicBezTo>
                      <a:pt x="6" y="17"/>
                      <a:pt x="6" y="18"/>
                      <a:pt x="7" y="18"/>
                    </a:cubicBezTo>
                    <a:cubicBezTo>
                      <a:pt x="8" y="18"/>
                      <a:pt x="8" y="17"/>
                      <a:pt x="9" y="17"/>
                    </a:cubicBezTo>
                    <a:cubicBezTo>
                      <a:pt x="10" y="16"/>
                      <a:pt x="10" y="15"/>
                      <a:pt x="10" y="14"/>
                    </a:cubicBezTo>
                    <a:cubicBezTo>
                      <a:pt x="10" y="12"/>
                      <a:pt x="10" y="11"/>
                      <a:pt x="9" y="11"/>
                    </a:cubicBezTo>
                    <a:cubicBezTo>
                      <a:pt x="8" y="10"/>
                      <a:pt x="8" y="10"/>
                      <a:pt x="7" y="10"/>
                    </a:cubicBezTo>
                    <a:cubicBezTo>
                      <a:pt x="6" y="10"/>
                      <a:pt x="5" y="10"/>
                      <a:pt x="4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9" y="7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4" y="14"/>
                    </a:cubicBezTo>
                    <a:cubicBezTo>
                      <a:pt x="14" y="15"/>
                      <a:pt x="14" y="17"/>
                      <a:pt x="13" y="18"/>
                    </a:cubicBezTo>
                    <a:cubicBezTo>
                      <a:pt x="11" y="20"/>
                      <a:pt x="9" y="21"/>
                      <a:pt x="7" y="21"/>
                    </a:cubicBezTo>
                    <a:cubicBezTo>
                      <a:pt x="5" y="21"/>
                      <a:pt x="3" y="20"/>
                      <a:pt x="2" y="19"/>
                    </a:cubicBezTo>
                    <a:cubicBezTo>
                      <a:pt x="1" y="18"/>
                      <a:pt x="0" y="17"/>
                      <a:pt x="0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5" name="îṧļîḋé">
                <a:extLst>
                  <a:ext uri="{FF2B5EF4-FFF2-40B4-BE49-F238E27FC236}">
                    <a16:creationId xmlns:a16="http://schemas.microsoft.com/office/drawing/2014/main" id="{14633F6A-6E10-4954-8692-C8E2F54C586F}"/>
                  </a:ext>
                </a:extLst>
              </p:cNvPr>
              <p:cNvSpPr/>
              <p:nvPr/>
            </p:nvSpPr>
            <p:spPr bwMode="auto">
              <a:xfrm>
                <a:off x="3179763" y="3330575"/>
                <a:ext cx="46038" cy="73025"/>
              </a:xfrm>
              <a:custGeom>
                <a:avLst/>
                <a:gdLst>
                  <a:gd name="T0" fmla="*/ 3 w 14"/>
                  <a:gd name="T1" fmla="*/ 10 h 22"/>
                  <a:gd name="T2" fmla="*/ 1 w 14"/>
                  <a:gd name="T3" fmla="*/ 8 h 22"/>
                  <a:gd name="T4" fmla="*/ 0 w 14"/>
                  <a:gd name="T5" fmla="*/ 6 h 22"/>
                  <a:gd name="T6" fmla="*/ 2 w 14"/>
                  <a:gd name="T7" fmla="*/ 2 h 22"/>
                  <a:gd name="T8" fmla="*/ 7 w 14"/>
                  <a:gd name="T9" fmla="*/ 0 h 22"/>
                  <a:gd name="T10" fmla="*/ 11 w 14"/>
                  <a:gd name="T11" fmla="*/ 2 h 22"/>
                  <a:gd name="T12" fmla="*/ 13 w 14"/>
                  <a:gd name="T13" fmla="*/ 6 h 22"/>
                  <a:gd name="T14" fmla="*/ 12 w 14"/>
                  <a:gd name="T15" fmla="*/ 8 h 22"/>
                  <a:gd name="T16" fmla="*/ 10 w 14"/>
                  <a:gd name="T17" fmla="*/ 10 h 22"/>
                  <a:gd name="T18" fmla="*/ 13 w 14"/>
                  <a:gd name="T19" fmla="*/ 12 h 22"/>
                  <a:gd name="T20" fmla="*/ 14 w 14"/>
                  <a:gd name="T21" fmla="*/ 15 h 22"/>
                  <a:gd name="T22" fmla="*/ 12 w 14"/>
                  <a:gd name="T23" fmla="*/ 20 h 22"/>
                  <a:gd name="T24" fmla="*/ 7 w 14"/>
                  <a:gd name="T25" fmla="*/ 22 h 22"/>
                  <a:gd name="T26" fmla="*/ 2 w 14"/>
                  <a:gd name="T27" fmla="*/ 20 h 22"/>
                  <a:gd name="T28" fmla="*/ 0 w 14"/>
                  <a:gd name="T29" fmla="*/ 16 h 22"/>
                  <a:gd name="T30" fmla="*/ 1 w 14"/>
                  <a:gd name="T31" fmla="*/ 12 h 22"/>
                  <a:gd name="T32" fmla="*/ 3 w 14"/>
                  <a:gd name="T33" fmla="*/ 10 h 22"/>
                  <a:gd name="T34" fmla="*/ 4 w 14"/>
                  <a:gd name="T35" fmla="*/ 6 h 22"/>
                  <a:gd name="T36" fmla="*/ 5 w 14"/>
                  <a:gd name="T37" fmla="*/ 8 h 22"/>
                  <a:gd name="T38" fmla="*/ 7 w 14"/>
                  <a:gd name="T39" fmla="*/ 9 h 22"/>
                  <a:gd name="T40" fmla="*/ 8 w 14"/>
                  <a:gd name="T41" fmla="*/ 8 h 22"/>
                  <a:gd name="T42" fmla="*/ 9 w 14"/>
                  <a:gd name="T43" fmla="*/ 6 h 22"/>
                  <a:gd name="T44" fmla="*/ 8 w 14"/>
                  <a:gd name="T45" fmla="*/ 4 h 22"/>
                  <a:gd name="T46" fmla="*/ 7 w 14"/>
                  <a:gd name="T47" fmla="*/ 4 h 22"/>
                  <a:gd name="T48" fmla="*/ 5 w 14"/>
                  <a:gd name="T49" fmla="*/ 4 h 22"/>
                  <a:gd name="T50" fmla="*/ 4 w 14"/>
                  <a:gd name="T51" fmla="*/ 6 h 22"/>
                  <a:gd name="T52" fmla="*/ 4 w 14"/>
                  <a:gd name="T53" fmla="*/ 15 h 22"/>
                  <a:gd name="T54" fmla="*/ 5 w 14"/>
                  <a:gd name="T55" fmla="*/ 18 h 22"/>
                  <a:gd name="T56" fmla="*/ 7 w 14"/>
                  <a:gd name="T57" fmla="*/ 19 h 22"/>
                  <a:gd name="T58" fmla="*/ 9 w 14"/>
                  <a:gd name="T59" fmla="*/ 18 h 22"/>
                  <a:gd name="T60" fmla="*/ 10 w 14"/>
                  <a:gd name="T61" fmla="*/ 15 h 22"/>
                  <a:gd name="T62" fmla="*/ 9 w 14"/>
                  <a:gd name="T63" fmla="*/ 13 h 22"/>
                  <a:gd name="T64" fmla="*/ 7 w 14"/>
                  <a:gd name="T65" fmla="*/ 12 h 22"/>
                  <a:gd name="T66" fmla="*/ 4 w 14"/>
                  <a:gd name="T67" fmla="*/ 13 h 22"/>
                  <a:gd name="T68" fmla="*/ 4 w 14"/>
                  <a:gd name="T6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" h="22">
                    <a:moveTo>
                      <a:pt x="3" y="10"/>
                    </a:moveTo>
                    <a:cubicBezTo>
                      <a:pt x="2" y="10"/>
                      <a:pt x="1" y="9"/>
                      <a:pt x="1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9" y="0"/>
                      <a:pt x="10" y="1"/>
                      <a:pt x="11" y="2"/>
                    </a:cubicBezTo>
                    <a:cubicBezTo>
                      <a:pt x="12" y="3"/>
                      <a:pt x="13" y="4"/>
                      <a:pt x="13" y="6"/>
                    </a:cubicBezTo>
                    <a:cubicBezTo>
                      <a:pt x="13" y="7"/>
                      <a:pt x="13" y="8"/>
                      <a:pt x="12" y="8"/>
                    </a:cubicBezTo>
                    <a:cubicBezTo>
                      <a:pt x="12" y="9"/>
                      <a:pt x="11" y="10"/>
                      <a:pt x="10" y="10"/>
                    </a:cubicBezTo>
                    <a:cubicBezTo>
                      <a:pt x="11" y="11"/>
                      <a:pt x="12" y="11"/>
                      <a:pt x="13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4" y="17"/>
                      <a:pt x="13" y="19"/>
                      <a:pt x="12" y="20"/>
                    </a:cubicBezTo>
                    <a:cubicBezTo>
                      <a:pt x="10" y="21"/>
                      <a:pt x="9" y="22"/>
                      <a:pt x="7" y="22"/>
                    </a:cubicBezTo>
                    <a:cubicBezTo>
                      <a:pt x="5" y="22"/>
                      <a:pt x="3" y="21"/>
                      <a:pt x="2" y="20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14"/>
                      <a:pt x="0" y="13"/>
                      <a:pt x="1" y="12"/>
                    </a:cubicBezTo>
                    <a:cubicBezTo>
                      <a:pt x="1" y="11"/>
                      <a:pt x="2" y="11"/>
                      <a:pt x="3" y="10"/>
                    </a:cubicBezTo>
                    <a:close/>
                    <a:moveTo>
                      <a:pt x="4" y="6"/>
                    </a:moveTo>
                    <a:cubicBezTo>
                      <a:pt x="4" y="7"/>
                      <a:pt x="4" y="8"/>
                      <a:pt x="5" y="8"/>
                    </a:cubicBezTo>
                    <a:cubicBezTo>
                      <a:pt x="5" y="8"/>
                      <a:pt x="6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9" y="8"/>
                      <a:pt x="9" y="7"/>
                      <a:pt x="9" y="6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6"/>
                    </a:cubicBezTo>
                    <a:close/>
                    <a:moveTo>
                      <a:pt x="4" y="15"/>
                    </a:moveTo>
                    <a:cubicBezTo>
                      <a:pt x="4" y="16"/>
                      <a:pt x="4" y="17"/>
                      <a:pt x="5" y="18"/>
                    </a:cubicBezTo>
                    <a:cubicBezTo>
                      <a:pt x="5" y="18"/>
                      <a:pt x="6" y="19"/>
                      <a:pt x="7" y="19"/>
                    </a:cubicBezTo>
                    <a:cubicBezTo>
                      <a:pt x="8" y="19"/>
                      <a:pt x="8" y="18"/>
                      <a:pt x="9" y="18"/>
                    </a:cubicBezTo>
                    <a:cubicBezTo>
                      <a:pt x="9" y="17"/>
                      <a:pt x="10" y="16"/>
                      <a:pt x="10" y="15"/>
                    </a:cubicBezTo>
                    <a:cubicBezTo>
                      <a:pt x="10" y="14"/>
                      <a:pt x="9" y="13"/>
                      <a:pt x="9" y="13"/>
                    </a:cubicBezTo>
                    <a:cubicBezTo>
                      <a:pt x="8" y="12"/>
                      <a:pt x="7" y="12"/>
                      <a:pt x="7" y="12"/>
                    </a:cubicBezTo>
                    <a:cubicBezTo>
                      <a:pt x="6" y="12"/>
                      <a:pt x="5" y="12"/>
                      <a:pt x="4" y="13"/>
                    </a:cubicBezTo>
                    <a:cubicBezTo>
                      <a:pt x="4" y="14"/>
                      <a:pt x="4" y="14"/>
                      <a:pt x="4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6" name="îSļïďè">
                <a:extLst>
                  <a:ext uri="{FF2B5EF4-FFF2-40B4-BE49-F238E27FC236}">
                    <a16:creationId xmlns:a16="http://schemas.microsoft.com/office/drawing/2014/main" id="{88FAB78C-B03A-4B79-8EE8-34119D1F8A5A}"/>
                  </a:ext>
                </a:extLst>
              </p:cNvPr>
              <p:cNvSpPr/>
              <p:nvPr/>
            </p:nvSpPr>
            <p:spPr bwMode="auto">
              <a:xfrm>
                <a:off x="3271838" y="2860675"/>
                <a:ext cx="125413" cy="128588"/>
              </a:xfrm>
              <a:custGeom>
                <a:avLst/>
                <a:gdLst>
                  <a:gd name="T0" fmla="*/ 15 w 38"/>
                  <a:gd name="T1" fmla="*/ 26 h 39"/>
                  <a:gd name="T2" fmla="*/ 24 w 38"/>
                  <a:gd name="T3" fmla="*/ 16 h 39"/>
                  <a:gd name="T4" fmla="*/ 24 w 38"/>
                  <a:gd name="T5" fmla="*/ 20 h 39"/>
                  <a:gd name="T6" fmla="*/ 25 w 38"/>
                  <a:gd name="T7" fmla="*/ 23 h 39"/>
                  <a:gd name="T8" fmla="*/ 28 w 38"/>
                  <a:gd name="T9" fmla="*/ 21 h 39"/>
                  <a:gd name="T10" fmla="*/ 28 w 38"/>
                  <a:gd name="T11" fmla="*/ 22 h 39"/>
                  <a:gd name="T12" fmla="*/ 27 w 38"/>
                  <a:gd name="T13" fmla="*/ 27 h 39"/>
                  <a:gd name="T14" fmla="*/ 20 w 38"/>
                  <a:gd name="T15" fmla="*/ 24 h 39"/>
                  <a:gd name="T16" fmla="*/ 23 w 38"/>
                  <a:gd name="T17" fmla="*/ 31 h 39"/>
                  <a:gd name="T18" fmla="*/ 20 w 38"/>
                  <a:gd name="T19" fmla="*/ 31 h 39"/>
                  <a:gd name="T20" fmla="*/ 15 w 38"/>
                  <a:gd name="T21" fmla="*/ 26 h 39"/>
                  <a:gd name="T22" fmla="*/ 29 w 38"/>
                  <a:gd name="T23" fmla="*/ 3 h 39"/>
                  <a:gd name="T24" fmla="*/ 25 w 38"/>
                  <a:gd name="T25" fmla="*/ 13 h 39"/>
                  <a:gd name="T26" fmla="*/ 22 w 38"/>
                  <a:gd name="T27" fmla="*/ 13 h 39"/>
                  <a:gd name="T28" fmla="*/ 19 w 38"/>
                  <a:gd name="T29" fmla="*/ 15 h 39"/>
                  <a:gd name="T30" fmla="*/ 22 w 38"/>
                  <a:gd name="T31" fmla="*/ 7 h 39"/>
                  <a:gd name="T32" fmla="*/ 26 w 38"/>
                  <a:gd name="T33" fmla="*/ 1 h 39"/>
                  <a:gd name="T34" fmla="*/ 23 w 38"/>
                  <a:gd name="T35" fmla="*/ 0 h 39"/>
                  <a:gd name="T36" fmla="*/ 14 w 38"/>
                  <a:gd name="T37" fmla="*/ 7 h 39"/>
                  <a:gd name="T38" fmla="*/ 11 w 38"/>
                  <a:gd name="T39" fmla="*/ 7 h 39"/>
                  <a:gd name="T40" fmla="*/ 12 w 38"/>
                  <a:gd name="T41" fmla="*/ 9 h 39"/>
                  <a:gd name="T42" fmla="*/ 17 w 38"/>
                  <a:gd name="T43" fmla="*/ 10 h 39"/>
                  <a:gd name="T44" fmla="*/ 14 w 38"/>
                  <a:gd name="T45" fmla="*/ 17 h 39"/>
                  <a:gd name="T46" fmla="*/ 7 w 38"/>
                  <a:gd name="T47" fmla="*/ 20 h 39"/>
                  <a:gd name="T48" fmla="*/ 7 w 38"/>
                  <a:gd name="T49" fmla="*/ 20 h 39"/>
                  <a:gd name="T50" fmla="*/ 3 w 38"/>
                  <a:gd name="T51" fmla="*/ 19 h 39"/>
                  <a:gd name="T52" fmla="*/ 0 w 38"/>
                  <a:gd name="T53" fmla="*/ 24 h 39"/>
                  <a:gd name="T54" fmla="*/ 4 w 38"/>
                  <a:gd name="T55" fmla="*/ 27 h 39"/>
                  <a:gd name="T56" fmla="*/ 4 w 38"/>
                  <a:gd name="T57" fmla="*/ 27 h 39"/>
                  <a:gd name="T58" fmla="*/ 9 w 38"/>
                  <a:gd name="T59" fmla="*/ 27 h 39"/>
                  <a:gd name="T60" fmla="*/ 11 w 38"/>
                  <a:gd name="T61" fmla="*/ 32 h 39"/>
                  <a:gd name="T62" fmla="*/ 14 w 38"/>
                  <a:gd name="T63" fmla="*/ 36 h 39"/>
                  <a:gd name="T64" fmla="*/ 14 w 38"/>
                  <a:gd name="T65" fmla="*/ 31 h 39"/>
                  <a:gd name="T66" fmla="*/ 15 w 38"/>
                  <a:gd name="T67" fmla="*/ 31 h 39"/>
                  <a:gd name="T68" fmla="*/ 19 w 38"/>
                  <a:gd name="T69" fmla="*/ 35 h 39"/>
                  <a:gd name="T70" fmla="*/ 22 w 38"/>
                  <a:gd name="T71" fmla="*/ 35 h 39"/>
                  <a:gd name="T72" fmla="*/ 28 w 38"/>
                  <a:gd name="T73" fmla="*/ 35 h 39"/>
                  <a:gd name="T74" fmla="*/ 32 w 38"/>
                  <a:gd name="T75" fmla="*/ 39 h 39"/>
                  <a:gd name="T76" fmla="*/ 36 w 38"/>
                  <a:gd name="T77" fmla="*/ 36 h 39"/>
                  <a:gd name="T78" fmla="*/ 36 w 38"/>
                  <a:gd name="T79" fmla="*/ 35 h 39"/>
                  <a:gd name="T80" fmla="*/ 30 w 38"/>
                  <a:gd name="T81" fmla="*/ 29 h 39"/>
                  <a:gd name="T82" fmla="*/ 32 w 38"/>
                  <a:gd name="T83" fmla="*/ 21 h 39"/>
                  <a:gd name="T84" fmla="*/ 27 w 38"/>
                  <a:gd name="T85" fmla="*/ 17 h 39"/>
                  <a:gd name="T86" fmla="*/ 28 w 38"/>
                  <a:gd name="T87" fmla="*/ 15 h 39"/>
                  <a:gd name="T88" fmla="*/ 34 w 38"/>
                  <a:gd name="T89" fmla="*/ 13 h 39"/>
                  <a:gd name="T90" fmla="*/ 38 w 38"/>
                  <a:gd name="T91" fmla="*/ 9 h 39"/>
                  <a:gd name="T92" fmla="*/ 32 w 38"/>
                  <a:gd name="T93" fmla="*/ 5 h 39"/>
                  <a:gd name="T94" fmla="*/ 33 w 38"/>
                  <a:gd name="T95" fmla="*/ 3 h 39"/>
                  <a:gd name="T96" fmla="*/ 30 w 38"/>
                  <a:gd name="T97" fmla="*/ 0 h 39"/>
                  <a:gd name="T98" fmla="*/ 29 w 38"/>
                  <a:gd name="T99" fmla="*/ 3 h 39"/>
                  <a:gd name="T100" fmla="*/ 31 w 38"/>
                  <a:gd name="T101" fmla="*/ 8 h 39"/>
                  <a:gd name="T102" fmla="*/ 32 w 38"/>
                  <a:gd name="T103" fmla="*/ 9 h 39"/>
                  <a:gd name="T104" fmla="*/ 33 w 38"/>
                  <a:gd name="T105" fmla="*/ 12 h 39"/>
                  <a:gd name="T106" fmla="*/ 29 w 38"/>
                  <a:gd name="T107" fmla="*/ 12 h 39"/>
                  <a:gd name="T108" fmla="*/ 31 w 38"/>
                  <a:gd name="T10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" h="39">
                    <a:moveTo>
                      <a:pt x="15" y="26"/>
                    </a:moveTo>
                    <a:cubicBezTo>
                      <a:pt x="15" y="22"/>
                      <a:pt x="21" y="15"/>
                      <a:pt x="24" y="16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3"/>
                      <a:pt x="25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5"/>
                      <a:pt x="27" y="25"/>
                      <a:pt x="27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8" y="31"/>
                      <a:pt x="15" y="29"/>
                      <a:pt x="15" y="26"/>
                    </a:cubicBezTo>
                    <a:close/>
                    <a:moveTo>
                      <a:pt x="29" y="3"/>
                    </a:moveTo>
                    <a:cubicBezTo>
                      <a:pt x="29" y="4"/>
                      <a:pt x="26" y="10"/>
                      <a:pt x="25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0" y="13"/>
                      <a:pt x="21" y="15"/>
                      <a:pt x="19" y="15"/>
                    </a:cubicBezTo>
                    <a:cubicBezTo>
                      <a:pt x="20" y="13"/>
                      <a:pt x="20" y="10"/>
                      <a:pt x="22" y="7"/>
                    </a:cubicBezTo>
                    <a:cubicBezTo>
                      <a:pt x="23" y="4"/>
                      <a:pt x="26" y="5"/>
                      <a:pt x="26" y="1"/>
                    </a:cubicBezTo>
                    <a:cubicBezTo>
                      <a:pt x="26" y="1"/>
                      <a:pt x="24" y="0"/>
                      <a:pt x="23" y="0"/>
                    </a:cubicBezTo>
                    <a:cubicBezTo>
                      <a:pt x="21" y="0"/>
                      <a:pt x="21" y="7"/>
                      <a:pt x="14" y="7"/>
                    </a:cubicBezTo>
                    <a:cubicBezTo>
                      <a:pt x="12" y="7"/>
                      <a:pt x="13" y="7"/>
                      <a:pt x="11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5" y="16"/>
                      <a:pt x="14" y="17"/>
                    </a:cubicBezTo>
                    <a:cubicBezTo>
                      <a:pt x="13" y="19"/>
                      <a:pt x="10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2"/>
                      <a:pt x="0" y="22"/>
                      <a:pt x="0" y="24"/>
                    </a:cubicBezTo>
                    <a:cubicBezTo>
                      <a:pt x="1" y="26"/>
                      <a:pt x="1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30"/>
                      <a:pt x="10" y="30"/>
                      <a:pt x="11" y="32"/>
                    </a:cubicBezTo>
                    <a:cubicBezTo>
                      <a:pt x="12" y="36"/>
                      <a:pt x="10" y="34"/>
                      <a:pt x="14" y="36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3"/>
                      <a:pt x="16" y="35"/>
                      <a:pt x="19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4" y="35"/>
                      <a:pt x="26" y="34"/>
                      <a:pt x="28" y="35"/>
                    </a:cubicBezTo>
                    <a:cubicBezTo>
                      <a:pt x="30" y="37"/>
                      <a:pt x="30" y="39"/>
                      <a:pt x="32" y="39"/>
                    </a:cubicBezTo>
                    <a:cubicBezTo>
                      <a:pt x="34" y="39"/>
                      <a:pt x="36" y="37"/>
                      <a:pt x="36" y="36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1"/>
                      <a:pt x="30" y="30"/>
                      <a:pt x="30" y="29"/>
                    </a:cubicBezTo>
                    <a:cubicBezTo>
                      <a:pt x="30" y="27"/>
                      <a:pt x="32" y="24"/>
                      <a:pt x="32" y="21"/>
                    </a:cubicBezTo>
                    <a:cubicBezTo>
                      <a:pt x="32" y="19"/>
                      <a:pt x="29" y="18"/>
                      <a:pt x="27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2" y="15"/>
                      <a:pt x="31" y="14"/>
                      <a:pt x="34" y="13"/>
                    </a:cubicBezTo>
                    <a:cubicBezTo>
                      <a:pt x="36" y="12"/>
                      <a:pt x="38" y="12"/>
                      <a:pt x="38" y="9"/>
                    </a:cubicBezTo>
                    <a:cubicBezTo>
                      <a:pt x="35" y="8"/>
                      <a:pt x="33" y="8"/>
                      <a:pt x="32" y="5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32" y="0"/>
                      <a:pt x="30" y="0"/>
                    </a:cubicBezTo>
                    <a:cubicBezTo>
                      <a:pt x="27" y="0"/>
                      <a:pt x="29" y="2"/>
                      <a:pt x="29" y="3"/>
                    </a:cubicBezTo>
                    <a:close/>
                    <a:moveTo>
                      <a:pt x="31" y="8"/>
                    </a:moveTo>
                    <a:cubicBezTo>
                      <a:pt x="32" y="8"/>
                      <a:pt x="32" y="9"/>
                      <a:pt x="32" y="9"/>
                    </a:cubicBezTo>
                    <a:cubicBezTo>
                      <a:pt x="34" y="11"/>
                      <a:pt x="33" y="12"/>
                      <a:pt x="33" y="12"/>
                    </a:cubicBezTo>
                    <a:cubicBezTo>
                      <a:pt x="33" y="12"/>
                      <a:pt x="29" y="13"/>
                      <a:pt x="29" y="12"/>
                    </a:cubicBezTo>
                    <a:cubicBezTo>
                      <a:pt x="29" y="11"/>
                      <a:pt x="30" y="8"/>
                      <a:pt x="31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7" name="îṡḷiḋè">
                <a:extLst>
                  <a:ext uri="{FF2B5EF4-FFF2-40B4-BE49-F238E27FC236}">
                    <a16:creationId xmlns:a16="http://schemas.microsoft.com/office/drawing/2014/main" id="{1D4E03BC-13B4-46D5-836B-281D154FE8F7}"/>
                  </a:ext>
                </a:extLst>
              </p:cNvPr>
              <p:cNvSpPr/>
              <p:nvPr/>
            </p:nvSpPr>
            <p:spPr bwMode="auto">
              <a:xfrm>
                <a:off x="3440113" y="2943225"/>
                <a:ext cx="134938" cy="109538"/>
              </a:xfrm>
              <a:custGeom>
                <a:avLst/>
                <a:gdLst>
                  <a:gd name="T0" fmla="*/ 20 w 41"/>
                  <a:gd name="T1" fmla="*/ 11 h 33"/>
                  <a:gd name="T2" fmla="*/ 14 w 41"/>
                  <a:gd name="T3" fmla="*/ 8 h 33"/>
                  <a:gd name="T4" fmla="*/ 13 w 41"/>
                  <a:gd name="T5" fmla="*/ 11 h 33"/>
                  <a:gd name="T6" fmla="*/ 16 w 41"/>
                  <a:gd name="T7" fmla="*/ 14 h 33"/>
                  <a:gd name="T8" fmla="*/ 18 w 41"/>
                  <a:gd name="T9" fmla="*/ 14 h 33"/>
                  <a:gd name="T10" fmla="*/ 17 w 41"/>
                  <a:gd name="T11" fmla="*/ 16 h 33"/>
                  <a:gd name="T12" fmla="*/ 14 w 41"/>
                  <a:gd name="T13" fmla="*/ 14 h 33"/>
                  <a:gd name="T14" fmla="*/ 13 w 41"/>
                  <a:gd name="T15" fmla="*/ 14 h 33"/>
                  <a:gd name="T16" fmla="*/ 5 w 41"/>
                  <a:gd name="T17" fmla="*/ 16 h 33"/>
                  <a:gd name="T18" fmla="*/ 0 w 41"/>
                  <a:gd name="T19" fmla="*/ 21 h 33"/>
                  <a:gd name="T20" fmla="*/ 0 w 41"/>
                  <a:gd name="T21" fmla="*/ 25 h 33"/>
                  <a:gd name="T22" fmla="*/ 1 w 41"/>
                  <a:gd name="T23" fmla="*/ 26 h 33"/>
                  <a:gd name="T24" fmla="*/ 9 w 41"/>
                  <a:gd name="T25" fmla="*/ 22 h 33"/>
                  <a:gd name="T26" fmla="*/ 12 w 41"/>
                  <a:gd name="T27" fmla="*/ 23 h 33"/>
                  <a:gd name="T28" fmla="*/ 9 w 41"/>
                  <a:gd name="T29" fmla="*/ 29 h 33"/>
                  <a:gd name="T30" fmla="*/ 10 w 41"/>
                  <a:gd name="T31" fmla="*/ 32 h 33"/>
                  <a:gd name="T32" fmla="*/ 17 w 41"/>
                  <a:gd name="T33" fmla="*/ 24 h 33"/>
                  <a:gd name="T34" fmla="*/ 16 w 41"/>
                  <a:gd name="T35" fmla="*/ 30 h 33"/>
                  <a:gd name="T36" fmla="*/ 20 w 41"/>
                  <a:gd name="T37" fmla="*/ 33 h 33"/>
                  <a:gd name="T38" fmla="*/ 22 w 41"/>
                  <a:gd name="T39" fmla="*/ 32 h 33"/>
                  <a:gd name="T40" fmla="*/ 24 w 41"/>
                  <a:gd name="T41" fmla="*/ 24 h 33"/>
                  <a:gd name="T42" fmla="*/ 22 w 41"/>
                  <a:gd name="T43" fmla="*/ 20 h 33"/>
                  <a:gd name="T44" fmla="*/ 18 w 41"/>
                  <a:gd name="T45" fmla="*/ 20 h 33"/>
                  <a:gd name="T46" fmla="*/ 22 w 41"/>
                  <a:gd name="T47" fmla="*/ 14 h 33"/>
                  <a:gd name="T48" fmla="*/ 22 w 41"/>
                  <a:gd name="T49" fmla="*/ 15 h 33"/>
                  <a:gd name="T50" fmla="*/ 33 w 41"/>
                  <a:gd name="T51" fmla="*/ 15 h 33"/>
                  <a:gd name="T52" fmla="*/ 33 w 41"/>
                  <a:gd name="T53" fmla="*/ 15 h 33"/>
                  <a:gd name="T54" fmla="*/ 34 w 41"/>
                  <a:gd name="T55" fmla="*/ 14 h 33"/>
                  <a:gd name="T56" fmla="*/ 29 w 41"/>
                  <a:gd name="T57" fmla="*/ 10 h 33"/>
                  <a:gd name="T58" fmla="*/ 27 w 41"/>
                  <a:gd name="T59" fmla="*/ 12 h 33"/>
                  <a:gd name="T60" fmla="*/ 26 w 41"/>
                  <a:gd name="T61" fmla="*/ 12 h 33"/>
                  <a:gd name="T62" fmla="*/ 25 w 41"/>
                  <a:gd name="T63" fmla="*/ 12 h 33"/>
                  <a:gd name="T64" fmla="*/ 28 w 41"/>
                  <a:gd name="T65" fmla="*/ 0 h 33"/>
                  <a:gd name="T66" fmla="*/ 20 w 41"/>
                  <a:gd name="T67" fmla="*/ 11 h 33"/>
                  <a:gd name="T68" fmla="*/ 34 w 41"/>
                  <a:gd name="T69" fmla="*/ 5 h 33"/>
                  <a:gd name="T70" fmla="*/ 34 w 41"/>
                  <a:gd name="T71" fmla="*/ 3 h 33"/>
                  <a:gd name="T72" fmla="*/ 41 w 41"/>
                  <a:gd name="T73" fmla="*/ 9 h 33"/>
                  <a:gd name="T74" fmla="*/ 37 w 41"/>
                  <a:gd name="T75" fmla="*/ 12 h 33"/>
                  <a:gd name="T76" fmla="*/ 34 w 41"/>
                  <a:gd name="T77" fmla="*/ 11 h 33"/>
                  <a:gd name="T78" fmla="*/ 35 w 41"/>
                  <a:gd name="T79" fmla="*/ 9 h 33"/>
                  <a:gd name="T80" fmla="*/ 34 w 41"/>
                  <a:gd name="T81" fmla="*/ 8 h 33"/>
                  <a:gd name="T82" fmla="*/ 34 w 41"/>
                  <a:gd name="T83" fmla="*/ 5 h 33"/>
                  <a:gd name="T84" fmla="*/ 11 w 41"/>
                  <a:gd name="T85" fmla="*/ 18 h 33"/>
                  <a:gd name="T86" fmla="*/ 14 w 41"/>
                  <a:gd name="T87" fmla="*/ 17 h 33"/>
                  <a:gd name="T88" fmla="*/ 15 w 41"/>
                  <a:gd name="T89" fmla="*/ 18 h 33"/>
                  <a:gd name="T90" fmla="*/ 11 w 41"/>
                  <a:gd name="T91" fmla="*/ 1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1" h="33">
                    <a:moveTo>
                      <a:pt x="20" y="11"/>
                    </a:moveTo>
                    <a:cubicBezTo>
                      <a:pt x="17" y="11"/>
                      <a:pt x="16" y="9"/>
                      <a:pt x="14" y="8"/>
                    </a:cubicBezTo>
                    <a:cubicBezTo>
                      <a:pt x="14" y="9"/>
                      <a:pt x="13" y="9"/>
                      <a:pt x="13" y="11"/>
                    </a:cubicBezTo>
                    <a:cubicBezTo>
                      <a:pt x="13" y="13"/>
                      <a:pt x="14" y="14"/>
                      <a:pt x="16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5"/>
                      <a:pt x="15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0" y="14"/>
                      <a:pt x="8" y="15"/>
                      <a:pt x="5" y="16"/>
                    </a:cubicBezTo>
                    <a:cubicBezTo>
                      <a:pt x="1" y="17"/>
                      <a:pt x="3" y="19"/>
                      <a:pt x="0" y="2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6"/>
                      <a:pt x="1" y="26"/>
                    </a:cubicBezTo>
                    <a:cubicBezTo>
                      <a:pt x="5" y="26"/>
                      <a:pt x="8" y="22"/>
                      <a:pt x="9" y="22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1" y="25"/>
                      <a:pt x="9" y="26"/>
                      <a:pt x="9" y="29"/>
                    </a:cubicBezTo>
                    <a:cubicBezTo>
                      <a:pt x="9" y="31"/>
                      <a:pt x="10" y="32"/>
                      <a:pt x="10" y="32"/>
                    </a:cubicBezTo>
                    <a:cubicBezTo>
                      <a:pt x="13" y="30"/>
                      <a:pt x="13" y="24"/>
                      <a:pt x="17" y="24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2"/>
                      <a:pt x="19" y="33"/>
                      <a:pt x="20" y="33"/>
                    </a:cubicBezTo>
                    <a:cubicBezTo>
                      <a:pt x="21" y="33"/>
                      <a:pt x="22" y="33"/>
                      <a:pt x="22" y="32"/>
                    </a:cubicBezTo>
                    <a:cubicBezTo>
                      <a:pt x="22" y="29"/>
                      <a:pt x="23" y="26"/>
                      <a:pt x="24" y="24"/>
                    </a:cubicBezTo>
                    <a:cubicBezTo>
                      <a:pt x="24" y="22"/>
                      <a:pt x="22" y="20"/>
                      <a:pt x="2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9" y="12"/>
                      <a:pt x="27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12"/>
                      <a:pt x="26" y="12"/>
                      <a:pt x="25" y="12"/>
                    </a:cubicBezTo>
                    <a:cubicBezTo>
                      <a:pt x="25" y="11"/>
                      <a:pt x="34" y="0"/>
                      <a:pt x="28" y="0"/>
                    </a:cubicBezTo>
                    <a:cubicBezTo>
                      <a:pt x="28" y="2"/>
                      <a:pt x="21" y="11"/>
                      <a:pt x="20" y="11"/>
                    </a:cubicBezTo>
                    <a:close/>
                    <a:moveTo>
                      <a:pt x="34" y="5"/>
                    </a:moveTo>
                    <a:cubicBezTo>
                      <a:pt x="34" y="4"/>
                      <a:pt x="34" y="4"/>
                      <a:pt x="34" y="3"/>
                    </a:cubicBezTo>
                    <a:cubicBezTo>
                      <a:pt x="39" y="6"/>
                      <a:pt x="38" y="4"/>
                      <a:pt x="41" y="9"/>
                    </a:cubicBezTo>
                    <a:cubicBezTo>
                      <a:pt x="40" y="11"/>
                      <a:pt x="40" y="12"/>
                      <a:pt x="37" y="12"/>
                    </a:cubicBezTo>
                    <a:cubicBezTo>
                      <a:pt x="36" y="12"/>
                      <a:pt x="35" y="11"/>
                      <a:pt x="34" y="11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4" y="9"/>
                      <a:pt x="34" y="8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1" y="18"/>
                    </a:moveTo>
                    <a:cubicBezTo>
                      <a:pt x="10" y="17"/>
                      <a:pt x="13" y="17"/>
                      <a:pt x="14" y="17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4" y="20"/>
                      <a:pt x="12" y="20"/>
                      <a:pt x="11" y="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8" name="îsľíḑè">
                <a:extLst>
                  <a:ext uri="{FF2B5EF4-FFF2-40B4-BE49-F238E27FC236}">
                    <a16:creationId xmlns:a16="http://schemas.microsoft.com/office/drawing/2014/main" id="{5EB10F9D-7000-4A6F-9801-D44AA0D6E965}"/>
                  </a:ext>
                </a:extLst>
              </p:cNvPr>
              <p:cNvSpPr/>
              <p:nvPr/>
            </p:nvSpPr>
            <p:spPr bwMode="auto">
              <a:xfrm>
                <a:off x="2717800" y="3430588"/>
                <a:ext cx="736600" cy="527050"/>
              </a:xfrm>
              <a:custGeom>
                <a:avLst/>
                <a:gdLst>
                  <a:gd name="T0" fmla="*/ 2 w 223"/>
                  <a:gd name="T1" fmla="*/ 13 h 159"/>
                  <a:gd name="T2" fmla="*/ 14 w 223"/>
                  <a:gd name="T3" fmla="*/ 15 h 159"/>
                  <a:gd name="T4" fmla="*/ 14 w 223"/>
                  <a:gd name="T5" fmla="*/ 0 h 159"/>
                  <a:gd name="T6" fmla="*/ 3 w 223"/>
                  <a:gd name="T7" fmla="*/ 32 h 159"/>
                  <a:gd name="T8" fmla="*/ 2 w 223"/>
                  <a:gd name="T9" fmla="*/ 26 h 159"/>
                  <a:gd name="T10" fmla="*/ 20 w 223"/>
                  <a:gd name="T11" fmla="*/ 34 h 159"/>
                  <a:gd name="T12" fmla="*/ 13 w 223"/>
                  <a:gd name="T13" fmla="*/ 32 h 159"/>
                  <a:gd name="T14" fmla="*/ 16 w 223"/>
                  <a:gd name="T15" fmla="*/ 38 h 159"/>
                  <a:gd name="T16" fmla="*/ 18 w 223"/>
                  <a:gd name="T17" fmla="*/ 45 h 159"/>
                  <a:gd name="T18" fmla="*/ 15 w 223"/>
                  <a:gd name="T19" fmla="*/ 60 h 159"/>
                  <a:gd name="T20" fmla="*/ 21 w 223"/>
                  <a:gd name="T21" fmla="*/ 56 h 159"/>
                  <a:gd name="T22" fmla="*/ 23 w 223"/>
                  <a:gd name="T23" fmla="*/ 62 h 159"/>
                  <a:gd name="T24" fmla="*/ 23 w 223"/>
                  <a:gd name="T25" fmla="*/ 66 h 159"/>
                  <a:gd name="T26" fmla="*/ 26 w 223"/>
                  <a:gd name="T27" fmla="*/ 64 h 159"/>
                  <a:gd name="T28" fmla="*/ 26 w 223"/>
                  <a:gd name="T29" fmla="*/ 79 h 159"/>
                  <a:gd name="T30" fmla="*/ 25 w 223"/>
                  <a:gd name="T31" fmla="*/ 77 h 159"/>
                  <a:gd name="T32" fmla="*/ 41 w 223"/>
                  <a:gd name="T33" fmla="*/ 76 h 159"/>
                  <a:gd name="T34" fmla="*/ 35 w 223"/>
                  <a:gd name="T35" fmla="*/ 78 h 159"/>
                  <a:gd name="T36" fmla="*/ 42 w 223"/>
                  <a:gd name="T37" fmla="*/ 86 h 159"/>
                  <a:gd name="T38" fmla="*/ 33 w 223"/>
                  <a:gd name="T39" fmla="*/ 89 h 159"/>
                  <a:gd name="T40" fmla="*/ 35 w 223"/>
                  <a:gd name="T41" fmla="*/ 100 h 159"/>
                  <a:gd name="T42" fmla="*/ 51 w 223"/>
                  <a:gd name="T43" fmla="*/ 98 h 159"/>
                  <a:gd name="T44" fmla="*/ 48 w 223"/>
                  <a:gd name="T45" fmla="*/ 93 h 159"/>
                  <a:gd name="T46" fmla="*/ 49 w 223"/>
                  <a:gd name="T47" fmla="*/ 110 h 159"/>
                  <a:gd name="T48" fmla="*/ 53 w 223"/>
                  <a:gd name="T49" fmla="*/ 113 h 159"/>
                  <a:gd name="T50" fmla="*/ 70 w 223"/>
                  <a:gd name="T51" fmla="*/ 110 h 159"/>
                  <a:gd name="T52" fmla="*/ 65 w 223"/>
                  <a:gd name="T53" fmla="*/ 110 h 159"/>
                  <a:gd name="T54" fmla="*/ 62 w 223"/>
                  <a:gd name="T55" fmla="*/ 123 h 159"/>
                  <a:gd name="T56" fmla="*/ 77 w 223"/>
                  <a:gd name="T57" fmla="*/ 121 h 159"/>
                  <a:gd name="T58" fmla="*/ 71 w 223"/>
                  <a:gd name="T59" fmla="*/ 123 h 159"/>
                  <a:gd name="T60" fmla="*/ 77 w 223"/>
                  <a:gd name="T61" fmla="*/ 116 h 159"/>
                  <a:gd name="T62" fmla="*/ 84 w 223"/>
                  <a:gd name="T63" fmla="*/ 134 h 159"/>
                  <a:gd name="T64" fmla="*/ 84 w 223"/>
                  <a:gd name="T65" fmla="*/ 128 h 159"/>
                  <a:gd name="T66" fmla="*/ 96 w 223"/>
                  <a:gd name="T67" fmla="*/ 130 h 159"/>
                  <a:gd name="T68" fmla="*/ 90 w 223"/>
                  <a:gd name="T69" fmla="*/ 140 h 159"/>
                  <a:gd name="T70" fmla="*/ 100 w 223"/>
                  <a:gd name="T71" fmla="*/ 147 h 159"/>
                  <a:gd name="T72" fmla="*/ 102 w 223"/>
                  <a:gd name="T73" fmla="*/ 137 h 159"/>
                  <a:gd name="T74" fmla="*/ 116 w 223"/>
                  <a:gd name="T75" fmla="*/ 151 h 159"/>
                  <a:gd name="T76" fmla="*/ 113 w 223"/>
                  <a:gd name="T77" fmla="*/ 143 h 159"/>
                  <a:gd name="T78" fmla="*/ 109 w 223"/>
                  <a:gd name="T79" fmla="*/ 139 h 159"/>
                  <a:gd name="T80" fmla="*/ 129 w 223"/>
                  <a:gd name="T81" fmla="*/ 148 h 159"/>
                  <a:gd name="T82" fmla="*/ 128 w 223"/>
                  <a:gd name="T83" fmla="*/ 153 h 159"/>
                  <a:gd name="T84" fmla="*/ 134 w 223"/>
                  <a:gd name="T85" fmla="*/ 147 h 159"/>
                  <a:gd name="T86" fmla="*/ 152 w 223"/>
                  <a:gd name="T87" fmla="*/ 157 h 159"/>
                  <a:gd name="T88" fmla="*/ 150 w 223"/>
                  <a:gd name="T89" fmla="*/ 150 h 159"/>
                  <a:gd name="T90" fmla="*/ 155 w 223"/>
                  <a:gd name="T91" fmla="*/ 156 h 159"/>
                  <a:gd name="T92" fmla="*/ 150 w 223"/>
                  <a:gd name="T93" fmla="*/ 154 h 159"/>
                  <a:gd name="T94" fmla="*/ 169 w 223"/>
                  <a:gd name="T95" fmla="*/ 157 h 159"/>
                  <a:gd name="T96" fmla="*/ 163 w 223"/>
                  <a:gd name="T97" fmla="*/ 151 h 159"/>
                  <a:gd name="T98" fmla="*/ 159 w 223"/>
                  <a:gd name="T99" fmla="*/ 148 h 159"/>
                  <a:gd name="T100" fmla="*/ 174 w 223"/>
                  <a:gd name="T101" fmla="*/ 157 h 159"/>
                  <a:gd name="T102" fmla="*/ 181 w 223"/>
                  <a:gd name="T103" fmla="*/ 142 h 159"/>
                  <a:gd name="T104" fmla="*/ 202 w 223"/>
                  <a:gd name="T105" fmla="*/ 142 h 159"/>
                  <a:gd name="T106" fmla="*/ 194 w 223"/>
                  <a:gd name="T107" fmla="*/ 156 h 159"/>
                  <a:gd name="T108" fmla="*/ 201 w 223"/>
                  <a:gd name="T109" fmla="*/ 138 h 159"/>
                  <a:gd name="T110" fmla="*/ 204 w 223"/>
                  <a:gd name="T111" fmla="*/ 143 h 159"/>
                  <a:gd name="T112" fmla="*/ 223 w 223"/>
                  <a:gd name="T113" fmla="*/ 144 h 159"/>
                  <a:gd name="T114" fmla="*/ 219 w 223"/>
                  <a:gd name="T115" fmla="*/ 14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3" h="159">
                    <a:moveTo>
                      <a:pt x="15" y="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6"/>
                      <a:pt x="12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8"/>
                      <a:pt x="2" y="8"/>
                      <a:pt x="1" y="9"/>
                    </a:cubicBezTo>
                    <a:cubicBezTo>
                      <a:pt x="1" y="9"/>
                      <a:pt x="1" y="10"/>
                      <a:pt x="1" y="11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4" y="14"/>
                      <a:pt x="5" y="14"/>
                      <a:pt x="7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5" y="12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14" y="14"/>
                      <a:pt x="14" y="14"/>
                      <a:pt x="1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3" y="15"/>
                      <a:pt x="2" y="14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3"/>
                      <a:pt x="3" y="3"/>
                      <a:pt x="5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4" y="2"/>
                    </a:cubicBezTo>
                    <a:cubicBezTo>
                      <a:pt x="14" y="2"/>
                      <a:pt x="14" y="2"/>
                      <a:pt x="14" y="1"/>
                    </a:cubicBezTo>
                    <a:cubicBezTo>
                      <a:pt x="14" y="1"/>
                      <a:pt x="14" y="1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  <a:moveTo>
                      <a:pt x="12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2" y="24"/>
                      <a:pt x="12" y="24"/>
                    </a:cubicBezTo>
                    <a:cubicBezTo>
                      <a:pt x="13" y="25"/>
                      <a:pt x="13" y="25"/>
                      <a:pt x="13" y="26"/>
                    </a:cubicBezTo>
                    <a:cubicBezTo>
                      <a:pt x="13" y="27"/>
                      <a:pt x="13" y="27"/>
                      <a:pt x="13" y="28"/>
                    </a:cubicBezTo>
                    <a:cubicBezTo>
                      <a:pt x="13" y="28"/>
                      <a:pt x="12" y="29"/>
                      <a:pt x="12" y="29"/>
                    </a:cubicBezTo>
                    <a:cubicBezTo>
                      <a:pt x="11" y="29"/>
                      <a:pt x="10" y="29"/>
                      <a:pt x="9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2"/>
                      <a:pt x="4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4" y="27"/>
                      <a:pt x="5" y="2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1" y="24"/>
                      <a:pt x="10" y="2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5"/>
                      <a:pt x="2" y="25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20"/>
                      <a:pt x="11" y="20"/>
                      <a:pt x="11" y="19"/>
                    </a:cubicBezTo>
                    <a:cubicBezTo>
                      <a:pt x="11" y="19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20" y="32"/>
                    </a:moveTo>
                    <a:cubicBezTo>
                      <a:pt x="20" y="33"/>
                      <a:pt x="20" y="33"/>
                      <a:pt x="20" y="34"/>
                    </a:cubicBezTo>
                    <a:cubicBezTo>
                      <a:pt x="20" y="34"/>
                      <a:pt x="20" y="34"/>
                      <a:pt x="19" y="34"/>
                    </a:cubicBezTo>
                    <a:cubicBezTo>
                      <a:pt x="19" y="34"/>
                      <a:pt x="18" y="34"/>
                      <a:pt x="18" y="34"/>
                    </a:cubicBezTo>
                    <a:cubicBezTo>
                      <a:pt x="17" y="34"/>
                      <a:pt x="17" y="33"/>
                      <a:pt x="17" y="33"/>
                    </a:cubicBezTo>
                    <a:cubicBezTo>
                      <a:pt x="17" y="33"/>
                      <a:pt x="17" y="32"/>
                      <a:pt x="17" y="32"/>
                    </a:cubicBezTo>
                    <a:cubicBezTo>
                      <a:pt x="17" y="31"/>
                      <a:pt x="18" y="31"/>
                      <a:pt x="18" y="31"/>
                    </a:cubicBezTo>
                    <a:cubicBezTo>
                      <a:pt x="19" y="31"/>
                      <a:pt x="19" y="31"/>
                      <a:pt x="20" y="31"/>
                    </a:cubicBezTo>
                    <a:cubicBezTo>
                      <a:pt x="20" y="31"/>
                      <a:pt x="20" y="32"/>
                      <a:pt x="20" y="32"/>
                    </a:cubicBezTo>
                    <a:close/>
                    <a:moveTo>
                      <a:pt x="16" y="35"/>
                    </a:moveTo>
                    <a:cubicBezTo>
                      <a:pt x="15" y="31"/>
                      <a:pt x="15" y="31"/>
                      <a:pt x="15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3" y="32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7" y="38"/>
                      <a:pt x="7" y="37"/>
                      <a:pt x="8" y="37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8" y="46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15" y="39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6" y="43"/>
                      <a:pt x="15" y="43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7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5"/>
                      <a:pt x="18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8" y="47"/>
                      <a:pt x="17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6"/>
                      <a:pt x="8" y="46"/>
                      <a:pt x="8" y="46"/>
                    </a:cubicBezTo>
                    <a:close/>
                    <a:moveTo>
                      <a:pt x="19" y="60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6" y="55"/>
                      <a:pt x="15" y="56"/>
                      <a:pt x="14" y="57"/>
                    </a:cubicBezTo>
                    <a:cubicBezTo>
                      <a:pt x="14" y="58"/>
                      <a:pt x="14" y="59"/>
                      <a:pt x="14" y="59"/>
                    </a:cubicBezTo>
                    <a:cubicBezTo>
                      <a:pt x="14" y="60"/>
                      <a:pt x="14" y="60"/>
                      <a:pt x="15" y="60"/>
                    </a:cubicBezTo>
                    <a:cubicBezTo>
                      <a:pt x="15" y="61"/>
                      <a:pt x="16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1"/>
                      <a:pt x="13" y="61"/>
                    </a:cubicBezTo>
                    <a:cubicBezTo>
                      <a:pt x="13" y="60"/>
                      <a:pt x="12" y="59"/>
                      <a:pt x="12" y="59"/>
                    </a:cubicBezTo>
                    <a:cubicBezTo>
                      <a:pt x="11" y="57"/>
                      <a:pt x="11" y="56"/>
                      <a:pt x="12" y="54"/>
                    </a:cubicBezTo>
                    <a:cubicBezTo>
                      <a:pt x="13" y="53"/>
                      <a:pt x="14" y="53"/>
                      <a:pt x="15" y="52"/>
                    </a:cubicBezTo>
                    <a:cubicBezTo>
                      <a:pt x="17" y="51"/>
                      <a:pt x="18" y="51"/>
                      <a:pt x="20" y="52"/>
                    </a:cubicBezTo>
                    <a:cubicBezTo>
                      <a:pt x="21" y="52"/>
                      <a:pt x="22" y="53"/>
                      <a:pt x="22" y="54"/>
                    </a:cubicBezTo>
                    <a:cubicBezTo>
                      <a:pt x="23" y="55"/>
                      <a:pt x="23" y="57"/>
                      <a:pt x="22" y="58"/>
                    </a:cubicBezTo>
                    <a:cubicBezTo>
                      <a:pt x="22" y="59"/>
                      <a:pt x="21" y="60"/>
                      <a:pt x="19" y="60"/>
                    </a:cubicBezTo>
                    <a:close/>
                    <a:moveTo>
                      <a:pt x="19" y="57"/>
                    </a:moveTo>
                    <a:cubicBezTo>
                      <a:pt x="20" y="57"/>
                      <a:pt x="21" y="57"/>
                      <a:pt x="21" y="56"/>
                    </a:cubicBezTo>
                    <a:cubicBezTo>
                      <a:pt x="21" y="56"/>
                      <a:pt x="21" y="56"/>
                      <a:pt x="22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4"/>
                      <a:pt x="19" y="54"/>
                      <a:pt x="18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7"/>
                      <a:pt x="19" y="57"/>
                      <a:pt x="19" y="57"/>
                    </a:cubicBezTo>
                    <a:close/>
                    <a:moveTo>
                      <a:pt x="26" y="64"/>
                    </a:move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6" y="66"/>
                      <a:pt x="16" y="66"/>
                    </a:cubicBezTo>
                    <a:cubicBezTo>
                      <a:pt x="16" y="66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18" y="70"/>
                      <a:pt x="18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22" y="66"/>
                      <a:pt x="23" y="66"/>
                      <a:pt x="23" y="66"/>
                    </a:cubicBezTo>
                    <a:cubicBezTo>
                      <a:pt x="24" y="66"/>
                      <a:pt x="24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8"/>
                      <a:pt x="25" y="68"/>
                      <a:pt x="25" y="69"/>
                    </a:cubicBezTo>
                    <a:cubicBezTo>
                      <a:pt x="25" y="69"/>
                      <a:pt x="26" y="69"/>
                      <a:pt x="26" y="69"/>
                    </a:cubicBezTo>
                    <a:cubicBezTo>
                      <a:pt x="26" y="69"/>
                      <a:pt x="27" y="69"/>
                      <a:pt x="27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7"/>
                      <a:pt x="28" y="67"/>
                    </a:cubicBezTo>
                    <a:cubicBezTo>
                      <a:pt x="28" y="66"/>
                      <a:pt x="27" y="66"/>
                      <a:pt x="27" y="66"/>
                    </a:cubicBezTo>
                    <a:cubicBezTo>
                      <a:pt x="26" y="65"/>
                      <a:pt x="25" y="65"/>
                      <a:pt x="24" y="65"/>
                    </a:cubicBezTo>
                    <a:cubicBezTo>
                      <a:pt x="26" y="64"/>
                      <a:pt x="26" y="64"/>
                      <a:pt x="26" y="64"/>
                    </a:cubicBezTo>
                    <a:close/>
                    <a:moveTo>
                      <a:pt x="34" y="74"/>
                    </a:move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4"/>
                      <a:pt x="32" y="74"/>
                      <a:pt x="32" y="73"/>
                    </a:cubicBezTo>
                    <a:cubicBezTo>
                      <a:pt x="32" y="72"/>
                      <a:pt x="32" y="72"/>
                      <a:pt x="32" y="71"/>
                    </a:cubicBezTo>
                    <a:cubicBezTo>
                      <a:pt x="32" y="71"/>
                      <a:pt x="31" y="71"/>
                      <a:pt x="31" y="71"/>
                    </a:cubicBezTo>
                    <a:cubicBezTo>
                      <a:pt x="31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2"/>
                      <a:pt x="30" y="73"/>
                      <a:pt x="30" y="74"/>
                    </a:cubicBezTo>
                    <a:cubicBezTo>
                      <a:pt x="29" y="75"/>
                      <a:pt x="29" y="76"/>
                      <a:pt x="29" y="77"/>
                    </a:cubicBezTo>
                    <a:cubicBezTo>
                      <a:pt x="29" y="78"/>
                      <a:pt x="28" y="78"/>
                      <a:pt x="28" y="78"/>
                    </a:cubicBezTo>
                    <a:cubicBezTo>
                      <a:pt x="27" y="79"/>
                      <a:pt x="27" y="79"/>
                      <a:pt x="26" y="79"/>
                    </a:cubicBezTo>
                    <a:cubicBezTo>
                      <a:pt x="25" y="79"/>
                      <a:pt x="25" y="79"/>
                      <a:pt x="24" y="78"/>
                    </a:cubicBezTo>
                    <a:cubicBezTo>
                      <a:pt x="24" y="78"/>
                      <a:pt x="23" y="78"/>
                      <a:pt x="23" y="77"/>
                    </a:cubicBezTo>
                    <a:cubicBezTo>
                      <a:pt x="23" y="77"/>
                      <a:pt x="23" y="76"/>
                      <a:pt x="22" y="75"/>
                    </a:cubicBezTo>
                    <a:cubicBezTo>
                      <a:pt x="22" y="75"/>
                      <a:pt x="22" y="75"/>
                      <a:pt x="22" y="74"/>
                    </a:cubicBezTo>
                    <a:cubicBezTo>
                      <a:pt x="22" y="74"/>
                      <a:pt x="22" y="74"/>
                      <a:pt x="21" y="74"/>
                    </a:cubicBezTo>
                    <a:cubicBezTo>
                      <a:pt x="21" y="74"/>
                      <a:pt x="21" y="74"/>
                      <a:pt x="21" y="74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4" y="73"/>
                      <a:pt x="24" y="74"/>
                      <a:pt x="23" y="75"/>
                    </a:cubicBezTo>
                    <a:cubicBezTo>
                      <a:pt x="23" y="75"/>
                      <a:pt x="23" y="76"/>
                      <a:pt x="24" y="76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6" y="77"/>
                      <a:pt x="26" y="77"/>
                      <a:pt x="26" y="76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3"/>
                      <a:pt x="26" y="72"/>
                      <a:pt x="27" y="71"/>
                    </a:cubicBezTo>
                    <a:cubicBezTo>
                      <a:pt x="27" y="70"/>
                      <a:pt x="27" y="70"/>
                      <a:pt x="28" y="69"/>
                    </a:cubicBezTo>
                    <a:cubicBezTo>
                      <a:pt x="29" y="69"/>
                      <a:pt x="29" y="69"/>
                      <a:pt x="30" y="69"/>
                    </a:cubicBezTo>
                    <a:cubicBezTo>
                      <a:pt x="31" y="69"/>
                      <a:pt x="32" y="70"/>
                      <a:pt x="32" y="71"/>
                    </a:cubicBezTo>
                    <a:cubicBezTo>
                      <a:pt x="33" y="71"/>
                      <a:pt x="33" y="72"/>
                      <a:pt x="33" y="72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4" y="73"/>
                    </a:cubicBezTo>
                    <a:cubicBezTo>
                      <a:pt x="34" y="74"/>
                      <a:pt x="34" y="74"/>
                      <a:pt x="34" y="74"/>
                    </a:cubicBezTo>
                    <a:close/>
                    <a:moveTo>
                      <a:pt x="41" y="76"/>
                    </a:moveTo>
                    <a:cubicBezTo>
                      <a:pt x="41" y="76"/>
                      <a:pt x="41" y="77"/>
                      <a:pt x="41" y="77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9"/>
                      <a:pt x="40" y="79"/>
                      <a:pt x="39" y="79"/>
                    </a:cubicBezTo>
                    <a:cubicBezTo>
                      <a:pt x="39" y="78"/>
                      <a:pt x="38" y="78"/>
                      <a:pt x="38" y="78"/>
                    </a:cubicBezTo>
                    <a:cubicBezTo>
                      <a:pt x="38" y="77"/>
                      <a:pt x="38" y="77"/>
                      <a:pt x="38" y="76"/>
                    </a:cubicBezTo>
                    <a:cubicBezTo>
                      <a:pt x="38" y="76"/>
                      <a:pt x="38" y="76"/>
                      <a:pt x="39" y="75"/>
                    </a:cubicBezTo>
                    <a:cubicBezTo>
                      <a:pt x="39" y="75"/>
                      <a:pt x="39" y="75"/>
                      <a:pt x="40" y="75"/>
                    </a:cubicBezTo>
                    <a:cubicBezTo>
                      <a:pt x="40" y="75"/>
                      <a:pt x="41" y="75"/>
                      <a:pt x="41" y="76"/>
                    </a:cubicBezTo>
                    <a:close/>
                    <a:moveTo>
                      <a:pt x="38" y="80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7"/>
                      <a:pt x="35" y="77"/>
                      <a:pt x="35" y="78"/>
                    </a:cubicBezTo>
                    <a:cubicBezTo>
                      <a:pt x="35" y="78"/>
                      <a:pt x="35" y="78"/>
                      <a:pt x="34" y="79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7" y="83"/>
                      <a:pt x="27" y="82"/>
                      <a:pt x="27" y="82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6"/>
                      <a:pt x="30" y="86"/>
                    </a:cubicBezTo>
                    <a:cubicBezTo>
                      <a:pt x="30" y="86"/>
                      <a:pt x="30" y="85"/>
                      <a:pt x="31" y="85"/>
                    </a:cubicBezTo>
                    <a:cubicBezTo>
                      <a:pt x="38" y="80"/>
                      <a:pt x="38" y="80"/>
                      <a:pt x="38" y="80"/>
                    </a:cubicBezTo>
                    <a:close/>
                    <a:moveTo>
                      <a:pt x="45" y="84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5" y="91"/>
                      <a:pt x="35" y="92"/>
                      <a:pt x="35" y="92"/>
                    </a:cubicBezTo>
                    <a:cubicBezTo>
                      <a:pt x="35" y="92"/>
                      <a:pt x="34" y="92"/>
                      <a:pt x="34" y="92"/>
                    </a:cubicBezTo>
                    <a:cubicBezTo>
                      <a:pt x="34" y="93"/>
                      <a:pt x="34" y="93"/>
                      <a:pt x="35" y="93"/>
                    </a:cubicBezTo>
                    <a:cubicBezTo>
                      <a:pt x="35" y="93"/>
                      <a:pt x="35" y="93"/>
                      <a:pt x="36" y="93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5" y="94"/>
                      <a:pt x="34" y="94"/>
                      <a:pt x="33" y="93"/>
                    </a:cubicBezTo>
                    <a:cubicBezTo>
                      <a:pt x="32" y="92"/>
                      <a:pt x="32" y="91"/>
                      <a:pt x="32" y="91"/>
                    </a:cubicBezTo>
                    <a:cubicBezTo>
                      <a:pt x="32" y="90"/>
                      <a:pt x="32" y="90"/>
                      <a:pt x="33" y="89"/>
                    </a:cubicBezTo>
                    <a:cubicBezTo>
                      <a:pt x="33" y="89"/>
                      <a:pt x="33" y="89"/>
                      <a:pt x="34" y="88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0" y="83"/>
                      <a:pt x="41" y="84"/>
                      <a:pt x="42" y="84"/>
                    </a:cubicBezTo>
                    <a:cubicBezTo>
                      <a:pt x="43" y="84"/>
                      <a:pt x="44" y="84"/>
                      <a:pt x="45" y="84"/>
                    </a:cubicBezTo>
                    <a:cubicBezTo>
                      <a:pt x="45" y="84"/>
                      <a:pt x="45" y="84"/>
                      <a:pt x="45" y="84"/>
                    </a:cubicBezTo>
                    <a:close/>
                    <a:moveTo>
                      <a:pt x="39" y="100"/>
                    </a:moveTo>
                    <a:cubicBezTo>
                      <a:pt x="38" y="100"/>
                      <a:pt x="38" y="100"/>
                      <a:pt x="38" y="100"/>
                    </a:cubicBezTo>
                    <a:cubicBezTo>
                      <a:pt x="37" y="101"/>
                      <a:pt x="36" y="101"/>
                      <a:pt x="36" y="101"/>
                    </a:cubicBezTo>
                    <a:cubicBezTo>
                      <a:pt x="36" y="101"/>
                      <a:pt x="35" y="101"/>
                      <a:pt x="35" y="100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5" y="100"/>
                      <a:pt x="35" y="100"/>
                      <a:pt x="36" y="100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7"/>
                      <a:pt x="35" y="97"/>
                      <a:pt x="35" y="97"/>
                    </a:cubicBezTo>
                    <a:cubicBezTo>
                      <a:pt x="35" y="97"/>
                      <a:pt x="34" y="97"/>
                      <a:pt x="34" y="98"/>
                    </a:cubicBezTo>
                    <a:cubicBezTo>
                      <a:pt x="33" y="98"/>
                      <a:pt x="33" y="98"/>
                      <a:pt x="33" y="99"/>
                    </a:cubicBezTo>
                    <a:cubicBezTo>
                      <a:pt x="33" y="99"/>
                      <a:pt x="33" y="100"/>
                      <a:pt x="34" y="101"/>
                    </a:cubicBezTo>
                    <a:cubicBezTo>
                      <a:pt x="34" y="101"/>
                      <a:pt x="35" y="102"/>
                      <a:pt x="36" y="102"/>
                    </a:cubicBezTo>
                    <a:cubicBezTo>
                      <a:pt x="36" y="102"/>
                      <a:pt x="38" y="101"/>
                      <a:pt x="40" y="100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9" y="97"/>
                      <a:pt x="50" y="97"/>
                      <a:pt x="50" y="97"/>
                    </a:cubicBezTo>
                    <a:cubicBezTo>
                      <a:pt x="50" y="97"/>
                      <a:pt x="51" y="97"/>
                      <a:pt x="51" y="98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8" y="97"/>
                      <a:pt x="48" y="97"/>
                      <a:pt x="46" y="97"/>
                    </a:cubicBezTo>
                    <a:cubicBezTo>
                      <a:pt x="43" y="98"/>
                      <a:pt x="43" y="98"/>
                      <a:pt x="43" y="98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3"/>
                      <a:pt x="46" y="92"/>
                      <a:pt x="47" y="93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9"/>
                      <a:pt x="44" y="89"/>
                      <a:pt x="44" y="90"/>
                    </a:cubicBezTo>
                    <a:cubicBezTo>
                      <a:pt x="44" y="90"/>
                      <a:pt x="44" y="91"/>
                      <a:pt x="43" y="92"/>
                    </a:cubicBezTo>
                    <a:cubicBezTo>
                      <a:pt x="39" y="100"/>
                      <a:pt x="39" y="100"/>
                      <a:pt x="39" y="100"/>
                    </a:cubicBezTo>
                    <a:close/>
                    <a:moveTo>
                      <a:pt x="58" y="105"/>
                    </a:moveTo>
                    <a:cubicBezTo>
                      <a:pt x="59" y="106"/>
                      <a:pt x="60" y="106"/>
                      <a:pt x="60" y="107"/>
                    </a:cubicBezTo>
                    <a:cubicBezTo>
                      <a:pt x="60" y="108"/>
                      <a:pt x="60" y="109"/>
                      <a:pt x="60" y="110"/>
                    </a:cubicBezTo>
                    <a:cubicBezTo>
                      <a:pt x="60" y="111"/>
                      <a:pt x="59" y="112"/>
                      <a:pt x="58" y="113"/>
                    </a:cubicBezTo>
                    <a:cubicBezTo>
                      <a:pt x="57" y="114"/>
                      <a:pt x="56" y="115"/>
                      <a:pt x="55" y="115"/>
                    </a:cubicBezTo>
                    <a:cubicBezTo>
                      <a:pt x="53" y="115"/>
                      <a:pt x="52" y="115"/>
                      <a:pt x="51" y="114"/>
                    </a:cubicBezTo>
                    <a:cubicBezTo>
                      <a:pt x="50" y="112"/>
                      <a:pt x="49" y="111"/>
                      <a:pt x="49" y="110"/>
                    </a:cubicBezTo>
                    <a:cubicBezTo>
                      <a:pt x="50" y="108"/>
                      <a:pt x="50" y="107"/>
                      <a:pt x="51" y="106"/>
                    </a:cubicBezTo>
                    <a:cubicBezTo>
                      <a:pt x="52" y="105"/>
                      <a:pt x="53" y="104"/>
                      <a:pt x="55" y="104"/>
                    </a:cubicBezTo>
                    <a:cubicBezTo>
                      <a:pt x="56" y="103"/>
                      <a:pt x="57" y="104"/>
                      <a:pt x="58" y="105"/>
                    </a:cubicBezTo>
                    <a:close/>
                    <a:moveTo>
                      <a:pt x="58" y="106"/>
                    </a:moveTo>
                    <a:cubicBezTo>
                      <a:pt x="58" y="105"/>
                      <a:pt x="57" y="105"/>
                      <a:pt x="57" y="105"/>
                    </a:cubicBezTo>
                    <a:cubicBezTo>
                      <a:pt x="57" y="105"/>
                      <a:pt x="56" y="105"/>
                      <a:pt x="55" y="106"/>
                    </a:cubicBezTo>
                    <a:cubicBezTo>
                      <a:pt x="55" y="107"/>
                      <a:pt x="54" y="108"/>
                      <a:pt x="53" y="109"/>
                    </a:cubicBezTo>
                    <a:cubicBezTo>
                      <a:pt x="52" y="109"/>
                      <a:pt x="52" y="110"/>
                      <a:pt x="51" y="111"/>
                    </a:cubicBezTo>
                    <a:cubicBezTo>
                      <a:pt x="51" y="111"/>
                      <a:pt x="51" y="111"/>
                      <a:pt x="51" y="112"/>
                    </a:cubicBezTo>
                    <a:cubicBezTo>
                      <a:pt x="51" y="112"/>
                      <a:pt x="51" y="113"/>
                      <a:pt x="51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4" y="112"/>
                      <a:pt x="55" y="111"/>
                      <a:pt x="56" y="110"/>
                    </a:cubicBezTo>
                    <a:cubicBezTo>
                      <a:pt x="57" y="109"/>
                      <a:pt x="58" y="108"/>
                      <a:pt x="58" y="108"/>
                    </a:cubicBezTo>
                    <a:cubicBezTo>
                      <a:pt x="58" y="107"/>
                      <a:pt x="58" y="107"/>
                      <a:pt x="58" y="106"/>
                    </a:cubicBezTo>
                    <a:cubicBezTo>
                      <a:pt x="58" y="106"/>
                      <a:pt x="58" y="106"/>
                      <a:pt x="58" y="106"/>
                    </a:cubicBezTo>
                    <a:close/>
                    <a:moveTo>
                      <a:pt x="66" y="114"/>
                    </a:moveTo>
                    <a:cubicBezTo>
                      <a:pt x="67" y="115"/>
                      <a:pt x="67" y="115"/>
                      <a:pt x="67" y="115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7" y="113"/>
                      <a:pt x="67" y="113"/>
                      <a:pt x="67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1"/>
                      <a:pt x="69" y="111"/>
                      <a:pt x="69" y="111"/>
                    </a:cubicBezTo>
                    <a:cubicBezTo>
                      <a:pt x="69" y="110"/>
                      <a:pt x="70" y="110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70" y="112"/>
                      <a:pt x="70" y="112"/>
                      <a:pt x="70" y="113"/>
                    </a:cubicBezTo>
                    <a:cubicBezTo>
                      <a:pt x="70" y="113"/>
                      <a:pt x="70" y="113"/>
                      <a:pt x="70" y="113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2" y="114"/>
                      <a:pt x="72" y="114"/>
                      <a:pt x="72" y="113"/>
                    </a:cubicBezTo>
                    <a:cubicBezTo>
                      <a:pt x="73" y="113"/>
                      <a:pt x="73" y="113"/>
                      <a:pt x="72" y="112"/>
                    </a:cubicBezTo>
                    <a:cubicBezTo>
                      <a:pt x="72" y="111"/>
                      <a:pt x="72" y="111"/>
                      <a:pt x="71" y="110"/>
                    </a:cubicBezTo>
                    <a:cubicBezTo>
                      <a:pt x="70" y="109"/>
                      <a:pt x="69" y="109"/>
                      <a:pt x="68" y="109"/>
                    </a:cubicBezTo>
                    <a:cubicBezTo>
                      <a:pt x="67" y="109"/>
                      <a:pt x="66" y="109"/>
                      <a:pt x="65" y="110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59" y="118"/>
                      <a:pt x="59" y="118"/>
                      <a:pt x="59" y="118"/>
                    </a:cubicBezTo>
                    <a:cubicBezTo>
                      <a:pt x="59" y="119"/>
                      <a:pt x="59" y="119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9"/>
                      <a:pt x="57" y="119"/>
                      <a:pt x="57" y="119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1" y="121"/>
                      <a:pt x="61" y="121"/>
                      <a:pt x="62" y="120"/>
                    </a:cubicBezTo>
                    <a:cubicBezTo>
                      <a:pt x="66" y="114"/>
                      <a:pt x="66" y="114"/>
                      <a:pt x="66" y="114"/>
                    </a:cubicBezTo>
                    <a:close/>
                    <a:moveTo>
                      <a:pt x="84" y="120"/>
                    </a:moveTo>
                    <a:cubicBezTo>
                      <a:pt x="82" y="125"/>
                      <a:pt x="82" y="125"/>
                      <a:pt x="82" y="125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82" y="123"/>
                      <a:pt x="82" y="122"/>
                      <a:pt x="82" y="121"/>
                    </a:cubicBezTo>
                    <a:cubicBezTo>
                      <a:pt x="81" y="120"/>
                      <a:pt x="81" y="119"/>
                      <a:pt x="80" y="118"/>
                    </a:cubicBezTo>
                    <a:cubicBezTo>
                      <a:pt x="79" y="118"/>
                      <a:pt x="79" y="117"/>
                      <a:pt x="78" y="117"/>
                    </a:cubicBezTo>
                    <a:cubicBezTo>
                      <a:pt x="78" y="118"/>
                      <a:pt x="77" y="118"/>
                      <a:pt x="77" y="118"/>
                    </a:cubicBezTo>
                    <a:cubicBezTo>
                      <a:pt x="77" y="119"/>
                      <a:pt x="77" y="119"/>
                      <a:pt x="76" y="119"/>
                    </a:cubicBezTo>
                    <a:cubicBezTo>
                      <a:pt x="76" y="120"/>
                      <a:pt x="77" y="120"/>
                      <a:pt x="77" y="121"/>
                    </a:cubicBezTo>
                    <a:cubicBezTo>
                      <a:pt x="77" y="121"/>
                      <a:pt x="77" y="122"/>
                      <a:pt x="78" y="123"/>
                    </a:cubicBezTo>
                    <a:cubicBezTo>
                      <a:pt x="79" y="125"/>
                      <a:pt x="79" y="127"/>
                      <a:pt x="80" y="128"/>
                    </a:cubicBezTo>
                    <a:cubicBezTo>
                      <a:pt x="80" y="129"/>
                      <a:pt x="79" y="130"/>
                      <a:pt x="79" y="131"/>
                    </a:cubicBezTo>
                    <a:cubicBezTo>
                      <a:pt x="78" y="132"/>
                      <a:pt x="77" y="132"/>
                      <a:pt x="76" y="133"/>
                    </a:cubicBezTo>
                    <a:cubicBezTo>
                      <a:pt x="74" y="133"/>
                      <a:pt x="73" y="132"/>
                      <a:pt x="72" y="131"/>
                    </a:cubicBezTo>
                    <a:cubicBezTo>
                      <a:pt x="71" y="131"/>
                      <a:pt x="71" y="131"/>
                      <a:pt x="71" y="130"/>
                    </a:cubicBezTo>
                    <a:cubicBezTo>
                      <a:pt x="70" y="130"/>
                      <a:pt x="70" y="130"/>
                      <a:pt x="70" y="129"/>
                    </a:cubicBezTo>
                    <a:cubicBezTo>
                      <a:pt x="70" y="129"/>
                      <a:pt x="69" y="128"/>
                      <a:pt x="69" y="128"/>
                    </a:cubicBezTo>
                    <a:cubicBezTo>
                      <a:pt x="69" y="128"/>
                      <a:pt x="69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0" y="125"/>
                      <a:pt x="70" y="126"/>
                      <a:pt x="70" y="128"/>
                    </a:cubicBezTo>
                    <a:cubicBezTo>
                      <a:pt x="71" y="129"/>
                      <a:pt x="71" y="130"/>
                      <a:pt x="72" y="131"/>
                    </a:cubicBezTo>
                    <a:cubicBezTo>
                      <a:pt x="73" y="131"/>
                      <a:pt x="74" y="131"/>
                      <a:pt x="74" y="131"/>
                    </a:cubicBezTo>
                    <a:cubicBezTo>
                      <a:pt x="75" y="131"/>
                      <a:pt x="75" y="131"/>
                      <a:pt x="76" y="130"/>
                    </a:cubicBezTo>
                    <a:cubicBezTo>
                      <a:pt x="76" y="130"/>
                      <a:pt x="76" y="130"/>
                      <a:pt x="76" y="129"/>
                    </a:cubicBezTo>
                    <a:cubicBezTo>
                      <a:pt x="76" y="129"/>
                      <a:pt x="76" y="128"/>
                      <a:pt x="76" y="128"/>
                    </a:cubicBezTo>
                    <a:cubicBezTo>
                      <a:pt x="76" y="127"/>
                      <a:pt x="75" y="127"/>
                      <a:pt x="75" y="126"/>
                    </a:cubicBezTo>
                    <a:cubicBezTo>
                      <a:pt x="74" y="124"/>
                      <a:pt x="74" y="123"/>
                      <a:pt x="73" y="122"/>
                    </a:cubicBezTo>
                    <a:cubicBezTo>
                      <a:pt x="73" y="122"/>
                      <a:pt x="73" y="121"/>
                      <a:pt x="73" y="120"/>
                    </a:cubicBezTo>
                    <a:cubicBezTo>
                      <a:pt x="73" y="119"/>
                      <a:pt x="74" y="119"/>
                      <a:pt x="74" y="118"/>
                    </a:cubicBezTo>
                    <a:cubicBezTo>
                      <a:pt x="75" y="117"/>
                      <a:pt x="76" y="116"/>
                      <a:pt x="77" y="116"/>
                    </a:cubicBezTo>
                    <a:cubicBezTo>
                      <a:pt x="78" y="116"/>
                      <a:pt x="79" y="116"/>
                      <a:pt x="80" y="117"/>
                    </a:cubicBezTo>
                    <a:cubicBezTo>
                      <a:pt x="81" y="117"/>
                      <a:pt x="81" y="118"/>
                      <a:pt x="81" y="118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20"/>
                      <a:pt x="83" y="120"/>
                      <a:pt x="83" y="120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20"/>
                      <a:pt x="84" y="120"/>
                      <a:pt x="84" y="120"/>
                    </a:cubicBezTo>
                    <a:cubicBezTo>
                      <a:pt x="84" y="120"/>
                      <a:pt x="84" y="120"/>
                      <a:pt x="84" y="120"/>
                    </a:cubicBezTo>
                    <a:close/>
                    <a:moveTo>
                      <a:pt x="87" y="138"/>
                    </a:moveTo>
                    <a:cubicBezTo>
                      <a:pt x="87" y="138"/>
                      <a:pt x="86" y="138"/>
                      <a:pt x="86" y="138"/>
                    </a:cubicBezTo>
                    <a:cubicBezTo>
                      <a:pt x="86" y="138"/>
                      <a:pt x="85" y="138"/>
                      <a:pt x="85" y="138"/>
                    </a:cubicBezTo>
                    <a:cubicBezTo>
                      <a:pt x="84" y="138"/>
                      <a:pt x="84" y="137"/>
                      <a:pt x="84" y="137"/>
                    </a:cubicBezTo>
                    <a:cubicBezTo>
                      <a:pt x="84" y="136"/>
                      <a:pt x="84" y="135"/>
                      <a:pt x="84" y="134"/>
                    </a:cubicBezTo>
                    <a:cubicBezTo>
                      <a:pt x="84" y="133"/>
                      <a:pt x="84" y="132"/>
                      <a:pt x="85" y="131"/>
                    </a:cubicBezTo>
                    <a:cubicBezTo>
                      <a:pt x="85" y="130"/>
                      <a:pt x="86" y="130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8" y="129"/>
                      <a:pt x="88" y="130"/>
                    </a:cubicBezTo>
                    <a:cubicBezTo>
                      <a:pt x="88" y="130"/>
                      <a:pt x="88" y="130"/>
                      <a:pt x="88" y="131"/>
                    </a:cubicBezTo>
                    <a:cubicBezTo>
                      <a:pt x="87" y="131"/>
                      <a:pt x="87" y="132"/>
                      <a:pt x="87" y="132"/>
                    </a:cubicBezTo>
                    <a:cubicBezTo>
                      <a:pt x="88" y="133"/>
                      <a:pt x="88" y="133"/>
                      <a:pt x="88" y="133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90" y="134"/>
                      <a:pt x="90" y="133"/>
                      <a:pt x="90" y="133"/>
                    </a:cubicBezTo>
                    <a:cubicBezTo>
                      <a:pt x="90" y="132"/>
                      <a:pt x="90" y="132"/>
                      <a:pt x="90" y="131"/>
                    </a:cubicBezTo>
                    <a:cubicBezTo>
                      <a:pt x="90" y="130"/>
                      <a:pt x="89" y="129"/>
                      <a:pt x="88" y="129"/>
                    </a:cubicBezTo>
                    <a:cubicBezTo>
                      <a:pt x="87" y="128"/>
                      <a:pt x="85" y="128"/>
                      <a:pt x="84" y="128"/>
                    </a:cubicBezTo>
                    <a:cubicBezTo>
                      <a:pt x="83" y="129"/>
                      <a:pt x="82" y="130"/>
                      <a:pt x="81" y="131"/>
                    </a:cubicBezTo>
                    <a:cubicBezTo>
                      <a:pt x="80" y="133"/>
                      <a:pt x="80" y="134"/>
                      <a:pt x="80" y="136"/>
                    </a:cubicBezTo>
                    <a:cubicBezTo>
                      <a:pt x="81" y="137"/>
                      <a:pt x="81" y="138"/>
                      <a:pt x="83" y="139"/>
                    </a:cubicBezTo>
                    <a:cubicBezTo>
                      <a:pt x="83" y="139"/>
                      <a:pt x="84" y="139"/>
                      <a:pt x="85" y="139"/>
                    </a:cubicBezTo>
                    <a:cubicBezTo>
                      <a:pt x="86" y="139"/>
                      <a:pt x="87" y="139"/>
                      <a:pt x="88" y="138"/>
                    </a:cubicBezTo>
                    <a:cubicBezTo>
                      <a:pt x="87" y="138"/>
                      <a:pt x="87" y="138"/>
                      <a:pt x="87" y="138"/>
                    </a:cubicBezTo>
                    <a:close/>
                    <a:moveTo>
                      <a:pt x="98" y="128"/>
                    </a:moveTo>
                    <a:cubicBezTo>
                      <a:pt x="98" y="128"/>
                      <a:pt x="99" y="129"/>
                      <a:pt x="99" y="129"/>
                    </a:cubicBezTo>
                    <a:cubicBezTo>
                      <a:pt x="99" y="130"/>
                      <a:pt x="99" y="130"/>
                      <a:pt x="99" y="131"/>
                    </a:cubicBezTo>
                    <a:cubicBezTo>
                      <a:pt x="99" y="131"/>
                      <a:pt x="98" y="131"/>
                      <a:pt x="98" y="131"/>
                    </a:cubicBezTo>
                    <a:cubicBezTo>
                      <a:pt x="97" y="132"/>
                      <a:pt x="97" y="132"/>
                      <a:pt x="96" y="131"/>
                    </a:cubicBezTo>
                    <a:cubicBezTo>
                      <a:pt x="96" y="131"/>
                      <a:pt x="96" y="131"/>
                      <a:pt x="96" y="130"/>
                    </a:cubicBezTo>
                    <a:cubicBezTo>
                      <a:pt x="95" y="130"/>
                      <a:pt x="95" y="129"/>
                      <a:pt x="96" y="129"/>
                    </a:cubicBezTo>
                    <a:cubicBezTo>
                      <a:pt x="96" y="128"/>
                      <a:pt x="96" y="128"/>
                      <a:pt x="97" y="128"/>
                    </a:cubicBezTo>
                    <a:cubicBezTo>
                      <a:pt x="97" y="128"/>
                      <a:pt x="98" y="128"/>
                      <a:pt x="98" y="128"/>
                    </a:cubicBezTo>
                    <a:close/>
                    <a:moveTo>
                      <a:pt x="97" y="134"/>
                    </a:moveTo>
                    <a:cubicBezTo>
                      <a:pt x="93" y="142"/>
                      <a:pt x="93" y="142"/>
                      <a:pt x="93" y="142"/>
                    </a:cubicBezTo>
                    <a:cubicBezTo>
                      <a:pt x="93" y="142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4" y="144"/>
                    </a:cubicBezTo>
                    <a:cubicBezTo>
                      <a:pt x="93" y="144"/>
                      <a:pt x="93" y="144"/>
                      <a:pt x="93" y="144"/>
                    </a:cubicBezTo>
                    <a:cubicBezTo>
                      <a:pt x="88" y="141"/>
                      <a:pt x="88" y="141"/>
                      <a:pt x="88" y="141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9" y="141"/>
                      <a:pt x="89" y="141"/>
                      <a:pt x="90" y="141"/>
                    </a:cubicBezTo>
                    <a:cubicBezTo>
                      <a:pt x="90" y="141"/>
                      <a:pt x="90" y="141"/>
                      <a:pt x="90" y="140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94" y="134"/>
                      <a:pt x="94" y="133"/>
                      <a:pt x="94" y="133"/>
                    </a:cubicBezTo>
                    <a:cubicBezTo>
                      <a:pt x="94" y="132"/>
                      <a:pt x="93" y="132"/>
                      <a:pt x="93" y="13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7" y="134"/>
                      <a:pt x="97" y="134"/>
                      <a:pt x="97" y="134"/>
                    </a:cubicBezTo>
                    <a:close/>
                    <a:moveTo>
                      <a:pt x="106" y="143"/>
                    </a:moveTo>
                    <a:cubicBezTo>
                      <a:pt x="106" y="142"/>
                      <a:pt x="106" y="140"/>
                      <a:pt x="106" y="139"/>
                    </a:cubicBezTo>
                    <a:cubicBezTo>
                      <a:pt x="106" y="138"/>
                      <a:pt x="105" y="137"/>
                      <a:pt x="104" y="137"/>
                    </a:cubicBezTo>
                    <a:cubicBezTo>
                      <a:pt x="103" y="136"/>
                      <a:pt x="102" y="136"/>
                      <a:pt x="100" y="137"/>
                    </a:cubicBezTo>
                    <a:cubicBezTo>
                      <a:pt x="99" y="138"/>
                      <a:pt x="98" y="139"/>
                      <a:pt x="97" y="140"/>
                    </a:cubicBezTo>
                    <a:cubicBezTo>
                      <a:pt x="97" y="142"/>
                      <a:pt x="97" y="143"/>
                      <a:pt x="97" y="144"/>
                    </a:cubicBezTo>
                    <a:cubicBezTo>
                      <a:pt x="97" y="146"/>
                      <a:pt x="98" y="147"/>
                      <a:pt x="100" y="147"/>
                    </a:cubicBezTo>
                    <a:cubicBezTo>
                      <a:pt x="101" y="148"/>
                      <a:pt x="101" y="148"/>
                      <a:pt x="102" y="148"/>
                    </a:cubicBezTo>
                    <a:cubicBezTo>
                      <a:pt x="103" y="147"/>
                      <a:pt x="104" y="147"/>
                      <a:pt x="105" y="146"/>
                    </a:cubicBezTo>
                    <a:cubicBezTo>
                      <a:pt x="105" y="146"/>
                      <a:pt x="105" y="146"/>
                      <a:pt x="105" y="146"/>
                    </a:cubicBezTo>
                    <a:cubicBezTo>
                      <a:pt x="104" y="146"/>
                      <a:pt x="103" y="146"/>
                      <a:pt x="103" y="146"/>
                    </a:cubicBezTo>
                    <a:cubicBezTo>
                      <a:pt x="103" y="147"/>
                      <a:pt x="102" y="147"/>
                      <a:pt x="102" y="146"/>
                    </a:cubicBezTo>
                    <a:cubicBezTo>
                      <a:pt x="101" y="146"/>
                      <a:pt x="101" y="146"/>
                      <a:pt x="100" y="145"/>
                    </a:cubicBezTo>
                    <a:cubicBezTo>
                      <a:pt x="100" y="144"/>
                      <a:pt x="100" y="142"/>
                      <a:pt x="100" y="141"/>
                    </a:cubicBezTo>
                    <a:cubicBezTo>
                      <a:pt x="106" y="143"/>
                      <a:pt x="106" y="143"/>
                      <a:pt x="106" y="143"/>
                    </a:cubicBezTo>
                    <a:close/>
                    <a:moveTo>
                      <a:pt x="104" y="141"/>
                    </a:move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39"/>
                      <a:pt x="102" y="138"/>
                      <a:pt x="102" y="137"/>
                    </a:cubicBezTo>
                    <a:cubicBezTo>
                      <a:pt x="103" y="137"/>
                      <a:pt x="103" y="137"/>
                      <a:pt x="104" y="137"/>
                    </a:cubicBezTo>
                    <a:cubicBezTo>
                      <a:pt x="104" y="137"/>
                      <a:pt x="104" y="137"/>
                      <a:pt x="104" y="138"/>
                    </a:cubicBezTo>
                    <a:cubicBezTo>
                      <a:pt x="104" y="138"/>
                      <a:pt x="104" y="138"/>
                      <a:pt x="104" y="139"/>
                    </a:cubicBezTo>
                    <a:cubicBezTo>
                      <a:pt x="104" y="139"/>
                      <a:pt x="104" y="140"/>
                      <a:pt x="104" y="141"/>
                    </a:cubicBezTo>
                    <a:close/>
                    <a:moveTo>
                      <a:pt x="113" y="141"/>
                    </a:moveTo>
                    <a:cubicBezTo>
                      <a:pt x="113" y="142"/>
                      <a:pt x="113" y="142"/>
                      <a:pt x="113" y="142"/>
                    </a:cubicBezTo>
                    <a:cubicBezTo>
                      <a:pt x="114" y="142"/>
                      <a:pt x="114" y="141"/>
                      <a:pt x="115" y="141"/>
                    </a:cubicBezTo>
                    <a:cubicBezTo>
                      <a:pt x="115" y="141"/>
                      <a:pt x="116" y="141"/>
                      <a:pt x="116" y="141"/>
                    </a:cubicBezTo>
                    <a:cubicBezTo>
                      <a:pt x="117" y="142"/>
                      <a:pt x="118" y="142"/>
                      <a:pt x="118" y="142"/>
                    </a:cubicBezTo>
                    <a:cubicBezTo>
                      <a:pt x="118" y="143"/>
                      <a:pt x="118" y="144"/>
                      <a:pt x="118" y="144"/>
                    </a:cubicBezTo>
                    <a:cubicBezTo>
                      <a:pt x="118" y="145"/>
                      <a:pt x="118" y="145"/>
                      <a:pt x="118" y="147"/>
                    </a:cubicBezTo>
                    <a:cubicBezTo>
                      <a:pt x="116" y="151"/>
                      <a:pt x="116" y="151"/>
                      <a:pt x="116" y="151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6" y="153"/>
                      <a:pt x="116" y="153"/>
                      <a:pt x="117" y="153"/>
                    </a:cubicBezTo>
                    <a:cubicBezTo>
                      <a:pt x="117" y="153"/>
                      <a:pt x="117" y="153"/>
                      <a:pt x="117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51"/>
                      <a:pt x="113" y="151"/>
                      <a:pt x="113" y="151"/>
                    </a:cubicBezTo>
                    <a:cubicBezTo>
                      <a:pt x="113" y="151"/>
                      <a:pt x="113" y="150"/>
                      <a:pt x="113" y="150"/>
                    </a:cubicBezTo>
                    <a:cubicBezTo>
                      <a:pt x="115" y="145"/>
                      <a:pt x="115" y="145"/>
                      <a:pt x="115" y="145"/>
                    </a:cubicBezTo>
                    <a:cubicBezTo>
                      <a:pt x="115" y="144"/>
                      <a:pt x="115" y="144"/>
                      <a:pt x="115" y="143"/>
                    </a:cubicBezTo>
                    <a:cubicBezTo>
                      <a:pt x="115" y="143"/>
                      <a:pt x="115" y="143"/>
                      <a:pt x="115" y="143"/>
                    </a:cubicBezTo>
                    <a:cubicBezTo>
                      <a:pt x="115" y="143"/>
                      <a:pt x="115" y="142"/>
                      <a:pt x="115" y="142"/>
                    </a:cubicBezTo>
                    <a:cubicBezTo>
                      <a:pt x="114" y="142"/>
                      <a:pt x="113" y="142"/>
                      <a:pt x="113" y="143"/>
                    </a:cubicBezTo>
                    <a:cubicBezTo>
                      <a:pt x="111" y="149"/>
                      <a:pt x="111" y="149"/>
                      <a:pt x="111" y="149"/>
                    </a:cubicBezTo>
                    <a:cubicBezTo>
                      <a:pt x="111" y="150"/>
                      <a:pt x="110" y="150"/>
                      <a:pt x="111" y="150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6" y="149"/>
                      <a:pt x="106" y="149"/>
                      <a:pt x="106" y="149"/>
                    </a:cubicBezTo>
                    <a:cubicBezTo>
                      <a:pt x="107" y="149"/>
                      <a:pt x="107" y="149"/>
                      <a:pt x="107" y="149"/>
                    </a:cubicBezTo>
                    <a:cubicBezTo>
                      <a:pt x="107" y="149"/>
                      <a:pt x="108" y="149"/>
                      <a:pt x="108" y="148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1"/>
                      <a:pt x="110" y="141"/>
                      <a:pt x="110" y="140"/>
                    </a:cubicBezTo>
                    <a:cubicBezTo>
                      <a:pt x="110" y="140"/>
                      <a:pt x="110" y="140"/>
                      <a:pt x="109" y="140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13" y="141"/>
                      <a:pt x="113" y="141"/>
                      <a:pt x="113" y="141"/>
                    </a:cubicBezTo>
                    <a:close/>
                    <a:moveTo>
                      <a:pt x="128" y="153"/>
                    </a:moveTo>
                    <a:cubicBezTo>
                      <a:pt x="129" y="153"/>
                      <a:pt x="129" y="153"/>
                      <a:pt x="129" y="153"/>
                    </a:cubicBezTo>
                    <a:cubicBezTo>
                      <a:pt x="128" y="154"/>
                      <a:pt x="127" y="155"/>
                      <a:pt x="126" y="155"/>
                    </a:cubicBezTo>
                    <a:cubicBezTo>
                      <a:pt x="126" y="155"/>
                      <a:pt x="125" y="155"/>
                      <a:pt x="124" y="155"/>
                    </a:cubicBezTo>
                    <a:cubicBezTo>
                      <a:pt x="123" y="155"/>
                      <a:pt x="122" y="154"/>
                      <a:pt x="121" y="153"/>
                    </a:cubicBezTo>
                    <a:cubicBezTo>
                      <a:pt x="121" y="152"/>
                      <a:pt x="120" y="150"/>
                      <a:pt x="121" y="149"/>
                    </a:cubicBezTo>
                    <a:cubicBezTo>
                      <a:pt x="121" y="147"/>
                      <a:pt x="122" y="146"/>
                      <a:pt x="123" y="145"/>
                    </a:cubicBezTo>
                    <a:cubicBezTo>
                      <a:pt x="124" y="144"/>
                      <a:pt x="125" y="143"/>
                      <a:pt x="127" y="144"/>
                    </a:cubicBezTo>
                    <a:cubicBezTo>
                      <a:pt x="128" y="144"/>
                      <a:pt x="129" y="145"/>
                      <a:pt x="129" y="145"/>
                    </a:cubicBezTo>
                    <a:cubicBezTo>
                      <a:pt x="130" y="146"/>
                      <a:pt x="130" y="147"/>
                      <a:pt x="130" y="147"/>
                    </a:cubicBezTo>
                    <a:cubicBezTo>
                      <a:pt x="130" y="148"/>
                      <a:pt x="129" y="148"/>
                      <a:pt x="129" y="148"/>
                    </a:cubicBezTo>
                    <a:cubicBezTo>
                      <a:pt x="129" y="149"/>
                      <a:pt x="128" y="149"/>
                      <a:pt x="128" y="149"/>
                    </a:cubicBezTo>
                    <a:cubicBezTo>
                      <a:pt x="128" y="148"/>
                      <a:pt x="127" y="148"/>
                      <a:pt x="127" y="148"/>
                    </a:cubicBezTo>
                    <a:cubicBezTo>
                      <a:pt x="127" y="147"/>
                      <a:pt x="127" y="147"/>
                      <a:pt x="127" y="146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6" y="145"/>
                    </a:cubicBezTo>
                    <a:cubicBezTo>
                      <a:pt x="126" y="144"/>
                      <a:pt x="126" y="145"/>
                      <a:pt x="125" y="145"/>
                    </a:cubicBezTo>
                    <a:cubicBezTo>
                      <a:pt x="125" y="145"/>
                      <a:pt x="124" y="146"/>
                      <a:pt x="124" y="148"/>
                    </a:cubicBezTo>
                    <a:cubicBezTo>
                      <a:pt x="124" y="149"/>
                      <a:pt x="124" y="150"/>
                      <a:pt x="124" y="151"/>
                    </a:cubicBezTo>
                    <a:cubicBezTo>
                      <a:pt x="124" y="152"/>
                      <a:pt x="124" y="152"/>
                      <a:pt x="125" y="153"/>
                    </a:cubicBezTo>
                    <a:cubicBezTo>
                      <a:pt x="125" y="153"/>
                      <a:pt x="125" y="154"/>
                      <a:pt x="126" y="154"/>
                    </a:cubicBezTo>
                    <a:cubicBezTo>
                      <a:pt x="126" y="154"/>
                      <a:pt x="127" y="154"/>
                      <a:pt x="127" y="154"/>
                    </a:cubicBezTo>
                    <a:cubicBezTo>
                      <a:pt x="127" y="154"/>
                      <a:pt x="128" y="153"/>
                      <a:pt x="128" y="153"/>
                    </a:cubicBezTo>
                    <a:close/>
                    <a:moveTo>
                      <a:pt x="140" y="152"/>
                    </a:moveTo>
                    <a:cubicBezTo>
                      <a:pt x="134" y="151"/>
                      <a:pt x="134" y="151"/>
                      <a:pt x="134" y="151"/>
                    </a:cubicBezTo>
                    <a:cubicBezTo>
                      <a:pt x="134" y="153"/>
                      <a:pt x="134" y="154"/>
                      <a:pt x="135" y="155"/>
                    </a:cubicBezTo>
                    <a:cubicBezTo>
                      <a:pt x="135" y="156"/>
                      <a:pt x="136" y="156"/>
                      <a:pt x="137" y="156"/>
                    </a:cubicBezTo>
                    <a:cubicBezTo>
                      <a:pt x="137" y="156"/>
                      <a:pt x="138" y="156"/>
                      <a:pt x="138" y="156"/>
                    </a:cubicBezTo>
                    <a:cubicBezTo>
                      <a:pt x="138" y="156"/>
                      <a:pt x="139" y="155"/>
                      <a:pt x="139" y="155"/>
                    </a:cubicBezTo>
                    <a:cubicBezTo>
                      <a:pt x="140" y="155"/>
                      <a:pt x="140" y="155"/>
                      <a:pt x="140" y="155"/>
                    </a:cubicBezTo>
                    <a:cubicBezTo>
                      <a:pt x="139" y="156"/>
                      <a:pt x="138" y="157"/>
                      <a:pt x="137" y="157"/>
                    </a:cubicBezTo>
                    <a:cubicBezTo>
                      <a:pt x="137" y="158"/>
                      <a:pt x="136" y="158"/>
                      <a:pt x="135" y="158"/>
                    </a:cubicBezTo>
                    <a:cubicBezTo>
                      <a:pt x="133" y="157"/>
                      <a:pt x="132" y="156"/>
                      <a:pt x="132" y="155"/>
                    </a:cubicBezTo>
                    <a:cubicBezTo>
                      <a:pt x="131" y="154"/>
                      <a:pt x="131" y="153"/>
                      <a:pt x="131" y="151"/>
                    </a:cubicBezTo>
                    <a:cubicBezTo>
                      <a:pt x="132" y="149"/>
                      <a:pt x="132" y="148"/>
                      <a:pt x="134" y="147"/>
                    </a:cubicBezTo>
                    <a:cubicBezTo>
                      <a:pt x="135" y="146"/>
                      <a:pt x="136" y="146"/>
                      <a:pt x="137" y="146"/>
                    </a:cubicBezTo>
                    <a:cubicBezTo>
                      <a:pt x="138" y="146"/>
                      <a:pt x="139" y="147"/>
                      <a:pt x="140" y="148"/>
                    </a:cubicBezTo>
                    <a:cubicBezTo>
                      <a:pt x="140" y="149"/>
                      <a:pt x="140" y="150"/>
                      <a:pt x="140" y="152"/>
                    </a:cubicBezTo>
                    <a:close/>
                    <a:moveTo>
                      <a:pt x="138" y="151"/>
                    </a:moveTo>
                    <a:cubicBezTo>
                      <a:pt x="138" y="150"/>
                      <a:pt x="138" y="149"/>
                      <a:pt x="138" y="148"/>
                    </a:cubicBezTo>
                    <a:cubicBezTo>
                      <a:pt x="138" y="148"/>
                      <a:pt x="138" y="147"/>
                      <a:pt x="137" y="147"/>
                    </a:cubicBezTo>
                    <a:cubicBezTo>
                      <a:pt x="137" y="147"/>
                      <a:pt x="137" y="147"/>
                      <a:pt x="137" y="147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5" y="148"/>
                      <a:pt x="135" y="149"/>
                      <a:pt x="135" y="150"/>
                    </a:cubicBezTo>
                    <a:cubicBezTo>
                      <a:pt x="135" y="150"/>
                      <a:pt x="135" y="150"/>
                      <a:pt x="135" y="150"/>
                    </a:cubicBezTo>
                    <a:cubicBezTo>
                      <a:pt x="138" y="151"/>
                      <a:pt x="138" y="151"/>
                      <a:pt x="138" y="151"/>
                    </a:cubicBezTo>
                    <a:close/>
                    <a:moveTo>
                      <a:pt x="152" y="157"/>
                    </a:moveTo>
                    <a:cubicBezTo>
                      <a:pt x="151" y="158"/>
                      <a:pt x="150" y="159"/>
                      <a:pt x="149" y="159"/>
                    </a:cubicBezTo>
                    <a:cubicBezTo>
                      <a:pt x="148" y="159"/>
                      <a:pt x="148" y="159"/>
                      <a:pt x="147" y="158"/>
                    </a:cubicBezTo>
                    <a:cubicBezTo>
                      <a:pt x="147" y="158"/>
                      <a:pt x="147" y="157"/>
                      <a:pt x="147" y="157"/>
                    </a:cubicBezTo>
                    <a:cubicBezTo>
                      <a:pt x="147" y="156"/>
                      <a:pt x="147" y="155"/>
                      <a:pt x="148" y="154"/>
                    </a:cubicBezTo>
                    <a:cubicBezTo>
                      <a:pt x="149" y="154"/>
                      <a:pt x="150" y="153"/>
                      <a:pt x="153" y="152"/>
                    </a:cubicBezTo>
                    <a:cubicBezTo>
                      <a:pt x="153" y="151"/>
                      <a:pt x="153" y="151"/>
                      <a:pt x="153" y="151"/>
                    </a:cubicBezTo>
                    <a:cubicBezTo>
                      <a:pt x="153" y="150"/>
                      <a:pt x="153" y="149"/>
                      <a:pt x="153" y="149"/>
                    </a:cubicBezTo>
                    <a:cubicBezTo>
                      <a:pt x="153" y="149"/>
                      <a:pt x="152" y="149"/>
                      <a:pt x="152" y="149"/>
                    </a:cubicBezTo>
                    <a:cubicBezTo>
                      <a:pt x="152" y="148"/>
                      <a:pt x="152" y="148"/>
                      <a:pt x="151" y="148"/>
                    </a:cubicBezTo>
                    <a:cubicBezTo>
                      <a:pt x="151" y="148"/>
                      <a:pt x="151" y="148"/>
                      <a:pt x="150" y="149"/>
                    </a:cubicBez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50" y="149"/>
                      <a:pt x="150" y="149"/>
                      <a:pt x="150" y="150"/>
                    </a:cubicBezTo>
                    <a:cubicBezTo>
                      <a:pt x="150" y="150"/>
                      <a:pt x="151" y="150"/>
                      <a:pt x="151" y="151"/>
                    </a:cubicBezTo>
                    <a:cubicBezTo>
                      <a:pt x="151" y="151"/>
                      <a:pt x="150" y="151"/>
                      <a:pt x="150" y="152"/>
                    </a:cubicBezTo>
                    <a:cubicBezTo>
                      <a:pt x="150" y="152"/>
                      <a:pt x="149" y="152"/>
                      <a:pt x="149" y="152"/>
                    </a:cubicBezTo>
                    <a:cubicBezTo>
                      <a:pt x="148" y="152"/>
                      <a:pt x="148" y="152"/>
                      <a:pt x="148" y="151"/>
                    </a:cubicBezTo>
                    <a:cubicBezTo>
                      <a:pt x="148" y="151"/>
                      <a:pt x="147" y="151"/>
                      <a:pt x="147" y="150"/>
                    </a:cubicBezTo>
                    <a:cubicBezTo>
                      <a:pt x="147" y="150"/>
                      <a:pt x="148" y="149"/>
                      <a:pt x="148" y="149"/>
                    </a:cubicBezTo>
                    <a:cubicBezTo>
                      <a:pt x="149" y="148"/>
                      <a:pt x="149" y="148"/>
                      <a:pt x="150" y="148"/>
                    </a:cubicBezTo>
                    <a:cubicBezTo>
                      <a:pt x="151" y="148"/>
                      <a:pt x="152" y="147"/>
                      <a:pt x="152" y="148"/>
                    </a:cubicBezTo>
                    <a:cubicBezTo>
                      <a:pt x="153" y="148"/>
                      <a:pt x="154" y="148"/>
                      <a:pt x="155" y="148"/>
                    </a:cubicBezTo>
                    <a:cubicBezTo>
                      <a:pt x="155" y="149"/>
                      <a:pt x="156" y="149"/>
                      <a:pt x="156" y="150"/>
                    </a:cubicBezTo>
                    <a:cubicBezTo>
                      <a:pt x="156" y="150"/>
                      <a:pt x="156" y="151"/>
                      <a:pt x="156" y="152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7"/>
                      <a:pt x="155" y="157"/>
                      <a:pt x="155" y="157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7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56" y="158"/>
                      <a:pt x="156" y="159"/>
                      <a:pt x="156" y="159"/>
                    </a:cubicBezTo>
                    <a:cubicBezTo>
                      <a:pt x="155" y="159"/>
                      <a:pt x="155" y="159"/>
                      <a:pt x="154" y="159"/>
                    </a:cubicBezTo>
                    <a:cubicBezTo>
                      <a:pt x="154" y="159"/>
                      <a:pt x="153" y="159"/>
                      <a:pt x="153" y="159"/>
                    </a:cubicBezTo>
                    <a:cubicBezTo>
                      <a:pt x="152" y="158"/>
                      <a:pt x="152" y="158"/>
                      <a:pt x="152" y="157"/>
                    </a:cubicBezTo>
                    <a:close/>
                    <a:moveTo>
                      <a:pt x="152" y="156"/>
                    </a:move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2" y="153"/>
                      <a:pt x="151" y="154"/>
                      <a:pt x="150" y="154"/>
                    </a:cubicBezTo>
                    <a:cubicBezTo>
                      <a:pt x="150" y="155"/>
                      <a:pt x="150" y="155"/>
                      <a:pt x="150" y="156"/>
                    </a:cubicBezTo>
                    <a:cubicBezTo>
                      <a:pt x="150" y="156"/>
                      <a:pt x="150" y="156"/>
                      <a:pt x="150" y="157"/>
                    </a:cubicBezTo>
                    <a:cubicBezTo>
                      <a:pt x="150" y="157"/>
                      <a:pt x="151" y="157"/>
                      <a:pt x="151" y="157"/>
                    </a:cubicBezTo>
                    <a:cubicBezTo>
                      <a:pt x="151" y="157"/>
                      <a:pt x="152" y="157"/>
                      <a:pt x="152" y="156"/>
                    </a:cubicBezTo>
                    <a:close/>
                    <a:moveTo>
                      <a:pt x="163" y="148"/>
                    </a:moveTo>
                    <a:cubicBezTo>
                      <a:pt x="163" y="149"/>
                      <a:pt x="163" y="149"/>
                      <a:pt x="163" y="149"/>
                    </a:cubicBezTo>
                    <a:cubicBezTo>
                      <a:pt x="164" y="149"/>
                      <a:pt x="164" y="148"/>
                      <a:pt x="165" y="148"/>
                    </a:cubicBezTo>
                    <a:cubicBezTo>
                      <a:pt x="165" y="148"/>
                      <a:pt x="166" y="148"/>
                      <a:pt x="166" y="148"/>
                    </a:cubicBezTo>
                    <a:cubicBezTo>
                      <a:pt x="167" y="148"/>
                      <a:pt x="168" y="148"/>
                      <a:pt x="168" y="148"/>
                    </a:cubicBezTo>
                    <a:cubicBezTo>
                      <a:pt x="168" y="149"/>
                      <a:pt x="169" y="149"/>
                      <a:pt x="169" y="150"/>
                    </a:cubicBezTo>
                    <a:cubicBezTo>
                      <a:pt x="169" y="150"/>
                      <a:pt x="169" y="151"/>
                      <a:pt x="169" y="152"/>
                    </a:cubicBezTo>
                    <a:cubicBezTo>
                      <a:pt x="169" y="157"/>
                      <a:pt x="169" y="157"/>
                      <a:pt x="169" y="157"/>
                    </a:cubicBezTo>
                    <a:cubicBezTo>
                      <a:pt x="169" y="157"/>
                      <a:pt x="169" y="158"/>
                      <a:pt x="169" y="158"/>
                    </a:cubicBezTo>
                    <a:cubicBezTo>
                      <a:pt x="170" y="158"/>
                      <a:pt x="170" y="159"/>
                      <a:pt x="170" y="15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6" y="158"/>
                      <a:pt x="166" y="158"/>
                    </a:cubicBezTo>
                    <a:cubicBezTo>
                      <a:pt x="166" y="158"/>
                      <a:pt x="166" y="157"/>
                      <a:pt x="166" y="157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6" y="151"/>
                      <a:pt x="166" y="150"/>
                      <a:pt x="166" y="150"/>
                    </a:cubicBezTo>
                    <a:cubicBezTo>
                      <a:pt x="166" y="150"/>
                      <a:pt x="166" y="150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4" y="149"/>
                      <a:pt x="164" y="150"/>
                      <a:pt x="163" y="151"/>
                    </a:cubicBezTo>
                    <a:cubicBezTo>
                      <a:pt x="163" y="157"/>
                      <a:pt x="163" y="157"/>
                      <a:pt x="163" y="157"/>
                    </a:cubicBezTo>
                    <a:cubicBezTo>
                      <a:pt x="163" y="158"/>
                      <a:pt x="163" y="158"/>
                      <a:pt x="164" y="158"/>
                    </a:cubicBezTo>
                    <a:cubicBezTo>
                      <a:pt x="164" y="158"/>
                      <a:pt x="164" y="159"/>
                      <a:pt x="164" y="159"/>
                    </a:cubicBezTo>
                    <a:cubicBezTo>
                      <a:pt x="164" y="159"/>
                      <a:pt x="164" y="159"/>
                      <a:pt x="164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60" y="159"/>
                      <a:pt x="160" y="158"/>
                    </a:cubicBezTo>
                    <a:cubicBezTo>
                      <a:pt x="160" y="158"/>
                      <a:pt x="160" y="158"/>
                      <a:pt x="160" y="157"/>
                    </a:cubicBezTo>
                    <a:cubicBezTo>
                      <a:pt x="160" y="150"/>
                      <a:pt x="160" y="150"/>
                      <a:pt x="160" y="150"/>
                    </a:cubicBezTo>
                    <a:cubicBezTo>
                      <a:pt x="160" y="150"/>
                      <a:pt x="160" y="149"/>
                      <a:pt x="160" y="149"/>
                    </a:cubicBezTo>
                    <a:cubicBezTo>
                      <a:pt x="160" y="149"/>
                      <a:pt x="159" y="149"/>
                      <a:pt x="159" y="149"/>
                    </a:cubicBezTo>
                    <a:cubicBezTo>
                      <a:pt x="159" y="148"/>
                      <a:pt x="159" y="148"/>
                      <a:pt x="159" y="148"/>
                    </a:cubicBezTo>
                    <a:cubicBezTo>
                      <a:pt x="163" y="148"/>
                      <a:pt x="163" y="148"/>
                      <a:pt x="163" y="148"/>
                    </a:cubicBezTo>
                    <a:close/>
                    <a:moveTo>
                      <a:pt x="181" y="142"/>
                    </a:move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83" y="155"/>
                      <a:pt x="183" y="156"/>
                      <a:pt x="183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4" y="156"/>
                      <a:pt x="184" y="156"/>
                      <a:pt x="184" y="156"/>
                    </a:cubicBez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0" y="158"/>
                      <a:pt x="180" y="158"/>
                      <a:pt x="180" y="158"/>
                    </a:cubicBezTo>
                    <a:cubicBezTo>
                      <a:pt x="180" y="157"/>
                      <a:pt x="180" y="157"/>
                      <a:pt x="180" y="157"/>
                    </a:cubicBezTo>
                    <a:cubicBezTo>
                      <a:pt x="179" y="157"/>
                      <a:pt x="179" y="158"/>
                      <a:pt x="179" y="158"/>
                    </a:cubicBezTo>
                    <a:cubicBezTo>
                      <a:pt x="178" y="158"/>
                      <a:pt x="178" y="159"/>
                      <a:pt x="177" y="159"/>
                    </a:cubicBezTo>
                    <a:cubicBezTo>
                      <a:pt x="176" y="159"/>
                      <a:pt x="175" y="158"/>
                      <a:pt x="174" y="157"/>
                    </a:cubicBezTo>
                    <a:cubicBezTo>
                      <a:pt x="173" y="156"/>
                      <a:pt x="173" y="155"/>
                      <a:pt x="172" y="154"/>
                    </a:cubicBezTo>
                    <a:cubicBezTo>
                      <a:pt x="172" y="152"/>
                      <a:pt x="172" y="151"/>
                      <a:pt x="173" y="150"/>
                    </a:cubicBezTo>
                    <a:cubicBezTo>
                      <a:pt x="173" y="149"/>
                      <a:pt x="173" y="149"/>
                      <a:pt x="174" y="148"/>
                    </a:cubicBezTo>
                    <a:cubicBezTo>
                      <a:pt x="175" y="147"/>
                      <a:pt x="175" y="147"/>
                      <a:pt x="176" y="147"/>
                    </a:cubicBezTo>
                    <a:cubicBezTo>
                      <a:pt x="177" y="147"/>
                      <a:pt x="177" y="147"/>
                      <a:pt x="177" y="147"/>
                    </a:cubicBezTo>
                    <a:cubicBezTo>
                      <a:pt x="178" y="147"/>
                      <a:pt x="178" y="148"/>
                      <a:pt x="179" y="148"/>
                    </a:cubicBezTo>
                    <a:cubicBezTo>
                      <a:pt x="178" y="145"/>
                      <a:pt x="178" y="145"/>
                      <a:pt x="178" y="145"/>
                    </a:cubicBezTo>
                    <a:cubicBezTo>
                      <a:pt x="178" y="144"/>
                      <a:pt x="178" y="143"/>
                      <a:pt x="178" y="143"/>
                    </a:cubicBez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78" y="143"/>
                      <a:pt x="177" y="143"/>
                      <a:pt x="177" y="143"/>
                    </a:cubicBezTo>
                    <a:cubicBezTo>
                      <a:pt x="177" y="142"/>
                      <a:pt x="177" y="142"/>
                      <a:pt x="177" y="142"/>
                    </a:cubicBezTo>
                    <a:cubicBezTo>
                      <a:pt x="181" y="142"/>
                      <a:pt x="181" y="142"/>
                      <a:pt x="181" y="142"/>
                    </a:cubicBezTo>
                    <a:close/>
                    <a:moveTo>
                      <a:pt x="179" y="149"/>
                    </a:moveTo>
                    <a:cubicBezTo>
                      <a:pt x="178" y="148"/>
                      <a:pt x="178" y="148"/>
                      <a:pt x="177" y="148"/>
                    </a:cubicBezTo>
                    <a:cubicBezTo>
                      <a:pt x="177" y="148"/>
                      <a:pt x="176" y="148"/>
                      <a:pt x="176" y="148"/>
                    </a:cubicBezTo>
                    <a:cubicBezTo>
                      <a:pt x="176" y="149"/>
                      <a:pt x="176" y="149"/>
                      <a:pt x="176" y="150"/>
                    </a:cubicBezTo>
                    <a:cubicBezTo>
                      <a:pt x="176" y="150"/>
                      <a:pt x="176" y="151"/>
                      <a:pt x="176" y="153"/>
                    </a:cubicBezTo>
                    <a:cubicBezTo>
                      <a:pt x="176" y="154"/>
                      <a:pt x="176" y="155"/>
                      <a:pt x="176" y="156"/>
                    </a:cubicBezTo>
                    <a:cubicBezTo>
                      <a:pt x="177" y="156"/>
                      <a:pt x="177" y="157"/>
                      <a:pt x="177" y="157"/>
                    </a:cubicBezTo>
                    <a:cubicBezTo>
                      <a:pt x="177" y="157"/>
                      <a:pt x="178" y="157"/>
                      <a:pt x="178" y="157"/>
                    </a:cubicBezTo>
                    <a:cubicBezTo>
                      <a:pt x="179" y="157"/>
                      <a:pt x="179" y="156"/>
                      <a:pt x="180" y="155"/>
                    </a:cubicBezTo>
                    <a:cubicBezTo>
                      <a:pt x="179" y="149"/>
                      <a:pt x="179" y="149"/>
                      <a:pt x="179" y="149"/>
                    </a:cubicBezTo>
                    <a:close/>
                    <a:moveTo>
                      <a:pt x="201" y="138"/>
                    </a:moveTo>
                    <a:cubicBezTo>
                      <a:pt x="202" y="142"/>
                      <a:pt x="202" y="142"/>
                      <a:pt x="202" y="142"/>
                    </a:cubicBezTo>
                    <a:cubicBezTo>
                      <a:pt x="201" y="142"/>
                      <a:pt x="201" y="142"/>
                      <a:pt x="201" y="142"/>
                    </a:cubicBezTo>
                    <a:cubicBezTo>
                      <a:pt x="201" y="141"/>
                      <a:pt x="201" y="140"/>
                      <a:pt x="200" y="140"/>
                    </a:cubicBezTo>
                    <a:cubicBezTo>
                      <a:pt x="200" y="140"/>
                      <a:pt x="199" y="139"/>
                      <a:pt x="199" y="139"/>
                    </a:cubicBezTo>
                    <a:cubicBezTo>
                      <a:pt x="198" y="139"/>
                      <a:pt x="198" y="139"/>
                      <a:pt x="197" y="139"/>
                    </a:cubicBezTo>
                    <a:cubicBezTo>
                      <a:pt x="196" y="140"/>
                      <a:pt x="196" y="140"/>
                      <a:pt x="196" y="140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199" y="153"/>
                      <a:pt x="199" y="153"/>
                      <a:pt x="199" y="153"/>
                    </a:cubicBezTo>
                    <a:cubicBezTo>
                      <a:pt x="199" y="153"/>
                      <a:pt x="200" y="154"/>
                      <a:pt x="200" y="154"/>
                    </a:cubicBezTo>
                    <a:cubicBezTo>
                      <a:pt x="200" y="154"/>
                      <a:pt x="200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194" y="156"/>
                      <a:pt x="194" y="156"/>
                      <a:pt x="194" y="156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5" y="155"/>
                      <a:pt x="195" y="155"/>
                      <a:pt x="195" y="155"/>
                    </a:cubicBezTo>
                    <a:cubicBezTo>
                      <a:pt x="195" y="155"/>
                      <a:pt x="195" y="154"/>
                      <a:pt x="195" y="154"/>
                    </a:cubicBezTo>
                    <a:cubicBezTo>
                      <a:pt x="195" y="154"/>
                      <a:pt x="195" y="153"/>
                      <a:pt x="195" y="153"/>
                    </a:cubicBezTo>
                    <a:cubicBezTo>
                      <a:pt x="193" y="141"/>
                      <a:pt x="193" y="141"/>
                      <a:pt x="193" y="141"/>
                    </a:cubicBezTo>
                    <a:cubicBezTo>
                      <a:pt x="192" y="141"/>
                      <a:pt x="192" y="141"/>
                      <a:pt x="192" y="141"/>
                    </a:cubicBezTo>
                    <a:cubicBezTo>
                      <a:pt x="191" y="141"/>
                      <a:pt x="190" y="142"/>
                      <a:pt x="189" y="142"/>
                    </a:cubicBezTo>
                    <a:cubicBezTo>
                      <a:pt x="189" y="143"/>
                      <a:pt x="189" y="144"/>
                      <a:pt x="189" y="145"/>
                    </a:cubicBezTo>
                    <a:cubicBezTo>
                      <a:pt x="188" y="145"/>
                      <a:pt x="188" y="145"/>
                      <a:pt x="188" y="145"/>
                    </a:cubicBezTo>
                    <a:cubicBezTo>
                      <a:pt x="188" y="141"/>
                      <a:pt x="188" y="141"/>
                      <a:pt x="188" y="141"/>
                    </a:cubicBezTo>
                    <a:cubicBezTo>
                      <a:pt x="201" y="138"/>
                      <a:pt x="201" y="138"/>
                      <a:pt x="201" y="138"/>
                    </a:cubicBezTo>
                    <a:close/>
                    <a:moveTo>
                      <a:pt x="212" y="145"/>
                    </a:moveTo>
                    <a:cubicBezTo>
                      <a:pt x="206" y="147"/>
                      <a:pt x="206" y="147"/>
                      <a:pt x="206" y="147"/>
                    </a:cubicBezTo>
                    <a:cubicBezTo>
                      <a:pt x="207" y="148"/>
                      <a:pt x="207" y="149"/>
                      <a:pt x="208" y="150"/>
                    </a:cubicBezTo>
                    <a:cubicBezTo>
                      <a:pt x="209" y="150"/>
                      <a:pt x="210" y="150"/>
                      <a:pt x="210" y="150"/>
                    </a:cubicBezTo>
                    <a:cubicBezTo>
                      <a:pt x="211" y="150"/>
                      <a:pt x="211" y="150"/>
                      <a:pt x="211" y="149"/>
                    </a:cubicBezTo>
                    <a:cubicBezTo>
                      <a:pt x="212" y="149"/>
                      <a:pt x="212" y="148"/>
                      <a:pt x="212" y="148"/>
                    </a:cubicBezTo>
                    <a:cubicBezTo>
                      <a:pt x="213" y="148"/>
                      <a:pt x="213" y="148"/>
                      <a:pt x="213" y="148"/>
                    </a:cubicBezTo>
                    <a:cubicBezTo>
                      <a:pt x="212" y="149"/>
                      <a:pt x="212" y="150"/>
                      <a:pt x="211" y="151"/>
                    </a:cubicBezTo>
                    <a:cubicBezTo>
                      <a:pt x="211" y="152"/>
                      <a:pt x="210" y="152"/>
                      <a:pt x="209" y="152"/>
                    </a:cubicBezTo>
                    <a:cubicBezTo>
                      <a:pt x="208" y="153"/>
                      <a:pt x="207" y="152"/>
                      <a:pt x="205" y="151"/>
                    </a:cubicBezTo>
                    <a:cubicBezTo>
                      <a:pt x="205" y="151"/>
                      <a:pt x="204" y="149"/>
                      <a:pt x="204" y="148"/>
                    </a:cubicBezTo>
                    <a:cubicBezTo>
                      <a:pt x="203" y="146"/>
                      <a:pt x="203" y="145"/>
                      <a:pt x="204" y="143"/>
                    </a:cubicBezTo>
                    <a:cubicBezTo>
                      <a:pt x="205" y="142"/>
                      <a:pt x="205" y="141"/>
                      <a:pt x="207" y="141"/>
                    </a:cubicBezTo>
                    <a:cubicBezTo>
                      <a:pt x="208" y="140"/>
                      <a:pt x="209" y="141"/>
                      <a:pt x="210" y="141"/>
                    </a:cubicBezTo>
                    <a:cubicBezTo>
                      <a:pt x="211" y="142"/>
                      <a:pt x="211" y="143"/>
                      <a:pt x="212" y="145"/>
                    </a:cubicBezTo>
                    <a:close/>
                    <a:moveTo>
                      <a:pt x="209" y="145"/>
                    </a:moveTo>
                    <a:cubicBezTo>
                      <a:pt x="209" y="144"/>
                      <a:pt x="209" y="143"/>
                      <a:pt x="208" y="142"/>
                    </a:cubicBezTo>
                    <a:cubicBezTo>
                      <a:pt x="208" y="142"/>
                      <a:pt x="208" y="142"/>
                      <a:pt x="207" y="142"/>
                    </a:cubicBezTo>
                    <a:cubicBezTo>
                      <a:pt x="207" y="142"/>
                      <a:pt x="207" y="142"/>
                      <a:pt x="207" y="142"/>
                    </a:cubicBezTo>
                    <a:cubicBezTo>
                      <a:pt x="206" y="142"/>
                      <a:pt x="206" y="142"/>
                      <a:pt x="206" y="142"/>
                    </a:cubicBezTo>
                    <a:cubicBezTo>
                      <a:pt x="206" y="143"/>
                      <a:pt x="206" y="144"/>
                      <a:pt x="206" y="145"/>
                    </a:cubicBezTo>
                    <a:cubicBezTo>
                      <a:pt x="206" y="146"/>
                      <a:pt x="206" y="146"/>
                      <a:pt x="206" y="146"/>
                    </a:cubicBezTo>
                    <a:cubicBezTo>
                      <a:pt x="209" y="145"/>
                      <a:pt x="209" y="145"/>
                      <a:pt x="209" y="145"/>
                    </a:cubicBezTo>
                    <a:close/>
                    <a:moveTo>
                      <a:pt x="223" y="144"/>
                    </a:moveTo>
                    <a:cubicBezTo>
                      <a:pt x="223" y="144"/>
                      <a:pt x="223" y="144"/>
                      <a:pt x="223" y="144"/>
                    </a:cubicBezTo>
                    <a:cubicBezTo>
                      <a:pt x="223" y="145"/>
                      <a:pt x="223" y="146"/>
                      <a:pt x="222" y="147"/>
                    </a:cubicBezTo>
                    <a:cubicBezTo>
                      <a:pt x="222" y="147"/>
                      <a:pt x="221" y="148"/>
                      <a:pt x="220" y="148"/>
                    </a:cubicBezTo>
                    <a:cubicBezTo>
                      <a:pt x="219" y="149"/>
                      <a:pt x="218" y="149"/>
                      <a:pt x="217" y="148"/>
                    </a:cubicBezTo>
                    <a:cubicBezTo>
                      <a:pt x="215" y="147"/>
                      <a:pt x="215" y="146"/>
                      <a:pt x="214" y="145"/>
                    </a:cubicBezTo>
                    <a:cubicBezTo>
                      <a:pt x="213" y="143"/>
                      <a:pt x="213" y="142"/>
                      <a:pt x="214" y="140"/>
                    </a:cubicBezTo>
                    <a:cubicBezTo>
                      <a:pt x="214" y="139"/>
                      <a:pt x="215" y="138"/>
                      <a:pt x="217" y="137"/>
                    </a:cubicBezTo>
                    <a:cubicBezTo>
                      <a:pt x="218" y="137"/>
                      <a:pt x="218" y="137"/>
                      <a:pt x="219" y="137"/>
                    </a:cubicBezTo>
                    <a:cubicBezTo>
                      <a:pt x="220" y="137"/>
                      <a:pt x="221" y="138"/>
                      <a:pt x="221" y="138"/>
                    </a:cubicBezTo>
                    <a:cubicBezTo>
                      <a:pt x="221" y="139"/>
                      <a:pt x="221" y="139"/>
                      <a:pt x="221" y="140"/>
                    </a:cubicBezTo>
                    <a:cubicBezTo>
                      <a:pt x="221" y="140"/>
                      <a:pt x="220" y="140"/>
                      <a:pt x="220" y="140"/>
                    </a:cubicBezTo>
                    <a:cubicBezTo>
                      <a:pt x="220" y="140"/>
                      <a:pt x="219" y="140"/>
                      <a:pt x="219" y="140"/>
                    </a:cubicBezTo>
                    <a:cubicBezTo>
                      <a:pt x="218" y="140"/>
                      <a:pt x="218" y="140"/>
                      <a:pt x="218" y="139"/>
                    </a:cubicBezTo>
                    <a:cubicBezTo>
                      <a:pt x="218" y="138"/>
                      <a:pt x="217" y="138"/>
                      <a:pt x="217" y="138"/>
                    </a:cubicBezTo>
                    <a:cubicBezTo>
                      <a:pt x="217" y="138"/>
                      <a:pt x="217" y="138"/>
                      <a:pt x="216" y="138"/>
                    </a:cubicBezTo>
                    <a:cubicBezTo>
                      <a:pt x="216" y="138"/>
                      <a:pt x="216" y="138"/>
                      <a:pt x="216" y="139"/>
                    </a:cubicBezTo>
                    <a:cubicBezTo>
                      <a:pt x="216" y="140"/>
                      <a:pt x="216" y="141"/>
                      <a:pt x="216" y="142"/>
                    </a:cubicBezTo>
                    <a:cubicBezTo>
                      <a:pt x="217" y="143"/>
                      <a:pt x="217" y="144"/>
                      <a:pt x="218" y="144"/>
                    </a:cubicBezTo>
                    <a:cubicBezTo>
                      <a:pt x="218" y="145"/>
                      <a:pt x="219" y="146"/>
                      <a:pt x="220" y="146"/>
                    </a:cubicBezTo>
                    <a:cubicBezTo>
                      <a:pt x="220" y="146"/>
                      <a:pt x="221" y="146"/>
                      <a:pt x="221" y="146"/>
                    </a:cubicBezTo>
                    <a:cubicBezTo>
                      <a:pt x="221" y="146"/>
                      <a:pt x="222" y="145"/>
                      <a:pt x="222" y="145"/>
                    </a:cubicBezTo>
                    <a:cubicBezTo>
                      <a:pt x="222" y="145"/>
                      <a:pt x="222" y="144"/>
                      <a:pt x="223" y="14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89" name="ïŝľîḍè">
                <a:extLst>
                  <a:ext uri="{FF2B5EF4-FFF2-40B4-BE49-F238E27FC236}">
                    <a16:creationId xmlns:a16="http://schemas.microsoft.com/office/drawing/2014/main" id="{4B334D71-6E19-4588-ABE1-D97E341A1AB8}"/>
                  </a:ext>
                </a:extLst>
              </p:cNvPr>
              <p:cNvSpPr/>
              <p:nvPr/>
            </p:nvSpPr>
            <p:spPr bwMode="auto">
              <a:xfrm>
                <a:off x="3440113" y="3430588"/>
                <a:ext cx="346075" cy="481013"/>
              </a:xfrm>
              <a:custGeom>
                <a:avLst/>
                <a:gdLst>
                  <a:gd name="T0" fmla="*/ 14 w 105"/>
                  <a:gd name="T1" fmla="*/ 134 h 145"/>
                  <a:gd name="T2" fmla="*/ 13 w 105"/>
                  <a:gd name="T3" fmla="*/ 141 h 145"/>
                  <a:gd name="T4" fmla="*/ 8 w 105"/>
                  <a:gd name="T5" fmla="*/ 136 h 145"/>
                  <a:gd name="T6" fmla="*/ 8 w 105"/>
                  <a:gd name="T7" fmla="*/ 144 h 145"/>
                  <a:gd name="T8" fmla="*/ 19 w 105"/>
                  <a:gd name="T9" fmla="*/ 127 h 145"/>
                  <a:gd name="T10" fmla="*/ 20 w 105"/>
                  <a:gd name="T11" fmla="*/ 139 h 145"/>
                  <a:gd name="T12" fmla="*/ 21 w 105"/>
                  <a:gd name="T13" fmla="*/ 127 h 145"/>
                  <a:gd name="T14" fmla="*/ 25 w 105"/>
                  <a:gd name="T15" fmla="*/ 136 h 145"/>
                  <a:gd name="T16" fmla="*/ 23 w 105"/>
                  <a:gd name="T17" fmla="*/ 125 h 145"/>
                  <a:gd name="T18" fmla="*/ 35 w 105"/>
                  <a:gd name="T19" fmla="*/ 120 h 145"/>
                  <a:gd name="T20" fmla="*/ 30 w 105"/>
                  <a:gd name="T21" fmla="*/ 120 h 145"/>
                  <a:gd name="T22" fmla="*/ 36 w 105"/>
                  <a:gd name="T23" fmla="*/ 129 h 145"/>
                  <a:gd name="T24" fmla="*/ 36 w 105"/>
                  <a:gd name="T25" fmla="*/ 109 h 145"/>
                  <a:gd name="T26" fmla="*/ 42 w 105"/>
                  <a:gd name="T27" fmla="*/ 124 h 145"/>
                  <a:gd name="T28" fmla="*/ 44 w 105"/>
                  <a:gd name="T29" fmla="*/ 107 h 145"/>
                  <a:gd name="T30" fmla="*/ 45 w 105"/>
                  <a:gd name="T31" fmla="*/ 115 h 145"/>
                  <a:gd name="T32" fmla="*/ 52 w 105"/>
                  <a:gd name="T33" fmla="*/ 113 h 145"/>
                  <a:gd name="T34" fmla="*/ 45 w 105"/>
                  <a:gd name="T35" fmla="*/ 109 h 145"/>
                  <a:gd name="T36" fmla="*/ 57 w 105"/>
                  <a:gd name="T37" fmla="*/ 105 h 145"/>
                  <a:gd name="T38" fmla="*/ 62 w 105"/>
                  <a:gd name="T39" fmla="*/ 112 h 145"/>
                  <a:gd name="T40" fmla="*/ 59 w 105"/>
                  <a:gd name="T41" fmla="*/ 106 h 145"/>
                  <a:gd name="T42" fmla="*/ 60 w 105"/>
                  <a:gd name="T43" fmla="*/ 100 h 145"/>
                  <a:gd name="T44" fmla="*/ 53 w 105"/>
                  <a:gd name="T45" fmla="*/ 99 h 145"/>
                  <a:gd name="T46" fmla="*/ 53 w 105"/>
                  <a:gd name="T47" fmla="*/ 100 h 145"/>
                  <a:gd name="T48" fmla="*/ 64 w 105"/>
                  <a:gd name="T49" fmla="*/ 109 h 145"/>
                  <a:gd name="T50" fmla="*/ 58 w 105"/>
                  <a:gd name="T51" fmla="*/ 93 h 145"/>
                  <a:gd name="T52" fmla="*/ 62 w 105"/>
                  <a:gd name="T53" fmla="*/ 91 h 145"/>
                  <a:gd name="T54" fmla="*/ 64 w 105"/>
                  <a:gd name="T55" fmla="*/ 84 h 145"/>
                  <a:gd name="T56" fmla="*/ 69 w 105"/>
                  <a:gd name="T57" fmla="*/ 103 h 145"/>
                  <a:gd name="T58" fmla="*/ 70 w 105"/>
                  <a:gd name="T59" fmla="*/ 100 h 145"/>
                  <a:gd name="T60" fmla="*/ 77 w 105"/>
                  <a:gd name="T61" fmla="*/ 74 h 145"/>
                  <a:gd name="T62" fmla="*/ 70 w 105"/>
                  <a:gd name="T63" fmla="*/ 76 h 145"/>
                  <a:gd name="T64" fmla="*/ 78 w 105"/>
                  <a:gd name="T65" fmla="*/ 80 h 145"/>
                  <a:gd name="T66" fmla="*/ 77 w 105"/>
                  <a:gd name="T67" fmla="*/ 63 h 145"/>
                  <a:gd name="T68" fmla="*/ 72 w 105"/>
                  <a:gd name="T69" fmla="*/ 61 h 145"/>
                  <a:gd name="T70" fmla="*/ 74 w 105"/>
                  <a:gd name="T71" fmla="*/ 59 h 145"/>
                  <a:gd name="T72" fmla="*/ 73 w 105"/>
                  <a:gd name="T73" fmla="*/ 69 h 145"/>
                  <a:gd name="T74" fmla="*/ 82 w 105"/>
                  <a:gd name="T75" fmla="*/ 74 h 145"/>
                  <a:gd name="T76" fmla="*/ 84 w 105"/>
                  <a:gd name="T77" fmla="*/ 43 h 145"/>
                  <a:gd name="T78" fmla="*/ 86 w 105"/>
                  <a:gd name="T79" fmla="*/ 55 h 145"/>
                  <a:gd name="T80" fmla="*/ 92 w 105"/>
                  <a:gd name="T81" fmla="*/ 53 h 145"/>
                  <a:gd name="T82" fmla="*/ 79 w 105"/>
                  <a:gd name="T83" fmla="*/ 44 h 145"/>
                  <a:gd name="T84" fmla="*/ 81 w 105"/>
                  <a:gd name="T85" fmla="*/ 40 h 145"/>
                  <a:gd name="T86" fmla="*/ 97 w 105"/>
                  <a:gd name="T87" fmla="*/ 39 h 145"/>
                  <a:gd name="T88" fmla="*/ 88 w 105"/>
                  <a:gd name="T89" fmla="*/ 35 h 145"/>
                  <a:gd name="T90" fmla="*/ 98 w 105"/>
                  <a:gd name="T91" fmla="*/ 33 h 145"/>
                  <a:gd name="T92" fmla="*/ 87 w 105"/>
                  <a:gd name="T93" fmla="*/ 34 h 145"/>
                  <a:gd name="T94" fmla="*/ 88 w 105"/>
                  <a:gd name="T95" fmla="*/ 25 h 145"/>
                  <a:gd name="T96" fmla="*/ 98 w 105"/>
                  <a:gd name="T97" fmla="*/ 27 h 145"/>
                  <a:gd name="T98" fmla="*/ 98 w 105"/>
                  <a:gd name="T99" fmla="*/ 30 h 145"/>
                  <a:gd name="T100" fmla="*/ 93 w 105"/>
                  <a:gd name="T101" fmla="*/ 18 h 145"/>
                  <a:gd name="T102" fmla="*/ 102 w 105"/>
                  <a:gd name="T103" fmla="*/ 13 h 145"/>
                  <a:gd name="T104" fmla="*/ 95 w 105"/>
                  <a:gd name="T105" fmla="*/ 16 h 145"/>
                  <a:gd name="T106" fmla="*/ 101 w 105"/>
                  <a:gd name="T107" fmla="*/ 18 h 145"/>
                  <a:gd name="T108" fmla="*/ 92 w 105"/>
                  <a:gd name="T109" fmla="*/ 22 h 145"/>
                  <a:gd name="T110" fmla="*/ 102 w 105"/>
                  <a:gd name="T111" fmla="*/ 10 h 145"/>
                  <a:gd name="T112" fmla="*/ 95 w 105"/>
                  <a:gd name="T113" fmla="*/ 7 h 145"/>
                  <a:gd name="T114" fmla="*/ 96 w 105"/>
                  <a:gd name="T115" fmla="*/ 10 h 145"/>
                  <a:gd name="T116" fmla="*/ 102 w 105"/>
                  <a:gd name="T117" fmla="*/ 1 h 145"/>
                  <a:gd name="T118" fmla="*/ 105 w 105"/>
                  <a:gd name="T119" fmla="*/ 3 h 145"/>
                  <a:gd name="T120" fmla="*/ 102 w 105"/>
                  <a:gd name="T121" fmla="*/ 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5" h="145">
                    <a:moveTo>
                      <a:pt x="4" y="129"/>
                    </a:move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4"/>
                      <a:pt x="8" y="133"/>
                      <a:pt x="8" y="133"/>
                    </a:cubicBezTo>
                    <a:cubicBezTo>
                      <a:pt x="8" y="132"/>
                      <a:pt x="9" y="132"/>
                      <a:pt x="9" y="131"/>
                    </a:cubicBezTo>
                    <a:cubicBezTo>
                      <a:pt x="10" y="131"/>
                      <a:pt x="10" y="131"/>
                      <a:pt x="11" y="131"/>
                    </a:cubicBezTo>
                    <a:cubicBezTo>
                      <a:pt x="11" y="131"/>
                      <a:pt x="12" y="132"/>
                      <a:pt x="12" y="132"/>
                    </a:cubicBezTo>
                    <a:cubicBezTo>
                      <a:pt x="13" y="132"/>
                      <a:pt x="13" y="133"/>
                      <a:pt x="14" y="134"/>
                    </a:cubicBezTo>
                    <a:cubicBezTo>
                      <a:pt x="15" y="138"/>
                      <a:pt x="15" y="138"/>
                      <a:pt x="15" y="138"/>
                    </a:cubicBezTo>
                    <a:cubicBezTo>
                      <a:pt x="16" y="139"/>
                      <a:pt x="16" y="139"/>
                      <a:pt x="16" y="139"/>
                    </a:cubicBezTo>
                    <a:cubicBezTo>
                      <a:pt x="17" y="140"/>
                      <a:pt x="17" y="140"/>
                      <a:pt x="17" y="139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1"/>
                      <a:pt x="13" y="141"/>
                    </a:cubicBezTo>
                    <a:cubicBezTo>
                      <a:pt x="13" y="141"/>
                      <a:pt x="13" y="140"/>
                      <a:pt x="13" y="140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9" y="134"/>
                      <a:pt x="9" y="133"/>
                      <a:pt x="9" y="133"/>
                    </a:cubicBezTo>
                    <a:cubicBezTo>
                      <a:pt x="9" y="133"/>
                      <a:pt x="9" y="133"/>
                      <a:pt x="9" y="134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5"/>
                      <a:pt x="8" y="135"/>
                      <a:pt x="8" y="136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1" y="142"/>
                      <a:pt x="11" y="142"/>
                    </a:cubicBezTo>
                    <a:cubicBezTo>
                      <a:pt x="11" y="142"/>
                      <a:pt x="11" y="142"/>
                      <a:pt x="12" y="142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8" y="145"/>
                      <a:pt x="8" y="144"/>
                      <a:pt x="8" y="144"/>
                    </a:cubicBezTo>
                    <a:cubicBezTo>
                      <a:pt x="8" y="144"/>
                      <a:pt x="8" y="143"/>
                      <a:pt x="7" y="143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2" y="132"/>
                      <a:pt x="2" y="131"/>
                      <a:pt x="2" y="131"/>
                    </a:cubicBezTo>
                    <a:cubicBezTo>
                      <a:pt x="1" y="131"/>
                      <a:pt x="1" y="131"/>
                      <a:pt x="1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4" y="129"/>
                      <a:pt x="4" y="129"/>
                      <a:pt x="4" y="129"/>
                    </a:cubicBezTo>
                    <a:close/>
                    <a:moveTo>
                      <a:pt x="19" y="127"/>
                    </a:moveTo>
                    <a:cubicBezTo>
                      <a:pt x="15" y="129"/>
                      <a:pt x="15" y="129"/>
                      <a:pt x="15" y="129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15" y="130"/>
                      <a:pt x="16" y="130"/>
                      <a:pt x="16" y="130"/>
                    </a:cubicBezTo>
                    <a:cubicBezTo>
                      <a:pt x="16" y="130"/>
                      <a:pt x="17" y="130"/>
                      <a:pt x="17" y="131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20" y="137"/>
                      <a:pt x="20" y="138"/>
                      <a:pt x="20" y="138"/>
                    </a:cubicBezTo>
                    <a:cubicBezTo>
                      <a:pt x="20" y="138"/>
                      <a:pt x="20" y="138"/>
                      <a:pt x="20" y="139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24" y="136"/>
                      <a:pt x="24" y="136"/>
                      <a:pt x="23" y="136"/>
                    </a:cubicBezTo>
                    <a:cubicBezTo>
                      <a:pt x="23" y="136"/>
                      <a:pt x="23" y="136"/>
                      <a:pt x="23" y="135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0" y="128"/>
                      <a:pt x="20" y="128"/>
                      <a:pt x="21" y="127"/>
                    </a:cubicBezTo>
                    <a:cubicBezTo>
                      <a:pt x="21" y="127"/>
                      <a:pt x="21" y="127"/>
                      <a:pt x="21" y="127"/>
                    </a:cubicBezTo>
                    <a:cubicBezTo>
                      <a:pt x="21" y="127"/>
                      <a:pt x="22" y="127"/>
                      <a:pt x="22" y="128"/>
                    </a:cubicBezTo>
                    <a:cubicBezTo>
                      <a:pt x="22" y="128"/>
                      <a:pt x="22" y="128"/>
                      <a:pt x="23" y="129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5" y="134"/>
                      <a:pt x="26" y="135"/>
                      <a:pt x="25" y="135"/>
                    </a:cubicBezTo>
                    <a:cubicBezTo>
                      <a:pt x="25" y="135"/>
                      <a:pt x="25" y="135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9" y="133"/>
                      <a:pt x="29" y="133"/>
                      <a:pt x="29" y="133"/>
                    </a:cubicBezTo>
                    <a:cubicBezTo>
                      <a:pt x="28" y="133"/>
                      <a:pt x="28" y="133"/>
                      <a:pt x="28" y="132"/>
                    </a:cubicBezTo>
                    <a:cubicBezTo>
                      <a:pt x="26" y="128"/>
                      <a:pt x="26" y="128"/>
                      <a:pt x="26" y="128"/>
                    </a:cubicBezTo>
                    <a:cubicBezTo>
                      <a:pt x="25" y="127"/>
                      <a:pt x="25" y="126"/>
                      <a:pt x="24" y="126"/>
                    </a:cubicBezTo>
                    <a:cubicBezTo>
                      <a:pt x="24" y="125"/>
                      <a:pt x="23" y="125"/>
                      <a:pt x="23" y="125"/>
                    </a:cubicBezTo>
                    <a:cubicBezTo>
                      <a:pt x="22" y="125"/>
                      <a:pt x="22" y="125"/>
                      <a:pt x="21" y="125"/>
                    </a:cubicBezTo>
                    <a:cubicBezTo>
                      <a:pt x="21" y="126"/>
                      <a:pt x="20" y="126"/>
                      <a:pt x="20" y="126"/>
                    </a:cubicBezTo>
                    <a:cubicBezTo>
                      <a:pt x="20" y="127"/>
                      <a:pt x="19" y="128"/>
                      <a:pt x="19" y="128"/>
                    </a:cubicBezTo>
                    <a:cubicBezTo>
                      <a:pt x="19" y="127"/>
                      <a:pt x="19" y="127"/>
                      <a:pt x="19" y="127"/>
                    </a:cubicBezTo>
                    <a:close/>
                    <a:moveTo>
                      <a:pt x="30" y="120"/>
                    </a:moveTo>
                    <a:cubicBezTo>
                      <a:pt x="31" y="119"/>
                      <a:pt x="31" y="119"/>
                      <a:pt x="32" y="119"/>
                    </a:cubicBezTo>
                    <a:cubicBezTo>
                      <a:pt x="33" y="119"/>
                      <a:pt x="34" y="119"/>
                      <a:pt x="35" y="120"/>
                    </a:cubicBezTo>
                    <a:cubicBezTo>
                      <a:pt x="36" y="120"/>
                      <a:pt x="36" y="121"/>
                      <a:pt x="37" y="122"/>
                    </a:cubicBezTo>
                    <a:cubicBezTo>
                      <a:pt x="38" y="123"/>
                      <a:pt x="38" y="124"/>
                      <a:pt x="38" y="126"/>
                    </a:cubicBezTo>
                    <a:cubicBezTo>
                      <a:pt x="38" y="127"/>
                      <a:pt x="38" y="128"/>
                      <a:pt x="36" y="129"/>
                    </a:cubicBezTo>
                    <a:cubicBezTo>
                      <a:pt x="35" y="130"/>
                      <a:pt x="34" y="131"/>
                      <a:pt x="32" y="130"/>
                    </a:cubicBezTo>
                    <a:cubicBezTo>
                      <a:pt x="31" y="130"/>
                      <a:pt x="30" y="129"/>
                      <a:pt x="29" y="128"/>
                    </a:cubicBezTo>
                    <a:cubicBezTo>
                      <a:pt x="28" y="126"/>
                      <a:pt x="28" y="125"/>
                      <a:pt x="28" y="123"/>
                    </a:cubicBezTo>
                    <a:cubicBezTo>
                      <a:pt x="28" y="122"/>
                      <a:pt x="29" y="121"/>
                      <a:pt x="30" y="120"/>
                    </a:cubicBezTo>
                    <a:close/>
                    <a:moveTo>
                      <a:pt x="30" y="121"/>
                    </a:moveTo>
                    <a:cubicBezTo>
                      <a:pt x="31" y="120"/>
                      <a:pt x="31" y="120"/>
                      <a:pt x="31" y="120"/>
                    </a:cubicBezTo>
                    <a:cubicBezTo>
                      <a:pt x="31" y="120"/>
                      <a:pt x="32" y="120"/>
                      <a:pt x="32" y="121"/>
                    </a:cubicBezTo>
                    <a:cubicBezTo>
                      <a:pt x="33" y="121"/>
                      <a:pt x="33" y="122"/>
                      <a:pt x="34" y="123"/>
                    </a:cubicBezTo>
                    <a:cubicBezTo>
                      <a:pt x="35" y="125"/>
                      <a:pt x="36" y="126"/>
                      <a:pt x="36" y="127"/>
                    </a:cubicBezTo>
                    <a:cubicBezTo>
                      <a:pt x="36" y="127"/>
                      <a:pt x="36" y="128"/>
                      <a:pt x="36" y="128"/>
                    </a:cubicBezTo>
                    <a:cubicBezTo>
                      <a:pt x="36" y="128"/>
                      <a:pt x="36" y="129"/>
                      <a:pt x="36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4" y="129"/>
                      <a:pt x="34" y="129"/>
                      <a:pt x="34" y="128"/>
                    </a:cubicBezTo>
                    <a:cubicBezTo>
                      <a:pt x="33" y="128"/>
                      <a:pt x="33" y="127"/>
                      <a:pt x="32" y="126"/>
                    </a:cubicBezTo>
                    <a:cubicBezTo>
                      <a:pt x="31" y="125"/>
                      <a:pt x="31" y="124"/>
                      <a:pt x="30" y="123"/>
                    </a:cubicBezTo>
                    <a:cubicBezTo>
                      <a:pt x="30" y="123"/>
                      <a:pt x="30" y="122"/>
                      <a:pt x="30" y="121"/>
                    </a:cubicBezTo>
                    <a:cubicBezTo>
                      <a:pt x="30" y="121"/>
                      <a:pt x="30" y="121"/>
                      <a:pt x="30" y="121"/>
                    </a:cubicBezTo>
                    <a:close/>
                    <a:moveTo>
                      <a:pt x="36" y="109"/>
                    </a:move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4" y="112"/>
                      <a:pt x="34" y="112"/>
                    </a:cubicBezTo>
                    <a:cubicBezTo>
                      <a:pt x="34" y="112"/>
                      <a:pt x="35" y="112"/>
                      <a:pt x="35" y="113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2" y="124"/>
                      <a:pt x="42" y="124"/>
                      <a:pt x="42" y="124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6" y="121"/>
                      <a:pt x="45" y="121"/>
                    </a:cubicBezTo>
                    <a:cubicBezTo>
                      <a:pt x="45" y="121"/>
                      <a:pt x="45" y="121"/>
                      <a:pt x="44" y="120"/>
                    </a:cubicBezTo>
                    <a:cubicBezTo>
                      <a:pt x="36" y="109"/>
                      <a:pt x="36" y="109"/>
                      <a:pt x="36" y="109"/>
                    </a:cubicBezTo>
                    <a:close/>
                    <a:moveTo>
                      <a:pt x="44" y="107"/>
                    </a:moveTo>
                    <a:cubicBezTo>
                      <a:pt x="45" y="107"/>
                      <a:pt x="46" y="106"/>
                      <a:pt x="47" y="106"/>
                    </a:cubicBezTo>
                    <a:cubicBezTo>
                      <a:pt x="48" y="106"/>
                      <a:pt x="49" y="106"/>
                      <a:pt x="49" y="106"/>
                    </a:cubicBezTo>
                    <a:cubicBezTo>
                      <a:pt x="50" y="107"/>
                      <a:pt x="51" y="107"/>
                      <a:pt x="52" y="108"/>
                    </a:cubicBezTo>
                    <a:cubicBezTo>
                      <a:pt x="53" y="109"/>
                      <a:pt x="53" y="110"/>
                      <a:pt x="54" y="112"/>
                    </a:cubicBezTo>
                    <a:cubicBezTo>
                      <a:pt x="54" y="113"/>
                      <a:pt x="53" y="115"/>
                      <a:pt x="52" y="116"/>
                    </a:cubicBezTo>
                    <a:cubicBezTo>
                      <a:pt x="51" y="117"/>
                      <a:pt x="50" y="117"/>
                      <a:pt x="48" y="117"/>
                    </a:cubicBezTo>
                    <a:cubicBezTo>
                      <a:pt x="47" y="117"/>
                      <a:pt x="46" y="116"/>
                      <a:pt x="45" y="115"/>
                    </a:cubicBezTo>
                    <a:cubicBezTo>
                      <a:pt x="44" y="114"/>
                      <a:pt x="43" y="113"/>
                      <a:pt x="43" y="111"/>
                    </a:cubicBezTo>
                    <a:cubicBezTo>
                      <a:pt x="43" y="110"/>
                      <a:pt x="43" y="108"/>
                      <a:pt x="44" y="107"/>
                    </a:cubicBezTo>
                    <a:close/>
                    <a:moveTo>
                      <a:pt x="45" y="108"/>
                    </a:moveTo>
                    <a:cubicBezTo>
                      <a:pt x="45" y="108"/>
                      <a:pt x="45" y="108"/>
                      <a:pt x="46" y="108"/>
                    </a:cubicBezTo>
                    <a:cubicBezTo>
                      <a:pt x="46" y="107"/>
                      <a:pt x="46" y="108"/>
                      <a:pt x="47" y="108"/>
                    </a:cubicBezTo>
                    <a:cubicBezTo>
                      <a:pt x="47" y="108"/>
                      <a:pt x="48" y="109"/>
                      <a:pt x="49" y="110"/>
                    </a:cubicBezTo>
                    <a:cubicBezTo>
                      <a:pt x="50" y="111"/>
                      <a:pt x="51" y="113"/>
                      <a:pt x="52" y="113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1" y="116"/>
                      <a:pt x="51" y="116"/>
                      <a:pt x="51" y="116"/>
                    </a:cubicBezTo>
                    <a:cubicBezTo>
                      <a:pt x="50" y="116"/>
                      <a:pt x="50" y="115"/>
                      <a:pt x="49" y="115"/>
                    </a:cubicBezTo>
                    <a:cubicBezTo>
                      <a:pt x="49" y="115"/>
                      <a:pt x="48" y="114"/>
                      <a:pt x="48" y="113"/>
                    </a:cubicBezTo>
                    <a:cubicBezTo>
                      <a:pt x="47" y="112"/>
                      <a:pt x="46" y="111"/>
                      <a:pt x="45" y="111"/>
                    </a:cubicBezTo>
                    <a:cubicBezTo>
                      <a:pt x="45" y="110"/>
                      <a:pt x="45" y="109"/>
                      <a:pt x="45" y="109"/>
                    </a:cubicBezTo>
                    <a:cubicBezTo>
                      <a:pt x="45" y="109"/>
                      <a:pt x="45" y="108"/>
                      <a:pt x="45" y="108"/>
                    </a:cubicBezTo>
                    <a:close/>
                    <a:moveTo>
                      <a:pt x="54" y="97"/>
                    </a:moveTo>
                    <a:cubicBezTo>
                      <a:pt x="54" y="98"/>
                      <a:pt x="53" y="98"/>
                      <a:pt x="53" y="99"/>
                    </a:cubicBezTo>
                    <a:cubicBezTo>
                      <a:pt x="52" y="100"/>
                      <a:pt x="51" y="101"/>
                      <a:pt x="51" y="102"/>
                    </a:cubicBezTo>
                    <a:cubicBezTo>
                      <a:pt x="51" y="103"/>
                      <a:pt x="51" y="104"/>
                      <a:pt x="52" y="105"/>
                    </a:cubicBezTo>
                    <a:cubicBezTo>
                      <a:pt x="53" y="105"/>
                      <a:pt x="53" y="106"/>
                      <a:pt x="54" y="106"/>
                    </a:cubicBezTo>
                    <a:cubicBezTo>
                      <a:pt x="55" y="106"/>
                      <a:pt x="56" y="106"/>
                      <a:pt x="57" y="105"/>
                    </a:cubicBezTo>
                    <a:cubicBezTo>
                      <a:pt x="56" y="106"/>
                      <a:pt x="56" y="107"/>
                      <a:pt x="56" y="108"/>
                    </a:cubicBezTo>
                    <a:cubicBezTo>
                      <a:pt x="56" y="108"/>
                      <a:pt x="57" y="109"/>
                      <a:pt x="57" y="109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59" y="110"/>
                      <a:pt x="59" y="111"/>
                      <a:pt x="59" y="111"/>
                    </a:cubicBezTo>
                    <a:cubicBezTo>
                      <a:pt x="59" y="111"/>
                      <a:pt x="59" y="112"/>
                      <a:pt x="59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1" y="112"/>
                      <a:pt x="61" y="112"/>
                      <a:pt x="62" y="112"/>
                    </a:cubicBezTo>
                    <a:cubicBezTo>
                      <a:pt x="63" y="111"/>
                      <a:pt x="63" y="111"/>
                      <a:pt x="64" y="110"/>
                    </a:cubicBezTo>
                    <a:cubicBezTo>
                      <a:pt x="65" y="109"/>
                      <a:pt x="66" y="108"/>
                      <a:pt x="66" y="107"/>
                    </a:cubicBezTo>
                    <a:cubicBezTo>
                      <a:pt x="66" y="106"/>
                      <a:pt x="66" y="106"/>
                      <a:pt x="66" y="105"/>
                    </a:cubicBezTo>
                    <a:cubicBezTo>
                      <a:pt x="66" y="104"/>
                      <a:pt x="66" y="104"/>
                      <a:pt x="65" y="103"/>
                    </a:cubicBezTo>
                    <a:cubicBezTo>
                      <a:pt x="65" y="103"/>
                      <a:pt x="64" y="102"/>
                      <a:pt x="63" y="103"/>
                    </a:cubicBezTo>
                    <a:cubicBezTo>
                      <a:pt x="62" y="103"/>
                      <a:pt x="61" y="103"/>
                      <a:pt x="60" y="105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7" y="106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3"/>
                      <a:pt x="59" y="103"/>
                      <a:pt x="59" y="102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99"/>
                      <a:pt x="59" y="98"/>
                      <a:pt x="59" y="98"/>
                    </a:cubicBezTo>
                    <a:cubicBezTo>
                      <a:pt x="58" y="98"/>
                      <a:pt x="58" y="97"/>
                      <a:pt x="58" y="97"/>
                    </a:cubicBezTo>
                    <a:cubicBezTo>
                      <a:pt x="57" y="97"/>
                      <a:pt x="57" y="97"/>
                      <a:pt x="56" y="97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4" y="97"/>
                      <a:pt x="54" y="97"/>
                      <a:pt x="54" y="97"/>
                    </a:cubicBezTo>
                    <a:close/>
                    <a:moveTo>
                      <a:pt x="53" y="99"/>
                    </a:moveTo>
                    <a:cubicBezTo>
                      <a:pt x="53" y="99"/>
                      <a:pt x="54" y="98"/>
                      <a:pt x="54" y="99"/>
                    </a:cubicBezTo>
                    <a:cubicBezTo>
                      <a:pt x="55" y="99"/>
                      <a:pt x="56" y="99"/>
                      <a:pt x="57" y="100"/>
                    </a:cubicBezTo>
                    <a:cubicBezTo>
                      <a:pt x="57" y="101"/>
                      <a:pt x="58" y="102"/>
                      <a:pt x="58" y="102"/>
                    </a:cubicBezTo>
                    <a:cubicBezTo>
                      <a:pt x="58" y="103"/>
                      <a:pt x="58" y="103"/>
                      <a:pt x="58" y="104"/>
                    </a:cubicBezTo>
                    <a:cubicBezTo>
                      <a:pt x="57" y="104"/>
                      <a:pt x="57" y="104"/>
                      <a:pt x="57" y="104"/>
                    </a:cubicBezTo>
                    <a:cubicBezTo>
                      <a:pt x="56" y="104"/>
                      <a:pt x="55" y="103"/>
                      <a:pt x="55" y="103"/>
                    </a:cubicBezTo>
                    <a:cubicBezTo>
                      <a:pt x="54" y="102"/>
                      <a:pt x="53" y="101"/>
                      <a:pt x="53" y="100"/>
                    </a:cubicBezTo>
                    <a:cubicBezTo>
                      <a:pt x="53" y="100"/>
                      <a:pt x="53" y="99"/>
                      <a:pt x="53" y="99"/>
                    </a:cubicBezTo>
                    <a:close/>
                    <a:moveTo>
                      <a:pt x="61" y="108"/>
                    </a:moveTo>
                    <a:cubicBezTo>
                      <a:pt x="62" y="107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6"/>
                      <a:pt x="65" y="106"/>
                      <a:pt x="65" y="107"/>
                    </a:cubicBezTo>
                    <a:cubicBezTo>
                      <a:pt x="65" y="108"/>
                      <a:pt x="64" y="108"/>
                      <a:pt x="64" y="109"/>
                    </a:cubicBezTo>
                    <a:cubicBezTo>
                      <a:pt x="63" y="110"/>
                      <a:pt x="62" y="111"/>
                      <a:pt x="62" y="111"/>
                    </a:cubicBezTo>
                    <a:cubicBezTo>
                      <a:pt x="61" y="111"/>
                      <a:pt x="61" y="111"/>
                      <a:pt x="60" y="110"/>
                    </a:cubicBezTo>
                    <a:cubicBezTo>
                      <a:pt x="60" y="110"/>
                      <a:pt x="60" y="110"/>
                      <a:pt x="60" y="109"/>
                    </a:cubicBezTo>
                    <a:cubicBezTo>
                      <a:pt x="60" y="109"/>
                      <a:pt x="61" y="109"/>
                      <a:pt x="61" y="108"/>
                    </a:cubicBezTo>
                    <a:close/>
                    <a:moveTo>
                      <a:pt x="69" y="96"/>
                    </a:moveTo>
                    <a:cubicBezTo>
                      <a:pt x="61" y="94"/>
                      <a:pt x="61" y="94"/>
                      <a:pt x="61" y="94"/>
                    </a:cubicBezTo>
                    <a:cubicBezTo>
                      <a:pt x="60" y="94"/>
                      <a:pt x="59" y="93"/>
                      <a:pt x="58" y="93"/>
                    </a:cubicBezTo>
                    <a:cubicBezTo>
                      <a:pt x="58" y="93"/>
                      <a:pt x="58" y="94"/>
                      <a:pt x="57" y="94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1"/>
                      <a:pt x="62" y="91"/>
                      <a:pt x="62" y="91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8"/>
                      <a:pt x="64" y="87"/>
                      <a:pt x="64" y="87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87"/>
                      <a:pt x="62" y="87"/>
                      <a:pt x="62" y="87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6"/>
                    </a:cubicBezTo>
                    <a:cubicBezTo>
                      <a:pt x="64" y="86"/>
                      <a:pt x="65" y="87"/>
                      <a:pt x="65" y="88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70" y="98"/>
                      <a:pt x="71" y="99"/>
                      <a:pt x="71" y="99"/>
                    </a:cubicBezTo>
                    <a:cubicBezTo>
                      <a:pt x="71" y="100"/>
                      <a:pt x="71" y="101"/>
                      <a:pt x="71" y="102"/>
                    </a:cubicBezTo>
                    <a:cubicBezTo>
                      <a:pt x="70" y="102"/>
                      <a:pt x="70" y="102"/>
                      <a:pt x="69" y="103"/>
                    </a:cubicBezTo>
                    <a:cubicBezTo>
                      <a:pt x="69" y="103"/>
                      <a:pt x="68" y="102"/>
                      <a:pt x="68" y="102"/>
                    </a:cubicBezTo>
                    <a:cubicBezTo>
                      <a:pt x="68" y="102"/>
                      <a:pt x="67" y="102"/>
                      <a:pt x="67" y="101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9" y="100"/>
                    </a:cubicBezTo>
                    <a:cubicBezTo>
                      <a:pt x="69" y="99"/>
                      <a:pt x="69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1" y="100"/>
                      <a:pt x="70" y="99"/>
                    </a:cubicBezTo>
                    <a:cubicBezTo>
                      <a:pt x="70" y="99"/>
                      <a:pt x="70" y="98"/>
                      <a:pt x="69" y="97"/>
                    </a:cubicBezTo>
                    <a:cubicBezTo>
                      <a:pt x="69" y="96"/>
                      <a:pt x="69" y="96"/>
                      <a:pt x="69" y="96"/>
                    </a:cubicBezTo>
                    <a:close/>
                    <a:moveTo>
                      <a:pt x="69" y="75"/>
                    </a:moveTo>
                    <a:cubicBezTo>
                      <a:pt x="70" y="74"/>
                      <a:pt x="70" y="74"/>
                      <a:pt x="71" y="73"/>
                    </a:cubicBezTo>
                    <a:cubicBezTo>
                      <a:pt x="72" y="73"/>
                      <a:pt x="73" y="73"/>
                      <a:pt x="74" y="73"/>
                    </a:cubicBezTo>
                    <a:cubicBezTo>
                      <a:pt x="75" y="73"/>
                      <a:pt x="76" y="73"/>
                      <a:pt x="77" y="74"/>
                    </a:cubicBezTo>
                    <a:cubicBezTo>
                      <a:pt x="78" y="74"/>
                      <a:pt x="79" y="75"/>
                      <a:pt x="79" y="77"/>
                    </a:cubicBezTo>
                    <a:cubicBezTo>
                      <a:pt x="80" y="78"/>
                      <a:pt x="80" y="80"/>
                      <a:pt x="79" y="81"/>
                    </a:cubicBezTo>
                    <a:cubicBezTo>
                      <a:pt x="78" y="83"/>
                      <a:pt x="77" y="83"/>
                      <a:pt x="76" y="84"/>
                    </a:cubicBezTo>
                    <a:cubicBezTo>
                      <a:pt x="74" y="84"/>
                      <a:pt x="73" y="83"/>
                      <a:pt x="72" y="83"/>
                    </a:cubicBezTo>
                    <a:cubicBezTo>
                      <a:pt x="70" y="82"/>
                      <a:pt x="69" y="81"/>
                      <a:pt x="69" y="79"/>
                    </a:cubicBezTo>
                    <a:cubicBezTo>
                      <a:pt x="68" y="78"/>
                      <a:pt x="68" y="77"/>
                      <a:pt x="69" y="75"/>
                    </a:cubicBezTo>
                    <a:close/>
                    <a:moveTo>
                      <a:pt x="70" y="76"/>
                    </a:moveTo>
                    <a:cubicBezTo>
                      <a:pt x="70" y="76"/>
                      <a:pt x="70" y="76"/>
                      <a:pt x="70" y="77"/>
                    </a:cubicBezTo>
                    <a:cubicBezTo>
                      <a:pt x="70" y="77"/>
                      <a:pt x="70" y="78"/>
                      <a:pt x="71" y="78"/>
                    </a:cubicBezTo>
                    <a:cubicBezTo>
                      <a:pt x="72" y="79"/>
                      <a:pt x="73" y="79"/>
                      <a:pt x="74" y="80"/>
                    </a:cubicBezTo>
                    <a:cubicBezTo>
                      <a:pt x="75" y="81"/>
                      <a:pt x="75" y="81"/>
                      <a:pt x="76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81"/>
                      <a:pt x="78" y="81"/>
                      <a:pt x="78" y="81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7" y="78"/>
                      <a:pt x="76" y="77"/>
                      <a:pt x="74" y="76"/>
                    </a:cubicBezTo>
                    <a:cubicBezTo>
                      <a:pt x="73" y="76"/>
                      <a:pt x="72" y="75"/>
                      <a:pt x="72" y="75"/>
                    </a:cubicBezTo>
                    <a:cubicBezTo>
                      <a:pt x="71" y="75"/>
                      <a:pt x="71" y="75"/>
                      <a:pt x="70" y="75"/>
                    </a:cubicBezTo>
                    <a:cubicBezTo>
                      <a:pt x="70" y="75"/>
                      <a:pt x="70" y="75"/>
                      <a:pt x="70" y="76"/>
                    </a:cubicBezTo>
                    <a:close/>
                    <a:moveTo>
                      <a:pt x="76" y="65"/>
                    </a:move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72" y="63"/>
                      <a:pt x="72" y="62"/>
                      <a:pt x="72" y="62"/>
                    </a:cubicBezTo>
                    <a:cubicBezTo>
                      <a:pt x="71" y="62"/>
                      <a:pt x="71" y="62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3" y="61"/>
                      <a:pt x="73" y="61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3" y="62"/>
                      <a:pt x="73" y="62"/>
                      <a:pt x="74" y="62"/>
                    </a:cubicBezTo>
                    <a:cubicBezTo>
                      <a:pt x="74" y="62"/>
                      <a:pt x="74" y="61"/>
                      <a:pt x="74" y="61"/>
                    </a:cubicBezTo>
                    <a:cubicBezTo>
                      <a:pt x="75" y="61"/>
                      <a:pt x="75" y="60"/>
                      <a:pt x="75" y="60"/>
                    </a:cubicBezTo>
                    <a:cubicBezTo>
                      <a:pt x="75" y="59"/>
                      <a:pt x="74" y="59"/>
                      <a:pt x="74" y="59"/>
                    </a:cubicBezTo>
                    <a:cubicBezTo>
                      <a:pt x="74" y="59"/>
                      <a:pt x="73" y="59"/>
                      <a:pt x="73" y="59"/>
                    </a:cubicBezTo>
                    <a:cubicBezTo>
                      <a:pt x="72" y="59"/>
                      <a:pt x="72" y="60"/>
                      <a:pt x="71" y="61"/>
                    </a:cubicBezTo>
                    <a:cubicBezTo>
                      <a:pt x="71" y="62"/>
                      <a:pt x="70" y="63"/>
                      <a:pt x="71" y="64"/>
                    </a:cubicBezTo>
                    <a:cubicBezTo>
                      <a:pt x="71" y="65"/>
                      <a:pt x="72" y="66"/>
                      <a:pt x="73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2" y="72"/>
                      <a:pt x="82" y="72"/>
                      <a:pt x="82" y="73"/>
                    </a:cubicBezTo>
                    <a:cubicBezTo>
                      <a:pt x="82" y="73"/>
                      <a:pt x="82" y="73"/>
                      <a:pt x="82" y="74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4" y="69"/>
                      <a:pt x="84" y="69"/>
                    </a:cubicBezTo>
                    <a:cubicBezTo>
                      <a:pt x="84" y="69"/>
                      <a:pt x="83" y="69"/>
                      <a:pt x="83" y="68"/>
                    </a:cubicBezTo>
                    <a:cubicBezTo>
                      <a:pt x="76" y="65"/>
                      <a:pt x="76" y="65"/>
                      <a:pt x="76" y="65"/>
                    </a:cubicBezTo>
                    <a:close/>
                    <a:moveTo>
                      <a:pt x="79" y="41"/>
                    </a:moveTo>
                    <a:cubicBezTo>
                      <a:pt x="84" y="43"/>
                      <a:pt x="84" y="43"/>
                      <a:pt x="84" y="43"/>
                    </a:cubicBezTo>
                    <a:cubicBezTo>
                      <a:pt x="84" y="43"/>
                      <a:pt x="84" y="43"/>
                      <a:pt x="84" y="43"/>
                    </a:cubicBezTo>
                    <a:cubicBezTo>
                      <a:pt x="83" y="43"/>
                      <a:pt x="81" y="43"/>
                      <a:pt x="80" y="44"/>
                    </a:cubicBezTo>
                    <a:cubicBezTo>
                      <a:pt x="79" y="44"/>
                      <a:pt x="79" y="45"/>
                      <a:pt x="78" y="46"/>
                    </a:cubicBezTo>
                    <a:cubicBezTo>
                      <a:pt x="78" y="47"/>
                      <a:pt x="78" y="48"/>
                      <a:pt x="78" y="49"/>
                    </a:cubicBezTo>
                    <a:cubicBezTo>
                      <a:pt x="78" y="50"/>
                      <a:pt x="79" y="51"/>
                      <a:pt x="79" y="52"/>
                    </a:cubicBezTo>
                    <a:cubicBezTo>
                      <a:pt x="80" y="53"/>
                      <a:pt x="81" y="53"/>
                      <a:pt x="83" y="54"/>
                    </a:cubicBezTo>
                    <a:cubicBezTo>
                      <a:pt x="84" y="54"/>
                      <a:pt x="85" y="55"/>
                      <a:pt x="86" y="55"/>
                    </a:cubicBezTo>
                    <a:cubicBezTo>
                      <a:pt x="87" y="55"/>
                      <a:pt x="88" y="55"/>
                      <a:pt x="89" y="54"/>
                    </a:cubicBezTo>
                    <a:cubicBezTo>
                      <a:pt x="90" y="54"/>
                      <a:pt x="91" y="53"/>
                      <a:pt x="91" y="52"/>
                    </a:cubicBezTo>
                    <a:cubicBezTo>
                      <a:pt x="91" y="51"/>
                      <a:pt x="92" y="50"/>
                      <a:pt x="91" y="49"/>
                    </a:cubicBezTo>
                    <a:cubicBezTo>
                      <a:pt x="91" y="48"/>
                      <a:pt x="91" y="47"/>
                      <a:pt x="90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7"/>
                      <a:pt x="92" y="49"/>
                      <a:pt x="92" y="50"/>
                    </a:cubicBezTo>
                    <a:cubicBezTo>
                      <a:pt x="92" y="51"/>
                      <a:pt x="92" y="52"/>
                      <a:pt x="92" y="53"/>
                    </a:cubicBezTo>
                    <a:cubicBezTo>
                      <a:pt x="91" y="55"/>
                      <a:pt x="90" y="56"/>
                      <a:pt x="89" y="57"/>
                    </a:cubicBezTo>
                    <a:cubicBezTo>
                      <a:pt x="88" y="58"/>
                      <a:pt x="87" y="58"/>
                      <a:pt x="86" y="59"/>
                    </a:cubicBezTo>
                    <a:cubicBezTo>
                      <a:pt x="84" y="59"/>
                      <a:pt x="83" y="59"/>
                      <a:pt x="82" y="58"/>
                    </a:cubicBezTo>
                    <a:cubicBezTo>
                      <a:pt x="80" y="58"/>
                      <a:pt x="79" y="57"/>
                      <a:pt x="78" y="55"/>
                    </a:cubicBezTo>
                    <a:cubicBezTo>
                      <a:pt x="77" y="54"/>
                      <a:pt x="77" y="53"/>
                      <a:pt x="76" y="51"/>
                    </a:cubicBezTo>
                    <a:cubicBezTo>
                      <a:pt x="76" y="50"/>
                      <a:pt x="76" y="48"/>
                      <a:pt x="77" y="47"/>
                    </a:cubicBezTo>
                    <a:cubicBezTo>
                      <a:pt x="77" y="46"/>
                      <a:pt x="78" y="45"/>
                      <a:pt x="79" y="44"/>
                    </a:cubicBezTo>
                    <a:cubicBezTo>
                      <a:pt x="79" y="43"/>
                      <a:pt x="80" y="43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79" y="41"/>
                      <a:pt x="79" y="41"/>
                    </a:cubicBezTo>
                    <a:cubicBezTo>
                      <a:pt x="79" y="41"/>
                      <a:pt x="79" y="41"/>
                      <a:pt x="79" y="41"/>
                    </a:cubicBezTo>
                    <a:close/>
                    <a:moveTo>
                      <a:pt x="82" y="36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40"/>
                      <a:pt x="81" y="40"/>
                      <a:pt x="82" y="40"/>
                    </a:cubicBezTo>
                    <a:cubicBezTo>
                      <a:pt x="82" y="40"/>
                      <a:pt x="82" y="40"/>
                      <a:pt x="83" y="40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5" y="44"/>
                    </a:cubicBezTo>
                    <a:cubicBezTo>
                      <a:pt x="95" y="44"/>
                      <a:pt x="95" y="44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5" y="40"/>
                      <a:pt x="95" y="40"/>
                      <a:pt x="94" y="40"/>
                    </a:cubicBezTo>
                    <a:cubicBezTo>
                      <a:pt x="89" y="38"/>
                      <a:pt x="89" y="38"/>
                      <a:pt x="89" y="38"/>
                    </a:cubicBezTo>
                    <a:cubicBezTo>
                      <a:pt x="88" y="38"/>
                      <a:pt x="88" y="37"/>
                      <a:pt x="88" y="37"/>
                    </a:cubicBezTo>
                    <a:cubicBezTo>
                      <a:pt x="88" y="37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5"/>
                    </a:cubicBezTo>
                    <a:cubicBezTo>
                      <a:pt x="88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0" y="36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8"/>
                      <a:pt x="96" y="38"/>
                      <a:pt x="96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4"/>
                      <a:pt x="98" y="34"/>
                      <a:pt x="97" y="34"/>
                    </a:cubicBezTo>
                    <a:cubicBezTo>
                      <a:pt x="97" y="34"/>
                      <a:pt x="97" y="34"/>
                      <a:pt x="96" y="34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91" y="32"/>
                      <a:pt x="90" y="32"/>
                      <a:pt x="89" y="32"/>
                    </a:cubicBezTo>
                    <a:cubicBezTo>
                      <a:pt x="89" y="32"/>
                      <a:pt x="88" y="32"/>
                      <a:pt x="88" y="33"/>
                    </a:cubicBezTo>
                    <a:cubicBezTo>
                      <a:pt x="87" y="33"/>
                      <a:pt x="87" y="34"/>
                      <a:pt x="87" y="34"/>
                    </a:cubicBezTo>
                    <a:cubicBezTo>
                      <a:pt x="87" y="35"/>
                      <a:pt x="87" y="35"/>
                      <a:pt x="87" y="36"/>
                    </a:cubicBezTo>
                    <a:cubicBezTo>
                      <a:pt x="87" y="36"/>
                      <a:pt x="87" y="37"/>
                      <a:pt x="88" y="38"/>
                    </a:cubicBezTo>
                    <a:cubicBezTo>
                      <a:pt x="82" y="36"/>
                      <a:pt x="82" y="36"/>
                      <a:pt x="82" y="36"/>
                    </a:cubicBezTo>
                    <a:close/>
                    <a:moveTo>
                      <a:pt x="85" y="26"/>
                    </a:moveTo>
                    <a:cubicBezTo>
                      <a:pt x="85" y="26"/>
                      <a:pt x="85" y="25"/>
                      <a:pt x="86" y="25"/>
                    </a:cubicBezTo>
                    <a:cubicBezTo>
                      <a:pt x="86" y="25"/>
                      <a:pt x="87" y="25"/>
                      <a:pt x="87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6"/>
                      <a:pt x="88" y="26"/>
                      <a:pt x="88" y="27"/>
                    </a:cubicBezTo>
                    <a:cubicBezTo>
                      <a:pt x="88" y="27"/>
                      <a:pt x="88" y="28"/>
                      <a:pt x="88" y="28"/>
                    </a:cubicBezTo>
                    <a:cubicBezTo>
                      <a:pt x="87" y="28"/>
                      <a:pt x="87" y="28"/>
                      <a:pt x="86" y="28"/>
                    </a:cubicBezTo>
                    <a:cubicBezTo>
                      <a:pt x="86" y="28"/>
                      <a:pt x="86" y="28"/>
                      <a:pt x="85" y="28"/>
                    </a:cubicBezTo>
                    <a:cubicBezTo>
                      <a:pt x="85" y="27"/>
                      <a:pt x="85" y="27"/>
                      <a:pt x="85" y="26"/>
                    </a:cubicBezTo>
                    <a:close/>
                    <a:moveTo>
                      <a:pt x="90" y="26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7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6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9" y="31"/>
                      <a:pt x="99" y="31"/>
                    </a:cubicBezTo>
                    <a:cubicBezTo>
                      <a:pt x="99" y="31"/>
                      <a:pt x="99" y="31"/>
                      <a:pt x="98" y="30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9"/>
                      <a:pt x="90" y="30"/>
                      <a:pt x="90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90" y="26"/>
                      <a:pt x="90" y="26"/>
                      <a:pt x="90" y="26"/>
                    </a:cubicBezTo>
                    <a:close/>
                    <a:moveTo>
                      <a:pt x="91" y="18"/>
                    </a:moveTo>
                    <a:cubicBezTo>
                      <a:pt x="93" y="18"/>
                      <a:pt x="93" y="18"/>
                      <a:pt x="93" y="18"/>
                    </a:cubicBezTo>
                    <a:cubicBezTo>
                      <a:pt x="92" y="18"/>
                      <a:pt x="92" y="17"/>
                      <a:pt x="92" y="16"/>
                    </a:cubicBezTo>
                    <a:cubicBezTo>
                      <a:pt x="91" y="16"/>
                      <a:pt x="91" y="15"/>
                      <a:pt x="91" y="15"/>
                    </a:cubicBezTo>
                    <a:cubicBezTo>
                      <a:pt x="92" y="14"/>
                      <a:pt x="92" y="13"/>
                      <a:pt x="92" y="13"/>
                    </a:cubicBezTo>
                    <a:cubicBezTo>
                      <a:pt x="93" y="13"/>
                      <a:pt x="93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101" y="13"/>
                      <a:pt x="102" y="13"/>
                      <a:pt x="102" y="13"/>
                    </a:cubicBezTo>
                    <a:cubicBezTo>
                      <a:pt x="102" y="13"/>
                      <a:pt x="102" y="13"/>
                      <a:pt x="102" y="12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7"/>
                      <a:pt x="101" y="17"/>
                      <a:pt x="101" y="17"/>
                    </a:cubicBezTo>
                    <a:cubicBezTo>
                      <a:pt x="101" y="17"/>
                      <a:pt x="101" y="16"/>
                      <a:pt x="100" y="16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7"/>
                      <a:pt x="93" y="18"/>
                      <a:pt x="94" y="18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100" y="19"/>
                      <a:pt x="101" y="19"/>
                      <a:pt x="101" y="19"/>
                    </a:cubicBezTo>
                    <a:cubicBezTo>
                      <a:pt x="101" y="19"/>
                      <a:pt x="101" y="19"/>
                      <a:pt x="101" y="18"/>
                    </a:cubicBezTo>
                    <a:cubicBezTo>
                      <a:pt x="102" y="19"/>
                      <a:pt x="102" y="19"/>
                      <a:pt x="102" y="19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3"/>
                      <a:pt x="100" y="23"/>
                    </a:cubicBezTo>
                    <a:cubicBezTo>
                      <a:pt x="100" y="23"/>
                      <a:pt x="100" y="23"/>
                      <a:pt x="99" y="23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1" y="22"/>
                      <a:pt x="91" y="22"/>
                      <a:pt x="91" y="23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18"/>
                      <a:pt x="91" y="18"/>
                      <a:pt x="91" y="18"/>
                    </a:cubicBezTo>
                    <a:close/>
                    <a:moveTo>
                      <a:pt x="103" y="4"/>
                    </a:moveTo>
                    <a:cubicBezTo>
                      <a:pt x="104" y="6"/>
                      <a:pt x="104" y="7"/>
                      <a:pt x="104" y="8"/>
                    </a:cubicBezTo>
                    <a:cubicBezTo>
                      <a:pt x="104" y="9"/>
                      <a:pt x="104" y="9"/>
                      <a:pt x="104" y="10"/>
                    </a:cubicBezTo>
                    <a:cubicBezTo>
                      <a:pt x="103" y="10"/>
                      <a:pt x="103" y="10"/>
                      <a:pt x="102" y="10"/>
                    </a:cubicBezTo>
                    <a:cubicBezTo>
                      <a:pt x="101" y="10"/>
                      <a:pt x="101" y="10"/>
                      <a:pt x="100" y="9"/>
                    </a:cubicBezTo>
                    <a:cubicBezTo>
                      <a:pt x="99" y="8"/>
                      <a:pt x="99" y="7"/>
                      <a:pt x="98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6" y="4"/>
                      <a:pt x="96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5"/>
                      <a:pt x="94" y="5"/>
                      <a:pt x="94" y="5"/>
                    </a:cubicBezTo>
                    <a:cubicBezTo>
                      <a:pt x="94" y="6"/>
                      <a:pt x="94" y="6"/>
                      <a:pt x="95" y="7"/>
                    </a:cubicBezTo>
                    <a:cubicBezTo>
                      <a:pt x="95" y="7"/>
                      <a:pt x="95" y="7"/>
                      <a:pt x="95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6" y="6"/>
                      <a:pt x="96" y="6"/>
                      <a:pt x="97" y="6"/>
                    </a:cubicBezTo>
                    <a:cubicBezTo>
                      <a:pt x="97" y="6"/>
                      <a:pt x="97" y="6"/>
                      <a:pt x="98" y="7"/>
                    </a:cubicBezTo>
                    <a:cubicBezTo>
                      <a:pt x="98" y="7"/>
                      <a:pt x="98" y="7"/>
                      <a:pt x="98" y="8"/>
                    </a:cubicBezTo>
                    <a:cubicBezTo>
                      <a:pt x="98" y="8"/>
                      <a:pt x="98" y="9"/>
                      <a:pt x="97" y="9"/>
                    </a:cubicBezTo>
                    <a:cubicBezTo>
                      <a:pt x="97" y="9"/>
                      <a:pt x="97" y="10"/>
                      <a:pt x="96" y="10"/>
                    </a:cubicBezTo>
                    <a:cubicBezTo>
                      <a:pt x="96" y="9"/>
                      <a:pt x="95" y="9"/>
                      <a:pt x="95" y="9"/>
                    </a:cubicBezTo>
                    <a:cubicBezTo>
                      <a:pt x="94" y="8"/>
                      <a:pt x="94" y="8"/>
                      <a:pt x="94" y="7"/>
                    </a:cubicBezTo>
                    <a:cubicBezTo>
                      <a:pt x="94" y="6"/>
                      <a:pt x="94" y="5"/>
                      <a:pt x="94" y="4"/>
                    </a:cubicBezTo>
                    <a:cubicBezTo>
                      <a:pt x="94" y="3"/>
                      <a:pt x="94" y="2"/>
                      <a:pt x="94" y="2"/>
                    </a:cubicBezTo>
                    <a:cubicBezTo>
                      <a:pt x="95" y="1"/>
                      <a:pt x="95" y="1"/>
                      <a:pt x="96" y="1"/>
                    </a:cubicBezTo>
                    <a:cubicBezTo>
                      <a:pt x="96" y="1"/>
                      <a:pt x="97" y="1"/>
                      <a:pt x="98" y="1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4" y="1"/>
                      <a:pt x="104" y="1"/>
                    </a:cubicBezTo>
                    <a:cubicBezTo>
                      <a:pt x="104" y="0"/>
                      <a:pt x="103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4" y="0"/>
                      <a:pt x="104" y="1"/>
                      <a:pt x="105" y="1"/>
                    </a:cubicBezTo>
                    <a:cubicBezTo>
                      <a:pt x="105" y="1"/>
                      <a:pt x="105" y="2"/>
                      <a:pt x="105" y="3"/>
                    </a:cubicBezTo>
                    <a:cubicBezTo>
                      <a:pt x="105" y="3"/>
                      <a:pt x="105" y="4"/>
                      <a:pt x="104" y="4"/>
                    </a:cubicBezTo>
                    <a:cubicBezTo>
                      <a:pt x="104" y="4"/>
                      <a:pt x="104" y="4"/>
                      <a:pt x="103" y="4"/>
                    </a:cubicBezTo>
                    <a:close/>
                    <a:moveTo>
                      <a:pt x="102" y="4"/>
                    </a:moveTo>
                    <a:cubicBezTo>
                      <a:pt x="99" y="4"/>
                      <a:pt x="99" y="4"/>
                      <a:pt x="99" y="4"/>
                    </a:cubicBezTo>
                    <a:cubicBezTo>
                      <a:pt x="99" y="5"/>
                      <a:pt x="100" y="6"/>
                      <a:pt x="100" y="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2" y="6"/>
                      <a:pt x="103" y="6"/>
                      <a:pt x="103" y="6"/>
                    </a:cubicBezTo>
                    <a:cubicBezTo>
                      <a:pt x="103" y="5"/>
                      <a:pt x="102" y="5"/>
                      <a:pt x="10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90" name="îṧliḋè">
                <a:extLst>
                  <a:ext uri="{FF2B5EF4-FFF2-40B4-BE49-F238E27FC236}">
                    <a16:creationId xmlns:a16="http://schemas.microsoft.com/office/drawing/2014/main" id="{D69051EE-A3D2-424B-B60D-46BCA7E97CB3}"/>
                  </a:ext>
                </a:extLst>
              </p:cNvPr>
              <p:cNvSpPr/>
              <p:nvPr/>
            </p:nvSpPr>
            <p:spPr bwMode="auto">
              <a:xfrm>
                <a:off x="2622550" y="2797175"/>
                <a:ext cx="1260475" cy="1266825"/>
              </a:xfrm>
              <a:custGeom>
                <a:avLst/>
                <a:gdLst>
                  <a:gd name="T0" fmla="*/ 191 w 382"/>
                  <a:gd name="T1" fmla="*/ 0 h 382"/>
                  <a:gd name="T2" fmla="*/ 382 w 382"/>
                  <a:gd name="T3" fmla="*/ 191 h 382"/>
                  <a:gd name="T4" fmla="*/ 191 w 382"/>
                  <a:gd name="T5" fmla="*/ 382 h 382"/>
                  <a:gd name="T6" fmla="*/ 0 w 382"/>
                  <a:gd name="T7" fmla="*/ 191 h 382"/>
                  <a:gd name="T8" fmla="*/ 191 w 382"/>
                  <a:gd name="T9" fmla="*/ 0 h 382"/>
                  <a:gd name="T10" fmla="*/ 191 w 382"/>
                  <a:gd name="T11" fmla="*/ 10 h 382"/>
                  <a:gd name="T12" fmla="*/ 10 w 382"/>
                  <a:gd name="T13" fmla="*/ 191 h 382"/>
                  <a:gd name="T14" fmla="*/ 191 w 382"/>
                  <a:gd name="T15" fmla="*/ 372 h 382"/>
                  <a:gd name="T16" fmla="*/ 372 w 382"/>
                  <a:gd name="T17" fmla="*/ 191 h 382"/>
                  <a:gd name="T18" fmla="*/ 191 w 382"/>
                  <a:gd name="T19" fmla="*/ 10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2" h="382">
                    <a:moveTo>
                      <a:pt x="191" y="0"/>
                    </a:moveTo>
                    <a:cubicBezTo>
                      <a:pt x="296" y="0"/>
                      <a:pt x="382" y="86"/>
                      <a:pt x="382" y="191"/>
                    </a:cubicBezTo>
                    <a:cubicBezTo>
                      <a:pt x="382" y="296"/>
                      <a:pt x="296" y="382"/>
                      <a:pt x="191" y="382"/>
                    </a:cubicBezTo>
                    <a:cubicBezTo>
                      <a:pt x="85" y="382"/>
                      <a:pt x="0" y="296"/>
                      <a:pt x="0" y="191"/>
                    </a:cubicBezTo>
                    <a:cubicBezTo>
                      <a:pt x="0" y="86"/>
                      <a:pt x="85" y="0"/>
                      <a:pt x="191" y="0"/>
                    </a:cubicBezTo>
                    <a:close/>
                    <a:moveTo>
                      <a:pt x="191" y="10"/>
                    </a:moveTo>
                    <a:cubicBezTo>
                      <a:pt x="91" y="10"/>
                      <a:pt x="10" y="92"/>
                      <a:pt x="10" y="191"/>
                    </a:cubicBezTo>
                    <a:cubicBezTo>
                      <a:pt x="10" y="291"/>
                      <a:pt x="91" y="372"/>
                      <a:pt x="191" y="372"/>
                    </a:cubicBezTo>
                    <a:cubicBezTo>
                      <a:pt x="290" y="372"/>
                      <a:pt x="372" y="291"/>
                      <a:pt x="372" y="191"/>
                    </a:cubicBezTo>
                    <a:cubicBezTo>
                      <a:pt x="372" y="92"/>
                      <a:pt x="290" y="10"/>
                      <a:pt x="191" y="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6" name="íṥḻîdé">
              <a:extLst>
                <a:ext uri="{FF2B5EF4-FFF2-40B4-BE49-F238E27FC236}">
                  <a16:creationId xmlns:a16="http://schemas.microsoft.com/office/drawing/2014/main" id="{330C86F3-9425-4A99-A222-5EE553E43DB9}"/>
                </a:ext>
              </a:extLst>
            </p:cNvPr>
            <p:cNvGrpSpPr/>
            <p:nvPr/>
          </p:nvGrpSpPr>
          <p:grpSpPr>
            <a:xfrm>
              <a:off x="3307114" y="2513856"/>
              <a:ext cx="7787815" cy="1272040"/>
              <a:chOff x="4159250" y="2794000"/>
              <a:chExt cx="5403850" cy="882650"/>
            </a:xfrm>
          </p:grpSpPr>
          <p:sp>
            <p:nvSpPr>
              <p:cNvPr id="61" name="î$ḷïḋê">
                <a:extLst>
                  <a:ext uri="{FF2B5EF4-FFF2-40B4-BE49-F238E27FC236}">
                    <a16:creationId xmlns:a16="http://schemas.microsoft.com/office/drawing/2014/main" id="{654B0C46-4040-4B87-8486-6FE80F79AE9D}"/>
                  </a:ext>
                </a:extLst>
              </p:cNvPr>
              <p:cNvSpPr/>
              <p:nvPr/>
            </p:nvSpPr>
            <p:spPr bwMode="auto">
              <a:xfrm>
                <a:off x="4159250" y="2897188"/>
                <a:ext cx="514350" cy="685800"/>
              </a:xfrm>
              <a:custGeom>
                <a:avLst/>
                <a:gdLst>
                  <a:gd name="T0" fmla="*/ 98 w 156"/>
                  <a:gd name="T1" fmla="*/ 55 h 207"/>
                  <a:gd name="T2" fmla="*/ 100 w 156"/>
                  <a:gd name="T3" fmla="*/ 29 h 207"/>
                  <a:gd name="T4" fmla="*/ 64 w 156"/>
                  <a:gd name="T5" fmla="*/ 2 h 207"/>
                  <a:gd name="T6" fmla="*/ 58 w 156"/>
                  <a:gd name="T7" fmla="*/ 60 h 207"/>
                  <a:gd name="T8" fmla="*/ 20 w 156"/>
                  <a:gd name="T9" fmla="*/ 80 h 207"/>
                  <a:gd name="T10" fmla="*/ 3 w 156"/>
                  <a:gd name="T11" fmla="*/ 72 h 207"/>
                  <a:gd name="T12" fmla="*/ 0 w 156"/>
                  <a:gd name="T13" fmla="*/ 100 h 207"/>
                  <a:gd name="T14" fmla="*/ 3 w 156"/>
                  <a:gd name="T15" fmla="*/ 115 h 207"/>
                  <a:gd name="T16" fmla="*/ 4 w 156"/>
                  <a:gd name="T17" fmla="*/ 117 h 207"/>
                  <a:gd name="T18" fmla="*/ 18 w 156"/>
                  <a:gd name="T19" fmla="*/ 138 h 207"/>
                  <a:gd name="T20" fmla="*/ 24 w 156"/>
                  <a:gd name="T21" fmla="*/ 136 h 207"/>
                  <a:gd name="T22" fmla="*/ 40 w 156"/>
                  <a:gd name="T23" fmla="*/ 155 h 207"/>
                  <a:gd name="T24" fmla="*/ 51 w 156"/>
                  <a:gd name="T25" fmla="*/ 156 h 207"/>
                  <a:gd name="T26" fmla="*/ 49 w 156"/>
                  <a:gd name="T27" fmla="*/ 157 h 207"/>
                  <a:gd name="T28" fmla="*/ 65 w 156"/>
                  <a:gd name="T29" fmla="*/ 207 h 207"/>
                  <a:gd name="T30" fmla="*/ 78 w 156"/>
                  <a:gd name="T31" fmla="*/ 177 h 207"/>
                  <a:gd name="T32" fmla="*/ 84 w 156"/>
                  <a:gd name="T33" fmla="*/ 141 h 207"/>
                  <a:gd name="T34" fmla="*/ 116 w 156"/>
                  <a:gd name="T35" fmla="*/ 122 h 207"/>
                  <a:gd name="T36" fmla="*/ 139 w 156"/>
                  <a:gd name="T37" fmla="*/ 118 h 207"/>
                  <a:gd name="T38" fmla="*/ 142 w 156"/>
                  <a:gd name="T39" fmla="*/ 111 h 207"/>
                  <a:gd name="T40" fmla="*/ 113 w 156"/>
                  <a:gd name="T41" fmla="*/ 94 h 207"/>
                  <a:gd name="T42" fmla="*/ 137 w 156"/>
                  <a:gd name="T43" fmla="*/ 79 h 207"/>
                  <a:gd name="T44" fmla="*/ 156 w 156"/>
                  <a:gd name="T45" fmla="*/ 60 h 207"/>
                  <a:gd name="T46" fmla="*/ 98 w 156"/>
                  <a:gd name="T47" fmla="*/ 55 h 207"/>
                  <a:gd name="T48" fmla="*/ 92 w 156"/>
                  <a:gd name="T49" fmla="*/ 72 h 207"/>
                  <a:gd name="T50" fmla="*/ 116 w 156"/>
                  <a:gd name="T51" fmla="*/ 69 h 207"/>
                  <a:gd name="T52" fmla="*/ 118 w 156"/>
                  <a:gd name="T53" fmla="*/ 76 h 207"/>
                  <a:gd name="T54" fmla="*/ 92 w 156"/>
                  <a:gd name="T55" fmla="*/ 97 h 207"/>
                  <a:gd name="T56" fmla="*/ 92 w 156"/>
                  <a:gd name="T57" fmla="*/ 72 h 207"/>
                  <a:gd name="T58" fmla="*/ 32 w 156"/>
                  <a:gd name="T59" fmla="*/ 107 h 207"/>
                  <a:gd name="T60" fmla="*/ 48 w 156"/>
                  <a:gd name="T61" fmla="*/ 96 h 207"/>
                  <a:gd name="T62" fmla="*/ 54 w 156"/>
                  <a:gd name="T63" fmla="*/ 110 h 207"/>
                  <a:gd name="T64" fmla="*/ 48 w 156"/>
                  <a:gd name="T65" fmla="*/ 130 h 207"/>
                  <a:gd name="T66" fmla="*/ 32 w 156"/>
                  <a:gd name="T67" fmla="*/ 1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6" h="207">
                    <a:moveTo>
                      <a:pt x="98" y="55"/>
                    </a:moveTo>
                    <a:cubicBezTo>
                      <a:pt x="100" y="29"/>
                      <a:pt x="100" y="29"/>
                      <a:pt x="100" y="29"/>
                    </a:cubicBezTo>
                    <a:cubicBezTo>
                      <a:pt x="95" y="23"/>
                      <a:pt x="71" y="0"/>
                      <a:pt x="64" y="2"/>
                    </a:cubicBezTo>
                    <a:cubicBezTo>
                      <a:pt x="58" y="5"/>
                      <a:pt x="56" y="50"/>
                      <a:pt x="58" y="60"/>
                    </a:cubicBezTo>
                    <a:cubicBezTo>
                      <a:pt x="49" y="63"/>
                      <a:pt x="20" y="80"/>
                      <a:pt x="20" y="80"/>
                    </a:cubicBezTo>
                    <a:cubicBezTo>
                      <a:pt x="13" y="82"/>
                      <a:pt x="11" y="74"/>
                      <a:pt x="3" y="7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6"/>
                      <a:pt x="13" y="118"/>
                      <a:pt x="18" y="138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33" y="134"/>
                      <a:pt x="37" y="144"/>
                      <a:pt x="40" y="155"/>
                    </a:cubicBezTo>
                    <a:cubicBezTo>
                      <a:pt x="51" y="156"/>
                      <a:pt x="51" y="156"/>
                      <a:pt x="51" y="156"/>
                    </a:cubicBezTo>
                    <a:cubicBezTo>
                      <a:pt x="49" y="157"/>
                      <a:pt x="49" y="157"/>
                      <a:pt x="49" y="157"/>
                    </a:cubicBezTo>
                    <a:cubicBezTo>
                      <a:pt x="65" y="207"/>
                      <a:pt x="65" y="207"/>
                      <a:pt x="65" y="207"/>
                    </a:cubicBezTo>
                    <a:cubicBezTo>
                      <a:pt x="76" y="193"/>
                      <a:pt x="68" y="187"/>
                      <a:pt x="78" y="177"/>
                    </a:cubicBezTo>
                    <a:cubicBezTo>
                      <a:pt x="87" y="167"/>
                      <a:pt x="80" y="157"/>
                      <a:pt x="84" y="141"/>
                    </a:cubicBezTo>
                    <a:cubicBezTo>
                      <a:pt x="105" y="135"/>
                      <a:pt x="110" y="124"/>
                      <a:pt x="116" y="122"/>
                    </a:cubicBezTo>
                    <a:cubicBezTo>
                      <a:pt x="139" y="118"/>
                      <a:pt x="139" y="118"/>
                      <a:pt x="139" y="118"/>
                    </a:cubicBezTo>
                    <a:cubicBezTo>
                      <a:pt x="140" y="116"/>
                      <a:pt x="142" y="112"/>
                      <a:pt x="142" y="111"/>
                    </a:cubicBezTo>
                    <a:cubicBezTo>
                      <a:pt x="137" y="94"/>
                      <a:pt x="119" y="111"/>
                      <a:pt x="113" y="94"/>
                    </a:cubicBezTo>
                    <a:cubicBezTo>
                      <a:pt x="119" y="90"/>
                      <a:pt x="131" y="83"/>
                      <a:pt x="137" y="79"/>
                    </a:cubicBezTo>
                    <a:cubicBezTo>
                      <a:pt x="144" y="73"/>
                      <a:pt x="153" y="62"/>
                      <a:pt x="156" y="60"/>
                    </a:cubicBezTo>
                    <a:cubicBezTo>
                      <a:pt x="151" y="41"/>
                      <a:pt x="118" y="54"/>
                      <a:pt x="98" y="55"/>
                    </a:cubicBezTo>
                    <a:close/>
                    <a:moveTo>
                      <a:pt x="92" y="72"/>
                    </a:moveTo>
                    <a:cubicBezTo>
                      <a:pt x="116" y="69"/>
                      <a:pt x="116" y="69"/>
                      <a:pt x="116" y="69"/>
                    </a:cubicBezTo>
                    <a:cubicBezTo>
                      <a:pt x="120" y="70"/>
                      <a:pt x="121" y="72"/>
                      <a:pt x="118" y="76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7" y="94"/>
                      <a:pt x="88" y="86"/>
                      <a:pt x="92" y="72"/>
                    </a:cubicBezTo>
                    <a:close/>
                    <a:moveTo>
                      <a:pt x="32" y="107"/>
                    </a:moveTo>
                    <a:cubicBezTo>
                      <a:pt x="36" y="101"/>
                      <a:pt x="41" y="98"/>
                      <a:pt x="48" y="96"/>
                    </a:cubicBezTo>
                    <a:cubicBezTo>
                      <a:pt x="52" y="98"/>
                      <a:pt x="53" y="104"/>
                      <a:pt x="54" y="110"/>
                    </a:cubicBezTo>
                    <a:cubicBezTo>
                      <a:pt x="48" y="130"/>
                      <a:pt x="48" y="130"/>
                      <a:pt x="48" y="130"/>
                    </a:cubicBezTo>
                    <a:cubicBezTo>
                      <a:pt x="40" y="131"/>
                      <a:pt x="35" y="123"/>
                      <a:pt x="32" y="10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3A75EB82-3DB9-40FD-946D-A4A059B2E74C}"/>
                  </a:ext>
                </a:extLst>
              </p:cNvPr>
              <p:cNvSpPr/>
              <p:nvPr/>
            </p:nvSpPr>
            <p:spPr bwMode="auto">
              <a:xfrm>
                <a:off x="4826000" y="2876550"/>
                <a:ext cx="547688" cy="709613"/>
              </a:xfrm>
              <a:custGeom>
                <a:avLst/>
                <a:gdLst>
                  <a:gd name="T0" fmla="*/ 66 w 166"/>
                  <a:gd name="T1" fmla="*/ 41 h 214"/>
                  <a:gd name="T2" fmla="*/ 125 w 166"/>
                  <a:gd name="T3" fmla="*/ 28 h 214"/>
                  <a:gd name="T4" fmla="*/ 123 w 166"/>
                  <a:gd name="T5" fmla="*/ 178 h 214"/>
                  <a:gd name="T6" fmla="*/ 95 w 166"/>
                  <a:gd name="T7" fmla="*/ 173 h 214"/>
                  <a:gd name="T8" fmla="*/ 91 w 166"/>
                  <a:gd name="T9" fmla="*/ 182 h 214"/>
                  <a:gd name="T10" fmla="*/ 73 w 166"/>
                  <a:gd name="T11" fmla="*/ 176 h 214"/>
                  <a:gd name="T12" fmla="*/ 72 w 166"/>
                  <a:gd name="T13" fmla="*/ 183 h 214"/>
                  <a:gd name="T14" fmla="*/ 38 w 166"/>
                  <a:gd name="T15" fmla="*/ 181 h 214"/>
                  <a:gd name="T16" fmla="*/ 33 w 166"/>
                  <a:gd name="T17" fmla="*/ 177 h 214"/>
                  <a:gd name="T18" fmla="*/ 44 w 166"/>
                  <a:gd name="T19" fmla="*/ 97 h 214"/>
                  <a:gd name="T20" fmla="*/ 75 w 166"/>
                  <a:gd name="T21" fmla="*/ 93 h 214"/>
                  <a:gd name="T22" fmla="*/ 70 w 166"/>
                  <a:gd name="T23" fmla="*/ 98 h 214"/>
                  <a:gd name="T24" fmla="*/ 47 w 166"/>
                  <a:gd name="T25" fmla="*/ 114 h 214"/>
                  <a:gd name="T26" fmla="*/ 44 w 166"/>
                  <a:gd name="T27" fmla="*/ 131 h 214"/>
                  <a:gd name="T28" fmla="*/ 63 w 166"/>
                  <a:gd name="T29" fmla="*/ 141 h 214"/>
                  <a:gd name="T30" fmla="*/ 53 w 166"/>
                  <a:gd name="T31" fmla="*/ 149 h 214"/>
                  <a:gd name="T32" fmla="*/ 60 w 166"/>
                  <a:gd name="T33" fmla="*/ 170 h 214"/>
                  <a:gd name="T34" fmla="*/ 128 w 166"/>
                  <a:gd name="T35" fmla="*/ 132 h 214"/>
                  <a:gd name="T36" fmla="*/ 126 w 166"/>
                  <a:gd name="T37" fmla="*/ 117 h 214"/>
                  <a:gd name="T38" fmla="*/ 85 w 166"/>
                  <a:gd name="T39" fmla="*/ 98 h 214"/>
                  <a:gd name="T40" fmla="*/ 89 w 166"/>
                  <a:gd name="T41" fmla="*/ 67 h 214"/>
                  <a:gd name="T42" fmla="*/ 87 w 166"/>
                  <a:gd name="T43" fmla="*/ 64 h 214"/>
                  <a:gd name="T44" fmla="*/ 45 w 166"/>
                  <a:gd name="T45" fmla="*/ 83 h 214"/>
                  <a:gd name="T46" fmla="*/ 66 w 166"/>
                  <a:gd name="T47" fmla="*/ 41 h 214"/>
                  <a:gd name="T48" fmla="*/ 31 w 166"/>
                  <a:gd name="T49" fmla="*/ 47 h 214"/>
                  <a:gd name="T50" fmla="*/ 21 w 166"/>
                  <a:gd name="T51" fmla="*/ 125 h 214"/>
                  <a:gd name="T52" fmla="*/ 23 w 166"/>
                  <a:gd name="T53" fmla="*/ 204 h 214"/>
                  <a:gd name="T54" fmla="*/ 33 w 166"/>
                  <a:gd name="T55" fmla="*/ 196 h 214"/>
                  <a:gd name="T56" fmla="*/ 39 w 166"/>
                  <a:gd name="T57" fmla="*/ 202 h 214"/>
                  <a:gd name="T58" fmla="*/ 73 w 166"/>
                  <a:gd name="T59" fmla="*/ 201 h 214"/>
                  <a:gd name="T60" fmla="*/ 108 w 166"/>
                  <a:gd name="T61" fmla="*/ 214 h 214"/>
                  <a:gd name="T62" fmla="*/ 150 w 166"/>
                  <a:gd name="T63" fmla="*/ 130 h 214"/>
                  <a:gd name="T64" fmla="*/ 137 w 166"/>
                  <a:gd name="T65" fmla="*/ 22 h 214"/>
                  <a:gd name="T66" fmla="*/ 31 w 166"/>
                  <a:gd name="T67" fmla="*/ 47 h 214"/>
                  <a:gd name="T68" fmla="*/ 106 w 166"/>
                  <a:gd name="T69" fmla="*/ 127 h 214"/>
                  <a:gd name="T70" fmla="*/ 106 w 166"/>
                  <a:gd name="T71" fmla="*/ 132 h 214"/>
                  <a:gd name="T72" fmla="*/ 111 w 166"/>
                  <a:gd name="T73" fmla="*/ 133 h 214"/>
                  <a:gd name="T74" fmla="*/ 110 w 166"/>
                  <a:gd name="T75" fmla="*/ 125 h 214"/>
                  <a:gd name="T76" fmla="*/ 106 w 166"/>
                  <a:gd name="T77" fmla="*/ 127 h 214"/>
                  <a:gd name="T78" fmla="*/ 60 w 166"/>
                  <a:gd name="T79" fmla="*/ 124 h 214"/>
                  <a:gd name="T80" fmla="*/ 63 w 166"/>
                  <a:gd name="T81" fmla="*/ 126 h 214"/>
                  <a:gd name="T82" fmla="*/ 70 w 166"/>
                  <a:gd name="T83" fmla="*/ 122 h 214"/>
                  <a:gd name="T84" fmla="*/ 68 w 166"/>
                  <a:gd name="T85" fmla="*/ 117 h 214"/>
                  <a:gd name="T86" fmla="*/ 60 w 166"/>
                  <a:gd name="T87" fmla="*/ 124 h 214"/>
                  <a:gd name="T88" fmla="*/ 84 w 166"/>
                  <a:gd name="T89" fmla="*/ 118 h 214"/>
                  <a:gd name="T90" fmla="*/ 88 w 166"/>
                  <a:gd name="T91" fmla="*/ 118 h 214"/>
                  <a:gd name="T92" fmla="*/ 89 w 166"/>
                  <a:gd name="T93" fmla="*/ 114 h 214"/>
                  <a:gd name="T94" fmla="*/ 87 w 166"/>
                  <a:gd name="T95" fmla="*/ 111 h 214"/>
                  <a:gd name="T96" fmla="*/ 84 w 166"/>
                  <a:gd name="T97" fmla="*/ 11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214">
                    <a:moveTo>
                      <a:pt x="66" y="41"/>
                    </a:moveTo>
                    <a:cubicBezTo>
                      <a:pt x="80" y="26"/>
                      <a:pt x="111" y="23"/>
                      <a:pt x="125" y="28"/>
                    </a:cubicBezTo>
                    <a:cubicBezTo>
                      <a:pt x="133" y="56"/>
                      <a:pt x="145" y="155"/>
                      <a:pt x="123" y="178"/>
                    </a:cubicBezTo>
                    <a:cubicBezTo>
                      <a:pt x="114" y="188"/>
                      <a:pt x="104" y="177"/>
                      <a:pt x="95" y="173"/>
                    </a:cubicBezTo>
                    <a:cubicBezTo>
                      <a:pt x="91" y="182"/>
                      <a:pt x="91" y="182"/>
                      <a:pt x="91" y="182"/>
                    </a:cubicBezTo>
                    <a:cubicBezTo>
                      <a:pt x="73" y="176"/>
                      <a:pt x="73" y="176"/>
                      <a:pt x="73" y="176"/>
                    </a:cubicBezTo>
                    <a:cubicBezTo>
                      <a:pt x="72" y="183"/>
                      <a:pt x="72" y="183"/>
                      <a:pt x="72" y="183"/>
                    </a:cubicBezTo>
                    <a:cubicBezTo>
                      <a:pt x="62" y="185"/>
                      <a:pt x="47" y="191"/>
                      <a:pt x="38" y="181"/>
                    </a:cubicBezTo>
                    <a:cubicBezTo>
                      <a:pt x="33" y="177"/>
                      <a:pt x="33" y="177"/>
                      <a:pt x="33" y="177"/>
                    </a:cubicBezTo>
                    <a:cubicBezTo>
                      <a:pt x="38" y="168"/>
                      <a:pt x="34" y="108"/>
                      <a:pt x="44" y="97"/>
                    </a:cubicBezTo>
                    <a:cubicBezTo>
                      <a:pt x="47" y="94"/>
                      <a:pt x="68" y="87"/>
                      <a:pt x="75" y="93"/>
                    </a:cubicBezTo>
                    <a:cubicBezTo>
                      <a:pt x="70" y="98"/>
                      <a:pt x="70" y="98"/>
                      <a:pt x="70" y="98"/>
                    </a:cubicBezTo>
                    <a:cubicBezTo>
                      <a:pt x="63" y="105"/>
                      <a:pt x="54" y="111"/>
                      <a:pt x="47" y="114"/>
                    </a:cubicBezTo>
                    <a:cubicBezTo>
                      <a:pt x="44" y="119"/>
                      <a:pt x="43" y="125"/>
                      <a:pt x="44" y="13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6"/>
                      <a:pt x="54" y="164"/>
                      <a:pt x="60" y="170"/>
                    </a:cubicBezTo>
                    <a:cubicBezTo>
                      <a:pt x="71" y="183"/>
                      <a:pt x="113" y="141"/>
                      <a:pt x="128" y="132"/>
                    </a:cubicBezTo>
                    <a:cubicBezTo>
                      <a:pt x="128" y="127"/>
                      <a:pt x="130" y="122"/>
                      <a:pt x="126" y="117"/>
                    </a:cubicBezTo>
                    <a:cubicBezTo>
                      <a:pt x="109" y="98"/>
                      <a:pt x="104" y="118"/>
                      <a:pt x="85" y="98"/>
                    </a:cubicBezTo>
                    <a:cubicBezTo>
                      <a:pt x="89" y="91"/>
                      <a:pt x="95" y="73"/>
                      <a:pt x="89" y="67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78" y="54"/>
                      <a:pt x="56" y="76"/>
                      <a:pt x="45" y="83"/>
                    </a:cubicBezTo>
                    <a:cubicBezTo>
                      <a:pt x="43" y="69"/>
                      <a:pt x="54" y="54"/>
                      <a:pt x="66" y="41"/>
                    </a:cubicBezTo>
                    <a:close/>
                    <a:moveTo>
                      <a:pt x="31" y="47"/>
                    </a:moveTo>
                    <a:cubicBezTo>
                      <a:pt x="6" y="74"/>
                      <a:pt x="21" y="98"/>
                      <a:pt x="21" y="125"/>
                    </a:cubicBezTo>
                    <a:cubicBezTo>
                      <a:pt x="22" y="156"/>
                      <a:pt x="0" y="177"/>
                      <a:pt x="23" y="204"/>
                    </a:cubicBezTo>
                    <a:cubicBezTo>
                      <a:pt x="33" y="196"/>
                      <a:pt x="33" y="196"/>
                      <a:pt x="33" y="196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44" y="208"/>
                      <a:pt x="67" y="203"/>
                      <a:pt x="73" y="201"/>
                    </a:cubicBezTo>
                    <a:cubicBezTo>
                      <a:pt x="92" y="194"/>
                      <a:pt x="88" y="191"/>
                      <a:pt x="108" y="214"/>
                    </a:cubicBezTo>
                    <a:cubicBezTo>
                      <a:pt x="166" y="201"/>
                      <a:pt x="146" y="172"/>
                      <a:pt x="150" y="130"/>
                    </a:cubicBezTo>
                    <a:cubicBezTo>
                      <a:pt x="151" y="107"/>
                      <a:pt x="154" y="41"/>
                      <a:pt x="137" y="22"/>
                    </a:cubicBezTo>
                    <a:cubicBezTo>
                      <a:pt x="117" y="0"/>
                      <a:pt x="54" y="22"/>
                      <a:pt x="31" y="47"/>
                    </a:cubicBezTo>
                    <a:close/>
                    <a:moveTo>
                      <a:pt x="106" y="127"/>
                    </a:moveTo>
                    <a:cubicBezTo>
                      <a:pt x="106" y="127"/>
                      <a:pt x="104" y="130"/>
                      <a:pt x="106" y="132"/>
                    </a:cubicBezTo>
                    <a:cubicBezTo>
                      <a:pt x="108" y="135"/>
                      <a:pt x="109" y="135"/>
                      <a:pt x="111" y="133"/>
                    </a:cubicBezTo>
                    <a:cubicBezTo>
                      <a:pt x="113" y="131"/>
                      <a:pt x="113" y="128"/>
                      <a:pt x="110" y="125"/>
                    </a:cubicBezTo>
                    <a:cubicBezTo>
                      <a:pt x="107" y="123"/>
                      <a:pt x="106" y="127"/>
                      <a:pt x="106" y="127"/>
                    </a:cubicBezTo>
                    <a:close/>
                    <a:moveTo>
                      <a:pt x="60" y="124"/>
                    </a:moveTo>
                    <a:cubicBezTo>
                      <a:pt x="59" y="125"/>
                      <a:pt x="60" y="126"/>
                      <a:pt x="63" y="126"/>
                    </a:cubicBezTo>
                    <a:cubicBezTo>
                      <a:pt x="66" y="126"/>
                      <a:pt x="67" y="125"/>
                      <a:pt x="70" y="122"/>
                    </a:cubicBezTo>
                    <a:cubicBezTo>
                      <a:pt x="73" y="119"/>
                      <a:pt x="72" y="116"/>
                      <a:pt x="68" y="117"/>
                    </a:cubicBezTo>
                    <a:cubicBezTo>
                      <a:pt x="65" y="117"/>
                      <a:pt x="60" y="123"/>
                      <a:pt x="60" y="124"/>
                    </a:cubicBezTo>
                    <a:close/>
                    <a:moveTo>
                      <a:pt x="84" y="118"/>
                    </a:moveTo>
                    <a:cubicBezTo>
                      <a:pt x="84" y="120"/>
                      <a:pt x="87" y="120"/>
                      <a:pt x="88" y="118"/>
                    </a:cubicBezTo>
                    <a:cubicBezTo>
                      <a:pt x="89" y="116"/>
                      <a:pt x="88" y="116"/>
                      <a:pt x="89" y="114"/>
                    </a:cubicBezTo>
                    <a:cubicBezTo>
                      <a:pt x="90" y="111"/>
                      <a:pt x="89" y="111"/>
                      <a:pt x="87" y="111"/>
                    </a:cubicBezTo>
                    <a:cubicBezTo>
                      <a:pt x="85" y="111"/>
                      <a:pt x="84" y="116"/>
                      <a:pt x="84" y="1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3" name="ïṡlîdé">
                <a:extLst>
                  <a:ext uri="{FF2B5EF4-FFF2-40B4-BE49-F238E27FC236}">
                    <a16:creationId xmlns:a16="http://schemas.microsoft.com/office/drawing/2014/main" id="{A3F72EC5-A64E-4A86-AD4C-115946CC0567}"/>
                  </a:ext>
                </a:extLst>
              </p:cNvPr>
              <p:cNvSpPr/>
              <p:nvPr/>
            </p:nvSpPr>
            <p:spPr bwMode="auto">
              <a:xfrm>
                <a:off x="5532438" y="2925763"/>
                <a:ext cx="668338" cy="739775"/>
              </a:xfrm>
              <a:custGeom>
                <a:avLst/>
                <a:gdLst>
                  <a:gd name="T0" fmla="*/ 137 w 203"/>
                  <a:gd name="T1" fmla="*/ 49 h 223"/>
                  <a:gd name="T2" fmla="*/ 112 w 203"/>
                  <a:gd name="T3" fmla="*/ 45 h 223"/>
                  <a:gd name="T4" fmla="*/ 98 w 203"/>
                  <a:gd name="T5" fmla="*/ 52 h 223"/>
                  <a:gd name="T6" fmla="*/ 69 w 203"/>
                  <a:gd name="T7" fmla="*/ 84 h 223"/>
                  <a:gd name="T8" fmla="*/ 92 w 203"/>
                  <a:gd name="T9" fmla="*/ 27 h 223"/>
                  <a:gd name="T10" fmla="*/ 78 w 203"/>
                  <a:gd name="T11" fmla="*/ 13 h 223"/>
                  <a:gd name="T12" fmla="*/ 71 w 203"/>
                  <a:gd name="T13" fmla="*/ 33 h 223"/>
                  <a:gd name="T14" fmla="*/ 48 w 203"/>
                  <a:gd name="T15" fmla="*/ 101 h 223"/>
                  <a:gd name="T16" fmla="*/ 56 w 203"/>
                  <a:gd name="T17" fmla="*/ 156 h 223"/>
                  <a:gd name="T18" fmla="*/ 76 w 203"/>
                  <a:gd name="T19" fmla="*/ 186 h 223"/>
                  <a:gd name="T20" fmla="*/ 90 w 203"/>
                  <a:gd name="T21" fmla="*/ 115 h 223"/>
                  <a:gd name="T22" fmla="*/ 110 w 203"/>
                  <a:gd name="T23" fmla="*/ 78 h 223"/>
                  <a:gd name="T24" fmla="*/ 99 w 203"/>
                  <a:gd name="T25" fmla="*/ 118 h 223"/>
                  <a:gd name="T26" fmla="*/ 86 w 203"/>
                  <a:gd name="T27" fmla="*/ 156 h 223"/>
                  <a:gd name="T28" fmla="*/ 131 w 203"/>
                  <a:gd name="T29" fmla="*/ 186 h 223"/>
                  <a:gd name="T30" fmla="*/ 159 w 203"/>
                  <a:gd name="T31" fmla="*/ 172 h 223"/>
                  <a:gd name="T32" fmla="*/ 202 w 203"/>
                  <a:gd name="T33" fmla="*/ 110 h 223"/>
                  <a:gd name="T34" fmla="*/ 188 w 203"/>
                  <a:gd name="T35" fmla="*/ 91 h 223"/>
                  <a:gd name="T36" fmla="*/ 153 w 203"/>
                  <a:gd name="T37" fmla="*/ 4 h 223"/>
                  <a:gd name="T38" fmla="*/ 144 w 203"/>
                  <a:gd name="T39" fmla="*/ 2 h 223"/>
                  <a:gd name="T40" fmla="*/ 82 w 203"/>
                  <a:gd name="T41" fmla="*/ 96 h 223"/>
                  <a:gd name="T42" fmla="*/ 86 w 203"/>
                  <a:gd name="T43" fmla="*/ 106 h 223"/>
                  <a:gd name="T44" fmla="*/ 75 w 203"/>
                  <a:gd name="T45" fmla="*/ 108 h 223"/>
                  <a:gd name="T46" fmla="*/ 89 w 203"/>
                  <a:gd name="T47" fmla="*/ 73 h 223"/>
                  <a:gd name="T48" fmla="*/ 83 w 203"/>
                  <a:gd name="T49" fmla="*/ 80 h 223"/>
                  <a:gd name="T50" fmla="*/ 57 w 203"/>
                  <a:gd name="T51" fmla="*/ 138 h 223"/>
                  <a:gd name="T52" fmla="*/ 56 w 203"/>
                  <a:gd name="T53" fmla="*/ 125 h 223"/>
                  <a:gd name="T54" fmla="*/ 126 w 203"/>
                  <a:gd name="T55" fmla="*/ 120 h 223"/>
                  <a:gd name="T56" fmla="*/ 117 w 203"/>
                  <a:gd name="T57" fmla="*/ 126 h 223"/>
                  <a:gd name="T58" fmla="*/ 136 w 203"/>
                  <a:gd name="T59" fmla="*/ 73 h 223"/>
                  <a:gd name="T60" fmla="*/ 130 w 203"/>
                  <a:gd name="T61" fmla="*/ 75 h 223"/>
                  <a:gd name="T62" fmla="*/ 171 w 203"/>
                  <a:gd name="T63" fmla="*/ 98 h 223"/>
                  <a:gd name="T64" fmla="*/ 168 w 203"/>
                  <a:gd name="T65" fmla="*/ 10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3" h="223">
                    <a:moveTo>
                      <a:pt x="144" y="2"/>
                    </a:moveTo>
                    <a:cubicBezTo>
                      <a:pt x="138" y="13"/>
                      <a:pt x="143" y="36"/>
                      <a:pt x="137" y="49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17" y="33"/>
                      <a:pt x="109" y="34"/>
                      <a:pt x="112" y="45"/>
                    </a:cubicBezTo>
                    <a:cubicBezTo>
                      <a:pt x="116" y="57"/>
                      <a:pt x="119" y="59"/>
                      <a:pt x="110" y="69"/>
                    </a:cubicBezTo>
                    <a:cubicBezTo>
                      <a:pt x="106" y="65"/>
                      <a:pt x="100" y="53"/>
                      <a:pt x="98" y="52"/>
                    </a:cubicBezTo>
                    <a:cubicBezTo>
                      <a:pt x="95" y="49"/>
                      <a:pt x="87" y="48"/>
                      <a:pt x="85" y="50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51" y="70"/>
                      <a:pt x="74" y="58"/>
                      <a:pt x="92" y="27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101" y="12"/>
                      <a:pt x="79" y="10"/>
                      <a:pt x="78" y="13"/>
                    </a:cubicBezTo>
                    <a:cubicBezTo>
                      <a:pt x="74" y="19"/>
                      <a:pt x="78" y="21"/>
                      <a:pt x="73" y="29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59" y="53"/>
                      <a:pt x="6" y="94"/>
                      <a:pt x="21" y="105"/>
                    </a:cubicBezTo>
                    <a:cubicBezTo>
                      <a:pt x="27" y="110"/>
                      <a:pt x="42" y="101"/>
                      <a:pt x="48" y="101"/>
                    </a:cubicBezTo>
                    <a:cubicBezTo>
                      <a:pt x="38" y="113"/>
                      <a:pt x="0" y="157"/>
                      <a:pt x="19" y="172"/>
                    </a:cubicBezTo>
                    <a:cubicBezTo>
                      <a:pt x="30" y="181"/>
                      <a:pt x="48" y="165"/>
                      <a:pt x="56" y="156"/>
                    </a:cubicBezTo>
                    <a:cubicBezTo>
                      <a:pt x="63" y="164"/>
                      <a:pt x="60" y="179"/>
                      <a:pt x="69" y="186"/>
                    </a:cubicBezTo>
                    <a:cubicBezTo>
                      <a:pt x="72" y="188"/>
                      <a:pt x="75" y="188"/>
                      <a:pt x="76" y="186"/>
                    </a:cubicBezTo>
                    <a:cubicBezTo>
                      <a:pt x="82" y="176"/>
                      <a:pt x="66" y="160"/>
                      <a:pt x="75" y="136"/>
                    </a:cubicBezTo>
                    <a:cubicBezTo>
                      <a:pt x="80" y="123"/>
                      <a:pt x="85" y="126"/>
                      <a:pt x="90" y="115"/>
                    </a:cubicBezTo>
                    <a:cubicBezTo>
                      <a:pt x="94" y="106"/>
                      <a:pt x="96" y="97"/>
                      <a:pt x="102" y="86"/>
                    </a:cubicBezTo>
                    <a:cubicBezTo>
                      <a:pt x="105" y="81"/>
                      <a:pt x="106" y="82"/>
                      <a:pt x="110" y="78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99" y="118"/>
                      <a:pt x="99" y="118"/>
                      <a:pt x="99" y="118"/>
                    </a:cubicBezTo>
                    <a:cubicBezTo>
                      <a:pt x="98" y="119"/>
                      <a:pt x="87" y="125"/>
                      <a:pt x="87" y="126"/>
                    </a:cubicBezTo>
                    <a:cubicBezTo>
                      <a:pt x="84" y="130"/>
                      <a:pt x="84" y="155"/>
                      <a:pt x="86" y="156"/>
                    </a:cubicBezTo>
                    <a:cubicBezTo>
                      <a:pt x="95" y="163"/>
                      <a:pt x="126" y="148"/>
                      <a:pt x="128" y="149"/>
                    </a:cubicBezTo>
                    <a:cubicBezTo>
                      <a:pt x="135" y="155"/>
                      <a:pt x="130" y="176"/>
                      <a:pt x="131" y="186"/>
                    </a:cubicBezTo>
                    <a:cubicBezTo>
                      <a:pt x="132" y="204"/>
                      <a:pt x="134" y="207"/>
                      <a:pt x="142" y="223"/>
                    </a:cubicBezTo>
                    <a:cubicBezTo>
                      <a:pt x="148" y="211"/>
                      <a:pt x="157" y="185"/>
                      <a:pt x="159" y="172"/>
                    </a:cubicBezTo>
                    <a:cubicBezTo>
                      <a:pt x="162" y="156"/>
                      <a:pt x="163" y="133"/>
                      <a:pt x="166" y="121"/>
                    </a:cubicBezTo>
                    <a:cubicBezTo>
                      <a:pt x="202" y="110"/>
                      <a:pt x="202" y="110"/>
                      <a:pt x="202" y="11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88" y="91"/>
                      <a:pt x="188" y="91"/>
                      <a:pt x="188" y="91"/>
                    </a:cubicBezTo>
                    <a:cubicBezTo>
                      <a:pt x="187" y="66"/>
                      <a:pt x="168" y="68"/>
                      <a:pt x="172" y="48"/>
                    </a:cubicBezTo>
                    <a:cubicBezTo>
                      <a:pt x="174" y="34"/>
                      <a:pt x="166" y="14"/>
                      <a:pt x="153" y="4"/>
                    </a:cubicBezTo>
                    <a:cubicBezTo>
                      <a:pt x="152" y="3"/>
                      <a:pt x="152" y="3"/>
                      <a:pt x="152" y="3"/>
                    </a:cubicBezTo>
                    <a:cubicBezTo>
                      <a:pt x="149" y="0"/>
                      <a:pt x="146" y="0"/>
                      <a:pt x="144" y="2"/>
                    </a:cubicBezTo>
                    <a:close/>
                    <a:moveTo>
                      <a:pt x="75" y="108"/>
                    </a:moveTo>
                    <a:cubicBezTo>
                      <a:pt x="78" y="102"/>
                      <a:pt x="78" y="95"/>
                      <a:pt x="82" y="96"/>
                    </a:cubicBezTo>
                    <a:cubicBezTo>
                      <a:pt x="85" y="97"/>
                      <a:pt x="89" y="93"/>
                      <a:pt x="91" y="95"/>
                    </a:cubicBezTo>
                    <a:cubicBezTo>
                      <a:pt x="93" y="98"/>
                      <a:pt x="90" y="104"/>
                      <a:pt x="86" y="106"/>
                    </a:cubicBezTo>
                    <a:cubicBezTo>
                      <a:pt x="82" y="109"/>
                      <a:pt x="77" y="114"/>
                      <a:pt x="77" y="114"/>
                    </a:cubicBezTo>
                    <a:cubicBezTo>
                      <a:pt x="77" y="114"/>
                      <a:pt x="72" y="114"/>
                      <a:pt x="75" y="108"/>
                    </a:cubicBezTo>
                    <a:close/>
                    <a:moveTo>
                      <a:pt x="83" y="80"/>
                    </a:moveTo>
                    <a:cubicBezTo>
                      <a:pt x="84" y="76"/>
                      <a:pt x="85" y="74"/>
                      <a:pt x="89" y="73"/>
                    </a:cubicBezTo>
                    <a:cubicBezTo>
                      <a:pt x="93" y="72"/>
                      <a:pt x="93" y="76"/>
                      <a:pt x="90" y="81"/>
                    </a:cubicBezTo>
                    <a:cubicBezTo>
                      <a:pt x="87" y="86"/>
                      <a:pt x="81" y="84"/>
                      <a:pt x="83" y="80"/>
                    </a:cubicBezTo>
                    <a:close/>
                    <a:moveTo>
                      <a:pt x="56" y="125"/>
                    </a:moveTo>
                    <a:cubicBezTo>
                      <a:pt x="59" y="127"/>
                      <a:pt x="60" y="136"/>
                      <a:pt x="57" y="138"/>
                    </a:cubicBezTo>
                    <a:cubicBezTo>
                      <a:pt x="53" y="140"/>
                      <a:pt x="48" y="148"/>
                      <a:pt x="46" y="145"/>
                    </a:cubicBezTo>
                    <a:cubicBezTo>
                      <a:pt x="43" y="142"/>
                      <a:pt x="53" y="122"/>
                      <a:pt x="56" y="125"/>
                    </a:cubicBezTo>
                    <a:close/>
                    <a:moveTo>
                      <a:pt x="117" y="126"/>
                    </a:moveTo>
                    <a:cubicBezTo>
                      <a:pt x="115" y="121"/>
                      <a:pt x="120" y="120"/>
                      <a:pt x="126" y="120"/>
                    </a:cubicBezTo>
                    <a:cubicBezTo>
                      <a:pt x="132" y="119"/>
                      <a:pt x="133" y="124"/>
                      <a:pt x="128" y="126"/>
                    </a:cubicBezTo>
                    <a:cubicBezTo>
                      <a:pt x="123" y="128"/>
                      <a:pt x="118" y="131"/>
                      <a:pt x="117" y="126"/>
                    </a:cubicBezTo>
                    <a:close/>
                    <a:moveTo>
                      <a:pt x="130" y="75"/>
                    </a:moveTo>
                    <a:cubicBezTo>
                      <a:pt x="130" y="73"/>
                      <a:pt x="133" y="71"/>
                      <a:pt x="136" y="73"/>
                    </a:cubicBezTo>
                    <a:cubicBezTo>
                      <a:pt x="140" y="75"/>
                      <a:pt x="139" y="76"/>
                      <a:pt x="134" y="79"/>
                    </a:cubicBezTo>
                    <a:cubicBezTo>
                      <a:pt x="129" y="81"/>
                      <a:pt x="130" y="76"/>
                      <a:pt x="130" y="75"/>
                    </a:cubicBezTo>
                    <a:close/>
                    <a:moveTo>
                      <a:pt x="166" y="99"/>
                    </a:moveTo>
                    <a:cubicBezTo>
                      <a:pt x="171" y="98"/>
                      <a:pt x="171" y="98"/>
                      <a:pt x="171" y="98"/>
                    </a:cubicBezTo>
                    <a:cubicBezTo>
                      <a:pt x="172" y="104"/>
                      <a:pt x="172" y="104"/>
                      <a:pt x="172" y="104"/>
                    </a:cubicBezTo>
                    <a:cubicBezTo>
                      <a:pt x="172" y="104"/>
                      <a:pt x="171" y="105"/>
                      <a:pt x="168" y="103"/>
                    </a:cubicBezTo>
                    <a:cubicBezTo>
                      <a:pt x="164" y="101"/>
                      <a:pt x="167" y="99"/>
                      <a:pt x="166" y="9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4" name="í$liďé">
                <a:extLst>
                  <a:ext uri="{FF2B5EF4-FFF2-40B4-BE49-F238E27FC236}">
                    <a16:creationId xmlns:a16="http://schemas.microsoft.com/office/drawing/2014/main" id="{61E0FD07-6BA6-4203-9AE2-05EA3627F193}"/>
                  </a:ext>
                </a:extLst>
              </p:cNvPr>
              <p:cNvSpPr/>
              <p:nvPr/>
            </p:nvSpPr>
            <p:spPr bwMode="auto">
              <a:xfrm>
                <a:off x="6399213" y="2949575"/>
                <a:ext cx="122238" cy="166688"/>
              </a:xfrm>
              <a:custGeom>
                <a:avLst/>
                <a:gdLst>
                  <a:gd name="T0" fmla="*/ 12 w 37"/>
                  <a:gd name="T1" fmla="*/ 4 h 50"/>
                  <a:gd name="T2" fmla="*/ 21 w 37"/>
                  <a:gd name="T3" fmla="*/ 49 h 50"/>
                  <a:gd name="T4" fmla="*/ 25 w 37"/>
                  <a:gd name="T5" fmla="*/ 49 h 50"/>
                  <a:gd name="T6" fmla="*/ 33 w 37"/>
                  <a:gd name="T7" fmla="*/ 46 h 50"/>
                  <a:gd name="T8" fmla="*/ 24 w 37"/>
                  <a:gd name="T9" fmla="*/ 2 h 50"/>
                  <a:gd name="T10" fmla="*/ 19 w 37"/>
                  <a:gd name="T11" fmla="*/ 2 h 50"/>
                  <a:gd name="T12" fmla="*/ 12 w 37"/>
                  <a:gd name="T13" fmla="*/ 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50">
                    <a:moveTo>
                      <a:pt x="12" y="4"/>
                    </a:moveTo>
                    <a:cubicBezTo>
                      <a:pt x="14" y="20"/>
                      <a:pt x="0" y="45"/>
                      <a:pt x="21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9" y="50"/>
                      <a:pt x="32" y="49"/>
                      <a:pt x="33" y="46"/>
                    </a:cubicBezTo>
                    <a:cubicBezTo>
                      <a:pt x="37" y="31"/>
                      <a:pt x="28" y="13"/>
                      <a:pt x="24" y="2"/>
                    </a:cubicBezTo>
                    <a:cubicBezTo>
                      <a:pt x="23" y="2"/>
                      <a:pt x="20" y="0"/>
                      <a:pt x="19" y="2"/>
                    </a:cubicBezTo>
                    <a:cubicBezTo>
                      <a:pt x="17" y="5"/>
                      <a:pt x="19" y="4"/>
                      <a:pt x="1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5" name="i$ļiḋe">
                <a:extLst>
                  <a:ext uri="{FF2B5EF4-FFF2-40B4-BE49-F238E27FC236}">
                    <a16:creationId xmlns:a16="http://schemas.microsoft.com/office/drawing/2014/main" id="{C032A865-0AF0-4D28-A33E-B0AC59E03ED4}"/>
                  </a:ext>
                </a:extLst>
              </p:cNvPr>
              <p:cNvSpPr/>
              <p:nvPr/>
            </p:nvSpPr>
            <p:spPr bwMode="auto">
              <a:xfrm>
                <a:off x="6337300" y="2970213"/>
                <a:ext cx="465138" cy="666750"/>
              </a:xfrm>
              <a:custGeom>
                <a:avLst/>
                <a:gdLst>
                  <a:gd name="T0" fmla="*/ 60 w 141"/>
                  <a:gd name="T1" fmla="*/ 16 h 201"/>
                  <a:gd name="T2" fmla="*/ 86 w 141"/>
                  <a:gd name="T3" fmla="*/ 32 h 201"/>
                  <a:gd name="T4" fmla="*/ 41 w 141"/>
                  <a:gd name="T5" fmla="*/ 64 h 201"/>
                  <a:gd name="T6" fmla="*/ 3 w 141"/>
                  <a:gd name="T7" fmla="*/ 105 h 201"/>
                  <a:gd name="T8" fmla="*/ 29 w 141"/>
                  <a:gd name="T9" fmla="*/ 134 h 201"/>
                  <a:gd name="T10" fmla="*/ 68 w 141"/>
                  <a:gd name="T11" fmla="*/ 70 h 201"/>
                  <a:gd name="T12" fmla="*/ 123 w 141"/>
                  <a:gd name="T13" fmla="*/ 71 h 201"/>
                  <a:gd name="T14" fmla="*/ 93 w 141"/>
                  <a:gd name="T15" fmla="*/ 91 h 201"/>
                  <a:gd name="T16" fmla="*/ 84 w 141"/>
                  <a:gd name="T17" fmla="*/ 87 h 201"/>
                  <a:gd name="T18" fmla="*/ 78 w 141"/>
                  <a:gd name="T19" fmla="*/ 86 h 201"/>
                  <a:gd name="T20" fmla="*/ 57 w 141"/>
                  <a:gd name="T21" fmla="*/ 113 h 201"/>
                  <a:gd name="T22" fmla="*/ 81 w 141"/>
                  <a:gd name="T23" fmla="*/ 101 h 201"/>
                  <a:gd name="T24" fmla="*/ 79 w 141"/>
                  <a:gd name="T25" fmla="*/ 126 h 201"/>
                  <a:gd name="T26" fmla="*/ 78 w 141"/>
                  <a:gd name="T27" fmla="*/ 128 h 201"/>
                  <a:gd name="T28" fmla="*/ 84 w 141"/>
                  <a:gd name="T29" fmla="*/ 140 h 201"/>
                  <a:gd name="T30" fmla="*/ 40 w 141"/>
                  <a:gd name="T31" fmla="*/ 150 h 201"/>
                  <a:gd name="T32" fmla="*/ 53 w 141"/>
                  <a:gd name="T33" fmla="*/ 159 h 201"/>
                  <a:gd name="T34" fmla="*/ 60 w 141"/>
                  <a:gd name="T35" fmla="*/ 160 h 201"/>
                  <a:gd name="T36" fmla="*/ 91 w 141"/>
                  <a:gd name="T37" fmla="*/ 155 h 201"/>
                  <a:gd name="T38" fmla="*/ 47 w 141"/>
                  <a:gd name="T39" fmla="*/ 181 h 201"/>
                  <a:gd name="T40" fmla="*/ 108 w 141"/>
                  <a:gd name="T41" fmla="*/ 176 h 201"/>
                  <a:gd name="T42" fmla="*/ 106 w 141"/>
                  <a:gd name="T43" fmla="*/ 148 h 201"/>
                  <a:gd name="T44" fmla="*/ 113 w 141"/>
                  <a:gd name="T45" fmla="*/ 147 h 201"/>
                  <a:gd name="T46" fmla="*/ 130 w 141"/>
                  <a:gd name="T47" fmla="*/ 154 h 201"/>
                  <a:gd name="T48" fmla="*/ 138 w 141"/>
                  <a:gd name="T49" fmla="*/ 146 h 201"/>
                  <a:gd name="T50" fmla="*/ 131 w 141"/>
                  <a:gd name="T51" fmla="*/ 131 h 201"/>
                  <a:gd name="T52" fmla="*/ 102 w 141"/>
                  <a:gd name="T53" fmla="*/ 127 h 201"/>
                  <a:gd name="T54" fmla="*/ 98 w 141"/>
                  <a:gd name="T55" fmla="*/ 135 h 201"/>
                  <a:gd name="T56" fmla="*/ 90 w 141"/>
                  <a:gd name="T57" fmla="*/ 131 h 201"/>
                  <a:gd name="T58" fmla="*/ 104 w 141"/>
                  <a:gd name="T59" fmla="*/ 113 h 201"/>
                  <a:gd name="T60" fmla="*/ 103 w 141"/>
                  <a:gd name="T61" fmla="*/ 99 h 201"/>
                  <a:gd name="T62" fmla="*/ 120 w 141"/>
                  <a:gd name="T63" fmla="*/ 99 h 201"/>
                  <a:gd name="T64" fmla="*/ 138 w 141"/>
                  <a:gd name="T65" fmla="*/ 83 h 201"/>
                  <a:gd name="T66" fmla="*/ 139 w 141"/>
                  <a:gd name="T67" fmla="*/ 79 h 201"/>
                  <a:gd name="T68" fmla="*/ 119 w 141"/>
                  <a:gd name="T69" fmla="*/ 42 h 201"/>
                  <a:gd name="T70" fmla="*/ 101 w 141"/>
                  <a:gd name="T71" fmla="*/ 36 h 201"/>
                  <a:gd name="T72" fmla="*/ 139 w 141"/>
                  <a:gd name="T73" fmla="*/ 14 h 201"/>
                  <a:gd name="T74" fmla="*/ 122 w 141"/>
                  <a:gd name="T75" fmla="*/ 2 h 201"/>
                  <a:gd name="T76" fmla="*/ 113 w 141"/>
                  <a:gd name="T77" fmla="*/ 1 h 201"/>
                  <a:gd name="T78" fmla="*/ 60 w 141"/>
                  <a:gd name="T79" fmla="*/ 1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1" h="201">
                    <a:moveTo>
                      <a:pt x="60" y="16"/>
                    </a:moveTo>
                    <a:cubicBezTo>
                      <a:pt x="86" y="32"/>
                      <a:pt x="86" y="32"/>
                      <a:pt x="86" y="32"/>
                    </a:cubicBezTo>
                    <a:cubicBezTo>
                      <a:pt x="78" y="40"/>
                      <a:pt x="54" y="54"/>
                      <a:pt x="41" y="64"/>
                    </a:cubicBezTo>
                    <a:cubicBezTo>
                      <a:pt x="36" y="67"/>
                      <a:pt x="3" y="102"/>
                      <a:pt x="3" y="105"/>
                    </a:cubicBezTo>
                    <a:cubicBezTo>
                      <a:pt x="0" y="127"/>
                      <a:pt x="12" y="132"/>
                      <a:pt x="29" y="134"/>
                    </a:cubicBezTo>
                    <a:cubicBezTo>
                      <a:pt x="35" y="97"/>
                      <a:pt x="49" y="91"/>
                      <a:pt x="68" y="70"/>
                    </a:cubicBezTo>
                    <a:cubicBezTo>
                      <a:pt x="85" y="51"/>
                      <a:pt x="109" y="32"/>
                      <a:pt x="123" y="7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0" y="89"/>
                      <a:pt x="90" y="88"/>
                      <a:pt x="84" y="87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64" y="84"/>
                      <a:pt x="57" y="102"/>
                      <a:pt x="57" y="113"/>
                    </a:cubicBezTo>
                    <a:cubicBezTo>
                      <a:pt x="69" y="112"/>
                      <a:pt x="73" y="101"/>
                      <a:pt x="81" y="101"/>
                    </a:cubicBezTo>
                    <a:cubicBezTo>
                      <a:pt x="93" y="101"/>
                      <a:pt x="80" y="115"/>
                      <a:pt x="79" y="126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8" y="133"/>
                      <a:pt x="81" y="135"/>
                      <a:pt x="84" y="140"/>
                    </a:cubicBezTo>
                    <a:cubicBezTo>
                      <a:pt x="40" y="150"/>
                      <a:pt x="40" y="150"/>
                      <a:pt x="40" y="150"/>
                    </a:cubicBezTo>
                    <a:cubicBezTo>
                      <a:pt x="43" y="155"/>
                      <a:pt x="44" y="158"/>
                      <a:pt x="53" y="159"/>
                    </a:cubicBezTo>
                    <a:cubicBezTo>
                      <a:pt x="60" y="160"/>
                      <a:pt x="60" y="160"/>
                      <a:pt x="60" y="160"/>
                    </a:cubicBezTo>
                    <a:cubicBezTo>
                      <a:pt x="65" y="161"/>
                      <a:pt x="81" y="156"/>
                      <a:pt x="91" y="155"/>
                    </a:cubicBezTo>
                    <a:cubicBezTo>
                      <a:pt x="85" y="177"/>
                      <a:pt x="54" y="165"/>
                      <a:pt x="47" y="181"/>
                    </a:cubicBezTo>
                    <a:cubicBezTo>
                      <a:pt x="73" y="186"/>
                      <a:pt x="90" y="201"/>
                      <a:pt x="108" y="176"/>
                    </a:cubicBezTo>
                    <a:cubicBezTo>
                      <a:pt x="106" y="148"/>
                      <a:pt x="106" y="148"/>
                      <a:pt x="106" y="148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9" y="149"/>
                      <a:pt x="123" y="153"/>
                      <a:pt x="130" y="154"/>
                    </a:cubicBezTo>
                    <a:cubicBezTo>
                      <a:pt x="133" y="154"/>
                      <a:pt x="138" y="150"/>
                      <a:pt x="138" y="146"/>
                    </a:cubicBezTo>
                    <a:cubicBezTo>
                      <a:pt x="139" y="139"/>
                      <a:pt x="138" y="132"/>
                      <a:pt x="131" y="131"/>
                    </a:cubicBezTo>
                    <a:cubicBezTo>
                      <a:pt x="102" y="127"/>
                      <a:pt x="102" y="127"/>
                      <a:pt x="102" y="127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103" y="99"/>
                      <a:pt x="103" y="99"/>
                      <a:pt x="103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6" y="92"/>
                      <a:pt x="137" y="92"/>
                      <a:pt x="138" y="83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1" y="64"/>
                      <a:pt x="127" y="49"/>
                      <a:pt x="119" y="42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10" y="26"/>
                      <a:pt x="138" y="26"/>
                      <a:pt x="139" y="14"/>
                    </a:cubicBezTo>
                    <a:cubicBezTo>
                      <a:pt x="140" y="6"/>
                      <a:pt x="131" y="3"/>
                      <a:pt x="122" y="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07" y="0"/>
                      <a:pt x="88" y="20"/>
                      <a:pt x="60" y="16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6" name="iṥlíḍê">
                <a:extLst>
                  <a:ext uri="{FF2B5EF4-FFF2-40B4-BE49-F238E27FC236}">
                    <a16:creationId xmlns:a16="http://schemas.microsoft.com/office/drawing/2014/main" id="{B558432D-0BC7-4B71-A4FA-C3F8CF645897}"/>
                  </a:ext>
                </a:extLst>
              </p:cNvPr>
              <p:cNvSpPr/>
              <p:nvPr/>
            </p:nvSpPr>
            <p:spPr bwMode="auto">
              <a:xfrm>
                <a:off x="6992938" y="2933700"/>
                <a:ext cx="587375" cy="646113"/>
              </a:xfrm>
              <a:custGeom>
                <a:avLst/>
                <a:gdLst>
                  <a:gd name="T0" fmla="*/ 71 w 178"/>
                  <a:gd name="T1" fmla="*/ 145 h 195"/>
                  <a:gd name="T2" fmla="*/ 109 w 178"/>
                  <a:gd name="T3" fmla="*/ 85 h 195"/>
                  <a:gd name="T4" fmla="*/ 110 w 178"/>
                  <a:gd name="T5" fmla="*/ 108 h 195"/>
                  <a:gd name="T6" fmla="*/ 116 w 178"/>
                  <a:gd name="T7" fmla="*/ 121 h 195"/>
                  <a:gd name="T8" fmla="*/ 130 w 178"/>
                  <a:gd name="T9" fmla="*/ 106 h 195"/>
                  <a:gd name="T10" fmla="*/ 133 w 178"/>
                  <a:gd name="T11" fmla="*/ 114 h 195"/>
                  <a:gd name="T12" fmla="*/ 132 w 178"/>
                  <a:gd name="T13" fmla="*/ 138 h 195"/>
                  <a:gd name="T14" fmla="*/ 94 w 178"/>
                  <a:gd name="T15" fmla="*/ 128 h 195"/>
                  <a:gd name="T16" fmla="*/ 113 w 178"/>
                  <a:gd name="T17" fmla="*/ 163 h 195"/>
                  <a:gd name="T18" fmla="*/ 101 w 178"/>
                  <a:gd name="T19" fmla="*/ 166 h 195"/>
                  <a:gd name="T20" fmla="*/ 71 w 178"/>
                  <a:gd name="T21" fmla="*/ 145 h 195"/>
                  <a:gd name="T22" fmla="*/ 121 w 178"/>
                  <a:gd name="T23" fmla="*/ 18 h 195"/>
                  <a:gd name="T24" fmla="*/ 113 w 178"/>
                  <a:gd name="T25" fmla="*/ 69 h 195"/>
                  <a:gd name="T26" fmla="*/ 98 w 178"/>
                  <a:gd name="T27" fmla="*/ 71 h 195"/>
                  <a:gd name="T28" fmla="*/ 83 w 178"/>
                  <a:gd name="T29" fmla="*/ 87 h 195"/>
                  <a:gd name="T30" fmla="*/ 90 w 178"/>
                  <a:gd name="T31" fmla="*/ 45 h 195"/>
                  <a:gd name="T32" fmla="*/ 109 w 178"/>
                  <a:gd name="T33" fmla="*/ 10 h 195"/>
                  <a:gd name="T34" fmla="*/ 93 w 178"/>
                  <a:gd name="T35" fmla="*/ 8 h 195"/>
                  <a:gd name="T36" fmla="*/ 55 w 178"/>
                  <a:gd name="T37" fmla="*/ 49 h 195"/>
                  <a:gd name="T38" fmla="*/ 41 w 178"/>
                  <a:gd name="T39" fmla="*/ 50 h 195"/>
                  <a:gd name="T40" fmla="*/ 48 w 178"/>
                  <a:gd name="T41" fmla="*/ 62 h 195"/>
                  <a:gd name="T42" fmla="*/ 70 w 178"/>
                  <a:gd name="T43" fmla="*/ 61 h 195"/>
                  <a:gd name="T44" fmla="*/ 63 w 178"/>
                  <a:gd name="T45" fmla="*/ 98 h 195"/>
                  <a:gd name="T46" fmla="*/ 32 w 178"/>
                  <a:gd name="T47" fmla="*/ 116 h 195"/>
                  <a:gd name="T48" fmla="*/ 30 w 178"/>
                  <a:gd name="T49" fmla="*/ 117 h 195"/>
                  <a:gd name="T50" fmla="*/ 10 w 178"/>
                  <a:gd name="T51" fmla="*/ 117 h 195"/>
                  <a:gd name="T52" fmla="*/ 1 w 178"/>
                  <a:gd name="T53" fmla="*/ 142 h 195"/>
                  <a:gd name="T54" fmla="*/ 21 w 178"/>
                  <a:gd name="T55" fmla="*/ 158 h 195"/>
                  <a:gd name="T56" fmla="*/ 23 w 178"/>
                  <a:gd name="T57" fmla="*/ 158 h 195"/>
                  <a:gd name="T58" fmla="*/ 46 w 178"/>
                  <a:gd name="T59" fmla="*/ 151 h 195"/>
                  <a:gd name="T60" fmla="*/ 59 w 178"/>
                  <a:gd name="T61" fmla="*/ 176 h 195"/>
                  <a:gd name="T62" fmla="*/ 78 w 178"/>
                  <a:gd name="T63" fmla="*/ 195 h 195"/>
                  <a:gd name="T64" fmla="*/ 72 w 178"/>
                  <a:gd name="T65" fmla="*/ 166 h 195"/>
                  <a:gd name="T66" fmla="*/ 77 w 178"/>
                  <a:gd name="T67" fmla="*/ 165 h 195"/>
                  <a:gd name="T68" fmla="*/ 97 w 178"/>
                  <a:gd name="T69" fmla="*/ 183 h 195"/>
                  <a:gd name="T70" fmla="*/ 112 w 178"/>
                  <a:gd name="T71" fmla="*/ 181 h 195"/>
                  <a:gd name="T72" fmla="*/ 142 w 178"/>
                  <a:gd name="T73" fmla="*/ 179 h 195"/>
                  <a:gd name="T74" fmla="*/ 164 w 178"/>
                  <a:gd name="T75" fmla="*/ 193 h 195"/>
                  <a:gd name="T76" fmla="*/ 177 w 178"/>
                  <a:gd name="T77" fmla="*/ 177 h 195"/>
                  <a:gd name="T78" fmla="*/ 176 w 178"/>
                  <a:gd name="T79" fmla="*/ 173 h 195"/>
                  <a:gd name="T80" fmla="*/ 146 w 178"/>
                  <a:gd name="T81" fmla="*/ 145 h 195"/>
                  <a:gd name="T82" fmla="*/ 149 w 178"/>
                  <a:gd name="T83" fmla="*/ 107 h 195"/>
                  <a:gd name="T84" fmla="*/ 122 w 178"/>
                  <a:gd name="T85" fmla="*/ 90 h 195"/>
                  <a:gd name="T86" fmla="*/ 126 w 178"/>
                  <a:gd name="T87" fmla="*/ 80 h 195"/>
                  <a:gd name="T88" fmla="*/ 151 w 178"/>
                  <a:gd name="T89" fmla="*/ 64 h 195"/>
                  <a:gd name="T90" fmla="*/ 170 w 178"/>
                  <a:gd name="T91" fmla="*/ 40 h 195"/>
                  <a:gd name="T92" fmla="*/ 137 w 178"/>
                  <a:gd name="T93" fmla="*/ 25 h 195"/>
                  <a:gd name="T94" fmla="*/ 140 w 178"/>
                  <a:gd name="T95" fmla="*/ 15 h 195"/>
                  <a:gd name="T96" fmla="*/ 123 w 178"/>
                  <a:gd name="T97" fmla="*/ 1 h 195"/>
                  <a:gd name="T98" fmla="*/ 121 w 178"/>
                  <a:gd name="T99" fmla="*/ 18 h 195"/>
                  <a:gd name="T100" fmla="*/ 134 w 178"/>
                  <a:gd name="T101" fmla="*/ 40 h 195"/>
                  <a:gd name="T102" fmla="*/ 143 w 178"/>
                  <a:gd name="T103" fmla="*/ 47 h 195"/>
                  <a:gd name="T104" fmla="*/ 146 w 178"/>
                  <a:gd name="T105" fmla="*/ 57 h 195"/>
                  <a:gd name="T106" fmla="*/ 129 w 178"/>
                  <a:gd name="T107" fmla="*/ 60 h 195"/>
                  <a:gd name="T108" fmla="*/ 134 w 178"/>
                  <a:gd name="T109" fmla="*/ 4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8" h="195">
                    <a:moveTo>
                      <a:pt x="71" y="145"/>
                    </a:moveTo>
                    <a:cubicBezTo>
                      <a:pt x="68" y="124"/>
                      <a:pt x="93" y="84"/>
                      <a:pt x="109" y="85"/>
                    </a:cubicBezTo>
                    <a:cubicBezTo>
                      <a:pt x="110" y="108"/>
                      <a:pt x="110" y="108"/>
                      <a:pt x="110" y="108"/>
                    </a:cubicBezTo>
                    <a:cubicBezTo>
                      <a:pt x="110" y="111"/>
                      <a:pt x="115" y="120"/>
                      <a:pt x="116" y="121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26"/>
                      <a:pt x="131" y="127"/>
                      <a:pt x="132" y="138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89" y="168"/>
                      <a:pt x="73" y="158"/>
                      <a:pt x="71" y="145"/>
                    </a:cubicBezTo>
                    <a:close/>
                    <a:moveTo>
                      <a:pt x="121" y="18"/>
                    </a:moveTo>
                    <a:cubicBezTo>
                      <a:pt x="122" y="24"/>
                      <a:pt x="114" y="53"/>
                      <a:pt x="113" y="69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88" y="73"/>
                      <a:pt x="93" y="82"/>
                      <a:pt x="83" y="87"/>
                    </a:cubicBezTo>
                    <a:cubicBezTo>
                      <a:pt x="87" y="74"/>
                      <a:pt x="86" y="56"/>
                      <a:pt x="90" y="45"/>
                    </a:cubicBezTo>
                    <a:cubicBezTo>
                      <a:pt x="97" y="27"/>
                      <a:pt x="108" y="27"/>
                      <a:pt x="109" y="10"/>
                    </a:cubicBezTo>
                    <a:cubicBezTo>
                      <a:pt x="105" y="9"/>
                      <a:pt x="99" y="7"/>
                      <a:pt x="93" y="8"/>
                    </a:cubicBezTo>
                    <a:cubicBezTo>
                      <a:pt x="81" y="10"/>
                      <a:pt x="88" y="44"/>
                      <a:pt x="55" y="49"/>
                    </a:cubicBezTo>
                    <a:cubicBezTo>
                      <a:pt x="47" y="51"/>
                      <a:pt x="51" y="48"/>
                      <a:pt x="41" y="50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0" y="63"/>
                      <a:pt x="64" y="93"/>
                      <a:pt x="63" y="98"/>
                    </a:cubicBezTo>
                    <a:cubicBezTo>
                      <a:pt x="60" y="108"/>
                      <a:pt x="45" y="114"/>
                      <a:pt x="32" y="116"/>
                    </a:cubicBezTo>
                    <a:cubicBezTo>
                      <a:pt x="30" y="117"/>
                      <a:pt x="30" y="117"/>
                      <a:pt x="30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3" y="131"/>
                      <a:pt x="0" y="135"/>
                      <a:pt x="1" y="142"/>
                    </a:cubicBezTo>
                    <a:cubicBezTo>
                      <a:pt x="7" y="151"/>
                      <a:pt x="7" y="160"/>
                      <a:pt x="21" y="158"/>
                    </a:cubicBezTo>
                    <a:cubicBezTo>
                      <a:pt x="23" y="158"/>
                      <a:pt x="23" y="158"/>
                      <a:pt x="23" y="158"/>
                    </a:cubicBezTo>
                    <a:cubicBezTo>
                      <a:pt x="46" y="151"/>
                      <a:pt x="46" y="151"/>
                      <a:pt x="46" y="151"/>
                    </a:cubicBezTo>
                    <a:cubicBezTo>
                      <a:pt x="49" y="169"/>
                      <a:pt x="53" y="165"/>
                      <a:pt x="59" y="176"/>
                    </a:cubicBezTo>
                    <a:cubicBezTo>
                      <a:pt x="69" y="195"/>
                      <a:pt x="57" y="188"/>
                      <a:pt x="78" y="195"/>
                    </a:cubicBezTo>
                    <a:cubicBezTo>
                      <a:pt x="72" y="166"/>
                      <a:pt x="72" y="166"/>
                      <a:pt x="72" y="166"/>
                    </a:cubicBezTo>
                    <a:cubicBezTo>
                      <a:pt x="77" y="165"/>
                      <a:pt x="77" y="165"/>
                      <a:pt x="77" y="165"/>
                    </a:cubicBezTo>
                    <a:cubicBezTo>
                      <a:pt x="80" y="175"/>
                      <a:pt x="85" y="185"/>
                      <a:pt x="97" y="183"/>
                    </a:cubicBezTo>
                    <a:cubicBezTo>
                      <a:pt x="112" y="181"/>
                      <a:pt x="112" y="181"/>
                      <a:pt x="112" y="181"/>
                    </a:cubicBezTo>
                    <a:cubicBezTo>
                      <a:pt x="124" y="179"/>
                      <a:pt x="133" y="171"/>
                      <a:pt x="142" y="179"/>
                    </a:cubicBezTo>
                    <a:cubicBezTo>
                      <a:pt x="149" y="185"/>
                      <a:pt x="151" y="195"/>
                      <a:pt x="164" y="193"/>
                    </a:cubicBezTo>
                    <a:cubicBezTo>
                      <a:pt x="170" y="192"/>
                      <a:pt x="178" y="184"/>
                      <a:pt x="177" y="177"/>
                    </a:cubicBezTo>
                    <a:cubicBezTo>
                      <a:pt x="176" y="173"/>
                      <a:pt x="176" y="173"/>
                      <a:pt x="176" y="173"/>
                    </a:cubicBezTo>
                    <a:cubicBezTo>
                      <a:pt x="174" y="153"/>
                      <a:pt x="147" y="151"/>
                      <a:pt x="146" y="145"/>
                    </a:cubicBezTo>
                    <a:cubicBezTo>
                      <a:pt x="145" y="137"/>
                      <a:pt x="151" y="121"/>
                      <a:pt x="149" y="107"/>
                    </a:cubicBezTo>
                    <a:cubicBezTo>
                      <a:pt x="147" y="95"/>
                      <a:pt x="132" y="93"/>
                      <a:pt x="122" y="9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144" y="77"/>
                      <a:pt x="141" y="71"/>
                      <a:pt x="151" y="64"/>
                    </a:cubicBezTo>
                    <a:cubicBezTo>
                      <a:pt x="162" y="56"/>
                      <a:pt x="172" y="56"/>
                      <a:pt x="170" y="40"/>
                    </a:cubicBezTo>
                    <a:cubicBezTo>
                      <a:pt x="155" y="39"/>
                      <a:pt x="145" y="36"/>
                      <a:pt x="137" y="2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36" y="8"/>
                      <a:pt x="133" y="0"/>
                      <a:pt x="123" y="1"/>
                    </a:cubicBezTo>
                    <a:cubicBezTo>
                      <a:pt x="111" y="3"/>
                      <a:pt x="120" y="13"/>
                      <a:pt x="121" y="18"/>
                    </a:cubicBezTo>
                    <a:close/>
                    <a:moveTo>
                      <a:pt x="134" y="40"/>
                    </a:moveTo>
                    <a:cubicBezTo>
                      <a:pt x="138" y="38"/>
                      <a:pt x="140" y="42"/>
                      <a:pt x="143" y="47"/>
                    </a:cubicBezTo>
                    <a:cubicBezTo>
                      <a:pt x="150" y="51"/>
                      <a:pt x="146" y="57"/>
                      <a:pt x="146" y="57"/>
                    </a:cubicBezTo>
                    <a:cubicBezTo>
                      <a:pt x="146" y="57"/>
                      <a:pt x="132" y="64"/>
                      <a:pt x="129" y="60"/>
                    </a:cubicBezTo>
                    <a:cubicBezTo>
                      <a:pt x="126" y="56"/>
                      <a:pt x="131" y="41"/>
                      <a:pt x="134" y="4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7" name="ïṧḻîďè">
                <a:extLst>
                  <a:ext uri="{FF2B5EF4-FFF2-40B4-BE49-F238E27FC236}">
                    <a16:creationId xmlns:a16="http://schemas.microsoft.com/office/drawing/2014/main" id="{5D246EE8-E0AD-4402-9ABD-9E1BA72DB94D}"/>
                  </a:ext>
                </a:extLst>
              </p:cNvPr>
              <p:cNvSpPr/>
              <p:nvPr/>
            </p:nvSpPr>
            <p:spPr bwMode="auto">
              <a:xfrm>
                <a:off x="7794625" y="2903538"/>
                <a:ext cx="468313" cy="663575"/>
              </a:xfrm>
              <a:custGeom>
                <a:avLst/>
                <a:gdLst>
                  <a:gd name="T0" fmla="*/ 59 w 142"/>
                  <a:gd name="T1" fmla="*/ 83 h 200"/>
                  <a:gd name="T2" fmla="*/ 31 w 142"/>
                  <a:gd name="T3" fmla="*/ 82 h 200"/>
                  <a:gd name="T4" fmla="*/ 34 w 142"/>
                  <a:gd name="T5" fmla="*/ 98 h 200"/>
                  <a:gd name="T6" fmla="*/ 54 w 142"/>
                  <a:gd name="T7" fmla="*/ 105 h 200"/>
                  <a:gd name="T8" fmla="*/ 59 w 142"/>
                  <a:gd name="T9" fmla="*/ 101 h 200"/>
                  <a:gd name="T10" fmla="*/ 61 w 142"/>
                  <a:gd name="T11" fmla="*/ 110 h 200"/>
                  <a:gd name="T12" fmla="*/ 43 w 142"/>
                  <a:gd name="T13" fmla="*/ 111 h 200"/>
                  <a:gd name="T14" fmla="*/ 41 w 142"/>
                  <a:gd name="T15" fmla="*/ 113 h 200"/>
                  <a:gd name="T16" fmla="*/ 14 w 142"/>
                  <a:gd name="T17" fmla="*/ 141 h 200"/>
                  <a:gd name="T18" fmla="*/ 3 w 142"/>
                  <a:gd name="T19" fmla="*/ 176 h 200"/>
                  <a:gd name="T20" fmla="*/ 12 w 142"/>
                  <a:gd name="T21" fmla="*/ 195 h 200"/>
                  <a:gd name="T22" fmla="*/ 21 w 142"/>
                  <a:gd name="T23" fmla="*/ 194 h 200"/>
                  <a:gd name="T24" fmla="*/ 42 w 142"/>
                  <a:gd name="T25" fmla="*/ 157 h 200"/>
                  <a:gd name="T26" fmla="*/ 56 w 142"/>
                  <a:gd name="T27" fmla="*/ 156 h 200"/>
                  <a:gd name="T28" fmla="*/ 59 w 142"/>
                  <a:gd name="T29" fmla="*/ 191 h 200"/>
                  <a:gd name="T30" fmla="*/ 71 w 142"/>
                  <a:gd name="T31" fmla="*/ 200 h 200"/>
                  <a:gd name="T32" fmla="*/ 77 w 142"/>
                  <a:gd name="T33" fmla="*/ 146 h 200"/>
                  <a:gd name="T34" fmla="*/ 88 w 142"/>
                  <a:gd name="T35" fmla="*/ 178 h 200"/>
                  <a:gd name="T36" fmla="*/ 110 w 142"/>
                  <a:gd name="T37" fmla="*/ 180 h 200"/>
                  <a:gd name="T38" fmla="*/ 117 w 142"/>
                  <a:gd name="T39" fmla="*/ 170 h 200"/>
                  <a:gd name="T40" fmla="*/ 105 w 142"/>
                  <a:gd name="T41" fmla="*/ 128 h 200"/>
                  <a:gd name="T42" fmla="*/ 88 w 142"/>
                  <a:gd name="T43" fmla="*/ 117 h 200"/>
                  <a:gd name="T44" fmla="*/ 73 w 142"/>
                  <a:gd name="T45" fmla="*/ 128 h 200"/>
                  <a:gd name="T46" fmla="*/ 76 w 142"/>
                  <a:gd name="T47" fmla="*/ 92 h 200"/>
                  <a:gd name="T48" fmla="*/ 78 w 142"/>
                  <a:gd name="T49" fmla="*/ 93 h 200"/>
                  <a:gd name="T50" fmla="*/ 122 w 142"/>
                  <a:gd name="T51" fmla="*/ 67 h 200"/>
                  <a:gd name="T52" fmla="*/ 122 w 142"/>
                  <a:gd name="T53" fmla="*/ 69 h 200"/>
                  <a:gd name="T54" fmla="*/ 122 w 142"/>
                  <a:gd name="T55" fmla="*/ 61 h 200"/>
                  <a:gd name="T56" fmla="*/ 95 w 142"/>
                  <a:gd name="T57" fmla="*/ 55 h 200"/>
                  <a:gd name="T58" fmla="*/ 93 w 142"/>
                  <a:gd name="T59" fmla="*/ 69 h 200"/>
                  <a:gd name="T60" fmla="*/ 87 w 142"/>
                  <a:gd name="T61" fmla="*/ 73 h 200"/>
                  <a:gd name="T62" fmla="*/ 81 w 142"/>
                  <a:gd name="T63" fmla="*/ 74 h 200"/>
                  <a:gd name="T64" fmla="*/ 69 w 142"/>
                  <a:gd name="T65" fmla="*/ 13 h 200"/>
                  <a:gd name="T66" fmla="*/ 59 w 142"/>
                  <a:gd name="T67" fmla="*/ 83 h 200"/>
                  <a:gd name="T68" fmla="*/ 102 w 142"/>
                  <a:gd name="T69" fmla="*/ 21 h 200"/>
                  <a:gd name="T70" fmla="*/ 98 w 142"/>
                  <a:gd name="T71" fmla="*/ 10 h 200"/>
                  <a:gd name="T72" fmla="*/ 138 w 142"/>
                  <a:gd name="T73" fmla="*/ 25 h 200"/>
                  <a:gd name="T74" fmla="*/ 132 w 142"/>
                  <a:gd name="T75" fmla="*/ 45 h 200"/>
                  <a:gd name="T76" fmla="*/ 116 w 142"/>
                  <a:gd name="T77" fmla="*/ 46 h 200"/>
                  <a:gd name="T78" fmla="*/ 115 w 142"/>
                  <a:gd name="T79" fmla="*/ 39 h 200"/>
                  <a:gd name="T80" fmla="*/ 108 w 142"/>
                  <a:gd name="T81" fmla="*/ 33 h 200"/>
                  <a:gd name="T82" fmla="*/ 102 w 142"/>
                  <a:gd name="T83" fmla="*/ 21 h 200"/>
                  <a:gd name="T84" fmla="*/ 42 w 142"/>
                  <a:gd name="T85" fmla="*/ 137 h 200"/>
                  <a:gd name="T86" fmla="*/ 50 w 142"/>
                  <a:gd name="T87" fmla="*/ 122 h 200"/>
                  <a:gd name="T88" fmla="*/ 57 w 142"/>
                  <a:gd name="T89" fmla="*/ 128 h 200"/>
                  <a:gd name="T90" fmla="*/ 42 w 142"/>
                  <a:gd name="T91" fmla="*/ 13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2" h="200">
                    <a:moveTo>
                      <a:pt x="59" y="83"/>
                    </a:moveTo>
                    <a:cubicBezTo>
                      <a:pt x="48" y="90"/>
                      <a:pt x="38" y="83"/>
                      <a:pt x="31" y="82"/>
                    </a:cubicBezTo>
                    <a:cubicBezTo>
                      <a:pt x="33" y="90"/>
                      <a:pt x="31" y="91"/>
                      <a:pt x="34" y="98"/>
                    </a:cubicBezTo>
                    <a:cubicBezTo>
                      <a:pt x="39" y="108"/>
                      <a:pt x="45" y="110"/>
                      <a:pt x="54" y="105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54" y="113"/>
                      <a:pt x="47" y="109"/>
                      <a:pt x="43" y="111"/>
                    </a:cubicBezTo>
                    <a:cubicBezTo>
                      <a:pt x="41" y="113"/>
                      <a:pt x="41" y="113"/>
                      <a:pt x="41" y="113"/>
                    </a:cubicBezTo>
                    <a:cubicBezTo>
                      <a:pt x="29" y="120"/>
                      <a:pt x="23" y="131"/>
                      <a:pt x="14" y="141"/>
                    </a:cubicBezTo>
                    <a:cubicBezTo>
                      <a:pt x="0" y="156"/>
                      <a:pt x="10" y="160"/>
                      <a:pt x="3" y="176"/>
                    </a:cubicBezTo>
                    <a:cubicBezTo>
                      <a:pt x="12" y="195"/>
                      <a:pt x="12" y="195"/>
                      <a:pt x="12" y="195"/>
                    </a:cubicBezTo>
                    <a:cubicBezTo>
                      <a:pt x="16" y="195"/>
                      <a:pt x="17" y="197"/>
                      <a:pt x="21" y="194"/>
                    </a:cubicBezTo>
                    <a:cubicBezTo>
                      <a:pt x="35" y="185"/>
                      <a:pt x="37" y="160"/>
                      <a:pt x="42" y="157"/>
                    </a:cubicBezTo>
                    <a:cubicBezTo>
                      <a:pt x="49" y="153"/>
                      <a:pt x="51" y="154"/>
                      <a:pt x="56" y="156"/>
                    </a:cubicBezTo>
                    <a:cubicBezTo>
                      <a:pt x="55" y="168"/>
                      <a:pt x="51" y="176"/>
                      <a:pt x="59" y="191"/>
                    </a:cubicBezTo>
                    <a:cubicBezTo>
                      <a:pt x="63" y="199"/>
                      <a:pt x="65" y="199"/>
                      <a:pt x="71" y="200"/>
                    </a:cubicBezTo>
                    <a:cubicBezTo>
                      <a:pt x="76" y="185"/>
                      <a:pt x="62" y="157"/>
                      <a:pt x="77" y="146"/>
                    </a:cubicBezTo>
                    <a:cubicBezTo>
                      <a:pt x="88" y="178"/>
                      <a:pt x="88" y="178"/>
                      <a:pt x="88" y="178"/>
                    </a:cubicBezTo>
                    <a:cubicBezTo>
                      <a:pt x="90" y="186"/>
                      <a:pt x="105" y="184"/>
                      <a:pt x="110" y="180"/>
                    </a:cubicBezTo>
                    <a:cubicBezTo>
                      <a:pt x="116" y="177"/>
                      <a:pt x="116" y="174"/>
                      <a:pt x="117" y="170"/>
                    </a:cubicBezTo>
                    <a:cubicBezTo>
                      <a:pt x="111" y="158"/>
                      <a:pt x="107" y="144"/>
                      <a:pt x="105" y="128"/>
                    </a:cubicBezTo>
                    <a:cubicBezTo>
                      <a:pt x="103" y="121"/>
                      <a:pt x="90" y="115"/>
                      <a:pt x="88" y="117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7" y="61"/>
                      <a:pt x="99" y="66"/>
                      <a:pt x="93" y="69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0" y="77"/>
                      <a:pt x="87" y="74"/>
                      <a:pt x="81" y="74"/>
                    </a:cubicBezTo>
                    <a:cubicBezTo>
                      <a:pt x="80" y="71"/>
                      <a:pt x="93" y="0"/>
                      <a:pt x="69" y="13"/>
                    </a:cubicBezTo>
                    <a:cubicBezTo>
                      <a:pt x="72" y="23"/>
                      <a:pt x="65" y="79"/>
                      <a:pt x="59" y="83"/>
                    </a:cubicBezTo>
                    <a:close/>
                    <a:moveTo>
                      <a:pt x="102" y="21"/>
                    </a:moveTo>
                    <a:cubicBezTo>
                      <a:pt x="99" y="16"/>
                      <a:pt x="100" y="15"/>
                      <a:pt x="98" y="10"/>
                    </a:cubicBezTo>
                    <a:cubicBezTo>
                      <a:pt x="123" y="12"/>
                      <a:pt x="117" y="9"/>
                      <a:pt x="138" y="25"/>
                    </a:cubicBezTo>
                    <a:cubicBezTo>
                      <a:pt x="139" y="34"/>
                      <a:pt x="142" y="38"/>
                      <a:pt x="132" y="45"/>
                    </a:cubicBezTo>
                    <a:cubicBezTo>
                      <a:pt x="125" y="49"/>
                      <a:pt x="122" y="47"/>
                      <a:pt x="116" y="46"/>
                    </a:cubicBezTo>
                    <a:cubicBezTo>
                      <a:pt x="115" y="39"/>
                      <a:pt x="115" y="39"/>
                      <a:pt x="115" y="39"/>
                    </a:cubicBezTo>
                    <a:cubicBezTo>
                      <a:pt x="111" y="37"/>
                      <a:pt x="110" y="38"/>
                      <a:pt x="108" y="33"/>
                    </a:cubicBezTo>
                    <a:cubicBezTo>
                      <a:pt x="102" y="21"/>
                      <a:pt x="102" y="21"/>
                      <a:pt x="102" y="21"/>
                    </a:cubicBezTo>
                    <a:close/>
                    <a:moveTo>
                      <a:pt x="42" y="137"/>
                    </a:moveTo>
                    <a:cubicBezTo>
                      <a:pt x="34" y="134"/>
                      <a:pt x="44" y="126"/>
                      <a:pt x="50" y="122"/>
                    </a:cubicBezTo>
                    <a:cubicBezTo>
                      <a:pt x="55" y="119"/>
                      <a:pt x="54" y="119"/>
                      <a:pt x="57" y="128"/>
                    </a:cubicBezTo>
                    <a:cubicBezTo>
                      <a:pt x="59" y="136"/>
                      <a:pt x="50" y="141"/>
                      <a:pt x="42" y="13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8" name="ï$ļïḑe">
                <a:extLst>
                  <a:ext uri="{FF2B5EF4-FFF2-40B4-BE49-F238E27FC236}">
                    <a16:creationId xmlns:a16="http://schemas.microsoft.com/office/drawing/2014/main" id="{49302D5D-E707-4B25-8C5C-552217317D6D}"/>
                  </a:ext>
                </a:extLst>
              </p:cNvPr>
              <p:cNvSpPr/>
              <p:nvPr/>
            </p:nvSpPr>
            <p:spPr bwMode="auto">
              <a:xfrm>
                <a:off x="8455025" y="2909888"/>
                <a:ext cx="461963" cy="633413"/>
              </a:xfrm>
              <a:custGeom>
                <a:avLst/>
                <a:gdLst>
                  <a:gd name="T0" fmla="*/ 52 w 140"/>
                  <a:gd name="T1" fmla="*/ 80 h 191"/>
                  <a:gd name="T2" fmla="*/ 0 w 140"/>
                  <a:gd name="T3" fmla="*/ 90 h 191"/>
                  <a:gd name="T4" fmla="*/ 12 w 140"/>
                  <a:gd name="T5" fmla="*/ 108 h 191"/>
                  <a:gd name="T6" fmla="*/ 16 w 140"/>
                  <a:gd name="T7" fmla="*/ 111 h 191"/>
                  <a:gd name="T8" fmla="*/ 36 w 140"/>
                  <a:gd name="T9" fmla="*/ 140 h 191"/>
                  <a:gd name="T10" fmla="*/ 8 w 140"/>
                  <a:gd name="T11" fmla="*/ 154 h 191"/>
                  <a:gd name="T12" fmla="*/ 10 w 140"/>
                  <a:gd name="T13" fmla="*/ 164 h 191"/>
                  <a:gd name="T14" fmla="*/ 12 w 140"/>
                  <a:gd name="T15" fmla="*/ 166 h 191"/>
                  <a:gd name="T16" fmla="*/ 46 w 140"/>
                  <a:gd name="T17" fmla="*/ 161 h 191"/>
                  <a:gd name="T18" fmla="*/ 53 w 140"/>
                  <a:gd name="T19" fmla="*/ 151 h 191"/>
                  <a:gd name="T20" fmla="*/ 67 w 140"/>
                  <a:gd name="T21" fmla="*/ 103 h 191"/>
                  <a:gd name="T22" fmla="*/ 100 w 140"/>
                  <a:gd name="T23" fmla="*/ 84 h 191"/>
                  <a:gd name="T24" fmla="*/ 135 w 140"/>
                  <a:gd name="T25" fmla="*/ 70 h 191"/>
                  <a:gd name="T26" fmla="*/ 137 w 140"/>
                  <a:gd name="T27" fmla="*/ 68 h 191"/>
                  <a:gd name="T28" fmla="*/ 138 w 140"/>
                  <a:gd name="T29" fmla="*/ 57 h 191"/>
                  <a:gd name="T30" fmla="*/ 108 w 140"/>
                  <a:gd name="T31" fmla="*/ 54 h 191"/>
                  <a:gd name="T32" fmla="*/ 92 w 140"/>
                  <a:gd name="T33" fmla="*/ 47 h 191"/>
                  <a:gd name="T34" fmla="*/ 90 w 140"/>
                  <a:gd name="T35" fmla="*/ 44 h 191"/>
                  <a:gd name="T36" fmla="*/ 97 w 140"/>
                  <a:gd name="T37" fmla="*/ 61 h 191"/>
                  <a:gd name="T38" fmla="*/ 100 w 140"/>
                  <a:gd name="T39" fmla="*/ 63 h 191"/>
                  <a:gd name="T40" fmla="*/ 74 w 140"/>
                  <a:gd name="T41" fmla="*/ 71 h 191"/>
                  <a:gd name="T42" fmla="*/ 61 w 140"/>
                  <a:gd name="T43" fmla="*/ 4 h 191"/>
                  <a:gd name="T44" fmla="*/ 48 w 140"/>
                  <a:gd name="T45" fmla="*/ 1 h 191"/>
                  <a:gd name="T46" fmla="*/ 44 w 140"/>
                  <a:gd name="T47" fmla="*/ 8 h 191"/>
                  <a:gd name="T48" fmla="*/ 52 w 140"/>
                  <a:gd name="T49" fmla="*/ 80 h 191"/>
                  <a:gd name="T50" fmla="*/ 106 w 140"/>
                  <a:gd name="T51" fmla="*/ 184 h 191"/>
                  <a:gd name="T52" fmla="*/ 94 w 140"/>
                  <a:gd name="T53" fmla="*/ 161 h 191"/>
                  <a:gd name="T54" fmla="*/ 73 w 140"/>
                  <a:gd name="T55" fmla="*/ 140 h 191"/>
                  <a:gd name="T56" fmla="*/ 88 w 140"/>
                  <a:gd name="T57" fmla="*/ 126 h 191"/>
                  <a:gd name="T58" fmla="*/ 120 w 140"/>
                  <a:gd name="T59" fmla="*/ 145 h 191"/>
                  <a:gd name="T60" fmla="*/ 134 w 140"/>
                  <a:gd name="T61" fmla="*/ 175 h 191"/>
                  <a:gd name="T62" fmla="*/ 117 w 140"/>
                  <a:gd name="T63" fmla="*/ 191 h 191"/>
                  <a:gd name="T64" fmla="*/ 106 w 140"/>
                  <a:gd name="T65" fmla="*/ 18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0" h="191">
                    <a:moveTo>
                      <a:pt x="52" y="80"/>
                    </a:moveTo>
                    <a:cubicBezTo>
                      <a:pt x="42" y="95"/>
                      <a:pt x="9" y="87"/>
                      <a:pt x="0" y="90"/>
                    </a:cubicBezTo>
                    <a:cubicBezTo>
                      <a:pt x="0" y="98"/>
                      <a:pt x="3" y="102"/>
                      <a:pt x="12" y="108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27" y="118"/>
                      <a:pt x="69" y="92"/>
                      <a:pt x="36" y="140"/>
                    </a:cubicBezTo>
                    <a:cubicBezTo>
                      <a:pt x="32" y="146"/>
                      <a:pt x="15" y="143"/>
                      <a:pt x="8" y="154"/>
                    </a:cubicBezTo>
                    <a:cubicBezTo>
                      <a:pt x="5" y="159"/>
                      <a:pt x="5" y="161"/>
                      <a:pt x="10" y="164"/>
                    </a:cubicBezTo>
                    <a:cubicBezTo>
                      <a:pt x="12" y="166"/>
                      <a:pt x="12" y="166"/>
                      <a:pt x="12" y="166"/>
                    </a:cubicBezTo>
                    <a:cubicBezTo>
                      <a:pt x="23" y="173"/>
                      <a:pt x="38" y="173"/>
                      <a:pt x="46" y="16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63" y="136"/>
                      <a:pt x="66" y="116"/>
                      <a:pt x="67" y="103"/>
                    </a:cubicBezTo>
                    <a:cubicBezTo>
                      <a:pt x="80" y="96"/>
                      <a:pt x="86" y="90"/>
                      <a:pt x="100" y="84"/>
                    </a:cubicBezTo>
                    <a:cubicBezTo>
                      <a:pt x="105" y="82"/>
                      <a:pt x="134" y="71"/>
                      <a:pt x="135" y="70"/>
                    </a:cubicBezTo>
                    <a:cubicBezTo>
                      <a:pt x="137" y="68"/>
                      <a:pt x="137" y="68"/>
                      <a:pt x="137" y="68"/>
                    </a:cubicBezTo>
                    <a:cubicBezTo>
                      <a:pt x="140" y="63"/>
                      <a:pt x="138" y="62"/>
                      <a:pt x="138" y="57"/>
                    </a:cubicBezTo>
                    <a:cubicBezTo>
                      <a:pt x="129" y="50"/>
                      <a:pt x="121" y="55"/>
                      <a:pt x="108" y="54"/>
                    </a:cubicBezTo>
                    <a:cubicBezTo>
                      <a:pt x="103" y="54"/>
                      <a:pt x="96" y="47"/>
                      <a:pt x="92" y="47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69" y="57"/>
                      <a:pt x="80" y="17"/>
                      <a:pt x="61" y="4"/>
                    </a:cubicBezTo>
                    <a:cubicBezTo>
                      <a:pt x="55" y="0"/>
                      <a:pt x="59" y="5"/>
                      <a:pt x="48" y="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1" y="12"/>
                      <a:pt x="64" y="62"/>
                      <a:pt x="52" y="80"/>
                    </a:cubicBezTo>
                    <a:close/>
                    <a:moveTo>
                      <a:pt x="106" y="184"/>
                    </a:moveTo>
                    <a:cubicBezTo>
                      <a:pt x="102" y="181"/>
                      <a:pt x="99" y="167"/>
                      <a:pt x="94" y="161"/>
                    </a:cubicBezTo>
                    <a:cubicBezTo>
                      <a:pt x="89" y="154"/>
                      <a:pt x="79" y="147"/>
                      <a:pt x="73" y="140"/>
                    </a:cubicBezTo>
                    <a:cubicBezTo>
                      <a:pt x="72" y="132"/>
                      <a:pt x="74" y="124"/>
                      <a:pt x="88" y="126"/>
                    </a:cubicBezTo>
                    <a:cubicBezTo>
                      <a:pt x="105" y="136"/>
                      <a:pt x="104" y="128"/>
                      <a:pt x="120" y="145"/>
                    </a:cubicBezTo>
                    <a:cubicBezTo>
                      <a:pt x="127" y="152"/>
                      <a:pt x="139" y="168"/>
                      <a:pt x="134" y="175"/>
                    </a:cubicBezTo>
                    <a:cubicBezTo>
                      <a:pt x="128" y="184"/>
                      <a:pt x="124" y="185"/>
                      <a:pt x="117" y="191"/>
                    </a:cubicBezTo>
                    <a:lnTo>
                      <a:pt x="106" y="18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9" name="iSḷîḓê">
                <a:extLst>
                  <a:ext uri="{FF2B5EF4-FFF2-40B4-BE49-F238E27FC236}">
                    <a16:creationId xmlns:a16="http://schemas.microsoft.com/office/drawing/2014/main" id="{A2AC2725-CFED-4FBE-BD9D-4BAE26F1D66B}"/>
                  </a:ext>
                </a:extLst>
              </p:cNvPr>
              <p:cNvSpPr/>
              <p:nvPr/>
            </p:nvSpPr>
            <p:spPr bwMode="auto">
              <a:xfrm>
                <a:off x="9128125" y="2794000"/>
                <a:ext cx="434975" cy="882650"/>
              </a:xfrm>
              <a:custGeom>
                <a:avLst/>
                <a:gdLst>
                  <a:gd name="T0" fmla="*/ 10 w 132"/>
                  <a:gd name="T1" fmla="*/ 53 h 266"/>
                  <a:gd name="T2" fmla="*/ 23 w 132"/>
                  <a:gd name="T3" fmla="*/ 79 h 266"/>
                  <a:gd name="T4" fmla="*/ 35 w 132"/>
                  <a:gd name="T5" fmla="*/ 78 h 266"/>
                  <a:gd name="T6" fmla="*/ 32 w 132"/>
                  <a:gd name="T7" fmla="*/ 30 h 266"/>
                  <a:gd name="T8" fmla="*/ 10 w 132"/>
                  <a:gd name="T9" fmla="*/ 53 h 266"/>
                  <a:gd name="T10" fmla="*/ 15 w 132"/>
                  <a:gd name="T11" fmla="*/ 185 h 266"/>
                  <a:gd name="T12" fmla="*/ 5 w 132"/>
                  <a:gd name="T13" fmla="*/ 165 h 266"/>
                  <a:gd name="T14" fmla="*/ 0 w 132"/>
                  <a:gd name="T15" fmla="*/ 146 h 266"/>
                  <a:gd name="T16" fmla="*/ 13 w 132"/>
                  <a:gd name="T17" fmla="*/ 139 h 266"/>
                  <a:gd name="T18" fmla="*/ 27 w 132"/>
                  <a:gd name="T19" fmla="*/ 127 h 266"/>
                  <a:gd name="T20" fmla="*/ 80 w 132"/>
                  <a:gd name="T21" fmla="*/ 81 h 266"/>
                  <a:gd name="T22" fmla="*/ 61 w 132"/>
                  <a:gd name="T23" fmla="*/ 82 h 266"/>
                  <a:gd name="T24" fmla="*/ 53 w 132"/>
                  <a:gd name="T25" fmla="*/ 53 h 266"/>
                  <a:gd name="T26" fmla="*/ 71 w 132"/>
                  <a:gd name="T27" fmla="*/ 61 h 266"/>
                  <a:gd name="T28" fmla="*/ 122 w 132"/>
                  <a:gd name="T29" fmla="*/ 54 h 266"/>
                  <a:gd name="T30" fmla="*/ 129 w 132"/>
                  <a:gd name="T31" fmla="*/ 77 h 266"/>
                  <a:gd name="T32" fmla="*/ 128 w 132"/>
                  <a:gd name="T33" fmla="*/ 79 h 266"/>
                  <a:gd name="T34" fmla="*/ 100 w 132"/>
                  <a:gd name="T35" fmla="*/ 88 h 266"/>
                  <a:gd name="T36" fmla="*/ 76 w 132"/>
                  <a:gd name="T37" fmla="*/ 103 h 266"/>
                  <a:gd name="T38" fmla="*/ 107 w 132"/>
                  <a:gd name="T39" fmla="*/ 112 h 266"/>
                  <a:gd name="T40" fmla="*/ 124 w 132"/>
                  <a:gd name="T41" fmla="*/ 141 h 266"/>
                  <a:gd name="T42" fmla="*/ 123 w 132"/>
                  <a:gd name="T43" fmla="*/ 143 h 266"/>
                  <a:gd name="T44" fmla="*/ 96 w 132"/>
                  <a:gd name="T45" fmla="*/ 156 h 266"/>
                  <a:gd name="T46" fmla="*/ 97 w 132"/>
                  <a:gd name="T47" fmla="*/ 170 h 266"/>
                  <a:gd name="T48" fmla="*/ 93 w 132"/>
                  <a:gd name="T49" fmla="*/ 176 h 266"/>
                  <a:gd name="T50" fmla="*/ 86 w 132"/>
                  <a:gd name="T51" fmla="*/ 200 h 266"/>
                  <a:gd name="T52" fmla="*/ 123 w 132"/>
                  <a:gd name="T53" fmla="*/ 193 h 266"/>
                  <a:gd name="T54" fmla="*/ 125 w 132"/>
                  <a:gd name="T55" fmla="*/ 194 h 266"/>
                  <a:gd name="T56" fmla="*/ 127 w 132"/>
                  <a:gd name="T57" fmla="*/ 211 h 266"/>
                  <a:gd name="T58" fmla="*/ 89 w 132"/>
                  <a:gd name="T59" fmla="*/ 224 h 266"/>
                  <a:gd name="T60" fmla="*/ 89 w 132"/>
                  <a:gd name="T61" fmla="*/ 248 h 266"/>
                  <a:gd name="T62" fmla="*/ 35 w 132"/>
                  <a:gd name="T63" fmla="*/ 257 h 266"/>
                  <a:gd name="T64" fmla="*/ 13 w 132"/>
                  <a:gd name="T65" fmla="*/ 231 h 266"/>
                  <a:gd name="T66" fmla="*/ 78 w 132"/>
                  <a:gd name="T67" fmla="*/ 223 h 266"/>
                  <a:gd name="T68" fmla="*/ 9 w 132"/>
                  <a:gd name="T69" fmla="*/ 217 h 266"/>
                  <a:gd name="T70" fmla="*/ 39 w 132"/>
                  <a:gd name="T71" fmla="*/ 206 h 266"/>
                  <a:gd name="T72" fmla="*/ 71 w 132"/>
                  <a:gd name="T73" fmla="*/ 202 h 266"/>
                  <a:gd name="T74" fmla="*/ 79 w 132"/>
                  <a:gd name="T75" fmla="*/ 168 h 266"/>
                  <a:gd name="T76" fmla="*/ 55 w 132"/>
                  <a:gd name="T77" fmla="*/ 171 h 266"/>
                  <a:gd name="T78" fmla="*/ 54 w 132"/>
                  <a:gd name="T79" fmla="*/ 163 h 266"/>
                  <a:gd name="T80" fmla="*/ 55 w 132"/>
                  <a:gd name="T81" fmla="*/ 161 h 266"/>
                  <a:gd name="T82" fmla="*/ 81 w 132"/>
                  <a:gd name="T83" fmla="*/ 151 h 266"/>
                  <a:gd name="T84" fmla="*/ 105 w 132"/>
                  <a:gd name="T85" fmla="*/ 136 h 266"/>
                  <a:gd name="T86" fmla="*/ 103 w 132"/>
                  <a:gd name="T87" fmla="*/ 126 h 266"/>
                  <a:gd name="T88" fmla="*/ 86 w 132"/>
                  <a:gd name="T89" fmla="*/ 120 h 266"/>
                  <a:gd name="T90" fmla="*/ 57 w 132"/>
                  <a:gd name="T91" fmla="*/ 130 h 266"/>
                  <a:gd name="T92" fmla="*/ 31 w 132"/>
                  <a:gd name="T93" fmla="*/ 150 h 266"/>
                  <a:gd name="T94" fmla="*/ 36 w 132"/>
                  <a:gd name="T95" fmla="*/ 186 h 266"/>
                  <a:gd name="T96" fmla="*/ 28 w 132"/>
                  <a:gd name="T97" fmla="*/ 190 h 266"/>
                  <a:gd name="T98" fmla="*/ 21 w 132"/>
                  <a:gd name="T99" fmla="*/ 183 h 266"/>
                  <a:gd name="T100" fmla="*/ 15 w 132"/>
                  <a:gd name="T101" fmla="*/ 185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2" h="266">
                    <a:moveTo>
                      <a:pt x="10" y="53"/>
                    </a:moveTo>
                    <a:cubicBezTo>
                      <a:pt x="11" y="60"/>
                      <a:pt x="15" y="75"/>
                      <a:pt x="23" y="79"/>
                    </a:cubicBezTo>
                    <a:cubicBezTo>
                      <a:pt x="29" y="82"/>
                      <a:pt x="31" y="80"/>
                      <a:pt x="35" y="78"/>
                    </a:cubicBezTo>
                    <a:cubicBezTo>
                      <a:pt x="40" y="61"/>
                      <a:pt x="37" y="46"/>
                      <a:pt x="32" y="30"/>
                    </a:cubicBezTo>
                    <a:cubicBezTo>
                      <a:pt x="24" y="0"/>
                      <a:pt x="18" y="39"/>
                      <a:pt x="10" y="53"/>
                    </a:cubicBezTo>
                    <a:close/>
                    <a:moveTo>
                      <a:pt x="15" y="185"/>
                    </a:move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57"/>
                      <a:pt x="4" y="151"/>
                      <a:pt x="0" y="146"/>
                    </a:cubicBezTo>
                    <a:cubicBezTo>
                      <a:pt x="3" y="144"/>
                      <a:pt x="9" y="141"/>
                      <a:pt x="13" y="139"/>
                    </a:cubicBezTo>
                    <a:cubicBezTo>
                      <a:pt x="19" y="135"/>
                      <a:pt x="22" y="131"/>
                      <a:pt x="27" y="127"/>
                    </a:cubicBezTo>
                    <a:cubicBezTo>
                      <a:pt x="45" y="111"/>
                      <a:pt x="66" y="95"/>
                      <a:pt x="80" y="81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57" y="71"/>
                      <a:pt x="48" y="63"/>
                      <a:pt x="53" y="5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90" y="73"/>
                      <a:pt x="102" y="43"/>
                      <a:pt x="122" y="54"/>
                    </a:cubicBezTo>
                    <a:cubicBezTo>
                      <a:pt x="128" y="58"/>
                      <a:pt x="132" y="71"/>
                      <a:pt x="129" y="77"/>
                    </a:cubicBezTo>
                    <a:cubicBezTo>
                      <a:pt x="128" y="79"/>
                      <a:pt x="128" y="79"/>
                      <a:pt x="128" y="79"/>
                    </a:cubicBezTo>
                    <a:cubicBezTo>
                      <a:pt x="124" y="87"/>
                      <a:pt x="108" y="85"/>
                      <a:pt x="100" y="88"/>
                    </a:cubicBezTo>
                    <a:cubicBezTo>
                      <a:pt x="92" y="91"/>
                      <a:pt x="83" y="98"/>
                      <a:pt x="76" y="103"/>
                    </a:cubicBezTo>
                    <a:cubicBezTo>
                      <a:pt x="87" y="106"/>
                      <a:pt x="92" y="104"/>
                      <a:pt x="107" y="112"/>
                    </a:cubicBezTo>
                    <a:cubicBezTo>
                      <a:pt x="116" y="117"/>
                      <a:pt x="129" y="132"/>
                      <a:pt x="124" y="141"/>
                    </a:cubicBez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8" y="153"/>
                      <a:pt x="104" y="148"/>
                      <a:pt x="96" y="156"/>
                    </a:cubicBezTo>
                    <a:cubicBezTo>
                      <a:pt x="101" y="161"/>
                      <a:pt x="101" y="162"/>
                      <a:pt x="97" y="170"/>
                    </a:cubicBezTo>
                    <a:cubicBezTo>
                      <a:pt x="93" y="176"/>
                      <a:pt x="93" y="176"/>
                      <a:pt x="93" y="176"/>
                    </a:cubicBezTo>
                    <a:cubicBezTo>
                      <a:pt x="88" y="186"/>
                      <a:pt x="75" y="194"/>
                      <a:pt x="86" y="200"/>
                    </a:cubicBezTo>
                    <a:cubicBezTo>
                      <a:pt x="94" y="204"/>
                      <a:pt x="107" y="184"/>
                      <a:pt x="123" y="19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32" y="198"/>
                      <a:pt x="130" y="205"/>
                      <a:pt x="127" y="211"/>
                    </a:cubicBezTo>
                    <a:cubicBezTo>
                      <a:pt x="124" y="216"/>
                      <a:pt x="102" y="217"/>
                      <a:pt x="89" y="224"/>
                    </a:cubicBezTo>
                    <a:cubicBezTo>
                      <a:pt x="90" y="229"/>
                      <a:pt x="92" y="243"/>
                      <a:pt x="89" y="248"/>
                    </a:cubicBezTo>
                    <a:cubicBezTo>
                      <a:pt x="85" y="257"/>
                      <a:pt x="52" y="266"/>
                      <a:pt x="35" y="257"/>
                    </a:cubicBezTo>
                    <a:cubicBezTo>
                      <a:pt x="22" y="250"/>
                      <a:pt x="14" y="242"/>
                      <a:pt x="13" y="231"/>
                    </a:cubicBezTo>
                    <a:cubicBezTo>
                      <a:pt x="40" y="239"/>
                      <a:pt x="60" y="256"/>
                      <a:pt x="78" y="223"/>
                    </a:cubicBezTo>
                    <a:cubicBezTo>
                      <a:pt x="59" y="214"/>
                      <a:pt x="46" y="238"/>
                      <a:pt x="9" y="217"/>
                    </a:cubicBezTo>
                    <a:cubicBezTo>
                      <a:pt x="14" y="199"/>
                      <a:pt x="24" y="207"/>
                      <a:pt x="39" y="206"/>
                    </a:cubicBezTo>
                    <a:cubicBezTo>
                      <a:pt x="55" y="206"/>
                      <a:pt x="56" y="202"/>
                      <a:pt x="71" y="202"/>
                    </a:cubicBezTo>
                    <a:cubicBezTo>
                      <a:pt x="69" y="183"/>
                      <a:pt x="70" y="187"/>
                      <a:pt x="79" y="168"/>
                    </a:cubicBezTo>
                    <a:cubicBezTo>
                      <a:pt x="64" y="164"/>
                      <a:pt x="65" y="177"/>
                      <a:pt x="55" y="171"/>
                    </a:cubicBezTo>
                    <a:cubicBezTo>
                      <a:pt x="52" y="170"/>
                      <a:pt x="52" y="166"/>
                      <a:pt x="54" y="163"/>
                    </a:cubicBezTo>
                    <a:cubicBezTo>
                      <a:pt x="55" y="161"/>
                      <a:pt x="55" y="161"/>
                      <a:pt x="55" y="161"/>
                    </a:cubicBezTo>
                    <a:cubicBezTo>
                      <a:pt x="59" y="154"/>
                      <a:pt x="74" y="153"/>
                      <a:pt x="81" y="151"/>
                    </a:cubicBezTo>
                    <a:cubicBezTo>
                      <a:pt x="90" y="148"/>
                      <a:pt x="97" y="141"/>
                      <a:pt x="105" y="136"/>
                    </a:cubicBezTo>
                    <a:cubicBezTo>
                      <a:pt x="103" y="126"/>
                      <a:pt x="103" y="126"/>
                      <a:pt x="103" y="126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78" y="124"/>
                      <a:pt x="69" y="123"/>
                      <a:pt x="57" y="130"/>
                    </a:cubicBezTo>
                    <a:cubicBezTo>
                      <a:pt x="48" y="134"/>
                      <a:pt x="39" y="144"/>
                      <a:pt x="31" y="150"/>
                    </a:cubicBezTo>
                    <a:cubicBezTo>
                      <a:pt x="30" y="171"/>
                      <a:pt x="48" y="164"/>
                      <a:pt x="36" y="186"/>
                    </a:cubicBezTo>
                    <a:cubicBezTo>
                      <a:pt x="35" y="187"/>
                      <a:pt x="30" y="189"/>
                      <a:pt x="28" y="190"/>
                    </a:cubicBezTo>
                    <a:cubicBezTo>
                      <a:pt x="21" y="183"/>
                      <a:pt x="21" y="183"/>
                      <a:pt x="21" y="183"/>
                    </a:cubicBezTo>
                    <a:lnTo>
                      <a:pt x="15" y="18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7" name="ïṧlîdê">
              <a:extLst>
                <a:ext uri="{FF2B5EF4-FFF2-40B4-BE49-F238E27FC236}">
                  <a16:creationId xmlns:a16="http://schemas.microsoft.com/office/drawing/2014/main" id="{E589CFAC-9033-4C15-BB1D-0FD44C1374BD}"/>
                </a:ext>
              </a:extLst>
            </p:cNvPr>
            <p:cNvGrpSpPr/>
            <p:nvPr/>
          </p:nvGrpSpPr>
          <p:grpSpPr>
            <a:xfrm>
              <a:off x="3297948" y="3875132"/>
              <a:ext cx="7801525" cy="384358"/>
              <a:chOff x="4152900" y="3738563"/>
              <a:chExt cx="5413376" cy="266700"/>
            </a:xfrm>
          </p:grpSpPr>
          <p:sp>
            <p:nvSpPr>
              <p:cNvPr id="22" name="iṩľiďe">
                <a:extLst>
                  <a:ext uri="{FF2B5EF4-FFF2-40B4-BE49-F238E27FC236}">
                    <a16:creationId xmlns:a16="http://schemas.microsoft.com/office/drawing/2014/main" id="{35966991-DFCE-45C5-9915-9FA7CD14FC8D}"/>
                  </a:ext>
                </a:extLst>
              </p:cNvPr>
              <p:cNvSpPr/>
              <p:nvPr/>
            </p:nvSpPr>
            <p:spPr bwMode="auto">
              <a:xfrm>
                <a:off x="4152900" y="3743325"/>
                <a:ext cx="177800" cy="201613"/>
              </a:xfrm>
              <a:custGeom>
                <a:avLst/>
                <a:gdLst>
                  <a:gd name="T0" fmla="*/ 0 w 54"/>
                  <a:gd name="T1" fmla="*/ 0 h 61"/>
                  <a:gd name="T2" fmla="*/ 27 w 54"/>
                  <a:gd name="T3" fmla="*/ 0 h 61"/>
                  <a:gd name="T4" fmla="*/ 27 w 54"/>
                  <a:gd name="T5" fmla="*/ 2 h 61"/>
                  <a:gd name="T6" fmla="*/ 26 w 54"/>
                  <a:gd name="T7" fmla="*/ 2 h 61"/>
                  <a:gd name="T8" fmla="*/ 22 w 54"/>
                  <a:gd name="T9" fmla="*/ 3 h 61"/>
                  <a:gd name="T10" fmla="*/ 20 w 54"/>
                  <a:gd name="T11" fmla="*/ 5 h 61"/>
                  <a:gd name="T12" fmla="*/ 20 w 54"/>
                  <a:gd name="T13" fmla="*/ 11 h 61"/>
                  <a:gd name="T14" fmla="*/ 20 w 54"/>
                  <a:gd name="T15" fmla="*/ 40 h 61"/>
                  <a:gd name="T16" fmla="*/ 21 w 54"/>
                  <a:gd name="T17" fmla="*/ 51 h 61"/>
                  <a:gd name="T18" fmla="*/ 24 w 54"/>
                  <a:gd name="T19" fmla="*/ 55 h 61"/>
                  <a:gd name="T20" fmla="*/ 30 w 54"/>
                  <a:gd name="T21" fmla="*/ 57 h 61"/>
                  <a:gd name="T22" fmla="*/ 38 w 54"/>
                  <a:gd name="T23" fmla="*/ 55 h 61"/>
                  <a:gd name="T24" fmla="*/ 42 w 54"/>
                  <a:gd name="T25" fmla="*/ 49 h 61"/>
                  <a:gd name="T26" fmla="*/ 44 w 54"/>
                  <a:gd name="T27" fmla="*/ 35 h 61"/>
                  <a:gd name="T28" fmla="*/ 44 w 54"/>
                  <a:gd name="T29" fmla="*/ 11 h 61"/>
                  <a:gd name="T30" fmla="*/ 43 w 54"/>
                  <a:gd name="T31" fmla="*/ 5 h 61"/>
                  <a:gd name="T32" fmla="*/ 41 w 54"/>
                  <a:gd name="T33" fmla="*/ 3 h 61"/>
                  <a:gd name="T34" fmla="*/ 36 w 54"/>
                  <a:gd name="T35" fmla="*/ 2 h 61"/>
                  <a:gd name="T36" fmla="*/ 36 w 54"/>
                  <a:gd name="T37" fmla="*/ 0 h 61"/>
                  <a:gd name="T38" fmla="*/ 54 w 54"/>
                  <a:gd name="T39" fmla="*/ 0 h 61"/>
                  <a:gd name="T40" fmla="*/ 54 w 54"/>
                  <a:gd name="T41" fmla="*/ 2 h 61"/>
                  <a:gd name="T42" fmla="*/ 53 w 54"/>
                  <a:gd name="T43" fmla="*/ 2 h 61"/>
                  <a:gd name="T44" fmla="*/ 50 w 54"/>
                  <a:gd name="T45" fmla="*/ 3 h 61"/>
                  <a:gd name="T46" fmla="*/ 47 w 54"/>
                  <a:gd name="T47" fmla="*/ 6 h 61"/>
                  <a:gd name="T48" fmla="*/ 47 w 54"/>
                  <a:gd name="T49" fmla="*/ 11 h 61"/>
                  <a:gd name="T50" fmla="*/ 47 w 54"/>
                  <a:gd name="T51" fmla="*/ 34 h 61"/>
                  <a:gd name="T52" fmla="*/ 46 w 54"/>
                  <a:gd name="T53" fmla="*/ 49 h 61"/>
                  <a:gd name="T54" fmla="*/ 40 w 54"/>
                  <a:gd name="T55" fmla="*/ 57 h 61"/>
                  <a:gd name="T56" fmla="*/ 27 w 54"/>
                  <a:gd name="T57" fmla="*/ 61 h 61"/>
                  <a:gd name="T58" fmla="*/ 16 w 54"/>
                  <a:gd name="T59" fmla="*/ 59 h 61"/>
                  <a:gd name="T60" fmla="*/ 9 w 54"/>
                  <a:gd name="T61" fmla="*/ 52 h 61"/>
                  <a:gd name="T62" fmla="*/ 7 w 54"/>
                  <a:gd name="T63" fmla="*/ 40 h 61"/>
                  <a:gd name="T64" fmla="*/ 7 w 54"/>
                  <a:gd name="T65" fmla="*/ 11 h 61"/>
                  <a:gd name="T66" fmla="*/ 7 w 54"/>
                  <a:gd name="T67" fmla="*/ 5 h 61"/>
                  <a:gd name="T68" fmla="*/ 5 w 54"/>
                  <a:gd name="T69" fmla="*/ 3 h 61"/>
                  <a:gd name="T70" fmla="*/ 0 w 54"/>
                  <a:gd name="T71" fmla="*/ 2 h 61"/>
                  <a:gd name="T72" fmla="*/ 0 w 54"/>
                  <a:gd name="T7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4" h="61">
                    <a:moveTo>
                      <a:pt x="0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3" y="2"/>
                      <a:pt x="22" y="3"/>
                    </a:cubicBezTo>
                    <a:cubicBezTo>
                      <a:pt x="21" y="3"/>
                      <a:pt x="21" y="4"/>
                      <a:pt x="20" y="5"/>
                    </a:cubicBezTo>
                    <a:cubicBezTo>
                      <a:pt x="20" y="6"/>
                      <a:pt x="20" y="8"/>
                      <a:pt x="20" y="1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5"/>
                      <a:pt x="20" y="49"/>
                      <a:pt x="21" y="51"/>
                    </a:cubicBezTo>
                    <a:cubicBezTo>
                      <a:pt x="21" y="52"/>
                      <a:pt x="23" y="54"/>
                      <a:pt x="24" y="55"/>
                    </a:cubicBezTo>
                    <a:cubicBezTo>
                      <a:pt x="26" y="56"/>
                      <a:pt x="28" y="57"/>
                      <a:pt x="30" y="57"/>
                    </a:cubicBezTo>
                    <a:cubicBezTo>
                      <a:pt x="33" y="57"/>
                      <a:pt x="36" y="56"/>
                      <a:pt x="38" y="55"/>
                    </a:cubicBezTo>
                    <a:cubicBezTo>
                      <a:pt x="40" y="53"/>
                      <a:pt x="41" y="51"/>
                      <a:pt x="42" y="49"/>
                    </a:cubicBezTo>
                    <a:cubicBezTo>
                      <a:pt x="43" y="46"/>
                      <a:pt x="44" y="42"/>
                      <a:pt x="44" y="35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8"/>
                      <a:pt x="43" y="6"/>
                      <a:pt x="43" y="5"/>
                    </a:cubicBezTo>
                    <a:cubicBezTo>
                      <a:pt x="42" y="4"/>
                      <a:pt x="42" y="3"/>
                      <a:pt x="41" y="3"/>
                    </a:cubicBezTo>
                    <a:cubicBezTo>
                      <a:pt x="40" y="2"/>
                      <a:pt x="38" y="2"/>
                      <a:pt x="36" y="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2" y="2"/>
                      <a:pt x="51" y="2"/>
                      <a:pt x="50" y="3"/>
                    </a:cubicBezTo>
                    <a:cubicBezTo>
                      <a:pt x="49" y="4"/>
                      <a:pt x="48" y="5"/>
                      <a:pt x="47" y="6"/>
                    </a:cubicBezTo>
                    <a:cubicBezTo>
                      <a:pt x="47" y="7"/>
                      <a:pt x="47" y="9"/>
                      <a:pt x="47" y="11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41"/>
                      <a:pt x="47" y="46"/>
                      <a:pt x="46" y="49"/>
                    </a:cubicBezTo>
                    <a:cubicBezTo>
                      <a:pt x="45" y="52"/>
                      <a:pt x="43" y="55"/>
                      <a:pt x="40" y="57"/>
                    </a:cubicBezTo>
                    <a:cubicBezTo>
                      <a:pt x="37" y="60"/>
                      <a:pt x="32" y="61"/>
                      <a:pt x="27" y="61"/>
                    </a:cubicBezTo>
                    <a:cubicBezTo>
                      <a:pt x="22" y="61"/>
                      <a:pt x="19" y="61"/>
                      <a:pt x="16" y="59"/>
                    </a:cubicBezTo>
                    <a:cubicBezTo>
                      <a:pt x="13" y="57"/>
                      <a:pt x="11" y="55"/>
                      <a:pt x="9" y="52"/>
                    </a:cubicBezTo>
                    <a:cubicBezTo>
                      <a:pt x="8" y="49"/>
                      <a:pt x="7" y="45"/>
                      <a:pt x="7" y="4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8"/>
                      <a:pt x="7" y="6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4" y="2"/>
                      <a:pt x="2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3" name="iṡḻiḍé">
                <a:extLst>
                  <a:ext uri="{FF2B5EF4-FFF2-40B4-BE49-F238E27FC236}">
                    <a16:creationId xmlns:a16="http://schemas.microsoft.com/office/drawing/2014/main" id="{2CCAE96F-A000-4A9B-89E5-CD264A5D7FDB}"/>
                  </a:ext>
                </a:extLst>
              </p:cNvPr>
              <p:cNvSpPr/>
              <p:nvPr/>
            </p:nvSpPr>
            <p:spPr bwMode="auto">
              <a:xfrm>
                <a:off x="4354513" y="3802063"/>
                <a:ext cx="128588" cy="139700"/>
              </a:xfrm>
              <a:custGeom>
                <a:avLst/>
                <a:gdLst>
                  <a:gd name="T0" fmla="*/ 15 w 39"/>
                  <a:gd name="T1" fmla="*/ 1 h 42"/>
                  <a:gd name="T2" fmla="*/ 15 w 39"/>
                  <a:gd name="T3" fmla="*/ 6 h 42"/>
                  <a:gd name="T4" fmla="*/ 20 w 39"/>
                  <a:gd name="T5" fmla="*/ 1 h 42"/>
                  <a:gd name="T6" fmla="*/ 25 w 39"/>
                  <a:gd name="T7" fmla="*/ 0 h 42"/>
                  <a:gd name="T8" fmla="*/ 31 w 39"/>
                  <a:gd name="T9" fmla="*/ 2 h 42"/>
                  <a:gd name="T10" fmla="*/ 34 w 39"/>
                  <a:gd name="T11" fmla="*/ 7 h 42"/>
                  <a:gd name="T12" fmla="*/ 35 w 39"/>
                  <a:gd name="T13" fmla="*/ 17 h 42"/>
                  <a:gd name="T14" fmla="*/ 35 w 39"/>
                  <a:gd name="T15" fmla="*/ 33 h 42"/>
                  <a:gd name="T16" fmla="*/ 36 w 39"/>
                  <a:gd name="T17" fmla="*/ 39 h 42"/>
                  <a:gd name="T18" fmla="*/ 39 w 39"/>
                  <a:gd name="T19" fmla="*/ 40 h 42"/>
                  <a:gd name="T20" fmla="*/ 39 w 39"/>
                  <a:gd name="T21" fmla="*/ 42 h 42"/>
                  <a:gd name="T22" fmla="*/ 21 w 39"/>
                  <a:gd name="T23" fmla="*/ 42 h 42"/>
                  <a:gd name="T24" fmla="*/ 21 w 39"/>
                  <a:gd name="T25" fmla="*/ 40 h 42"/>
                  <a:gd name="T26" fmla="*/ 24 w 39"/>
                  <a:gd name="T27" fmla="*/ 38 h 42"/>
                  <a:gd name="T28" fmla="*/ 24 w 39"/>
                  <a:gd name="T29" fmla="*/ 33 h 42"/>
                  <a:gd name="T30" fmla="*/ 24 w 39"/>
                  <a:gd name="T31" fmla="*/ 15 h 42"/>
                  <a:gd name="T32" fmla="*/ 24 w 39"/>
                  <a:gd name="T33" fmla="*/ 8 h 42"/>
                  <a:gd name="T34" fmla="*/ 23 w 39"/>
                  <a:gd name="T35" fmla="*/ 6 h 42"/>
                  <a:gd name="T36" fmla="*/ 21 w 39"/>
                  <a:gd name="T37" fmla="*/ 6 h 42"/>
                  <a:gd name="T38" fmla="*/ 15 w 39"/>
                  <a:gd name="T39" fmla="*/ 11 h 42"/>
                  <a:gd name="T40" fmla="*/ 15 w 39"/>
                  <a:gd name="T41" fmla="*/ 33 h 42"/>
                  <a:gd name="T42" fmla="*/ 15 w 39"/>
                  <a:gd name="T43" fmla="*/ 39 h 42"/>
                  <a:gd name="T44" fmla="*/ 18 w 39"/>
                  <a:gd name="T45" fmla="*/ 40 h 42"/>
                  <a:gd name="T46" fmla="*/ 18 w 39"/>
                  <a:gd name="T47" fmla="*/ 42 h 42"/>
                  <a:gd name="T48" fmla="*/ 0 w 39"/>
                  <a:gd name="T49" fmla="*/ 42 h 42"/>
                  <a:gd name="T50" fmla="*/ 0 w 39"/>
                  <a:gd name="T51" fmla="*/ 40 h 42"/>
                  <a:gd name="T52" fmla="*/ 3 w 39"/>
                  <a:gd name="T53" fmla="*/ 39 h 42"/>
                  <a:gd name="T54" fmla="*/ 4 w 39"/>
                  <a:gd name="T55" fmla="*/ 33 h 42"/>
                  <a:gd name="T56" fmla="*/ 4 w 39"/>
                  <a:gd name="T57" fmla="*/ 10 h 42"/>
                  <a:gd name="T58" fmla="*/ 3 w 39"/>
                  <a:gd name="T59" fmla="*/ 4 h 42"/>
                  <a:gd name="T60" fmla="*/ 0 w 39"/>
                  <a:gd name="T61" fmla="*/ 2 h 42"/>
                  <a:gd name="T62" fmla="*/ 0 w 39"/>
                  <a:gd name="T63" fmla="*/ 1 h 42"/>
                  <a:gd name="T64" fmla="*/ 15 w 39"/>
                  <a:gd name="T6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2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4" name="íṩ1íďè">
                <a:extLst>
                  <a:ext uri="{FF2B5EF4-FFF2-40B4-BE49-F238E27FC236}">
                    <a16:creationId xmlns:a16="http://schemas.microsoft.com/office/drawing/2014/main" id="{9F131B0C-CC9B-4F47-B21B-95D3EAA3E89C}"/>
                  </a:ext>
                </a:extLst>
              </p:cNvPr>
              <p:cNvSpPr/>
              <p:nvPr/>
            </p:nvSpPr>
            <p:spPr bwMode="auto">
              <a:xfrm>
                <a:off x="4502150" y="3738563"/>
                <a:ext cx="66675" cy="203200"/>
              </a:xfrm>
              <a:custGeom>
                <a:avLst/>
                <a:gdLst>
                  <a:gd name="T0" fmla="*/ 10 w 20"/>
                  <a:gd name="T1" fmla="*/ 0 h 61"/>
                  <a:gd name="T2" fmla="*/ 14 w 20"/>
                  <a:gd name="T3" fmla="*/ 2 h 61"/>
                  <a:gd name="T4" fmla="*/ 16 w 20"/>
                  <a:gd name="T5" fmla="*/ 7 h 61"/>
                  <a:gd name="T6" fmla="*/ 14 w 20"/>
                  <a:gd name="T7" fmla="*/ 12 h 61"/>
                  <a:gd name="T8" fmla="*/ 10 w 20"/>
                  <a:gd name="T9" fmla="*/ 14 h 61"/>
                  <a:gd name="T10" fmla="*/ 6 w 20"/>
                  <a:gd name="T11" fmla="*/ 12 h 61"/>
                  <a:gd name="T12" fmla="*/ 4 w 20"/>
                  <a:gd name="T13" fmla="*/ 7 h 61"/>
                  <a:gd name="T14" fmla="*/ 6 w 20"/>
                  <a:gd name="T15" fmla="*/ 2 h 61"/>
                  <a:gd name="T16" fmla="*/ 10 w 20"/>
                  <a:gd name="T17" fmla="*/ 0 h 61"/>
                  <a:gd name="T18" fmla="*/ 16 w 20"/>
                  <a:gd name="T19" fmla="*/ 20 h 61"/>
                  <a:gd name="T20" fmla="*/ 16 w 20"/>
                  <a:gd name="T21" fmla="*/ 52 h 61"/>
                  <a:gd name="T22" fmla="*/ 16 w 20"/>
                  <a:gd name="T23" fmla="*/ 58 h 61"/>
                  <a:gd name="T24" fmla="*/ 20 w 20"/>
                  <a:gd name="T25" fmla="*/ 59 h 61"/>
                  <a:gd name="T26" fmla="*/ 20 w 20"/>
                  <a:gd name="T27" fmla="*/ 61 h 61"/>
                  <a:gd name="T28" fmla="*/ 0 w 20"/>
                  <a:gd name="T29" fmla="*/ 61 h 61"/>
                  <a:gd name="T30" fmla="*/ 0 w 20"/>
                  <a:gd name="T31" fmla="*/ 59 h 61"/>
                  <a:gd name="T32" fmla="*/ 4 w 20"/>
                  <a:gd name="T33" fmla="*/ 58 h 61"/>
                  <a:gd name="T34" fmla="*/ 5 w 20"/>
                  <a:gd name="T35" fmla="*/ 52 h 61"/>
                  <a:gd name="T36" fmla="*/ 5 w 20"/>
                  <a:gd name="T37" fmla="*/ 28 h 61"/>
                  <a:gd name="T38" fmla="*/ 4 w 20"/>
                  <a:gd name="T39" fmla="*/ 23 h 61"/>
                  <a:gd name="T40" fmla="*/ 0 w 20"/>
                  <a:gd name="T41" fmla="*/ 21 h 61"/>
                  <a:gd name="T42" fmla="*/ 0 w 20"/>
                  <a:gd name="T43" fmla="*/ 20 h 61"/>
                  <a:gd name="T44" fmla="*/ 16 w 20"/>
                  <a:gd name="T45" fmla="*/ 2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61">
                    <a:moveTo>
                      <a:pt x="10" y="0"/>
                    </a:moveTo>
                    <a:cubicBezTo>
                      <a:pt x="12" y="0"/>
                      <a:pt x="13" y="1"/>
                      <a:pt x="14" y="2"/>
                    </a:cubicBezTo>
                    <a:cubicBezTo>
                      <a:pt x="16" y="3"/>
                      <a:pt x="16" y="5"/>
                      <a:pt x="16" y="7"/>
                    </a:cubicBezTo>
                    <a:cubicBezTo>
                      <a:pt x="16" y="9"/>
                      <a:pt x="16" y="10"/>
                      <a:pt x="14" y="12"/>
                    </a:cubicBezTo>
                    <a:cubicBezTo>
                      <a:pt x="13" y="13"/>
                      <a:pt x="12" y="14"/>
                      <a:pt x="10" y="14"/>
                    </a:cubicBezTo>
                    <a:cubicBezTo>
                      <a:pt x="9" y="14"/>
                      <a:pt x="7" y="13"/>
                      <a:pt x="6" y="12"/>
                    </a:cubicBez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7" y="1"/>
                      <a:pt x="9" y="0"/>
                      <a:pt x="10" y="0"/>
                    </a:cubicBezTo>
                    <a:close/>
                    <a:moveTo>
                      <a:pt x="16" y="20"/>
                    </a:move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5"/>
                      <a:pt x="16" y="57"/>
                      <a:pt x="16" y="58"/>
                    </a:cubicBezTo>
                    <a:cubicBezTo>
                      <a:pt x="17" y="59"/>
                      <a:pt x="18" y="59"/>
                      <a:pt x="20" y="59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8"/>
                    </a:cubicBezTo>
                    <a:cubicBezTo>
                      <a:pt x="4" y="57"/>
                      <a:pt x="5" y="55"/>
                      <a:pt x="5" y="5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5"/>
                      <a:pt x="4" y="24"/>
                      <a:pt x="4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6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5" name="îŝľïḋé">
                <a:extLst>
                  <a:ext uri="{FF2B5EF4-FFF2-40B4-BE49-F238E27FC236}">
                    <a16:creationId xmlns:a16="http://schemas.microsoft.com/office/drawing/2014/main" id="{DDC07692-9FB3-46E0-8262-B60345815133}"/>
                  </a:ext>
                </a:extLst>
              </p:cNvPr>
              <p:cNvSpPr/>
              <p:nvPr/>
            </p:nvSpPr>
            <p:spPr bwMode="auto">
              <a:xfrm>
                <a:off x="4581525" y="3805238"/>
                <a:ext cx="125413" cy="139700"/>
              </a:xfrm>
              <a:custGeom>
                <a:avLst/>
                <a:gdLst>
                  <a:gd name="T0" fmla="*/ 18 w 38"/>
                  <a:gd name="T1" fmla="*/ 42 h 42"/>
                  <a:gd name="T2" fmla="*/ 6 w 38"/>
                  <a:gd name="T3" fmla="*/ 10 h 42"/>
                  <a:gd name="T4" fmla="*/ 3 w 38"/>
                  <a:gd name="T5" fmla="*/ 3 h 42"/>
                  <a:gd name="T6" fmla="*/ 0 w 38"/>
                  <a:gd name="T7" fmla="*/ 1 h 42"/>
                  <a:gd name="T8" fmla="*/ 0 w 38"/>
                  <a:gd name="T9" fmla="*/ 0 h 42"/>
                  <a:gd name="T10" fmla="*/ 19 w 38"/>
                  <a:gd name="T11" fmla="*/ 0 h 42"/>
                  <a:gd name="T12" fmla="*/ 19 w 38"/>
                  <a:gd name="T13" fmla="*/ 1 h 42"/>
                  <a:gd name="T14" fmla="*/ 17 w 38"/>
                  <a:gd name="T15" fmla="*/ 2 h 42"/>
                  <a:gd name="T16" fmla="*/ 16 w 38"/>
                  <a:gd name="T17" fmla="*/ 4 h 42"/>
                  <a:gd name="T18" fmla="*/ 18 w 38"/>
                  <a:gd name="T19" fmla="*/ 11 h 42"/>
                  <a:gd name="T20" fmla="*/ 24 w 38"/>
                  <a:gd name="T21" fmla="*/ 26 h 42"/>
                  <a:gd name="T22" fmla="*/ 28 w 38"/>
                  <a:gd name="T23" fmla="*/ 13 h 42"/>
                  <a:gd name="T24" fmla="*/ 30 w 38"/>
                  <a:gd name="T25" fmla="*/ 5 h 42"/>
                  <a:gd name="T26" fmla="*/ 30 w 38"/>
                  <a:gd name="T27" fmla="*/ 2 h 42"/>
                  <a:gd name="T28" fmla="*/ 26 w 38"/>
                  <a:gd name="T29" fmla="*/ 1 h 42"/>
                  <a:gd name="T30" fmla="*/ 26 w 38"/>
                  <a:gd name="T31" fmla="*/ 0 h 42"/>
                  <a:gd name="T32" fmla="*/ 38 w 38"/>
                  <a:gd name="T33" fmla="*/ 0 h 42"/>
                  <a:gd name="T34" fmla="*/ 38 w 38"/>
                  <a:gd name="T35" fmla="*/ 1 h 42"/>
                  <a:gd name="T36" fmla="*/ 35 w 38"/>
                  <a:gd name="T37" fmla="*/ 3 h 42"/>
                  <a:gd name="T38" fmla="*/ 32 w 38"/>
                  <a:gd name="T39" fmla="*/ 10 h 42"/>
                  <a:gd name="T40" fmla="*/ 20 w 38"/>
                  <a:gd name="T41" fmla="*/ 42 h 42"/>
                  <a:gd name="T42" fmla="*/ 18 w 38"/>
                  <a:gd name="T4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8" h="42">
                    <a:moveTo>
                      <a:pt x="18" y="4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6"/>
                      <a:pt x="4" y="4"/>
                      <a:pt x="3" y="3"/>
                    </a:cubicBezTo>
                    <a:cubicBezTo>
                      <a:pt x="2" y="2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6" y="6"/>
                      <a:pt x="16" y="8"/>
                      <a:pt x="18" y="11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9"/>
                      <a:pt x="30" y="6"/>
                      <a:pt x="30" y="5"/>
                    </a:cubicBezTo>
                    <a:cubicBezTo>
                      <a:pt x="30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2"/>
                      <a:pt x="36" y="2"/>
                      <a:pt x="35" y="3"/>
                    </a:cubicBezTo>
                    <a:cubicBezTo>
                      <a:pt x="35" y="4"/>
                      <a:pt x="34" y="6"/>
                      <a:pt x="32" y="10"/>
                    </a:cubicBezTo>
                    <a:cubicBezTo>
                      <a:pt x="20" y="42"/>
                      <a:pt x="20" y="42"/>
                      <a:pt x="20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6" name="isļîďe">
                <a:extLst>
                  <a:ext uri="{FF2B5EF4-FFF2-40B4-BE49-F238E27FC236}">
                    <a16:creationId xmlns:a16="http://schemas.microsoft.com/office/drawing/2014/main" id="{057BAEE3-CD7A-4A70-8BA9-FDF9EA9A1549}"/>
                  </a:ext>
                </a:extLst>
              </p:cNvPr>
              <p:cNvSpPr/>
              <p:nvPr/>
            </p:nvSpPr>
            <p:spPr bwMode="auto">
              <a:xfrm>
                <a:off x="4730750" y="3802063"/>
                <a:ext cx="98425" cy="142875"/>
              </a:xfrm>
              <a:custGeom>
                <a:avLst/>
                <a:gdLst>
                  <a:gd name="T0" fmla="*/ 30 w 30"/>
                  <a:gd name="T1" fmla="*/ 20 h 43"/>
                  <a:gd name="T2" fmla="*/ 10 w 30"/>
                  <a:gd name="T3" fmla="*/ 20 h 43"/>
                  <a:gd name="T4" fmla="*/ 14 w 30"/>
                  <a:gd name="T5" fmla="*/ 33 h 43"/>
                  <a:gd name="T6" fmla="*/ 20 w 30"/>
                  <a:gd name="T7" fmla="*/ 36 h 43"/>
                  <a:gd name="T8" fmla="*/ 24 w 30"/>
                  <a:gd name="T9" fmla="*/ 35 h 43"/>
                  <a:gd name="T10" fmla="*/ 29 w 30"/>
                  <a:gd name="T11" fmla="*/ 30 h 43"/>
                  <a:gd name="T12" fmla="*/ 30 w 30"/>
                  <a:gd name="T13" fmla="*/ 31 h 43"/>
                  <a:gd name="T14" fmla="*/ 23 w 30"/>
                  <a:gd name="T15" fmla="*/ 40 h 43"/>
                  <a:gd name="T16" fmla="*/ 15 w 30"/>
                  <a:gd name="T17" fmla="*/ 43 h 43"/>
                  <a:gd name="T18" fmla="*/ 3 w 30"/>
                  <a:gd name="T19" fmla="*/ 36 h 43"/>
                  <a:gd name="T20" fmla="*/ 0 w 30"/>
                  <a:gd name="T21" fmla="*/ 22 h 43"/>
                  <a:gd name="T22" fmla="*/ 4 w 30"/>
                  <a:gd name="T23" fmla="*/ 6 h 43"/>
                  <a:gd name="T24" fmla="*/ 16 w 30"/>
                  <a:gd name="T25" fmla="*/ 0 h 43"/>
                  <a:gd name="T26" fmla="*/ 25 w 30"/>
                  <a:gd name="T27" fmla="*/ 5 h 43"/>
                  <a:gd name="T28" fmla="*/ 30 w 30"/>
                  <a:gd name="T29" fmla="*/ 20 h 43"/>
                  <a:gd name="T30" fmla="*/ 20 w 30"/>
                  <a:gd name="T31" fmla="*/ 17 h 43"/>
                  <a:gd name="T32" fmla="*/ 20 w 30"/>
                  <a:gd name="T33" fmla="*/ 7 h 43"/>
                  <a:gd name="T34" fmla="*/ 18 w 30"/>
                  <a:gd name="T35" fmla="*/ 3 h 43"/>
                  <a:gd name="T36" fmla="*/ 15 w 30"/>
                  <a:gd name="T37" fmla="*/ 2 h 43"/>
                  <a:gd name="T38" fmla="*/ 12 w 30"/>
                  <a:gd name="T39" fmla="*/ 5 h 43"/>
                  <a:gd name="T40" fmla="*/ 10 w 30"/>
                  <a:gd name="T41" fmla="*/ 15 h 43"/>
                  <a:gd name="T42" fmla="*/ 10 w 30"/>
                  <a:gd name="T43" fmla="*/ 17 h 43"/>
                  <a:gd name="T44" fmla="*/ 20 w 30"/>
                  <a:gd name="T45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7" name="îṥḻiḋê">
                <a:extLst>
                  <a:ext uri="{FF2B5EF4-FFF2-40B4-BE49-F238E27FC236}">
                    <a16:creationId xmlns:a16="http://schemas.microsoft.com/office/drawing/2014/main" id="{1A5027B0-F442-4F42-ADCB-0DD7EE26BB97}"/>
                  </a:ext>
                </a:extLst>
              </p:cNvPr>
              <p:cNvSpPr/>
              <p:nvPr/>
            </p:nvSpPr>
            <p:spPr bwMode="auto">
              <a:xfrm>
                <a:off x="4852988" y="3802063"/>
                <a:ext cx="101600" cy="139700"/>
              </a:xfrm>
              <a:custGeom>
                <a:avLst/>
                <a:gdLst>
                  <a:gd name="T0" fmla="*/ 15 w 31"/>
                  <a:gd name="T1" fmla="*/ 1 h 42"/>
                  <a:gd name="T2" fmla="*/ 15 w 31"/>
                  <a:gd name="T3" fmla="*/ 10 h 42"/>
                  <a:gd name="T4" fmla="*/ 21 w 31"/>
                  <a:gd name="T5" fmla="*/ 2 h 42"/>
                  <a:gd name="T6" fmla="*/ 26 w 31"/>
                  <a:gd name="T7" fmla="*/ 0 h 42"/>
                  <a:gd name="T8" fmla="*/ 30 w 31"/>
                  <a:gd name="T9" fmla="*/ 1 h 42"/>
                  <a:gd name="T10" fmla="*/ 31 w 31"/>
                  <a:gd name="T11" fmla="*/ 5 h 42"/>
                  <a:gd name="T12" fmla="*/ 30 w 31"/>
                  <a:gd name="T13" fmla="*/ 10 h 42"/>
                  <a:gd name="T14" fmla="*/ 27 w 31"/>
                  <a:gd name="T15" fmla="*/ 12 h 42"/>
                  <a:gd name="T16" fmla="*/ 23 w 31"/>
                  <a:gd name="T17" fmla="*/ 10 h 42"/>
                  <a:gd name="T18" fmla="*/ 22 w 31"/>
                  <a:gd name="T19" fmla="*/ 8 h 42"/>
                  <a:gd name="T20" fmla="*/ 21 w 31"/>
                  <a:gd name="T21" fmla="*/ 8 h 42"/>
                  <a:gd name="T22" fmla="*/ 19 w 31"/>
                  <a:gd name="T23" fmla="*/ 9 h 42"/>
                  <a:gd name="T24" fmla="*/ 16 w 31"/>
                  <a:gd name="T25" fmla="*/ 13 h 42"/>
                  <a:gd name="T26" fmla="*/ 15 w 31"/>
                  <a:gd name="T27" fmla="*/ 23 h 42"/>
                  <a:gd name="T28" fmla="*/ 15 w 31"/>
                  <a:gd name="T29" fmla="*/ 32 h 42"/>
                  <a:gd name="T30" fmla="*/ 15 w 31"/>
                  <a:gd name="T31" fmla="*/ 35 h 42"/>
                  <a:gd name="T32" fmla="*/ 15 w 31"/>
                  <a:gd name="T33" fmla="*/ 38 h 42"/>
                  <a:gd name="T34" fmla="*/ 17 w 31"/>
                  <a:gd name="T35" fmla="*/ 40 h 42"/>
                  <a:gd name="T36" fmla="*/ 20 w 31"/>
                  <a:gd name="T37" fmla="*/ 40 h 42"/>
                  <a:gd name="T38" fmla="*/ 20 w 31"/>
                  <a:gd name="T39" fmla="*/ 42 h 42"/>
                  <a:gd name="T40" fmla="*/ 0 w 31"/>
                  <a:gd name="T41" fmla="*/ 42 h 42"/>
                  <a:gd name="T42" fmla="*/ 0 w 31"/>
                  <a:gd name="T43" fmla="*/ 40 h 42"/>
                  <a:gd name="T44" fmla="*/ 3 w 31"/>
                  <a:gd name="T45" fmla="*/ 39 h 42"/>
                  <a:gd name="T46" fmla="*/ 4 w 31"/>
                  <a:gd name="T47" fmla="*/ 32 h 42"/>
                  <a:gd name="T48" fmla="*/ 4 w 31"/>
                  <a:gd name="T49" fmla="*/ 9 h 42"/>
                  <a:gd name="T50" fmla="*/ 4 w 31"/>
                  <a:gd name="T51" fmla="*/ 5 h 42"/>
                  <a:gd name="T52" fmla="*/ 3 w 31"/>
                  <a:gd name="T53" fmla="*/ 3 h 42"/>
                  <a:gd name="T54" fmla="*/ 0 w 31"/>
                  <a:gd name="T55" fmla="*/ 2 h 42"/>
                  <a:gd name="T56" fmla="*/ 0 w 31"/>
                  <a:gd name="T57" fmla="*/ 1 h 42"/>
                  <a:gd name="T58" fmla="*/ 15 w 31"/>
                  <a:gd name="T59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1" h="42">
                    <a:moveTo>
                      <a:pt x="15" y="1"/>
                    </a:move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6"/>
                      <a:pt x="19" y="3"/>
                      <a:pt x="21" y="2"/>
                    </a:cubicBezTo>
                    <a:cubicBezTo>
                      <a:pt x="23" y="0"/>
                      <a:pt x="25" y="0"/>
                      <a:pt x="26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31" y="2"/>
                      <a:pt x="31" y="4"/>
                      <a:pt x="31" y="5"/>
                    </a:cubicBezTo>
                    <a:cubicBezTo>
                      <a:pt x="31" y="7"/>
                      <a:pt x="31" y="9"/>
                      <a:pt x="30" y="10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6" y="12"/>
                      <a:pt x="24" y="11"/>
                      <a:pt x="23" y="10"/>
                    </a:cubicBezTo>
                    <a:cubicBezTo>
                      <a:pt x="22" y="9"/>
                      <a:pt x="22" y="9"/>
                      <a:pt x="22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8"/>
                      <a:pt x="19" y="8"/>
                      <a:pt x="19" y="9"/>
                    </a:cubicBezTo>
                    <a:cubicBezTo>
                      <a:pt x="17" y="10"/>
                      <a:pt x="17" y="12"/>
                      <a:pt x="16" y="13"/>
                    </a:cubicBezTo>
                    <a:cubicBezTo>
                      <a:pt x="15" y="16"/>
                      <a:pt x="15" y="19"/>
                      <a:pt x="15" y="2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7"/>
                      <a:pt x="15" y="38"/>
                    </a:cubicBezTo>
                    <a:cubicBezTo>
                      <a:pt x="15" y="39"/>
                      <a:pt x="16" y="39"/>
                      <a:pt x="17" y="40"/>
                    </a:cubicBezTo>
                    <a:cubicBezTo>
                      <a:pt x="17" y="40"/>
                      <a:pt x="18" y="40"/>
                      <a:pt x="20" y="40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40"/>
                      <a:pt x="3" y="39"/>
                    </a:cubicBezTo>
                    <a:cubicBezTo>
                      <a:pt x="4" y="38"/>
                      <a:pt x="4" y="36"/>
                      <a:pt x="4" y="3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8" name="îŝḻïḍè">
                <a:extLst>
                  <a:ext uri="{FF2B5EF4-FFF2-40B4-BE49-F238E27FC236}">
                    <a16:creationId xmlns:a16="http://schemas.microsoft.com/office/drawing/2014/main" id="{7EFBF74B-3835-4CFB-A7C8-4E1E99D5D7FF}"/>
                  </a:ext>
                </a:extLst>
              </p:cNvPr>
              <p:cNvSpPr/>
              <p:nvPr/>
            </p:nvSpPr>
            <p:spPr bwMode="auto">
              <a:xfrm>
                <a:off x="4978400" y="3802063"/>
                <a:ext cx="80963" cy="142875"/>
              </a:xfrm>
              <a:custGeom>
                <a:avLst/>
                <a:gdLst>
                  <a:gd name="T0" fmla="*/ 22 w 25"/>
                  <a:gd name="T1" fmla="*/ 0 h 43"/>
                  <a:gd name="T2" fmla="*/ 23 w 25"/>
                  <a:gd name="T3" fmla="*/ 14 h 43"/>
                  <a:gd name="T4" fmla="*/ 22 w 25"/>
                  <a:gd name="T5" fmla="*/ 14 h 43"/>
                  <a:gd name="T6" fmla="*/ 17 w 25"/>
                  <a:gd name="T7" fmla="*/ 5 h 43"/>
                  <a:gd name="T8" fmla="*/ 12 w 25"/>
                  <a:gd name="T9" fmla="*/ 3 h 43"/>
                  <a:gd name="T10" fmla="*/ 9 w 25"/>
                  <a:gd name="T11" fmla="*/ 4 h 43"/>
                  <a:gd name="T12" fmla="*/ 8 w 25"/>
                  <a:gd name="T13" fmla="*/ 7 h 43"/>
                  <a:gd name="T14" fmla="*/ 9 w 25"/>
                  <a:gd name="T15" fmla="*/ 9 h 43"/>
                  <a:gd name="T16" fmla="*/ 16 w 25"/>
                  <a:gd name="T17" fmla="*/ 15 h 43"/>
                  <a:gd name="T18" fmla="*/ 23 w 25"/>
                  <a:gd name="T19" fmla="*/ 23 h 43"/>
                  <a:gd name="T20" fmla="*/ 25 w 25"/>
                  <a:gd name="T21" fmla="*/ 30 h 43"/>
                  <a:gd name="T22" fmla="*/ 23 w 25"/>
                  <a:gd name="T23" fmla="*/ 36 h 43"/>
                  <a:gd name="T24" fmla="*/ 19 w 25"/>
                  <a:gd name="T25" fmla="*/ 41 h 43"/>
                  <a:gd name="T26" fmla="*/ 13 w 25"/>
                  <a:gd name="T27" fmla="*/ 43 h 43"/>
                  <a:gd name="T28" fmla="*/ 6 w 25"/>
                  <a:gd name="T29" fmla="*/ 41 h 43"/>
                  <a:gd name="T30" fmla="*/ 5 w 25"/>
                  <a:gd name="T31" fmla="*/ 41 h 43"/>
                  <a:gd name="T32" fmla="*/ 2 w 25"/>
                  <a:gd name="T33" fmla="*/ 43 h 43"/>
                  <a:gd name="T34" fmla="*/ 1 w 25"/>
                  <a:gd name="T35" fmla="*/ 43 h 43"/>
                  <a:gd name="T36" fmla="*/ 1 w 25"/>
                  <a:gd name="T37" fmla="*/ 28 h 43"/>
                  <a:gd name="T38" fmla="*/ 2 w 25"/>
                  <a:gd name="T39" fmla="*/ 28 h 43"/>
                  <a:gd name="T40" fmla="*/ 7 w 25"/>
                  <a:gd name="T41" fmla="*/ 37 h 43"/>
                  <a:gd name="T42" fmla="*/ 12 w 25"/>
                  <a:gd name="T43" fmla="*/ 40 h 43"/>
                  <a:gd name="T44" fmla="*/ 15 w 25"/>
                  <a:gd name="T45" fmla="*/ 38 h 43"/>
                  <a:gd name="T46" fmla="*/ 17 w 25"/>
                  <a:gd name="T47" fmla="*/ 35 h 43"/>
                  <a:gd name="T48" fmla="*/ 15 w 25"/>
                  <a:gd name="T49" fmla="*/ 32 h 43"/>
                  <a:gd name="T50" fmla="*/ 10 w 25"/>
                  <a:gd name="T51" fmla="*/ 27 h 43"/>
                  <a:gd name="T52" fmla="*/ 3 w 25"/>
                  <a:gd name="T53" fmla="*/ 20 h 43"/>
                  <a:gd name="T54" fmla="*/ 0 w 25"/>
                  <a:gd name="T55" fmla="*/ 12 h 43"/>
                  <a:gd name="T56" fmla="*/ 3 w 25"/>
                  <a:gd name="T57" fmla="*/ 3 h 43"/>
                  <a:gd name="T58" fmla="*/ 11 w 25"/>
                  <a:gd name="T59" fmla="*/ 0 h 43"/>
                  <a:gd name="T60" fmla="*/ 17 w 25"/>
                  <a:gd name="T61" fmla="*/ 1 h 43"/>
                  <a:gd name="T62" fmla="*/ 19 w 25"/>
                  <a:gd name="T63" fmla="*/ 2 h 43"/>
                  <a:gd name="T64" fmla="*/ 20 w 25"/>
                  <a:gd name="T65" fmla="*/ 2 h 43"/>
                  <a:gd name="T66" fmla="*/ 21 w 25"/>
                  <a:gd name="T67" fmla="*/ 0 h 43"/>
                  <a:gd name="T68" fmla="*/ 22 w 25"/>
                  <a:gd name="T6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" h="43">
                    <a:moveTo>
                      <a:pt x="22" y="0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0" y="10"/>
                      <a:pt x="18" y="7"/>
                      <a:pt x="17" y="5"/>
                    </a:cubicBezTo>
                    <a:cubicBezTo>
                      <a:pt x="15" y="4"/>
                      <a:pt x="13" y="3"/>
                      <a:pt x="12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8" y="8"/>
                      <a:pt x="8" y="8"/>
                      <a:pt x="9" y="9"/>
                    </a:cubicBezTo>
                    <a:cubicBezTo>
                      <a:pt x="10" y="10"/>
                      <a:pt x="12" y="12"/>
                      <a:pt x="16" y="15"/>
                    </a:cubicBezTo>
                    <a:cubicBezTo>
                      <a:pt x="19" y="18"/>
                      <a:pt x="22" y="21"/>
                      <a:pt x="23" y="23"/>
                    </a:cubicBezTo>
                    <a:cubicBezTo>
                      <a:pt x="24" y="25"/>
                      <a:pt x="25" y="27"/>
                      <a:pt x="25" y="30"/>
                    </a:cubicBezTo>
                    <a:cubicBezTo>
                      <a:pt x="25" y="32"/>
                      <a:pt x="24" y="34"/>
                      <a:pt x="23" y="36"/>
                    </a:cubicBezTo>
                    <a:cubicBezTo>
                      <a:pt x="22" y="38"/>
                      <a:pt x="21" y="40"/>
                      <a:pt x="19" y="41"/>
                    </a:cubicBezTo>
                    <a:cubicBezTo>
                      <a:pt x="17" y="42"/>
                      <a:pt x="15" y="43"/>
                      <a:pt x="13" y="43"/>
                    </a:cubicBezTo>
                    <a:cubicBezTo>
                      <a:pt x="11" y="43"/>
                      <a:pt x="9" y="42"/>
                      <a:pt x="6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3" y="41"/>
                      <a:pt x="2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32"/>
                      <a:pt x="5" y="35"/>
                      <a:pt x="7" y="37"/>
                    </a:cubicBezTo>
                    <a:cubicBezTo>
                      <a:pt x="9" y="39"/>
                      <a:pt x="11" y="40"/>
                      <a:pt x="12" y="40"/>
                    </a:cubicBezTo>
                    <a:cubicBezTo>
                      <a:pt x="14" y="40"/>
                      <a:pt x="15" y="39"/>
                      <a:pt x="15" y="38"/>
                    </a:cubicBezTo>
                    <a:cubicBezTo>
                      <a:pt x="16" y="38"/>
                      <a:pt x="17" y="37"/>
                      <a:pt x="17" y="35"/>
                    </a:cubicBezTo>
                    <a:cubicBezTo>
                      <a:pt x="17" y="34"/>
                      <a:pt x="16" y="33"/>
                      <a:pt x="15" y="32"/>
                    </a:cubicBezTo>
                    <a:cubicBezTo>
                      <a:pt x="15" y="31"/>
                      <a:pt x="13" y="29"/>
                      <a:pt x="10" y="27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2"/>
                      <a:pt x="18" y="2"/>
                      <a:pt x="19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1"/>
                      <a:pt x="20" y="1"/>
                      <a:pt x="2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9" name="îšḷïḓe">
                <a:extLst>
                  <a:ext uri="{FF2B5EF4-FFF2-40B4-BE49-F238E27FC236}">
                    <a16:creationId xmlns:a16="http://schemas.microsoft.com/office/drawing/2014/main" id="{AE4146B2-9B18-4408-A492-0A97C5A3727B}"/>
                  </a:ext>
                </a:extLst>
              </p:cNvPr>
              <p:cNvSpPr/>
              <p:nvPr/>
            </p:nvSpPr>
            <p:spPr bwMode="auto">
              <a:xfrm>
                <a:off x="5083175" y="3738563"/>
                <a:ext cx="61913" cy="203200"/>
              </a:xfrm>
              <a:custGeom>
                <a:avLst/>
                <a:gdLst>
                  <a:gd name="T0" fmla="*/ 10 w 19"/>
                  <a:gd name="T1" fmla="*/ 0 h 61"/>
                  <a:gd name="T2" fmla="*/ 14 w 19"/>
                  <a:gd name="T3" fmla="*/ 2 h 61"/>
                  <a:gd name="T4" fmla="*/ 16 w 19"/>
                  <a:gd name="T5" fmla="*/ 7 h 61"/>
                  <a:gd name="T6" fmla="*/ 14 w 19"/>
                  <a:gd name="T7" fmla="*/ 12 h 61"/>
                  <a:gd name="T8" fmla="*/ 10 w 19"/>
                  <a:gd name="T9" fmla="*/ 14 h 61"/>
                  <a:gd name="T10" fmla="*/ 5 w 19"/>
                  <a:gd name="T11" fmla="*/ 12 h 61"/>
                  <a:gd name="T12" fmla="*/ 4 w 19"/>
                  <a:gd name="T13" fmla="*/ 7 h 61"/>
                  <a:gd name="T14" fmla="*/ 5 w 19"/>
                  <a:gd name="T15" fmla="*/ 2 h 61"/>
                  <a:gd name="T16" fmla="*/ 10 w 19"/>
                  <a:gd name="T17" fmla="*/ 0 h 61"/>
                  <a:gd name="T18" fmla="*/ 15 w 19"/>
                  <a:gd name="T19" fmla="*/ 20 h 61"/>
                  <a:gd name="T20" fmla="*/ 15 w 19"/>
                  <a:gd name="T21" fmla="*/ 52 h 61"/>
                  <a:gd name="T22" fmla="*/ 16 w 19"/>
                  <a:gd name="T23" fmla="*/ 58 h 61"/>
                  <a:gd name="T24" fmla="*/ 19 w 19"/>
                  <a:gd name="T25" fmla="*/ 59 h 61"/>
                  <a:gd name="T26" fmla="*/ 19 w 19"/>
                  <a:gd name="T27" fmla="*/ 61 h 61"/>
                  <a:gd name="T28" fmla="*/ 0 w 19"/>
                  <a:gd name="T29" fmla="*/ 61 h 61"/>
                  <a:gd name="T30" fmla="*/ 0 w 19"/>
                  <a:gd name="T31" fmla="*/ 59 h 61"/>
                  <a:gd name="T32" fmla="*/ 3 w 19"/>
                  <a:gd name="T33" fmla="*/ 58 h 61"/>
                  <a:gd name="T34" fmla="*/ 4 w 19"/>
                  <a:gd name="T35" fmla="*/ 52 h 61"/>
                  <a:gd name="T36" fmla="*/ 4 w 19"/>
                  <a:gd name="T37" fmla="*/ 28 h 61"/>
                  <a:gd name="T38" fmla="*/ 3 w 19"/>
                  <a:gd name="T39" fmla="*/ 23 h 61"/>
                  <a:gd name="T40" fmla="*/ 0 w 19"/>
                  <a:gd name="T41" fmla="*/ 21 h 61"/>
                  <a:gd name="T42" fmla="*/ 0 w 19"/>
                  <a:gd name="T43" fmla="*/ 20 h 61"/>
                  <a:gd name="T44" fmla="*/ 15 w 19"/>
                  <a:gd name="T45" fmla="*/ 2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61">
                    <a:moveTo>
                      <a:pt x="10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5" y="3"/>
                      <a:pt x="16" y="5"/>
                      <a:pt x="16" y="7"/>
                    </a:cubicBezTo>
                    <a:cubicBezTo>
                      <a:pt x="16" y="9"/>
                      <a:pt x="15" y="10"/>
                      <a:pt x="14" y="12"/>
                    </a:cubicBezTo>
                    <a:cubicBezTo>
                      <a:pt x="13" y="13"/>
                      <a:pt x="11" y="14"/>
                      <a:pt x="10" y="14"/>
                    </a:cubicBezTo>
                    <a:cubicBezTo>
                      <a:pt x="8" y="14"/>
                      <a:pt x="7" y="13"/>
                      <a:pt x="5" y="12"/>
                    </a:cubicBezTo>
                    <a:cubicBezTo>
                      <a:pt x="4" y="10"/>
                      <a:pt x="4" y="9"/>
                      <a:pt x="4" y="7"/>
                    </a:cubicBezTo>
                    <a:cubicBezTo>
                      <a:pt x="4" y="5"/>
                      <a:pt x="4" y="3"/>
                      <a:pt x="5" y="2"/>
                    </a:cubicBezTo>
                    <a:cubicBezTo>
                      <a:pt x="7" y="1"/>
                      <a:pt x="8" y="0"/>
                      <a:pt x="10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3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0" name="ïšlídê">
                <a:extLst>
                  <a:ext uri="{FF2B5EF4-FFF2-40B4-BE49-F238E27FC236}">
                    <a16:creationId xmlns:a16="http://schemas.microsoft.com/office/drawing/2014/main" id="{21E81088-229B-47DB-9D7E-E83C8FA2CAEC}"/>
                  </a:ext>
                </a:extLst>
              </p:cNvPr>
              <p:cNvSpPr/>
              <p:nvPr/>
            </p:nvSpPr>
            <p:spPr bwMode="auto">
              <a:xfrm>
                <a:off x="5162550" y="3756025"/>
                <a:ext cx="79375" cy="185738"/>
              </a:xfrm>
              <a:custGeom>
                <a:avLst/>
                <a:gdLst>
                  <a:gd name="T0" fmla="*/ 16 w 24"/>
                  <a:gd name="T1" fmla="*/ 0 h 56"/>
                  <a:gd name="T2" fmla="*/ 16 w 24"/>
                  <a:gd name="T3" fmla="*/ 15 h 56"/>
                  <a:gd name="T4" fmla="*/ 24 w 24"/>
                  <a:gd name="T5" fmla="*/ 15 h 56"/>
                  <a:gd name="T6" fmla="*/ 24 w 24"/>
                  <a:gd name="T7" fmla="*/ 19 h 56"/>
                  <a:gd name="T8" fmla="*/ 16 w 24"/>
                  <a:gd name="T9" fmla="*/ 19 h 56"/>
                  <a:gd name="T10" fmla="*/ 16 w 24"/>
                  <a:gd name="T11" fmla="*/ 44 h 56"/>
                  <a:gd name="T12" fmla="*/ 16 w 24"/>
                  <a:gd name="T13" fmla="*/ 49 h 56"/>
                  <a:gd name="T14" fmla="*/ 17 w 24"/>
                  <a:gd name="T15" fmla="*/ 51 h 56"/>
                  <a:gd name="T16" fmla="*/ 18 w 24"/>
                  <a:gd name="T17" fmla="*/ 51 h 56"/>
                  <a:gd name="T18" fmla="*/ 23 w 24"/>
                  <a:gd name="T19" fmla="*/ 47 h 56"/>
                  <a:gd name="T20" fmla="*/ 24 w 24"/>
                  <a:gd name="T21" fmla="*/ 48 h 56"/>
                  <a:gd name="T22" fmla="*/ 14 w 24"/>
                  <a:gd name="T23" fmla="*/ 56 h 56"/>
                  <a:gd name="T24" fmla="*/ 8 w 24"/>
                  <a:gd name="T25" fmla="*/ 54 h 56"/>
                  <a:gd name="T26" fmla="*/ 5 w 24"/>
                  <a:gd name="T27" fmla="*/ 49 h 56"/>
                  <a:gd name="T28" fmla="*/ 5 w 24"/>
                  <a:gd name="T29" fmla="*/ 41 h 56"/>
                  <a:gd name="T30" fmla="*/ 5 w 24"/>
                  <a:gd name="T31" fmla="*/ 19 h 56"/>
                  <a:gd name="T32" fmla="*/ 0 w 24"/>
                  <a:gd name="T33" fmla="*/ 19 h 56"/>
                  <a:gd name="T34" fmla="*/ 0 w 24"/>
                  <a:gd name="T35" fmla="*/ 18 h 56"/>
                  <a:gd name="T36" fmla="*/ 9 w 24"/>
                  <a:gd name="T37" fmla="*/ 9 h 56"/>
                  <a:gd name="T38" fmla="*/ 15 w 24"/>
                  <a:gd name="T39" fmla="*/ 0 h 56"/>
                  <a:gd name="T40" fmla="*/ 16 w 24"/>
                  <a:gd name="T4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56">
                    <a:moveTo>
                      <a:pt x="16" y="0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7"/>
                      <a:pt x="16" y="48"/>
                      <a:pt x="16" y="49"/>
                    </a:cubicBezTo>
                    <a:cubicBezTo>
                      <a:pt x="16" y="50"/>
                      <a:pt x="17" y="50"/>
                      <a:pt x="1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51"/>
                      <a:pt x="22" y="50"/>
                      <a:pt x="23" y="47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2" y="54"/>
                      <a:pt x="19" y="56"/>
                      <a:pt x="14" y="56"/>
                    </a:cubicBezTo>
                    <a:cubicBezTo>
                      <a:pt x="12" y="56"/>
                      <a:pt x="10" y="56"/>
                      <a:pt x="8" y="54"/>
                    </a:cubicBezTo>
                    <a:cubicBezTo>
                      <a:pt x="7" y="53"/>
                      <a:pt x="6" y="51"/>
                      <a:pt x="5" y="49"/>
                    </a:cubicBezTo>
                    <a:cubicBezTo>
                      <a:pt x="5" y="48"/>
                      <a:pt x="5" y="46"/>
                      <a:pt x="5" y="4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5"/>
                      <a:pt x="6" y="12"/>
                      <a:pt x="9" y="9"/>
                    </a:cubicBezTo>
                    <a:cubicBezTo>
                      <a:pt x="11" y="7"/>
                      <a:pt x="13" y="3"/>
                      <a:pt x="1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1" name="îṡlîdé">
                <a:extLst>
                  <a:ext uri="{FF2B5EF4-FFF2-40B4-BE49-F238E27FC236}">
                    <a16:creationId xmlns:a16="http://schemas.microsoft.com/office/drawing/2014/main" id="{BC3D0F7B-5E25-40F1-A39F-E3AB584A2B77}"/>
                  </a:ext>
                </a:extLst>
              </p:cNvPr>
              <p:cNvSpPr/>
              <p:nvPr/>
            </p:nvSpPr>
            <p:spPr bwMode="auto">
              <a:xfrm>
                <a:off x="5254625" y="3805238"/>
                <a:ext cx="128588" cy="200025"/>
              </a:xfrm>
              <a:custGeom>
                <a:avLst/>
                <a:gdLst>
                  <a:gd name="T0" fmla="*/ 19 w 39"/>
                  <a:gd name="T1" fmla="*/ 42 h 60"/>
                  <a:gd name="T2" fmla="*/ 7 w 39"/>
                  <a:gd name="T3" fmla="*/ 12 h 60"/>
                  <a:gd name="T4" fmla="*/ 3 w 39"/>
                  <a:gd name="T5" fmla="*/ 4 h 60"/>
                  <a:gd name="T6" fmla="*/ 0 w 39"/>
                  <a:gd name="T7" fmla="*/ 1 h 60"/>
                  <a:gd name="T8" fmla="*/ 0 w 39"/>
                  <a:gd name="T9" fmla="*/ 0 h 60"/>
                  <a:gd name="T10" fmla="*/ 20 w 39"/>
                  <a:gd name="T11" fmla="*/ 0 h 60"/>
                  <a:gd name="T12" fmla="*/ 20 w 39"/>
                  <a:gd name="T13" fmla="*/ 1 h 60"/>
                  <a:gd name="T14" fmla="*/ 17 w 39"/>
                  <a:gd name="T15" fmla="*/ 2 h 60"/>
                  <a:gd name="T16" fmla="*/ 16 w 39"/>
                  <a:gd name="T17" fmla="*/ 4 h 60"/>
                  <a:gd name="T18" fmla="*/ 18 w 39"/>
                  <a:gd name="T19" fmla="*/ 11 h 60"/>
                  <a:gd name="T20" fmla="*/ 24 w 39"/>
                  <a:gd name="T21" fmla="*/ 27 h 60"/>
                  <a:gd name="T22" fmla="*/ 28 w 39"/>
                  <a:gd name="T23" fmla="*/ 14 h 60"/>
                  <a:gd name="T24" fmla="*/ 31 w 39"/>
                  <a:gd name="T25" fmla="*/ 5 h 60"/>
                  <a:gd name="T26" fmla="*/ 30 w 39"/>
                  <a:gd name="T27" fmla="*/ 2 h 60"/>
                  <a:gd name="T28" fmla="*/ 26 w 39"/>
                  <a:gd name="T29" fmla="*/ 1 h 60"/>
                  <a:gd name="T30" fmla="*/ 26 w 39"/>
                  <a:gd name="T31" fmla="*/ 0 h 60"/>
                  <a:gd name="T32" fmla="*/ 39 w 39"/>
                  <a:gd name="T33" fmla="*/ 0 h 60"/>
                  <a:gd name="T34" fmla="*/ 39 w 39"/>
                  <a:gd name="T35" fmla="*/ 1 h 60"/>
                  <a:gd name="T36" fmla="*/ 36 w 39"/>
                  <a:gd name="T37" fmla="*/ 3 h 60"/>
                  <a:gd name="T38" fmla="*/ 32 w 39"/>
                  <a:gd name="T39" fmla="*/ 12 h 60"/>
                  <a:gd name="T40" fmla="*/ 22 w 39"/>
                  <a:gd name="T41" fmla="*/ 42 h 60"/>
                  <a:gd name="T42" fmla="*/ 16 w 39"/>
                  <a:gd name="T43" fmla="*/ 56 h 60"/>
                  <a:gd name="T44" fmla="*/ 9 w 39"/>
                  <a:gd name="T45" fmla="*/ 60 h 60"/>
                  <a:gd name="T46" fmla="*/ 4 w 39"/>
                  <a:gd name="T47" fmla="*/ 58 h 60"/>
                  <a:gd name="T48" fmla="*/ 2 w 39"/>
                  <a:gd name="T49" fmla="*/ 53 h 60"/>
                  <a:gd name="T50" fmla="*/ 3 w 39"/>
                  <a:gd name="T51" fmla="*/ 49 h 60"/>
                  <a:gd name="T52" fmla="*/ 7 w 39"/>
                  <a:gd name="T53" fmla="*/ 47 h 60"/>
                  <a:gd name="T54" fmla="*/ 10 w 39"/>
                  <a:gd name="T55" fmla="*/ 49 h 60"/>
                  <a:gd name="T56" fmla="*/ 11 w 39"/>
                  <a:gd name="T57" fmla="*/ 53 h 60"/>
                  <a:gd name="T58" fmla="*/ 11 w 39"/>
                  <a:gd name="T59" fmla="*/ 55 h 60"/>
                  <a:gd name="T60" fmla="*/ 12 w 39"/>
                  <a:gd name="T61" fmla="*/ 56 h 60"/>
                  <a:gd name="T62" fmla="*/ 14 w 39"/>
                  <a:gd name="T63" fmla="*/ 54 h 60"/>
                  <a:gd name="T64" fmla="*/ 18 w 39"/>
                  <a:gd name="T65" fmla="*/ 46 h 60"/>
                  <a:gd name="T66" fmla="*/ 19 w 39"/>
                  <a:gd name="T6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" h="6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3" y="3"/>
                      <a:pt x="2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3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1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2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2" name="îṥľîḑê">
                <a:extLst>
                  <a:ext uri="{FF2B5EF4-FFF2-40B4-BE49-F238E27FC236}">
                    <a16:creationId xmlns:a16="http://schemas.microsoft.com/office/drawing/2014/main" id="{62B11F36-F220-4A2B-83B0-BAAED1DA85CB}"/>
                  </a:ext>
                </a:extLst>
              </p:cNvPr>
              <p:cNvSpPr/>
              <p:nvPr/>
            </p:nvSpPr>
            <p:spPr bwMode="auto">
              <a:xfrm>
                <a:off x="5456238" y="3802063"/>
                <a:ext cx="111125" cy="142875"/>
              </a:xfrm>
              <a:custGeom>
                <a:avLst/>
                <a:gdLst>
                  <a:gd name="T0" fmla="*/ 16 w 34"/>
                  <a:gd name="T1" fmla="*/ 0 h 43"/>
                  <a:gd name="T2" fmla="*/ 25 w 34"/>
                  <a:gd name="T3" fmla="*/ 2 h 43"/>
                  <a:gd name="T4" fmla="*/ 31 w 34"/>
                  <a:gd name="T5" fmla="*/ 10 h 43"/>
                  <a:gd name="T6" fmla="*/ 34 w 34"/>
                  <a:gd name="T7" fmla="*/ 21 h 43"/>
                  <a:gd name="T8" fmla="*/ 30 w 34"/>
                  <a:gd name="T9" fmla="*/ 36 h 43"/>
                  <a:gd name="T10" fmla="*/ 17 w 34"/>
                  <a:gd name="T11" fmla="*/ 43 h 43"/>
                  <a:gd name="T12" fmla="*/ 4 w 34"/>
                  <a:gd name="T13" fmla="*/ 37 h 43"/>
                  <a:gd name="T14" fmla="*/ 0 w 34"/>
                  <a:gd name="T15" fmla="*/ 22 h 43"/>
                  <a:gd name="T16" fmla="*/ 4 w 34"/>
                  <a:gd name="T17" fmla="*/ 6 h 43"/>
                  <a:gd name="T18" fmla="*/ 16 w 34"/>
                  <a:gd name="T19" fmla="*/ 0 h 43"/>
                  <a:gd name="T20" fmla="*/ 17 w 34"/>
                  <a:gd name="T21" fmla="*/ 3 h 43"/>
                  <a:gd name="T22" fmla="*/ 13 w 34"/>
                  <a:gd name="T23" fmla="*/ 4 h 43"/>
                  <a:gd name="T24" fmla="*/ 11 w 34"/>
                  <a:gd name="T25" fmla="*/ 11 h 43"/>
                  <a:gd name="T26" fmla="*/ 11 w 34"/>
                  <a:gd name="T27" fmla="*/ 25 h 43"/>
                  <a:gd name="T28" fmla="*/ 11 w 34"/>
                  <a:gd name="T29" fmla="*/ 34 h 43"/>
                  <a:gd name="T30" fmla="*/ 13 w 34"/>
                  <a:gd name="T31" fmla="*/ 38 h 43"/>
                  <a:gd name="T32" fmla="*/ 16 w 34"/>
                  <a:gd name="T33" fmla="*/ 40 h 43"/>
                  <a:gd name="T34" fmla="*/ 19 w 34"/>
                  <a:gd name="T35" fmla="*/ 39 h 43"/>
                  <a:gd name="T36" fmla="*/ 21 w 34"/>
                  <a:gd name="T37" fmla="*/ 35 h 43"/>
                  <a:gd name="T38" fmla="*/ 22 w 34"/>
                  <a:gd name="T39" fmla="*/ 18 h 43"/>
                  <a:gd name="T40" fmla="*/ 21 w 34"/>
                  <a:gd name="T41" fmla="*/ 8 h 43"/>
                  <a:gd name="T42" fmla="*/ 19 w 34"/>
                  <a:gd name="T43" fmla="*/ 4 h 43"/>
                  <a:gd name="T44" fmla="*/ 17 w 34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" h="43">
                    <a:moveTo>
                      <a:pt x="16" y="0"/>
                    </a:moveTo>
                    <a:cubicBezTo>
                      <a:pt x="20" y="0"/>
                      <a:pt x="23" y="1"/>
                      <a:pt x="25" y="2"/>
                    </a:cubicBezTo>
                    <a:cubicBezTo>
                      <a:pt x="28" y="4"/>
                      <a:pt x="30" y="7"/>
                      <a:pt x="31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2" y="32"/>
                      <a:pt x="30" y="36"/>
                    </a:cubicBezTo>
                    <a:cubicBezTo>
                      <a:pt x="26" y="41"/>
                      <a:pt x="22" y="43"/>
                      <a:pt x="17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2"/>
                      <a:pt x="0" y="27"/>
                      <a:pt x="0" y="22"/>
                    </a:cubicBezTo>
                    <a:cubicBezTo>
                      <a:pt x="0" y="16"/>
                      <a:pt x="1" y="11"/>
                      <a:pt x="4" y="6"/>
                    </a:cubicBezTo>
                    <a:cubicBezTo>
                      <a:pt x="7" y="2"/>
                      <a:pt x="11" y="0"/>
                      <a:pt x="16" y="0"/>
                    </a:cubicBezTo>
                    <a:close/>
                    <a:moveTo>
                      <a:pt x="17" y="3"/>
                    </a:moveTo>
                    <a:cubicBezTo>
                      <a:pt x="15" y="3"/>
                      <a:pt x="14" y="3"/>
                      <a:pt x="13" y="4"/>
                    </a:cubicBezTo>
                    <a:cubicBezTo>
                      <a:pt x="12" y="6"/>
                      <a:pt x="12" y="8"/>
                      <a:pt x="11" y="11"/>
                    </a:cubicBezTo>
                    <a:cubicBezTo>
                      <a:pt x="11" y="14"/>
                      <a:pt x="11" y="19"/>
                      <a:pt x="11" y="25"/>
                    </a:cubicBezTo>
                    <a:cubicBezTo>
                      <a:pt x="11" y="28"/>
                      <a:pt x="11" y="31"/>
                      <a:pt x="11" y="34"/>
                    </a:cubicBezTo>
                    <a:cubicBezTo>
                      <a:pt x="12" y="36"/>
                      <a:pt x="12" y="37"/>
                      <a:pt x="13" y="38"/>
                    </a:cubicBezTo>
                    <a:cubicBezTo>
                      <a:pt x="14" y="39"/>
                      <a:pt x="15" y="40"/>
                      <a:pt x="16" y="40"/>
                    </a:cubicBezTo>
                    <a:cubicBezTo>
                      <a:pt x="18" y="40"/>
                      <a:pt x="19" y="40"/>
                      <a:pt x="19" y="39"/>
                    </a:cubicBezTo>
                    <a:cubicBezTo>
                      <a:pt x="20" y="38"/>
                      <a:pt x="21" y="37"/>
                      <a:pt x="21" y="35"/>
                    </a:cubicBezTo>
                    <a:cubicBezTo>
                      <a:pt x="22" y="32"/>
                      <a:pt x="22" y="26"/>
                      <a:pt x="22" y="18"/>
                    </a:cubicBezTo>
                    <a:cubicBezTo>
                      <a:pt x="22" y="13"/>
                      <a:pt x="22" y="10"/>
                      <a:pt x="21" y="8"/>
                    </a:cubicBezTo>
                    <a:cubicBezTo>
                      <a:pt x="21" y="6"/>
                      <a:pt x="20" y="4"/>
                      <a:pt x="19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3" name="ïSliḑe">
                <a:extLst>
                  <a:ext uri="{FF2B5EF4-FFF2-40B4-BE49-F238E27FC236}">
                    <a16:creationId xmlns:a16="http://schemas.microsoft.com/office/drawing/2014/main" id="{A66EB034-9C49-4A6A-B415-04BFCC7BC5FF}"/>
                  </a:ext>
                </a:extLst>
              </p:cNvPr>
              <p:cNvSpPr/>
              <p:nvPr/>
            </p:nvSpPr>
            <p:spPr bwMode="auto">
              <a:xfrm>
                <a:off x="5591175" y="3738563"/>
                <a:ext cx="98425" cy="203200"/>
              </a:xfrm>
              <a:custGeom>
                <a:avLst/>
                <a:gdLst>
                  <a:gd name="T0" fmla="*/ 16 w 30"/>
                  <a:gd name="T1" fmla="*/ 24 h 61"/>
                  <a:gd name="T2" fmla="*/ 16 w 30"/>
                  <a:gd name="T3" fmla="*/ 53 h 61"/>
                  <a:gd name="T4" fmla="*/ 17 w 30"/>
                  <a:gd name="T5" fmla="*/ 58 h 61"/>
                  <a:gd name="T6" fmla="*/ 22 w 30"/>
                  <a:gd name="T7" fmla="*/ 59 h 61"/>
                  <a:gd name="T8" fmla="*/ 22 w 30"/>
                  <a:gd name="T9" fmla="*/ 61 h 61"/>
                  <a:gd name="T10" fmla="*/ 0 w 30"/>
                  <a:gd name="T11" fmla="*/ 61 h 61"/>
                  <a:gd name="T12" fmla="*/ 0 w 30"/>
                  <a:gd name="T13" fmla="*/ 59 h 61"/>
                  <a:gd name="T14" fmla="*/ 4 w 30"/>
                  <a:gd name="T15" fmla="*/ 59 h 61"/>
                  <a:gd name="T16" fmla="*/ 5 w 30"/>
                  <a:gd name="T17" fmla="*/ 57 h 61"/>
                  <a:gd name="T18" fmla="*/ 6 w 30"/>
                  <a:gd name="T19" fmla="*/ 53 h 61"/>
                  <a:gd name="T20" fmla="*/ 6 w 30"/>
                  <a:gd name="T21" fmla="*/ 24 h 61"/>
                  <a:gd name="T22" fmla="*/ 0 w 30"/>
                  <a:gd name="T23" fmla="*/ 24 h 61"/>
                  <a:gd name="T24" fmla="*/ 0 w 30"/>
                  <a:gd name="T25" fmla="*/ 20 h 61"/>
                  <a:gd name="T26" fmla="*/ 6 w 30"/>
                  <a:gd name="T27" fmla="*/ 20 h 61"/>
                  <a:gd name="T28" fmla="*/ 6 w 30"/>
                  <a:gd name="T29" fmla="*/ 17 h 61"/>
                  <a:gd name="T30" fmla="*/ 6 w 30"/>
                  <a:gd name="T31" fmla="*/ 15 h 61"/>
                  <a:gd name="T32" fmla="*/ 10 w 30"/>
                  <a:gd name="T33" fmla="*/ 4 h 61"/>
                  <a:gd name="T34" fmla="*/ 21 w 30"/>
                  <a:gd name="T35" fmla="*/ 0 h 61"/>
                  <a:gd name="T36" fmla="*/ 28 w 30"/>
                  <a:gd name="T37" fmla="*/ 2 h 61"/>
                  <a:gd name="T38" fmla="*/ 30 w 30"/>
                  <a:gd name="T39" fmla="*/ 6 h 61"/>
                  <a:gd name="T40" fmla="*/ 29 w 30"/>
                  <a:gd name="T41" fmla="*/ 10 h 61"/>
                  <a:gd name="T42" fmla="*/ 25 w 30"/>
                  <a:gd name="T43" fmla="*/ 11 h 61"/>
                  <a:gd name="T44" fmla="*/ 22 w 30"/>
                  <a:gd name="T45" fmla="*/ 10 h 61"/>
                  <a:gd name="T46" fmla="*/ 21 w 30"/>
                  <a:gd name="T47" fmla="*/ 8 h 61"/>
                  <a:gd name="T48" fmla="*/ 21 w 30"/>
                  <a:gd name="T49" fmla="*/ 6 h 61"/>
                  <a:gd name="T50" fmla="*/ 21 w 30"/>
                  <a:gd name="T51" fmla="*/ 5 h 61"/>
                  <a:gd name="T52" fmla="*/ 20 w 30"/>
                  <a:gd name="T53" fmla="*/ 3 h 61"/>
                  <a:gd name="T54" fmla="*/ 19 w 30"/>
                  <a:gd name="T55" fmla="*/ 3 h 61"/>
                  <a:gd name="T56" fmla="*/ 17 w 30"/>
                  <a:gd name="T57" fmla="*/ 4 h 61"/>
                  <a:gd name="T58" fmla="*/ 16 w 30"/>
                  <a:gd name="T59" fmla="*/ 7 h 61"/>
                  <a:gd name="T60" fmla="*/ 16 w 30"/>
                  <a:gd name="T61" fmla="*/ 15 h 61"/>
                  <a:gd name="T62" fmla="*/ 16 w 30"/>
                  <a:gd name="T63" fmla="*/ 20 h 61"/>
                  <a:gd name="T64" fmla="*/ 22 w 30"/>
                  <a:gd name="T65" fmla="*/ 20 h 61"/>
                  <a:gd name="T66" fmla="*/ 22 w 30"/>
                  <a:gd name="T67" fmla="*/ 24 h 61"/>
                  <a:gd name="T68" fmla="*/ 16 w 30"/>
                  <a:gd name="T69" fmla="*/ 2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" h="61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20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6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3" y="11"/>
                      <a:pt x="22" y="10"/>
                    </a:cubicBezTo>
                    <a:cubicBezTo>
                      <a:pt x="21" y="9"/>
                      <a:pt x="21" y="9"/>
                      <a:pt x="21" y="8"/>
                    </a:cubicBezTo>
                    <a:cubicBezTo>
                      <a:pt x="21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4" name="íšlïḋè">
                <a:extLst>
                  <a:ext uri="{FF2B5EF4-FFF2-40B4-BE49-F238E27FC236}">
                    <a16:creationId xmlns:a16="http://schemas.microsoft.com/office/drawing/2014/main" id="{01B72E10-949A-4405-ABA0-1D287812ADA6}"/>
                  </a:ext>
                </a:extLst>
              </p:cNvPr>
              <p:cNvSpPr/>
              <p:nvPr/>
            </p:nvSpPr>
            <p:spPr bwMode="auto">
              <a:xfrm>
                <a:off x="5746750" y="3738563"/>
                <a:ext cx="122238" cy="206375"/>
              </a:xfrm>
              <a:custGeom>
                <a:avLst/>
                <a:gdLst>
                  <a:gd name="T0" fmla="*/ 33 w 37"/>
                  <a:gd name="T1" fmla="*/ 0 h 62"/>
                  <a:gd name="T2" fmla="*/ 33 w 37"/>
                  <a:gd name="T3" fmla="*/ 20 h 62"/>
                  <a:gd name="T4" fmla="*/ 32 w 37"/>
                  <a:gd name="T5" fmla="*/ 20 h 62"/>
                  <a:gd name="T6" fmla="*/ 26 w 37"/>
                  <a:gd name="T7" fmla="*/ 8 h 62"/>
                  <a:gd name="T8" fmla="*/ 17 w 37"/>
                  <a:gd name="T9" fmla="*/ 3 h 62"/>
                  <a:gd name="T10" fmla="*/ 10 w 37"/>
                  <a:gd name="T11" fmla="*/ 6 h 62"/>
                  <a:gd name="T12" fmla="*/ 8 w 37"/>
                  <a:gd name="T13" fmla="*/ 11 h 62"/>
                  <a:gd name="T14" fmla="*/ 9 w 37"/>
                  <a:gd name="T15" fmla="*/ 15 h 62"/>
                  <a:gd name="T16" fmla="*/ 13 w 37"/>
                  <a:gd name="T17" fmla="*/ 19 h 62"/>
                  <a:gd name="T18" fmla="*/ 21 w 37"/>
                  <a:gd name="T19" fmla="*/ 24 h 62"/>
                  <a:gd name="T20" fmla="*/ 33 w 37"/>
                  <a:gd name="T21" fmla="*/ 34 h 62"/>
                  <a:gd name="T22" fmla="*/ 37 w 37"/>
                  <a:gd name="T23" fmla="*/ 44 h 62"/>
                  <a:gd name="T24" fmla="*/ 31 w 37"/>
                  <a:gd name="T25" fmla="*/ 57 h 62"/>
                  <a:gd name="T26" fmla="*/ 18 w 37"/>
                  <a:gd name="T27" fmla="*/ 62 h 62"/>
                  <a:gd name="T28" fmla="*/ 14 w 37"/>
                  <a:gd name="T29" fmla="*/ 62 h 62"/>
                  <a:gd name="T30" fmla="*/ 8 w 37"/>
                  <a:gd name="T31" fmla="*/ 59 h 62"/>
                  <a:gd name="T32" fmla="*/ 5 w 37"/>
                  <a:gd name="T33" fmla="*/ 59 h 62"/>
                  <a:gd name="T34" fmla="*/ 3 w 37"/>
                  <a:gd name="T35" fmla="*/ 59 h 62"/>
                  <a:gd name="T36" fmla="*/ 1 w 37"/>
                  <a:gd name="T37" fmla="*/ 62 h 62"/>
                  <a:gd name="T38" fmla="*/ 0 w 37"/>
                  <a:gd name="T39" fmla="*/ 62 h 62"/>
                  <a:gd name="T40" fmla="*/ 0 w 37"/>
                  <a:gd name="T41" fmla="*/ 40 h 62"/>
                  <a:gd name="T42" fmla="*/ 1 w 37"/>
                  <a:gd name="T43" fmla="*/ 40 h 62"/>
                  <a:gd name="T44" fmla="*/ 8 w 37"/>
                  <a:gd name="T45" fmla="*/ 54 h 62"/>
                  <a:gd name="T46" fmla="*/ 18 w 37"/>
                  <a:gd name="T47" fmla="*/ 59 h 62"/>
                  <a:gd name="T48" fmla="*/ 25 w 37"/>
                  <a:gd name="T49" fmla="*/ 56 h 62"/>
                  <a:gd name="T50" fmla="*/ 28 w 37"/>
                  <a:gd name="T51" fmla="*/ 50 h 62"/>
                  <a:gd name="T52" fmla="*/ 27 w 37"/>
                  <a:gd name="T53" fmla="*/ 46 h 62"/>
                  <a:gd name="T54" fmla="*/ 24 w 37"/>
                  <a:gd name="T55" fmla="*/ 42 h 62"/>
                  <a:gd name="T56" fmla="*/ 17 w 37"/>
                  <a:gd name="T57" fmla="*/ 38 h 62"/>
                  <a:gd name="T58" fmla="*/ 6 w 37"/>
                  <a:gd name="T59" fmla="*/ 31 h 62"/>
                  <a:gd name="T60" fmla="*/ 1 w 37"/>
                  <a:gd name="T61" fmla="*/ 25 h 62"/>
                  <a:gd name="T62" fmla="*/ 0 w 37"/>
                  <a:gd name="T63" fmla="*/ 17 h 62"/>
                  <a:gd name="T64" fmla="*/ 4 w 37"/>
                  <a:gd name="T65" fmla="*/ 5 h 62"/>
                  <a:gd name="T66" fmla="*/ 16 w 37"/>
                  <a:gd name="T67" fmla="*/ 0 h 62"/>
                  <a:gd name="T68" fmla="*/ 21 w 37"/>
                  <a:gd name="T69" fmla="*/ 1 h 62"/>
                  <a:gd name="T70" fmla="*/ 25 w 37"/>
                  <a:gd name="T71" fmla="*/ 3 h 62"/>
                  <a:gd name="T72" fmla="*/ 29 w 37"/>
                  <a:gd name="T73" fmla="*/ 4 h 62"/>
                  <a:gd name="T74" fmla="*/ 31 w 37"/>
                  <a:gd name="T75" fmla="*/ 3 h 62"/>
                  <a:gd name="T76" fmla="*/ 32 w 37"/>
                  <a:gd name="T77" fmla="*/ 0 h 62"/>
                  <a:gd name="T78" fmla="*/ 33 w 37"/>
                  <a:gd name="T7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7" h="62">
                    <a:moveTo>
                      <a:pt x="33" y="0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1" y="15"/>
                      <a:pt x="29" y="11"/>
                      <a:pt x="26" y="8"/>
                    </a:cubicBezTo>
                    <a:cubicBezTo>
                      <a:pt x="23" y="5"/>
                      <a:pt x="20" y="3"/>
                      <a:pt x="17" y="3"/>
                    </a:cubicBezTo>
                    <a:cubicBezTo>
                      <a:pt x="14" y="3"/>
                      <a:pt x="12" y="4"/>
                      <a:pt x="10" y="6"/>
                    </a:cubicBezTo>
                    <a:cubicBezTo>
                      <a:pt x="9" y="7"/>
                      <a:pt x="8" y="9"/>
                      <a:pt x="8" y="11"/>
                    </a:cubicBezTo>
                    <a:cubicBezTo>
                      <a:pt x="8" y="12"/>
                      <a:pt x="8" y="14"/>
                      <a:pt x="9" y="15"/>
                    </a:cubicBezTo>
                    <a:cubicBezTo>
                      <a:pt x="10" y="16"/>
                      <a:pt x="11" y="17"/>
                      <a:pt x="13" y="19"/>
                    </a:cubicBezTo>
                    <a:cubicBezTo>
                      <a:pt x="14" y="20"/>
                      <a:pt x="17" y="21"/>
                      <a:pt x="21" y="24"/>
                    </a:cubicBezTo>
                    <a:cubicBezTo>
                      <a:pt x="27" y="27"/>
                      <a:pt x="31" y="31"/>
                      <a:pt x="33" y="34"/>
                    </a:cubicBezTo>
                    <a:cubicBezTo>
                      <a:pt x="36" y="37"/>
                      <a:pt x="37" y="40"/>
                      <a:pt x="37" y="44"/>
                    </a:cubicBezTo>
                    <a:cubicBezTo>
                      <a:pt x="37" y="49"/>
                      <a:pt x="35" y="53"/>
                      <a:pt x="31" y="57"/>
                    </a:cubicBezTo>
                    <a:cubicBezTo>
                      <a:pt x="28" y="60"/>
                      <a:pt x="24" y="62"/>
                      <a:pt x="18" y="62"/>
                    </a:cubicBezTo>
                    <a:cubicBezTo>
                      <a:pt x="17" y="62"/>
                      <a:pt x="15" y="62"/>
                      <a:pt x="14" y="62"/>
                    </a:cubicBezTo>
                    <a:cubicBezTo>
                      <a:pt x="12" y="61"/>
                      <a:pt x="10" y="61"/>
                      <a:pt x="8" y="59"/>
                    </a:cubicBezTo>
                    <a:cubicBezTo>
                      <a:pt x="7" y="59"/>
                      <a:pt x="6" y="59"/>
                      <a:pt x="5" y="59"/>
                    </a:cubicBezTo>
                    <a:cubicBezTo>
                      <a:pt x="4" y="59"/>
                      <a:pt x="4" y="59"/>
                      <a:pt x="3" y="59"/>
                    </a:cubicBezTo>
                    <a:cubicBezTo>
                      <a:pt x="2" y="60"/>
                      <a:pt x="2" y="61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6"/>
                      <a:pt x="4" y="51"/>
                      <a:pt x="8" y="54"/>
                    </a:cubicBezTo>
                    <a:cubicBezTo>
                      <a:pt x="11" y="57"/>
                      <a:pt x="14" y="59"/>
                      <a:pt x="18" y="59"/>
                    </a:cubicBezTo>
                    <a:cubicBezTo>
                      <a:pt x="21" y="59"/>
                      <a:pt x="23" y="58"/>
                      <a:pt x="25" y="56"/>
                    </a:cubicBezTo>
                    <a:cubicBezTo>
                      <a:pt x="27" y="55"/>
                      <a:pt x="28" y="53"/>
                      <a:pt x="28" y="50"/>
                    </a:cubicBezTo>
                    <a:cubicBezTo>
                      <a:pt x="28" y="49"/>
                      <a:pt x="27" y="47"/>
                      <a:pt x="27" y="46"/>
                    </a:cubicBezTo>
                    <a:cubicBezTo>
                      <a:pt x="26" y="45"/>
                      <a:pt x="25" y="44"/>
                      <a:pt x="24" y="42"/>
                    </a:cubicBezTo>
                    <a:cubicBezTo>
                      <a:pt x="22" y="41"/>
                      <a:pt x="20" y="40"/>
                      <a:pt x="17" y="38"/>
                    </a:cubicBezTo>
                    <a:cubicBezTo>
                      <a:pt x="12" y="35"/>
                      <a:pt x="8" y="33"/>
                      <a:pt x="6" y="31"/>
                    </a:cubicBezTo>
                    <a:cubicBezTo>
                      <a:pt x="4" y="29"/>
                      <a:pt x="3" y="27"/>
                      <a:pt x="1" y="25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2"/>
                      <a:pt x="1" y="8"/>
                      <a:pt x="4" y="5"/>
                    </a:cubicBezTo>
                    <a:cubicBezTo>
                      <a:pt x="7" y="2"/>
                      <a:pt x="11" y="0"/>
                      <a:pt x="16" y="0"/>
                    </a:cubicBezTo>
                    <a:cubicBezTo>
                      <a:pt x="18" y="0"/>
                      <a:pt x="19" y="0"/>
                      <a:pt x="21" y="1"/>
                    </a:cubicBezTo>
                    <a:cubicBezTo>
                      <a:pt x="22" y="1"/>
                      <a:pt x="24" y="2"/>
                      <a:pt x="25" y="3"/>
                    </a:cubicBezTo>
                    <a:cubicBezTo>
                      <a:pt x="27" y="4"/>
                      <a:pt x="28" y="4"/>
                      <a:pt x="29" y="4"/>
                    </a:cubicBezTo>
                    <a:cubicBezTo>
                      <a:pt x="30" y="4"/>
                      <a:pt x="30" y="4"/>
                      <a:pt x="31" y="3"/>
                    </a:cubicBezTo>
                    <a:cubicBezTo>
                      <a:pt x="31" y="3"/>
                      <a:pt x="31" y="2"/>
                      <a:pt x="32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5" name="ïsľíḓe">
                <a:extLst>
                  <a:ext uri="{FF2B5EF4-FFF2-40B4-BE49-F238E27FC236}">
                    <a16:creationId xmlns:a16="http://schemas.microsoft.com/office/drawing/2014/main" id="{8BD926EC-652A-4704-8278-F76F675CC987}"/>
                  </a:ext>
                </a:extLst>
              </p:cNvPr>
              <p:cNvSpPr/>
              <p:nvPr/>
            </p:nvSpPr>
            <p:spPr bwMode="auto">
              <a:xfrm>
                <a:off x="5894388" y="3802063"/>
                <a:ext cx="103188" cy="142875"/>
              </a:xfrm>
              <a:custGeom>
                <a:avLst/>
                <a:gdLst>
                  <a:gd name="T0" fmla="*/ 29 w 31"/>
                  <a:gd name="T1" fmla="*/ 31 h 43"/>
                  <a:gd name="T2" fmla="*/ 31 w 31"/>
                  <a:gd name="T3" fmla="*/ 32 h 43"/>
                  <a:gd name="T4" fmla="*/ 24 w 31"/>
                  <a:gd name="T5" fmla="*/ 40 h 43"/>
                  <a:gd name="T6" fmla="*/ 16 w 31"/>
                  <a:gd name="T7" fmla="*/ 43 h 43"/>
                  <a:gd name="T8" fmla="*/ 5 w 31"/>
                  <a:gd name="T9" fmla="*/ 37 h 43"/>
                  <a:gd name="T10" fmla="*/ 0 w 31"/>
                  <a:gd name="T11" fmla="*/ 22 h 43"/>
                  <a:gd name="T12" fmla="*/ 4 w 31"/>
                  <a:gd name="T13" fmla="*/ 7 h 43"/>
                  <a:gd name="T14" fmla="*/ 17 w 31"/>
                  <a:gd name="T15" fmla="*/ 0 h 43"/>
                  <a:gd name="T16" fmla="*/ 26 w 31"/>
                  <a:gd name="T17" fmla="*/ 3 h 43"/>
                  <a:gd name="T18" fmla="*/ 30 w 31"/>
                  <a:gd name="T19" fmla="*/ 10 h 43"/>
                  <a:gd name="T20" fmla="*/ 28 w 31"/>
                  <a:gd name="T21" fmla="*/ 14 h 43"/>
                  <a:gd name="T22" fmla="*/ 25 w 31"/>
                  <a:gd name="T23" fmla="*/ 15 h 43"/>
                  <a:gd name="T24" fmla="*/ 21 w 31"/>
                  <a:gd name="T25" fmla="*/ 14 h 43"/>
                  <a:gd name="T26" fmla="*/ 19 w 31"/>
                  <a:gd name="T27" fmla="*/ 8 h 43"/>
                  <a:gd name="T28" fmla="*/ 18 w 31"/>
                  <a:gd name="T29" fmla="*/ 4 h 43"/>
                  <a:gd name="T30" fmla="*/ 16 w 31"/>
                  <a:gd name="T31" fmla="*/ 3 h 43"/>
                  <a:gd name="T32" fmla="*/ 13 w 31"/>
                  <a:gd name="T33" fmla="*/ 5 h 43"/>
                  <a:gd name="T34" fmla="*/ 11 w 31"/>
                  <a:gd name="T35" fmla="*/ 15 h 43"/>
                  <a:gd name="T36" fmla="*/ 12 w 31"/>
                  <a:gd name="T37" fmla="*/ 26 h 43"/>
                  <a:gd name="T38" fmla="*/ 17 w 31"/>
                  <a:gd name="T39" fmla="*/ 34 h 43"/>
                  <a:gd name="T40" fmla="*/ 22 w 31"/>
                  <a:gd name="T41" fmla="*/ 36 h 43"/>
                  <a:gd name="T42" fmla="*/ 25 w 31"/>
                  <a:gd name="T43" fmla="*/ 35 h 43"/>
                  <a:gd name="T44" fmla="*/ 29 w 31"/>
                  <a:gd name="T45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43">
                    <a:moveTo>
                      <a:pt x="29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29" y="36"/>
                      <a:pt x="27" y="39"/>
                      <a:pt x="24" y="40"/>
                    </a:cubicBezTo>
                    <a:cubicBezTo>
                      <a:pt x="22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5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2"/>
                      <a:pt x="4" y="7"/>
                    </a:cubicBezTo>
                    <a:cubicBezTo>
                      <a:pt x="7" y="2"/>
                      <a:pt x="12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30" y="7"/>
                      <a:pt x="30" y="10"/>
                    </a:cubicBezTo>
                    <a:cubicBezTo>
                      <a:pt x="30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5" y="15"/>
                    </a:cubicBezTo>
                    <a:cubicBezTo>
                      <a:pt x="23" y="15"/>
                      <a:pt x="22" y="15"/>
                      <a:pt x="21" y="14"/>
                    </a:cubicBezTo>
                    <a:cubicBezTo>
                      <a:pt x="20" y="13"/>
                      <a:pt x="19" y="11"/>
                      <a:pt x="19" y="8"/>
                    </a:cubicBezTo>
                    <a:cubicBezTo>
                      <a:pt x="19" y="6"/>
                      <a:pt x="19" y="4"/>
                      <a:pt x="18" y="4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5" y="3"/>
                      <a:pt x="14" y="3"/>
                      <a:pt x="13" y="5"/>
                    </a:cubicBezTo>
                    <a:cubicBezTo>
                      <a:pt x="11" y="7"/>
                      <a:pt x="11" y="11"/>
                      <a:pt x="11" y="15"/>
                    </a:cubicBezTo>
                    <a:cubicBezTo>
                      <a:pt x="11" y="19"/>
                      <a:pt x="11" y="23"/>
                      <a:pt x="12" y="26"/>
                    </a:cubicBezTo>
                    <a:cubicBezTo>
                      <a:pt x="13" y="30"/>
                      <a:pt x="15" y="32"/>
                      <a:pt x="17" y="34"/>
                    </a:cubicBezTo>
                    <a:cubicBezTo>
                      <a:pt x="18" y="35"/>
                      <a:pt x="20" y="36"/>
                      <a:pt x="22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7" y="34"/>
                      <a:pt x="28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6" name="i$ļïḑê">
                <a:extLst>
                  <a:ext uri="{FF2B5EF4-FFF2-40B4-BE49-F238E27FC236}">
                    <a16:creationId xmlns:a16="http://schemas.microsoft.com/office/drawing/2014/main" id="{69777A7D-66C2-496A-81F9-C9848412BBEC}"/>
                  </a:ext>
                </a:extLst>
              </p:cNvPr>
              <p:cNvSpPr/>
              <p:nvPr/>
            </p:nvSpPr>
            <p:spPr bwMode="auto">
              <a:xfrm>
                <a:off x="6016625" y="3738563"/>
                <a:ext cx="63500" cy="203200"/>
              </a:xfrm>
              <a:custGeom>
                <a:avLst/>
                <a:gdLst>
                  <a:gd name="T0" fmla="*/ 9 w 19"/>
                  <a:gd name="T1" fmla="*/ 0 h 61"/>
                  <a:gd name="T2" fmla="*/ 14 w 19"/>
                  <a:gd name="T3" fmla="*/ 2 h 61"/>
                  <a:gd name="T4" fmla="*/ 15 w 19"/>
                  <a:gd name="T5" fmla="*/ 7 h 61"/>
                  <a:gd name="T6" fmla="*/ 14 w 19"/>
                  <a:gd name="T7" fmla="*/ 12 h 61"/>
                  <a:gd name="T8" fmla="*/ 9 w 19"/>
                  <a:gd name="T9" fmla="*/ 14 h 61"/>
                  <a:gd name="T10" fmla="*/ 5 w 19"/>
                  <a:gd name="T11" fmla="*/ 12 h 61"/>
                  <a:gd name="T12" fmla="*/ 3 w 19"/>
                  <a:gd name="T13" fmla="*/ 7 h 61"/>
                  <a:gd name="T14" fmla="*/ 5 w 19"/>
                  <a:gd name="T15" fmla="*/ 2 h 61"/>
                  <a:gd name="T16" fmla="*/ 9 w 19"/>
                  <a:gd name="T17" fmla="*/ 0 h 61"/>
                  <a:gd name="T18" fmla="*/ 15 w 19"/>
                  <a:gd name="T19" fmla="*/ 20 h 61"/>
                  <a:gd name="T20" fmla="*/ 15 w 19"/>
                  <a:gd name="T21" fmla="*/ 52 h 61"/>
                  <a:gd name="T22" fmla="*/ 16 w 19"/>
                  <a:gd name="T23" fmla="*/ 58 h 61"/>
                  <a:gd name="T24" fmla="*/ 19 w 19"/>
                  <a:gd name="T25" fmla="*/ 59 h 61"/>
                  <a:gd name="T26" fmla="*/ 19 w 19"/>
                  <a:gd name="T27" fmla="*/ 61 h 61"/>
                  <a:gd name="T28" fmla="*/ 0 w 19"/>
                  <a:gd name="T29" fmla="*/ 61 h 61"/>
                  <a:gd name="T30" fmla="*/ 0 w 19"/>
                  <a:gd name="T31" fmla="*/ 59 h 61"/>
                  <a:gd name="T32" fmla="*/ 3 w 19"/>
                  <a:gd name="T33" fmla="*/ 58 h 61"/>
                  <a:gd name="T34" fmla="*/ 4 w 19"/>
                  <a:gd name="T35" fmla="*/ 52 h 61"/>
                  <a:gd name="T36" fmla="*/ 4 w 19"/>
                  <a:gd name="T37" fmla="*/ 28 h 61"/>
                  <a:gd name="T38" fmla="*/ 3 w 19"/>
                  <a:gd name="T39" fmla="*/ 23 h 61"/>
                  <a:gd name="T40" fmla="*/ 0 w 19"/>
                  <a:gd name="T41" fmla="*/ 21 h 61"/>
                  <a:gd name="T42" fmla="*/ 0 w 19"/>
                  <a:gd name="T43" fmla="*/ 20 h 61"/>
                  <a:gd name="T44" fmla="*/ 15 w 19"/>
                  <a:gd name="T45" fmla="*/ 2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61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7" name="ïşļiḋê">
                <a:extLst>
                  <a:ext uri="{FF2B5EF4-FFF2-40B4-BE49-F238E27FC236}">
                    <a16:creationId xmlns:a16="http://schemas.microsoft.com/office/drawing/2014/main" id="{2002B9DC-D95A-43C6-BAAC-E95C278F0142}"/>
                  </a:ext>
                </a:extLst>
              </p:cNvPr>
              <p:cNvSpPr/>
              <p:nvPr/>
            </p:nvSpPr>
            <p:spPr bwMode="auto">
              <a:xfrm>
                <a:off x="6102350" y="3802063"/>
                <a:ext cx="98425" cy="142875"/>
              </a:xfrm>
              <a:custGeom>
                <a:avLst/>
                <a:gdLst>
                  <a:gd name="T0" fmla="*/ 30 w 30"/>
                  <a:gd name="T1" fmla="*/ 20 h 43"/>
                  <a:gd name="T2" fmla="*/ 10 w 30"/>
                  <a:gd name="T3" fmla="*/ 20 h 43"/>
                  <a:gd name="T4" fmla="*/ 14 w 30"/>
                  <a:gd name="T5" fmla="*/ 33 h 43"/>
                  <a:gd name="T6" fmla="*/ 20 w 30"/>
                  <a:gd name="T7" fmla="*/ 36 h 43"/>
                  <a:gd name="T8" fmla="*/ 24 w 30"/>
                  <a:gd name="T9" fmla="*/ 35 h 43"/>
                  <a:gd name="T10" fmla="*/ 28 w 30"/>
                  <a:gd name="T11" fmla="*/ 30 h 43"/>
                  <a:gd name="T12" fmla="*/ 30 w 30"/>
                  <a:gd name="T13" fmla="*/ 31 h 43"/>
                  <a:gd name="T14" fmla="*/ 23 w 30"/>
                  <a:gd name="T15" fmla="*/ 40 h 43"/>
                  <a:gd name="T16" fmla="*/ 15 w 30"/>
                  <a:gd name="T17" fmla="*/ 43 h 43"/>
                  <a:gd name="T18" fmla="*/ 3 w 30"/>
                  <a:gd name="T19" fmla="*/ 36 h 43"/>
                  <a:gd name="T20" fmla="*/ 0 w 30"/>
                  <a:gd name="T21" fmla="*/ 22 h 43"/>
                  <a:gd name="T22" fmla="*/ 4 w 30"/>
                  <a:gd name="T23" fmla="*/ 6 h 43"/>
                  <a:gd name="T24" fmla="*/ 16 w 30"/>
                  <a:gd name="T25" fmla="*/ 0 h 43"/>
                  <a:gd name="T26" fmla="*/ 25 w 30"/>
                  <a:gd name="T27" fmla="*/ 5 h 43"/>
                  <a:gd name="T28" fmla="*/ 30 w 30"/>
                  <a:gd name="T29" fmla="*/ 20 h 43"/>
                  <a:gd name="T30" fmla="*/ 20 w 30"/>
                  <a:gd name="T31" fmla="*/ 17 h 43"/>
                  <a:gd name="T32" fmla="*/ 20 w 30"/>
                  <a:gd name="T33" fmla="*/ 7 h 43"/>
                  <a:gd name="T34" fmla="*/ 17 w 30"/>
                  <a:gd name="T35" fmla="*/ 3 h 43"/>
                  <a:gd name="T36" fmla="*/ 15 w 30"/>
                  <a:gd name="T37" fmla="*/ 2 h 43"/>
                  <a:gd name="T38" fmla="*/ 12 w 30"/>
                  <a:gd name="T39" fmla="*/ 5 h 43"/>
                  <a:gd name="T40" fmla="*/ 10 w 30"/>
                  <a:gd name="T41" fmla="*/ 15 h 43"/>
                  <a:gd name="T42" fmla="*/ 10 w 30"/>
                  <a:gd name="T43" fmla="*/ 17 h 43"/>
                  <a:gd name="T44" fmla="*/ 20 w 30"/>
                  <a:gd name="T45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8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8" name="išľïḋé">
                <a:extLst>
                  <a:ext uri="{FF2B5EF4-FFF2-40B4-BE49-F238E27FC236}">
                    <a16:creationId xmlns:a16="http://schemas.microsoft.com/office/drawing/2014/main" id="{70E1BAD8-9B52-464E-A32F-EEC6D478FA2C}"/>
                  </a:ext>
                </a:extLst>
              </p:cNvPr>
              <p:cNvSpPr/>
              <p:nvPr/>
            </p:nvSpPr>
            <p:spPr bwMode="auto">
              <a:xfrm>
                <a:off x="6224588" y="3802063"/>
                <a:ext cx="128588" cy="139700"/>
              </a:xfrm>
              <a:custGeom>
                <a:avLst/>
                <a:gdLst>
                  <a:gd name="T0" fmla="*/ 15 w 39"/>
                  <a:gd name="T1" fmla="*/ 1 h 42"/>
                  <a:gd name="T2" fmla="*/ 15 w 39"/>
                  <a:gd name="T3" fmla="*/ 6 h 42"/>
                  <a:gd name="T4" fmla="*/ 20 w 39"/>
                  <a:gd name="T5" fmla="*/ 1 h 42"/>
                  <a:gd name="T6" fmla="*/ 25 w 39"/>
                  <a:gd name="T7" fmla="*/ 0 h 42"/>
                  <a:gd name="T8" fmla="*/ 31 w 39"/>
                  <a:gd name="T9" fmla="*/ 2 h 42"/>
                  <a:gd name="T10" fmla="*/ 34 w 39"/>
                  <a:gd name="T11" fmla="*/ 7 h 42"/>
                  <a:gd name="T12" fmla="*/ 35 w 39"/>
                  <a:gd name="T13" fmla="*/ 17 h 42"/>
                  <a:gd name="T14" fmla="*/ 35 w 39"/>
                  <a:gd name="T15" fmla="*/ 33 h 42"/>
                  <a:gd name="T16" fmla="*/ 36 w 39"/>
                  <a:gd name="T17" fmla="*/ 39 h 42"/>
                  <a:gd name="T18" fmla="*/ 39 w 39"/>
                  <a:gd name="T19" fmla="*/ 40 h 42"/>
                  <a:gd name="T20" fmla="*/ 39 w 39"/>
                  <a:gd name="T21" fmla="*/ 42 h 42"/>
                  <a:gd name="T22" fmla="*/ 21 w 39"/>
                  <a:gd name="T23" fmla="*/ 42 h 42"/>
                  <a:gd name="T24" fmla="*/ 21 w 39"/>
                  <a:gd name="T25" fmla="*/ 40 h 42"/>
                  <a:gd name="T26" fmla="*/ 24 w 39"/>
                  <a:gd name="T27" fmla="*/ 38 h 42"/>
                  <a:gd name="T28" fmla="*/ 24 w 39"/>
                  <a:gd name="T29" fmla="*/ 33 h 42"/>
                  <a:gd name="T30" fmla="*/ 24 w 39"/>
                  <a:gd name="T31" fmla="*/ 15 h 42"/>
                  <a:gd name="T32" fmla="*/ 24 w 39"/>
                  <a:gd name="T33" fmla="*/ 8 h 42"/>
                  <a:gd name="T34" fmla="*/ 23 w 39"/>
                  <a:gd name="T35" fmla="*/ 6 h 42"/>
                  <a:gd name="T36" fmla="*/ 21 w 39"/>
                  <a:gd name="T37" fmla="*/ 6 h 42"/>
                  <a:gd name="T38" fmla="*/ 15 w 39"/>
                  <a:gd name="T39" fmla="*/ 11 h 42"/>
                  <a:gd name="T40" fmla="*/ 15 w 39"/>
                  <a:gd name="T41" fmla="*/ 33 h 42"/>
                  <a:gd name="T42" fmla="*/ 15 w 39"/>
                  <a:gd name="T43" fmla="*/ 39 h 42"/>
                  <a:gd name="T44" fmla="*/ 18 w 39"/>
                  <a:gd name="T45" fmla="*/ 40 h 42"/>
                  <a:gd name="T46" fmla="*/ 18 w 39"/>
                  <a:gd name="T47" fmla="*/ 42 h 42"/>
                  <a:gd name="T48" fmla="*/ 0 w 39"/>
                  <a:gd name="T49" fmla="*/ 42 h 42"/>
                  <a:gd name="T50" fmla="*/ 0 w 39"/>
                  <a:gd name="T51" fmla="*/ 40 h 42"/>
                  <a:gd name="T52" fmla="*/ 3 w 39"/>
                  <a:gd name="T53" fmla="*/ 39 h 42"/>
                  <a:gd name="T54" fmla="*/ 4 w 39"/>
                  <a:gd name="T55" fmla="*/ 33 h 42"/>
                  <a:gd name="T56" fmla="*/ 4 w 39"/>
                  <a:gd name="T57" fmla="*/ 10 h 42"/>
                  <a:gd name="T58" fmla="*/ 3 w 39"/>
                  <a:gd name="T59" fmla="*/ 4 h 42"/>
                  <a:gd name="T60" fmla="*/ 0 w 39"/>
                  <a:gd name="T61" fmla="*/ 2 h 42"/>
                  <a:gd name="T62" fmla="*/ 0 w 39"/>
                  <a:gd name="T63" fmla="*/ 1 h 42"/>
                  <a:gd name="T64" fmla="*/ 15 w 39"/>
                  <a:gd name="T6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2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9" name="ïşliďe">
                <a:extLst>
                  <a:ext uri="{FF2B5EF4-FFF2-40B4-BE49-F238E27FC236}">
                    <a16:creationId xmlns:a16="http://schemas.microsoft.com/office/drawing/2014/main" id="{D719C89E-DEB7-4696-9B90-0E09624FDEB2}"/>
                  </a:ext>
                </a:extLst>
              </p:cNvPr>
              <p:cNvSpPr/>
              <p:nvPr/>
            </p:nvSpPr>
            <p:spPr bwMode="auto">
              <a:xfrm>
                <a:off x="6380163" y="3802063"/>
                <a:ext cx="98425" cy="142875"/>
              </a:xfrm>
              <a:custGeom>
                <a:avLst/>
                <a:gdLst>
                  <a:gd name="T0" fmla="*/ 29 w 30"/>
                  <a:gd name="T1" fmla="*/ 31 h 43"/>
                  <a:gd name="T2" fmla="*/ 30 w 30"/>
                  <a:gd name="T3" fmla="*/ 32 h 43"/>
                  <a:gd name="T4" fmla="*/ 24 w 30"/>
                  <a:gd name="T5" fmla="*/ 40 h 43"/>
                  <a:gd name="T6" fmla="*/ 16 w 30"/>
                  <a:gd name="T7" fmla="*/ 43 h 43"/>
                  <a:gd name="T8" fmla="*/ 4 w 30"/>
                  <a:gd name="T9" fmla="*/ 37 h 43"/>
                  <a:gd name="T10" fmla="*/ 0 w 30"/>
                  <a:gd name="T11" fmla="*/ 22 h 43"/>
                  <a:gd name="T12" fmla="*/ 4 w 30"/>
                  <a:gd name="T13" fmla="*/ 7 h 43"/>
                  <a:gd name="T14" fmla="*/ 17 w 30"/>
                  <a:gd name="T15" fmla="*/ 0 h 43"/>
                  <a:gd name="T16" fmla="*/ 26 w 30"/>
                  <a:gd name="T17" fmla="*/ 3 h 43"/>
                  <a:gd name="T18" fmla="*/ 29 w 30"/>
                  <a:gd name="T19" fmla="*/ 10 h 43"/>
                  <a:gd name="T20" fmla="*/ 28 w 30"/>
                  <a:gd name="T21" fmla="*/ 14 h 43"/>
                  <a:gd name="T22" fmla="*/ 24 w 30"/>
                  <a:gd name="T23" fmla="*/ 15 h 43"/>
                  <a:gd name="T24" fmla="*/ 20 w 30"/>
                  <a:gd name="T25" fmla="*/ 14 h 43"/>
                  <a:gd name="T26" fmla="*/ 19 w 30"/>
                  <a:gd name="T27" fmla="*/ 8 h 43"/>
                  <a:gd name="T28" fmla="*/ 18 w 30"/>
                  <a:gd name="T29" fmla="*/ 4 h 43"/>
                  <a:gd name="T30" fmla="*/ 15 w 30"/>
                  <a:gd name="T31" fmla="*/ 3 h 43"/>
                  <a:gd name="T32" fmla="*/ 12 w 30"/>
                  <a:gd name="T33" fmla="*/ 5 h 43"/>
                  <a:gd name="T34" fmla="*/ 10 w 30"/>
                  <a:gd name="T35" fmla="*/ 15 h 43"/>
                  <a:gd name="T36" fmla="*/ 12 w 30"/>
                  <a:gd name="T37" fmla="*/ 26 h 43"/>
                  <a:gd name="T38" fmla="*/ 16 w 30"/>
                  <a:gd name="T39" fmla="*/ 34 h 43"/>
                  <a:gd name="T40" fmla="*/ 21 w 30"/>
                  <a:gd name="T41" fmla="*/ 36 h 43"/>
                  <a:gd name="T42" fmla="*/ 25 w 30"/>
                  <a:gd name="T43" fmla="*/ 35 h 43"/>
                  <a:gd name="T44" fmla="*/ 29 w 30"/>
                  <a:gd name="T45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9" y="6"/>
                      <a:pt x="18" y="4"/>
                      <a:pt x="18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0" name="îŝ1ïḓê">
                <a:extLst>
                  <a:ext uri="{FF2B5EF4-FFF2-40B4-BE49-F238E27FC236}">
                    <a16:creationId xmlns:a16="http://schemas.microsoft.com/office/drawing/2014/main" id="{1852059B-511A-4545-B2FA-04721F08F689}"/>
                  </a:ext>
                </a:extLst>
              </p:cNvPr>
              <p:cNvSpPr/>
              <p:nvPr/>
            </p:nvSpPr>
            <p:spPr bwMode="auto">
              <a:xfrm>
                <a:off x="6505575" y="3802063"/>
                <a:ext cx="98425" cy="142875"/>
              </a:xfrm>
              <a:custGeom>
                <a:avLst/>
                <a:gdLst>
                  <a:gd name="T0" fmla="*/ 30 w 30"/>
                  <a:gd name="T1" fmla="*/ 20 h 43"/>
                  <a:gd name="T2" fmla="*/ 10 w 30"/>
                  <a:gd name="T3" fmla="*/ 20 h 43"/>
                  <a:gd name="T4" fmla="*/ 14 w 30"/>
                  <a:gd name="T5" fmla="*/ 33 h 43"/>
                  <a:gd name="T6" fmla="*/ 20 w 30"/>
                  <a:gd name="T7" fmla="*/ 36 h 43"/>
                  <a:gd name="T8" fmla="*/ 24 w 30"/>
                  <a:gd name="T9" fmla="*/ 35 h 43"/>
                  <a:gd name="T10" fmla="*/ 29 w 30"/>
                  <a:gd name="T11" fmla="*/ 30 h 43"/>
                  <a:gd name="T12" fmla="*/ 30 w 30"/>
                  <a:gd name="T13" fmla="*/ 31 h 43"/>
                  <a:gd name="T14" fmla="*/ 23 w 30"/>
                  <a:gd name="T15" fmla="*/ 40 h 43"/>
                  <a:gd name="T16" fmla="*/ 15 w 30"/>
                  <a:gd name="T17" fmla="*/ 43 h 43"/>
                  <a:gd name="T18" fmla="*/ 3 w 30"/>
                  <a:gd name="T19" fmla="*/ 36 h 43"/>
                  <a:gd name="T20" fmla="*/ 0 w 30"/>
                  <a:gd name="T21" fmla="*/ 22 h 43"/>
                  <a:gd name="T22" fmla="*/ 4 w 30"/>
                  <a:gd name="T23" fmla="*/ 6 h 43"/>
                  <a:gd name="T24" fmla="*/ 16 w 30"/>
                  <a:gd name="T25" fmla="*/ 0 h 43"/>
                  <a:gd name="T26" fmla="*/ 25 w 30"/>
                  <a:gd name="T27" fmla="*/ 5 h 43"/>
                  <a:gd name="T28" fmla="*/ 30 w 30"/>
                  <a:gd name="T29" fmla="*/ 20 h 43"/>
                  <a:gd name="T30" fmla="*/ 20 w 30"/>
                  <a:gd name="T31" fmla="*/ 17 h 43"/>
                  <a:gd name="T32" fmla="*/ 20 w 30"/>
                  <a:gd name="T33" fmla="*/ 7 h 43"/>
                  <a:gd name="T34" fmla="*/ 18 w 30"/>
                  <a:gd name="T35" fmla="*/ 3 h 43"/>
                  <a:gd name="T36" fmla="*/ 15 w 30"/>
                  <a:gd name="T37" fmla="*/ 2 h 43"/>
                  <a:gd name="T38" fmla="*/ 12 w 30"/>
                  <a:gd name="T39" fmla="*/ 5 h 43"/>
                  <a:gd name="T40" fmla="*/ 10 w 30"/>
                  <a:gd name="T41" fmla="*/ 15 h 43"/>
                  <a:gd name="T42" fmla="*/ 10 w 30"/>
                  <a:gd name="T43" fmla="*/ 17 h 43"/>
                  <a:gd name="T44" fmla="*/ 20 w 30"/>
                  <a:gd name="T45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1" name="ísḻíḑè">
                <a:extLst>
                  <a:ext uri="{FF2B5EF4-FFF2-40B4-BE49-F238E27FC236}">
                    <a16:creationId xmlns:a16="http://schemas.microsoft.com/office/drawing/2014/main" id="{6230A82A-FDC0-4B24-BF63-0D5E3A0158F2}"/>
                  </a:ext>
                </a:extLst>
              </p:cNvPr>
              <p:cNvSpPr/>
              <p:nvPr/>
            </p:nvSpPr>
            <p:spPr bwMode="auto">
              <a:xfrm>
                <a:off x="6683375" y="3802063"/>
                <a:ext cx="111125" cy="139700"/>
              </a:xfrm>
              <a:custGeom>
                <a:avLst/>
                <a:gdLst>
                  <a:gd name="T0" fmla="*/ 19 w 34"/>
                  <a:gd name="T1" fmla="*/ 36 h 42"/>
                  <a:gd name="T2" fmla="*/ 7 w 34"/>
                  <a:gd name="T3" fmla="*/ 42 h 42"/>
                  <a:gd name="T4" fmla="*/ 2 w 34"/>
                  <a:gd name="T5" fmla="*/ 40 h 42"/>
                  <a:gd name="T6" fmla="*/ 0 w 34"/>
                  <a:gd name="T7" fmla="*/ 34 h 42"/>
                  <a:gd name="T8" fmla="*/ 3 w 34"/>
                  <a:gd name="T9" fmla="*/ 26 h 42"/>
                  <a:gd name="T10" fmla="*/ 19 w 34"/>
                  <a:gd name="T11" fmla="*/ 16 h 42"/>
                  <a:gd name="T12" fmla="*/ 19 w 34"/>
                  <a:gd name="T13" fmla="*/ 12 h 42"/>
                  <a:gd name="T14" fmla="*/ 18 w 34"/>
                  <a:gd name="T15" fmla="*/ 6 h 42"/>
                  <a:gd name="T16" fmla="*/ 17 w 34"/>
                  <a:gd name="T17" fmla="*/ 4 h 42"/>
                  <a:gd name="T18" fmla="*/ 14 w 34"/>
                  <a:gd name="T19" fmla="*/ 3 h 42"/>
                  <a:gd name="T20" fmla="*/ 10 w 34"/>
                  <a:gd name="T21" fmla="*/ 4 h 42"/>
                  <a:gd name="T22" fmla="*/ 9 w 34"/>
                  <a:gd name="T23" fmla="*/ 6 h 42"/>
                  <a:gd name="T24" fmla="*/ 10 w 34"/>
                  <a:gd name="T25" fmla="*/ 8 h 42"/>
                  <a:gd name="T26" fmla="*/ 11 w 34"/>
                  <a:gd name="T27" fmla="*/ 12 h 42"/>
                  <a:gd name="T28" fmla="*/ 10 w 34"/>
                  <a:gd name="T29" fmla="*/ 16 h 42"/>
                  <a:gd name="T30" fmla="*/ 6 w 34"/>
                  <a:gd name="T31" fmla="*/ 17 h 42"/>
                  <a:gd name="T32" fmla="*/ 2 w 34"/>
                  <a:gd name="T33" fmla="*/ 15 h 42"/>
                  <a:gd name="T34" fmla="*/ 0 w 34"/>
                  <a:gd name="T35" fmla="*/ 12 h 42"/>
                  <a:gd name="T36" fmla="*/ 3 w 34"/>
                  <a:gd name="T37" fmla="*/ 6 h 42"/>
                  <a:gd name="T38" fmla="*/ 9 w 34"/>
                  <a:gd name="T39" fmla="*/ 1 h 42"/>
                  <a:gd name="T40" fmla="*/ 17 w 34"/>
                  <a:gd name="T41" fmla="*/ 0 h 42"/>
                  <a:gd name="T42" fmla="*/ 25 w 34"/>
                  <a:gd name="T43" fmla="*/ 2 h 42"/>
                  <a:gd name="T44" fmla="*/ 29 w 34"/>
                  <a:gd name="T45" fmla="*/ 7 h 42"/>
                  <a:gd name="T46" fmla="*/ 30 w 34"/>
                  <a:gd name="T47" fmla="*/ 16 h 42"/>
                  <a:gd name="T48" fmla="*/ 30 w 34"/>
                  <a:gd name="T49" fmla="*/ 32 h 42"/>
                  <a:gd name="T50" fmla="*/ 30 w 34"/>
                  <a:gd name="T51" fmla="*/ 35 h 42"/>
                  <a:gd name="T52" fmla="*/ 30 w 34"/>
                  <a:gd name="T53" fmla="*/ 36 h 42"/>
                  <a:gd name="T54" fmla="*/ 31 w 34"/>
                  <a:gd name="T55" fmla="*/ 37 h 42"/>
                  <a:gd name="T56" fmla="*/ 33 w 34"/>
                  <a:gd name="T57" fmla="*/ 35 h 42"/>
                  <a:gd name="T58" fmla="*/ 34 w 34"/>
                  <a:gd name="T59" fmla="*/ 36 h 42"/>
                  <a:gd name="T60" fmla="*/ 30 w 34"/>
                  <a:gd name="T61" fmla="*/ 41 h 42"/>
                  <a:gd name="T62" fmla="*/ 26 w 34"/>
                  <a:gd name="T63" fmla="*/ 42 h 42"/>
                  <a:gd name="T64" fmla="*/ 21 w 34"/>
                  <a:gd name="T65" fmla="*/ 41 h 42"/>
                  <a:gd name="T66" fmla="*/ 19 w 34"/>
                  <a:gd name="T67" fmla="*/ 36 h 42"/>
                  <a:gd name="T68" fmla="*/ 19 w 34"/>
                  <a:gd name="T69" fmla="*/ 33 h 42"/>
                  <a:gd name="T70" fmla="*/ 19 w 34"/>
                  <a:gd name="T71" fmla="*/ 19 h 42"/>
                  <a:gd name="T72" fmla="*/ 12 w 34"/>
                  <a:gd name="T73" fmla="*/ 25 h 42"/>
                  <a:gd name="T74" fmla="*/ 10 w 34"/>
                  <a:gd name="T75" fmla="*/ 30 h 42"/>
                  <a:gd name="T76" fmla="*/ 11 w 34"/>
                  <a:gd name="T77" fmla="*/ 34 h 42"/>
                  <a:gd name="T78" fmla="*/ 14 w 34"/>
                  <a:gd name="T79" fmla="*/ 35 h 42"/>
                  <a:gd name="T80" fmla="*/ 19 w 34"/>
                  <a:gd name="T81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4" h="42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1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2" name="íšľíḋé">
                <a:extLst>
                  <a:ext uri="{FF2B5EF4-FFF2-40B4-BE49-F238E27FC236}">
                    <a16:creationId xmlns:a16="http://schemas.microsoft.com/office/drawing/2014/main" id="{F56576FF-1166-454C-98F6-137A2214428C}"/>
                  </a:ext>
                </a:extLst>
              </p:cNvPr>
              <p:cNvSpPr/>
              <p:nvPr/>
            </p:nvSpPr>
            <p:spPr bwMode="auto">
              <a:xfrm>
                <a:off x="6818313" y="3802063"/>
                <a:ext cx="128588" cy="139700"/>
              </a:xfrm>
              <a:custGeom>
                <a:avLst/>
                <a:gdLst>
                  <a:gd name="T0" fmla="*/ 15 w 39"/>
                  <a:gd name="T1" fmla="*/ 1 h 42"/>
                  <a:gd name="T2" fmla="*/ 15 w 39"/>
                  <a:gd name="T3" fmla="*/ 6 h 42"/>
                  <a:gd name="T4" fmla="*/ 20 w 39"/>
                  <a:gd name="T5" fmla="*/ 1 h 42"/>
                  <a:gd name="T6" fmla="*/ 26 w 39"/>
                  <a:gd name="T7" fmla="*/ 0 h 42"/>
                  <a:gd name="T8" fmla="*/ 31 w 39"/>
                  <a:gd name="T9" fmla="*/ 2 h 42"/>
                  <a:gd name="T10" fmla="*/ 34 w 39"/>
                  <a:gd name="T11" fmla="*/ 7 h 42"/>
                  <a:gd name="T12" fmla="*/ 35 w 39"/>
                  <a:gd name="T13" fmla="*/ 17 h 42"/>
                  <a:gd name="T14" fmla="*/ 35 w 39"/>
                  <a:gd name="T15" fmla="*/ 33 h 42"/>
                  <a:gd name="T16" fmla="*/ 36 w 39"/>
                  <a:gd name="T17" fmla="*/ 39 h 42"/>
                  <a:gd name="T18" fmla="*/ 39 w 39"/>
                  <a:gd name="T19" fmla="*/ 40 h 42"/>
                  <a:gd name="T20" fmla="*/ 39 w 39"/>
                  <a:gd name="T21" fmla="*/ 42 h 42"/>
                  <a:gd name="T22" fmla="*/ 21 w 39"/>
                  <a:gd name="T23" fmla="*/ 42 h 42"/>
                  <a:gd name="T24" fmla="*/ 21 w 39"/>
                  <a:gd name="T25" fmla="*/ 40 h 42"/>
                  <a:gd name="T26" fmla="*/ 24 w 39"/>
                  <a:gd name="T27" fmla="*/ 38 h 42"/>
                  <a:gd name="T28" fmla="*/ 24 w 39"/>
                  <a:gd name="T29" fmla="*/ 33 h 42"/>
                  <a:gd name="T30" fmla="*/ 24 w 39"/>
                  <a:gd name="T31" fmla="*/ 15 h 42"/>
                  <a:gd name="T32" fmla="*/ 24 w 39"/>
                  <a:gd name="T33" fmla="*/ 8 h 42"/>
                  <a:gd name="T34" fmla="*/ 23 w 39"/>
                  <a:gd name="T35" fmla="*/ 6 h 42"/>
                  <a:gd name="T36" fmla="*/ 21 w 39"/>
                  <a:gd name="T37" fmla="*/ 6 h 42"/>
                  <a:gd name="T38" fmla="*/ 15 w 39"/>
                  <a:gd name="T39" fmla="*/ 11 h 42"/>
                  <a:gd name="T40" fmla="*/ 15 w 39"/>
                  <a:gd name="T41" fmla="*/ 33 h 42"/>
                  <a:gd name="T42" fmla="*/ 15 w 39"/>
                  <a:gd name="T43" fmla="*/ 39 h 42"/>
                  <a:gd name="T44" fmla="*/ 18 w 39"/>
                  <a:gd name="T45" fmla="*/ 40 h 42"/>
                  <a:gd name="T46" fmla="*/ 18 w 39"/>
                  <a:gd name="T47" fmla="*/ 42 h 42"/>
                  <a:gd name="T48" fmla="*/ 0 w 39"/>
                  <a:gd name="T49" fmla="*/ 42 h 42"/>
                  <a:gd name="T50" fmla="*/ 0 w 39"/>
                  <a:gd name="T51" fmla="*/ 40 h 42"/>
                  <a:gd name="T52" fmla="*/ 3 w 39"/>
                  <a:gd name="T53" fmla="*/ 39 h 42"/>
                  <a:gd name="T54" fmla="*/ 4 w 39"/>
                  <a:gd name="T55" fmla="*/ 33 h 42"/>
                  <a:gd name="T56" fmla="*/ 4 w 39"/>
                  <a:gd name="T57" fmla="*/ 10 h 42"/>
                  <a:gd name="T58" fmla="*/ 3 w 39"/>
                  <a:gd name="T59" fmla="*/ 4 h 42"/>
                  <a:gd name="T60" fmla="*/ 0 w 39"/>
                  <a:gd name="T61" fmla="*/ 2 h 42"/>
                  <a:gd name="T62" fmla="*/ 0 w 39"/>
                  <a:gd name="T63" fmla="*/ 1 h 42"/>
                  <a:gd name="T64" fmla="*/ 15 w 39"/>
                  <a:gd name="T6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2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3" name="î$ļíḓè">
                <a:extLst>
                  <a:ext uri="{FF2B5EF4-FFF2-40B4-BE49-F238E27FC236}">
                    <a16:creationId xmlns:a16="http://schemas.microsoft.com/office/drawing/2014/main" id="{FFDC6DC6-6E4D-4CF7-8F27-19FBDABF7E81}"/>
                  </a:ext>
                </a:extLst>
              </p:cNvPr>
              <p:cNvSpPr/>
              <p:nvPr/>
            </p:nvSpPr>
            <p:spPr bwMode="auto">
              <a:xfrm>
                <a:off x="6973888" y="3743325"/>
                <a:ext cx="128588" cy="201613"/>
              </a:xfrm>
              <a:custGeom>
                <a:avLst/>
                <a:gdLst>
                  <a:gd name="T0" fmla="*/ 35 w 39"/>
                  <a:gd name="T1" fmla="*/ 0 h 61"/>
                  <a:gd name="T2" fmla="*/ 35 w 39"/>
                  <a:gd name="T3" fmla="*/ 48 h 61"/>
                  <a:gd name="T4" fmla="*/ 35 w 39"/>
                  <a:gd name="T5" fmla="*/ 53 h 61"/>
                  <a:gd name="T6" fmla="*/ 36 w 39"/>
                  <a:gd name="T7" fmla="*/ 55 h 61"/>
                  <a:gd name="T8" fmla="*/ 39 w 39"/>
                  <a:gd name="T9" fmla="*/ 56 h 61"/>
                  <a:gd name="T10" fmla="*/ 39 w 39"/>
                  <a:gd name="T11" fmla="*/ 58 h 61"/>
                  <a:gd name="T12" fmla="*/ 24 w 39"/>
                  <a:gd name="T13" fmla="*/ 61 h 61"/>
                  <a:gd name="T14" fmla="*/ 24 w 39"/>
                  <a:gd name="T15" fmla="*/ 55 h 61"/>
                  <a:gd name="T16" fmla="*/ 19 w 39"/>
                  <a:gd name="T17" fmla="*/ 60 h 61"/>
                  <a:gd name="T18" fmla="*/ 14 w 39"/>
                  <a:gd name="T19" fmla="*/ 61 h 61"/>
                  <a:gd name="T20" fmla="*/ 3 w 39"/>
                  <a:gd name="T21" fmla="*/ 54 h 61"/>
                  <a:gd name="T22" fmla="*/ 0 w 39"/>
                  <a:gd name="T23" fmla="*/ 40 h 61"/>
                  <a:gd name="T24" fmla="*/ 2 w 39"/>
                  <a:gd name="T25" fmla="*/ 28 h 61"/>
                  <a:gd name="T26" fmla="*/ 7 w 39"/>
                  <a:gd name="T27" fmla="*/ 20 h 61"/>
                  <a:gd name="T28" fmla="*/ 15 w 39"/>
                  <a:gd name="T29" fmla="*/ 18 h 61"/>
                  <a:gd name="T30" fmla="*/ 20 w 39"/>
                  <a:gd name="T31" fmla="*/ 19 h 61"/>
                  <a:gd name="T32" fmla="*/ 24 w 39"/>
                  <a:gd name="T33" fmla="*/ 23 h 61"/>
                  <a:gd name="T34" fmla="*/ 24 w 39"/>
                  <a:gd name="T35" fmla="*/ 10 h 61"/>
                  <a:gd name="T36" fmla="*/ 24 w 39"/>
                  <a:gd name="T37" fmla="*/ 5 h 61"/>
                  <a:gd name="T38" fmla="*/ 22 w 39"/>
                  <a:gd name="T39" fmla="*/ 3 h 61"/>
                  <a:gd name="T40" fmla="*/ 19 w 39"/>
                  <a:gd name="T41" fmla="*/ 2 h 61"/>
                  <a:gd name="T42" fmla="*/ 19 w 39"/>
                  <a:gd name="T43" fmla="*/ 0 h 61"/>
                  <a:gd name="T44" fmla="*/ 35 w 39"/>
                  <a:gd name="T45" fmla="*/ 0 h 61"/>
                  <a:gd name="T46" fmla="*/ 24 w 39"/>
                  <a:gd name="T47" fmla="*/ 28 h 61"/>
                  <a:gd name="T48" fmla="*/ 17 w 39"/>
                  <a:gd name="T49" fmla="*/ 22 h 61"/>
                  <a:gd name="T50" fmla="*/ 14 w 39"/>
                  <a:gd name="T51" fmla="*/ 23 h 61"/>
                  <a:gd name="T52" fmla="*/ 12 w 39"/>
                  <a:gd name="T53" fmla="*/ 28 h 61"/>
                  <a:gd name="T54" fmla="*/ 11 w 39"/>
                  <a:gd name="T55" fmla="*/ 38 h 61"/>
                  <a:gd name="T56" fmla="*/ 12 w 39"/>
                  <a:gd name="T57" fmla="*/ 50 h 61"/>
                  <a:gd name="T58" fmla="*/ 15 w 39"/>
                  <a:gd name="T59" fmla="*/ 55 h 61"/>
                  <a:gd name="T60" fmla="*/ 17 w 39"/>
                  <a:gd name="T61" fmla="*/ 56 h 61"/>
                  <a:gd name="T62" fmla="*/ 24 w 39"/>
                  <a:gd name="T63" fmla="*/ 50 h 61"/>
                  <a:gd name="T64" fmla="*/ 24 w 39"/>
                  <a:gd name="T65" fmla="*/ 2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61">
                    <a:moveTo>
                      <a:pt x="35" y="0"/>
                    </a:move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51"/>
                      <a:pt x="35" y="53"/>
                      <a:pt x="35" y="53"/>
                    </a:cubicBezTo>
                    <a:cubicBezTo>
                      <a:pt x="35" y="54"/>
                      <a:pt x="36" y="55"/>
                      <a:pt x="36" y="55"/>
                    </a:cubicBezTo>
                    <a:cubicBezTo>
                      <a:pt x="37" y="56"/>
                      <a:pt x="38" y="56"/>
                      <a:pt x="39" y="56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2" y="57"/>
                      <a:pt x="20" y="59"/>
                      <a:pt x="19" y="60"/>
                    </a:cubicBezTo>
                    <a:cubicBezTo>
                      <a:pt x="18" y="61"/>
                      <a:pt x="16" y="61"/>
                      <a:pt x="14" y="61"/>
                    </a:cubicBezTo>
                    <a:cubicBezTo>
                      <a:pt x="9" y="61"/>
                      <a:pt x="6" y="59"/>
                      <a:pt x="3" y="54"/>
                    </a:cubicBezTo>
                    <a:cubicBezTo>
                      <a:pt x="1" y="50"/>
                      <a:pt x="0" y="46"/>
                      <a:pt x="0" y="40"/>
                    </a:cubicBezTo>
                    <a:cubicBezTo>
                      <a:pt x="0" y="36"/>
                      <a:pt x="1" y="32"/>
                      <a:pt x="2" y="28"/>
                    </a:cubicBezTo>
                    <a:cubicBezTo>
                      <a:pt x="3" y="25"/>
                      <a:pt x="5" y="22"/>
                      <a:pt x="7" y="20"/>
                    </a:cubicBezTo>
                    <a:cubicBezTo>
                      <a:pt x="10" y="18"/>
                      <a:pt x="12" y="18"/>
                      <a:pt x="15" y="18"/>
                    </a:cubicBezTo>
                    <a:cubicBezTo>
                      <a:pt x="17" y="18"/>
                      <a:pt x="18" y="18"/>
                      <a:pt x="20" y="19"/>
                    </a:cubicBezTo>
                    <a:cubicBezTo>
                      <a:pt x="21" y="19"/>
                      <a:pt x="22" y="21"/>
                      <a:pt x="24" y="23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7"/>
                      <a:pt x="24" y="5"/>
                      <a:pt x="24" y="5"/>
                    </a:cubicBezTo>
                    <a:cubicBezTo>
                      <a:pt x="23" y="4"/>
                      <a:pt x="23" y="3"/>
                      <a:pt x="22" y="3"/>
                    </a:cubicBezTo>
                    <a:cubicBezTo>
                      <a:pt x="21" y="2"/>
                      <a:pt x="20" y="2"/>
                      <a:pt x="1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lose/>
                    <a:moveTo>
                      <a:pt x="24" y="28"/>
                    </a:moveTo>
                    <a:cubicBezTo>
                      <a:pt x="22" y="24"/>
                      <a:pt x="20" y="22"/>
                      <a:pt x="17" y="22"/>
                    </a:cubicBezTo>
                    <a:cubicBezTo>
                      <a:pt x="16" y="22"/>
                      <a:pt x="15" y="22"/>
                      <a:pt x="14" y="23"/>
                    </a:cubicBezTo>
                    <a:cubicBezTo>
                      <a:pt x="14" y="24"/>
                      <a:pt x="13" y="25"/>
                      <a:pt x="12" y="28"/>
                    </a:cubicBezTo>
                    <a:cubicBezTo>
                      <a:pt x="12" y="30"/>
                      <a:pt x="11" y="33"/>
                      <a:pt x="11" y="38"/>
                    </a:cubicBezTo>
                    <a:cubicBezTo>
                      <a:pt x="11" y="43"/>
                      <a:pt x="12" y="47"/>
                      <a:pt x="12" y="50"/>
                    </a:cubicBezTo>
                    <a:cubicBezTo>
                      <a:pt x="13" y="52"/>
                      <a:pt x="14" y="54"/>
                      <a:pt x="15" y="55"/>
                    </a:cubicBezTo>
                    <a:cubicBezTo>
                      <a:pt x="16" y="55"/>
                      <a:pt x="16" y="56"/>
                      <a:pt x="17" y="56"/>
                    </a:cubicBezTo>
                    <a:cubicBezTo>
                      <a:pt x="20" y="56"/>
                      <a:pt x="22" y="54"/>
                      <a:pt x="24" y="50"/>
                    </a:cubicBez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4" name="ïşḻîḑé">
                <a:extLst>
                  <a:ext uri="{FF2B5EF4-FFF2-40B4-BE49-F238E27FC236}">
                    <a16:creationId xmlns:a16="http://schemas.microsoft.com/office/drawing/2014/main" id="{761B4C71-C373-44E6-9839-25871CFC177B}"/>
                  </a:ext>
                </a:extLst>
              </p:cNvPr>
              <p:cNvSpPr/>
              <p:nvPr/>
            </p:nvSpPr>
            <p:spPr bwMode="auto">
              <a:xfrm>
                <a:off x="7173913" y="3743325"/>
                <a:ext cx="155575" cy="198438"/>
              </a:xfrm>
              <a:custGeom>
                <a:avLst/>
                <a:gdLst>
                  <a:gd name="T0" fmla="*/ 47 w 47"/>
                  <a:gd name="T1" fmla="*/ 0 h 60"/>
                  <a:gd name="T2" fmla="*/ 47 w 47"/>
                  <a:gd name="T3" fmla="*/ 16 h 60"/>
                  <a:gd name="T4" fmla="*/ 46 w 47"/>
                  <a:gd name="T5" fmla="*/ 16 h 60"/>
                  <a:gd name="T6" fmla="*/ 43 w 47"/>
                  <a:gd name="T7" fmla="*/ 8 h 60"/>
                  <a:gd name="T8" fmla="*/ 39 w 47"/>
                  <a:gd name="T9" fmla="*/ 5 h 60"/>
                  <a:gd name="T10" fmla="*/ 33 w 47"/>
                  <a:gd name="T11" fmla="*/ 4 h 60"/>
                  <a:gd name="T12" fmla="*/ 30 w 47"/>
                  <a:gd name="T13" fmla="*/ 4 h 60"/>
                  <a:gd name="T14" fmla="*/ 30 w 47"/>
                  <a:gd name="T15" fmla="*/ 50 h 60"/>
                  <a:gd name="T16" fmla="*/ 30 w 47"/>
                  <a:gd name="T17" fmla="*/ 55 h 60"/>
                  <a:gd name="T18" fmla="*/ 32 w 47"/>
                  <a:gd name="T19" fmla="*/ 57 h 60"/>
                  <a:gd name="T20" fmla="*/ 35 w 47"/>
                  <a:gd name="T21" fmla="*/ 58 h 60"/>
                  <a:gd name="T22" fmla="*/ 37 w 47"/>
                  <a:gd name="T23" fmla="*/ 58 h 60"/>
                  <a:gd name="T24" fmla="*/ 37 w 47"/>
                  <a:gd name="T25" fmla="*/ 60 h 60"/>
                  <a:gd name="T26" fmla="*/ 10 w 47"/>
                  <a:gd name="T27" fmla="*/ 60 h 60"/>
                  <a:gd name="T28" fmla="*/ 10 w 47"/>
                  <a:gd name="T29" fmla="*/ 58 h 60"/>
                  <a:gd name="T30" fmla="*/ 11 w 47"/>
                  <a:gd name="T31" fmla="*/ 58 h 60"/>
                  <a:gd name="T32" fmla="*/ 15 w 47"/>
                  <a:gd name="T33" fmla="*/ 57 h 60"/>
                  <a:gd name="T34" fmla="*/ 17 w 47"/>
                  <a:gd name="T35" fmla="*/ 55 h 60"/>
                  <a:gd name="T36" fmla="*/ 17 w 47"/>
                  <a:gd name="T37" fmla="*/ 50 h 60"/>
                  <a:gd name="T38" fmla="*/ 17 w 47"/>
                  <a:gd name="T39" fmla="*/ 4 h 60"/>
                  <a:gd name="T40" fmla="*/ 13 w 47"/>
                  <a:gd name="T41" fmla="*/ 4 h 60"/>
                  <a:gd name="T42" fmla="*/ 5 w 47"/>
                  <a:gd name="T43" fmla="*/ 6 h 60"/>
                  <a:gd name="T44" fmla="*/ 1 w 47"/>
                  <a:gd name="T45" fmla="*/ 16 h 60"/>
                  <a:gd name="T46" fmla="*/ 0 w 47"/>
                  <a:gd name="T47" fmla="*/ 16 h 60"/>
                  <a:gd name="T48" fmla="*/ 0 w 47"/>
                  <a:gd name="T49" fmla="*/ 0 h 60"/>
                  <a:gd name="T50" fmla="*/ 47 w 47"/>
                  <a:gd name="T5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" h="60">
                    <a:moveTo>
                      <a:pt x="47" y="0"/>
                    </a:moveTo>
                    <a:cubicBezTo>
                      <a:pt x="47" y="16"/>
                      <a:pt x="47" y="16"/>
                      <a:pt x="47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5" y="13"/>
                      <a:pt x="44" y="10"/>
                      <a:pt x="43" y="8"/>
                    </a:cubicBezTo>
                    <a:cubicBezTo>
                      <a:pt x="42" y="7"/>
                      <a:pt x="40" y="6"/>
                      <a:pt x="39" y="5"/>
                    </a:cubicBezTo>
                    <a:cubicBezTo>
                      <a:pt x="38" y="4"/>
                      <a:pt x="36" y="4"/>
                      <a:pt x="33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53"/>
                      <a:pt x="30" y="55"/>
                      <a:pt x="30" y="55"/>
                    </a:cubicBezTo>
                    <a:cubicBezTo>
                      <a:pt x="30" y="56"/>
                      <a:pt x="31" y="57"/>
                      <a:pt x="32" y="57"/>
                    </a:cubicBezTo>
                    <a:cubicBezTo>
                      <a:pt x="33" y="58"/>
                      <a:pt x="34" y="58"/>
                      <a:pt x="35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3" y="58"/>
                      <a:pt x="14" y="58"/>
                      <a:pt x="15" y="57"/>
                    </a:cubicBezTo>
                    <a:cubicBezTo>
                      <a:pt x="16" y="57"/>
                      <a:pt x="16" y="56"/>
                      <a:pt x="17" y="55"/>
                    </a:cubicBezTo>
                    <a:cubicBezTo>
                      <a:pt x="17" y="54"/>
                      <a:pt x="17" y="53"/>
                      <a:pt x="17" y="5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7" y="5"/>
                      <a:pt x="5" y="6"/>
                    </a:cubicBezTo>
                    <a:cubicBezTo>
                      <a:pt x="3" y="9"/>
                      <a:pt x="2" y="12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5" name="ïşlíḋê">
                <a:extLst>
                  <a:ext uri="{FF2B5EF4-FFF2-40B4-BE49-F238E27FC236}">
                    <a16:creationId xmlns:a16="http://schemas.microsoft.com/office/drawing/2014/main" id="{A67ECC72-E668-40EA-90D2-90ED05BCF990}"/>
                  </a:ext>
                </a:extLst>
              </p:cNvPr>
              <p:cNvSpPr/>
              <p:nvPr/>
            </p:nvSpPr>
            <p:spPr bwMode="auto">
              <a:xfrm>
                <a:off x="7332663" y="3802063"/>
                <a:ext cx="98425" cy="142875"/>
              </a:xfrm>
              <a:custGeom>
                <a:avLst/>
                <a:gdLst>
                  <a:gd name="T0" fmla="*/ 30 w 30"/>
                  <a:gd name="T1" fmla="*/ 20 h 43"/>
                  <a:gd name="T2" fmla="*/ 10 w 30"/>
                  <a:gd name="T3" fmla="*/ 20 h 43"/>
                  <a:gd name="T4" fmla="*/ 14 w 30"/>
                  <a:gd name="T5" fmla="*/ 33 h 43"/>
                  <a:gd name="T6" fmla="*/ 21 w 30"/>
                  <a:gd name="T7" fmla="*/ 36 h 43"/>
                  <a:gd name="T8" fmla="*/ 25 w 30"/>
                  <a:gd name="T9" fmla="*/ 35 h 43"/>
                  <a:gd name="T10" fmla="*/ 29 w 30"/>
                  <a:gd name="T11" fmla="*/ 30 h 43"/>
                  <a:gd name="T12" fmla="*/ 30 w 30"/>
                  <a:gd name="T13" fmla="*/ 31 h 43"/>
                  <a:gd name="T14" fmla="*/ 24 w 30"/>
                  <a:gd name="T15" fmla="*/ 40 h 43"/>
                  <a:gd name="T16" fmla="*/ 16 w 30"/>
                  <a:gd name="T17" fmla="*/ 43 h 43"/>
                  <a:gd name="T18" fmla="*/ 3 w 30"/>
                  <a:gd name="T19" fmla="*/ 36 h 43"/>
                  <a:gd name="T20" fmla="*/ 0 w 30"/>
                  <a:gd name="T21" fmla="*/ 22 h 43"/>
                  <a:gd name="T22" fmla="*/ 5 w 30"/>
                  <a:gd name="T23" fmla="*/ 6 h 43"/>
                  <a:gd name="T24" fmla="*/ 16 w 30"/>
                  <a:gd name="T25" fmla="*/ 0 h 43"/>
                  <a:gd name="T26" fmla="*/ 26 w 30"/>
                  <a:gd name="T27" fmla="*/ 5 h 43"/>
                  <a:gd name="T28" fmla="*/ 30 w 30"/>
                  <a:gd name="T29" fmla="*/ 20 h 43"/>
                  <a:gd name="T30" fmla="*/ 21 w 30"/>
                  <a:gd name="T31" fmla="*/ 17 h 43"/>
                  <a:gd name="T32" fmla="*/ 20 w 30"/>
                  <a:gd name="T33" fmla="*/ 7 h 43"/>
                  <a:gd name="T34" fmla="*/ 18 w 30"/>
                  <a:gd name="T35" fmla="*/ 3 h 43"/>
                  <a:gd name="T36" fmla="*/ 16 w 30"/>
                  <a:gd name="T37" fmla="*/ 2 h 43"/>
                  <a:gd name="T38" fmla="*/ 13 w 30"/>
                  <a:gd name="T39" fmla="*/ 5 h 43"/>
                  <a:gd name="T40" fmla="*/ 10 w 30"/>
                  <a:gd name="T41" fmla="*/ 15 h 43"/>
                  <a:gd name="T42" fmla="*/ 10 w 30"/>
                  <a:gd name="T43" fmla="*/ 17 h 43"/>
                  <a:gd name="T44" fmla="*/ 21 w 30"/>
                  <a:gd name="T45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5"/>
                      <a:pt x="12" y="30"/>
                      <a:pt x="14" y="33"/>
                    </a:cubicBezTo>
                    <a:cubicBezTo>
                      <a:pt x="16" y="35"/>
                      <a:pt x="18" y="36"/>
                      <a:pt x="21" y="36"/>
                    </a:cubicBezTo>
                    <a:cubicBezTo>
                      <a:pt x="22" y="36"/>
                      <a:pt x="24" y="36"/>
                      <a:pt x="25" y="35"/>
                    </a:cubicBezTo>
                    <a:cubicBezTo>
                      <a:pt x="26" y="34"/>
                      <a:pt x="28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2" y="10"/>
                      <a:pt x="5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6" y="5"/>
                    </a:cubicBezTo>
                    <a:cubicBezTo>
                      <a:pt x="29" y="8"/>
                      <a:pt x="30" y="13"/>
                      <a:pt x="30" y="20"/>
                    </a:cubicBezTo>
                    <a:close/>
                    <a:moveTo>
                      <a:pt x="21" y="17"/>
                    </a:moveTo>
                    <a:cubicBezTo>
                      <a:pt x="21" y="12"/>
                      <a:pt x="21" y="9"/>
                      <a:pt x="20" y="7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7" y="3"/>
                      <a:pt x="17" y="2"/>
                      <a:pt x="16" y="2"/>
                    </a:cubicBezTo>
                    <a:cubicBezTo>
                      <a:pt x="14" y="2"/>
                      <a:pt x="13" y="3"/>
                      <a:pt x="13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6" name="ïş1îďe">
                <a:extLst>
                  <a:ext uri="{FF2B5EF4-FFF2-40B4-BE49-F238E27FC236}">
                    <a16:creationId xmlns:a16="http://schemas.microsoft.com/office/drawing/2014/main" id="{8354FF1C-DB0D-4C80-9B1D-AC951B271054}"/>
                  </a:ext>
                </a:extLst>
              </p:cNvPr>
              <p:cNvSpPr/>
              <p:nvPr/>
            </p:nvSpPr>
            <p:spPr bwMode="auto">
              <a:xfrm>
                <a:off x="7458075" y="3802063"/>
                <a:ext cx="98425" cy="142875"/>
              </a:xfrm>
              <a:custGeom>
                <a:avLst/>
                <a:gdLst>
                  <a:gd name="T0" fmla="*/ 29 w 30"/>
                  <a:gd name="T1" fmla="*/ 31 h 43"/>
                  <a:gd name="T2" fmla="*/ 30 w 30"/>
                  <a:gd name="T3" fmla="*/ 32 h 43"/>
                  <a:gd name="T4" fmla="*/ 24 w 30"/>
                  <a:gd name="T5" fmla="*/ 40 h 43"/>
                  <a:gd name="T6" fmla="*/ 16 w 30"/>
                  <a:gd name="T7" fmla="*/ 43 h 43"/>
                  <a:gd name="T8" fmla="*/ 4 w 30"/>
                  <a:gd name="T9" fmla="*/ 37 h 43"/>
                  <a:gd name="T10" fmla="*/ 0 w 30"/>
                  <a:gd name="T11" fmla="*/ 22 h 43"/>
                  <a:gd name="T12" fmla="*/ 4 w 30"/>
                  <a:gd name="T13" fmla="*/ 7 h 43"/>
                  <a:gd name="T14" fmla="*/ 17 w 30"/>
                  <a:gd name="T15" fmla="*/ 0 h 43"/>
                  <a:gd name="T16" fmla="*/ 26 w 30"/>
                  <a:gd name="T17" fmla="*/ 3 h 43"/>
                  <a:gd name="T18" fmla="*/ 29 w 30"/>
                  <a:gd name="T19" fmla="*/ 10 h 43"/>
                  <a:gd name="T20" fmla="*/ 28 w 30"/>
                  <a:gd name="T21" fmla="*/ 14 h 43"/>
                  <a:gd name="T22" fmla="*/ 24 w 30"/>
                  <a:gd name="T23" fmla="*/ 15 h 43"/>
                  <a:gd name="T24" fmla="*/ 20 w 30"/>
                  <a:gd name="T25" fmla="*/ 14 h 43"/>
                  <a:gd name="T26" fmla="*/ 19 w 30"/>
                  <a:gd name="T27" fmla="*/ 8 h 43"/>
                  <a:gd name="T28" fmla="*/ 17 w 30"/>
                  <a:gd name="T29" fmla="*/ 4 h 43"/>
                  <a:gd name="T30" fmla="*/ 15 w 30"/>
                  <a:gd name="T31" fmla="*/ 3 h 43"/>
                  <a:gd name="T32" fmla="*/ 12 w 30"/>
                  <a:gd name="T33" fmla="*/ 5 h 43"/>
                  <a:gd name="T34" fmla="*/ 10 w 30"/>
                  <a:gd name="T35" fmla="*/ 15 h 43"/>
                  <a:gd name="T36" fmla="*/ 12 w 30"/>
                  <a:gd name="T37" fmla="*/ 26 h 43"/>
                  <a:gd name="T38" fmla="*/ 16 w 30"/>
                  <a:gd name="T39" fmla="*/ 34 h 43"/>
                  <a:gd name="T40" fmla="*/ 21 w 30"/>
                  <a:gd name="T41" fmla="*/ 36 h 43"/>
                  <a:gd name="T42" fmla="*/ 25 w 30"/>
                  <a:gd name="T43" fmla="*/ 35 h 43"/>
                  <a:gd name="T44" fmla="*/ 29 w 30"/>
                  <a:gd name="T45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43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8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8" y="6"/>
                      <a:pt x="18" y="4"/>
                      <a:pt x="17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7" name="išliḑè">
                <a:extLst>
                  <a:ext uri="{FF2B5EF4-FFF2-40B4-BE49-F238E27FC236}">
                    <a16:creationId xmlns:a16="http://schemas.microsoft.com/office/drawing/2014/main" id="{080629A7-A2C1-420A-BC21-01BEB9243218}"/>
                  </a:ext>
                </a:extLst>
              </p:cNvPr>
              <p:cNvSpPr/>
              <p:nvPr/>
            </p:nvSpPr>
            <p:spPr bwMode="auto">
              <a:xfrm>
                <a:off x="7580313" y="3743325"/>
                <a:ext cx="128588" cy="198438"/>
              </a:xfrm>
              <a:custGeom>
                <a:avLst/>
                <a:gdLst>
                  <a:gd name="T0" fmla="*/ 15 w 39"/>
                  <a:gd name="T1" fmla="*/ 0 h 60"/>
                  <a:gd name="T2" fmla="*/ 15 w 39"/>
                  <a:gd name="T3" fmla="*/ 24 h 60"/>
                  <a:gd name="T4" fmla="*/ 20 w 39"/>
                  <a:gd name="T5" fmla="*/ 19 h 60"/>
                  <a:gd name="T6" fmla="*/ 25 w 39"/>
                  <a:gd name="T7" fmla="*/ 18 h 60"/>
                  <a:gd name="T8" fmla="*/ 31 w 39"/>
                  <a:gd name="T9" fmla="*/ 20 h 60"/>
                  <a:gd name="T10" fmla="*/ 35 w 39"/>
                  <a:gd name="T11" fmla="*/ 25 h 60"/>
                  <a:gd name="T12" fmla="*/ 35 w 39"/>
                  <a:gd name="T13" fmla="*/ 35 h 60"/>
                  <a:gd name="T14" fmla="*/ 35 w 39"/>
                  <a:gd name="T15" fmla="*/ 51 h 60"/>
                  <a:gd name="T16" fmla="*/ 36 w 39"/>
                  <a:gd name="T17" fmla="*/ 57 h 60"/>
                  <a:gd name="T18" fmla="*/ 39 w 39"/>
                  <a:gd name="T19" fmla="*/ 58 h 60"/>
                  <a:gd name="T20" fmla="*/ 39 w 39"/>
                  <a:gd name="T21" fmla="*/ 60 h 60"/>
                  <a:gd name="T22" fmla="*/ 21 w 39"/>
                  <a:gd name="T23" fmla="*/ 60 h 60"/>
                  <a:gd name="T24" fmla="*/ 21 w 39"/>
                  <a:gd name="T25" fmla="*/ 58 h 60"/>
                  <a:gd name="T26" fmla="*/ 24 w 39"/>
                  <a:gd name="T27" fmla="*/ 56 h 60"/>
                  <a:gd name="T28" fmla="*/ 24 w 39"/>
                  <a:gd name="T29" fmla="*/ 51 h 60"/>
                  <a:gd name="T30" fmla="*/ 24 w 39"/>
                  <a:gd name="T31" fmla="*/ 33 h 60"/>
                  <a:gd name="T32" fmla="*/ 24 w 39"/>
                  <a:gd name="T33" fmla="*/ 26 h 60"/>
                  <a:gd name="T34" fmla="*/ 23 w 39"/>
                  <a:gd name="T35" fmla="*/ 24 h 60"/>
                  <a:gd name="T36" fmla="*/ 21 w 39"/>
                  <a:gd name="T37" fmla="*/ 24 h 60"/>
                  <a:gd name="T38" fmla="*/ 18 w 39"/>
                  <a:gd name="T39" fmla="*/ 25 h 60"/>
                  <a:gd name="T40" fmla="*/ 15 w 39"/>
                  <a:gd name="T41" fmla="*/ 29 h 60"/>
                  <a:gd name="T42" fmla="*/ 15 w 39"/>
                  <a:gd name="T43" fmla="*/ 51 h 60"/>
                  <a:gd name="T44" fmla="*/ 15 w 39"/>
                  <a:gd name="T45" fmla="*/ 56 h 60"/>
                  <a:gd name="T46" fmla="*/ 18 w 39"/>
                  <a:gd name="T47" fmla="*/ 58 h 60"/>
                  <a:gd name="T48" fmla="*/ 18 w 39"/>
                  <a:gd name="T49" fmla="*/ 60 h 60"/>
                  <a:gd name="T50" fmla="*/ 0 w 39"/>
                  <a:gd name="T51" fmla="*/ 60 h 60"/>
                  <a:gd name="T52" fmla="*/ 0 w 39"/>
                  <a:gd name="T53" fmla="*/ 58 h 60"/>
                  <a:gd name="T54" fmla="*/ 3 w 39"/>
                  <a:gd name="T55" fmla="*/ 57 h 60"/>
                  <a:gd name="T56" fmla="*/ 4 w 39"/>
                  <a:gd name="T57" fmla="*/ 51 h 60"/>
                  <a:gd name="T58" fmla="*/ 4 w 39"/>
                  <a:gd name="T59" fmla="*/ 9 h 60"/>
                  <a:gd name="T60" fmla="*/ 3 w 39"/>
                  <a:gd name="T61" fmla="*/ 3 h 60"/>
                  <a:gd name="T62" fmla="*/ 0 w 39"/>
                  <a:gd name="T63" fmla="*/ 2 h 60"/>
                  <a:gd name="T64" fmla="*/ 0 w 39"/>
                  <a:gd name="T65" fmla="*/ 0 h 60"/>
                  <a:gd name="T66" fmla="*/ 15 w 39"/>
                  <a:gd name="T6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" h="6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5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8" name="íṥļîḑê">
                <a:extLst>
                  <a:ext uri="{FF2B5EF4-FFF2-40B4-BE49-F238E27FC236}">
                    <a16:creationId xmlns:a16="http://schemas.microsoft.com/office/drawing/2014/main" id="{D5BD7822-C2E8-41B0-902F-33023F472207}"/>
                  </a:ext>
                </a:extLst>
              </p:cNvPr>
              <p:cNvSpPr/>
              <p:nvPr/>
            </p:nvSpPr>
            <p:spPr bwMode="auto">
              <a:xfrm>
                <a:off x="7735888" y="3802063"/>
                <a:ext cx="128588" cy="139700"/>
              </a:xfrm>
              <a:custGeom>
                <a:avLst/>
                <a:gdLst>
                  <a:gd name="T0" fmla="*/ 14 w 39"/>
                  <a:gd name="T1" fmla="*/ 1 h 42"/>
                  <a:gd name="T2" fmla="*/ 14 w 39"/>
                  <a:gd name="T3" fmla="*/ 6 h 42"/>
                  <a:gd name="T4" fmla="*/ 20 w 39"/>
                  <a:gd name="T5" fmla="*/ 1 h 42"/>
                  <a:gd name="T6" fmla="*/ 25 w 39"/>
                  <a:gd name="T7" fmla="*/ 0 h 42"/>
                  <a:gd name="T8" fmla="*/ 31 w 39"/>
                  <a:gd name="T9" fmla="*/ 2 h 42"/>
                  <a:gd name="T10" fmla="*/ 34 w 39"/>
                  <a:gd name="T11" fmla="*/ 7 h 42"/>
                  <a:gd name="T12" fmla="*/ 35 w 39"/>
                  <a:gd name="T13" fmla="*/ 17 h 42"/>
                  <a:gd name="T14" fmla="*/ 35 w 39"/>
                  <a:gd name="T15" fmla="*/ 33 h 42"/>
                  <a:gd name="T16" fmla="*/ 36 w 39"/>
                  <a:gd name="T17" fmla="*/ 39 h 42"/>
                  <a:gd name="T18" fmla="*/ 39 w 39"/>
                  <a:gd name="T19" fmla="*/ 40 h 42"/>
                  <a:gd name="T20" fmla="*/ 39 w 39"/>
                  <a:gd name="T21" fmla="*/ 42 h 42"/>
                  <a:gd name="T22" fmla="*/ 20 w 39"/>
                  <a:gd name="T23" fmla="*/ 42 h 42"/>
                  <a:gd name="T24" fmla="*/ 20 w 39"/>
                  <a:gd name="T25" fmla="*/ 40 h 42"/>
                  <a:gd name="T26" fmla="*/ 23 w 39"/>
                  <a:gd name="T27" fmla="*/ 38 h 42"/>
                  <a:gd name="T28" fmla="*/ 24 w 39"/>
                  <a:gd name="T29" fmla="*/ 33 h 42"/>
                  <a:gd name="T30" fmla="*/ 24 w 39"/>
                  <a:gd name="T31" fmla="*/ 15 h 42"/>
                  <a:gd name="T32" fmla="*/ 24 w 39"/>
                  <a:gd name="T33" fmla="*/ 8 h 42"/>
                  <a:gd name="T34" fmla="*/ 22 w 39"/>
                  <a:gd name="T35" fmla="*/ 6 h 42"/>
                  <a:gd name="T36" fmla="*/ 21 w 39"/>
                  <a:gd name="T37" fmla="*/ 6 h 42"/>
                  <a:gd name="T38" fmla="*/ 14 w 39"/>
                  <a:gd name="T39" fmla="*/ 11 h 42"/>
                  <a:gd name="T40" fmla="*/ 14 w 39"/>
                  <a:gd name="T41" fmla="*/ 33 h 42"/>
                  <a:gd name="T42" fmla="*/ 15 w 39"/>
                  <a:gd name="T43" fmla="*/ 39 h 42"/>
                  <a:gd name="T44" fmla="*/ 18 w 39"/>
                  <a:gd name="T45" fmla="*/ 40 h 42"/>
                  <a:gd name="T46" fmla="*/ 18 w 39"/>
                  <a:gd name="T47" fmla="*/ 42 h 42"/>
                  <a:gd name="T48" fmla="*/ 0 w 39"/>
                  <a:gd name="T49" fmla="*/ 42 h 42"/>
                  <a:gd name="T50" fmla="*/ 0 w 39"/>
                  <a:gd name="T51" fmla="*/ 40 h 42"/>
                  <a:gd name="T52" fmla="*/ 3 w 39"/>
                  <a:gd name="T53" fmla="*/ 39 h 42"/>
                  <a:gd name="T54" fmla="*/ 4 w 39"/>
                  <a:gd name="T55" fmla="*/ 33 h 42"/>
                  <a:gd name="T56" fmla="*/ 4 w 39"/>
                  <a:gd name="T57" fmla="*/ 10 h 42"/>
                  <a:gd name="T58" fmla="*/ 3 w 39"/>
                  <a:gd name="T59" fmla="*/ 4 h 42"/>
                  <a:gd name="T60" fmla="*/ 0 w 39"/>
                  <a:gd name="T61" fmla="*/ 2 h 42"/>
                  <a:gd name="T62" fmla="*/ 0 w 39"/>
                  <a:gd name="T63" fmla="*/ 1 h 42"/>
                  <a:gd name="T64" fmla="*/ 14 w 39"/>
                  <a:gd name="T6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2">
                    <a:moveTo>
                      <a:pt x="14" y="1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3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2" y="40"/>
                      <a:pt x="23" y="39"/>
                      <a:pt x="23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3" y="7"/>
                      <a:pt x="23" y="7"/>
                      <a:pt x="22" y="6"/>
                    </a:cubicBezTo>
                    <a:cubicBezTo>
                      <a:pt x="22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4" y="11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3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5"/>
                      <a:pt x="3" y="4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9" name="íśḻîďê">
                <a:extLst>
                  <a:ext uri="{FF2B5EF4-FFF2-40B4-BE49-F238E27FC236}">
                    <a16:creationId xmlns:a16="http://schemas.microsoft.com/office/drawing/2014/main" id="{26935E46-4185-444D-9085-AA3850405F4B}"/>
                  </a:ext>
                </a:extLst>
              </p:cNvPr>
              <p:cNvSpPr/>
              <p:nvPr/>
            </p:nvSpPr>
            <p:spPr bwMode="auto">
              <a:xfrm>
                <a:off x="7886700" y="3802063"/>
                <a:ext cx="112713" cy="142875"/>
              </a:xfrm>
              <a:custGeom>
                <a:avLst/>
                <a:gdLst>
                  <a:gd name="T0" fmla="*/ 17 w 34"/>
                  <a:gd name="T1" fmla="*/ 0 h 43"/>
                  <a:gd name="T2" fmla="*/ 26 w 34"/>
                  <a:gd name="T3" fmla="*/ 2 h 43"/>
                  <a:gd name="T4" fmla="*/ 32 w 34"/>
                  <a:gd name="T5" fmla="*/ 10 h 43"/>
                  <a:gd name="T6" fmla="*/ 34 w 34"/>
                  <a:gd name="T7" fmla="*/ 21 h 43"/>
                  <a:gd name="T8" fmla="*/ 31 w 34"/>
                  <a:gd name="T9" fmla="*/ 36 h 43"/>
                  <a:gd name="T10" fmla="*/ 17 w 34"/>
                  <a:gd name="T11" fmla="*/ 43 h 43"/>
                  <a:gd name="T12" fmla="*/ 5 w 34"/>
                  <a:gd name="T13" fmla="*/ 37 h 43"/>
                  <a:gd name="T14" fmla="*/ 0 w 34"/>
                  <a:gd name="T15" fmla="*/ 22 h 43"/>
                  <a:gd name="T16" fmla="*/ 5 w 34"/>
                  <a:gd name="T17" fmla="*/ 6 h 43"/>
                  <a:gd name="T18" fmla="*/ 17 w 34"/>
                  <a:gd name="T19" fmla="*/ 0 h 43"/>
                  <a:gd name="T20" fmla="*/ 18 w 34"/>
                  <a:gd name="T21" fmla="*/ 3 h 43"/>
                  <a:gd name="T22" fmla="*/ 14 w 34"/>
                  <a:gd name="T23" fmla="*/ 4 h 43"/>
                  <a:gd name="T24" fmla="*/ 12 w 34"/>
                  <a:gd name="T25" fmla="*/ 11 h 43"/>
                  <a:gd name="T26" fmla="*/ 12 w 34"/>
                  <a:gd name="T27" fmla="*/ 25 h 43"/>
                  <a:gd name="T28" fmla="*/ 12 w 34"/>
                  <a:gd name="T29" fmla="*/ 34 h 43"/>
                  <a:gd name="T30" fmla="*/ 14 w 34"/>
                  <a:gd name="T31" fmla="*/ 38 h 43"/>
                  <a:gd name="T32" fmla="*/ 17 w 34"/>
                  <a:gd name="T33" fmla="*/ 40 h 43"/>
                  <a:gd name="T34" fmla="*/ 20 w 34"/>
                  <a:gd name="T35" fmla="*/ 39 h 43"/>
                  <a:gd name="T36" fmla="*/ 22 w 34"/>
                  <a:gd name="T37" fmla="*/ 35 h 43"/>
                  <a:gd name="T38" fmla="*/ 23 w 34"/>
                  <a:gd name="T39" fmla="*/ 18 h 43"/>
                  <a:gd name="T40" fmla="*/ 22 w 34"/>
                  <a:gd name="T41" fmla="*/ 8 h 43"/>
                  <a:gd name="T42" fmla="*/ 20 w 34"/>
                  <a:gd name="T43" fmla="*/ 4 h 43"/>
                  <a:gd name="T44" fmla="*/ 18 w 34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" h="43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0" name="iṣļiḍé">
                <a:extLst>
                  <a:ext uri="{FF2B5EF4-FFF2-40B4-BE49-F238E27FC236}">
                    <a16:creationId xmlns:a16="http://schemas.microsoft.com/office/drawing/2014/main" id="{F59B5866-917E-4AE5-969E-EA77C771C05F}"/>
                  </a:ext>
                </a:extLst>
              </p:cNvPr>
              <p:cNvSpPr/>
              <p:nvPr/>
            </p:nvSpPr>
            <p:spPr bwMode="auto">
              <a:xfrm>
                <a:off x="8021638" y="3743325"/>
                <a:ext cx="66675" cy="198438"/>
              </a:xfrm>
              <a:custGeom>
                <a:avLst/>
                <a:gdLst>
                  <a:gd name="T0" fmla="*/ 16 w 20"/>
                  <a:gd name="T1" fmla="*/ 0 h 60"/>
                  <a:gd name="T2" fmla="*/ 16 w 20"/>
                  <a:gd name="T3" fmla="*/ 51 h 60"/>
                  <a:gd name="T4" fmla="*/ 17 w 20"/>
                  <a:gd name="T5" fmla="*/ 57 h 60"/>
                  <a:gd name="T6" fmla="*/ 20 w 20"/>
                  <a:gd name="T7" fmla="*/ 58 h 60"/>
                  <a:gd name="T8" fmla="*/ 20 w 20"/>
                  <a:gd name="T9" fmla="*/ 60 h 60"/>
                  <a:gd name="T10" fmla="*/ 0 w 20"/>
                  <a:gd name="T11" fmla="*/ 60 h 60"/>
                  <a:gd name="T12" fmla="*/ 0 w 20"/>
                  <a:gd name="T13" fmla="*/ 58 h 60"/>
                  <a:gd name="T14" fmla="*/ 4 w 20"/>
                  <a:gd name="T15" fmla="*/ 57 h 60"/>
                  <a:gd name="T16" fmla="*/ 5 w 20"/>
                  <a:gd name="T17" fmla="*/ 51 h 60"/>
                  <a:gd name="T18" fmla="*/ 5 w 20"/>
                  <a:gd name="T19" fmla="*/ 9 h 60"/>
                  <a:gd name="T20" fmla="*/ 4 w 20"/>
                  <a:gd name="T21" fmla="*/ 3 h 60"/>
                  <a:gd name="T22" fmla="*/ 0 w 20"/>
                  <a:gd name="T23" fmla="*/ 2 h 60"/>
                  <a:gd name="T24" fmla="*/ 0 w 20"/>
                  <a:gd name="T25" fmla="*/ 0 h 60"/>
                  <a:gd name="T26" fmla="*/ 16 w 20"/>
                  <a:gd name="T2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60">
                    <a:moveTo>
                      <a:pt x="16" y="0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4"/>
                      <a:pt x="16" y="56"/>
                      <a:pt x="17" y="57"/>
                    </a:cubicBezTo>
                    <a:cubicBezTo>
                      <a:pt x="17" y="58"/>
                      <a:pt x="18" y="58"/>
                      <a:pt x="20" y="58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8"/>
                      <a:pt x="4" y="57"/>
                    </a:cubicBezTo>
                    <a:cubicBezTo>
                      <a:pt x="5" y="56"/>
                      <a:pt x="5" y="54"/>
                      <a:pt x="5" y="5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6"/>
                      <a:pt x="4" y="4"/>
                      <a:pt x="4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1" name="išḷíḑè">
                <a:extLst>
                  <a:ext uri="{FF2B5EF4-FFF2-40B4-BE49-F238E27FC236}">
                    <a16:creationId xmlns:a16="http://schemas.microsoft.com/office/drawing/2014/main" id="{35FFD82E-C012-4062-AABB-5544BE2C6D41}"/>
                  </a:ext>
                </a:extLst>
              </p:cNvPr>
              <p:cNvSpPr/>
              <p:nvPr/>
            </p:nvSpPr>
            <p:spPr bwMode="auto">
              <a:xfrm>
                <a:off x="8107363" y="3802063"/>
                <a:ext cx="112713" cy="142875"/>
              </a:xfrm>
              <a:custGeom>
                <a:avLst/>
                <a:gdLst>
                  <a:gd name="T0" fmla="*/ 17 w 34"/>
                  <a:gd name="T1" fmla="*/ 0 h 43"/>
                  <a:gd name="T2" fmla="*/ 26 w 34"/>
                  <a:gd name="T3" fmla="*/ 2 h 43"/>
                  <a:gd name="T4" fmla="*/ 32 w 34"/>
                  <a:gd name="T5" fmla="*/ 10 h 43"/>
                  <a:gd name="T6" fmla="*/ 34 w 34"/>
                  <a:gd name="T7" fmla="*/ 21 h 43"/>
                  <a:gd name="T8" fmla="*/ 30 w 34"/>
                  <a:gd name="T9" fmla="*/ 36 h 43"/>
                  <a:gd name="T10" fmla="*/ 17 w 34"/>
                  <a:gd name="T11" fmla="*/ 43 h 43"/>
                  <a:gd name="T12" fmla="*/ 5 w 34"/>
                  <a:gd name="T13" fmla="*/ 37 h 43"/>
                  <a:gd name="T14" fmla="*/ 0 w 34"/>
                  <a:gd name="T15" fmla="*/ 22 h 43"/>
                  <a:gd name="T16" fmla="*/ 5 w 34"/>
                  <a:gd name="T17" fmla="*/ 6 h 43"/>
                  <a:gd name="T18" fmla="*/ 17 w 34"/>
                  <a:gd name="T19" fmla="*/ 0 h 43"/>
                  <a:gd name="T20" fmla="*/ 17 w 34"/>
                  <a:gd name="T21" fmla="*/ 3 h 43"/>
                  <a:gd name="T22" fmla="*/ 14 w 34"/>
                  <a:gd name="T23" fmla="*/ 4 h 43"/>
                  <a:gd name="T24" fmla="*/ 12 w 34"/>
                  <a:gd name="T25" fmla="*/ 11 h 43"/>
                  <a:gd name="T26" fmla="*/ 11 w 34"/>
                  <a:gd name="T27" fmla="*/ 25 h 43"/>
                  <a:gd name="T28" fmla="*/ 12 w 34"/>
                  <a:gd name="T29" fmla="*/ 34 h 43"/>
                  <a:gd name="T30" fmla="*/ 14 w 34"/>
                  <a:gd name="T31" fmla="*/ 38 h 43"/>
                  <a:gd name="T32" fmla="*/ 17 w 34"/>
                  <a:gd name="T33" fmla="*/ 40 h 43"/>
                  <a:gd name="T34" fmla="*/ 20 w 34"/>
                  <a:gd name="T35" fmla="*/ 39 h 43"/>
                  <a:gd name="T36" fmla="*/ 22 w 34"/>
                  <a:gd name="T37" fmla="*/ 35 h 43"/>
                  <a:gd name="T38" fmla="*/ 23 w 34"/>
                  <a:gd name="T39" fmla="*/ 18 h 43"/>
                  <a:gd name="T40" fmla="*/ 22 w 34"/>
                  <a:gd name="T41" fmla="*/ 8 h 43"/>
                  <a:gd name="T42" fmla="*/ 20 w 34"/>
                  <a:gd name="T43" fmla="*/ 4 h 43"/>
                  <a:gd name="T44" fmla="*/ 17 w 34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" h="43">
                    <a:moveTo>
                      <a:pt x="17" y="0"/>
                    </a:moveTo>
                    <a:cubicBezTo>
                      <a:pt x="20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0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7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2" y="8"/>
                      <a:pt x="12" y="11"/>
                    </a:cubicBezTo>
                    <a:cubicBezTo>
                      <a:pt x="12" y="14"/>
                      <a:pt x="11" y="19"/>
                      <a:pt x="11" y="25"/>
                    </a:cubicBezTo>
                    <a:cubicBezTo>
                      <a:pt x="11" y="28"/>
                      <a:pt x="12" y="31"/>
                      <a:pt x="12" y="34"/>
                    </a:cubicBezTo>
                    <a:cubicBezTo>
                      <a:pt x="12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8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2" y="32"/>
                      <a:pt x="23" y="26"/>
                      <a:pt x="23" y="18"/>
                    </a:cubicBezTo>
                    <a:cubicBezTo>
                      <a:pt x="23" y="13"/>
                      <a:pt x="22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2" name="îšľîḋê">
                <a:extLst>
                  <a:ext uri="{FF2B5EF4-FFF2-40B4-BE49-F238E27FC236}">
                    <a16:creationId xmlns:a16="http://schemas.microsoft.com/office/drawing/2014/main" id="{216FC63F-55E4-4D45-AA53-3CD28E189C16}"/>
                  </a:ext>
                </a:extLst>
              </p:cNvPr>
              <p:cNvSpPr/>
              <p:nvPr/>
            </p:nvSpPr>
            <p:spPr bwMode="auto">
              <a:xfrm>
                <a:off x="8247063" y="3802063"/>
                <a:ext cx="119063" cy="203200"/>
              </a:xfrm>
              <a:custGeom>
                <a:avLst/>
                <a:gdLst>
                  <a:gd name="T0" fmla="*/ 23 w 36"/>
                  <a:gd name="T1" fmla="*/ 1 h 61"/>
                  <a:gd name="T2" fmla="*/ 36 w 36"/>
                  <a:gd name="T3" fmla="*/ 1 h 61"/>
                  <a:gd name="T4" fmla="*/ 36 w 36"/>
                  <a:gd name="T5" fmla="*/ 6 h 61"/>
                  <a:gd name="T6" fmla="*/ 29 w 36"/>
                  <a:gd name="T7" fmla="*/ 6 h 61"/>
                  <a:gd name="T8" fmla="*/ 31 w 36"/>
                  <a:gd name="T9" fmla="*/ 10 h 61"/>
                  <a:gd name="T10" fmla="*/ 32 w 36"/>
                  <a:gd name="T11" fmla="*/ 15 h 61"/>
                  <a:gd name="T12" fmla="*/ 30 w 36"/>
                  <a:gd name="T13" fmla="*/ 23 h 61"/>
                  <a:gd name="T14" fmla="*/ 24 w 36"/>
                  <a:gd name="T15" fmla="*/ 28 h 61"/>
                  <a:gd name="T16" fmla="*/ 18 w 36"/>
                  <a:gd name="T17" fmla="*/ 29 h 61"/>
                  <a:gd name="T18" fmla="*/ 13 w 36"/>
                  <a:gd name="T19" fmla="*/ 29 h 61"/>
                  <a:gd name="T20" fmla="*/ 10 w 36"/>
                  <a:gd name="T21" fmla="*/ 31 h 61"/>
                  <a:gd name="T22" fmla="*/ 9 w 36"/>
                  <a:gd name="T23" fmla="*/ 34 h 61"/>
                  <a:gd name="T24" fmla="*/ 10 w 36"/>
                  <a:gd name="T25" fmla="*/ 36 h 61"/>
                  <a:gd name="T26" fmla="*/ 13 w 36"/>
                  <a:gd name="T27" fmla="*/ 37 h 61"/>
                  <a:gd name="T28" fmla="*/ 20 w 36"/>
                  <a:gd name="T29" fmla="*/ 37 h 61"/>
                  <a:gd name="T30" fmla="*/ 31 w 36"/>
                  <a:gd name="T31" fmla="*/ 39 h 61"/>
                  <a:gd name="T32" fmla="*/ 36 w 36"/>
                  <a:gd name="T33" fmla="*/ 48 h 61"/>
                  <a:gd name="T34" fmla="*/ 34 w 36"/>
                  <a:gd name="T35" fmla="*/ 55 h 61"/>
                  <a:gd name="T36" fmla="*/ 28 w 36"/>
                  <a:gd name="T37" fmla="*/ 59 h 61"/>
                  <a:gd name="T38" fmla="*/ 17 w 36"/>
                  <a:gd name="T39" fmla="*/ 61 h 61"/>
                  <a:gd name="T40" fmla="*/ 8 w 36"/>
                  <a:gd name="T41" fmla="*/ 60 h 61"/>
                  <a:gd name="T42" fmla="*/ 2 w 36"/>
                  <a:gd name="T43" fmla="*/ 57 h 61"/>
                  <a:gd name="T44" fmla="*/ 0 w 36"/>
                  <a:gd name="T45" fmla="*/ 53 h 61"/>
                  <a:gd name="T46" fmla="*/ 2 w 36"/>
                  <a:gd name="T47" fmla="*/ 49 h 61"/>
                  <a:gd name="T48" fmla="*/ 7 w 36"/>
                  <a:gd name="T49" fmla="*/ 47 h 61"/>
                  <a:gd name="T50" fmla="*/ 2 w 36"/>
                  <a:gd name="T51" fmla="*/ 39 h 61"/>
                  <a:gd name="T52" fmla="*/ 4 w 36"/>
                  <a:gd name="T53" fmla="*/ 33 h 61"/>
                  <a:gd name="T54" fmla="*/ 10 w 36"/>
                  <a:gd name="T55" fmla="*/ 28 h 61"/>
                  <a:gd name="T56" fmla="*/ 3 w 36"/>
                  <a:gd name="T57" fmla="*/ 23 h 61"/>
                  <a:gd name="T58" fmla="*/ 0 w 36"/>
                  <a:gd name="T59" fmla="*/ 14 h 61"/>
                  <a:gd name="T60" fmla="*/ 5 w 36"/>
                  <a:gd name="T61" fmla="*/ 4 h 61"/>
                  <a:gd name="T62" fmla="*/ 16 w 36"/>
                  <a:gd name="T63" fmla="*/ 0 h 61"/>
                  <a:gd name="T64" fmla="*/ 23 w 36"/>
                  <a:gd name="T65" fmla="*/ 1 h 61"/>
                  <a:gd name="T66" fmla="*/ 17 w 36"/>
                  <a:gd name="T67" fmla="*/ 2 h 61"/>
                  <a:gd name="T68" fmla="*/ 13 w 36"/>
                  <a:gd name="T69" fmla="*/ 5 h 61"/>
                  <a:gd name="T70" fmla="*/ 11 w 36"/>
                  <a:gd name="T71" fmla="*/ 15 h 61"/>
                  <a:gd name="T72" fmla="*/ 13 w 36"/>
                  <a:gd name="T73" fmla="*/ 24 h 61"/>
                  <a:gd name="T74" fmla="*/ 16 w 36"/>
                  <a:gd name="T75" fmla="*/ 27 h 61"/>
                  <a:gd name="T76" fmla="*/ 20 w 36"/>
                  <a:gd name="T77" fmla="*/ 24 h 61"/>
                  <a:gd name="T78" fmla="*/ 22 w 36"/>
                  <a:gd name="T79" fmla="*/ 15 h 61"/>
                  <a:gd name="T80" fmla="*/ 20 w 36"/>
                  <a:gd name="T81" fmla="*/ 4 h 61"/>
                  <a:gd name="T82" fmla="*/ 17 w 36"/>
                  <a:gd name="T83" fmla="*/ 2 h 61"/>
                  <a:gd name="T84" fmla="*/ 14 w 36"/>
                  <a:gd name="T85" fmla="*/ 48 h 61"/>
                  <a:gd name="T86" fmla="*/ 9 w 36"/>
                  <a:gd name="T87" fmla="*/ 49 h 61"/>
                  <a:gd name="T88" fmla="*/ 7 w 36"/>
                  <a:gd name="T89" fmla="*/ 52 h 61"/>
                  <a:gd name="T90" fmla="*/ 9 w 36"/>
                  <a:gd name="T91" fmla="*/ 56 h 61"/>
                  <a:gd name="T92" fmla="*/ 18 w 36"/>
                  <a:gd name="T93" fmla="*/ 58 h 61"/>
                  <a:gd name="T94" fmla="*/ 26 w 36"/>
                  <a:gd name="T95" fmla="*/ 57 h 61"/>
                  <a:gd name="T96" fmla="*/ 29 w 36"/>
                  <a:gd name="T97" fmla="*/ 52 h 61"/>
                  <a:gd name="T98" fmla="*/ 29 w 36"/>
                  <a:gd name="T99" fmla="*/ 50 h 61"/>
                  <a:gd name="T100" fmla="*/ 26 w 36"/>
                  <a:gd name="T101" fmla="*/ 48 h 61"/>
                  <a:gd name="T102" fmla="*/ 14 w 36"/>
                  <a:gd name="T103" fmla="*/ 4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6" h="61">
                    <a:moveTo>
                      <a:pt x="23" y="1"/>
                    </a:moveTo>
                    <a:cubicBezTo>
                      <a:pt x="36" y="1"/>
                      <a:pt x="36" y="1"/>
                      <a:pt x="36" y="1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8"/>
                      <a:pt x="31" y="9"/>
                      <a:pt x="31" y="10"/>
                    </a:cubicBezTo>
                    <a:cubicBezTo>
                      <a:pt x="32" y="12"/>
                      <a:pt x="32" y="13"/>
                      <a:pt x="32" y="15"/>
                    </a:cubicBezTo>
                    <a:cubicBezTo>
                      <a:pt x="32" y="18"/>
                      <a:pt x="31" y="20"/>
                      <a:pt x="30" y="23"/>
                    </a:cubicBezTo>
                    <a:cubicBezTo>
                      <a:pt x="29" y="25"/>
                      <a:pt x="27" y="26"/>
                      <a:pt x="24" y="28"/>
                    </a:cubicBezTo>
                    <a:cubicBezTo>
                      <a:pt x="22" y="29"/>
                      <a:pt x="20" y="29"/>
                      <a:pt x="18" y="29"/>
                    </a:cubicBezTo>
                    <a:cubicBezTo>
                      <a:pt x="17" y="29"/>
                      <a:pt x="16" y="29"/>
                      <a:pt x="13" y="29"/>
                    </a:cubicBezTo>
                    <a:cubicBezTo>
                      <a:pt x="12" y="29"/>
                      <a:pt x="11" y="30"/>
                      <a:pt x="10" y="31"/>
                    </a:cubicBezTo>
                    <a:cubicBezTo>
                      <a:pt x="9" y="31"/>
                      <a:pt x="9" y="32"/>
                      <a:pt x="9" y="34"/>
                    </a:cubicBezTo>
                    <a:cubicBezTo>
                      <a:pt x="9" y="35"/>
                      <a:pt x="9" y="36"/>
                      <a:pt x="10" y="36"/>
                    </a:cubicBezTo>
                    <a:cubicBezTo>
                      <a:pt x="11" y="37"/>
                      <a:pt x="12" y="37"/>
                      <a:pt x="1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6" y="37"/>
                      <a:pt x="29" y="38"/>
                      <a:pt x="31" y="39"/>
                    </a:cubicBezTo>
                    <a:cubicBezTo>
                      <a:pt x="34" y="41"/>
                      <a:pt x="36" y="44"/>
                      <a:pt x="36" y="48"/>
                    </a:cubicBezTo>
                    <a:cubicBezTo>
                      <a:pt x="36" y="50"/>
                      <a:pt x="35" y="52"/>
                      <a:pt x="34" y="55"/>
                    </a:cubicBezTo>
                    <a:cubicBezTo>
                      <a:pt x="32" y="57"/>
                      <a:pt x="31" y="58"/>
                      <a:pt x="28" y="59"/>
                    </a:cubicBezTo>
                    <a:cubicBezTo>
                      <a:pt x="25" y="60"/>
                      <a:pt x="21" y="61"/>
                      <a:pt x="17" y="61"/>
                    </a:cubicBezTo>
                    <a:cubicBezTo>
                      <a:pt x="14" y="61"/>
                      <a:pt x="11" y="61"/>
                      <a:pt x="8" y="60"/>
                    </a:cubicBezTo>
                    <a:cubicBezTo>
                      <a:pt x="5" y="59"/>
                      <a:pt x="3" y="58"/>
                      <a:pt x="2" y="57"/>
                    </a:cubicBezTo>
                    <a:cubicBezTo>
                      <a:pt x="1" y="56"/>
                      <a:pt x="0" y="55"/>
                      <a:pt x="0" y="53"/>
                    </a:cubicBezTo>
                    <a:cubicBezTo>
                      <a:pt x="0" y="52"/>
                      <a:pt x="1" y="51"/>
                      <a:pt x="2" y="49"/>
                    </a:cubicBezTo>
                    <a:cubicBezTo>
                      <a:pt x="3" y="48"/>
                      <a:pt x="4" y="48"/>
                      <a:pt x="7" y="47"/>
                    </a:cubicBezTo>
                    <a:cubicBezTo>
                      <a:pt x="3" y="45"/>
                      <a:pt x="2" y="42"/>
                      <a:pt x="2" y="39"/>
                    </a:cubicBezTo>
                    <a:cubicBezTo>
                      <a:pt x="2" y="37"/>
                      <a:pt x="2" y="35"/>
                      <a:pt x="4" y="33"/>
                    </a:cubicBezTo>
                    <a:cubicBezTo>
                      <a:pt x="5" y="31"/>
                      <a:pt x="7" y="30"/>
                      <a:pt x="10" y="28"/>
                    </a:cubicBezTo>
                    <a:cubicBezTo>
                      <a:pt x="7" y="27"/>
                      <a:pt x="4" y="25"/>
                      <a:pt x="3" y="23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10"/>
                      <a:pt x="2" y="7"/>
                      <a:pt x="5" y="4"/>
                    </a:cubicBezTo>
                    <a:cubicBezTo>
                      <a:pt x="8" y="1"/>
                      <a:pt x="11" y="0"/>
                      <a:pt x="16" y="0"/>
                    </a:cubicBezTo>
                    <a:cubicBezTo>
                      <a:pt x="18" y="0"/>
                      <a:pt x="21" y="0"/>
                      <a:pt x="23" y="1"/>
                    </a:cubicBezTo>
                    <a:close/>
                    <a:moveTo>
                      <a:pt x="17" y="2"/>
                    </a:moveTo>
                    <a:cubicBezTo>
                      <a:pt x="15" y="2"/>
                      <a:pt x="14" y="3"/>
                      <a:pt x="13" y="5"/>
                    </a:cubicBezTo>
                    <a:cubicBezTo>
                      <a:pt x="12" y="7"/>
                      <a:pt x="11" y="10"/>
                      <a:pt x="11" y="15"/>
                    </a:cubicBezTo>
                    <a:cubicBezTo>
                      <a:pt x="11" y="20"/>
                      <a:pt x="12" y="23"/>
                      <a:pt x="13" y="24"/>
                    </a:cubicBezTo>
                    <a:cubicBezTo>
                      <a:pt x="14" y="26"/>
                      <a:pt x="15" y="27"/>
                      <a:pt x="16" y="27"/>
                    </a:cubicBezTo>
                    <a:cubicBezTo>
                      <a:pt x="18" y="27"/>
                      <a:pt x="19" y="26"/>
                      <a:pt x="20" y="24"/>
                    </a:cubicBezTo>
                    <a:cubicBezTo>
                      <a:pt x="21" y="23"/>
                      <a:pt x="22" y="20"/>
                      <a:pt x="22" y="15"/>
                    </a:cubicBezTo>
                    <a:cubicBezTo>
                      <a:pt x="22" y="10"/>
                      <a:pt x="21" y="6"/>
                      <a:pt x="20" y="4"/>
                    </a:cubicBezTo>
                    <a:cubicBezTo>
                      <a:pt x="19" y="3"/>
                      <a:pt x="18" y="2"/>
                      <a:pt x="17" y="2"/>
                    </a:cubicBezTo>
                    <a:close/>
                    <a:moveTo>
                      <a:pt x="14" y="48"/>
                    </a:moveTo>
                    <a:cubicBezTo>
                      <a:pt x="12" y="48"/>
                      <a:pt x="10" y="48"/>
                      <a:pt x="9" y="49"/>
                    </a:cubicBezTo>
                    <a:cubicBezTo>
                      <a:pt x="8" y="50"/>
                      <a:pt x="7" y="51"/>
                      <a:pt x="7" y="52"/>
                    </a:cubicBezTo>
                    <a:cubicBezTo>
                      <a:pt x="7" y="54"/>
                      <a:pt x="8" y="55"/>
                      <a:pt x="9" y="56"/>
                    </a:cubicBezTo>
                    <a:cubicBezTo>
                      <a:pt x="11" y="58"/>
                      <a:pt x="14" y="58"/>
                      <a:pt x="18" y="58"/>
                    </a:cubicBezTo>
                    <a:cubicBezTo>
                      <a:pt x="21" y="58"/>
                      <a:pt x="24" y="58"/>
                      <a:pt x="26" y="57"/>
                    </a:cubicBezTo>
                    <a:cubicBezTo>
                      <a:pt x="28" y="55"/>
                      <a:pt x="29" y="54"/>
                      <a:pt x="29" y="52"/>
                    </a:cubicBezTo>
                    <a:cubicBezTo>
                      <a:pt x="29" y="51"/>
                      <a:pt x="29" y="51"/>
                      <a:pt x="29" y="50"/>
                    </a:cubicBezTo>
                    <a:cubicBezTo>
                      <a:pt x="28" y="49"/>
                      <a:pt x="27" y="49"/>
                      <a:pt x="26" y="48"/>
                    </a:cubicBezTo>
                    <a:cubicBezTo>
                      <a:pt x="24" y="48"/>
                      <a:pt x="20" y="48"/>
                      <a:pt x="14" y="4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3" name="išľîḍê">
                <a:extLst>
                  <a:ext uri="{FF2B5EF4-FFF2-40B4-BE49-F238E27FC236}">
                    <a16:creationId xmlns:a16="http://schemas.microsoft.com/office/drawing/2014/main" id="{73475B68-2698-40E6-93A1-E61CC1DDFF5F}"/>
                  </a:ext>
                </a:extLst>
              </p:cNvPr>
              <p:cNvSpPr/>
              <p:nvPr/>
            </p:nvSpPr>
            <p:spPr bwMode="auto">
              <a:xfrm>
                <a:off x="8378825" y="3805238"/>
                <a:ext cx="128588" cy="200025"/>
              </a:xfrm>
              <a:custGeom>
                <a:avLst/>
                <a:gdLst>
                  <a:gd name="T0" fmla="*/ 19 w 39"/>
                  <a:gd name="T1" fmla="*/ 42 h 60"/>
                  <a:gd name="T2" fmla="*/ 7 w 39"/>
                  <a:gd name="T3" fmla="*/ 12 h 60"/>
                  <a:gd name="T4" fmla="*/ 3 w 39"/>
                  <a:gd name="T5" fmla="*/ 4 h 60"/>
                  <a:gd name="T6" fmla="*/ 0 w 39"/>
                  <a:gd name="T7" fmla="*/ 1 h 60"/>
                  <a:gd name="T8" fmla="*/ 0 w 39"/>
                  <a:gd name="T9" fmla="*/ 0 h 60"/>
                  <a:gd name="T10" fmla="*/ 20 w 39"/>
                  <a:gd name="T11" fmla="*/ 0 h 60"/>
                  <a:gd name="T12" fmla="*/ 20 w 39"/>
                  <a:gd name="T13" fmla="*/ 1 h 60"/>
                  <a:gd name="T14" fmla="*/ 17 w 39"/>
                  <a:gd name="T15" fmla="*/ 2 h 60"/>
                  <a:gd name="T16" fmla="*/ 16 w 39"/>
                  <a:gd name="T17" fmla="*/ 4 h 60"/>
                  <a:gd name="T18" fmla="*/ 18 w 39"/>
                  <a:gd name="T19" fmla="*/ 11 h 60"/>
                  <a:gd name="T20" fmla="*/ 24 w 39"/>
                  <a:gd name="T21" fmla="*/ 27 h 60"/>
                  <a:gd name="T22" fmla="*/ 28 w 39"/>
                  <a:gd name="T23" fmla="*/ 14 h 60"/>
                  <a:gd name="T24" fmla="*/ 31 w 39"/>
                  <a:gd name="T25" fmla="*/ 5 h 60"/>
                  <a:gd name="T26" fmla="*/ 30 w 39"/>
                  <a:gd name="T27" fmla="*/ 2 h 60"/>
                  <a:gd name="T28" fmla="*/ 26 w 39"/>
                  <a:gd name="T29" fmla="*/ 1 h 60"/>
                  <a:gd name="T30" fmla="*/ 26 w 39"/>
                  <a:gd name="T31" fmla="*/ 0 h 60"/>
                  <a:gd name="T32" fmla="*/ 39 w 39"/>
                  <a:gd name="T33" fmla="*/ 0 h 60"/>
                  <a:gd name="T34" fmla="*/ 39 w 39"/>
                  <a:gd name="T35" fmla="*/ 1 h 60"/>
                  <a:gd name="T36" fmla="*/ 36 w 39"/>
                  <a:gd name="T37" fmla="*/ 3 h 60"/>
                  <a:gd name="T38" fmla="*/ 32 w 39"/>
                  <a:gd name="T39" fmla="*/ 12 h 60"/>
                  <a:gd name="T40" fmla="*/ 22 w 39"/>
                  <a:gd name="T41" fmla="*/ 42 h 60"/>
                  <a:gd name="T42" fmla="*/ 16 w 39"/>
                  <a:gd name="T43" fmla="*/ 56 h 60"/>
                  <a:gd name="T44" fmla="*/ 9 w 39"/>
                  <a:gd name="T45" fmla="*/ 60 h 60"/>
                  <a:gd name="T46" fmla="*/ 4 w 39"/>
                  <a:gd name="T47" fmla="*/ 58 h 60"/>
                  <a:gd name="T48" fmla="*/ 2 w 39"/>
                  <a:gd name="T49" fmla="*/ 53 h 60"/>
                  <a:gd name="T50" fmla="*/ 3 w 39"/>
                  <a:gd name="T51" fmla="*/ 49 h 60"/>
                  <a:gd name="T52" fmla="*/ 7 w 39"/>
                  <a:gd name="T53" fmla="*/ 47 h 60"/>
                  <a:gd name="T54" fmla="*/ 10 w 39"/>
                  <a:gd name="T55" fmla="*/ 49 h 60"/>
                  <a:gd name="T56" fmla="*/ 11 w 39"/>
                  <a:gd name="T57" fmla="*/ 53 h 60"/>
                  <a:gd name="T58" fmla="*/ 11 w 39"/>
                  <a:gd name="T59" fmla="*/ 55 h 60"/>
                  <a:gd name="T60" fmla="*/ 12 w 39"/>
                  <a:gd name="T61" fmla="*/ 56 h 60"/>
                  <a:gd name="T62" fmla="*/ 14 w 39"/>
                  <a:gd name="T63" fmla="*/ 54 h 60"/>
                  <a:gd name="T64" fmla="*/ 18 w 39"/>
                  <a:gd name="T65" fmla="*/ 46 h 60"/>
                  <a:gd name="T66" fmla="*/ 19 w 39"/>
                  <a:gd name="T6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" h="6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2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0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1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4" name="iśľíďê">
                <a:extLst>
                  <a:ext uri="{FF2B5EF4-FFF2-40B4-BE49-F238E27FC236}">
                    <a16:creationId xmlns:a16="http://schemas.microsoft.com/office/drawing/2014/main" id="{2189593C-89D3-4A3D-AC9B-6DB9E7EF8859}"/>
                  </a:ext>
                </a:extLst>
              </p:cNvPr>
              <p:cNvSpPr/>
              <p:nvPr/>
            </p:nvSpPr>
            <p:spPr bwMode="auto">
              <a:xfrm>
                <a:off x="8577263" y="3802063"/>
                <a:ext cx="111125" cy="142875"/>
              </a:xfrm>
              <a:custGeom>
                <a:avLst/>
                <a:gdLst>
                  <a:gd name="T0" fmla="*/ 17 w 34"/>
                  <a:gd name="T1" fmla="*/ 0 h 43"/>
                  <a:gd name="T2" fmla="*/ 26 w 34"/>
                  <a:gd name="T3" fmla="*/ 2 h 43"/>
                  <a:gd name="T4" fmla="*/ 32 w 34"/>
                  <a:gd name="T5" fmla="*/ 10 h 43"/>
                  <a:gd name="T6" fmla="*/ 34 w 34"/>
                  <a:gd name="T7" fmla="*/ 21 h 43"/>
                  <a:gd name="T8" fmla="*/ 31 w 34"/>
                  <a:gd name="T9" fmla="*/ 36 h 43"/>
                  <a:gd name="T10" fmla="*/ 17 w 34"/>
                  <a:gd name="T11" fmla="*/ 43 h 43"/>
                  <a:gd name="T12" fmla="*/ 5 w 34"/>
                  <a:gd name="T13" fmla="*/ 37 h 43"/>
                  <a:gd name="T14" fmla="*/ 0 w 34"/>
                  <a:gd name="T15" fmla="*/ 22 h 43"/>
                  <a:gd name="T16" fmla="*/ 5 w 34"/>
                  <a:gd name="T17" fmla="*/ 6 h 43"/>
                  <a:gd name="T18" fmla="*/ 17 w 34"/>
                  <a:gd name="T19" fmla="*/ 0 h 43"/>
                  <a:gd name="T20" fmla="*/ 18 w 34"/>
                  <a:gd name="T21" fmla="*/ 3 h 43"/>
                  <a:gd name="T22" fmla="*/ 14 w 34"/>
                  <a:gd name="T23" fmla="*/ 4 h 43"/>
                  <a:gd name="T24" fmla="*/ 12 w 34"/>
                  <a:gd name="T25" fmla="*/ 11 h 43"/>
                  <a:gd name="T26" fmla="*/ 12 w 34"/>
                  <a:gd name="T27" fmla="*/ 25 h 43"/>
                  <a:gd name="T28" fmla="*/ 12 w 34"/>
                  <a:gd name="T29" fmla="*/ 34 h 43"/>
                  <a:gd name="T30" fmla="*/ 14 w 34"/>
                  <a:gd name="T31" fmla="*/ 38 h 43"/>
                  <a:gd name="T32" fmla="*/ 17 w 34"/>
                  <a:gd name="T33" fmla="*/ 40 h 43"/>
                  <a:gd name="T34" fmla="*/ 20 w 34"/>
                  <a:gd name="T35" fmla="*/ 39 h 43"/>
                  <a:gd name="T36" fmla="*/ 22 w 34"/>
                  <a:gd name="T37" fmla="*/ 35 h 43"/>
                  <a:gd name="T38" fmla="*/ 23 w 34"/>
                  <a:gd name="T39" fmla="*/ 18 h 43"/>
                  <a:gd name="T40" fmla="*/ 22 w 34"/>
                  <a:gd name="T41" fmla="*/ 8 h 43"/>
                  <a:gd name="T42" fmla="*/ 20 w 34"/>
                  <a:gd name="T43" fmla="*/ 4 h 43"/>
                  <a:gd name="T44" fmla="*/ 18 w 34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" h="43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20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5" name="ïs1íḑe">
                <a:extLst>
                  <a:ext uri="{FF2B5EF4-FFF2-40B4-BE49-F238E27FC236}">
                    <a16:creationId xmlns:a16="http://schemas.microsoft.com/office/drawing/2014/main" id="{5A40A2AA-FB9D-48C3-BC5A-1431B9E5AA76}"/>
                  </a:ext>
                </a:extLst>
              </p:cNvPr>
              <p:cNvSpPr/>
              <p:nvPr/>
            </p:nvSpPr>
            <p:spPr bwMode="auto">
              <a:xfrm>
                <a:off x="8715375" y="3738563"/>
                <a:ext cx="98425" cy="203200"/>
              </a:xfrm>
              <a:custGeom>
                <a:avLst/>
                <a:gdLst>
                  <a:gd name="T0" fmla="*/ 16 w 30"/>
                  <a:gd name="T1" fmla="*/ 24 h 61"/>
                  <a:gd name="T2" fmla="*/ 16 w 30"/>
                  <a:gd name="T3" fmla="*/ 53 h 61"/>
                  <a:gd name="T4" fmla="*/ 17 w 30"/>
                  <a:gd name="T5" fmla="*/ 58 h 61"/>
                  <a:gd name="T6" fmla="*/ 22 w 30"/>
                  <a:gd name="T7" fmla="*/ 59 h 61"/>
                  <a:gd name="T8" fmla="*/ 22 w 30"/>
                  <a:gd name="T9" fmla="*/ 61 h 61"/>
                  <a:gd name="T10" fmla="*/ 0 w 30"/>
                  <a:gd name="T11" fmla="*/ 61 h 61"/>
                  <a:gd name="T12" fmla="*/ 0 w 30"/>
                  <a:gd name="T13" fmla="*/ 59 h 61"/>
                  <a:gd name="T14" fmla="*/ 4 w 30"/>
                  <a:gd name="T15" fmla="*/ 59 h 61"/>
                  <a:gd name="T16" fmla="*/ 5 w 30"/>
                  <a:gd name="T17" fmla="*/ 57 h 61"/>
                  <a:gd name="T18" fmla="*/ 6 w 30"/>
                  <a:gd name="T19" fmla="*/ 53 h 61"/>
                  <a:gd name="T20" fmla="*/ 6 w 30"/>
                  <a:gd name="T21" fmla="*/ 24 h 61"/>
                  <a:gd name="T22" fmla="*/ 0 w 30"/>
                  <a:gd name="T23" fmla="*/ 24 h 61"/>
                  <a:gd name="T24" fmla="*/ 0 w 30"/>
                  <a:gd name="T25" fmla="*/ 20 h 61"/>
                  <a:gd name="T26" fmla="*/ 6 w 30"/>
                  <a:gd name="T27" fmla="*/ 20 h 61"/>
                  <a:gd name="T28" fmla="*/ 6 w 30"/>
                  <a:gd name="T29" fmla="*/ 17 h 61"/>
                  <a:gd name="T30" fmla="*/ 6 w 30"/>
                  <a:gd name="T31" fmla="*/ 15 h 61"/>
                  <a:gd name="T32" fmla="*/ 10 w 30"/>
                  <a:gd name="T33" fmla="*/ 4 h 61"/>
                  <a:gd name="T34" fmla="*/ 21 w 30"/>
                  <a:gd name="T35" fmla="*/ 0 h 61"/>
                  <a:gd name="T36" fmla="*/ 28 w 30"/>
                  <a:gd name="T37" fmla="*/ 2 h 61"/>
                  <a:gd name="T38" fmla="*/ 30 w 30"/>
                  <a:gd name="T39" fmla="*/ 6 h 61"/>
                  <a:gd name="T40" fmla="*/ 29 w 30"/>
                  <a:gd name="T41" fmla="*/ 10 h 61"/>
                  <a:gd name="T42" fmla="*/ 25 w 30"/>
                  <a:gd name="T43" fmla="*/ 11 h 61"/>
                  <a:gd name="T44" fmla="*/ 22 w 30"/>
                  <a:gd name="T45" fmla="*/ 10 h 61"/>
                  <a:gd name="T46" fmla="*/ 20 w 30"/>
                  <a:gd name="T47" fmla="*/ 8 h 61"/>
                  <a:gd name="T48" fmla="*/ 21 w 30"/>
                  <a:gd name="T49" fmla="*/ 6 h 61"/>
                  <a:gd name="T50" fmla="*/ 21 w 30"/>
                  <a:gd name="T51" fmla="*/ 5 h 61"/>
                  <a:gd name="T52" fmla="*/ 20 w 30"/>
                  <a:gd name="T53" fmla="*/ 3 h 61"/>
                  <a:gd name="T54" fmla="*/ 19 w 30"/>
                  <a:gd name="T55" fmla="*/ 3 h 61"/>
                  <a:gd name="T56" fmla="*/ 17 w 30"/>
                  <a:gd name="T57" fmla="*/ 4 h 61"/>
                  <a:gd name="T58" fmla="*/ 16 w 30"/>
                  <a:gd name="T59" fmla="*/ 7 h 61"/>
                  <a:gd name="T60" fmla="*/ 16 w 30"/>
                  <a:gd name="T61" fmla="*/ 15 h 61"/>
                  <a:gd name="T62" fmla="*/ 16 w 30"/>
                  <a:gd name="T63" fmla="*/ 20 h 61"/>
                  <a:gd name="T64" fmla="*/ 22 w 30"/>
                  <a:gd name="T65" fmla="*/ 20 h 61"/>
                  <a:gd name="T66" fmla="*/ 22 w 30"/>
                  <a:gd name="T67" fmla="*/ 24 h 61"/>
                  <a:gd name="T68" fmla="*/ 16 w 30"/>
                  <a:gd name="T69" fmla="*/ 2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" h="61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19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4" y="58"/>
                      <a:pt x="5" y="58"/>
                      <a:pt x="5" y="57"/>
                    </a:cubicBezTo>
                    <a:cubicBezTo>
                      <a:pt x="5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2" y="11"/>
                      <a:pt x="22" y="10"/>
                    </a:cubicBezTo>
                    <a:cubicBezTo>
                      <a:pt x="21" y="9"/>
                      <a:pt x="20" y="9"/>
                      <a:pt x="20" y="8"/>
                    </a:cubicBezTo>
                    <a:cubicBezTo>
                      <a:pt x="20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19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6" name="îşļîďé">
                <a:extLst>
                  <a:ext uri="{FF2B5EF4-FFF2-40B4-BE49-F238E27FC236}">
                    <a16:creationId xmlns:a16="http://schemas.microsoft.com/office/drawing/2014/main" id="{C088AF24-CA98-4319-A876-D5CB370053B2}"/>
                  </a:ext>
                </a:extLst>
              </p:cNvPr>
              <p:cNvSpPr/>
              <p:nvPr/>
            </p:nvSpPr>
            <p:spPr bwMode="auto">
              <a:xfrm>
                <a:off x="8866188" y="3738563"/>
                <a:ext cx="165100" cy="206375"/>
              </a:xfrm>
              <a:custGeom>
                <a:avLst/>
                <a:gdLst>
                  <a:gd name="T0" fmla="*/ 50 w 50"/>
                  <a:gd name="T1" fmla="*/ 0 h 62"/>
                  <a:gd name="T2" fmla="*/ 50 w 50"/>
                  <a:gd name="T3" fmla="*/ 21 h 62"/>
                  <a:gd name="T4" fmla="*/ 48 w 50"/>
                  <a:gd name="T5" fmla="*/ 21 h 62"/>
                  <a:gd name="T6" fmla="*/ 42 w 50"/>
                  <a:gd name="T7" fmla="*/ 8 h 62"/>
                  <a:gd name="T8" fmla="*/ 31 w 50"/>
                  <a:gd name="T9" fmla="*/ 4 h 62"/>
                  <a:gd name="T10" fmla="*/ 22 w 50"/>
                  <a:gd name="T11" fmla="*/ 7 h 62"/>
                  <a:gd name="T12" fmla="*/ 16 w 50"/>
                  <a:gd name="T13" fmla="*/ 16 h 62"/>
                  <a:gd name="T14" fmla="*/ 14 w 50"/>
                  <a:gd name="T15" fmla="*/ 30 h 62"/>
                  <a:gd name="T16" fmla="*/ 15 w 50"/>
                  <a:gd name="T17" fmla="*/ 45 h 62"/>
                  <a:gd name="T18" fmla="*/ 21 w 50"/>
                  <a:gd name="T19" fmla="*/ 55 h 62"/>
                  <a:gd name="T20" fmla="*/ 31 w 50"/>
                  <a:gd name="T21" fmla="*/ 58 h 62"/>
                  <a:gd name="T22" fmla="*/ 40 w 50"/>
                  <a:gd name="T23" fmla="*/ 56 h 62"/>
                  <a:gd name="T24" fmla="*/ 49 w 50"/>
                  <a:gd name="T25" fmla="*/ 47 h 62"/>
                  <a:gd name="T26" fmla="*/ 49 w 50"/>
                  <a:gd name="T27" fmla="*/ 52 h 62"/>
                  <a:gd name="T28" fmla="*/ 39 w 50"/>
                  <a:gd name="T29" fmla="*/ 60 h 62"/>
                  <a:gd name="T30" fmla="*/ 28 w 50"/>
                  <a:gd name="T31" fmla="*/ 62 h 62"/>
                  <a:gd name="T32" fmla="*/ 13 w 50"/>
                  <a:gd name="T33" fmla="*/ 58 h 62"/>
                  <a:gd name="T34" fmla="*/ 3 w 50"/>
                  <a:gd name="T35" fmla="*/ 47 h 62"/>
                  <a:gd name="T36" fmla="*/ 0 w 50"/>
                  <a:gd name="T37" fmla="*/ 32 h 62"/>
                  <a:gd name="T38" fmla="*/ 4 w 50"/>
                  <a:gd name="T39" fmla="*/ 16 h 62"/>
                  <a:gd name="T40" fmla="*/ 14 w 50"/>
                  <a:gd name="T41" fmla="*/ 4 h 62"/>
                  <a:gd name="T42" fmla="*/ 28 w 50"/>
                  <a:gd name="T43" fmla="*/ 0 h 62"/>
                  <a:gd name="T44" fmla="*/ 40 w 50"/>
                  <a:gd name="T45" fmla="*/ 3 h 62"/>
                  <a:gd name="T46" fmla="*/ 45 w 50"/>
                  <a:gd name="T47" fmla="*/ 4 h 62"/>
                  <a:gd name="T48" fmla="*/ 47 w 50"/>
                  <a:gd name="T49" fmla="*/ 3 h 62"/>
                  <a:gd name="T50" fmla="*/ 48 w 50"/>
                  <a:gd name="T51" fmla="*/ 0 h 62"/>
                  <a:gd name="T52" fmla="*/ 50 w 50"/>
                  <a:gd name="T5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62">
                    <a:moveTo>
                      <a:pt x="50" y="0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7" y="15"/>
                      <a:pt x="45" y="11"/>
                      <a:pt x="42" y="8"/>
                    </a:cubicBezTo>
                    <a:cubicBezTo>
                      <a:pt x="39" y="5"/>
                      <a:pt x="35" y="4"/>
                      <a:pt x="31" y="4"/>
                    </a:cubicBezTo>
                    <a:cubicBezTo>
                      <a:pt x="28" y="4"/>
                      <a:pt x="25" y="5"/>
                      <a:pt x="22" y="7"/>
                    </a:cubicBezTo>
                    <a:cubicBezTo>
                      <a:pt x="19" y="9"/>
                      <a:pt x="17" y="12"/>
                      <a:pt x="16" y="16"/>
                    </a:cubicBezTo>
                    <a:cubicBezTo>
                      <a:pt x="14" y="20"/>
                      <a:pt x="14" y="25"/>
                      <a:pt x="14" y="30"/>
                    </a:cubicBezTo>
                    <a:cubicBezTo>
                      <a:pt x="14" y="36"/>
                      <a:pt x="14" y="40"/>
                      <a:pt x="15" y="45"/>
                    </a:cubicBezTo>
                    <a:cubicBezTo>
                      <a:pt x="17" y="49"/>
                      <a:pt x="18" y="52"/>
                      <a:pt x="21" y="55"/>
                    </a:cubicBezTo>
                    <a:cubicBezTo>
                      <a:pt x="24" y="57"/>
                      <a:pt x="27" y="58"/>
                      <a:pt x="31" y="58"/>
                    </a:cubicBezTo>
                    <a:cubicBezTo>
                      <a:pt x="34" y="58"/>
                      <a:pt x="37" y="57"/>
                      <a:pt x="40" y="56"/>
                    </a:cubicBezTo>
                    <a:cubicBezTo>
                      <a:pt x="43" y="54"/>
                      <a:pt x="46" y="51"/>
                      <a:pt x="49" y="47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6" y="56"/>
                      <a:pt x="43" y="58"/>
                      <a:pt x="39" y="60"/>
                    </a:cubicBezTo>
                    <a:cubicBezTo>
                      <a:pt x="36" y="61"/>
                      <a:pt x="33" y="62"/>
                      <a:pt x="28" y="62"/>
                    </a:cubicBezTo>
                    <a:cubicBezTo>
                      <a:pt x="23" y="62"/>
                      <a:pt x="18" y="61"/>
                      <a:pt x="13" y="58"/>
                    </a:cubicBezTo>
                    <a:cubicBezTo>
                      <a:pt x="9" y="56"/>
                      <a:pt x="6" y="52"/>
                      <a:pt x="3" y="47"/>
                    </a:cubicBezTo>
                    <a:cubicBezTo>
                      <a:pt x="1" y="43"/>
                      <a:pt x="0" y="38"/>
                      <a:pt x="0" y="32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6" y="11"/>
                      <a:pt x="10" y="7"/>
                      <a:pt x="14" y="4"/>
                    </a:cubicBezTo>
                    <a:cubicBezTo>
                      <a:pt x="19" y="1"/>
                      <a:pt x="23" y="0"/>
                      <a:pt x="28" y="0"/>
                    </a:cubicBezTo>
                    <a:cubicBezTo>
                      <a:pt x="32" y="0"/>
                      <a:pt x="36" y="1"/>
                      <a:pt x="40" y="3"/>
                    </a:cubicBezTo>
                    <a:cubicBezTo>
                      <a:pt x="43" y="4"/>
                      <a:pt x="44" y="4"/>
                      <a:pt x="45" y="4"/>
                    </a:cubicBezTo>
                    <a:cubicBezTo>
                      <a:pt x="45" y="4"/>
                      <a:pt x="46" y="4"/>
                      <a:pt x="47" y="3"/>
                    </a:cubicBezTo>
                    <a:cubicBezTo>
                      <a:pt x="47" y="3"/>
                      <a:pt x="48" y="1"/>
                      <a:pt x="48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7" name="îṧḻídé">
                <a:extLst>
                  <a:ext uri="{FF2B5EF4-FFF2-40B4-BE49-F238E27FC236}">
                    <a16:creationId xmlns:a16="http://schemas.microsoft.com/office/drawing/2014/main" id="{779C8579-3116-4FFC-AB03-07470048B01E}"/>
                  </a:ext>
                </a:extLst>
              </p:cNvPr>
              <p:cNvSpPr/>
              <p:nvPr/>
            </p:nvSpPr>
            <p:spPr bwMode="auto">
              <a:xfrm>
                <a:off x="9061450" y="3743325"/>
                <a:ext cx="128588" cy="198438"/>
              </a:xfrm>
              <a:custGeom>
                <a:avLst/>
                <a:gdLst>
                  <a:gd name="T0" fmla="*/ 15 w 39"/>
                  <a:gd name="T1" fmla="*/ 0 h 60"/>
                  <a:gd name="T2" fmla="*/ 15 w 39"/>
                  <a:gd name="T3" fmla="*/ 24 h 60"/>
                  <a:gd name="T4" fmla="*/ 20 w 39"/>
                  <a:gd name="T5" fmla="*/ 19 h 60"/>
                  <a:gd name="T6" fmla="*/ 25 w 39"/>
                  <a:gd name="T7" fmla="*/ 18 h 60"/>
                  <a:gd name="T8" fmla="*/ 31 w 39"/>
                  <a:gd name="T9" fmla="*/ 20 h 60"/>
                  <a:gd name="T10" fmla="*/ 34 w 39"/>
                  <a:gd name="T11" fmla="*/ 25 h 60"/>
                  <a:gd name="T12" fmla="*/ 35 w 39"/>
                  <a:gd name="T13" fmla="*/ 35 h 60"/>
                  <a:gd name="T14" fmla="*/ 35 w 39"/>
                  <a:gd name="T15" fmla="*/ 51 h 60"/>
                  <a:gd name="T16" fmla="*/ 36 w 39"/>
                  <a:gd name="T17" fmla="*/ 57 h 60"/>
                  <a:gd name="T18" fmla="*/ 39 w 39"/>
                  <a:gd name="T19" fmla="*/ 58 h 60"/>
                  <a:gd name="T20" fmla="*/ 39 w 39"/>
                  <a:gd name="T21" fmla="*/ 60 h 60"/>
                  <a:gd name="T22" fmla="*/ 21 w 39"/>
                  <a:gd name="T23" fmla="*/ 60 h 60"/>
                  <a:gd name="T24" fmla="*/ 21 w 39"/>
                  <a:gd name="T25" fmla="*/ 58 h 60"/>
                  <a:gd name="T26" fmla="*/ 24 w 39"/>
                  <a:gd name="T27" fmla="*/ 56 h 60"/>
                  <a:gd name="T28" fmla="*/ 24 w 39"/>
                  <a:gd name="T29" fmla="*/ 51 h 60"/>
                  <a:gd name="T30" fmla="*/ 24 w 39"/>
                  <a:gd name="T31" fmla="*/ 33 h 60"/>
                  <a:gd name="T32" fmla="*/ 24 w 39"/>
                  <a:gd name="T33" fmla="*/ 26 h 60"/>
                  <a:gd name="T34" fmla="*/ 23 w 39"/>
                  <a:gd name="T35" fmla="*/ 24 h 60"/>
                  <a:gd name="T36" fmla="*/ 21 w 39"/>
                  <a:gd name="T37" fmla="*/ 24 h 60"/>
                  <a:gd name="T38" fmla="*/ 18 w 39"/>
                  <a:gd name="T39" fmla="*/ 25 h 60"/>
                  <a:gd name="T40" fmla="*/ 15 w 39"/>
                  <a:gd name="T41" fmla="*/ 29 h 60"/>
                  <a:gd name="T42" fmla="*/ 15 w 39"/>
                  <a:gd name="T43" fmla="*/ 51 h 60"/>
                  <a:gd name="T44" fmla="*/ 15 w 39"/>
                  <a:gd name="T45" fmla="*/ 56 h 60"/>
                  <a:gd name="T46" fmla="*/ 18 w 39"/>
                  <a:gd name="T47" fmla="*/ 58 h 60"/>
                  <a:gd name="T48" fmla="*/ 18 w 39"/>
                  <a:gd name="T49" fmla="*/ 60 h 60"/>
                  <a:gd name="T50" fmla="*/ 0 w 39"/>
                  <a:gd name="T51" fmla="*/ 60 h 60"/>
                  <a:gd name="T52" fmla="*/ 0 w 39"/>
                  <a:gd name="T53" fmla="*/ 58 h 60"/>
                  <a:gd name="T54" fmla="*/ 3 w 39"/>
                  <a:gd name="T55" fmla="*/ 57 h 60"/>
                  <a:gd name="T56" fmla="*/ 4 w 39"/>
                  <a:gd name="T57" fmla="*/ 51 h 60"/>
                  <a:gd name="T58" fmla="*/ 4 w 39"/>
                  <a:gd name="T59" fmla="*/ 9 h 60"/>
                  <a:gd name="T60" fmla="*/ 3 w 39"/>
                  <a:gd name="T61" fmla="*/ 3 h 60"/>
                  <a:gd name="T62" fmla="*/ 0 w 39"/>
                  <a:gd name="T63" fmla="*/ 2 h 60"/>
                  <a:gd name="T64" fmla="*/ 0 w 39"/>
                  <a:gd name="T65" fmla="*/ 0 h 60"/>
                  <a:gd name="T66" fmla="*/ 15 w 39"/>
                  <a:gd name="T6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" h="6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4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8" name="íşḻiḑê">
                <a:extLst>
                  <a:ext uri="{FF2B5EF4-FFF2-40B4-BE49-F238E27FC236}">
                    <a16:creationId xmlns:a16="http://schemas.microsoft.com/office/drawing/2014/main" id="{AEFEAF13-15B6-4010-88AD-323820C837C2}"/>
                  </a:ext>
                </a:extLst>
              </p:cNvPr>
              <p:cNvSpPr/>
              <p:nvPr/>
            </p:nvSpPr>
            <p:spPr bwMode="auto">
              <a:xfrm>
                <a:off x="9213850" y="3738563"/>
                <a:ext cx="61913" cy="203200"/>
              </a:xfrm>
              <a:custGeom>
                <a:avLst/>
                <a:gdLst>
                  <a:gd name="T0" fmla="*/ 9 w 19"/>
                  <a:gd name="T1" fmla="*/ 0 h 61"/>
                  <a:gd name="T2" fmla="*/ 14 w 19"/>
                  <a:gd name="T3" fmla="*/ 2 h 61"/>
                  <a:gd name="T4" fmla="*/ 15 w 19"/>
                  <a:gd name="T5" fmla="*/ 7 h 61"/>
                  <a:gd name="T6" fmla="*/ 14 w 19"/>
                  <a:gd name="T7" fmla="*/ 12 h 61"/>
                  <a:gd name="T8" fmla="*/ 9 w 19"/>
                  <a:gd name="T9" fmla="*/ 14 h 61"/>
                  <a:gd name="T10" fmla="*/ 5 w 19"/>
                  <a:gd name="T11" fmla="*/ 12 h 61"/>
                  <a:gd name="T12" fmla="*/ 3 w 19"/>
                  <a:gd name="T13" fmla="*/ 7 h 61"/>
                  <a:gd name="T14" fmla="*/ 5 w 19"/>
                  <a:gd name="T15" fmla="*/ 2 h 61"/>
                  <a:gd name="T16" fmla="*/ 9 w 19"/>
                  <a:gd name="T17" fmla="*/ 0 h 61"/>
                  <a:gd name="T18" fmla="*/ 15 w 19"/>
                  <a:gd name="T19" fmla="*/ 20 h 61"/>
                  <a:gd name="T20" fmla="*/ 15 w 19"/>
                  <a:gd name="T21" fmla="*/ 52 h 61"/>
                  <a:gd name="T22" fmla="*/ 16 w 19"/>
                  <a:gd name="T23" fmla="*/ 58 h 61"/>
                  <a:gd name="T24" fmla="*/ 19 w 19"/>
                  <a:gd name="T25" fmla="*/ 59 h 61"/>
                  <a:gd name="T26" fmla="*/ 19 w 19"/>
                  <a:gd name="T27" fmla="*/ 61 h 61"/>
                  <a:gd name="T28" fmla="*/ 0 w 19"/>
                  <a:gd name="T29" fmla="*/ 61 h 61"/>
                  <a:gd name="T30" fmla="*/ 0 w 19"/>
                  <a:gd name="T31" fmla="*/ 59 h 61"/>
                  <a:gd name="T32" fmla="*/ 3 w 19"/>
                  <a:gd name="T33" fmla="*/ 58 h 61"/>
                  <a:gd name="T34" fmla="*/ 4 w 19"/>
                  <a:gd name="T35" fmla="*/ 52 h 61"/>
                  <a:gd name="T36" fmla="*/ 4 w 19"/>
                  <a:gd name="T37" fmla="*/ 28 h 61"/>
                  <a:gd name="T38" fmla="*/ 3 w 19"/>
                  <a:gd name="T39" fmla="*/ 23 h 61"/>
                  <a:gd name="T40" fmla="*/ 0 w 19"/>
                  <a:gd name="T41" fmla="*/ 21 h 61"/>
                  <a:gd name="T42" fmla="*/ 0 w 19"/>
                  <a:gd name="T43" fmla="*/ 20 h 61"/>
                  <a:gd name="T44" fmla="*/ 15 w 19"/>
                  <a:gd name="T45" fmla="*/ 2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61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9" name="îṩlîde">
                <a:extLst>
                  <a:ext uri="{FF2B5EF4-FFF2-40B4-BE49-F238E27FC236}">
                    <a16:creationId xmlns:a16="http://schemas.microsoft.com/office/drawing/2014/main" id="{CB6A4C26-2175-4800-BEC9-FAE3A3CBC8A5}"/>
                  </a:ext>
                </a:extLst>
              </p:cNvPr>
              <p:cNvSpPr/>
              <p:nvPr/>
            </p:nvSpPr>
            <p:spPr bwMode="auto">
              <a:xfrm>
                <a:off x="9296400" y="3802063"/>
                <a:ext cx="128588" cy="139700"/>
              </a:xfrm>
              <a:custGeom>
                <a:avLst/>
                <a:gdLst>
                  <a:gd name="T0" fmla="*/ 15 w 39"/>
                  <a:gd name="T1" fmla="*/ 1 h 42"/>
                  <a:gd name="T2" fmla="*/ 15 w 39"/>
                  <a:gd name="T3" fmla="*/ 6 h 42"/>
                  <a:gd name="T4" fmla="*/ 20 w 39"/>
                  <a:gd name="T5" fmla="*/ 1 h 42"/>
                  <a:gd name="T6" fmla="*/ 26 w 39"/>
                  <a:gd name="T7" fmla="*/ 0 h 42"/>
                  <a:gd name="T8" fmla="*/ 32 w 39"/>
                  <a:gd name="T9" fmla="*/ 2 h 42"/>
                  <a:gd name="T10" fmla="*/ 35 w 39"/>
                  <a:gd name="T11" fmla="*/ 7 h 42"/>
                  <a:gd name="T12" fmla="*/ 35 w 39"/>
                  <a:gd name="T13" fmla="*/ 17 h 42"/>
                  <a:gd name="T14" fmla="*/ 35 w 39"/>
                  <a:gd name="T15" fmla="*/ 33 h 42"/>
                  <a:gd name="T16" fmla="*/ 36 w 39"/>
                  <a:gd name="T17" fmla="*/ 39 h 42"/>
                  <a:gd name="T18" fmla="*/ 39 w 39"/>
                  <a:gd name="T19" fmla="*/ 40 h 42"/>
                  <a:gd name="T20" fmla="*/ 39 w 39"/>
                  <a:gd name="T21" fmla="*/ 42 h 42"/>
                  <a:gd name="T22" fmla="*/ 21 w 39"/>
                  <a:gd name="T23" fmla="*/ 42 h 42"/>
                  <a:gd name="T24" fmla="*/ 21 w 39"/>
                  <a:gd name="T25" fmla="*/ 40 h 42"/>
                  <a:gd name="T26" fmla="*/ 24 w 39"/>
                  <a:gd name="T27" fmla="*/ 38 h 42"/>
                  <a:gd name="T28" fmla="*/ 25 w 39"/>
                  <a:gd name="T29" fmla="*/ 33 h 42"/>
                  <a:gd name="T30" fmla="*/ 25 w 39"/>
                  <a:gd name="T31" fmla="*/ 15 h 42"/>
                  <a:gd name="T32" fmla="*/ 24 w 39"/>
                  <a:gd name="T33" fmla="*/ 8 h 42"/>
                  <a:gd name="T34" fmla="*/ 23 w 39"/>
                  <a:gd name="T35" fmla="*/ 6 h 42"/>
                  <a:gd name="T36" fmla="*/ 21 w 39"/>
                  <a:gd name="T37" fmla="*/ 6 h 42"/>
                  <a:gd name="T38" fmla="*/ 15 w 39"/>
                  <a:gd name="T39" fmla="*/ 11 h 42"/>
                  <a:gd name="T40" fmla="*/ 15 w 39"/>
                  <a:gd name="T41" fmla="*/ 33 h 42"/>
                  <a:gd name="T42" fmla="*/ 16 w 39"/>
                  <a:gd name="T43" fmla="*/ 39 h 42"/>
                  <a:gd name="T44" fmla="*/ 19 w 39"/>
                  <a:gd name="T45" fmla="*/ 40 h 42"/>
                  <a:gd name="T46" fmla="*/ 19 w 39"/>
                  <a:gd name="T47" fmla="*/ 42 h 42"/>
                  <a:gd name="T48" fmla="*/ 0 w 39"/>
                  <a:gd name="T49" fmla="*/ 42 h 42"/>
                  <a:gd name="T50" fmla="*/ 0 w 39"/>
                  <a:gd name="T51" fmla="*/ 40 h 42"/>
                  <a:gd name="T52" fmla="*/ 3 w 39"/>
                  <a:gd name="T53" fmla="*/ 39 h 42"/>
                  <a:gd name="T54" fmla="*/ 4 w 39"/>
                  <a:gd name="T55" fmla="*/ 33 h 42"/>
                  <a:gd name="T56" fmla="*/ 4 w 39"/>
                  <a:gd name="T57" fmla="*/ 10 h 42"/>
                  <a:gd name="T58" fmla="*/ 3 w 39"/>
                  <a:gd name="T59" fmla="*/ 4 h 42"/>
                  <a:gd name="T60" fmla="*/ 0 w 39"/>
                  <a:gd name="T61" fmla="*/ 2 h 42"/>
                  <a:gd name="T62" fmla="*/ 0 w 39"/>
                  <a:gd name="T63" fmla="*/ 1 h 42"/>
                  <a:gd name="T64" fmla="*/ 15 w 39"/>
                  <a:gd name="T6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42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9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2" y="2"/>
                    </a:cubicBezTo>
                    <a:cubicBezTo>
                      <a:pt x="33" y="3"/>
                      <a:pt x="34" y="5"/>
                      <a:pt x="35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6" y="38"/>
                      <a:pt x="36" y="39"/>
                    </a:cubicBezTo>
                    <a:cubicBezTo>
                      <a:pt x="37" y="40"/>
                      <a:pt x="38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5" y="36"/>
                      <a:pt x="25" y="3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1"/>
                      <a:pt x="24" y="9"/>
                      <a:pt x="24" y="8"/>
                    </a:cubicBezTo>
                    <a:cubicBezTo>
                      <a:pt x="24" y="7"/>
                      <a:pt x="24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6" y="39"/>
                    </a:cubicBezTo>
                    <a:cubicBezTo>
                      <a:pt x="16" y="40"/>
                      <a:pt x="17" y="40"/>
                      <a:pt x="19" y="40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0" name="íṣḻîḑè">
                <a:extLst>
                  <a:ext uri="{FF2B5EF4-FFF2-40B4-BE49-F238E27FC236}">
                    <a16:creationId xmlns:a16="http://schemas.microsoft.com/office/drawing/2014/main" id="{0D31A531-82AE-4C5B-AABD-62F93059C923}"/>
                  </a:ext>
                </a:extLst>
              </p:cNvPr>
              <p:cNvSpPr/>
              <p:nvPr/>
            </p:nvSpPr>
            <p:spPr bwMode="auto">
              <a:xfrm>
                <a:off x="9453563" y="3802063"/>
                <a:ext cx="112713" cy="139700"/>
              </a:xfrm>
              <a:custGeom>
                <a:avLst/>
                <a:gdLst>
                  <a:gd name="T0" fmla="*/ 19 w 34"/>
                  <a:gd name="T1" fmla="*/ 36 h 42"/>
                  <a:gd name="T2" fmla="*/ 7 w 34"/>
                  <a:gd name="T3" fmla="*/ 42 h 42"/>
                  <a:gd name="T4" fmla="*/ 2 w 34"/>
                  <a:gd name="T5" fmla="*/ 40 h 42"/>
                  <a:gd name="T6" fmla="*/ 0 w 34"/>
                  <a:gd name="T7" fmla="*/ 34 h 42"/>
                  <a:gd name="T8" fmla="*/ 3 w 34"/>
                  <a:gd name="T9" fmla="*/ 26 h 42"/>
                  <a:gd name="T10" fmla="*/ 19 w 34"/>
                  <a:gd name="T11" fmla="*/ 16 h 42"/>
                  <a:gd name="T12" fmla="*/ 19 w 34"/>
                  <a:gd name="T13" fmla="*/ 12 h 42"/>
                  <a:gd name="T14" fmla="*/ 18 w 34"/>
                  <a:gd name="T15" fmla="*/ 6 h 42"/>
                  <a:gd name="T16" fmla="*/ 17 w 34"/>
                  <a:gd name="T17" fmla="*/ 4 h 42"/>
                  <a:gd name="T18" fmla="*/ 14 w 34"/>
                  <a:gd name="T19" fmla="*/ 3 h 42"/>
                  <a:gd name="T20" fmla="*/ 10 w 34"/>
                  <a:gd name="T21" fmla="*/ 4 h 42"/>
                  <a:gd name="T22" fmla="*/ 9 w 34"/>
                  <a:gd name="T23" fmla="*/ 6 h 42"/>
                  <a:gd name="T24" fmla="*/ 10 w 34"/>
                  <a:gd name="T25" fmla="*/ 8 h 42"/>
                  <a:gd name="T26" fmla="*/ 11 w 34"/>
                  <a:gd name="T27" fmla="*/ 12 h 42"/>
                  <a:gd name="T28" fmla="*/ 10 w 34"/>
                  <a:gd name="T29" fmla="*/ 16 h 42"/>
                  <a:gd name="T30" fmla="*/ 6 w 34"/>
                  <a:gd name="T31" fmla="*/ 17 h 42"/>
                  <a:gd name="T32" fmla="*/ 2 w 34"/>
                  <a:gd name="T33" fmla="*/ 15 h 42"/>
                  <a:gd name="T34" fmla="*/ 0 w 34"/>
                  <a:gd name="T35" fmla="*/ 12 h 42"/>
                  <a:gd name="T36" fmla="*/ 3 w 34"/>
                  <a:gd name="T37" fmla="*/ 6 h 42"/>
                  <a:gd name="T38" fmla="*/ 9 w 34"/>
                  <a:gd name="T39" fmla="*/ 1 h 42"/>
                  <a:gd name="T40" fmla="*/ 17 w 34"/>
                  <a:gd name="T41" fmla="*/ 0 h 42"/>
                  <a:gd name="T42" fmla="*/ 25 w 34"/>
                  <a:gd name="T43" fmla="*/ 2 h 42"/>
                  <a:gd name="T44" fmla="*/ 29 w 34"/>
                  <a:gd name="T45" fmla="*/ 7 h 42"/>
                  <a:gd name="T46" fmla="*/ 30 w 34"/>
                  <a:gd name="T47" fmla="*/ 16 h 42"/>
                  <a:gd name="T48" fmla="*/ 30 w 34"/>
                  <a:gd name="T49" fmla="*/ 32 h 42"/>
                  <a:gd name="T50" fmla="*/ 30 w 34"/>
                  <a:gd name="T51" fmla="*/ 35 h 42"/>
                  <a:gd name="T52" fmla="*/ 30 w 34"/>
                  <a:gd name="T53" fmla="*/ 36 h 42"/>
                  <a:gd name="T54" fmla="*/ 31 w 34"/>
                  <a:gd name="T55" fmla="*/ 37 h 42"/>
                  <a:gd name="T56" fmla="*/ 33 w 34"/>
                  <a:gd name="T57" fmla="*/ 35 h 42"/>
                  <a:gd name="T58" fmla="*/ 34 w 34"/>
                  <a:gd name="T59" fmla="*/ 36 h 42"/>
                  <a:gd name="T60" fmla="*/ 30 w 34"/>
                  <a:gd name="T61" fmla="*/ 41 h 42"/>
                  <a:gd name="T62" fmla="*/ 26 w 34"/>
                  <a:gd name="T63" fmla="*/ 42 h 42"/>
                  <a:gd name="T64" fmla="*/ 21 w 34"/>
                  <a:gd name="T65" fmla="*/ 41 h 42"/>
                  <a:gd name="T66" fmla="*/ 19 w 34"/>
                  <a:gd name="T67" fmla="*/ 36 h 42"/>
                  <a:gd name="T68" fmla="*/ 19 w 34"/>
                  <a:gd name="T69" fmla="*/ 33 h 42"/>
                  <a:gd name="T70" fmla="*/ 19 w 34"/>
                  <a:gd name="T71" fmla="*/ 19 h 42"/>
                  <a:gd name="T72" fmla="*/ 12 w 34"/>
                  <a:gd name="T73" fmla="*/ 25 h 42"/>
                  <a:gd name="T74" fmla="*/ 10 w 34"/>
                  <a:gd name="T75" fmla="*/ 30 h 42"/>
                  <a:gd name="T76" fmla="*/ 12 w 34"/>
                  <a:gd name="T77" fmla="*/ 34 h 42"/>
                  <a:gd name="T78" fmla="*/ 14 w 34"/>
                  <a:gd name="T79" fmla="*/ 35 h 42"/>
                  <a:gd name="T80" fmla="*/ 19 w 34"/>
                  <a:gd name="T81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4" h="42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2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4315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dirty="0"/>
              <a:t>大语言模型的检索式增强</a:t>
            </a:r>
          </a:p>
        </p:txBody>
      </p:sp>
    </p:spTree>
    <p:extLst>
      <p:ext uri="{BB962C8B-B14F-4D97-AF65-F5344CB8AC3E}">
        <p14:creationId xmlns:p14="http://schemas.microsoft.com/office/powerpoint/2010/main" val="1967588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sp>
        <p:nvSpPr>
          <p:cNvPr id="18" name="图形 11">
            <a:extLst>
              <a:ext uri="{FF2B5EF4-FFF2-40B4-BE49-F238E27FC236}">
                <a16:creationId xmlns:a16="http://schemas.microsoft.com/office/drawing/2014/main" id="{BE9E4818-BBF0-4362-8E19-49F4806401F5}"/>
              </a:ext>
            </a:extLst>
          </p:cNvPr>
          <p:cNvSpPr>
            <a:spLocks noChangeAspect="1"/>
          </p:cNvSpPr>
          <p:nvPr userDrawn="1"/>
        </p:nvSpPr>
        <p:spPr>
          <a:xfrm>
            <a:off x="2324028" y="2391132"/>
            <a:ext cx="1980000" cy="2160000"/>
          </a:xfrm>
          <a:custGeom>
            <a:avLst/>
            <a:gdLst>
              <a:gd name="connsiteX0" fmla="*/ 0 w 1638300"/>
              <a:gd name="connsiteY0" fmla="*/ 526733 h 1852612"/>
              <a:gd name="connsiteX1" fmla="*/ 0 w 1638300"/>
              <a:gd name="connsiteY1" fmla="*/ 1325880 h 1852612"/>
              <a:gd name="connsiteX2" fmla="*/ 63818 w 1638300"/>
              <a:gd name="connsiteY2" fmla="*/ 1436370 h 1852612"/>
              <a:gd name="connsiteX3" fmla="*/ 755333 w 1638300"/>
              <a:gd name="connsiteY3" fmla="*/ 1835468 h 1852612"/>
              <a:gd name="connsiteX4" fmla="*/ 882968 w 1638300"/>
              <a:gd name="connsiteY4" fmla="*/ 1835468 h 1852612"/>
              <a:gd name="connsiteX5" fmla="*/ 1574483 w 1638300"/>
              <a:gd name="connsiteY5" fmla="*/ 1436370 h 1852612"/>
              <a:gd name="connsiteX6" fmla="*/ 1638300 w 1638300"/>
              <a:gd name="connsiteY6" fmla="*/ 1325880 h 1852612"/>
              <a:gd name="connsiteX7" fmla="*/ 1638300 w 1638300"/>
              <a:gd name="connsiteY7" fmla="*/ 526733 h 1852612"/>
              <a:gd name="connsiteX8" fmla="*/ 1574483 w 1638300"/>
              <a:gd name="connsiteY8" fmla="*/ 416243 h 1852612"/>
              <a:gd name="connsiteX9" fmla="*/ 882968 w 1638300"/>
              <a:gd name="connsiteY9" fmla="*/ 17145 h 1852612"/>
              <a:gd name="connsiteX10" fmla="*/ 755333 w 1638300"/>
              <a:gd name="connsiteY10" fmla="*/ 17145 h 1852612"/>
              <a:gd name="connsiteX11" fmla="*/ 63818 w 1638300"/>
              <a:gd name="connsiteY11" fmla="*/ 416243 h 1852612"/>
              <a:gd name="connsiteX12" fmla="*/ 0 w 1638300"/>
              <a:gd name="connsiteY12" fmla="*/ 526733 h 185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8300" h="1852612">
                <a:moveTo>
                  <a:pt x="0" y="526733"/>
                </a:moveTo>
                <a:lnTo>
                  <a:pt x="0" y="1325880"/>
                </a:lnTo>
                <a:cubicBezTo>
                  <a:pt x="0" y="1371600"/>
                  <a:pt x="23813" y="1413510"/>
                  <a:pt x="63818" y="1436370"/>
                </a:cubicBezTo>
                <a:lnTo>
                  <a:pt x="755333" y="1835468"/>
                </a:lnTo>
                <a:cubicBezTo>
                  <a:pt x="794385" y="1858328"/>
                  <a:pt x="842963" y="1858328"/>
                  <a:pt x="882968" y="1835468"/>
                </a:cubicBezTo>
                <a:lnTo>
                  <a:pt x="1574483" y="1436370"/>
                </a:lnTo>
                <a:cubicBezTo>
                  <a:pt x="1613535" y="1413510"/>
                  <a:pt x="1638300" y="1371600"/>
                  <a:pt x="1638300" y="1325880"/>
                </a:cubicBezTo>
                <a:lnTo>
                  <a:pt x="1638300" y="526733"/>
                </a:lnTo>
                <a:cubicBezTo>
                  <a:pt x="1638300" y="481013"/>
                  <a:pt x="1614488" y="439103"/>
                  <a:pt x="1574483" y="416243"/>
                </a:cubicBezTo>
                <a:lnTo>
                  <a:pt x="882968" y="17145"/>
                </a:lnTo>
                <a:cubicBezTo>
                  <a:pt x="843915" y="-5715"/>
                  <a:pt x="795338" y="-5715"/>
                  <a:pt x="755333" y="17145"/>
                </a:cubicBezTo>
                <a:lnTo>
                  <a:pt x="63818" y="416243"/>
                </a:lnTo>
                <a:cubicBezTo>
                  <a:pt x="23813" y="439103"/>
                  <a:pt x="0" y="481013"/>
                  <a:pt x="0" y="526733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80000"/>
                </a:schemeClr>
              </a:gs>
              <a:gs pos="100000">
                <a:schemeClr val="tx2">
                  <a:alpha val="70000"/>
                </a:schemeClr>
              </a:gs>
            </a:gsLst>
            <a:lin ang="16200000" scaled="1"/>
          </a:gradFill>
          <a:ln w="38100">
            <a:noFill/>
          </a:ln>
          <a:effectLst>
            <a:outerShdw blurRad="381000" dist="508000" dir="5400000" sx="80000" sy="8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13943" y="2946401"/>
            <a:ext cx="6981372" cy="105954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057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dirty="0"/>
              <a:t>大语言模型的检索式增强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02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orient="horz" pos="472">
          <p15:clr>
            <a:srgbClr val="F26B43"/>
          </p15:clr>
        </p15:guide>
        <p15:guide id="3" orient="horz" pos="4104">
          <p15:clr>
            <a:srgbClr val="F26B43"/>
          </p15:clr>
        </p15:guide>
        <p15:guide id="4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uzhang@ustc.edu.c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hailja-thakur/VGen" TargetMode="External"/><Relationship Id="rId7" Type="http://schemas.openxmlformats.org/officeDocument/2006/relationships/hyperlink" Target="https://hdlbits.01xz.net/wiki/Problem_sets" TargetMode="External"/><Relationship Id="rId2" Type="http://schemas.openxmlformats.org/officeDocument/2006/relationships/hyperlink" Target="https://arxiv.org/abs/2212.11140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github.com/NVlabs/verilog-eval" TargetMode="External"/><Relationship Id="rId5" Type="http://schemas.openxmlformats.org/officeDocument/2006/relationships/hyperlink" Target="https://paperswithcode.com/paper/verilogeval-evaluating-large-language-models" TargetMode="External"/><Relationship Id="rId4" Type="http://schemas.openxmlformats.org/officeDocument/2006/relationships/hyperlink" Target="https://arxiv.org/abs/2308.05345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09.07544" TargetMode="External"/><Relationship Id="rId2" Type="http://schemas.openxmlformats.org/officeDocument/2006/relationships/hyperlink" Target="https://hdlbits.01xz.net/wiki/Problem_sets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hyperlink" Target="https://github.com/NVlabs/verilog-eva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roceedings.neurips.cc/paper/2019/file/7298332f04ac004a0ca44cc69ecf6f6b-Paper.pdf" TargetMode="External"/><Relationship Id="rId2" Type="http://schemas.openxmlformats.org/officeDocument/2006/relationships/hyperlink" Target="https://aclanthology.org/P02-1040.pdf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hyperlink" Target="https://arxiv.org/pdf/2107.03374.pdf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DC5172BC-6079-4499-8C3D-A83E2C6C021B}"/>
              </a:ext>
            </a:extLst>
          </p:cNvPr>
          <p:cNvGrpSpPr/>
          <p:nvPr/>
        </p:nvGrpSpPr>
        <p:grpSpPr>
          <a:xfrm>
            <a:off x="4466856" y="3680682"/>
            <a:ext cx="2953487" cy="617743"/>
            <a:chOff x="1091964" y="3852036"/>
            <a:chExt cx="2521322" cy="380486"/>
          </a:xfrm>
        </p:grpSpPr>
        <p:sp>
          <p:nvSpPr>
            <p:cNvPr id="8" name="矩形: 圆角 14">
              <a:extLst>
                <a:ext uri="{FF2B5EF4-FFF2-40B4-BE49-F238E27FC236}">
                  <a16:creationId xmlns:a16="http://schemas.microsoft.com/office/drawing/2014/main" id="{796F3309-0495-4691-BE39-E2E710A6ECFF}"/>
                </a:ext>
              </a:extLst>
            </p:cNvPr>
            <p:cNvSpPr/>
            <p:nvPr/>
          </p:nvSpPr>
          <p:spPr>
            <a:xfrm>
              <a:off x="1404205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zh-CN" altLang="en-US" sz="2400" b="1" dirty="0">
                  <a:cs typeface="+mn-ea"/>
                  <a:sym typeface="+mn-lt"/>
                </a:rPr>
                <a:t>谭泽霖</a:t>
              </a:r>
            </a:p>
          </p:txBody>
        </p:sp>
        <p:sp>
          <p:nvSpPr>
            <p:cNvPr id="9" name="矩形: 圆角 13">
              <a:extLst>
                <a:ext uri="{FF2B5EF4-FFF2-40B4-BE49-F238E27FC236}">
                  <a16:creationId xmlns:a16="http://schemas.microsoft.com/office/drawing/2014/main" id="{F209688D-0DD2-4118-A159-70B39FD94750}"/>
                </a:ext>
              </a:extLst>
            </p:cNvPr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汇报人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E9DE77A5-4AB7-F1F8-568F-A4717E74D9F1}"/>
              </a:ext>
            </a:extLst>
          </p:cNvPr>
          <p:cNvCxnSpPr>
            <a:cxnSpLocks/>
          </p:cNvCxnSpPr>
          <p:nvPr/>
        </p:nvCxnSpPr>
        <p:spPr bwMode="auto">
          <a:xfrm flipV="1">
            <a:off x="1860883" y="5032557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5FD81BCE-08A6-0591-7F4A-1DFC54E19093}"/>
              </a:ext>
            </a:extLst>
          </p:cNvPr>
          <p:cNvSpPr txBox="1"/>
          <p:nvPr/>
        </p:nvSpPr>
        <p:spPr>
          <a:xfrm flipH="1">
            <a:off x="4466855" y="5312478"/>
            <a:ext cx="295348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103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altLang="zh-CN" dirty="0">
                <a:cs typeface="+mn-ea"/>
                <a:sym typeface="+mn-lt"/>
              </a:rPr>
              <a:t>2023</a:t>
            </a:r>
            <a:r>
              <a:rPr lang="zh-CN" altLang="en-US" dirty="0">
                <a:cs typeface="+mn-ea"/>
                <a:sym typeface="+mn-lt"/>
              </a:rPr>
              <a:t>年</a:t>
            </a:r>
            <a:r>
              <a:rPr lang="en-US" altLang="zh-CN" dirty="0">
                <a:cs typeface="+mn-ea"/>
                <a:sym typeface="+mn-lt"/>
              </a:rPr>
              <a:t>11</a:t>
            </a:r>
            <a:r>
              <a:rPr lang="zh-CN" altLang="en-US" dirty="0">
                <a:cs typeface="+mn-ea"/>
                <a:sym typeface="+mn-lt"/>
              </a:rPr>
              <a:t>月</a:t>
            </a:r>
            <a:r>
              <a:rPr lang="en-US" altLang="zh-CN" dirty="0">
                <a:cs typeface="+mn-ea"/>
                <a:sym typeface="+mn-lt"/>
              </a:rPr>
              <a:t>28</a:t>
            </a:r>
            <a:r>
              <a:rPr lang="zh-CN" altLang="en-US" dirty="0">
                <a:cs typeface="+mn-ea"/>
                <a:sym typeface="+mn-lt"/>
              </a:rPr>
              <a:t>日</a:t>
            </a:r>
          </a:p>
        </p:txBody>
      </p:sp>
      <p:sp>
        <p:nvSpPr>
          <p:cNvPr id="14" name="矩形 13"/>
          <p:cNvSpPr/>
          <p:nvPr/>
        </p:nvSpPr>
        <p:spPr>
          <a:xfrm>
            <a:off x="845235" y="313868"/>
            <a:ext cx="23791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600" b="1" dirty="0">
                <a:solidFill>
                  <a:schemeClr val="accent1"/>
                </a:solidFill>
                <a:latin typeface="+mn-ea"/>
              </a:rPr>
              <a:t>S4Plus-USTC</a:t>
            </a:r>
          </a:p>
          <a:p>
            <a:pPr algn="ctr"/>
            <a:r>
              <a:rPr lang="zh-CN" altLang="en-US" dirty="0">
                <a:latin typeface="+mn-ea"/>
              </a:rPr>
              <a:t>阅读组会</a:t>
            </a:r>
            <a:r>
              <a:rPr lang="en-US" altLang="zh-CN" dirty="0">
                <a:latin typeface="+mn-ea"/>
              </a:rPr>
              <a:t>-</a:t>
            </a:r>
            <a:r>
              <a:rPr lang="zh-CN" altLang="en-US" dirty="0">
                <a:latin typeface="+mn-ea"/>
              </a:rPr>
              <a:t>精读</a:t>
            </a:r>
            <a:endParaRPr lang="en-US" altLang="zh-CN" i="0" dirty="0">
              <a:effectLst/>
              <a:latin typeface="+mn-ea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661" y="313868"/>
            <a:ext cx="3506728" cy="587376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E6D59837-1AA3-2CDD-319E-06CFB3FCDCBC}"/>
              </a:ext>
            </a:extLst>
          </p:cNvPr>
          <p:cNvGrpSpPr/>
          <p:nvPr/>
        </p:nvGrpSpPr>
        <p:grpSpPr>
          <a:xfrm>
            <a:off x="1860884" y="2269567"/>
            <a:ext cx="8470232" cy="964245"/>
            <a:chOff x="995045" y="1856477"/>
            <a:chExt cx="7153910" cy="964245"/>
          </a:xfrm>
        </p:grpSpPr>
        <p:sp>
          <p:nvSpPr>
            <p:cNvPr id="22" name="矩形: 圆角 4">
              <a:extLst>
                <a:ext uri="{FF2B5EF4-FFF2-40B4-BE49-F238E27FC236}">
                  <a16:creationId xmlns:a16="http://schemas.microsoft.com/office/drawing/2014/main" id="{7199460B-D02F-E0A4-4EF8-979653678491}"/>
                </a:ext>
              </a:extLst>
            </p:cNvPr>
            <p:cNvSpPr/>
            <p:nvPr/>
          </p:nvSpPr>
          <p:spPr>
            <a:xfrm>
              <a:off x="995045" y="2153935"/>
              <a:ext cx="7153910" cy="36933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CC"/>
                </a:buClr>
                <a:buSzTx/>
                <a:buFontTx/>
                <a:buNone/>
                <a:tabLst/>
                <a:defRPr/>
              </a:pPr>
              <a:r>
                <a:rPr lang="zh-CN" altLang="en-US" sz="2400" b="1" kern="0" spc="10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从</a:t>
              </a:r>
              <a:r>
                <a:rPr lang="en-US" altLang="zh-CN" sz="2400" b="1" kern="0" spc="10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RAG</a:t>
              </a:r>
              <a:r>
                <a:rPr lang="zh-CN" altLang="en-US" sz="2400" b="1" kern="0" spc="10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到</a:t>
              </a:r>
              <a:r>
                <a:rPr lang="en-US" altLang="zh-CN" sz="2400" b="1" kern="0" spc="10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Self-RAG</a:t>
              </a:r>
              <a:r>
                <a:rPr lang="zh-CN" altLang="en-US" sz="2400" b="1" kern="0" spc="10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，</a:t>
              </a:r>
              <a:r>
                <a:rPr lang="en-US" altLang="zh-CN" sz="2400" b="1" kern="0" spc="10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LLM</a:t>
              </a:r>
              <a:r>
                <a:rPr lang="zh-CN" altLang="en-US" sz="2400" b="1" kern="0" spc="10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的知识增强之路</a:t>
              </a:r>
              <a:endParaRPr kumimoji="0" lang="zh-CN" altLang="en-US" sz="2400" b="1" i="0" u="none" strike="noStrike" kern="0" cap="none" spc="100" normalizeH="0" noProof="0" dirty="0">
                <a:ln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D5345D57-B2CE-7791-9208-5CB4AC64D18E}"/>
                </a:ext>
              </a:extLst>
            </p:cNvPr>
            <p:cNvGrpSpPr/>
            <p:nvPr/>
          </p:nvGrpSpPr>
          <p:grpSpPr>
            <a:xfrm>
              <a:off x="995045" y="1856477"/>
              <a:ext cx="7153910" cy="964245"/>
              <a:chOff x="631309" y="1723634"/>
              <a:chExt cx="7153910" cy="964245"/>
            </a:xfrm>
          </p:grpSpPr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DB4C14E0-BC33-5EE4-06B1-F4A890E3FF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309" y="1723634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C6D708A5-C298-F651-142B-E4CCC84603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309" y="2687879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F382F42-608A-EAA6-9F4C-4774583C76D1}"/>
              </a:ext>
            </a:extLst>
          </p:cNvPr>
          <p:cNvGrpSpPr/>
          <p:nvPr/>
        </p:nvGrpSpPr>
        <p:grpSpPr>
          <a:xfrm>
            <a:off x="3500679" y="4459152"/>
            <a:ext cx="5190641" cy="630942"/>
            <a:chOff x="2765844" y="4271933"/>
            <a:chExt cx="1391877" cy="1033127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9ECC3D5-6B70-D9FA-065C-315A66C29379}"/>
                </a:ext>
              </a:extLst>
            </p:cNvPr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103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2D7C69F-2430-2989-53EF-D4A3CD448447}"/>
                </a:ext>
              </a:extLst>
            </p:cNvPr>
            <p:cNvSpPr txBox="1"/>
            <p:nvPr/>
          </p:nvSpPr>
          <p:spPr>
            <a:xfrm flipH="1">
              <a:off x="2765844" y="4271933"/>
              <a:ext cx="1355039" cy="103312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103" eaLnBrk="1" fontAlgn="auto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dirty="0">
                  <a:cs typeface="+mn-ea"/>
                  <a:sym typeface="+mn-lt"/>
                </a:rPr>
                <a:t>张昱课题组</a:t>
              </a:r>
              <a:r>
                <a:rPr lang="en-US" altLang="zh-CN" dirty="0">
                  <a:cs typeface="+mn-ea"/>
                  <a:sym typeface="+mn-lt"/>
                </a:rPr>
                <a:t>(</a:t>
              </a:r>
              <a:r>
                <a:rPr lang="en-US" altLang="zh-CN" dirty="0">
                  <a:cs typeface="+mn-ea"/>
                  <a:sym typeface="+mn-lt"/>
                  <a:hlinkClick r:id="rId3"/>
                </a:rPr>
                <a:t>yuzhang@ustc.edu.cn</a:t>
              </a:r>
              <a:r>
                <a:rPr lang="en-US" altLang="zh-CN" dirty="0">
                  <a:cs typeface="+mn-ea"/>
                  <a:sym typeface="+mn-lt"/>
                </a:rPr>
                <a:t>)</a:t>
              </a:r>
            </a:p>
            <a:p>
              <a:pPr algn="ctr" defTabSz="914103">
                <a:spcAft>
                  <a:spcPts val="600"/>
                </a:spcAft>
              </a:pPr>
              <a:r>
                <a:rPr lang="zh-CN" altLang="en-US" dirty="0"/>
                <a:t>中国科学技术大学  计算机科学与技术学院</a:t>
              </a:r>
              <a:endParaRPr lang="en-US" altLang="zh-CN" dirty="0"/>
            </a:p>
          </p:txBody>
        </p:sp>
      </p:grpSp>
    </p:spTree>
    <p:extLst>
      <p:ext uri="{BB962C8B-B14F-4D97-AF65-F5344CB8AC3E}">
        <p14:creationId xmlns:p14="http://schemas.microsoft.com/office/powerpoint/2010/main" val="2678202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RAG</a:t>
            </a:r>
            <a:r>
              <a:rPr lang="zh-CN" altLang="en-US" dirty="0"/>
              <a:t>，是什么？</a:t>
            </a:r>
          </a:p>
        </p:txBody>
      </p:sp>
    </p:spTree>
    <p:extLst>
      <p:ext uri="{BB962C8B-B14F-4D97-AF65-F5344CB8AC3E}">
        <p14:creationId xmlns:p14="http://schemas.microsoft.com/office/powerpoint/2010/main" val="261358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EF1966-774C-7562-3BD5-98C9240E3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" altLang="zh-CN" sz="2800" b="0" dirty="0">
                <a:effectLst/>
                <a:latin typeface="NimbusRomNo9L"/>
              </a:rPr>
              <a:t>Retrieval-Augmented Generation for Knowledge-Intensive NLP Tasks </a:t>
            </a:r>
            <a:br>
              <a:rPr lang="en" altLang="zh-CN" sz="2800" dirty="0"/>
            </a:br>
            <a:endParaRPr kumimoji="1" lang="zh-CN" altLang="en-US" sz="28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190ABCB-D54F-58CA-CE18-9E0B6B15FE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/>
              <a:t>Facebook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7B77A47-23D3-8FFE-BD29-4C8D626C2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大语言模型的检索式增强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757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116F2BEA-62E9-5C5C-BE42-3A90FEE480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zh-CN" altLang="en-US" dirty="0"/>
              <a:t>初识</a:t>
            </a:r>
            <a:r>
              <a:rPr kumimoji="1" lang="en-US" altLang="zh-CN" dirty="0"/>
              <a:t>RAG</a:t>
            </a:r>
            <a:endParaRPr kumimoji="1"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EE24DCD-C30E-9CAE-D583-68E97D76E90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zh-CN" altLang="en-US"/>
              <a:t>大语言模型的检索式增强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3E1BDAB-3634-5A10-7A5E-2F240F514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什么是</a:t>
            </a:r>
            <a:r>
              <a:rPr kumimoji="1" lang="en-US" altLang="zh-CN" dirty="0"/>
              <a:t>RAG</a:t>
            </a:r>
          </a:p>
          <a:p>
            <a:pPr lvl="1"/>
            <a:r>
              <a:rPr lang="en" altLang="zh-CN" b="0" i="0" dirty="0">
                <a:solidFill>
                  <a:srgbClr val="121212"/>
                </a:solidFill>
                <a:effectLst/>
                <a:latin typeface="-apple-system"/>
              </a:rPr>
              <a:t>RAG</a:t>
            </a:r>
            <a:r>
              <a:rPr lang="zh-CN" altLang="en" b="0" i="0" dirty="0">
                <a:solidFill>
                  <a:srgbClr val="121212"/>
                </a:solidFill>
                <a:effectLst/>
                <a:latin typeface="-apple-system"/>
              </a:rPr>
              <a:t>（</a:t>
            </a:r>
            <a:r>
              <a:rPr lang="en" altLang="zh-CN" b="0" i="0" dirty="0">
                <a:solidFill>
                  <a:srgbClr val="121212"/>
                </a:solidFill>
                <a:effectLst/>
                <a:latin typeface="-apple-system"/>
              </a:rPr>
              <a:t>Retrieval Augmented Generation,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检索增强生成），即 </a:t>
            </a:r>
            <a:r>
              <a:rPr lang="en" altLang="zh-CN" b="0" i="0" dirty="0">
                <a:solidFill>
                  <a:srgbClr val="121212"/>
                </a:solidFill>
                <a:effectLst/>
                <a:latin typeface="-apple-system"/>
              </a:rPr>
              <a:t>LLM 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在回答问题或生成文本时，先会从大量文档中检索出相关的信息，然后基于这些信息生成回答或文本，从而提高预测质量。</a:t>
            </a:r>
            <a:endParaRPr kumimoji="1" lang="en-US" altLang="zh-CN" dirty="0"/>
          </a:p>
          <a:p>
            <a:pPr marL="0" indent="0">
              <a:buNone/>
            </a:pP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26962EA-0EE2-EDA1-3B7E-47053C05B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715" y="2907021"/>
            <a:ext cx="9855527" cy="381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46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5EACA2F-69BC-F62F-3DC0-1873C148AF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zh-CN" altLang="en-US" dirty="0"/>
              <a:t>为什么我们需要</a:t>
            </a:r>
            <a:r>
              <a:rPr kumimoji="1" lang="en-US" altLang="zh-CN" dirty="0"/>
              <a:t>RAG</a:t>
            </a:r>
            <a:r>
              <a:rPr kumimoji="1" lang="zh-CN" altLang="en-US" dirty="0"/>
              <a:t>：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F30CEC5-3BB3-4EA1-F249-8704675434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zh-CN" altLang="en-US"/>
              <a:t>大语言模型的检索式增强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DC29B77-76D4-C959-2C63-19D5672E8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当</a:t>
            </a:r>
            <a:r>
              <a:rPr kumimoji="1" lang="en-US" altLang="zh-CN" dirty="0"/>
              <a:t>LLM</a:t>
            </a:r>
            <a:r>
              <a:rPr kumimoji="1" lang="zh-CN" altLang="en-US" dirty="0"/>
              <a:t>遇到以下情况时，该怎么办</a:t>
            </a:r>
            <a:endParaRPr kumimoji="1" lang="en-US" altLang="zh-CN" dirty="0"/>
          </a:p>
          <a:p>
            <a:pPr lvl="1"/>
            <a:r>
              <a:rPr lang="zh-CN" altLang="en-US" dirty="0"/>
              <a:t>知识幻觉：一本正经的胡说八道</a:t>
            </a:r>
            <a:endParaRPr lang="en-US" altLang="zh-CN" dirty="0"/>
          </a:p>
          <a:p>
            <a:pPr lvl="2"/>
            <a:r>
              <a:rPr lang="en-US" altLang="zh-CN" dirty="0"/>
              <a:t>LLM</a:t>
            </a:r>
            <a:r>
              <a:rPr lang="zh-CN" altLang="en-US" dirty="0"/>
              <a:t>的训练范式（</a:t>
            </a:r>
            <a:r>
              <a:rPr lang="en-US" altLang="zh-CN" dirty="0"/>
              <a:t>NTP</a:t>
            </a:r>
            <a:r>
              <a:rPr lang="zh-CN" altLang="en-US" dirty="0"/>
              <a:t>）决定了幻觉问题的不可避免性</a:t>
            </a:r>
            <a:endParaRPr lang="en-US" altLang="zh-CN" dirty="0"/>
          </a:p>
          <a:p>
            <a:pPr lvl="1"/>
            <a:r>
              <a:rPr kumimoji="1" lang="zh-CN" altLang="en-US" dirty="0"/>
              <a:t>时效性问题：我要让</a:t>
            </a:r>
            <a:r>
              <a:rPr kumimoji="1" lang="en-US" altLang="zh-CN" dirty="0"/>
              <a:t>LLM</a:t>
            </a:r>
            <a:r>
              <a:rPr kumimoji="1" lang="zh-CN" altLang="en-US" dirty="0"/>
              <a:t>知道当前最新的知识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举例：刚刚结束了一场羽毛球比赛，我怎么才能让</a:t>
            </a:r>
            <a:r>
              <a:rPr kumimoji="1" lang="en-US" altLang="zh-CN" dirty="0"/>
              <a:t>LLM</a:t>
            </a:r>
            <a:r>
              <a:rPr kumimoji="1" lang="zh-CN" altLang="en-US" dirty="0"/>
              <a:t>实时知道比赛的结果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数据安全问题：如何保证敏感数据的安全性</a:t>
            </a:r>
            <a:endParaRPr lang="en-US" altLang="zh-CN" b="0" i="0" dirty="0">
              <a:effectLst/>
              <a:latin typeface="system-ui"/>
            </a:endParaRPr>
          </a:p>
          <a:p>
            <a:pPr lvl="2"/>
            <a:r>
              <a:rPr lang="zh-CN" altLang="en-US" b="0" i="0" dirty="0">
                <a:effectLst/>
                <a:latin typeface="system-ui"/>
              </a:rPr>
              <a:t>通用的 </a:t>
            </a:r>
            <a:r>
              <a:rPr lang="en" altLang="zh-CN" b="0" i="0" dirty="0">
                <a:effectLst/>
                <a:latin typeface="system-ui"/>
              </a:rPr>
              <a:t>LLM </a:t>
            </a:r>
            <a:r>
              <a:rPr lang="zh-CN" altLang="en-US" b="0" i="0" dirty="0">
                <a:effectLst/>
                <a:latin typeface="system-ui"/>
              </a:rPr>
              <a:t>没有企业内部数据和用户数据，那么企业想要在保证安全的前提下使用 </a:t>
            </a:r>
            <a:r>
              <a:rPr lang="en" altLang="zh-CN" b="0" i="0" dirty="0">
                <a:effectLst/>
                <a:latin typeface="system-ui"/>
              </a:rPr>
              <a:t>LLM</a:t>
            </a:r>
            <a:r>
              <a:rPr lang="zh-CN" altLang="en" b="0" i="0" dirty="0">
                <a:effectLst/>
                <a:latin typeface="system-ui"/>
              </a:rPr>
              <a:t>，</a:t>
            </a:r>
            <a:r>
              <a:rPr lang="zh-CN" altLang="en-US" b="0" i="0" dirty="0">
                <a:effectLst/>
                <a:latin typeface="system-ui"/>
              </a:rPr>
              <a:t>最好的方式就是把数据全部放在本地，企业数据的业务计算全部在本地完成。而在线的大模型仅仅完成一个归纳的功能。</a:t>
            </a:r>
            <a:endParaRPr kumimoji="1" lang="en-US" altLang="zh-CN" dirty="0"/>
          </a:p>
          <a:p>
            <a:r>
              <a:rPr kumimoji="1" lang="en-US" altLang="zh-CN" dirty="0"/>
              <a:t>RAG</a:t>
            </a:r>
            <a:r>
              <a:rPr kumimoji="1" lang="zh-CN" altLang="en-US" dirty="0"/>
              <a:t> </a:t>
            </a:r>
            <a:r>
              <a:rPr kumimoji="1" lang="en-US" altLang="zh-CN" dirty="0"/>
              <a:t>VS</a:t>
            </a:r>
            <a:r>
              <a:rPr kumimoji="1" lang="zh-CN" altLang="en-US" dirty="0"/>
              <a:t> </a:t>
            </a:r>
            <a:r>
              <a:rPr kumimoji="1" lang="en-US" altLang="zh-CN" dirty="0"/>
              <a:t>SFT</a:t>
            </a:r>
            <a:r>
              <a:rPr kumimoji="1" lang="zh-CN" altLang="en-US" dirty="0"/>
              <a:t>（</a:t>
            </a:r>
            <a:r>
              <a:rPr kumimoji="1" lang="en-US" altLang="zh-CN" dirty="0"/>
              <a:t>Supervised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finetune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7953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zh-CN" altLang="en-US" b="1" i="0" dirty="0">
                <a:effectLst/>
                <a:latin typeface="system-ui"/>
              </a:rPr>
              <a:t>可扩展性 </a:t>
            </a:r>
            <a:r>
              <a:rPr lang="en-US" altLang="zh-CN" b="1" i="0" dirty="0">
                <a:effectLst/>
                <a:latin typeface="system-ui"/>
              </a:rPr>
              <a:t>(</a:t>
            </a:r>
            <a:r>
              <a:rPr lang="en" altLang="zh-CN" b="1" i="0" dirty="0">
                <a:effectLst/>
                <a:latin typeface="system-ui"/>
              </a:rPr>
              <a:t>Scalability)</a:t>
            </a:r>
            <a:r>
              <a:rPr lang="zh-CN" altLang="en" b="0" i="0" dirty="0">
                <a:effectLst/>
                <a:latin typeface="system-ui"/>
              </a:rPr>
              <a:t>：</a:t>
            </a:r>
            <a:r>
              <a:rPr lang="zh-CN" altLang="en-US" b="0" i="0" dirty="0">
                <a:effectLst/>
                <a:latin typeface="system-ui"/>
              </a:rPr>
              <a:t>减少模型大小和训练成本，并允许轻松扩展知识</a:t>
            </a:r>
          </a:p>
          <a:p>
            <a:pPr algn="l"/>
            <a:r>
              <a:rPr lang="zh-CN" altLang="en-US" b="1" i="0" dirty="0">
                <a:effectLst/>
                <a:latin typeface="system-ui"/>
              </a:rPr>
              <a:t>准确性 </a:t>
            </a:r>
            <a:r>
              <a:rPr lang="en-US" altLang="zh-CN" b="1" i="0" dirty="0">
                <a:effectLst/>
                <a:latin typeface="system-ui"/>
              </a:rPr>
              <a:t>(</a:t>
            </a:r>
            <a:r>
              <a:rPr lang="en" altLang="zh-CN" b="1" i="0" dirty="0">
                <a:effectLst/>
                <a:latin typeface="system-ui"/>
              </a:rPr>
              <a:t>Accuracy)</a:t>
            </a:r>
            <a:r>
              <a:rPr lang="zh-CN" altLang="en" b="0" i="0" dirty="0">
                <a:effectLst/>
                <a:latin typeface="system-ui"/>
              </a:rPr>
              <a:t>：</a:t>
            </a:r>
            <a:r>
              <a:rPr lang="zh-CN" altLang="en-US" b="0" i="0" dirty="0">
                <a:effectLst/>
                <a:latin typeface="system-ui"/>
              </a:rPr>
              <a:t>模型基于事实并减少幻觉</a:t>
            </a:r>
          </a:p>
          <a:p>
            <a:pPr algn="l"/>
            <a:r>
              <a:rPr lang="zh-CN" altLang="en-US" b="1" i="0" dirty="0">
                <a:effectLst/>
                <a:latin typeface="system-ui"/>
              </a:rPr>
              <a:t>可控性 </a:t>
            </a:r>
            <a:r>
              <a:rPr lang="en-US" altLang="zh-CN" b="1" i="0" dirty="0">
                <a:effectLst/>
                <a:latin typeface="system-ui"/>
              </a:rPr>
              <a:t>(</a:t>
            </a:r>
            <a:r>
              <a:rPr lang="en" altLang="zh-CN" b="1" i="0" dirty="0">
                <a:effectLst/>
                <a:latin typeface="system-ui"/>
              </a:rPr>
              <a:t>Controllability)</a:t>
            </a:r>
            <a:r>
              <a:rPr lang="zh-CN" altLang="en" b="0" i="0" dirty="0">
                <a:effectLst/>
                <a:latin typeface="system-ui"/>
              </a:rPr>
              <a:t>：</a:t>
            </a:r>
            <a:r>
              <a:rPr lang="zh-CN" altLang="en-US" b="0" i="0" dirty="0">
                <a:effectLst/>
                <a:latin typeface="system-ui"/>
              </a:rPr>
              <a:t>允许更新或定制知识</a:t>
            </a:r>
          </a:p>
          <a:p>
            <a:pPr algn="l"/>
            <a:r>
              <a:rPr lang="zh-CN" altLang="en-US" b="1" i="0" dirty="0">
                <a:effectLst/>
                <a:latin typeface="system-ui"/>
              </a:rPr>
              <a:t>可解释性 </a:t>
            </a:r>
            <a:r>
              <a:rPr lang="en-US" altLang="zh-CN" b="1" i="0" dirty="0">
                <a:effectLst/>
                <a:latin typeface="system-ui"/>
              </a:rPr>
              <a:t>(</a:t>
            </a:r>
            <a:r>
              <a:rPr lang="en" altLang="zh-CN" b="1" i="0" dirty="0">
                <a:effectLst/>
                <a:latin typeface="system-ui"/>
              </a:rPr>
              <a:t>Interpretability)</a:t>
            </a:r>
            <a:r>
              <a:rPr lang="zh-CN" altLang="en" b="0" i="0" dirty="0">
                <a:effectLst/>
                <a:latin typeface="system-ui"/>
              </a:rPr>
              <a:t>：</a:t>
            </a:r>
            <a:r>
              <a:rPr lang="zh-CN" altLang="en-US" b="0" i="0" dirty="0">
                <a:effectLst/>
                <a:latin typeface="system-ui"/>
              </a:rPr>
              <a:t>检索到的项目作为模型预测中来源的参考</a:t>
            </a:r>
          </a:p>
          <a:p>
            <a:pPr algn="l"/>
            <a:r>
              <a:rPr lang="zh-CN" altLang="en-US" b="1" i="0" dirty="0">
                <a:effectLst/>
                <a:latin typeface="system-ui"/>
              </a:rPr>
              <a:t>多功能性 </a:t>
            </a:r>
            <a:r>
              <a:rPr lang="en-US" altLang="zh-CN" b="1" i="0" dirty="0">
                <a:effectLst/>
                <a:latin typeface="system-ui"/>
              </a:rPr>
              <a:t>(</a:t>
            </a:r>
            <a:r>
              <a:rPr lang="en" altLang="zh-CN" b="1" i="0" dirty="0">
                <a:effectLst/>
                <a:latin typeface="system-ui"/>
              </a:rPr>
              <a:t>Versatility)</a:t>
            </a:r>
            <a:r>
              <a:rPr lang="zh-CN" altLang="en" b="0" i="0" dirty="0">
                <a:effectLst/>
                <a:latin typeface="system-ui"/>
              </a:rPr>
              <a:t>：</a:t>
            </a:r>
            <a:r>
              <a:rPr lang="en" altLang="zh-CN" b="0" i="0" dirty="0">
                <a:effectLst/>
                <a:latin typeface="system-ui"/>
              </a:rPr>
              <a:t>RAG </a:t>
            </a:r>
            <a:r>
              <a:rPr lang="zh-CN" altLang="en-US" b="0" i="0" dirty="0">
                <a:effectLst/>
                <a:latin typeface="system-ui"/>
              </a:rPr>
              <a:t>可以针对多种任务进行微调和定制，包括</a:t>
            </a:r>
            <a:r>
              <a:rPr lang="en" altLang="zh-CN" b="0" i="0" dirty="0">
                <a:effectLst/>
                <a:latin typeface="system-ui"/>
              </a:rPr>
              <a:t>QA</a:t>
            </a:r>
            <a:r>
              <a:rPr lang="zh-CN" altLang="en" b="0" i="0" dirty="0">
                <a:effectLst/>
                <a:latin typeface="system-ui"/>
              </a:rPr>
              <a:t>、</a:t>
            </a:r>
            <a:r>
              <a:rPr lang="zh-CN" altLang="en-US" b="0" i="0" dirty="0">
                <a:effectLst/>
                <a:latin typeface="system-ui"/>
              </a:rPr>
              <a:t>文本摘要、对话系统等。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RAG</a:t>
            </a:r>
            <a:r>
              <a:rPr lang="zh-CN" altLang="en-US" dirty="0"/>
              <a:t> </a:t>
            </a:r>
            <a:r>
              <a:rPr lang="en-US" altLang="zh-CN" dirty="0"/>
              <a:t>Advantages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zh-CN" altLang="en-US"/>
              <a:t>张昱：</a:t>
            </a:r>
            <a:r>
              <a:rPr kumimoji="1" lang="en-US" altLang="zh-CN"/>
              <a:t>LLM</a:t>
            </a:r>
            <a:r>
              <a:rPr kumimoji="1" lang="zh-CN" altLang="en-US"/>
              <a:t>相关调研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0045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08F72FF-C0F6-03DE-4C94-58AA765BD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数据检索与增强流程：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pPr marL="0" indent="0">
              <a:buNone/>
            </a:pP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C62136-4851-AF8F-C9CC-7718B49DC8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/>
              <a:t>RAG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Workflow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BC600F4-4785-D135-6261-BEA41C277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大语言模型的检索式增强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0465AC3-9182-A826-B02D-91607F932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7514"/>
            <a:ext cx="12090855" cy="38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208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1A088EA-AFA4-46AD-CDA0-7F47F73AE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全流程，以</a:t>
            </a:r>
            <a:r>
              <a:rPr kumimoji="1" lang="en-US" altLang="zh-CN" dirty="0" err="1"/>
              <a:t>Chatpdf</a:t>
            </a:r>
            <a:r>
              <a:rPr kumimoji="1" lang="zh-CN" altLang="en-US" dirty="0"/>
              <a:t>为例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577B37-4911-2E68-5C9E-3455BAA397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/>
              <a:t>RAG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workflow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6D9282E-3070-CF11-B88E-354F8F64F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大语言模型的检索式增强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BF95DBE-86EA-5438-73EE-331D09042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987" y="1511210"/>
            <a:ext cx="7758127" cy="53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76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FFE78C6-3AE5-AA0A-80CD-86F4AC139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数据库（图，向量）</a:t>
            </a:r>
            <a:endParaRPr kumimoji="1" lang="en-US" altLang="zh-CN" dirty="0"/>
          </a:p>
          <a:p>
            <a:r>
              <a:rPr kumimoji="1" lang="zh-CN" altLang="en-US" dirty="0"/>
              <a:t>检索手段</a:t>
            </a:r>
            <a:endParaRPr kumimoji="1" lang="en-US" altLang="zh-CN" dirty="0"/>
          </a:p>
          <a:p>
            <a:r>
              <a:rPr kumimoji="1" lang="zh-CN" altLang="en-US" dirty="0"/>
              <a:t>召回手段</a:t>
            </a:r>
            <a:endParaRPr kumimoji="1" lang="en-US" altLang="zh-CN" dirty="0"/>
          </a:p>
          <a:p>
            <a:r>
              <a:rPr kumimoji="1" lang="zh-CN" altLang="en-US" dirty="0"/>
              <a:t>排序手段</a:t>
            </a:r>
            <a:endParaRPr kumimoji="1" lang="en-US" altLang="zh-CN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BF6A1BD-73D6-3EE7-4771-3BC080EAFA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/>
              <a:t>RAG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5F377A5-A7EF-48F4-3DE2-0DFD25EDF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大语言模型的检索式增强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2040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0B4977-A994-2C3E-F4D7-FF69710E2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Self-RAG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4823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ABC9D0-A7D5-163A-0924-9AE760AE92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" altLang="zh-CN" dirty="0"/>
              <a:t>SELF-RAG: LEARNING TO RETRIEVE, GENERATE, AND CRITIQUE THROUGH SELF-REFLECTION</a:t>
            </a:r>
            <a:endParaRPr kumimoji="1"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45DDC36-6C65-4CA2-8745-234D3C479A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/>
              <a:t>UW</a:t>
            </a:r>
            <a:r>
              <a:rPr kumimoji="1" lang="zh-CN" altLang="en-US" dirty="0"/>
              <a:t>，</a:t>
            </a:r>
            <a:r>
              <a:rPr kumimoji="1" lang="en-US" altLang="zh-CN" dirty="0"/>
              <a:t>Allen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Institute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IBM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8B448B3-54D6-2663-72A6-20944E98B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大语言模型的检索式增强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4797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占位符 1">
            <a:extLst>
              <a:ext uri="{FF2B5EF4-FFF2-40B4-BE49-F238E27FC236}">
                <a16:creationId xmlns:a16="http://schemas.microsoft.com/office/drawing/2014/main" id="{AD9C417A-2D4C-6DCE-3D38-7184EB3538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3837" y="897692"/>
            <a:ext cx="3902715" cy="562668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RAG VS Self-RAG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大语言模型的检索式增强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2256BCC-45D0-83B8-352A-94D69E261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496" y="840043"/>
            <a:ext cx="6213771" cy="529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79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37A49B6-A021-391E-51E7-C7F2033F3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4</a:t>
            </a:r>
            <a:r>
              <a:rPr kumimoji="1" lang="zh-CN" altLang="en-US" dirty="0"/>
              <a:t>种特殊</a:t>
            </a:r>
            <a:r>
              <a:rPr kumimoji="1" lang="en-US" altLang="zh-CN" dirty="0"/>
              <a:t>tokens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推理流程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DD4E5D-1801-AF4D-B44F-E207ABEADD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/>
              <a:t>Self-RAG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1A2C57D-4282-5EBE-4F96-244293C4F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大语言模型的检索式增强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7E44B9E-44B8-4EF5-1EF4-391F5370E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68" y="1583699"/>
            <a:ext cx="10303674" cy="20382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854D13E-079B-5718-C010-C21040E83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603" y="3987251"/>
            <a:ext cx="7772400" cy="287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20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1EEFCD9-212E-481A-8761-C1BCDE9B0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前情提要：</a:t>
            </a:r>
            <a:r>
              <a:rPr kumimoji="1" lang="en-US" altLang="zh-CN" dirty="0"/>
              <a:t>RLHF</a:t>
            </a:r>
            <a:r>
              <a:rPr kumimoji="1" lang="zh-CN" altLang="en-US" dirty="0"/>
              <a:t>（</a:t>
            </a:r>
            <a:r>
              <a:rPr kumimoji="1" lang="en-US" altLang="zh-CN" dirty="0"/>
              <a:t>Reinforcement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Human</a:t>
            </a:r>
            <a:r>
              <a:rPr kumimoji="1" lang="zh-CN" altLang="en-US" dirty="0"/>
              <a:t> </a:t>
            </a:r>
            <a:r>
              <a:rPr kumimoji="1" lang="en-US" altLang="zh-CN" dirty="0"/>
              <a:t>Feedback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6CA056-7AEF-B8E5-535A-BC5907B7A4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/>
              <a:t>LM</a:t>
            </a:r>
            <a:r>
              <a:rPr kumimoji="1" lang="zh-CN" altLang="en-US" dirty="0"/>
              <a:t>，如何训练？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3BDA8C4-8B74-ED40-AAE1-DF246711D4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大语言模型的检索式增强</a:t>
            </a:r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BAFA427-A947-8309-EE82-C00D2E99E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385" y="1820155"/>
            <a:ext cx="6768836" cy="479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F29DC14-321E-D88E-3CF4-C54E5FBB768D}"/>
              </a:ext>
            </a:extLst>
          </p:cNvPr>
          <p:cNvSpPr txBox="1"/>
          <p:nvPr/>
        </p:nvSpPr>
        <p:spPr>
          <a:xfrm>
            <a:off x="428017" y="2704289"/>
            <a:ext cx="19455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/>
              <a:t>感兴趣的同学可以去自学一下</a:t>
            </a:r>
            <a:r>
              <a:rPr kumimoji="1" lang="en-US" altLang="zh-CN" sz="2400" dirty="0"/>
              <a:t>RLHF</a:t>
            </a:r>
            <a:r>
              <a:rPr kumimoji="1" lang="zh-CN" altLang="en-US" sz="2400" dirty="0"/>
              <a:t>中的</a:t>
            </a:r>
            <a:r>
              <a:rPr kumimoji="1" lang="en-US" altLang="zh-CN" sz="2400" dirty="0"/>
              <a:t>PPO</a:t>
            </a:r>
            <a:r>
              <a:rPr kumimoji="1" lang="zh-CN" altLang="en-US" sz="2400" dirty="0"/>
              <a:t>算法～</a:t>
            </a:r>
          </a:p>
        </p:txBody>
      </p:sp>
    </p:spTree>
    <p:extLst>
      <p:ext uri="{BB962C8B-B14F-4D97-AF65-F5344CB8AC3E}">
        <p14:creationId xmlns:p14="http://schemas.microsoft.com/office/powerpoint/2010/main" val="3738073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D6888FE-089B-E461-DD7A-80F802E83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Critic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：知识蒸馏</a:t>
            </a:r>
            <a:endParaRPr kumimoji="1" lang="en-US" altLang="zh-CN" dirty="0"/>
          </a:p>
          <a:p>
            <a:pPr lvl="1"/>
            <a:r>
              <a:rPr lang="zh-CN" altLang="en-US" dirty="0"/>
              <a:t>知识蒸馏</a:t>
            </a:r>
            <a:r>
              <a:rPr lang="en-US" altLang="zh-CN" dirty="0"/>
              <a:t>=</a:t>
            </a:r>
            <a:r>
              <a:rPr lang="zh-CN" altLang="en-US" dirty="0"/>
              <a:t>偷东西</a:t>
            </a:r>
            <a:endParaRPr lang="en-US" altLang="zh-CN" dirty="0"/>
          </a:p>
          <a:p>
            <a:pPr lvl="1"/>
            <a:r>
              <a:rPr lang="zh-CN" altLang="en-US" dirty="0"/>
              <a:t>偷</a:t>
            </a:r>
            <a:r>
              <a:rPr lang="en-US" altLang="zh-CN" dirty="0"/>
              <a:t>GPT4</a:t>
            </a:r>
            <a:r>
              <a:rPr lang="zh-CN" altLang="en-US" dirty="0"/>
              <a:t>在</a:t>
            </a:r>
            <a:r>
              <a:rPr lang="en-US" altLang="zh-CN" dirty="0"/>
              <a:t>special</a:t>
            </a:r>
            <a:r>
              <a:rPr lang="zh-CN" altLang="en-US" dirty="0"/>
              <a:t> </a:t>
            </a:r>
            <a:r>
              <a:rPr lang="en-US" altLang="zh-CN" dirty="0"/>
              <a:t>token</a:t>
            </a:r>
            <a:r>
              <a:rPr lang="zh-CN" altLang="en-US" dirty="0"/>
              <a:t> </a:t>
            </a:r>
            <a:r>
              <a:rPr lang="en-US" altLang="zh-CN" dirty="0"/>
              <a:t>generation</a:t>
            </a:r>
            <a:r>
              <a:rPr lang="zh-CN" altLang="en-US" dirty="0"/>
              <a:t>这一个任务上面的</a:t>
            </a:r>
            <a:r>
              <a:rPr lang="en-US" altLang="zh-CN" dirty="0"/>
              <a:t>Digits</a:t>
            </a:r>
            <a:r>
              <a:rPr lang="zh-CN" altLang="en-US" dirty="0"/>
              <a:t> </a:t>
            </a:r>
            <a:r>
              <a:rPr lang="en-US" altLang="zh-CN" dirty="0"/>
              <a:t>Distribution</a:t>
            </a:r>
            <a:r>
              <a:rPr lang="zh-CN" altLang="en-US" dirty="0"/>
              <a:t>，训练了一个小的</a:t>
            </a:r>
            <a:r>
              <a:rPr lang="en-US" altLang="zh-CN" dirty="0"/>
              <a:t>critic</a:t>
            </a:r>
            <a:r>
              <a:rPr lang="zh-CN" altLang="en-US" dirty="0"/>
              <a:t> </a:t>
            </a:r>
            <a:r>
              <a:rPr lang="en-US" altLang="zh-CN" dirty="0"/>
              <a:t>model</a:t>
            </a:r>
          </a:p>
          <a:p>
            <a:pPr lvl="1"/>
            <a:r>
              <a:rPr kumimoji="1" lang="zh-CN" altLang="en-US" dirty="0"/>
              <a:t>完全取代人工</a:t>
            </a:r>
            <a:endParaRPr kumimoji="1" lang="en-US" altLang="zh-CN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1DA51C-76A5-8D6B-D437-A9AAC286CF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/>
              <a:t>LM</a:t>
            </a:r>
            <a:r>
              <a:rPr kumimoji="1" lang="zh-CN" altLang="en-US" dirty="0"/>
              <a:t>，如何训练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459D4E5-D4F1-AC91-9222-D19C6D8A9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大语言模型的检索式增强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09B396F-EC87-D580-5FF3-08015FC54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48" y="3429000"/>
            <a:ext cx="11323219" cy="286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92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D19643A-4A1C-87DD-A5F2-BFA154FE5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数据增强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（</a:t>
            </a:r>
            <a:r>
              <a:rPr kumimoji="1" lang="en-US" altLang="zh-CN" dirty="0" err="1"/>
              <a:t>x,y</a:t>
            </a:r>
            <a:r>
              <a:rPr kumimoji="1" lang="zh-CN" altLang="en-US" dirty="0"/>
              <a:t>）</a:t>
            </a:r>
            <a:r>
              <a:rPr kumimoji="1" lang="en-US" altLang="zh-CN" dirty="0"/>
              <a:t>-&gt; for </a:t>
            </a:r>
            <a:r>
              <a:rPr kumimoji="1" lang="en-US" altLang="zh-CN" dirty="0" err="1"/>
              <a:t>y_i</a:t>
            </a:r>
            <a:r>
              <a:rPr kumimoji="1" lang="en-US" altLang="zh-CN" dirty="0"/>
              <a:t> in y -&gt;</a:t>
            </a:r>
            <a:r>
              <a:rPr kumimoji="1" lang="zh-CN" altLang="en-US" dirty="0"/>
              <a:t>插入特殊标记，检索文档，计算相似度，循环往复</a:t>
            </a:r>
            <a:endParaRPr kumimoji="1" lang="en-US" altLang="zh-CN" dirty="0"/>
          </a:p>
          <a:p>
            <a:pPr lvl="1"/>
            <a:r>
              <a:rPr lang="zh-CN" altLang="en-US" dirty="0"/>
              <a:t>一切都由</a:t>
            </a:r>
            <a:r>
              <a:rPr lang="en-US" altLang="zh-CN" dirty="0"/>
              <a:t>critic</a:t>
            </a:r>
            <a:r>
              <a:rPr lang="zh-CN" altLang="en-US" dirty="0"/>
              <a:t> </a:t>
            </a:r>
            <a:r>
              <a:rPr lang="en-US" altLang="zh-CN" dirty="0"/>
              <a:t>model</a:t>
            </a:r>
            <a:r>
              <a:rPr lang="zh-CN" altLang="en-US" dirty="0"/>
              <a:t>完成</a:t>
            </a:r>
            <a:endParaRPr lang="en-US" altLang="zh-CN" dirty="0"/>
          </a:p>
          <a:p>
            <a:pPr lvl="1"/>
            <a:r>
              <a:rPr kumimoji="1" lang="zh-CN" altLang="en-US" dirty="0"/>
              <a:t>一个很大的</a:t>
            </a:r>
            <a:r>
              <a:rPr kumimoji="1" lang="en-US" altLang="zh-CN" dirty="0"/>
              <a:t>contribution</a:t>
            </a:r>
            <a:r>
              <a:rPr kumimoji="1" lang="zh-CN" altLang="en-US" dirty="0"/>
              <a:t>：排除掉人工！</a:t>
            </a:r>
            <a:endParaRPr kumimoji="1" lang="en-US" altLang="zh-CN" dirty="0"/>
          </a:p>
          <a:p>
            <a:r>
              <a:rPr kumimoji="1" lang="zh-CN" altLang="en-US" dirty="0"/>
              <a:t>训练</a:t>
            </a:r>
            <a:endParaRPr kumimoji="1" lang="en-US" altLang="zh-CN" dirty="0"/>
          </a:p>
          <a:p>
            <a:pPr lvl="1"/>
            <a:r>
              <a:rPr lang="zh-CN" altLang="en-US" dirty="0"/>
              <a:t>训练～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A6C793-AAFB-3825-DC7C-DB62A7F619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/>
              <a:t>LM</a:t>
            </a:r>
            <a:r>
              <a:rPr kumimoji="1" lang="zh-CN" altLang="en-US" dirty="0"/>
              <a:t>，如何训练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01C157A-5C62-4EFF-3AA5-4FD4C03B86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大语言模型的检索式增强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0304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Chip-level circuits</a:t>
            </a:r>
          </a:p>
          <a:p>
            <a:pPr lvl="1"/>
            <a:r>
              <a:rPr lang="en-US" altLang="zh-CN" dirty="0"/>
              <a:t>[</a:t>
            </a:r>
            <a:r>
              <a:rPr lang="en-US" altLang="zh-CN" dirty="0">
                <a:hlinkClick r:id="rId2" tooltip=" Benchmarking Large Language Models for Automated Verilog RTL Code Generation"/>
              </a:rPr>
              <a:t>DATE2023</a:t>
            </a:r>
            <a:r>
              <a:rPr lang="en-US" altLang="zh-CN" dirty="0"/>
              <a:t>]LLM for Verilog, </a:t>
            </a:r>
            <a:r>
              <a:rPr lang="en-US" altLang="zh-CN" dirty="0" err="1">
                <a:hlinkClick r:id="rId3"/>
              </a:rPr>
              <a:t>github</a:t>
            </a:r>
            <a:r>
              <a:rPr lang="en-US" altLang="zh-CN" dirty="0"/>
              <a:t> </a:t>
            </a:r>
          </a:p>
          <a:p>
            <a:pPr lvl="2"/>
            <a:r>
              <a:rPr lang="en-US" altLang="zh-CN" b="0" dirty="0"/>
              <a:t>fine-tuned </a:t>
            </a:r>
            <a:r>
              <a:rPr lang="en-US" altLang="zh-CN" b="0" dirty="0" err="1"/>
              <a:t>CodeGen</a:t>
            </a:r>
            <a:r>
              <a:rPr lang="en-US" altLang="zh-CN" b="0" dirty="0"/>
              <a:t> models which was evaluated on </a:t>
            </a:r>
            <a:r>
              <a:rPr lang="en-US" altLang="zh-CN" b="0" dirty="0">
                <a:solidFill>
                  <a:srgbClr val="FF0000"/>
                </a:solidFill>
              </a:rPr>
              <a:t>17</a:t>
            </a:r>
            <a:r>
              <a:rPr lang="en-US" altLang="zh-CN" b="0" dirty="0"/>
              <a:t> designs</a:t>
            </a:r>
          </a:p>
          <a:p>
            <a:pPr lvl="1"/>
            <a:r>
              <a:rPr lang="en-US" altLang="zh-CN" b="0" dirty="0">
                <a:hlinkClick r:id="rId4" tooltip="RTLLM: An Open-Source Benchmark for Design RTL Generation with Large Language Model"/>
              </a:rPr>
              <a:t>RTLLM</a:t>
            </a:r>
            <a:r>
              <a:rPr lang="en-US" altLang="zh-CN" b="0" dirty="0"/>
              <a:t>: propose a benchmark framework with </a:t>
            </a:r>
            <a:r>
              <a:rPr lang="en-US" altLang="zh-CN" b="0" dirty="0">
                <a:solidFill>
                  <a:srgbClr val="FF0000"/>
                </a:solidFill>
              </a:rPr>
              <a:t>30</a:t>
            </a:r>
            <a:r>
              <a:rPr lang="en-US" altLang="zh-CN" b="0" dirty="0"/>
              <a:t> designs, which focus on increasing the benchmark design </a:t>
            </a:r>
            <a:r>
              <a:rPr lang="en-US" altLang="zh-CN" b="0" dirty="0">
                <a:solidFill>
                  <a:srgbClr val="FF0000"/>
                </a:solidFill>
              </a:rPr>
              <a:t>scalability</a:t>
            </a:r>
            <a:r>
              <a:rPr lang="en-US" altLang="zh-CN" b="0" dirty="0"/>
              <a:t>.</a:t>
            </a:r>
          </a:p>
          <a:p>
            <a:pPr lvl="1"/>
            <a:r>
              <a:rPr lang="en-US" altLang="zh-CN" b="0" dirty="0">
                <a:hlinkClick r:id="rId5" tooltip="VerilogEval: Evaluating Large Language Models for Verilog Code Generation"/>
              </a:rPr>
              <a:t>[ICCAD2023]</a:t>
            </a:r>
            <a:r>
              <a:rPr lang="en-US" altLang="zh-CN" b="0" dirty="0" err="1">
                <a:hlinkClick r:id="rId5" tooltip="VerilogEval: Evaluating Large Language Models for Verilog Code Generation"/>
              </a:rPr>
              <a:t>VerilogEval</a:t>
            </a:r>
            <a:r>
              <a:rPr lang="en-US" altLang="zh-CN" b="0" dirty="0"/>
              <a:t>: </a:t>
            </a:r>
            <a:r>
              <a:rPr lang="en-US" altLang="zh-CN" b="0" dirty="0" err="1">
                <a:hlinkClick r:id="rId6"/>
              </a:rPr>
              <a:t>github</a:t>
            </a:r>
            <a:endParaRPr lang="en-US" altLang="zh-CN" b="0" dirty="0"/>
          </a:p>
          <a:p>
            <a:pPr lvl="2"/>
            <a:r>
              <a:rPr lang="en-US" altLang="zh-CN" b="0" dirty="0"/>
              <a:t>a comprehensive evaluation dataset comprising </a:t>
            </a:r>
            <a:r>
              <a:rPr lang="en-US" altLang="zh-CN" b="0" dirty="0">
                <a:solidFill>
                  <a:srgbClr val="FF0000"/>
                </a:solidFill>
              </a:rPr>
              <a:t>156</a:t>
            </a:r>
            <a:r>
              <a:rPr lang="en-US" altLang="zh-CN" b="0" dirty="0"/>
              <a:t> problems sourced from the </a:t>
            </a:r>
            <a:r>
              <a:rPr lang="en-US" altLang="zh-CN" b="0" dirty="0" err="1">
                <a:hlinkClick r:id="rId7"/>
              </a:rPr>
              <a:t>HDLBits</a:t>
            </a:r>
            <a:endParaRPr lang="en-US" altLang="zh-CN" b="0" dirty="0"/>
          </a:p>
          <a:p>
            <a:pPr lvl="2"/>
            <a:r>
              <a:rPr lang="en-US" altLang="zh-CN" b="0" dirty="0"/>
              <a:t> 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zh-CN" altLang="en-US"/>
              <a:t>张昱：</a:t>
            </a:r>
            <a:r>
              <a:rPr kumimoji="1" lang="en-US" altLang="zh-CN"/>
              <a:t>LLM</a:t>
            </a:r>
            <a:r>
              <a:rPr kumimoji="1" lang="zh-CN" altLang="en-US"/>
              <a:t>相关调研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2522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Contributions</a:t>
            </a:r>
          </a:p>
          <a:p>
            <a:pPr lvl="1"/>
            <a:r>
              <a:rPr lang="en-US" altLang="zh-CN" b="0" dirty="0"/>
              <a:t>Dataset</a:t>
            </a:r>
            <a:r>
              <a:rPr lang="zh-CN" altLang="en-US" b="0" dirty="0"/>
              <a:t>：</a:t>
            </a:r>
            <a:r>
              <a:rPr lang="en-US" altLang="zh-CN" b="0" dirty="0"/>
              <a:t>156 problems from  </a:t>
            </a:r>
            <a:r>
              <a:rPr lang="en-US" altLang="zh-CN" b="0" u="sng" dirty="0" err="1">
                <a:hlinkClick r:id="rId2"/>
              </a:rPr>
              <a:t>HDLBits</a:t>
            </a:r>
            <a:endParaRPr lang="en-US" altLang="zh-CN" b="0" u="sng" dirty="0"/>
          </a:p>
          <a:p>
            <a:pPr lvl="1"/>
            <a:r>
              <a:rPr lang="en-US" altLang="zh-CN" b="0" dirty="0"/>
              <a:t>Benchmarking framework wherein Verilog </a:t>
            </a:r>
            <a:br>
              <a:rPr lang="en-US" altLang="zh-CN" b="0" dirty="0"/>
            </a:br>
            <a:r>
              <a:rPr lang="en-US" altLang="zh-CN" b="0" dirty="0"/>
              <a:t>code completions are subjected to </a:t>
            </a:r>
            <a:br>
              <a:rPr lang="en-US" altLang="zh-CN" b="0" dirty="0"/>
            </a:br>
            <a:r>
              <a:rPr lang="en-US" altLang="zh-CN" b="0" dirty="0"/>
              <a:t>automatic functional correctness testing</a:t>
            </a:r>
          </a:p>
          <a:p>
            <a:pPr lvl="1"/>
            <a:r>
              <a:rPr lang="en-US" altLang="zh-CN" b="0" dirty="0"/>
              <a:t>A synthetic supervised fine-tuning </a:t>
            </a:r>
            <a:br>
              <a:rPr lang="en-US" altLang="zh-CN" b="0" dirty="0"/>
            </a:br>
            <a:r>
              <a:rPr lang="en-US" altLang="zh-CN" b="0" dirty="0"/>
              <a:t>dataset</a:t>
            </a:r>
          </a:p>
          <a:p>
            <a:endParaRPr lang="zh-CN" altLang="en-US" b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err="1"/>
              <a:t>VerilogEval</a:t>
            </a:r>
            <a:r>
              <a:rPr lang="en-US" altLang="zh-CN" dirty="0"/>
              <a:t>: Evaluating LLM for  Verilog Code Generation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zh-CN" altLang="en-US"/>
              <a:t>张昱：</a:t>
            </a:r>
            <a:r>
              <a:rPr kumimoji="1" lang="en-US" altLang="zh-CN"/>
              <a:t>LLM</a:t>
            </a:r>
            <a:r>
              <a:rPr kumimoji="1" lang="zh-CN" altLang="en-US"/>
              <a:t>相关调研</a:t>
            </a:r>
            <a:endParaRPr kumimoji="1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46516" y="6048573"/>
            <a:ext cx="89337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[ICCAD 2023] </a:t>
            </a:r>
            <a:r>
              <a:rPr lang="en-US" altLang="zh-CN" sz="1400" dirty="0" err="1">
                <a:hlinkClick r:id="rId3"/>
              </a:rPr>
              <a:t>VerilogEval</a:t>
            </a:r>
            <a:r>
              <a:rPr lang="en-US" altLang="zh-CN" sz="1400" dirty="0"/>
              <a:t>: Evaluating Large Language Models for Verilog Code Generation. </a:t>
            </a:r>
            <a:r>
              <a:rPr lang="en-US" altLang="zh-CN" sz="1400" dirty="0" err="1"/>
              <a:t>Nvidia</a:t>
            </a:r>
            <a:r>
              <a:rPr lang="en-US" altLang="zh-CN" sz="1400" dirty="0"/>
              <a:t>, [</a:t>
            </a:r>
            <a:r>
              <a:rPr lang="en-US" altLang="zh-CN" sz="1400" dirty="0" err="1">
                <a:hlinkClick r:id="rId4"/>
              </a:rPr>
              <a:t>github</a:t>
            </a:r>
            <a:r>
              <a:rPr lang="en-US" altLang="zh-CN" sz="1400" dirty="0"/>
              <a:t>]</a:t>
            </a:r>
            <a:endParaRPr lang="zh-CN" altLang="en-US" sz="1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6879" y="941696"/>
            <a:ext cx="5076825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10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err="1"/>
              <a:t>VerilogEval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zh-CN" altLang="en-US"/>
              <a:t>张昱：</a:t>
            </a:r>
            <a:r>
              <a:rPr kumimoji="1" lang="en-US" altLang="zh-CN"/>
              <a:t>LLM</a:t>
            </a:r>
            <a:r>
              <a:rPr kumimoji="1" lang="zh-CN" altLang="en-US"/>
              <a:t>相关调研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4" y="941696"/>
            <a:ext cx="5076825" cy="34480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777" y="887450"/>
            <a:ext cx="5534490" cy="539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24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Evaluation Metric</a:t>
            </a:r>
          </a:p>
          <a:p>
            <a:pPr lvl="1"/>
            <a:r>
              <a:rPr lang="en-US" altLang="zh-CN" b="0" dirty="0"/>
              <a:t>match-based metrics such as </a:t>
            </a:r>
            <a:r>
              <a:rPr lang="en-US" altLang="zh-CN" b="0" dirty="0">
                <a:hlinkClick r:id="rId2" tooltip="Bleu: a method for automatic evaluation of machine translation"/>
              </a:rPr>
              <a:t>BLEU</a:t>
            </a:r>
            <a:r>
              <a:rPr lang="en-US" altLang="zh-CN" b="0" dirty="0"/>
              <a:t> (</a:t>
            </a:r>
            <a:r>
              <a:rPr lang="zh-CN" altLang="en-US" b="0" dirty="0"/>
              <a:t>双语评估替换</a:t>
            </a:r>
            <a:r>
              <a:rPr lang="en-US" altLang="zh-CN" b="0" dirty="0"/>
              <a:t>) score</a:t>
            </a:r>
          </a:p>
          <a:p>
            <a:pPr lvl="2"/>
            <a:r>
              <a:rPr lang="en-US" altLang="zh-CN" b="0" dirty="0"/>
              <a:t>BLEU: </a:t>
            </a:r>
            <a:r>
              <a:rPr lang="zh-CN" altLang="en-US" b="0" dirty="0"/>
              <a:t>判断两个句子的相似程度</a:t>
            </a:r>
            <a:endParaRPr lang="en-US" altLang="zh-CN" b="0" dirty="0"/>
          </a:p>
          <a:p>
            <a:pPr lvl="1"/>
            <a:r>
              <a:rPr lang="en-US" altLang="zh-CN" b="0" dirty="0" err="1">
                <a:hlinkClick r:id="rId3" tooltip="SPoC: Search-based Pseudocode to Code"/>
              </a:rPr>
              <a:t>pass@k</a:t>
            </a:r>
            <a:r>
              <a:rPr lang="en-US" altLang="zh-CN" b="0" dirty="0"/>
              <a:t> metric [</a:t>
            </a:r>
            <a:r>
              <a:rPr lang="en-US" altLang="zh-CN" b="0" dirty="0" err="1"/>
              <a:t>NeurIPS</a:t>
            </a:r>
            <a:r>
              <a:rPr lang="en-US" altLang="zh-CN" b="0" dirty="0"/>
              <a:t> 2019]</a:t>
            </a:r>
            <a:r>
              <a:rPr lang="zh-CN" altLang="en-US" b="0" dirty="0"/>
              <a:t>：每个问题生成</a:t>
            </a:r>
            <a:r>
              <a:rPr lang="en-US" altLang="zh-CN" b="0" dirty="0"/>
              <a:t>k</a:t>
            </a:r>
            <a:r>
              <a:rPr lang="zh-CN" altLang="en-US" b="0" dirty="0"/>
              <a:t>个代码样本，如果有任何样本通过单元测试，则认为问题已解决，并报告问题解决的总比例 </a:t>
            </a:r>
            <a:r>
              <a:rPr lang="en-US" altLang="zh-CN" b="0" dirty="0"/>
              <a:t>----</a:t>
            </a:r>
            <a:r>
              <a:rPr lang="zh-CN" altLang="en-US" b="0" dirty="0"/>
              <a:t>会有</a:t>
            </a:r>
            <a:r>
              <a:rPr lang="zh-CN" altLang="en-US" b="0" dirty="0">
                <a:solidFill>
                  <a:srgbClr val="FF0000"/>
                </a:solidFill>
              </a:rPr>
              <a:t>很高的方差</a:t>
            </a:r>
            <a:endParaRPr lang="en-US" altLang="zh-CN" b="0" dirty="0">
              <a:solidFill>
                <a:srgbClr val="FF0000"/>
              </a:solidFill>
            </a:endParaRPr>
          </a:p>
          <a:p>
            <a:pPr lvl="2"/>
            <a:r>
              <a:rPr lang="zh-CN" altLang="en-US" b="0" dirty="0"/>
              <a:t>方差（样本方差）是每个样本值与全体样本值的平均数之差的平方值的平均数</a:t>
            </a:r>
            <a:endParaRPr lang="en-US" altLang="zh-CN" b="0" dirty="0"/>
          </a:p>
          <a:p>
            <a:pPr lvl="1"/>
            <a:r>
              <a:rPr lang="en-US" altLang="zh-CN" b="0" dirty="0" err="1">
                <a:hlinkClick r:id="rId4" tooltip="Evaluating Large Language Models Trained on Code"/>
              </a:rPr>
              <a:t>pass@k</a:t>
            </a:r>
            <a:r>
              <a:rPr lang="en-US" altLang="zh-CN" b="0" dirty="0"/>
              <a:t> metric [Codex,2021]</a:t>
            </a:r>
            <a:r>
              <a:rPr lang="zh-CN" altLang="en-US" b="0" dirty="0"/>
              <a:t>：每个问题生成</a:t>
            </a:r>
            <a:r>
              <a:rPr lang="en-US" altLang="zh-CN" b="0" dirty="0"/>
              <a:t>n≥k</a:t>
            </a:r>
            <a:r>
              <a:rPr lang="zh-CN" altLang="en-US" b="0" dirty="0"/>
              <a:t>个代码样本</a:t>
            </a:r>
            <a:r>
              <a:rPr lang="en-US" altLang="zh-CN" b="0" dirty="0"/>
              <a:t>(</a:t>
            </a:r>
            <a:r>
              <a:rPr lang="zh-CN" altLang="en-US" b="0" dirty="0"/>
              <a:t>如</a:t>
            </a:r>
            <a:r>
              <a:rPr lang="en-US" altLang="zh-CN" b="0" dirty="0"/>
              <a:t>n=200</a:t>
            </a:r>
            <a:r>
              <a:rPr lang="zh-CN" altLang="en-US" b="0" dirty="0"/>
              <a:t>，</a:t>
            </a:r>
            <a:r>
              <a:rPr lang="en-US" altLang="zh-CN" b="0" dirty="0"/>
              <a:t>k≤100)</a:t>
            </a:r>
            <a:r>
              <a:rPr lang="zh-CN" altLang="en-US" b="0" dirty="0"/>
              <a:t>，计算通过单元测试的正确样本</a:t>
            </a:r>
            <a:r>
              <a:rPr lang="en-US" altLang="zh-CN" b="0" dirty="0"/>
              <a:t>c≤n</a:t>
            </a:r>
            <a:r>
              <a:rPr lang="zh-CN" altLang="en-US" b="0" dirty="0"/>
              <a:t>的数量，并计算出无偏估计量</a:t>
            </a:r>
            <a:r>
              <a:rPr lang="en-US" altLang="zh-CN" b="0" dirty="0"/>
              <a:t>(unbiased estimator)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zh-CN" altLang="en-US"/>
              <a:t>张昱：</a:t>
            </a:r>
            <a:r>
              <a:rPr kumimoji="1" lang="en-US" altLang="zh-CN"/>
              <a:t>LLM</a:t>
            </a:r>
            <a:r>
              <a:rPr kumimoji="1" lang="zh-CN" altLang="en-US"/>
              <a:t>相关调研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2103" y="4951051"/>
            <a:ext cx="3994732" cy="105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79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去重</a:t>
            </a:r>
            <a:endParaRPr lang="en-US" altLang="zh-CN" dirty="0"/>
          </a:p>
          <a:p>
            <a:pPr lvl="1"/>
            <a:r>
              <a:rPr lang="en-US" altLang="zh-CN" dirty="0" err="1"/>
              <a:t>MinHash</a:t>
            </a:r>
            <a:r>
              <a:rPr lang="en-US" altLang="zh-CN" dirty="0"/>
              <a:t> algorithm</a:t>
            </a:r>
            <a:r>
              <a:rPr lang="zh-CN" altLang="en-US" dirty="0"/>
              <a:t>近似去重</a:t>
            </a:r>
            <a:endParaRPr lang="en-US" altLang="zh-CN" dirty="0"/>
          </a:p>
          <a:p>
            <a:pPr lvl="1"/>
            <a:r>
              <a:rPr lang="en-US" altLang="zh-CN" b="0" dirty="0"/>
              <a:t>Jaccard similarity threshold of 0.8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zh-CN" altLang="en-US"/>
              <a:t>张昱：</a:t>
            </a:r>
            <a:r>
              <a:rPr kumimoji="1" lang="en-US" altLang="zh-CN"/>
              <a:t>LLM</a:t>
            </a:r>
            <a:r>
              <a:rPr kumimoji="1" lang="zh-CN" altLang="en-US"/>
              <a:t>相关调研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364076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LMrelated  -  只读" id="{B072A3C8-8DE0-6445-B5CD-AF066F275435}" vid="{2A252DAF-A5CC-E249-9473-5450867F38B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2_Office 主题​​</Template>
  <TotalTime>241</TotalTime>
  <Words>916</Words>
  <Application>Microsoft Macintosh PowerPoint</Application>
  <PresentationFormat>宽屏</PresentationFormat>
  <Paragraphs>111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-apple-system</vt:lpstr>
      <vt:lpstr>等线</vt:lpstr>
      <vt:lpstr>微软雅黑</vt:lpstr>
      <vt:lpstr>NimbusRomNo9L</vt:lpstr>
      <vt:lpstr>system-ui</vt:lpstr>
      <vt:lpstr>XHei</vt:lpstr>
      <vt:lpstr>Arial</vt:lpstr>
      <vt:lpstr>Calibri</vt:lpstr>
      <vt:lpstr>Times New Roman</vt:lpstr>
      <vt:lpstr>Wingdings</vt:lpstr>
      <vt:lpstr>2_Office 主题​​</vt:lpstr>
      <vt:lpstr>PowerPoint 演示文稿</vt:lpstr>
      <vt:lpstr>RAG，是什么？</vt:lpstr>
      <vt:lpstr>Retrieval-Augmented Generation for Knowledge-Intensive NLP Tasks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Self-RAG</vt:lpstr>
      <vt:lpstr>SELF-RAG: LEARNING TO RETRIEVE, GENERATE, AND CRITIQUE THROUGH SELF-REFLECTION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x338</dc:creator>
  <cp:keywords/>
  <dc:description/>
  <cp:lastModifiedBy>x338</cp:lastModifiedBy>
  <cp:revision>2</cp:revision>
  <dcterms:created xsi:type="dcterms:W3CDTF">2023-11-28T06:53:41Z</dcterms:created>
  <dcterms:modified xsi:type="dcterms:W3CDTF">2023-11-28T10:54:49Z</dcterms:modified>
  <cp:category/>
</cp:coreProperties>
</file>