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</p:sldMasterIdLst>
  <p:notesMasterIdLst>
    <p:notesMasterId r:id="rId21"/>
  </p:notesMasterIdLst>
  <p:sldIdLst>
    <p:sldId id="256" r:id="rId3"/>
    <p:sldId id="258" r:id="rId4"/>
    <p:sldId id="259" r:id="rId5"/>
    <p:sldId id="257" r:id="rId6"/>
    <p:sldId id="262" r:id="rId7"/>
    <p:sldId id="261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8" autoAdjust="0"/>
    <p:restoredTop sz="91497" autoAdjust="0"/>
  </p:normalViewPr>
  <p:slideViewPr>
    <p:cSldViewPr snapToGrid="0">
      <p:cViewPr varScale="1">
        <p:scale>
          <a:sx n="147" d="100"/>
          <a:sy n="147" d="100"/>
        </p:scale>
        <p:origin x="90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丁 伯尧" userId="2183aef9954554d9" providerId="LiveId" clId="{58B5F197-5555-4002-94E6-E73C183D1D7F}"/>
    <pc:docChg chg="undo redo custSel addSld delSld modSld sldOrd">
      <pc:chgData name="丁 伯尧" userId="2183aef9954554d9" providerId="LiveId" clId="{58B5F197-5555-4002-94E6-E73C183D1D7F}" dt="2022-08-04T11:28:04.106" v="5112" actId="1076"/>
      <pc:docMkLst>
        <pc:docMk/>
      </pc:docMkLst>
      <pc:sldChg chg="modSp mod">
        <pc:chgData name="丁 伯尧" userId="2183aef9954554d9" providerId="LiveId" clId="{58B5F197-5555-4002-94E6-E73C183D1D7F}" dt="2022-08-04T10:36:00.097" v="2278"/>
        <pc:sldMkLst>
          <pc:docMk/>
          <pc:sldMk cId="552780784" sldId="256"/>
        </pc:sldMkLst>
        <pc:spChg chg="mod">
          <ac:chgData name="丁 伯尧" userId="2183aef9954554d9" providerId="LiveId" clId="{58B5F197-5555-4002-94E6-E73C183D1D7F}" dt="2022-08-04T06:01:03.428" v="2"/>
          <ac:spMkLst>
            <pc:docMk/>
            <pc:sldMk cId="552780784" sldId="256"/>
            <ac:spMk id="4" creationId="{6373E764-334B-436A-A69E-736BF23565C5}"/>
          </ac:spMkLst>
        </pc:spChg>
        <pc:spChg chg="mod">
          <ac:chgData name="丁 伯尧" userId="2183aef9954554d9" providerId="LiveId" clId="{58B5F197-5555-4002-94E6-E73C183D1D7F}" dt="2022-08-04T10:36:00.097" v="2278"/>
          <ac:spMkLst>
            <pc:docMk/>
            <pc:sldMk cId="552780784" sldId="256"/>
            <ac:spMk id="5" creationId="{C1042643-1303-4220-9512-964738226E32}"/>
          </ac:spMkLst>
        </pc:spChg>
        <pc:spChg chg="mod">
          <ac:chgData name="丁 伯尧" userId="2183aef9954554d9" providerId="LiveId" clId="{58B5F197-5555-4002-94E6-E73C183D1D7F}" dt="2022-08-04T06:01:43.065" v="5" actId="27636"/>
          <ac:spMkLst>
            <pc:docMk/>
            <pc:sldMk cId="552780784" sldId="256"/>
            <ac:spMk id="6" creationId="{7A3EA3AF-6D94-4500-A697-1A4920540E4D}"/>
          </ac:spMkLst>
        </pc:spChg>
      </pc:sldChg>
      <pc:sldChg chg="addSp delSp modSp mod modNotesTx">
        <pc:chgData name="丁 伯尧" userId="2183aef9954554d9" providerId="LiveId" clId="{58B5F197-5555-4002-94E6-E73C183D1D7F}" dt="2022-08-04T10:53:43.682" v="2784" actId="113"/>
        <pc:sldMkLst>
          <pc:docMk/>
          <pc:sldMk cId="1964641438" sldId="257"/>
        </pc:sldMkLst>
        <pc:spChg chg="mod">
          <ac:chgData name="丁 伯尧" userId="2183aef9954554d9" providerId="LiveId" clId="{58B5F197-5555-4002-94E6-E73C183D1D7F}" dt="2022-08-04T10:53:43.682" v="2784" actId="113"/>
          <ac:spMkLst>
            <pc:docMk/>
            <pc:sldMk cId="1964641438" sldId="257"/>
            <ac:spMk id="4" creationId="{C34A3C61-6941-4133-9F66-4EA6C2E1335D}"/>
          </ac:spMkLst>
        </pc:spChg>
        <pc:picChg chg="add del mod">
          <ac:chgData name="丁 伯尧" userId="2183aef9954554d9" providerId="LiveId" clId="{58B5F197-5555-4002-94E6-E73C183D1D7F}" dt="2022-08-04T06:07:07.522" v="16" actId="478"/>
          <ac:picMkLst>
            <pc:docMk/>
            <pc:sldMk cId="1964641438" sldId="257"/>
            <ac:picMk id="5" creationId="{0338EC36-52A4-49DC-9C8F-2C268A31B926}"/>
          </ac:picMkLst>
        </pc:picChg>
        <pc:picChg chg="add mod">
          <ac:chgData name="丁 伯尧" userId="2183aef9954554d9" providerId="LiveId" clId="{58B5F197-5555-4002-94E6-E73C183D1D7F}" dt="2022-08-04T10:53:31.626" v="2782" actId="1076"/>
          <ac:picMkLst>
            <pc:docMk/>
            <pc:sldMk cId="1964641438" sldId="257"/>
            <ac:picMk id="7" creationId="{87868375-EBA8-4E9F-BD3D-2B126F98E393}"/>
          </ac:picMkLst>
        </pc:picChg>
      </pc:sldChg>
      <pc:sldChg chg="del">
        <pc:chgData name="丁 伯尧" userId="2183aef9954554d9" providerId="LiveId" clId="{58B5F197-5555-4002-94E6-E73C183D1D7F}" dt="2022-08-04T09:35:08.883" v="2150" actId="47"/>
        <pc:sldMkLst>
          <pc:docMk/>
          <pc:sldMk cId="3815995047" sldId="259"/>
        </pc:sldMkLst>
      </pc:sldChg>
      <pc:sldChg chg="del">
        <pc:chgData name="丁 伯尧" userId="2183aef9954554d9" providerId="LiveId" clId="{58B5F197-5555-4002-94E6-E73C183D1D7F}" dt="2022-08-04T09:35:08.883" v="2150" actId="47"/>
        <pc:sldMkLst>
          <pc:docMk/>
          <pc:sldMk cId="3175743040" sldId="264"/>
        </pc:sldMkLst>
      </pc:sldChg>
      <pc:sldChg chg="del">
        <pc:chgData name="丁 伯尧" userId="2183aef9954554d9" providerId="LiveId" clId="{58B5F197-5555-4002-94E6-E73C183D1D7F}" dt="2022-08-04T09:35:08.883" v="2150" actId="47"/>
        <pc:sldMkLst>
          <pc:docMk/>
          <pc:sldMk cId="332287243" sldId="265"/>
        </pc:sldMkLst>
      </pc:sldChg>
      <pc:sldChg chg="del">
        <pc:chgData name="丁 伯尧" userId="2183aef9954554d9" providerId="LiveId" clId="{58B5F197-5555-4002-94E6-E73C183D1D7F}" dt="2022-08-04T09:35:08.883" v="2150" actId="47"/>
        <pc:sldMkLst>
          <pc:docMk/>
          <pc:sldMk cId="1261668204" sldId="266"/>
        </pc:sldMkLst>
      </pc:sldChg>
      <pc:sldChg chg="del">
        <pc:chgData name="丁 伯尧" userId="2183aef9954554d9" providerId="LiveId" clId="{58B5F197-5555-4002-94E6-E73C183D1D7F}" dt="2022-08-04T09:35:08.883" v="2150" actId="47"/>
        <pc:sldMkLst>
          <pc:docMk/>
          <pc:sldMk cId="2422251681" sldId="267"/>
        </pc:sldMkLst>
      </pc:sldChg>
      <pc:sldChg chg="del">
        <pc:chgData name="丁 伯尧" userId="2183aef9954554d9" providerId="LiveId" clId="{58B5F197-5555-4002-94E6-E73C183D1D7F}" dt="2022-08-04T09:35:08.883" v="2150" actId="47"/>
        <pc:sldMkLst>
          <pc:docMk/>
          <pc:sldMk cId="769139059" sldId="268"/>
        </pc:sldMkLst>
      </pc:sldChg>
      <pc:sldChg chg="del">
        <pc:chgData name="丁 伯尧" userId="2183aef9954554d9" providerId="LiveId" clId="{58B5F197-5555-4002-94E6-E73C183D1D7F}" dt="2022-08-04T09:35:08.883" v="2150" actId="47"/>
        <pc:sldMkLst>
          <pc:docMk/>
          <pc:sldMk cId="590885758" sldId="269"/>
        </pc:sldMkLst>
      </pc:sldChg>
      <pc:sldChg chg="del">
        <pc:chgData name="丁 伯尧" userId="2183aef9954554d9" providerId="LiveId" clId="{58B5F197-5555-4002-94E6-E73C183D1D7F}" dt="2022-08-04T09:35:08.883" v="2150" actId="47"/>
        <pc:sldMkLst>
          <pc:docMk/>
          <pc:sldMk cId="1836423193" sldId="270"/>
        </pc:sldMkLst>
      </pc:sldChg>
      <pc:sldChg chg="del">
        <pc:chgData name="丁 伯尧" userId="2183aef9954554d9" providerId="LiveId" clId="{58B5F197-5555-4002-94E6-E73C183D1D7F}" dt="2022-08-04T09:35:08.883" v="2150" actId="47"/>
        <pc:sldMkLst>
          <pc:docMk/>
          <pc:sldMk cId="1788029298" sldId="272"/>
        </pc:sldMkLst>
      </pc:sldChg>
      <pc:sldChg chg="del">
        <pc:chgData name="丁 伯尧" userId="2183aef9954554d9" providerId="LiveId" clId="{58B5F197-5555-4002-94E6-E73C183D1D7F}" dt="2022-08-04T09:35:08.883" v="2150" actId="47"/>
        <pc:sldMkLst>
          <pc:docMk/>
          <pc:sldMk cId="2520539661" sldId="273"/>
        </pc:sldMkLst>
      </pc:sldChg>
      <pc:sldChg chg="del">
        <pc:chgData name="丁 伯尧" userId="2183aef9954554d9" providerId="LiveId" clId="{58B5F197-5555-4002-94E6-E73C183D1D7F}" dt="2022-08-04T09:35:08.883" v="2150" actId="47"/>
        <pc:sldMkLst>
          <pc:docMk/>
          <pc:sldMk cId="3318270039" sldId="274"/>
        </pc:sldMkLst>
      </pc:sldChg>
      <pc:sldChg chg="del">
        <pc:chgData name="丁 伯尧" userId="2183aef9954554d9" providerId="LiveId" clId="{58B5F197-5555-4002-94E6-E73C183D1D7F}" dt="2022-08-04T09:35:08.883" v="2150" actId="47"/>
        <pc:sldMkLst>
          <pc:docMk/>
          <pc:sldMk cId="2278738649" sldId="275"/>
        </pc:sldMkLst>
      </pc:sldChg>
      <pc:sldChg chg="del">
        <pc:chgData name="丁 伯尧" userId="2183aef9954554d9" providerId="LiveId" clId="{58B5F197-5555-4002-94E6-E73C183D1D7F}" dt="2022-08-04T09:35:08.883" v="2150" actId="47"/>
        <pc:sldMkLst>
          <pc:docMk/>
          <pc:sldMk cId="707799580" sldId="276"/>
        </pc:sldMkLst>
      </pc:sldChg>
      <pc:sldChg chg="del">
        <pc:chgData name="丁 伯尧" userId="2183aef9954554d9" providerId="LiveId" clId="{58B5F197-5555-4002-94E6-E73C183D1D7F}" dt="2022-08-04T09:35:08.883" v="2150" actId="47"/>
        <pc:sldMkLst>
          <pc:docMk/>
          <pc:sldMk cId="343376855" sldId="278"/>
        </pc:sldMkLst>
      </pc:sldChg>
      <pc:sldChg chg="modSp new del mod">
        <pc:chgData name="丁 伯尧" userId="2183aef9954554d9" providerId="LiveId" clId="{58B5F197-5555-4002-94E6-E73C183D1D7F}" dt="2022-08-04T10:53:53.587" v="2787" actId="47"/>
        <pc:sldMkLst>
          <pc:docMk/>
          <pc:sldMk cId="128954508" sldId="279"/>
        </pc:sldMkLst>
        <pc:spChg chg="mod">
          <ac:chgData name="丁 伯尧" userId="2183aef9954554d9" providerId="LiveId" clId="{58B5F197-5555-4002-94E6-E73C183D1D7F}" dt="2022-08-04T10:49:08.686" v="2572"/>
          <ac:spMkLst>
            <pc:docMk/>
            <pc:sldMk cId="128954508" sldId="279"/>
            <ac:spMk id="2" creationId="{3FC8CD59-E92E-45B3-9B43-8F469A86DBF5}"/>
          </ac:spMkLst>
        </pc:spChg>
        <pc:spChg chg="mod">
          <ac:chgData name="丁 伯尧" userId="2183aef9954554d9" providerId="LiveId" clId="{58B5F197-5555-4002-94E6-E73C183D1D7F}" dt="2022-08-04T10:50:05.978" v="2585" actId="21"/>
          <ac:spMkLst>
            <pc:docMk/>
            <pc:sldMk cId="128954508" sldId="279"/>
            <ac:spMk id="3" creationId="{2E881CD7-31BF-47A7-8268-051D8E2BD053}"/>
          </ac:spMkLst>
        </pc:spChg>
      </pc:sldChg>
      <pc:sldChg chg="addSp delSp modSp new mod ord">
        <pc:chgData name="丁 伯尧" userId="2183aef9954554d9" providerId="LiveId" clId="{58B5F197-5555-4002-94E6-E73C183D1D7F}" dt="2022-08-04T11:19:15.172" v="4929" actId="20577"/>
        <pc:sldMkLst>
          <pc:docMk/>
          <pc:sldMk cId="322836711" sldId="280"/>
        </pc:sldMkLst>
        <pc:spChg chg="mod">
          <ac:chgData name="丁 伯尧" userId="2183aef9954554d9" providerId="LiveId" clId="{58B5F197-5555-4002-94E6-E73C183D1D7F}" dt="2022-08-04T06:14:14.873" v="42"/>
          <ac:spMkLst>
            <pc:docMk/>
            <pc:sldMk cId="322836711" sldId="280"/>
            <ac:spMk id="2" creationId="{48C1FA5E-4C83-48AD-B628-CA8925C94050}"/>
          </ac:spMkLst>
        </pc:spChg>
        <pc:spChg chg="add del mod">
          <ac:chgData name="丁 伯尧" userId="2183aef9954554d9" providerId="LiveId" clId="{58B5F197-5555-4002-94E6-E73C183D1D7F}" dt="2022-08-04T11:19:15.172" v="4929" actId="20577"/>
          <ac:spMkLst>
            <pc:docMk/>
            <pc:sldMk cId="322836711" sldId="280"/>
            <ac:spMk id="3" creationId="{44A05279-FCC4-4D03-ADD9-9A4F24313272}"/>
          </ac:spMkLst>
        </pc:spChg>
        <pc:picChg chg="add del mod ord">
          <ac:chgData name="丁 伯尧" userId="2183aef9954554d9" providerId="LiveId" clId="{58B5F197-5555-4002-94E6-E73C183D1D7F}" dt="2022-08-04T06:21:28.215" v="44" actId="22"/>
          <ac:picMkLst>
            <pc:docMk/>
            <pc:sldMk cId="322836711" sldId="280"/>
            <ac:picMk id="6" creationId="{73CCFAA8-117C-4BF6-996F-A57FC79F6C9E}"/>
          </ac:picMkLst>
        </pc:picChg>
        <pc:picChg chg="add mod">
          <ac:chgData name="丁 伯尧" userId="2183aef9954554d9" providerId="LiveId" clId="{58B5F197-5555-4002-94E6-E73C183D1D7F}" dt="2022-08-04T11:02:08.816" v="3294" actId="1076"/>
          <ac:picMkLst>
            <pc:docMk/>
            <pc:sldMk cId="322836711" sldId="280"/>
            <ac:picMk id="8" creationId="{F4B32EE1-2741-4197-8415-19D95763C808}"/>
          </ac:picMkLst>
        </pc:picChg>
      </pc:sldChg>
      <pc:sldChg chg="addSp delSp modSp new mod ord">
        <pc:chgData name="丁 伯尧" userId="2183aef9954554d9" providerId="LiveId" clId="{58B5F197-5555-4002-94E6-E73C183D1D7F}" dt="2022-08-04T11:00:53.975" v="3270"/>
        <pc:sldMkLst>
          <pc:docMk/>
          <pc:sldMk cId="1032493827" sldId="281"/>
        </pc:sldMkLst>
        <pc:spChg chg="mod">
          <ac:chgData name="丁 伯尧" userId="2183aef9954554d9" providerId="LiveId" clId="{58B5F197-5555-4002-94E6-E73C183D1D7F}" dt="2022-08-04T06:21:53.662" v="57"/>
          <ac:spMkLst>
            <pc:docMk/>
            <pc:sldMk cId="1032493827" sldId="281"/>
            <ac:spMk id="2" creationId="{D9DF7395-E918-4091-BA55-FD2A9B58156A}"/>
          </ac:spMkLst>
        </pc:spChg>
        <pc:spChg chg="mod">
          <ac:chgData name="丁 伯尧" userId="2183aef9954554d9" providerId="LiveId" clId="{58B5F197-5555-4002-94E6-E73C183D1D7F}" dt="2022-08-04T11:00:53.975" v="3270"/>
          <ac:spMkLst>
            <pc:docMk/>
            <pc:sldMk cId="1032493827" sldId="281"/>
            <ac:spMk id="3" creationId="{9863D50F-8324-4337-A202-19EE66DBB987}"/>
          </ac:spMkLst>
        </pc:spChg>
        <pc:spChg chg="add del">
          <ac:chgData name="丁 伯尧" userId="2183aef9954554d9" providerId="LiveId" clId="{58B5F197-5555-4002-94E6-E73C183D1D7F}" dt="2022-08-04T06:30:31.639" v="688"/>
          <ac:spMkLst>
            <pc:docMk/>
            <pc:sldMk cId="1032493827" sldId="281"/>
            <ac:spMk id="5" creationId="{FE2FB097-9DF5-4E46-ACA8-CCEC427D066A}"/>
          </ac:spMkLst>
        </pc:spChg>
      </pc:sldChg>
      <pc:sldChg chg="modSp new mod">
        <pc:chgData name="丁 伯尧" userId="2183aef9954554d9" providerId="LiveId" clId="{58B5F197-5555-4002-94E6-E73C183D1D7F}" dt="2022-08-04T11:22:11.420" v="5093" actId="20577"/>
        <pc:sldMkLst>
          <pc:docMk/>
          <pc:sldMk cId="765767307" sldId="282"/>
        </pc:sldMkLst>
        <pc:spChg chg="mod">
          <ac:chgData name="丁 伯尧" userId="2183aef9954554d9" providerId="LiveId" clId="{58B5F197-5555-4002-94E6-E73C183D1D7F}" dt="2022-08-04T06:32:53.487" v="742"/>
          <ac:spMkLst>
            <pc:docMk/>
            <pc:sldMk cId="765767307" sldId="282"/>
            <ac:spMk id="2" creationId="{ADA2777C-E30A-443E-86E0-23B9589547C0}"/>
          </ac:spMkLst>
        </pc:spChg>
        <pc:spChg chg="mod">
          <ac:chgData name="丁 伯尧" userId="2183aef9954554d9" providerId="LiveId" clId="{58B5F197-5555-4002-94E6-E73C183D1D7F}" dt="2022-08-04T11:22:11.420" v="5093" actId="20577"/>
          <ac:spMkLst>
            <pc:docMk/>
            <pc:sldMk cId="765767307" sldId="282"/>
            <ac:spMk id="3" creationId="{2D81542B-226D-4A6C-B3DF-C3F4758ECB3F}"/>
          </ac:spMkLst>
        </pc:spChg>
      </pc:sldChg>
      <pc:sldChg chg="modSp new mod">
        <pc:chgData name="丁 伯尧" userId="2183aef9954554d9" providerId="LiveId" clId="{58B5F197-5555-4002-94E6-E73C183D1D7F}" dt="2022-08-04T11:16:36.057" v="4510" actId="20577"/>
        <pc:sldMkLst>
          <pc:docMk/>
          <pc:sldMk cId="257544869" sldId="283"/>
        </pc:sldMkLst>
        <pc:spChg chg="mod">
          <ac:chgData name="丁 伯尧" userId="2183aef9954554d9" providerId="LiveId" clId="{58B5F197-5555-4002-94E6-E73C183D1D7F}" dt="2022-08-04T06:45:46.641" v="819"/>
          <ac:spMkLst>
            <pc:docMk/>
            <pc:sldMk cId="257544869" sldId="283"/>
            <ac:spMk id="2" creationId="{7753B762-302C-4E86-A1BF-4634FF9BFE6C}"/>
          </ac:spMkLst>
        </pc:spChg>
        <pc:spChg chg="mod">
          <ac:chgData name="丁 伯尧" userId="2183aef9954554d9" providerId="LiveId" clId="{58B5F197-5555-4002-94E6-E73C183D1D7F}" dt="2022-08-04T11:16:36.057" v="4510" actId="20577"/>
          <ac:spMkLst>
            <pc:docMk/>
            <pc:sldMk cId="257544869" sldId="283"/>
            <ac:spMk id="3" creationId="{08AE9C61-AA9E-4DC4-9976-C75B35DB657A}"/>
          </ac:spMkLst>
        </pc:spChg>
      </pc:sldChg>
      <pc:sldChg chg="addSp modSp new mod">
        <pc:chgData name="丁 伯尧" userId="2183aef9954554d9" providerId="LiveId" clId="{58B5F197-5555-4002-94E6-E73C183D1D7F}" dt="2022-08-04T11:12:40.726" v="4103"/>
        <pc:sldMkLst>
          <pc:docMk/>
          <pc:sldMk cId="2168773894" sldId="284"/>
        </pc:sldMkLst>
        <pc:spChg chg="mod">
          <ac:chgData name="丁 伯尧" userId="2183aef9954554d9" providerId="LiveId" clId="{58B5F197-5555-4002-94E6-E73C183D1D7F}" dt="2022-08-04T11:01:56.422" v="3292" actId="20577"/>
          <ac:spMkLst>
            <pc:docMk/>
            <pc:sldMk cId="2168773894" sldId="284"/>
            <ac:spMk id="2" creationId="{007BACDA-43E1-47E0-A725-0EEF8686281F}"/>
          </ac:spMkLst>
        </pc:spChg>
        <pc:spChg chg="mod">
          <ac:chgData name="丁 伯尧" userId="2183aef9954554d9" providerId="LiveId" clId="{58B5F197-5555-4002-94E6-E73C183D1D7F}" dt="2022-08-04T11:12:40.726" v="4103"/>
          <ac:spMkLst>
            <pc:docMk/>
            <pc:sldMk cId="2168773894" sldId="284"/>
            <ac:spMk id="3" creationId="{693398E5-68A1-47DA-9E86-F12DD3876C9D}"/>
          </ac:spMkLst>
        </pc:spChg>
        <pc:picChg chg="add mod">
          <ac:chgData name="丁 伯尧" userId="2183aef9954554d9" providerId="LiveId" clId="{58B5F197-5555-4002-94E6-E73C183D1D7F}" dt="2022-08-04T11:11:53.860" v="4069" actId="1076"/>
          <ac:picMkLst>
            <pc:docMk/>
            <pc:sldMk cId="2168773894" sldId="284"/>
            <ac:picMk id="6" creationId="{D2CCB013-3CF7-436A-AB5A-83DCBCD434F5}"/>
          </ac:picMkLst>
        </pc:picChg>
      </pc:sldChg>
      <pc:sldChg chg="addSp modSp new mod">
        <pc:chgData name="丁 伯尧" userId="2183aef9954554d9" providerId="LiveId" clId="{58B5F197-5555-4002-94E6-E73C183D1D7F}" dt="2022-08-04T11:15:33.290" v="4505" actId="1076"/>
        <pc:sldMkLst>
          <pc:docMk/>
          <pc:sldMk cId="1989144199" sldId="285"/>
        </pc:sldMkLst>
        <pc:spChg chg="mod">
          <ac:chgData name="丁 伯尧" userId="2183aef9954554d9" providerId="LiveId" clId="{58B5F197-5555-4002-94E6-E73C183D1D7F}" dt="2022-08-04T11:06:24.298" v="3786"/>
          <ac:spMkLst>
            <pc:docMk/>
            <pc:sldMk cId="1989144199" sldId="285"/>
            <ac:spMk id="2" creationId="{BF889953-31EF-4011-AE4E-D72C4AB72CDA}"/>
          </ac:spMkLst>
        </pc:spChg>
        <pc:spChg chg="mod">
          <ac:chgData name="丁 伯尧" userId="2183aef9954554d9" providerId="LiveId" clId="{58B5F197-5555-4002-94E6-E73C183D1D7F}" dt="2022-08-04T11:15:30.973" v="4504"/>
          <ac:spMkLst>
            <pc:docMk/>
            <pc:sldMk cId="1989144199" sldId="285"/>
            <ac:spMk id="3" creationId="{A4576CA3-93D3-457D-9507-68EA6DB07CD7}"/>
          </ac:spMkLst>
        </pc:spChg>
        <pc:picChg chg="add mod">
          <ac:chgData name="丁 伯尧" userId="2183aef9954554d9" providerId="LiveId" clId="{58B5F197-5555-4002-94E6-E73C183D1D7F}" dt="2022-08-04T11:15:33.290" v="4505" actId="1076"/>
          <ac:picMkLst>
            <pc:docMk/>
            <pc:sldMk cId="1989144199" sldId="285"/>
            <ac:picMk id="6" creationId="{2B264C00-6CD0-4A51-BEF8-5787E373A82E}"/>
          </ac:picMkLst>
        </pc:picChg>
      </pc:sldChg>
      <pc:sldChg chg="addSp modSp new mod">
        <pc:chgData name="丁 伯尧" userId="2183aef9954554d9" providerId="LiveId" clId="{58B5F197-5555-4002-94E6-E73C183D1D7F}" dt="2022-08-04T11:28:04.106" v="5112" actId="1076"/>
        <pc:sldMkLst>
          <pc:docMk/>
          <pc:sldMk cId="585703641" sldId="286"/>
        </pc:sldMkLst>
        <pc:spChg chg="mod">
          <ac:chgData name="丁 伯尧" userId="2183aef9954554d9" providerId="LiveId" clId="{58B5F197-5555-4002-94E6-E73C183D1D7F}" dt="2022-08-04T11:22:39.221" v="5103"/>
          <ac:spMkLst>
            <pc:docMk/>
            <pc:sldMk cId="585703641" sldId="286"/>
            <ac:spMk id="2" creationId="{4157B55D-6737-4B68-B57C-FF598C1AB614}"/>
          </ac:spMkLst>
        </pc:spChg>
        <pc:picChg chg="add mod">
          <ac:chgData name="丁 伯尧" userId="2183aef9954554d9" providerId="LiveId" clId="{58B5F197-5555-4002-94E6-E73C183D1D7F}" dt="2022-08-04T11:23:18.343" v="5106" actId="1076"/>
          <ac:picMkLst>
            <pc:docMk/>
            <pc:sldMk cId="585703641" sldId="286"/>
            <ac:picMk id="6" creationId="{6F48CB8C-97F2-415F-946E-DDADF73E4EF9}"/>
          </ac:picMkLst>
        </pc:picChg>
        <pc:picChg chg="add mod">
          <ac:chgData name="丁 伯尧" userId="2183aef9954554d9" providerId="LiveId" clId="{58B5F197-5555-4002-94E6-E73C183D1D7F}" dt="2022-08-04T11:23:56.996" v="5108" actId="1076"/>
          <ac:picMkLst>
            <pc:docMk/>
            <pc:sldMk cId="585703641" sldId="286"/>
            <ac:picMk id="8" creationId="{F0D95C52-F2C1-489E-B23C-E8065971F362}"/>
          </ac:picMkLst>
        </pc:picChg>
        <pc:picChg chg="add mod">
          <ac:chgData name="丁 伯尧" userId="2183aef9954554d9" providerId="LiveId" clId="{58B5F197-5555-4002-94E6-E73C183D1D7F}" dt="2022-08-04T11:28:04.106" v="5112" actId="1076"/>
          <ac:picMkLst>
            <pc:docMk/>
            <pc:sldMk cId="585703641" sldId="286"/>
            <ac:picMk id="10" creationId="{D31EE36A-BB18-4950-AE92-5890EBC606F3}"/>
          </ac:picMkLst>
        </pc:picChg>
      </pc:sldChg>
      <pc:sldChg chg="new del">
        <pc:chgData name="丁 伯尧" userId="2183aef9954554d9" providerId="LiveId" clId="{58B5F197-5555-4002-94E6-E73C183D1D7F}" dt="2022-08-04T09:14:49.468" v="2144" actId="47"/>
        <pc:sldMkLst>
          <pc:docMk/>
          <pc:sldMk cId="3505352621" sldId="286"/>
        </pc:sldMkLst>
      </pc:sldChg>
    </pc:docChg>
  </pc:docChgLst>
  <pc:docChgLst>
    <pc:chgData name="伯尧 丁" userId="86706a6a-cdaa-42d0-b31c-255ab0f7d779" providerId="ADAL" clId="{D5043DFE-24F0-46AB-902A-8D7A5EEBC4C5}"/>
    <pc:docChg chg="undo custSel addSld delSld modSld sldOrd">
      <pc:chgData name="伯尧 丁" userId="86706a6a-cdaa-42d0-b31c-255ab0f7d779" providerId="ADAL" clId="{D5043DFE-24F0-46AB-902A-8D7A5EEBC4C5}" dt="2023-01-13T07:28:58.744" v="504"/>
      <pc:docMkLst>
        <pc:docMk/>
      </pc:docMkLst>
      <pc:sldChg chg="modSp mod">
        <pc:chgData name="伯尧 丁" userId="86706a6a-cdaa-42d0-b31c-255ab0f7d779" providerId="ADAL" clId="{D5043DFE-24F0-46AB-902A-8D7A5EEBC4C5}" dt="2023-01-13T04:18:03.234" v="21"/>
        <pc:sldMkLst>
          <pc:docMk/>
          <pc:sldMk cId="552780784" sldId="256"/>
        </pc:sldMkLst>
        <pc:spChg chg="mod">
          <ac:chgData name="伯尧 丁" userId="86706a6a-cdaa-42d0-b31c-255ab0f7d779" providerId="ADAL" clId="{D5043DFE-24F0-46AB-902A-8D7A5EEBC4C5}" dt="2023-01-13T04:17:01.311" v="1"/>
          <ac:spMkLst>
            <pc:docMk/>
            <pc:sldMk cId="552780784" sldId="256"/>
            <ac:spMk id="4" creationId="{6373E764-334B-436A-A69E-736BF23565C5}"/>
          </ac:spMkLst>
        </pc:spChg>
        <pc:spChg chg="mod">
          <ac:chgData name="伯尧 丁" userId="86706a6a-cdaa-42d0-b31c-255ab0f7d779" providerId="ADAL" clId="{D5043DFE-24F0-46AB-902A-8D7A5EEBC4C5}" dt="2023-01-13T04:18:03.234" v="21"/>
          <ac:spMkLst>
            <pc:docMk/>
            <pc:sldMk cId="552780784" sldId="256"/>
            <ac:spMk id="5" creationId="{C1042643-1303-4220-9512-964738226E32}"/>
          </ac:spMkLst>
        </pc:spChg>
        <pc:spChg chg="mod">
          <ac:chgData name="伯尧 丁" userId="86706a6a-cdaa-42d0-b31c-255ab0f7d779" providerId="ADAL" clId="{D5043DFE-24F0-46AB-902A-8D7A5EEBC4C5}" dt="2023-01-13T04:17:06.977" v="9" actId="20577"/>
          <ac:spMkLst>
            <pc:docMk/>
            <pc:sldMk cId="552780784" sldId="256"/>
            <ac:spMk id="6" creationId="{7A3EA3AF-6D94-4500-A697-1A4920540E4D}"/>
          </ac:spMkLst>
        </pc:spChg>
      </pc:sldChg>
      <pc:sldChg chg="del">
        <pc:chgData name="伯尧 丁" userId="86706a6a-cdaa-42d0-b31c-255ab0f7d779" providerId="ADAL" clId="{D5043DFE-24F0-46AB-902A-8D7A5EEBC4C5}" dt="2023-01-13T04:16:49.889" v="0" actId="47"/>
        <pc:sldMkLst>
          <pc:docMk/>
          <pc:sldMk cId="1288830527" sldId="257"/>
        </pc:sldMkLst>
      </pc:sldChg>
      <pc:sldChg chg="addSp delSp modSp new mod ord modClrScheme modShow chgLayout">
        <pc:chgData name="伯尧 丁" userId="86706a6a-cdaa-42d0-b31c-255ab0f7d779" providerId="ADAL" clId="{D5043DFE-24F0-46AB-902A-8D7A5EEBC4C5}" dt="2023-01-13T05:08:07.778" v="81"/>
        <pc:sldMkLst>
          <pc:docMk/>
          <pc:sldMk cId="2604121953" sldId="257"/>
        </pc:sldMkLst>
        <pc:spChg chg="del mod ord">
          <ac:chgData name="伯尧 丁" userId="86706a6a-cdaa-42d0-b31c-255ab0f7d779" providerId="ADAL" clId="{D5043DFE-24F0-46AB-902A-8D7A5EEBC4C5}" dt="2023-01-13T04:18:23.371" v="23" actId="700"/>
          <ac:spMkLst>
            <pc:docMk/>
            <pc:sldMk cId="2604121953" sldId="257"/>
            <ac:spMk id="2" creationId="{AAA787A1-9063-90A2-A940-3C7D0BCC4B7E}"/>
          </ac:spMkLst>
        </pc:spChg>
        <pc:spChg chg="add mod ord">
          <ac:chgData name="伯尧 丁" userId="86706a6a-cdaa-42d0-b31c-255ab0f7d779" providerId="ADAL" clId="{D5043DFE-24F0-46AB-902A-8D7A5EEBC4C5}" dt="2023-01-13T04:18:34.242" v="38" actId="20577"/>
          <ac:spMkLst>
            <pc:docMk/>
            <pc:sldMk cId="2604121953" sldId="257"/>
            <ac:spMk id="3" creationId="{50B7D34F-49B7-7BD4-15AA-B18F9A2C6B36}"/>
          </ac:spMkLst>
        </pc:spChg>
        <pc:spChg chg="add mod ord">
          <ac:chgData name="伯尧 丁" userId="86706a6a-cdaa-42d0-b31c-255ab0f7d779" providerId="ADAL" clId="{D5043DFE-24F0-46AB-902A-8D7A5EEBC4C5}" dt="2023-01-13T04:18:23.371" v="23" actId="700"/>
          <ac:spMkLst>
            <pc:docMk/>
            <pc:sldMk cId="2604121953" sldId="257"/>
            <ac:spMk id="4" creationId="{D8C9F8C0-2B4A-7DC5-E8E0-B74847EF9A37}"/>
          </ac:spMkLst>
        </pc:spChg>
      </pc:sldChg>
      <pc:sldChg chg="addSp modSp new mod ord">
        <pc:chgData name="伯尧 丁" userId="86706a6a-cdaa-42d0-b31c-255ab0f7d779" providerId="ADAL" clId="{D5043DFE-24F0-46AB-902A-8D7A5EEBC4C5}" dt="2023-01-13T07:28:58.744" v="504"/>
        <pc:sldMkLst>
          <pc:docMk/>
          <pc:sldMk cId="1378986184" sldId="258"/>
        </pc:sldMkLst>
        <pc:spChg chg="mod">
          <ac:chgData name="伯尧 丁" userId="86706a6a-cdaa-42d0-b31c-255ab0f7d779" providerId="ADAL" clId="{D5043DFE-24F0-46AB-902A-8D7A5EEBC4C5}" dt="2023-01-13T05:00:38.323" v="74" actId="20577"/>
          <ac:spMkLst>
            <pc:docMk/>
            <pc:sldMk cId="1378986184" sldId="258"/>
            <ac:spMk id="2" creationId="{EFABB7E4-1642-BB7F-5557-CEB78A14DC94}"/>
          </ac:spMkLst>
        </pc:spChg>
        <pc:picChg chg="add mod">
          <ac:chgData name="伯尧 丁" userId="86706a6a-cdaa-42d0-b31c-255ab0f7d779" providerId="ADAL" clId="{D5043DFE-24F0-46AB-902A-8D7A5EEBC4C5}" dt="2023-01-13T05:00:25.683" v="47" actId="1076"/>
          <ac:picMkLst>
            <pc:docMk/>
            <pc:sldMk cId="1378986184" sldId="258"/>
            <ac:picMk id="6" creationId="{90C2D1A2-8A3F-088D-D19D-0D0C7B3549E3}"/>
          </ac:picMkLst>
        </pc:picChg>
        <pc:picChg chg="add mod">
          <ac:chgData name="伯尧 丁" userId="86706a6a-cdaa-42d0-b31c-255ab0f7d779" providerId="ADAL" clId="{D5043DFE-24F0-46AB-902A-8D7A5EEBC4C5}" dt="2023-01-13T07:28:13.823" v="502" actId="1076"/>
          <ac:picMkLst>
            <pc:docMk/>
            <pc:sldMk cId="1378986184" sldId="258"/>
            <ac:picMk id="8" creationId="{D0F0904C-252A-0524-94C0-C567BF418850}"/>
          </ac:picMkLst>
        </pc:picChg>
      </pc:sldChg>
      <pc:sldChg chg="addSp modSp new mod">
        <pc:chgData name="伯尧 丁" userId="86706a6a-cdaa-42d0-b31c-255ab0f7d779" providerId="ADAL" clId="{D5043DFE-24F0-46AB-902A-8D7A5EEBC4C5}" dt="2023-01-13T06:42:33.639" v="497" actId="20577"/>
        <pc:sldMkLst>
          <pc:docMk/>
          <pc:sldMk cId="711828849" sldId="259"/>
        </pc:sldMkLst>
        <pc:spChg chg="mod">
          <ac:chgData name="伯尧 丁" userId="86706a6a-cdaa-42d0-b31c-255ab0f7d779" providerId="ADAL" clId="{D5043DFE-24F0-46AB-902A-8D7A5EEBC4C5}" dt="2023-01-13T05:09:00.220" v="118" actId="20577"/>
          <ac:spMkLst>
            <pc:docMk/>
            <pc:sldMk cId="711828849" sldId="259"/>
            <ac:spMk id="2" creationId="{496E964C-B42A-F830-AC67-1AA1CC30CFDE}"/>
          </ac:spMkLst>
        </pc:spChg>
        <pc:spChg chg="mod">
          <ac:chgData name="伯尧 丁" userId="86706a6a-cdaa-42d0-b31c-255ab0f7d779" providerId="ADAL" clId="{D5043DFE-24F0-46AB-902A-8D7A5EEBC4C5}" dt="2023-01-13T06:42:33.639" v="497" actId="20577"/>
          <ac:spMkLst>
            <pc:docMk/>
            <pc:sldMk cId="711828849" sldId="259"/>
            <ac:spMk id="3" creationId="{4059D2A6-4159-4D8A-74D0-4C5CF26A0464}"/>
          </ac:spMkLst>
        </pc:spChg>
        <pc:picChg chg="add mod">
          <ac:chgData name="伯尧 丁" userId="86706a6a-cdaa-42d0-b31c-255ab0f7d779" providerId="ADAL" clId="{D5043DFE-24F0-46AB-902A-8D7A5EEBC4C5}" dt="2023-01-13T05:16:50.802" v="212" actId="1076"/>
          <ac:picMkLst>
            <pc:docMk/>
            <pc:sldMk cId="711828849" sldId="259"/>
            <ac:picMk id="6" creationId="{5722A495-023A-4F92-D752-CAB97C1CA9D4}"/>
          </ac:picMkLst>
        </pc:picChg>
      </pc:sldChg>
      <pc:sldChg chg="del">
        <pc:chgData name="伯尧 丁" userId="86706a6a-cdaa-42d0-b31c-255ab0f7d779" providerId="ADAL" clId="{D5043DFE-24F0-46AB-902A-8D7A5EEBC4C5}" dt="2023-01-13T04:16:49.889" v="0" actId="47"/>
        <pc:sldMkLst>
          <pc:docMk/>
          <pc:sldMk cId="3641266905" sldId="259"/>
        </pc:sldMkLst>
      </pc:sldChg>
      <pc:sldChg chg="del">
        <pc:chgData name="伯尧 丁" userId="86706a6a-cdaa-42d0-b31c-255ab0f7d779" providerId="ADAL" clId="{D5043DFE-24F0-46AB-902A-8D7A5EEBC4C5}" dt="2023-01-13T04:16:49.889" v="0" actId="47"/>
        <pc:sldMkLst>
          <pc:docMk/>
          <pc:sldMk cId="2732915889" sldId="260"/>
        </pc:sldMkLst>
      </pc:sldChg>
      <pc:sldChg chg="addSp modSp new mod">
        <pc:chgData name="伯尧 丁" userId="86706a6a-cdaa-42d0-b31c-255ab0f7d779" providerId="ADAL" clId="{D5043DFE-24F0-46AB-902A-8D7A5EEBC4C5}" dt="2023-01-13T05:26:08.282" v="451" actId="1076"/>
        <pc:sldMkLst>
          <pc:docMk/>
          <pc:sldMk cId="4113931898" sldId="260"/>
        </pc:sldMkLst>
        <pc:spChg chg="mod">
          <ac:chgData name="伯尧 丁" userId="86706a6a-cdaa-42d0-b31c-255ab0f7d779" providerId="ADAL" clId="{D5043DFE-24F0-46AB-902A-8D7A5EEBC4C5}" dt="2023-01-13T05:18:13.749" v="218"/>
          <ac:spMkLst>
            <pc:docMk/>
            <pc:sldMk cId="4113931898" sldId="260"/>
            <ac:spMk id="2" creationId="{6BF098F5-03BB-1F62-6D5F-25499F4A8B97}"/>
          </ac:spMkLst>
        </pc:spChg>
        <pc:spChg chg="mod">
          <ac:chgData name="伯尧 丁" userId="86706a6a-cdaa-42d0-b31c-255ab0f7d779" providerId="ADAL" clId="{D5043DFE-24F0-46AB-902A-8D7A5EEBC4C5}" dt="2023-01-13T05:26:07.094" v="450" actId="14100"/>
          <ac:spMkLst>
            <pc:docMk/>
            <pc:sldMk cId="4113931898" sldId="260"/>
            <ac:spMk id="3" creationId="{E582DD05-CAE3-DEEA-3165-9CA6DAEBD1F5}"/>
          </ac:spMkLst>
        </pc:spChg>
        <pc:picChg chg="add mod">
          <ac:chgData name="伯尧 丁" userId="86706a6a-cdaa-42d0-b31c-255ab0f7d779" providerId="ADAL" clId="{D5043DFE-24F0-46AB-902A-8D7A5EEBC4C5}" dt="2023-01-13T05:26:08.282" v="451" actId="1076"/>
          <ac:picMkLst>
            <pc:docMk/>
            <pc:sldMk cId="4113931898" sldId="260"/>
            <ac:picMk id="6" creationId="{981E103B-4847-BCDC-DCED-70C6EA9A9C51}"/>
          </ac:picMkLst>
        </pc:picChg>
      </pc:sldChg>
      <pc:sldChg chg="del">
        <pc:chgData name="伯尧 丁" userId="86706a6a-cdaa-42d0-b31c-255ab0f7d779" providerId="ADAL" clId="{D5043DFE-24F0-46AB-902A-8D7A5EEBC4C5}" dt="2023-01-13T04:16:49.889" v="0" actId="47"/>
        <pc:sldMkLst>
          <pc:docMk/>
          <pc:sldMk cId="3461305232" sldId="261"/>
        </pc:sldMkLst>
      </pc:sldChg>
      <pc:sldChg chg="addSp modSp new mod">
        <pc:chgData name="伯尧 丁" userId="86706a6a-cdaa-42d0-b31c-255ab0f7d779" providerId="ADAL" clId="{D5043DFE-24F0-46AB-902A-8D7A5EEBC4C5}" dt="2023-01-13T06:29:16.842" v="460" actId="1076"/>
        <pc:sldMkLst>
          <pc:docMk/>
          <pc:sldMk cId="4114485678" sldId="261"/>
        </pc:sldMkLst>
        <pc:spChg chg="mod">
          <ac:chgData name="伯尧 丁" userId="86706a6a-cdaa-42d0-b31c-255ab0f7d779" providerId="ADAL" clId="{D5043DFE-24F0-46AB-902A-8D7A5EEBC4C5}" dt="2023-01-13T05:27:58.167" v="452"/>
          <ac:spMkLst>
            <pc:docMk/>
            <pc:sldMk cId="4114485678" sldId="261"/>
            <ac:spMk id="2" creationId="{72000299-E523-6275-60FD-5CC4202A73E0}"/>
          </ac:spMkLst>
        </pc:spChg>
        <pc:spChg chg="mod">
          <ac:chgData name="伯尧 丁" userId="86706a6a-cdaa-42d0-b31c-255ab0f7d779" providerId="ADAL" clId="{D5043DFE-24F0-46AB-902A-8D7A5EEBC4C5}" dt="2023-01-13T06:28:55.150" v="453"/>
          <ac:spMkLst>
            <pc:docMk/>
            <pc:sldMk cId="4114485678" sldId="261"/>
            <ac:spMk id="3" creationId="{08B99491-D349-8DCC-6B22-1399D10A616C}"/>
          </ac:spMkLst>
        </pc:spChg>
        <pc:picChg chg="add mod">
          <ac:chgData name="伯尧 丁" userId="86706a6a-cdaa-42d0-b31c-255ab0f7d779" providerId="ADAL" clId="{D5043DFE-24F0-46AB-902A-8D7A5EEBC4C5}" dt="2023-01-13T06:29:16.842" v="460" actId="1076"/>
          <ac:picMkLst>
            <pc:docMk/>
            <pc:sldMk cId="4114485678" sldId="261"/>
            <ac:picMk id="6" creationId="{990A499B-A16B-8833-F215-41AA85D9B258}"/>
          </ac:picMkLst>
        </pc:picChg>
      </pc:sldChg>
    </pc:docChg>
  </pc:docChgLst>
  <pc:docChgLst>
    <pc:chgData name="伯尧 丁" userId="86706a6a-cdaa-42d0-b31c-255ab0f7d779" providerId="ADAL" clId="{E81553B4-2B61-4424-8C2A-0EA0DB90000B}"/>
    <pc:docChg chg="undo redo custSel addSld delSld modSld sldOrd">
      <pc:chgData name="伯尧 丁" userId="86706a6a-cdaa-42d0-b31c-255ab0f7d779" providerId="ADAL" clId="{E81553B4-2B61-4424-8C2A-0EA0DB90000B}" dt="2022-12-15T11:51:56.043" v="2590" actId="1076"/>
      <pc:docMkLst>
        <pc:docMk/>
      </pc:docMkLst>
      <pc:sldChg chg="modSp mod">
        <pc:chgData name="伯尧 丁" userId="86706a6a-cdaa-42d0-b31c-255ab0f7d779" providerId="ADAL" clId="{E81553B4-2B61-4424-8C2A-0EA0DB90000B}" dt="2022-12-15T11:50:11.668" v="2586" actId="20577"/>
        <pc:sldMkLst>
          <pc:docMk/>
          <pc:sldMk cId="552780784" sldId="256"/>
        </pc:sldMkLst>
        <pc:spChg chg="mod">
          <ac:chgData name="伯尧 丁" userId="86706a6a-cdaa-42d0-b31c-255ab0f7d779" providerId="ADAL" clId="{E81553B4-2B61-4424-8C2A-0EA0DB90000B}" dt="2022-12-15T07:04:14.085" v="2"/>
          <ac:spMkLst>
            <pc:docMk/>
            <pc:sldMk cId="552780784" sldId="256"/>
            <ac:spMk id="4" creationId="{6373E764-334B-436A-A69E-736BF23565C5}"/>
          </ac:spMkLst>
        </pc:spChg>
        <pc:spChg chg="mod">
          <ac:chgData name="伯尧 丁" userId="86706a6a-cdaa-42d0-b31c-255ab0f7d779" providerId="ADAL" clId="{E81553B4-2B61-4424-8C2A-0EA0DB90000B}" dt="2022-12-15T07:04:24.960" v="4" actId="27636"/>
          <ac:spMkLst>
            <pc:docMk/>
            <pc:sldMk cId="552780784" sldId="256"/>
            <ac:spMk id="5" creationId="{C1042643-1303-4220-9512-964738226E32}"/>
          </ac:spMkLst>
        </pc:spChg>
        <pc:spChg chg="mod">
          <ac:chgData name="伯尧 丁" userId="86706a6a-cdaa-42d0-b31c-255ab0f7d779" providerId="ADAL" clId="{E81553B4-2B61-4424-8C2A-0EA0DB90000B}" dt="2022-12-15T11:50:11.668" v="2586" actId="20577"/>
          <ac:spMkLst>
            <pc:docMk/>
            <pc:sldMk cId="552780784" sldId="256"/>
            <ac:spMk id="6" creationId="{7A3EA3AF-6D94-4500-A697-1A4920540E4D}"/>
          </ac:spMkLst>
        </pc:spChg>
      </pc:sldChg>
      <pc:sldChg chg="del">
        <pc:chgData name="伯尧 丁" userId="86706a6a-cdaa-42d0-b31c-255ab0f7d779" providerId="ADAL" clId="{E81553B4-2B61-4424-8C2A-0EA0DB90000B}" dt="2022-12-15T09:00:18.559" v="1617" actId="47"/>
        <pc:sldMkLst>
          <pc:docMk/>
          <pc:sldMk cId="618597676" sldId="258"/>
        </pc:sldMkLst>
      </pc:sldChg>
      <pc:sldChg chg="del">
        <pc:chgData name="伯尧 丁" userId="86706a6a-cdaa-42d0-b31c-255ab0f7d779" providerId="ADAL" clId="{E81553B4-2B61-4424-8C2A-0EA0DB90000B}" dt="2022-12-15T09:00:18.559" v="1617" actId="47"/>
        <pc:sldMkLst>
          <pc:docMk/>
          <pc:sldMk cId="370835740" sldId="259"/>
        </pc:sldMkLst>
      </pc:sldChg>
      <pc:sldChg chg="del">
        <pc:chgData name="伯尧 丁" userId="86706a6a-cdaa-42d0-b31c-255ab0f7d779" providerId="ADAL" clId="{E81553B4-2B61-4424-8C2A-0EA0DB90000B}" dt="2022-12-15T09:00:18.559" v="1617" actId="47"/>
        <pc:sldMkLst>
          <pc:docMk/>
          <pc:sldMk cId="985681401" sldId="260"/>
        </pc:sldMkLst>
      </pc:sldChg>
      <pc:sldChg chg="del">
        <pc:chgData name="伯尧 丁" userId="86706a6a-cdaa-42d0-b31c-255ab0f7d779" providerId="ADAL" clId="{E81553B4-2B61-4424-8C2A-0EA0DB90000B}" dt="2022-12-15T09:00:18.559" v="1617" actId="47"/>
        <pc:sldMkLst>
          <pc:docMk/>
          <pc:sldMk cId="911938056" sldId="261"/>
        </pc:sldMkLst>
      </pc:sldChg>
      <pc:sldChg chg="del">
        <pc:chgData name="伯尧 丁" userId="86706a6a-cdaa-42d0-b31c-255ab0f7d779" providerId="ADAL" clId="{E81553B4-2B61-4424-8C2A-0EA0DB90000B}" dt="2022-12-15T09:00:18.559" v="1617" actId="47"/>
        <pc:sldMkLst>
          <pc:docMk/>
          <pc:sldMk cId="2162811724" sldId="262"/>
        </pc:sldMkLst>
      </pc:sldChg>
      <pc:sldChg chg="del">
        <pc:chgData name="伯尧 丁" userId="86706a6a-cdaa-42d0-b31c-255ab0f7d779" providerId="ADAL" clId="{E81553B4-2B61-4424-8C2A-0EA0DB90000B}" dt="2022-12-15T09:00:18.559" v="1617" actId="47"/>
        <pc:sldMkLst>
          <pc:docMk/>
          <pc:sldMk cId="3617267354" sldId="263"/>
        </pc:sldMkLst>
      </pc:sldChg>
      <pc:sldChg chg="del">
        <pc:chgData name="伯尧 丁" userId="86706a6a-cdaa-42d0-b31c-255ab0f7d779" providerId="ADAL" clId="{E81553B4-2B61-4424-8C2A-0EA0DB90000B}" dt="2022-12-15T09:00:18.559" v="1617" actId="47"/>
        <pc:sldMkLst>
          <pc:docMk/>
          <pc:sldMk cId="1185092852" sldId="265"/>
        </pc:sldMkLst>
      </pc:sldChg>
      <pc:sldChg chg="del">
        <pc:chgData name="伯尧 丁" userId="86706a6a-cdaa-42d0-b31c-255ab0f7d779" providerId="ADAL" clId="{E81553B4-2B61-4424-8C2A-0EA0DB90000B}" dt="2022-12-15T09:00:18.559" v="1617" actId="47"/>
        <pc:sldMkLst>
          <pc:docMk/>
          <pc:sldMk cId="3803683034" sldId="266"/>
        </pc:sldMkLst>
      </pc:sldChg>
      <pc:sldChg chg="del">
        <pc:chgData name="伯尧 丁" userId="86706a6a-cdaa-42d0-b31c-255ab0f7d779" providerId="ADAL" clId="{E81553B4-2B61-4424-8C2A-0EA0DB90000B}" dt="2022-12-15T09:00:18.559" v="1617" actId="47"/>
        <pc:sldMkLst>
          <pc:docMk/>
          <pc:sldMk cId="1926319227" sldId="267"/>
        </pc:sldMkLst>
      </pc:sldChg>
      <pc:sldChg chg="addSp delSp modSp new mod modClrScheme chgLayout">
        <pc:chgData name="伯尧 丁" userId="86706a6a-cdaa-42d0-b31c-255ab0f7d779" providerId="ADAL" clId="{E81553B4-2B61-4424-8C2A-0EA0DB90000B}" dt="2022-12-15T11:29:42.381" v="2578" actId="20577"/>
        <pc:sldMkLst>
          <pc:docMk/>
          <pc:sldMk cId="46626571" sldId="268"/>
        </pc:sldMkLst>
        <pc:spChg chg="del mod ord">
          <ac:chgData name="伯尧 丁" userId="86706a6a-cdaa-42d0-b31c-255ab0f7d779" providerId="ADAL" clId="{E81553B4-2B61-4424-8C2A-0EA0DB90000B}" dt="2022-12-15T07:25:07.259" v="7" actId="700"/>
          <ac:spMkLst>
            <pc:docMk/>
            <pc:sldMk cId="46626571" sldId="268"/>
            <ac:spMk id="2" creationId="{9FEF4495-7CF4-DD52-D4F6-4742523B6DF1}"/>
          </ac:spMkLst>
        </pc:spChg>
        <pc:spChg chg="add mod ord">
          <ac:chgData name="伯尧 丁" userId="86706a6a-cdaa-42d0-b31c-255ab0f7d779" providerId="ADAL" clId="{E81553B4-2B61-4424-8C2A-0EA0DB90000B}" dt="2022-12-15T07:26:09.845" v="115" actId="20577"/>
          <ac:spMkLst>
            <pc:docMk/>
            <pc:sldMk cId="46626571" sldId="268"/>
            <ac:spMk id="3" creationId="{9F85B246-8016-6345-E264-6889BD24BA27}"/>
          </ac:spMkLst>
        </pc:spChg>
        <pc:spChg chg="add mod ord">
          <ac:chgData name="伯尧 丁" userId="86706a6a-cdaa-42d0-b31c-255ab0f7d779" providerId="ADAL" clId="{E81553B4-2B61-4424-8C2A-0EA0DB90000B}" dt="2022-12-15T11:29:42.381" v="2578" actId="20577"/>
          <ac:spMkLst>
            <pc:docMk/>
            <pc:sldMk cId="46626571" sldId="268"/>
            <ac:spMk id="4" creationId="{622E4110-CA75-0775-022E-D64B0657EF6C}"/>
          </ac:spMkLst>
        </pc:spChg>
        <pc:picChg chg="add del">
          <ac:chgData name="伯尧 丁" userId="86706a6a-cdaa-42d0-b31c-255ab0f7d779" providerId="ADAL" clId="{E81553B4-2B61-4424-8C2A-0EA0DB90000B}" dt="2022-12-15T07:40:03.351" v="645" actId="21"/>
          <ac:picMkLst>
            <pc:docMk/>
            <pc:sldMk cId="46626571" sldId="268"/>
            <ac:picMk id="1026" creationId="{98F9BD01-A3DE-F0F2-9823-5185E6080EA5}"/>
          </ac:picMkLst>
        </pc:picChg>
      </pc:sldChg>
      <pc:sldChg chg="addSp modSp new">
        <pc:chgData name="伯尧 丁" userId="86706a6a-cdaa-42d0-b31c-255ab0f7d779" providerId="ADAL" clId="{E81553B4-2B61-4424-8C2A-0EA0DB90000B}" dt="2022-12-15T11:51:56.043" v="2590" actId="1076"/>
        <pc:sldMkLst>
          <pc:docMk/>
          <pc:sldMk cId="1860393206" sldId="269"/>
        </pc:sldMkLst>
        <pc:picChg chg="add mod">
          <ac:chgData name="伯尧 丁" userId="86706a6a-cdaa-42d0-b31c-255ab0f7d779" providerId="ADAL" clId="{E81553B4-2B61-4424-8C2A-0EA0DB90000B}" dt="2022-12-15T11:51:56.043" v="2590" actId="1076"/>
          <ac:picMkLst>
            <pc:docMk/>
            <pc:sldMk cId="1860393206" sldId="269"/>
            <ac:picMk id="5" creationId="{10AEE5EF-4057-76A8-401E-10238D38FB6B}"/>
          </ac:picMkLst>
        </pc:picChg>
      </pc:sldChg>
      <pc:sldChg chg="modSp new mod ord">
        <pc:chgData name="伯尧 丁" userId="86706a6a-cdaa-42d0-b31c-255ab0f7d779" providerId="ADAL" clId="{E81553B4-2B61-4424-8C2A-0EA0DB90000B}" dt="2022-12-15T10:23:46.541" v="2357" actId="21"/>
        <pc:sldMkLst>
          <pc:docMk/>
          <pc:sldMk cId="3060037637" sldId="270"/>
        </pc:sldMkLst>
        <pc:spChg chg="mod">
          <ac:chgData name="伯尧 丁" userId="86706a6a-cdaa-42d0-b31c-255ab0f7d779" providerId="ADAL" clId="{E81553B4-2B61-4424-8C2A-0EA0DB90000B}" dt="2022-12-15T10:23:46.541" v="2357" actId="21"/>
          <ac:spMkLst>
            <pc:docMk/>
            <pc:sldMk cId="3060037637" sldId="270"/>
            <ac:spMk id="2" creationId="{183C354F-9785-A4F1-4805-632A66AC5EDF}"/>
          </ac:spMkLst>
        </pc:spChg>
        <pc:spChg chg="mod">
          <ac:chgData name="伯尧 丁" userId="86706a6a-cdaa-42d0-b31c-255ab0f7d779" providerId="ADAL" clId="{E81553B4-2B61-4424-8C2A-0EA0DB90000B}" dt="2022-12-15T10:13:11.704" v="2328" actId="14"/>
          <ac:spMkLst>
            <pc:docMk/>
            <pc:sldMk cId="3060037637" sldId="270"/>
            <ac:spMk id="3" creationId="{8F23A3F4-7580-7CDB-4AAE-97997B3794A9}"/>
          </ac:spMkLst>
        </pc:spChg>
      </pc:sldChg>
      <pc:sldChg chg="addSp modSp new mod">
        <pc:chgData name="伯尧 丁" userId="86706a6a-cdaa-42d0-b31c-255ab0f7d779" providerId="ADAL" clId="{E81553B4-2B61-4424-8C2A-0EA0DB90000B}" dt="2022-12-15T10:30:12.733" v="2551" actId="20577"/>
        <pc:sldMkLst>
          <pc:docMk/>
          <pc:sldMk cId="2270864716" sldId="271"/>
        </pc:sldMkLst>
        <pc:spChg chg="mod">
          <ac:chgData name="伯尧 丁" userId="86706a6a-cdaa-42d0-b31c-255ab0f7d779" providerId="ADAL" clId="{E81553B4-2B61-4424-8C2A-0EA0DB90000B}" dt="2022-12-15T10:23:52.033" v="2360"/>
          <ac:spMkLst>
            <pc:docMk/>
            <pc:sldMk cId="2270864716" sldId="271"/>
            <ac:spMk id="2" creationId="{A04B86F6-DCBA-DEA4-CBEE-1167FCFC6ED4}"/>
          </ac:spMkLst>
        </pc:spChg>
        <pc:spChg chg="mod">
          <ac:chgData name="伯尧 丁" userId="86706a6a-cdaa-42d0-b31c-255ab0f7d779" providerId="ADAL" clId="{E81553B4-2B61-4424-8C2A-0EA0DB90000B}" dt="2022-12-15T10:30:12.733" v="2551" actId="20577"/>
          <ac:spMkLst>
            <pc:docMk/>
            <pc:sldMk cId="2270864716" sldId="271"/>
            <ac:spMk id="3" creationId="{92C966B0-DC43-C0B8-A1E7-ABC839AD6221}"/>
          </ac:spMkLst>
        </pc:spChg>
        <pc:picChg chg="add mod modCrop">
          <ac:chgData name="伯尧 丁" userId="86706a6a-cdaa-42d0-b31c-255ab0f7d779" providerId="ADAL" clId="{E81553B4-2B61-4424-8C2A-0EA0DB90000B}" dt="2022-12-15T10:27:49.189" v="2407" actId="1076"/>
          <ac:picMkLst>
            <pc:docMk/>
            <pc:sldMk cId="2270864716" sldId="271"/>
            <ac:picMk id="6" creationId="{2E9826ED-BC95-EA19-B3EA-247F572801CC}"/>
          </ac:picMkLst>
        </pc:picChg>
      </pc:sldChg>
    </pc:docChg>
  </pc:docChgLst>
  <pc:docChgLst>
    <pc:chgData name="伯尧" userId="86706a6a-cdaa-42d0-b31c-255ab0f7d779" providerId="ADAL" clId="{896E0DC3-7110-4411-BEE4-5311ED34882C}"/>
    <pc:docChg chg="undo custSel addSld delSld modSld">
      <pc:chgData name="伯尧" userId="86706a6a-cdaa-42d0-b31c-255ab0f7d779" providerId="ADAL" clId="{896E0DC3-7110-4411-BEE4-5311ED34882C}" dt="2023-05-25T09:23:15.982" v="294" actId="15"/>
      <pc:docMkLst>
        <pc:docMk/>
      </pc:docMkLst>
      <pc:sldChg chg="modSp mod">
        <pc:chgData name="伯尧" userId="86706a6a-cdaa-42d0-b31c-255ab0f7d779" providerId="ADAL" clId="{896E0DC3-7110-4411-BEE4-5311ED34882C}" dt="2023-05-25T09:19:38.050" v="44" actId="20577"/>
        <pc:sldMkLst>
          <pc:docMk/>
          <pc:sldMk cId="552780784" sldId="256"/>
        </pc:sldMkLst>
        <pc:spChg chg="mod">
          <ac:chgData name="伯尧" userId="86706a6a-cdaa-42d0-b31c-255ab0f7d779" providerId="ADAL" clId="{896E0DC3-7110-4411-BEE4-5311ED34882C}" dt="2023-05-25T09:18:17.824" v="8" actId="14100"/>
          <ac:spMkLst>
            <pc:docMk/>
            <pc:sldMk cId="552780784" sldId="256"/>
            <ac:spMk id="4" creationId="{6373E764-334B-436A-A69E-736BF23565C5}"/>
          </ac:spMkLst>
        </pc:spChg>
        <pc:spChg chg="mod">
          <ac:chgData name="伯尧" userId="86706a6a-cdaa-42d0-b31c-255ab0f7d779" providerId="ADAL" clId="{896E0DC3-7110-4411-BEE4-5311ED34882C}" dt="2023-05-25T09:19:38.050" v="44" actId="20577"/>
          <ac:spMkLst>
            <pc:docMk/>
            <pc:sldMk cId="552780784" sldId="256"/>
            <ac:spMk id="5" creationId="{C1042643-1303-4220-9512-964738226E32}"/>
          </ac:spMkLst>
        </pc:spChg>
        <pc:spChg chg="mod">
          <ac:chgData name="伯尧" userId="86706a6a-cdaa-42d0-b31c-255ab0f7d779" providerId="ADAL" clId="{896E0DC3-7110-4411-BEE4-5311ED34882C}" dt="2023-05-25T09:18:22.641" v="18" actId="20577"/>
          <ac:spMkLst>
            <pc:docMk/>
            <pc:sldMk cId="552780784" sldId="256"/>
            <ac:spMk id="6" creationId="{7A3EA3AF-6D94-4500-A697-1A4920540E4D}"/>
          </ac:spMkLst>
        </pc:spChg>
      </pc:sldChg>
      <pc:sldChg chg="del">
        <pc:chgData name="伯尧" userId="86706a6a-cdaa-42d0-b31c-255ab0f7d779" providerId="ADAL" clId="{896E0DC3-7110-4411-BEE4-5311ED34882C}" dt="2023-05-25T09:17:49.194" v="0" actId="47"/>
        <pc:sldMkLst>
          <pc:docMk/>
          <pc:sldMk cId="2889577071" sldId="257"/>
        </pc:sldMkLst>
      </pc:sldChg>
      <pc:sldChg chg="modSp mod">
        <pc:chgData name="伯尧" userId="86706a6a-cdaa-42d0-b31c-255ab0f7d779" providerId="ADAL" clId="{896E0DC3-7110-4411-BEE4-5311ED34882C}" dt="2023-05-25T09:19:18.435" v="36" actId="27636"/>
        <pc:sldMkLst>
          <pc:docMk/>
          <pc:sldMk cId="3681891889" sldId="260"/>
        </pc:sldMkLst>
        <pc:spChg chg="mod">
          <ac:chgData name="伯尧" userId="86706a6a-cdaa-42d0-b31c-255ab0f7d779" providerId="ADAL" clId="{896E0DC3-7110-4411-BEE4-5311ED34882C}" dt="2023-05-25T09:18:51.247" v="27" actId="14100"/>
          <ac:spMkLst>
            <pc:docMk/>
            <pc:sldMk cId="3681891889" sldId="260"/>
            <ac:spMk id="4" creationId="{6373E764-334B-436A-A69E-736BF23565C5}"/>
          </ac:spMkLst>
        </pc:spChg>
        <pc:spChg chg="mod">
          <ac:chgData name="伯尧" userId="86706a6a-cdaa-42d0-b31c-255ab0f7d779" providerId="ADAL" clId="{896E0DC3-7110-4411-BEE4-5311ED34882C}" dt="2023-05-25T09:19:18.435" v="36" actId="27636"/>
          <ac:spMkLst>
            <pc:docMk/>
            <pc:sldMk cId="3681891889" sldId="260"/>
            <ac:spMk id="5" creationId="{C1042643-1303-4220-9512-964738226E32}"/>
          </ac:spMkLst>
        </pc:spChg>
        <pc:spChg chg="mod">
          <ac:chgData name="伯尧" userId="86706a6a-cdaa-42d0-b31c-255ab0f7d779" providerId="ADAL" clId="{896E0DC3-7110-4411-BEE4-5311ED34882C}" dt="2023-05-25T09:18:30.864" v="25" actId="20577"/>
          <ac:spMkLst>
            <pc:docMk/>
            <pc:sldMk cId="3681891889" sldId="260"/>
            <ac:spMk id="6" creationId="{7A3EA3AF-6D94-4500-A697-1A4920540E4D}"/>
          </ac:spMkLst>
        </pc:spChg>
      </pc:sldChg>
      <pc:sldChg chg="add del">
        <pc:chgData name="伯尧" userId="86706a6a-cdaa-42d0-b31c-255ab0f7d779" providerId="ADAL" clId="{896E0DC3-7110-4411-BEE4-5311ED34882C}" dt="2023-05-25T09:17:52.444" v="2" actId="47"/>
        <pc:sldMkLst>
          <pc:docMk/>
          <pc:sldMk cId="2692894691" sldId="262"/>
        </pc:sldMkLst>
      </pc:sldChg>
      <pc:sldChg chg="del">
        <pc:chgData name="伯尧" userId="86706a6a-cdaa-42d0-b31c-255ab0f7d779" providerId="ADAL" clId="{896E0DC3-7110-4411-BEE4-5311ED34882C}" dt="2023-05-25T09:17:49.194" v="0" actId="47"/>
        <pc:sldMkLst>
          <pc:docMk/>
          <pc:sldMk cId="3142031221" sldId="263"/>
        </pc:sldMkLst>
      </pc:sldChg>
      <pc:sldChg chg="addSp delSp modSp new mod modClrScheme chgLayout">
        <pc:chgData name="伯尧" userId="86706a6a-cdaa-42d0-b31c-255ab0f7d779" providerId="ADAL" clId="{896E0DC3-7110-4411-BEE4-5311ED34882C}" dt="2023-05-25T09:22:14.239" v="142" actId="1076"/>
        <pc:sldMkLst>
          <pc:docMk/>
          <pc:sldMk cId="2040347282" sldId="265"/>
        </pc:sldMkLst>
        <pc:spChg chg="del mod ord">
          <ac:chgData name="伯尧" userId="86706a6a-cdaa-42d0-b31c-255ab0f7d779" providerId="ADAL" clId="{896E0DC3-7110-4411-BEE4-5311ED34882C}" dt="2023-05-25T09:18:01.677" v="4" actId="700"/>
          <ac:spMkLst>
            <pc:docMk/>
            <pc:sldMk cId="2040347282" sldId="265"/>
            <ac:spMk id="2" creationId="{A4568DA7-D962-4A51-887E-61F63CC8ACC7}"/>
          </ac:spMkLst>
        </pc:spChg>
        <pc:spChg chg="add mod ord">
          <ac:chgData name="伯尧" userId="86706a6a-cdaa-42d0-b31c-255ab0f7d779" providerId="ADAL" clId="{896E0DC3-7110-4411-BEE4-5311ED34882C}" dt="2023-05-25T09:21:22.510" v="109" actId="20577"/>
          <ac:spMkLst>
            <pc:docMk/>
            <pc:sldMk cId="2040347282" sldId="265"/>
            <ac:spMk id="3" creationId="{81F222C2-80DD-4076-8A76-AABC73E49405}"/>
          </ac:spMkLst>
        </pc:spChg>
        <pc:spChg chg="add mod ord">
          <ac:chgData name="伯尧" userId="86706a6a-cdaa-42d0-b31c-255ab0f7d779" providerId="ADAL" clId="{896E0DC3-7110-4411-BEE4-5311ED34882C}" dt="2023-05-25T09:22:04.771" v="140" actId="14100"/>
          <ac:spMkLst>
            <pc:docMk/>
            <pc:sldMk cId="2040347282" sldId="265"/>
            <ac:spMk id="4" creationId="{7FBD4CDF-BE94-42AF-A45D-998EBC4AFB1C}"/>
          </ac:spMkLst>
        </pc:spChg>
        <pc:picChg chg="add mod">
          <ac:chgData name="伯尧" userId="86706a6a-cdaa-42d0-b31c-255ab0f7d779" providerId="ADAL" clId="{896E0DC3-7110-4411-BEE4-5311ED34882C}" dt="2023-05-25T09:22:14.239" v="142" actId="1076"/>
          <ac:picMkLst>
            <pc:docMk/>
            <pc:sldMk cId="2040347282" sldId="265"/>
            <ac:picMk id="6" creationId="{AB82A227-11DC-43B6-B8DA-7577F0E8F308}"/>
          </ac:picMkLst>
        </pc:picChg>
      </pc:sldChg>
      <pc:sldChg chg="addSp delSp modSp new del mod">
        <pc:chgData name="伯尧" userId="86706a6a-cdaa-42d0-b31c-255ab0f7d779" providerId="ADAL" clId="{896E0DC3-7110-4411-BEE4-5311ED34882C}" dt="2023-05-25T09:21:48.544" v="135" actId="47"/>
        <pc:sldMkLst>
          <pc:docMk/>
          <pc:sldMk cId="1445754185" sldId="266"/>
        </pc:sldMkLst>
        <pc:spChg chg="mod">
          <ac:chgData name="伯尧" userId="86706a6a-cdaa-42d0-b31c-255ab0f7d779" providerId="ADAL" clId="{896E0DC3-7110-4411-BEE4-5311ED34882C}" dt="2023-05-25T09:21:29.653" v="131"/>
          <ac:spMkLst>
            <pc:docMk/>
            <pc:sldMk cId="1445754185" sldId="266"/>
            <ac:spMk id="2" creationId="{EEC420ED-AEFF-424D-991C-B58FA4F61868}"/>
          </ac:spMkLst>
        </pc:spChg>
        <pc:spChg chg="mod">
          <ac:chgData name="伯尧" userId="86706a6a-cdaa-42d0-b31c-255ab0f7d779" providerId="ADAL" clId="{896E0DC3-7110-4411-BEE4-5311ED34882C}" dt="2023-05-25T09:21:26.325" v="123"/>
          <ac:spMkLst>
            <pc:docMk/>
            <pc:sldMk cId="1445754185" sldId="266"/>
            <ac:spMk id="3" creationId="{66B190CB-8C36-4A6E-8D80-4BEA9D72DEC3}"/>
          </ac:spMkLst>
        </pc:spChg>
        <pc:picChg chg="add del mod">
          <ac:chgData name="伯尧" userId="86706a6a-cdaa-42d0-b31c-255ab0f7d779" providerId="ADAL" clId="{896E0DC3-7110-4411-BEE4-5311ED34882C}" dt="2023-05-25T09:21:47.142" v="134" actId="478"/>
          <ac:picMkLst>
            <pc:docMk/>
            <pc:sldMk cId="1445754185" sldId="266"/>
            <ac:picMk id="4" creationId="{75B9BDC2-4F22-4196-927C-D1A3DB3FDBF9}"/>
          </ac:picMkLst>
        </pc:picChg>
      </pc:sldChg>
      <pc:sldChg chg="modSp new mod">
        <pc:chgData name="伯尧" userId="86706a6a-cdaa-42d0-b31c-255ab0f7d779" providerId="ADAL" clId="{896E0DC3-7110-4411-BEE4-5311ED34882C}" dt="2023-05-25T09:23:15.982" v="294" actId="15"/>
        <pc:sldMkLst>
          <pc:docMk/>
          <pc:sldMk cId="3646896024" sldId="266"/>
        </pc:sldMkLst>
        <pc:spChg chg="mod">
          <ac:chgData name="伯尧" userId="86706a6a-cdaa-42d0-b31c-255ab0f7d779" providerId="ADAL" clId="{896E0DC3-7110-4411-BEE4-5311ED34882C}" dt="2023-05-25T09:23:15.982" v="294" actId="15"/>
          <ac:spMkLst>
            <pc:docMk/>
            <pc:sldMk cId="3646896024" sldId="266"/>
            <ac:spMk id="2" creationId="{FF4D2D26-DE63-4F8A-8D84-36E34644AD94}"/>
          </ac:spMkLst>
        </pc:spChg>
        <pc:spChg chg="mod">
          <ac:chgData name="伯尧" userId="86706a6a-cdaa-42d0-b31c-255ab0f7d779" providerId="ADAL" clId="{896E0DC3-7110-4411-BEE4-5311ED34882C}" dt="2023-05-25T09:22:33.374" v="152"/>
          <ac:spMkLst>
            <pc:docMk/>
            <pc:sldMk cId="3646896024" sldId="266"/>
            <ac:spMk id="3" creationId="{651DC01A-51F9-4A0E-B415-A17B997D58E6}"/>
          </ac:spMkLst>
        </pc:spChg>
      </pc:sldChg>
    </pc:docChg>
  </pc:docChgLst>
  <pc:docChgLst>
    <pc:chgData name="伯尧" userId="86706a6a-cdaa-42d0-b31c-255ab0f7d779" providerId="ADAL" clId="{B494BD9F-77A4-41C2-83BC-D093D2CBF93F}"/>
    <pc:docChg chg="undo custSel addSld delSld modSld sldOrd">
      <pc:chgData name="伯尧" userId="86706a6a-cdaa-42d0-b31c-255ab0f7d779" providerId="ADAL" clId="{B494BD9F-77A4-41C2-83BC-D093D2CBF93F}" dt="2023-04-06T11:18:34.115" v="3177"/>
      <pc:docMkLst>
        <pc:docMk/>
      </pc:docMkLst>
      <pc:sldChg chg="modSp mod">
        <pc:chgData name="伯尧" userId="86706a6a-cdaa-42d0-b31c-255ab0f7d779" providerId="ADAL" clId="{B494BD9F-77A4-41C2-83BC-D093D2CBF93F}" dt="2023-04-06T09:18:34.702" v="135" actId="404"/>
        <pc:sldMkLst>
          <pc:docMk/>
          <pc:sldMk cId="552780784" sldId="256"/>
        </pc:sldMkLst>
        <pc:spChg chg="mod">
          <ac:chgData name="伯尧" userId="86706a6a-cdaa-42d0-b31c-255ab0f7d779" providerId="ADAL" clId="{B494BD9F-77A4-41C2-83BC-D093D2CBF93F}" dt="2023-04-06T09:17:23.460" v="101"/>
          <ac:spMkLst>
            <pc:docMk/>
            <pc:sldMk cId="552780784" sldId="256"/>
            <ac:spMk id="4" creationId="{6373E764-334B-436A-A69E-736BF23565C5}"/>
          </ac:spMkLst>
        </pc:spChg>
        <pc:spChg chg="mod">
          <ac:chgData name="伯尧" userId="86706a6a-cdaa-42d0-b31c-255ab0f7d779" providerId="ADAL" clId="{B494BD9F-77A4-41C2-83BC-D093D2CBF93F}" dt="2023-04-06T09:18:34.702" v="135" actId="404"/>
          <ac:spMkLst>
            <pc:docMk/>
            <pc:sldMk cId="552780784" sldId="256"/>
            <ac:spMk id="5" creationId="{C1042643-1303-4220-9512-964738226E32}"/>
          </ac:spMkLst>
        </pc:spChg>
        <pc:spChg chg="mod">
          <ac:chgData name="伯尧" userId="86706a6a-cdaa-42d0-b31c-255ab0f7d779" providerId="ADAL" clId="{B494BD9F-77A4-41C2-83BC-D093D2CBF93F}" dt="2023-04-06T07:21:44.810" v="13" actId="20577"/>
          <ac:spMkLst>
            <pc:docMk/>
            <pc:sldMk cId="552780784" sldId="256"/>
            <ac:spMk id="6" creationId="{7A3EA3AF-6D94-4500-A697-1A4920540E4D}"/>
          </ac:spMkLst>
        </pc:spChg>
      </pc:sldChg>
      <pc:sldChg chg="add del">
        <pc:chgData name="伯尧" userId="86706a6a-cdaa-42d0-b31c-255ab0f7d779" providerId="ADAL" clId="{B494BD9F-77A4-41C2-83BC-D093D2CBF93F}" dt="2023-04-06T07:21:37.697" v="4" actId="47"/>
        <pc:sldMkLst>
          <pc:docMk/>
          <pc:sldMk cId="2604121953" sldId="257"/>
        </pc:sldMkLst>
      </pc:sldChg>
      <pc:sldChg chg="addSp delSp modSp new mod modClrScheme chgLayout">
        <pc:chgData name="伯尧" userId="86706a6a-cdaa-42d0-b31c-255ab0f7d779" providerId="ADAL" clId="{B494BD9F-77A4-41C2-83BC-D093D2CBF93F}" dt="2023-04-06T10:20:38.300" v="676"/>
        <pc:sldMkLst>
          <pc:docMk/>
          <pc:sldMk cId="2889577071" sldId="257"/>
        </pc:sldMkLst>
        <pc:spChg chg="del mod ord">
          <ac:chgData name="伯尧" userId="86706a6a-cdaa-42d0-b31c-255ab0f7d779" providerId="ADAL" clId="{B494BD9F-77A4-41C2-83BC-D093D2CBF93F}" dt="2023-04-06T07:23:00.978" v="25" actId="700"/>
          <ac:spMkLst>
            <pc:docMk/>
            <pc:sldMk cId="2889577071" sldId="257"/>
            <ac:spMk id="2" creationId="{C6674F14-EE90-404D-9EEA-8F8B767F7E70}"/>
          </ac:spMkLst>
        </pc:spChg>
        <pc:spChg chg="add mod ord">
          <ac:chgData name="伯尧" userId="86706a6a-cdaa-42d0-b31c-255ab0f7d779" providerId="ADAL" clId="{B494BD9F-77A4-41C2-83BC-D093D2CBF93F}" dt="2023-04-06T10:12:01.526" v="178" actId="20577"/>
          <ac:spMkLst>
            <pc:docMk/>
            <pc:sldMk cId="2889577071" sldId="257"/>
            <ac:spMk id="3" creationId="{AF9B0A69-9F87-420C-9AE8-836CCE452F32}"/>
          </ac:spMkLst>
        </pc:spChg>
        <pc:spChg chg="add mod ord">
          <ac:chgData name="伯尧" userId="86706a6a-cdaa-42d0-b31c-255ab0f7d779" providerId="ADAL" clId="{B494BD9F-77A4-41C2-83BC-D093D2CBF93F}" dt="2023-04-06T10:20:38.300" v="676"/>
          <ac:spMkLst>
            <pc:docMk/>
            <pc:sldMk cId="2889577071" sldId="257"/>
            <ac:spMk id="4" creationId="{2A529C91-8638-4804-8893-FFCFA3FE5B5F}"/>
          </ac:spMkLst>
        </pc:spChg>
        <pc:picChg chg="add mod ord">
          <ac:chgData name="伯尧" userId="86706a6a-cdaa-42d0-b31c-255ab0f7d779" providerId="ADAL" clId="{B494BD9F-77A4-41C2-83BC-D093D2CBF93F}" dt="2023-04-06T10:15:28.763" v="417" actId="1035"/>
          <ac:picMkLst>
            <pc:docMk/>
            <pc:sldMk cId="2889577071" sldId="257"/>
            <ac:picMk id="6" creationId="{F8235BC9-1CAC-4349-B6E8-9CC2A24F6CBB}"/>
          </ac:picMkLst>
        </pc:picChg>
      </pc:sldChg>
      <pc:sldChg chg="add del">
        <pc:chgData name="伯尧" userId="86706a6a-cdaa-42d0-b31c-255ab0f7d779" providerId="ADAL" clId="{B494BD9F-77A4-41C2-83BC-D093D2CBF93F}" dt="2023-04-06T07:21:37.697" v="4" actId="47"/>
        <pc:sldMkLst>
          <pc:docMk/>
          <pc:sldMk cId="1378986184" sldId="258"/>
        </pc:sldMkLst>
      </pc:sldChg>
      <pc:sldChg chg="addSp delSp modSp new mod chgLayout">
        <pc:chgData name="伯尧" userId="86706a6a-cdaa-42d0-b31c-255ab0f7d779" providerId="ADAL" clId="{B494BD9F-77A4-41C2-83BC-D093D2CBF93F}" dt="2023-04-06T10:59:26.043" v="3167"/>
        <pc:sldMkLst>
          <pc:docMk/>
          <pc:sldMk cId="1670512239" sldId="258"/>
        </pc:sldMkLst>
        <pc:spChg chg="mod ord">
          <ac:chgData name="伯尧" userId="86706a6a-cdaa-42d0-b31c-255ab0f7d779" providerId="ADAL" clId="{B494BD9F-77A4-41C2-83BC-D093D2CBF93F}" dt="2023-04-06T09:59:01.678" v="172" actId="700"/>
          <ac:spMkLst>
            <pc:docMk/>
            <pc:sldMk cId="1670512239" sldId="258"/>
            <ac:spMk id="2" creationId="{4093C07D-45FC-4881-BED6-798390E5E6DF}"/>
          </ac:spMkLst>
        </pc:spChg>
        <pc:spChg chg="del">
          <ac:chgData name="伯尧" userId="86706a6a-cdaa-42d0-b31c-255ab0f7d779" providerId="ADAL" clId="{B494BD9F-77A4-41C2-83BC-D093D2CBF93F}" dt="2023-04-06T09:02:56.843" v="93" actId="22"/>
          <ac:spMkLst>
            <pc:docMk/>
            <pc:sldMk cId="1670512239" sldId="258"/>
            <ac:spMk id="3" creationId="{CE0353E7-B0B8-4011-BB42-581872A635C3}"/>
          </ac:spMkLst>
        </pc:spChg>
        <pc:spChg chg="mod ord">
          <ac:chgData name="伯尧" userId="86706a6a-cdaa-42d0-b31c-255ab0f7d779" providerId="ADAL" clId="{B494BD9F-77A4-41C2-83BC-D093D2CBF93F}" dt="2023-04-06T10:53:52.808" v="2831"/>
          <ac:spMkLst>
            <pc:docMk/>
            <pc:sldMk cId="1670512239" sldId="258"/>
            <ac:spMk id="4" creationId="{D5444B8E-20B3-4765-972E-A6671FEB140F}"/>
          </ac:spMkLst>
        </pc:spChg>
        <pc:spChg chg="add mod">
          <ac:chgData name="伯尧" userId="86706a6a-cdaa-42d0-b31c-255ab0f7d779" providerId="ADAL" clId="{B494BD9F-77A4-41C2-83BC-D093D2CBF93F}" dt="2023-04-06T10:59:26.043" v="3167"/>
          <ac:spMkLst>
            <pc:docMk/>
            <pc:sldMk cId="1670512239" sldId="258"/>
            <ac:spMk id="10" creationId="{584BD761-AFC5-44CB-ACFB-CF304BC2110F}"/>
          </ac:spMkLst>
        </pc:spChg>
        <pc:picChg chg="add del mod">
          <ac:chgData name="伯尧" userId="86706a6a-cdaa-42d0-b31c-255ab0f7d779" providerId="ADAL" clId="{B494BD9F-77A4-41C2-83BC-D093D2CBF93F}" dt="2023-04-06T10:34:41.597" v="1878" actId="21"/>
          <ac:picMkLst>
            <pc:docMk/>
            <pc:sldMk cId="1670512239" sldId="258"/>
            <ac:picMk id="6" creationId="{7410CEBF-D8A1-47FB-90CE-7FB41AE295D0}"/>
          </ac:picMkLst>
        </pc:picChg>
        <pc:picChg chg="add del mod ord">
          <ac:chgData name="伯尧" userId="86706a6a-cdaa-42d0-b31c-255ab0f7d779" providerId="ADAL" clId="{B494BD9F-77A4-41C2-83BC-D093D2CBF93F}" dt="2023-04-06T10:34:41.597" v="1878" actId="21"/>
          <ac:picMkLst>
            <pc:docMk/>
            <pc:sldMk cId="1670512239" sldId="258"/>
            <ac:picMk id="8" creationId="{54F6EB5F-80EF-4B80-A336-09B4CAB7E55D}"/>
          </ac:picMkLst>
        </pc:picChg>
        <pc:picChg chg="add mod">
          <ac:chgData name="伯尧" userId="86706a6a-cdaa-42d0-b31c-255ab0f7d779" providerId="ADAL" clId="{B494BD9F-77A4-41C2-83BC-D093D2CBF93F}" dt="2023-04-06T10:54:57.526" v="3030" actId="1076"/>
          <ac:picMkLst>
            <pc:docMk/>
            <pc:sldMk cId="1670512239" sldId="258"/>
            <ac:picMk id="11" creationId="{CB35A16E-54AD-45DD-B227-4F483DC8F889}"/>
          </ac:picMkLst>
        </pc:picChg>
        <pc:picChg chg="add mod">
          <ac:chgData name="伯尧" userId="86706a6a-cdaa-42d0-b31c-255ab0f7d779" providerId="ADAL" clId="{B494BD9F-77A4-41C2-83BC-D093D2CBF93F}" dt="2023-04-06T10:54:39.371" v="3029" actId="1076"/>
          <ac:picMkLst>
            <pc:docMk/>
            <pc:sldMk cId="1670512239" sldId="258"/>
            <ac:picMk id="12" creationId="{D4E585C1-305C-4E0B-8E67-A269BE135E9A}"/>
          </ac:picMkLst>
        </pc:picChg>
      </pc:sldChg>
      <pc:sldChg chg="add del">
        <pc:chgData name="伯尧" userId="86706a6a-cdaa-42d0-b31c-255ab0f7d779" providerId="ADAL" clId="{B494BD9F-77A4-41C2-83BC-D093D2CBF93F}" dt="2023-04-06T07:21:37.697" v="4" actId="47"/>
        <pc:sldMkLst>
          <pc:docMk/>
          <pc:sldMk cId="711828849" sldId="259"/>
        </pc:sldMkLst>
      </pc:sldChg>
      <pc:sldChg chg="addSp delSp modSp add mod ord">
        <pc:chgData name="伯尧" userId="86706a6a-cdaa-42d0-b31c-255ab0f7d779" providerId="ADAL" clId="{B494BD9F-77A4-41C2-83BC-D093D2CBF93F}" dt="2023-04-06T10:53:50.641" v="2830"/>
        <pc:sldMkLst>
          <pc:docMk/>
          <pc:sldMk cId="3983076404" sldId="259"/>
        </pc:sldMkLst>
        <pc:spChg chg="mod">
          <ac:chgData name="伯尧" userId="86706a6a-cdaa-42d0-b31c-255ab0f7d779" providerId="ADAL" clId="{B494BD9F-77A4-41C2-83BC-D093D2CBF93F}" dt="2023-04-06T10:50:40.904" v="2687" actId="20577"/>
          <ac:spMkLst>
            <pc:docMk/>
            <pc:sldMk cId="3983076404" sldId="259"/>
            <ac:spMk id="3" creationId="{CE0353E7-B0B8-4011-BB42-581872A635C3}"/>
          </ac:spMkLst>
        </pc:spChg>
        <pc:spChg chg="mod">
          <ac:chgData name="伯尧" userId="86706a6a-cdaa-42d0-b31c-255ab0f7d779" providerId="ADAL" clId="{B494BD9F-77A4-41C2-83BC-D093D2CBF93F}" dt="2023-04-06T10:53:50.641" v="2830"/>
          <ac:spMkLst>
            <pc:docMk/>
            <pc:sldMk cId="3983076404" sldId="259"/>
            <ac:spMk id="4" creationId="{D5444B8E-20B3-4765-972E-A6671FEB140F}"/>
          </ac:spMkLst>
        </pc:spChg>
        <pc:spChg chg="add del">
          <ac:chgData name="伯尧" userId="86706a6a-cdaa-42d0-b31c-255ab0f7d779" providerId="ADAL" clId="{B494BD9F-77A4-41C2-83BC-D093D2CBF93F}" dt="2023-04-06T09:22:29.334" v="141" actId="478"/>
          <ac:spMkLst>
            <pc:docMk/>
            <pc:sldMk cId="3983076404" sldId="259"/>
            <ac:spMk id="5" creationId="{D24CEE42-AE23-434F-931C-12BCE9A608FF}"/>
          </ac:spMkLst>
        </pc:spChg>
        <pc:picChg chg="add mod">
          <ac:chgData name="伯尧" userId="86706a6a-cdaa-42d0-b31c-255ab0f7d779" providerId="ADAL" clId="{B494BD9F-77A4-41C2-83BC-D093D2CBF93F}" dt="2023-04-06T10:51:31.985" v="2691" actId="1076"/>
          <ac:picMkLst>
            <pc:docMk/>
            <pc:sldMk cId="3983076404" sldId="259"/>
            <ac:picMk id="7" creationId="{2F94E25A-2322-45FE-91E8-36E7F06355D5}"/>
          </ac:picMkLst>
        </pc:picChg>
        <pc:picChg chg="add del mod">
          <ac:chgData name="伯尧" userId="86706a6a-cdaa-42d0-b31c-255ab0f7d779" providerId="ADAL" clId="{B494BD9F-77A4-41C2-83BC-D093D2CBF93F}" dt="2023-04-06T10:41:28.450" v="2343" actId="21"/>
          <ac:picMkLst>
            <pc:docMk/>
            <pc:sldMk cId="3983076404" sldId="259"/>
            <ac:picMk id="9" creationId="{AFE0EEFB-ED6D-4B84-A489-0E3BB9378BD6}"/>
          </ac:picMkLst>
        </pc:picChg>
        <pc:picChg chg="add mod">
          <ac:chgData name="伯尧" userId="86706a6a-cdaa-42d0-b31c-255ab0f7d779" providerId="ADAL" clId="{B494BD9F-77A4-41C2-83BC-D093D2CBF93F}" dt="2023-04-06T10:51:30.389" v="2690" actId="1076"/>
          <ac:picMkLst>
            <pc:docMk/>
            <pc:sldMk cId="3983076404" sldId="259"/>
            <ac:picMk id="10" creationId="{3005CF86-D9FF-4A15-A192-71F06E29F37E}"/>
          </ac:picMkLst>
        </pc:picChg>
      </pc:sldChg>
      <pc:sldChg chg="modSp add mod ord">
        <pc:chgData name="伯尧" userId="86706a6a-cdaa-42d0-b31c-255ab0f7d779" providerId="ADAL" clId="{B494BD9F-77A4-41C2-83BC-D093D2CBF93F}" dt="2023-04-06T10:26:15.559" v="701"/>
        <pc:sldMkLst>
          <pc:docMk/>
          <pc:sldMk cId="3681891889" sldId="260"/>
        </pc:sldMkLst>
        <pc:spChg chg="mod">
          <ac:chgData name="伯尧" userId="86706a6a-cdaa-42d0-b31c-255ab0f7d779" providerId="ADAL" clId="{B494BD9F-77A4-41C2-83BC-D093D2CBF93F}" dt="2023-04-06T09:17:34.669" v="106" actId="20577"/>
          <ac:spMkLst>
            <pc:docMk/>
            <pc:sldMk cId="3681891889" sldId="260"/>
            <ac:spMk id="4" creationId="{6373E764-334B-436A-A69E-736BF23565C5}"/>
          </ac:spMkLst>
        </pc:spChg>
        <pc:spChg chg="mod">
          <ac:chgData name="伯尧" userId="86706a6a-cdaa-42d0-b31c-255ab0f7d779" providerId="ADAL" clId="{B494BD9F-77A4-41C2-83BC-D093D2CBF93F}" dt="2023-04-06T09:18:30.763" v="133" actId="113"/>
          <ac:spMkLst>
            <pc:docMk/>
            <pc:sldMk cId="3681891889" sldId="260"/>
            <ac:spMk id="5" creationId="{C1042643-1303-4220-9512-964738226E32}"/>
          </ac:spMkLst>
        </pc:spChg>
        <pc:spChg chg="mod">
          <ac:chgData name="伯尧" userId="86706a6a-cdaa-42d0-b31c-255ab0f7d779" providerId="ADAL" clId="{B494BD9F-77A4-41C2-83BC-D093D2CBF93F}" dt="2023-04-06T09:17:40.997" v="116" actId="20577"/>
          <ac:spMkLst>
            <pc:docMk/>
            <pc:sldMk cId="3681891889" sldId="260"/>
            <ac:spMk id="6" creationId="{7A3EA3AF-6D94-4500-A697-1A4920540E4D}"/>
          </ac:spMkLst>
        </pc:spChg>
      </pc:sldChg>
      <pc:sldChg chg="add del">
        <pc:chgData name="伯尧" userId="86706a6a-cdaa-42d0-b31c-255ab0f7d779" providerId="ADAL" clId="{B494BD9F-77A4-41C2-83BC-D093D2CBF93F}" dt="2023-04-06T07:21:37.697" v="4" actId="47"/>
        <pc:sldMkLst>
          <pc:docMk/>
          <pc:sldMk cId="4113931898" sldId="260"/>
        </pc:sldMkLst>
      </pc:sldChg>
      <pc:sldChg chg="addSp delSp modSp add del mod">
        <pc:chgData name="伯尧" userId="86706a6a-cdaa-42d0-b31c-255ab0f7d779" providerId="ADAL" clId="{B494BD9F-77A4-41C2-83BC-D093D2CBF93F}" dt="2023-04-06T10:14:06.816" v="369" actId="47"/>
        <pc:sldMkLst>
          <pc:docMk/>
          <pc:sldMk cId="454209359" sldId="261"/>
        </pc:sldMkLst>
        <pc:spChg chg="mod">
          <ac:chgData name="伯尧" userId="86706a6a-cdaa-42d0-b31c-255ab0f7d779" providerId="ADAL" clId="{B494BD9F-77A4-41C2-83BC-D093D2CBF93F}" dt="2023-04-06T10:14:05.831" v="368" actId="20577"/>
          <ac:spMkLst>
            <pc:docMk/>
            <pc:sldMk cId="454209359" sldId="261"/>
            <ac:spMk id="4" creationId="{2A529C91-8638-4804-8893-FFCFA3FE5B5F}"/>
          </ac:spMkLst>
        </pc:spChg>
        <pc:picChg chg="add mod">
          <ac:chgData name="伯尧" userId="86706a6a-cdaa-42d0-b31c-255ab0f7d779" providerId="ADAL" clId="{B494BD9F-77A4-41C2-83BC-D093D2CBF93F}" dt="2023-04-06T10:12:26.715" v="184" actId="1076"/>
          <ac:picMkLst>
            <pc:docMk/>
            <pc:sldMk cId="454209359" sldId="261"/>
            <ac:picMk id="5" creationId="{7159EADA-354A-4F95-BEE8-649AB7A09D16}"/>
          </ac:picMkLst>
        </pc:picChg>
        <pc:picChg chg="del">
          <ac:chgData name="伯尧" userId="86706a6a-cdaa-42d0-b31c-255ab0f7d779" providerId="ADAL" clId="{B494BD9F-77A4-41C2-83BC-D093D2CBF93F}" dt="2023-04-06T10:12:19.954" v="181" actId="478"/>
          <ac:picMkLst>
            <pc:docMk/>
            <pc:sldMk cId="454209359" sldId="261"/>
            <ac:picMk id="6" creationId="{F8235BC9-1CAC-4349-B6E8-9CC2A24F6CBB}"/>
          </ac:picMkLst>
        </pc:picChg>
      </pc:sldChg>
      <pc:sldChg chg="delSp modSp add del mod">
        <pc:chgData name="伯尧" userId="86706a6a-cdaa-42d0-b31c-255ab0f7d779" providerId="ADAL" clId="{B494BD9F-77A4-41C2-83BC-D093D2CBF93F}" dt="2023-04-06T10:20:43.978" v="677" actId="47"/>
        <pc:sldMkLst>
          <pc:docMk/>
          <pc:sldMk cId="3968715791" sldId="261"/>
        </pc:sldMkLst>
        <pc:spChg chg="mod">
          <ac:chgData name="伯尧" userId="86706a6a-cdaa-42d0-b31c-255ab0f7d779" providerId="ADAL" clId="{B494BD9F-77A4-41C2-83BC-D093D2CBF93F}" dt="2023-04-06T10:14:26.708" v="406" actId="20577"/>
          <ac:spMkLst>
            <pc:docMk/>
            <pc:sldMk cId="3968715791" sldId="261"/>
            <ac:spMk id="4" creationId="{2A529C91-8638-4804-8893-FFCFA3FE5B5F}"/>
          </ac:spMkLst>
        </pc:spChg>
        <pc:picChg chg="del">
          <ac:chgData name="伯尧" userId="86706a6a-cdaa-42d0-b31c-255ab0f7d779" providerId="ADAL" clId="{B494BD9F-77A4-41C2-83BC-D093D2CBF93F}" dt="2023-04-06T10:14:13.916" v="371" actId="478"/>
          <ac:picMkLst>
            <pc:docMk/>
            <pc:sldMk cId="3968715791" sldId="261"/>
            <ac:picMk id="6" creationId="{F8235BC9-1CAC-4349-B6E8-9CC2A24F6CBB}"/>
          </ac:picMkLst>
        </pc:picChg>
      </pc:sldChg>
      <pc:sldChg chg="add del">
        <pc:chgData name="伯尧" userId="86706a6a-cdaa-42d0-b31c-255ab0f7d779" providerId="ADAL" clId="{B494BD9F-77A4-41C2-83BC-D093D2CBF93F}" dt="2023-04-06T07:21:37.697" v="4" actId="47"/>
        <pc:sldMkLst>
          <pc:docMk/>
          <pc:sldMk cId="4114485678" sldId="261"/>
        </pc:sldMkLst>
      </pc:sldChg>
      <pc:sldChg chg="modSp new mod ord">
        <pc:chgData name="伯尧" userId="86706a6a-cdaa-42d0-b31c-255ab0f7d779" providerId="ADAL" clId="{B494BD9F-77A4-41C2-83BC-D093D2CBF93F}" dt="2023-04-06T10:58:30.923" v="3129"/>
        <pc:sldMkLst>
          <pc:docMk/>
          <pc:sldMk cId="2692894691" sldId="262"/>
        </pc:sldMkLst>
        <pc:spChg chg="mod">
          <ac:chgData name="伯尧" userId="86706a6a-cdaa-42d0-b31c-255ab0f7d779" providerId="ADAL" clId="{B494BD9F-77A4-41C2-83BC-D093D2CBF93F}" dt="2023-04-06T10:58:30.923" v="3129"/>
          <ac:spMkLst>
            <pc:docMk/>
            <pc:sldMk cId="2692894691" sldId="262"/>
            <ac:spMk id="3" creationId="{F4BB1EE5-86D3-44CD-9ADF-2A9AD8CE8772}"/>
          </ac:spMkLst>
        </pc:spChg>
        <pc:spChg chg="mod">
          <ac:chgData name="伯尧" userId="86706a6a-cdaa-42d0-b31c-255ab0f7d779" providerId="ADAL" clId="{B494BD9F-77A4-41C2-83BC-D093D2CBF93F}" dt="2023-04-06T10:19:10.905" v="527"/>
          <ac:spMkLst>
            <pc:docMk/>
            <pc:sldMk cId="2692894691" sldId="262"/>
            <ac:spMk id="4" creationId="{95C3E7C0-7AB8-4393-A488-5E68BFFCECA4}"/>
          </ac:spMkLst>
        </pc:spChg>
      </pc:sldChg>
      <pc:sldChg chg="modSp add mod">
        <pc:chgData name="伯尧" userId="86706a6a-cdaa-42d0-b31c-255ab0f7d779" providerId="ADAL" clId="{B494BD9F-77A4-41C2-83BC-D093D2CBF93F}" dt="2023-04-06T11:18:34.115" v="3177"/>
        <pc:sldMkLst>
          <pc:docMk/>
          <pc:sldMk cId="3142031221" sldId="263"/>
        </pc:sldMkLst>
        <pc:spChg chg="mod">
          <ac:chgData name="伯尧" userId="86706a6a-cdaa-42d0-b31c-255ab0f7d779" providerId="ADAL" clId="{B494BD9F-77A4-41C2-83BC-D093D2CBF93F}" dt="2023-04-06T11:18:34.115" v="3177"/>
          <ac:spMkLst>
            <pc:docMk/>
            <pc:sldMk cId="3142031221" sldId="263"/>
            <ac:spMk id="4" creationId="{2A529C91-8638-4804-8893-FFCFA3FE5B5F}"/>
          </ac:spMkLst>
        </pc:spChg>
      </pc:sldChg>
      <pc:sldChg chg="addSp delSp modSp add mod ord">
        <pc:chgData name="伯尧" userId="86706a6a-cdaa-42d0-b31c-255ab0f7d779" providerId="ADAL" clId="{B494BD9F-77A4-41C2-83BC-D093D2CBF93F}" dt="2023-04-06T11:01:26.644" v="3168" actId="20577"/>
        <pc:sldMkLst>
          <pc:docMk/>
          <pc:sldMk cId="4229307870" sldId="264"/>
        </pc:sldMkLst>
        <pc:spChg chg="mod">
          <ac:chgData name="伯尧" userId="86706a6a-cdaa-42d0-b31c-255ab0f7d779" providerId="ADAL" clId="{B494BD9F-77A4-41C2-83BC-D093D2CBF93F}" dt="2023-04-06T11:01:26.644" v="3168" actId="20577"/>
          <ac:spMkLst>
            <pc:docMk/>
            <pc:sldMk cId="4229307870" sldId="264"/>
            <ac:spMk id="3" creationId="{CE0353E7-B0B8-4011-BB42-581872A635C3}"/>
          </ac:spMkLst>
        </pc:spChg>
        <pc:spChg chg="mod">
          <ac:chgData name="伯尧" userId="86706a6a-cdaa-42d0-b31c-255ab0f7d779" providerId="ADAL" clId="{B494BD9F-77A4-41C2-83BC-D093D2CBF93F}" dt="2023-04-06T10:53:41.341" v="2827" actId="20577"/>
          <ac:spMkLst>
            <pc:docMk/>
            <pc:sldMk cId="4229307870" sldId="264"/>
            <ac:spMk id="4" creationId="{D5444B8E-20B3-4765-972E-A6671FEB140F}"/>
          </ac:spMkLst>
        </pc:spChg>
        <pc:picChg chg="del">
          <ac:chgData name="伯尧" userId="86706a6a-cdaa-42d0-b31c-255ab0f7d779" providerId="ADAL" clId="{B494BD9F-77A4-41C2-83BC-D093D2CBF93F}" dt="2023-04-06T10:34:43.723" v="1879" actId="478"/>
          <ac:picMkLst>
            <pc:docMk/>
            <pc:sldMk cId="4229307870" sldId="264"/>
            <ac:picMk id="7" creationId="{2F94E25A-2322-45FE-91E8-36E7F06355D5}"/>
          </ac:picMkLst>
        </pc:picChg>
        <pc:picChg chg="add mod">
          <ac:chgData name="伯尧" userId="86706a6a-cdaa-42d0-b31c-255ab0f7d779" providerId="ADAL" clId="{B494BD9F-77A4-41C2-83BC-D093D2CBF93F}" dt="2023-04-06T10:36:18.946" v="2058" actId="1076"/>
          <ac:picMkLst>
            <pc:docMk/>
            <pc:sldMk cId="4229307870" sldId="264"/>
            <ac:picMk id="8" creationId="{9C568BCB-9362-4E6B-9642-DC311FBB97BD}"/>
          </ac:picMkLst>
        </pc:picChg>
        <pc:picChg chg="del">
          <ac:chgData name="伯尧" userId="86706a6a-cdaa-42d0-b31c-255ab0f7d779" providerId="ADAL" clId="{B494BD9F-77A4-41C2-83BC-D093D2CBF93F}" dt="2023-04-06T10:34:43.723" v="1879" actId="478"/>
          <ac:picMkLst>
            <pc:docMk/>
            <pc:sldMk cId="4229307870" sldId="264"/>
            <ac:picMk id="9" creationId="{AFE0EEFB-ED6D-4B84-A489-0E3BB9378BD6}"/>
          </ac:picMkLst>
        </pc:picChg>
        <pc:picChg chg="add mod">
          <ac:chgData name="伯尧" userId="86706a6a-cdaa-42d0-b31c-255ab0f7d779" providerId="ADAL" clId="{B494BD9F-77A4-41C2-83BC-D093D2CBF93F}" dt="2023-04-06T10:49:28.615" v="2541" actId="1076"/>
          <ac:picMkLst>
            <pc:docMk/>
            <pc:sldMk cId="4229307870" sldId="264"/>
            <ac:picMk id="10" creationId="{48FA4990-BBE2-4A13-BC31-7E5036FEEBF7}"/>
          </ac:picMkLst>
        </pc:picChg>
      </pc:sldChg>
      <pc:sldChg chg="modSp add del mod">
        <pc:chgData name="伯尧" userId="86706a6a-cdaa-42d0-b31c-255ab0f7d779" providerId="ADAL" clId="{B494BD9F-77A4-41C2-83BC-D093D2CBF93F}" dt="2023-04-06T10:37:54.181" v="2166" actId="47"/>
        <pc:sldMkLst>
          <pc:docMk/>
          <pc:sldMk cId="413911241" sldId="265"/>
        </pc:sldMkLst>
        <pc:picChg chg="mod">
          <ac:chgData name="伯尧" userId="86706a6a-cdaa-42d0-b31c-255ab0f7d779" providerId="ADAL" clId="{B494BD9F-77A4-41C2-83BC-D093D2CBF93F}" dt="2023-04-06T10:37:50.709" v="2165" actId="1076"/>
          <ac:picMkLst>
            <pc:docMk/>
            <pc:sldMk cId="413911241" sldId="265"/>
            <ac:picMk id="10" creationId="{48FA4990-BBE2-4A13-BC31-7E5036FEEBF7}"/>
          </ac:picMkLst>
        </pc:picChg>
      </pc:sldChg>
      <pc:sldChg chg="new del">
        <pc:chgData name="伯尧" userId="86706a6a-cdaa-42d0-b31c-255ab0f7d779" providerId="ADAL" clId="{B494BD9F-77A4-41C2-83BC-D093D2CBF93F}" dt="2023-04-06T10:55:12.951" v="3032" actId="47"/>
        <pc:sldMkLst>
          <pc:docMk/>
          <pc:sldMk cId="4098827609" sldId="265"/>
        </pc:sldMkLst>
      </pc:sldChg>
    </pc:docChg>
  </pc:docChgLst>
  <pc:docChgLst>
    <pc:chgData name="丁伯尧" userId="86706a6a-cdaa-42d0-b31c-255ab0f7d779" providerId="ADAL" clId="{26BB6A20-8F78-40B0-8D09-E08665AC501F}"/>
    <pc:docChg chg="undo redo custSel addSld delSld modSld">
      <pc:chgData name="丁伯尧" userId="86706a6a-cdaa-42d0-b31c-255ab0f7d779" providerId="ADAL" clId="{26BB6A20-8F78-40B0-8D09-E08665AC501F}" dt="2022-03-17T11:52:04.949" v="2758" actId="20577"/>
      <pc:docMkLst>
        <pc:docMk/>
      </pc:docMkLst>
      <pc:sldChg chg="addSp delSp modSp mod modNotesTx">
        <pc:chgData name="丁伯尧" userId="86706a6a-cdaa-42d0-b31c-255ab0f7d779" providerId="ADAL" clId="{26BB6A20-8F78-40B0-8D09-E08665AC501F}" dt="2022-03-17T11:52:04.949" v="2758" actId="20577"/>
        <pc:sldMkLst>
          <pc:docMk/>
          <pc:sldMk cId="552780784" sldId="256"/>
        </pc:sldMkLst>
        <pc:spChg chg="mod">
          <ac:chgData name="丁伯尧" userId="86706a6a-cdaa-42d0-b31c-255ab0f7d779" providerId="ADAL" clId="{26BB6A20-8F78-40B0-8D09-E08665AC501F}" dt="2022-03-17T07:16:30.407" v="61"/>
          <ac:spMkLst>
            <pc:docMk/>
            <pc:sldMk cId="552780784" sldId="256"/>
            <ac:spMk id="4" creationId="{6373E764-334B-436A-A69E-736BF23565C5}"/>
          </ac:spMkLst>
        </pc:spChg>
        <pc:spChg chg="mod">
          <ac:chgData name="丁伯尧" userId="86706a6a-cdaa-42d0-b31c-255ab0f7d779" providerId="ADAL" clId="{26BB6A20-8F78-40B0-8D09-E08665AC501F}" dt="2022-03-17T07:19:25.384" v="116" actId="20577"/>
          <ac:spMkLst>
            <pc:docMk/>
            <pc:sldMk cId="552780784" sldId="256"/>
            <ac:spMk id="5" creationId="{C1042643-1303-4220-9512-964738226E32}"/>
          </ac:spMkLst>
        </pc:spChg>
        <pc:spChg chg="add mod">
          <ac:chgData name="丁伯尧" userId="86706a6a-cdaa-42d0-b31c-255ab0f7d779" providerId="ADAL" clId="{26BB6A20-8F78-40B0-8D09-E08665AC501F}" dt="2022-03-17T07:16:18.275" v="60" actId="14100"/>
          <ac:spMkLst>
            <pc:docMk/>
            <pc:sldMk cId="552780784" sldId="256"/>
            <ac:spMk id="6" creationId="{7A3EA3AF-6D94-4500-A697-1A4920540E4D}"/>
          </ac:spMkLst>
        </pc:spChg>
        <pc:spChg chg="add del mod">
          <ac:chgData name="丁伯尧" userId="86706a6a-cdaa-42d0-b31c-255ab0f7d779" providerId="ADAL" clId="{26BB6A20-8F78-40B0-8D09-E08665AC501F}" dt="2022-03-17T06:40:56.348" v="45"/>
          <ac:spMkLst>
            <pc:docMk/>
            <pc:sldMk cId="552780784" sldId="256"/>
            <ac:spMk id="7" creationId="{4D14A0D0-0DA4-4854-9659-DD04FB3CD2F8}"/>
          </ac:spMkLst>
        </pc:spChg>
      </pc:sldChg>
      <pc:sldChg chg="addSp delSp modSp new mod modClrScheme chgLayout">
        <pc:chgData name="丁伯尧" userId="86706a6a-cdaa-42d0-b31c-255ab0f7d779" providerId="ADAL" clId="{26BB6A20-8F78-40B0-8D09-E08665AC501F}" dt="2022-03-17T07:30:17.090" v="350" actId="20577"/>
        <pc:sldMkLst>
          <pc:docMk/>
          <pc:sldMk cId="1964641438" sldId="257"/>
        </pc:sldMkLst>
        <pc:spChg chg="del mod ord">
          <ac:chgData name="丁伯尧" userId="86706a6a-cdaa-42d0-b31c-255ab0f7d779" providerId="ADAL" clId="{26BB6A20-8F78-40B0-8D09-E08665AC501F}" dt="2022-03-17T06:41:33.111" v="54" actId="700"/>
          <ac:spMkLst>
            <pc:docMk/>
            <pc:sldMk cId="1964641438" sldId="257"/>
            <ac:spMk id="2" creationId="{966A7A6B-701E-43BF-B21D-49261126A1BE}"/>
          </ac:spMkLst>
        </pc:spChg>
        <pc:spChg chg="add mod ord">
          <ac:chgData name="丁伯尧" userId="86706a6a-cdaa-42d0-b31c-255ab0f7d779" providerId="ADAL" clId="{26BB6A20-8F78-40B0-8D09-E08665AC501F}" dt="2022-03-17T07:20:08.354" v="141" actId="20577"/>
          <ac:spMkLst>
            <pc:docMk/>
            <pc:sldMk cId="1964641438" sldId="257"/>
            <ac:spMk id="3" creationId="{826E71F4-7D38-407D-A4C5-C905D34055D1}"/>
          </ac:spMkLst>
        </pc:spChg>
        <pc:spChg chg="add mod ord">
          <ac:chgData name="丁伯尧" userId="86706a6a-cdaa-42d0-b31c-255ab0f7d779" providerId="ADAL" clId="{26BB6A20-8F78-40B0-8D09-E08665AC501F}" dt="2022-03-17T07:30:17.090" v="350" actId="20577"/>
          <ac:spMkLst>
            <pc:docMk/>
            <pc:sldMk cId="1964641438" sldId="257"/>
            <ac:spMk id="4" creationId="{C34A3C61-6941-4133-9F66-4EA6C2E1335D}"/>
          </ac:spMkLst>
        </pc:spChg>
        <pc:picChg chg="add mod">
          <ac:chgData name="丁伯尧" userId="86706a6a-cdaa-42d0-b31c-255ab0f7d779" providerId="ADAL" clId="{26BB6A20-8F78-40B0-8D09-E08665AC501F}" dt="2022-03-17T07:28:59.634" v="205" actId="1076"/>
          <ac:picMkLst>
            <pc:docMk/>
            <pc:sldMk cId="1964641438" sldId="257"/>
            <ac:picMk id="1026" creationId="{74D09A9B-4D8A-4720-B99B-07F2D1C36618}"/>
          </ac:picMkLst>
        </pc:picChg>
      </pc:sldChg>
      <pc:sldChg chg="del">
        <pc:chgData name="丁伯尧" userId="86706a6a-cdaa-42d0-b31c-255ab0f7d779" providerId="ADAL" clId="{26BB6A20-8F78-40B0-8D09-E08665AC501F}" dt="2022-03-17T06:38:37.534" v="0" actId="47"/>
        <pc:sldMkLst>
          <pc:docMk/>
          <pc:sldMk cId="2237244075" sldId="257"/>
        </pc:sldMkLst>
      </pc:sldChg>
      <pc:sldChg chg="del">
        <pc:chgData name="丁伯尧" userId="86706a6a-cdaa-42d0-b31c-255ab0f7d779" providerId="ADAL" clId="{26BB6A20-8F78-40B0-8D09-E08665AC501F}" dt="2022-03-17T06:38:37.534" v="0" actId="47"/>
        <pc:sldMkLst>
          <pc:docMk/>
          <pc:sldMk cId="90402597" sldId="258"/>
        </pc:sldMkLst>
      </pc:sldChg>
      <pc:sldChg chg="new del">
        <pc:chgData name="丁伯尧" userId="86706a6a-cdaa-42d0-b31c-255ab0f7d779" providerId="ADAL" clId="{26BB6A20-8F78-40B0-8D09-E08665AC501F}" dt="2022-03-17T07:30:23.611" v="352" actId="47"/>
        <pc:sldMkLst>
          <pc:docMk/>
          <pc:sldMk cId="1247973966" sldId="258"/>
        </pc:sldMkLst>
      </pc:sldChg>
      <pc:sldChg chg="addSp delSp modSp new mod modNotesTx">
        <pc:chgData name="丁伯尧" userId="86706a6a-cdaa-42d0-b31c-255ab0f7d779" providerId="ADAL" clId="{26BB6A20-8F78-40B0-8D09-E08665AC501F}" dt="2022-03-17T09:01:02.884" v="2757" actId="478"/>
        <pc:sldMkLst>
          <pc:docMk/>
          <pc:sldMk cId="3815995047" sldId="259"/>
        </pc:sldMkLst>
        <pc:spChg chg="mod">
          <ac:chgData name="丁伯尧" userId="86706a6a-cdaa-42d0-b31c-255ab0f7d779" providerId="ADAL" clId="{26BB6A20-8F78-40B0-8D09-E08665AC501F}" dt="2022-03-17T07:30:39.319" v="361" actId="20577"/>
          <ac:spMkLst>
            <pc:docMk/>
            <pc:sldMk cId="3815995047" sldId="259"/>
            <ac:spMk id="2" creationId="{39760FA6-1BA4-4A37-BF61-3D8B9B057317}"/>
          </ac:spMkLst>
        </pc:spChg>
        <pc:spChg chg="add del mod">
          <ac:chgData name="丁伯尧" userId="86706a6a-cdaa-42d0-b31c-255ab0f7d779" providerId="ADAL" clId="{26BB6A20-8F78-40B0-8D09-E08665AC501F}" dt="2022-03-17T07:43:14.862" v="507" actId="20577"/>
          <ac:spMkLst>
            <pc:docMk/>
            <pc:sldMk cId="3815995047" sldId="259"/>
            <ac:spMk id="3" creationId="{AA0C18B6-0389-44CD-8EA9-FBD205FC69DC}"/>
          </ac:spMkLst>
        </pc:spChg>
        <pc:spChg chg="del">
          <ac:chgData name="丁伯尧" userId="86706a6a-cdaa-42d0-b31c-255ab0f7d779" providerId="ADAL" clId="{26BB6A20-8F78-40B0-8D09-E08665AC501F}" dt="2022-03-17T09:01:02.884" v="2757" actId="478"/>
          <ac:spMkLst>
            <pc:docMk/>
            <pc:sldMk cId="3815995047" sldId="259"/>
            <ac:spMk id="4" creationId="{8491EF0F-431D-4A93-AFBB-E79146212FA2}"/>
          </ac:spMkLst>
        </pc:spChg>
        <pc:picChg chg="add del mod ord">
          <ac:chgData name="丁伯尧" userId="86706a6a-cdaa-42d0-b31c-255ab0f7d779" providerId="ADAL" clId="{26BB6A20-8F78-40B0-8D09-E08665AC501F}" dt="2022-03-17T07:39:15.384" v="363" actId="22"/>
          <ac:picMkLst>
            <pc:docMk/>
            <pc:sldMk cId="3815995047" sldId="259"/>
            <ac:picMk id="6" creationId="{7F4E73F5-B5D2-4BB6-9B66-4473366BEFF1}"/>
          </ac:picMkLst>
        </pc:picChg>
        <pc:picChg chg="add mod">
          <ac:chgData name="丁伯尧" userId="86706a6a-cdaa-42d0-b31c-255ab0f7d779" providerId="ADAL" clId="{26BB6A20-8F78-40B0-8D09-E08665AC501F}" dt="2022-03-17T07:43:56.334" v="510" actId="1076"/>
          <ac:picMkLst>
            <pc:docMk/>
            <pc:sldMk cId="3815995047" sldId="259"/>
            <ac:picMk id="8" creationId="{72BB41E4-FE40-4957-98B1-77DD6CB5081C}"/>
          </ac:picMkLst>
        </pc:picChg>
      </pc:sldChg>
      <pc:sldChg chg="addSp delSp modSp new mod modNotesTx">
        <pc:chgData name="丁伯尧" userId="86706a6a-cdaa-42d0-b31c-255ab0f7d779" providerId="ADAL" clId="{26BB6A20-8F78-40B0-8D09-E08665AC501F}" dt="2022-03-17T09:00:57.803" v="2756" actId="478"/>
        <pc:sldMkLst>
          <pc:docMk/>
          <pc:sldMk cId="233978404" sldId="260"/>
        </pc:sldMkLst>
        <pc:spChg chg="mod">
          <ac:chgData name="丁伯尧" userId="86706a6a-cdaa-42d0-b31c-255ab0f7d779" providerId="ADAL" clId="{26BB6A20-8F78-40B0-8D09-E08665AC501F}" dt="2022-03-17T08:06:40.454" v="1215" actId="20577"/>
          <ac:spMkLst>
            <pc:docMk/>
            <pc:sldMk cId="233978404" sldId="260"/>
            <ac:spMk id="2" creationId="{63AC6446-C437-4FB2-883D-7AC57495943D}"/>
          </ac:spMkLst>
        </pc:spChg>
        <pc:spChg chg="mod">
          <ac:chgData name="丁伯尧" userId="86706a6a-cdaa-42d0-b31c-255ab0f7d779" providerId="ADAL" clId="{26BB6A20-8F78-40B0-8D09-E08665AC501F}" dt="2022-03-17T08:18:38.242" v="2039" actId="27636"/>
          <ac:spMkLst>
            <pc:docMk/>
            <pc:sldMk cId="233978404" sldId="260"/>
            <ac:spMk id="3" creationId="{E636600A-3E4A-45B1-94D3-7291BC22562F}"/>
          </ac:spMkLst>
        </pc:spChg>
        <pc:spChg chg="del">
          <ac:chgData name="丁伯尧" userId="86706a6a-cdaa-42d0-b31c-255ab0f7d779" providerId="ADAL" clId="{26BB6A20-8F78-40B0-8D09-E08665AC501F}" dt="2022-03-17T09:00:57.803" v="2756" actId="478"/>
          <ac:spMkLst>
            <pc:docMk/>
            <pc:sldMk cId="233978404" sldId="260"/>
            <ac:spMk id="4" creationId="{80217D57-2E0F-4BDC-96E3-7131B3A21712}"/>
          </ac:spMkLst>
        </pc:spChg>
        <pc:picChg chg="add del mod ord">
          <ac:chgData name="丁伯尧" userId="86706a6a-cdaa-42d0-b31c-255ab0f7d779" providerId="ADAL" clId="{26BB6A20-8F78-40B0-8D09-E08665AC501F}" dt="2022-03-17T08:17:43.586" v="1872" actId="478"/>
          <ac:picMkLst>
            <pc:docMk/>
            <pc:sldMk cId="233978404" sldId="260"/>
            <ac:picMk id="6" creationId="{9880CE8E-DBCD-41D3-9EDB-05A010D4E6D7}"/>
          </ac:picMkLst>
        </pc:picChg>
        <pc:picChg chg="add mod ord">
          <ac:chgData name="丁伯尧" userId="86706a6a-cdaa-42d0-b31c-255ab0f7d779" providerId="ADAL" clId="{26BB6A20-8F78-40B0-8D09-E08665AC501F}" dt="2022-03-17T08:18:53.143" v="2042" actId="1076"/>
          <ac:picMkLst>
            <pc:docMk/>
            <pc:sldMk cId="233978404" sldId="260"/>
            <ac:picMk id="8" creationId="{8C569D98-488C-4763-8289-7B25C9A193C4}"/>
          </ac:picMkLst>
        </pc:picChg>
      </pc:sldChg>
      <pc:sldChg chg="del">
        <pc:chgData name="丁伯尧" userId="86706a6a-cdaa-42d0-b31c-255ab0f7d779" providerId="ADAL" clId="{26BB6A20-8F78-40B0-8D09-E08665AC501F}" dt="2022-03-17T06:38:37.534" v="0" actId="47"/>
        <pc:sldMkLst>
          <pc:docMk/>
          <pc:sldMk cId="463775440" sldId="260"/>
        </pc:sldMkLst>
      </pc:sldChg>
      <pc:sldChg chg="del">
        <pc:chgData name="丁伯尧" userId="86706a6a-cdaa-42d0-b31c-255ab0f7d779" providerId="ADAL" clId="{26BB6A20-8F78-40B0-8D09-E08665AC501F}" dt="2022-03-17T06:38:37.534" v="0" actId="47"/>
        <pc:sldMkLst>
          <pc:docMk/>
          <pc:sldMk cId="336187176" sldId="261"/>
        </pc:sldMkLst>
      </pc:sldChg>
      <pc:sldChg chg="addSp delSp modSp new mod modNotesTx">
        <pc:chgData name="丁伯尧" userId="86706a6a-cdaa-42d0-b31c-255ab0f7d779" providerId="ADAL" clId="{26BB6A20-8F78-40B0-8D09-E08665AC501F}" dt="2022-03-17T09:00:54.799" v="2755" actId="478"/>
        <pc:sldMkLst>
          <pc:docMk/>
          <pc:sldMk cId="881391798" sldId="261"/>
        </pc:sldMkLst>
        <pc:spChg chg="mod">
          <ac:chgData name="丁伯尧" userId="86706a6a-cdaa-42d0-b31c-255ab0f7d779" providerId="ADAL" clId="{26BB6A20-8F78-40B0-8D09-E08665AC501F}" dt="2022-03-17T08:18:58.566" v="2043"/>
          <ac:spMkLst>
            <pc:docMk/>
            <pc:sldMk cId="881391798" sldId="261"/>
            <ac:spMk id="2" creationId="{E585B2C3-2C3A-45CD-82E8-A6E99723A248}"/>
          </ac:spMkLst>
        </pc:spChg>
        <pc:spChg chg="mod">
          <ac:chgData name="丁伯尧" userId="86706a6a-cdaa-42d0-b31c-255ab0f7d779" providerId="ADAL" clId="{26BB6A20-8F78-40B0-8D09-E08665AC501F}" dt="2022-03-17T08:35:04.058" v="2149" actId="20577"/>
          <ac:spMkLst>
            <pc:docMk/>
            <pc:sldMk cId="881391798" sldId="261"/>
            <ac:spMk id="3" creationId="{268DC7B8-C724-4E0F-9600-830C207B6B95}"/>
          </ac:spMkLst>
        </pc:spChg>
        <pc:spChg chg="del">
          <ac:chgData name="丁伯尧" userId="86706a6a-cdaa-42d0-b31c-255ab0f7d779" providerId="ADAL" clId="{26BB6A20-8F78-40B0-8D09-E08665AC501F}" dt="2022-03-17T09:00:54.799" v="2755" actId="478"/>
          <ac:spMkLst>
            <pc:docMk/>
            <pc:sldMk cId="881391798" sldId="261"/>
            <ac:spMk id="4" creationId="{43D5DDC4-8466-43F6-89A4-9BE30C2F5C57}"/>
          </ac:spMkLst>
        </pc:spChg>
        <pc:picChg chg="add mod">
          <ac:chgData name="丁伯尧" userId="86706a6a-cdaa-42d0-b31c-255ab0f7d779" providerId="ADAL" clId="{26BB6A20-8F78-40B0-8D09-E08665AC501F}" dt="2022-03-17T08:35:25.801" v="2151" actId="1076"/>
          <ac:picMkLst>
            <pc:docMk/>
            <pc:sldMk cId="881391798" sldId="261"/>
            <ac:picMk id="6" creationId="{36CBEEE1-9935-4F61-B3BC-5FEE91F17228}"/>
          </ac:picMkLst>
        </pc:picChg>
      </pc:sldChg>
      <pc:sldChg chg="del">
        <pc:chgData name="丁伯尧" userId="86706a6a-cdaa-42d0-b31c-255ab0f7d779" providerId="ADAL" clId="{26BB6A20-8F78-40B0-8D09-E08665AC501F}" dt="2022-03-17T06:38:37.534" v="0" actId="47"/>
        <pc:sldMkLst>
          <pc:docMk/>
          <pc:sldMk cId="1029355530" sldId="262"/>
        </pc:sldMkLst>
      </pc:sldChg>
      <pc:sldChg chg="addSp delSp modSp new mod">
        <pc:chgData name="丁伯尧" userId="86706a6a-cdaa-42d0-b31c-255ab0f7d779" providerId="ADAL" clId="{26BB6A20-8F78-40B0-8D09-E08665AC501F}" dt="2022-03-17T08:46:53.397" v="2725" actId="14100"/>
        <pc:sldMkLst>
          <pc:docMk/>
          <pc:sldMk cId="2549292395" sldId="262"/>
        </pc:sldMkLst>
        <pc:spChg chg="mod">
          <ac:chgData name="丁伯尧" userId="86706a6a-cdaa-42d0-b31c-255ab0f7d779" providerId="ADAL" clId="{26BB6A20-8F78-40B0-8D09-E08665AC501F}" dt="2022-03-17T08:39:01.565" v="2336" actId="20577"/>
          <ac:spMkLst>
            <pc:docMk/>
            <pc:sldMk cId="2549292395" sldId="262"/>
            <ac:spMk id="2" creationId="{A35C1F90-FEE7-44B8-93FE-DC10B09E0393}"/>
          </ac:spMkLst>
        </pc:spChg>
        <pc:spChg chg="del">
          <ac:chgData name="丁伯尧" userId="86706a6a-cdaa-42d0-b31c-255ab0f7d779" providerId="ADAL" clId="{26BB6A20-8F78-40B0-8D09-E08665AC501F}" dt="2022-03-17T08:35:43.869" v="2153"/>
          <ac:spMkLst>
            <pc:docMk/>
            <pc:sldMk cId="2549292395" sldId="262"/>
            <ac:spMk id="3" creationId="{E89E7F6A-635A-4F55-820A-BA5474DA0122}"/>
          </ac:spMkLst>
        </pc:spChg>
        <pc:spChg chg="add mod">
          <ac:chgData name="丁伯尧" userId="86706a6a-cdaa-42d0-b31c-255ab0f7d779" providerId="ADAL" clId="{26BB6A20-8F78-40B0-8D09-E08665AC501F}" dt="2022-03-17T08:46:22.232" v="2717" actId="20577"/>
          <ac:spMkLst>
            <pc:docMk/>
            <pc:sldMk cId="2549292395" sldId="262"/>
            <ac:spMk id="7" creationId="{557508D8-ADB7-4A62-8E24-4ED76EB41A6F}"/>
          </ac:spMkLst>
        </pc:spChg>
        <pc:picChg chg="add del mod">
          <ac:chgData name="丁伯尧" userId="86706a6a-cdaa-42d0-b31c-255ab0f7d779" providerId="ADAL" clId="{26BB6A20-8F78-40B0-8D09-E08665AC501F}" dt="2022-03-17T08:36:03.130" v="2160" actId="478"/>
          <ac:picMkLst>
            <pc:docMk/>
            <pc:sldMk cId="2549292395" sldId="262"/>
            <ac:picMk id="5" creationId="{83603023-C561-4276-8021-DE1EB0BB98ED}"/>
          </ac:picMkLst>
        </pc:picChg>
        <pc:picChg chg="add mod">
          <ac:chgData name="丁伯尧" userId="86706a6a-cdaa-42d0-b31c-255ab0f7d779" providerId="ADAL" clId="{26BB6A20-8F78-40B0-8D09-E08665AC501F}" dt="2022-03-17T08:46:53.397" v="2725" actId="14100"/>
          <ac:picMkLst>
            <pc:docMk/>
            <pc:sldMk cId="2549292395" sldId="262"/>
            <ac:picMk id="9" creationId="{5C13C3C6-77F6-495F-BA36-FBE76F41C479}"/>
          </ac:picMkLst>
        </pc:picChg>
      </pc:sldChg>
      <pc:sldChg chg="addSp delSp modSp new mod">
        <pc:chgData name="丁伯尧" userId="86706a6a-cdaa-42d0-b31c-255ab0f7d779" providerId="ADAL" clId="{26BB6A20-8F78-40B0-8D09-E08665AC501F}" dt="2022-03-17T09:00:50.886" v="2754" actId="478"/>
        <pc:sldMkLst>
          <pc:docMk/>
          <pc:sldMk cId="1786203310" sldId="263"/>
        </pc:sldMkLst>
        <pc:spChg chg="mod">
          <ac:chgData name="丁伯尧" userId="86706a6a-cdaa-42d0-b31c-255ab0f7d779" providerId="ADAL" clId="{26BB6A20-8F78-40B0-8D09-E08665AC501F}" dt="2022-03-17T08:47:55.176" v="2727"/>
          <ac:spMkLst>
            <pc:docMk/>
            <pc:sldMk cId="1786203310" sldId="263"/>
            <ac:spMk id="2" creationId="{E9E85CF2-007D-4692-AFBC-FC683C84E813}"/>
          </ac:spMkLst>
        </pc:spChg>
        <pc:spChg chg="del">
          <ac:chgData name="丁伯尧" userId="86706a6a-cdaa-42d0-b31c-255ab0f7d779" providerId="ADAL" clId="{26BB6A20-8F78-40B0-8D09-E08665AC501F}" dt="2022-03-17T08:59:53.729" v="2745" actId="22"/>
          <ac:spMkLst>
            <pc:docMk/>
            <pc:sldMk cId="1786203310" sldId="263"/>
            <ac:spMk id="3" creationId="{86057162-44D5-4A13-8EE6-0BCCB884743A}"/>
          </ac:spMkLst>
        </pc:spChg>
        <pc:spChg chg="del mod">
          <ac:chgData name="丁伯尧" userId="86706a6a-cdaa-42d0-b31c-255ab0f7d779" providerId="ADAL" clId="{26BB6A20-8F78-40B0-8D09-E08665AC501F}" dt="2022-03-17T09:00:50.886" v="2754" actId="478"/>
          <ac:spMkLst>
            <pc:docMk/>
            <pc:sldMk cId="1786203310" sldId="263"/>
            <ac:spMk id="4" creationId="{45CC7220-70F3-40B1-9AEF-03290EE2CF40}"/>
          </ac:spMkLst>
        </pc:spChg>
        <pc:picChg chg="add mod modCrop">
          <ac:chgData name="丁伯尧" userId="86706a6a-cdaa-42d0-b31c-255ab0f7d779" providerId="ADAL" clId="{26BB6A20-8F78-40B0-8D09-E08665AC501F}" dt="2022-03-17T09:00:02.208" v="2752" actId="1076"/>
          <ac:picMkLst>
            <pc:docMk/>
            <pc:sldMk cId="1786203310" sldId="263"/>
            <ac:picMk id="6" creationId="{E6A2C61D-BAEE-4B4B-9976-2DE2AF81AB66}"/>
          </ac:picMkLst>
        </pc:picChg>
        <pc:picChg chg="add mod ord">
          <ac:chgData name="丁伯尧" userId="86706a6a-cdaa-42d0-b31c-255ab0f7d779" providerId="ADAL" clId="{26BB6A20-8F78-40B0-8D09-E08665AC501F}" dt="2022-03-17T08:59:55.476" v="2747" actId="1076"/>
          <ac:picMkLst>
            <pc:docMk/>
            <pc:sldMk cId="1786203310" sldId="263"/>
            <ac:picMk id="8" creationId="{9EE08DC3-AC02-4DFA-A196-552345A0AD95}"/>
          </ac:picMkLst>
        </pc:picChg>
      </pc:sldChg>
      <pc:sldChg chg="del">
        <pc:chgData name="丁伯尧" userId="86706a6a-cdaa-42d0-b31c-255ab0f7d779" providerId="ADAL" clId="{26BB6A20-8F78-40B0-8D09-E08665AC501F}" dt="2022-03-17T06:38:37.534" v="0" actId="47"/>
        <pc:sldMkLst>
          <pc:docMk/>
          <pc:sldMk cId="2817722552" sldId="263"/>
        </pc:sldMkLst>
      </pc:sldChg>
      <pc:sldChg chg="new del">
        <pc:chgData name="丁伯尧" userId="86706a6a-cdaa-42d0-b31c-255ab0f7d779" providerId="ADAL" clId="{26BB6A20-8F78-40B0-8D09-E08665AC501F}" dt="2022-03-17T08:49:29.792" v="2729" actId="47"/>
        <pc:sldMkLst>
          <pc:docMk/>
          <pc:sldMk cId="1570685202" sldId="264"/>
        </pc:sldMkLst>
      </pc:sldChg>
      <pc:sldChg chg="del">
        <pc:chgData name="丁伯尧" userId="86706a6a-cdaa-42d0-b31c-255ab0f7d779" providerId="ADAL" clId="{26BB6A20-8F78-40B0-8D09-E08665AC501F}" dt="2022-03-17T06:38:37.534" v="0" actId="47"/>
        <pc:sldMkLst>
          <pc:docMk/>
          <pc:sldMk cId="2258610356" sldId="264"/>
        </pc:sldMkLst>
      </pc:sldChg>
      <pc:sldChg chg="del">
        <pc:chgData name="丁伯尧" userId="86706a6a-cdaa-42d0-b31c-255ab0f7d779" providerId="ADAL" clId="{26BB6A20-8F78-40B0-8D09-E08665AC501F}" dt="2022-03-17T06:38:37.534" v="0" actId="47"/>
        <pc:sldMkLst>
          <pc:docMk/>
          <pc:sldMk cId="2739016717" sldId="265"/>
        </pc:sldMkLst>
      </pc:sldChg>
      <pc:sldChg chg="del">
        <pc:chgData name="丁伯尧" userId="86706a6a-cdaa-42d0-b31c-255ab0f7d779" providerId="ADAL" clId="{26BB6A20-8F78-40B0-8D09-E08665AC501F}" dt="2022-03-17T06:38:37.534" v="0" actId="47"/>
        <pc:sldMkLst>
          <pc:docMk/>
          <pc:sldMk cId="3158437933" sldId="266"/>
        </pc:sldMkLst>
      </pc:sldChg>
    </pc:docChg>
  </pc:docChgLst>
  <pc:docChgLst>
    <pc:chgData name="伯尧 丁" userId="86706a6a-cdaa-42d0-b31c-255ab0f7d779" providerId="ADAL" clId="{ECB78DF1-3A62-439F-9DE5-30E36CF22519}"/>
    <pc:docChg chg="undo custSel addSld delSld modSld">
      <pc:chgData name="伯尧 丁" userId="86706a6a-cdaa-42d0-b31c-255ab0f7d779" providerId="ADAL" clId="{ECB78DF1-3A62-439F-9DE5-30E36CF22519}" dt="2023-01-06T05:29:46.801" v="2212" actId="729"/>
      <pc:docMkLst>
        <pc:docMk/>
      </pc:docMkLst>
      <pc:sldChg chg="modSp mod">
        <pc:chgData name="伯尧 丁" userId="86706a6a-cdaa-42d0-b31c-255ab0f7d779" providerId="ADAL" clId="{ECB78DF1-3A62-439F-9DE5-30E36CF22519}" dt="2023-01-06T02:53:44.407" v="19" actId="27636"/>
        <pc:sldMkLst>
          <pc:docMk/>
          <pc:sldMk cId="552780784" sldId="256"/>
        </pc:sldMkLst>
        <pc:spChg chg="mod">
          <ac:chgData name="伯尧 丁" userId="86706a6a-cdaa-42d0-b31c-255ab0f7d779" providerId="ADAL" clId="{ECB78DF1-3A62-439F-9DE5-30E36CF22519}" dt="2023-01-06T02:53:14.231" v="2" actId="27636"/>
          <ac:spMkLst>
            <pc:docMk/>
            <pc:sldMk cId="552780784" sldId="256"/>
            <ac:spMk id="4" creationId="{6373E764-334B-436A-A69E-736BF23565C5}"/>
          </ac:spMkLst>
        </pc:spChg>
        <pc:spChg chg="mod">
          <ac:chgData name="伯尧 丁" userId="86706a6a-cdaa-42d0-b31c-255ab0f7d779" providerId="ADAL" clId="{ECB78DF1-3A62-439F-9DE5-30E36CF22519}" dt="2023-01-06T02:53:44.407" v="19" actId="27636"/>
          <ac:spMkLst>
            <pc:docMk/>
            <pc:sldMk cId="552780784" sldId="256"/>
            <ac:spMk id="5" creationId="{C1042643-1303-4220-9512-964738226E32}"/>
          </ac:spMkLst>
        </pc:spChg>
        <pc:spChg chg="mod">
          <ac:chgData name="伯尧 丁" userId="86706a6a-cdaa-42d0-b31c-255ab0f7d779" providerId="ADAL" clId="{ECB78DF1-3A62-439F-9DE5-30E36CF22519}" dt="2023-01-06T02:53:20.801" v="12" actId="20577"/>
          <ac:spMkLst>
            <pc:docMk/>
            <pc:sldMk cId="552780784" sldId="256"/>
            <ac:spMk id="6" creationId="{7A3EA3AF-6D94-4500-A697-1A4920540E4D}"/>
          </ac:spMkLst>
        </pc:spChg>
      </pc:sldChg>
      <pc:sldChg chg="addSp delSp modSp new mod modClrScheme chgLayout">
        <pc:chgData name="伯尧 丁" userId="86706a6a-cdaa-42d0-b31c-255ab0f7d779" providerId="ADAL" clId="{ECB78DF1-3A62-439F-9DE5-30E36CF22519}" dt="2023-01-06T03:02:42.177" v="803" actId="20577"/>
        <pc:sldMkLst>
          <pc:docMk/>
          <pc:sldMk cId="1288830527" sldId="257"/>
        </pc:sldMkLst>
        <pc:spChg chg="del mod ord">
          <ac:chgData name="伯尧 丁" userId="86706a6a-cdaa-42d0-b31c-255ab0f7d779" providerId="ADAL" clId="{ECB78DF1-3A62-439F-9DE5-30E36CF22519}" dt="2023-01-06T02:53:55.914" v="21" actId="700"/>
          <ac:spMkLst>
            <pc:docMk/>
            <pc:sldMk cId="1288830527" sldId="257"/>
            <ac:spMk id="2" creationId="{A2A7E133-4F60-8E01-9EEB-21EF8290FD48}"/>
          </ac:spMkLst>
        </pc:spChg>
        <pc:spChg chg="add del mod ord">
          <ac:chgData name="伯尧 丁" userId="86706a6a-cdaa-42d0-b31c-255ab0f7d779" providerId="ADAL" clId="{ECB78DF1-3A62-439F-9DE5-30E36CF22519}" dt="2023-01-06T02:53:59.838" v="22" actId="700"/>
          <ac:spMkLst>
            <pc:docMk/>
            <pc:sldMk cId="1288830527" sldId="257"/>
            <ac:spMk id="3" creationId="{410F8E1F-6B2B-7EF7-57A3-BEB1F63D9D2B}"/>
          </ac:spMkLst>
        </pc:spChg>
        <pc:spChg chg="add del mod ord">
          <ac:chgData name="伯尧 丁" userId="86706a6a-cdaa-42d0-b31c-255ab0f7d779" providerId="ADAL" clId="{ECB78DF1-3A62-439F-9DE5-30E36CF22519}" dt="2023-01-06T02:53:59.838" v="22" actId="700"/>
          <ac:spMkLst>
            <pc:docMk/>
            <pc:sldMk cId="1288830527" sldId="257"/>
            <ac:spMk id="4" creationId="{6628447B-20A2-00CC-8D55-5431CD8DCDCE}"/>
          </ac:spMkLst>
        </pc:spChg>
        <pc:spChg chg="add mod ord">
          <ac:chgData name="伯尧 丁" userId="86706a6a-cdaa-42d0-b31c-255ab0f7d779" providerId="ADAL" clId="{ECB78DF1-3A62-439F-9DE5-30E36CF22519}" dt="2023-01-06T02:54:07.239" v="34" actId="20577"/>
          <ac:spMkLst>
            <pc:docMk/>
            <pc:sldMk cId="1288830527" sldId="257"/>
            <ac:spMk id="5" creationId="{458A174C-4A31-71FD-48AA-0AA583015551}"/>
          </ac:spMkLst>
        </pc:spChg>
        <pc:spChg chg="add mod ord">
          <ac:chgData name="伯尧 丁" userId="86706a6a-cdaa-42d0-b31c-255ab0f7d779" providerId="ADAL" clId="{ECB78DF1-3A62-439F-9DE5-30E36CF22519}" dt="2023-01-06T03:02:42.177" v="803" actId="20577"/>
          <ac:spMkLst>
            <pc:docMk/>
            <pc:sldMk cId="1288830527" sldId="257"/>
            <ac:spMk id="6" creationId="{946003F7-7B21-6D96-CADD-CFCE181181DE}"/>
          </ac:spMkLst>
        </pc:spChg>
      </pc:sldChg>
      <pc:sldChg chg="modSp new del mod modShow">
        <pc:chgData name="伯尧 丁" userId="86706a6a-cdaa-42d0-b31c-255ab0f7d779" providerId="ADAL" clId="{ECB78DF1-3A62-439F-9DE5-30E36CF22519}" dt="2023-01-06T04:56:27.959" v="2065" actId="47"/>
        <pc:sldMkLst>
          <pc:docMk/>
          <pc:sldMk cId="2587711438" sldId="258"/>
        </pc:sldMkLst>
        <pc:spChg chg="mod">
          <ac:chgData name="伯尧 丁" userId="86706a6a-cdaa-42d0-b31c-255ab0f7d779" providerId="ADAL" clId="{ECB78DF1-3A62-439F-9DE5-30E36CF22519}" dt="2023-01-06T02:59:36.574" v="651"/>
          <ac:spMkLst>
            <pc:docMk/>
            <pc:sldMk cId="2587711438" sldId="258"/>
            <ac:spMk id="2" creationId="{A9623AD6-962D-9078-C26B-8A2BC11BBC99}"/>
          </ac:spMkLst>
        </pc:spChg>
        <pc:spChg chg="mod">
          <ac:chgData name="伯尧 丁" userId="86706a6a-cdaa-42d0-b31c-255ab0f7d779" providerId="ADAL" clId="{ECB78DF1-3A62-439F-9DE5-30E36CF22519}" dt="2023-01-06T03:03:03.370" v="806" actId="20577"/>
          <ac:spMkLst>
            <pc:docMk/>
            <pc:sldMk cId="2587711438" sldId="258"/>
            <ac:spMk id="3" creationId="{F9201E25-1ED9-481E-73B1-5CF54D33D62C}"/>
          </ac:spMkLst>
        </pc:spChg>
      </pc:sldChg>
      <pc:sldChg chg="modSp new mod">
        <pc:chgData name="伯尧 丁" userId="86706a6a-cdaa-42d0-b31c-255ab0f7d779" providerId="ADAL" clId="{ECB78DF1-3A62-439F-9DE5-30E36CF22519}" dt="2023-01-06T04:57:28.287" v="2211" actId="20577"/>
        <pc:sldMkLst>
          <pc:docMk/>
          <pc:sldMk cId="3641266905" sldId="259"/>
        </pc:sldMkLst>
        <pc:spChg chg="mod">
          <ac:chgData name="伯尧 丁" userId="86706a6a-cdaa-42d0-b31c-255ab0f7d779" providerId="ADAL" clId="{ECB78DF1-3A62-439F-9DE5-30E36CF22519}" dt="2023-01-06T03:42:46.219" v="809"/>
          <ac:spMkLst>
            <pc:docMk/>
            <pc:sldMk cId="3641266905" sldId="259"/>
            <ac:spMk id="2" creationId="{143A6E53-480F-BF35-27DF-27E8228838D8}"/>
          </ac:spMkLst>
        </pc:spChg>
        <pc:spChg chg="mod">
          <ac:chgData name="伯尧 丁" userId="86706a6a-cdaa-42d0-b31c-255ab0f7d779" providerId="ADAL" clId="{ECB78DF1-3A62-439F-9DE5-30E36CF22519}" dt="2023-01-06T04:57:28.287" v="2211" actId="20577"/>
          <ac:spMkLst>
            <pc:docMk/>
            <pc:sldMk cId="3641266905" sldId="259"/>
            <ac:spMk id="3" creationId="{372861AA-F5E5-D538-0624-EB02977D8911}"/>
          </ac:spMkLst>
        </pc:spChg>
      </pc:sldChg>
      <pc:sldChg chg="addSp modSp new mod">
        <pc:chgData name="伯尧 丁" userId="86706a6a-cdaa-42d0-b31c-255ab0f7d779" providerId="ADAL" clId="{ECB78DF1-3A62-439F-9DE5-30E36CF22519}" dt="2023-01-06T03:48:22.621" v="1387" actId="20577"/>
        <pc:sldMkLst>
          <pc:docMk/>
          <pc:sldMk cId="2732915889" sldId="260"/>
        </pc:sldMkLst>
        <pc:spChg chg="mod">
          <ac:chgData name="伯尧 丁" userId="86706a6a-cdaa-42d0-b31c-255ab0f7d779" providerId="ADAL" clId="{ECB78DF1-3A62-439F-9DE5-30E36CF22519}" dt="2023-01-06T03:48:22.621" v="1387" actId="20577"/>
          <ac:spMkLst>
            <pc:docMk/>
            <pc:sldMk cId="2732915889" sldId="260"/>
            <ac:spMk id="2" creationId="{0E23AD41-8CE5-E8C0-959C-D530A652E4E6}"/>
          </ac:spMkLst>
        </pc:spChg>
        <pc:picChg chg="add">
          <ac:chgData name="伯尧 丁" userId="86706a6a-cdaa-42d0-b31c-255ab0f7d779" providerId="ADAL" clId="{ECB78DF1-3A62-439F-9DE5-30E36CF22519}" dt="2023-01-06T03:48:05.591" v="1335" actId="22"/>
          <ac:picMkLst>
            <pc:docMk/>
            <pc:sldMk cId="2732915889" sldId="260"/>
            <ac:picMk id="6" creationId="{F31BFF80-9E4D-6AEC-7668-B9A740A35342}"/>
          </ac:picMkLst>
        </pc:picChg>
      </pc:sldChg>
      <pc:sldChg chg="new mod modShow">
        <pc:chgData name="伯尧 丁" userId="86706a6a-cdaa-42d0-b31c-255ab0f7d779" providerId="ADAL" clId="{ECB78DF1-3A62-439F-9DE5-30E36CF22519}" dt="2023-01-06T05:29:46.801" v="2212" actId="729"/>
        <pc:sldMkLst>
          <pc:docMk/>
          <pc:sldMk cId="3461305232" sldId="261"/>
        </pc:sldMkLst>
      </pc:sldChg>
      <pc:sldChg chg="del">
        <pc:chgData name="伯尧 丁" userId="86706a6a-cdaa-42d0-b31c-255ab0f7d779" providerId="ADAL" clId="{ECB78DF1-3A62-439F-9DE5-30E36CF22519}" dt="2023-01-06T02:52:45.220" v="0" actId="47"/>
        <pc:sldMkLst>
          <pc:docMk/>
          <pc:sldMk cId="2651698148" sldId="272"/>
        </pc:sldMkLst>
      </pc:sldChg>
      <pc:sldChg chg="del">
        <pc:chgData name="伯尧 丁" userId="86706a6a-cdaa-42d0-b31c-255ab0f7d779" providerId="ADAL" clId="{ECB78DF1-3A62-439F-9DE5-30E36CF22519}" dt="2023-01-06T02:52:45.220" v="0" actId="47"/>
        <pc:sldMkLst>
          <pc:docMk/>
          <pc:sldMk cId="1144376952" sldId="273"/>
        </pc:sldMkLst>
      </pc:sldChg>
      <pc:sldChg chg="del">
        <pc:chgData name="伯尧 丁" userId="86706a6a-cdaa-42d0-b31c-255ab0f7d779" providerId="ADAL" clId="{ECB78DF1-3A62-439F-9DE5-30E36CF22519}" dt="2023-01-06T02:52:45.220" v="0" actId="47"/>
        <pc:sldMkLst>
          <pc:docMk/>
          <pc:sldMk cId="2085322456" sldId="274"/>
        </pc:sldMkLst>
      </pc:sldChg>
      <pc:sldChg chg="del">
        <pc:chgData name="伯尧 丁" userId="86706a6a-cdaa-42d0-b31c-255ab0f7d779" providerId="ADAL" clId="{ECB78DF1-3A62-439F-9DE5-30E36CF22519}" dt="2023-01-06T02:52:45.220" v="0" actId="47"/>
        <pc:sldMkLst>
          <pc:docMk/>
          <pc:sldMk cId="2580897644" sldId="275"/>
        </pc:sldMkLst>
      </pc:sldChg>
      <pc:sldChg chg="del">
        <pc:chgData name="伯尧 丁" userId="86706a6a-cdaa-42d0-b31c-255ab0f7d779" providerId="ADAL" clId="{ECB78DF1-3A62-439F-9DE5-30E36CF22519}" dt="2023-01-06T02:52:45.220" v="0" actId="47"/>
        <pc:sldMkLst>
          <pc:docMk/>
          <pc:sldMk cId="100231748" sldId="276"/>
        </pc:sldMkLst>
      </pc:sldChg>
      <pc:sldChg chg="del">
        <pc:chgData name="伯尧 丁" userId="86706a6a-cdaa-42d0-b31c-255ab0f7d779" providerId="ADAL" clId="{ECB78DF1-3A62-439F-9DE5-30E36CF22519}" dt="2023-01-06T02:52:45.220" v="0" actId="47"/>
        <pc:sldMkLst>
          <pc:docMk/>
          <pc:sldMk cId="1625767629" sldId="277"/>
        </pc:sldMkLst>
      </pc:sldChg>
      <pc:sldChg chg="del">
        <pc:chgData name="伯尧 丁" userId="86706a6a-cdaa-42d0-b31c-255ab0f7d779" providerId="ADAL" clId="{ECB78DF1-3A62-439F-9DE5-30E36CF22519}" dt="2023-01-06T02:52:45.220" v="0" actId="47"/>
        <pc:sldMkLst>
          <pc:docMk/>
          <pc:sldMk cId="474519189" sldId="278"/>
        </pc:sldMkLst>
      </pc:sldChg>
      <pc:sldChg chg="del">
        <pc:chgData name="伯尧 丁" userId="86706a6a-cdaa-42d0-b31c-255ab0f7d779" providerId="ADAL" clId="{ECB78DF1-3A62-439F-9DE5-30E36CF22519}" dt="2023-01-06T02:52:45.220" v="0" actId="47"/>
        <pc:sldMkLst>
          <pc:docMk/>
          <pc:sldMk cId="3724936837" sldId="279"/>
        </pc:sldMkLst>
      </pc:sldChg>
      <pc:sldChg chg="del">
        <pc:chgData name="伯尧 丁" userId="86706a6a-cdaa-42d0-b31c-255ab0f7d779" providerId="ADAL" clId="{ECB78DF1-3A62-439F-9DE5-30E36CF22519}" dt="2023-01-06T02:52:45.220" v="0" actId="47"/>
        <pc:sldMkLst>
          <pc:docMk/>
          <pc:sldMk cId="3472276185" sldId="280"/>
        </pc:sldMkLst>
      </pc:sldChg>
      <pc:sldChg chg="del">
        <pc:chgData name="伯尧 丁" userId="86706a6a-cdaa-42d0-b31c-255ab0f7d779" providerId="ADAL" clId="{ECB78DF1-3A62-439F-9DE5-30E36CF22519}" dt="2023-01-06T02:52:45.220" v="0" actId="47"/>
        <pc:sldMkLst>
          <pc:docMk/>
          <pc:sldMk cId="860046689" sldId="281"/>
        </pc:sldMkLst>
      </pc:sldChg>
    </pc:docChg>
  </pc:docChgLst>
  <pc:docChgLst>
    <pc:chgData name="伯尧 丁" userId="86706a6a-cdaa-42d0-b31c-255ab0f7d779" providerId="ADAL" clId="{334974D0-8502-4A37-BF97-FD1A6F496798}"/>
    <pc:docChg chg="undo custSel addSld delSld modSld">
      <pc:chgData name="伯尧 丁" userId="86706a6a-cdaa-42d0-b31c-255ab0f7d779" providerId="ADAL" clId="{334974D0-8502-4A37-BF97-FD1A6F496798}" dt="2021-12-07T10:41:03.349" v="1178" actId="47"/>
      <pc:docMkLst>
        <pc:docMk/>
      </pc:docMkLst>
      <pc:sldChg chg="modSp mod">
        <pc:chgData name="伯尧 丁" userId="86706a6a-cdaa-42d0-b31c-255ab0f7d779" providerId="ADAL" clId="{334974D0-8502-4A37-BF97-FD1A6F496798}" dt="2021-12-07T09:16:58.328" v="758"/>
        <pc:sldMkLst>
          <pc:docMk/>
          <pc:sldMk cId="1323421975" sldId="258"/>
        </pc:sldMkLst>
        <pc:spChg chg="mod">
          <ac:chgData name="伯尧 丁" userId="86706a6a-cdaa-42d0-b31c-255ab0f7d779" providerId="ADAL" clId="{334974D0-8502-4A37-BF97-FD1A6F496798}" dt="2021-12-07T09:16:58.328" v="758"/>
          <ac:spMkLst>
            <pc:docMk/>
            <pc:sldMk cId="1323421975" sldId="258"/>
            <ac:spMk id="2" creationId="{8F4F9BE8-DCB4-46FC-A282-8611D00D541A}"/>
          </ac:spMkLst>
        </pc:spChg>
        <pc:spChg chg="mod">
          <ac:chgData name="伯尧 丁" userId="86706a6a-cdaa-42d0-b31c-255ab0f7d779" providerId="ADAL" clId="{334974D0-8502-4A37-BF97-FD1A6F496798}" dt="2021-12-07T09:11:55.147" v="749"/>
          <ac:spMkLst>
            <pc:docMk/>
            <pc:sldMk cId="1323421975" sldId="258"/>
            <ac:spMk id="3" creationId="{535D842F-8219-464E-9EAB-532681C7BD64}"/>
          </ac:spMkLst>
        </pc:spChg>
      </pc:sldChg>
      <pc:sldChg chg="addSp modSp add mod">
        <pc:chgData name="伯尧 丁" userId="86706a6a-cdaa-42d0-b31c-255ab0f7d779" providerId="ADAL" clId="{334974D0-8502-4A37-BF97-FD1A6F496798}" dt="2021-12-07T09:17:03.685" v="759"/>
        <pc:sldMkLst>
          <pc:docMk/>
          <pc:sldMk cId="499592663" sldId="259"/>
        </pc:sldMkLst>
        <pc:spChg chg="mod">
          <ac:chgData name="伯尧 丁" userId="86706a6a-cdaa-42d0-b31c-255ab0f7d779" providerId="ADAL" clId="{334974D0-8502-4A37-BF97-FD1A6F496798}" dt="2021-12-07T09:17:03.685" v="759"/>
          <ac:spMkLst>
            <pc:docMk/>
            <pc:sldMk cId="499592663" sldId="259"/>
            <ac:spMk id="2" creationId="{8F4F9BE8-DCB4-46FC-A282-8611D00D541A}"/>
          </ac:spMkLst>
        </pc:spChg>
        <pc:spChg chg="mod">
          <ac:chgData name="伯尧 丁" userId="86706a6a-cdaa-42d0-b31c-255ab0f7d779" providerId="ADAL" clId="{334974D0-8502-4A37-BF97-FD1A6F496798}" dt="2021-12-07T09:12:03.379" v="755" actId="5793"/>
          <ac:spMkLst>
            <pc:docMk/>
            <pc:sldMk cId="499592663" sldId="259"/>
            <ac:spMk id="3" creationId="{535D842F-8219-464E-9EAB-532681C7BD64}"/>
          </ac:spMkLst>
        </pc:spChg>
        <pc:picChg chg="add mod">
          <ac:chgData name="伯尧 丁" userId="86706a6a-cdaa-42d0-b31c-255ab0f7d779" providerId="ADAL" clId="{334974D0-8502-4A37-BF97-FD1A6F496798}" dt="2021-12-07T09:12:07.520" v="756" actId="1076"/>
          <ac:picMkLst>
            <pc:docMk/>
            <pc:sldMk cId="499592663" sldId="259"/>
            <ac:picMk id="6" creationId="{C94DB2A5-A0F4-45D4-8998-22A45CFBB2B9}"/>
          </ac:picMkLst>
        </pc:picChg>
      </pc:sldChg>
      <pc:sldChg chg="new del">
        <pc:chgData name="伯尧 丁" userId="86706a6a-cdaa-42d0-b31c-255ab0f7d779" providerId="ADAL" clId="{334974D0-8502-4A37-BF97-FD1A6F496798}" dt="2021-12-07T09:09:53.215" v="677" actId="680"/>
        <pc:sldMkLst>
          <pc:docMk/>
          <pc:sldMk cId="52844792" sldId="260"/>
        </pc:sldMkLst>
      </pc:sldChg>
      <pc:sldChg chg="addSp delSp modSp new mod">
        <pc:chgData name="伯尧 丁" userId="86706a6a-cdaa-42d0-b31c-255ab0f7d779" providerId="ADAL" clId="{334974D0-8502-4A37-BF97-FD1A6F496798}" dt="2021-12-07T09:31:36.522" v="1145" actId="20577"/>
        <pc:sldMkLst>
          <pc:docMk/>
          <pc:sldMk cId="1041375398" sldId="260"/>
        </pc:sldMkLst>
        <pc:spChg chg="mod">
          <ac:chgData name="伯尧 丁" userId="86706a6a-cdaa-42d0-b31c-255ab0f7d779" providerId="ADAL" clId="{334974D0-8502-4A37-BF97-FD1A6F496798}" dt="2021-12-07T09:17:05.459" v="760"/>
          <ac:spMkLst>
            <pc:docMk/>
            <pc:sldMk cId="1041375398" sldId="260"/>
            <ac:spMk id="2" creationId="{65933904-98A6-4738-875C-BE40D83C10D7}"/>
          </ac:spMkLst>
        </pc:spChg>
        <pc:spChg chg="mod">
          <ac:chgData name="伯尧 丁" userId="86706a6a-cdaa-42d0-b31c-255ab0f7d779" providerId="ADAL" clId="{334974D0-8502-4A37-BF97-FD1A6F496798}" dt="2021-12-07T09:31:36.522" v="1145" actId="20577"/>
          <ac:spMkLst>
            <pc:docMk/>
            <pc:sldMk cId="1041375398" sldId="260"/>
            <ac:spMk id="3" creationId="{FA12F317-B0F3-43C4-ACF3-04688318CCE1}"/>
          </ac:spMkLst>
        </pc:spChg>
        <pc:spChg chg="add del">
          <ac:chgData name="伯尧 丁" userId="86706a6a-cdaa-42d0-b31c-255ab0f7d779" providerId="ADAL" clId="{334974D0-8502-4A37-BF97-FD1A6F496798}" dt="2021-12-07T09:29:16.744" v="952"/>
          <ac:spMkLst>
            <pc:docMk/>
            <pc:sldMk cId="1041375398" sldId="260"/>
            <ac:spMk id="7" creationId="{AE10B977-72A9-44C0-9464-842FF9BBCF5C}"/>
          </ac:spMkLst>
        </pc:spChg>
        <pc:picChg chg="add mod">
          <ac:chgData name="伯尧 丁" userId="86706a6a-cdaa-42d0-b31c-255ab0f7d779" providerId="ADAL" clId="{334974D0-8502-4A37-BF97-FD1A6F496798}" dt="2021-12-07T09:26:08.567" v="762" actId="1076"/>
          <ac:picMkLst>
            <pc:docMk/>
            <pc:sldMk cId="1041375398" sldId="260"/>
            <ac:picMk id="6" creationId="{2478DB8C-2560-42B3-B51E-B81D412602D0}"/>
          </ac:picMkLst>
        </pc:picChg>
      </pc:sldChg>
      <pc:sldChg chg="modSp add del mod">
        <pc:chgData name="伯尧 丁" userId="86706a6a-cdaa-42d0-b31c-255ab0f7d779" providerId="ADAL" clId="{334974D0-8502-4A37-BF97-FD1A6F496798}" dt="2021-12-07T09:11:59.053" v="751" actId="47"/>
        <pc:sldMkLst>
          <pc:docMk/>
          <pc:sldMk cId="3069899750" sldId="260"/>
        </pc:sldMkLst>
        <pc:spChg chg="mod">
          <ac:chgData name="伯尧 丁" userId="86706a6a-cdaa-42d0-b31c-255ab0f7d779" providerId="ADAL" clId="{334974D0-8502-4A37-BF97-FD1A6F496798}" dt="2021-12-07T09:11:57.456" v="750" actId="1076"/>
          <ac:spMkLst>
            <pc:docMk/>
            <pc:sldMk cId="3069899750" sldId="260"/>
            <ac:spMk id="3" creationId="{535D842F-8219-464E-9EAB-532681C7BD64}"/>
          </ac:spMkLst>
        </pc:spChg>
      </pc:sldChg>
      <pc:sldChg chg="addSp delSp modSp add mod chgLayout modNotesTx">
        <pc:chgData name="伯尧 丁" userId="86706a6a-cdaa-42d0-b31c-255ab0f7d779" providerId="ADAL" clId="{334974D0-8502-4A37-BF97-FD1A6F496798}" dt="2021-12-07T10:35:23.683" v="1176" actId="1037"/>
        <pc:sldMkLst>
          <pc:docMk/>
          <pc:sldMk cId="1962204645" sldId="261"/>
        </pc:sldMkLst>
        <pc:spChg chg="mod ord">
          <ac:chgData name="伯尧 丁" userId="86706a6a-cdaa-42d0-b31c-255ab0f7d779" providerId="ADAL" clId="{334974D0-8502-4A37-BF97-FD1A6F496798}" dt="2021-12-07T09:37:14.844" v="1150" actId="6264"/>
          <ac:spMkLst>
            <pc:docMk/>
            <pc:sldMk cId="1962204645" sldId="261"/>
            <ac:spMk id="2" creationId="{65933904-98A6-4738-875C-BE40D83C10D7}"/>
          </ac:spMkLst>
        </pc:spChg>
        <pc:spChg chg="del mod ord">
          <ac:chgData name="伯尧 丁" userId="86706a6a-cdaa-42d0-b31c-255ab0f7d779" providerId="ADAL" clId="{334974D0-8502-4A37-BF97-FD1A6F496798}" dt="2021-12-07T09:37:38.522" v="1157" actId="22"/>
          <ac:spMkLst>
            <pc:docMk/>
            <pc:sldMk cId="1962204645" sldId="261"/>
            <ac:spMk id="3" creationId="{FA12F317-B0F3-43C4-ACF3-04688318CCE1}"/>
          </ac:spMkLst>
        </pc:spChg>
        <pc:spChg chg="mod ord">
          <ac:chgData name="伯尧 丁" userId="86706a6a-cdaa-42d0-b31c-255ab0f7d779" providerId="ADAL" clId="{334974D0-8502-4A37-BF97-FD1A6F496798}" dt="2021-12-07T09:37:14.844" v="1150" actId="6264"/>
          <ac:spMkLst>
            <pc:docMk/>
            <pc:sldMk cId="1962204645" sldId="261"/>
            <ac:spMk id="4" creationId="{4EEA8710-24B2-4329-95B2-B18342CB706F}"/>
          </ac:spMkLst>
        </pc:spChg>
        <pc:spChg chg="add del mod">
          <ac:chgData name="伯尧 丁" userId="86706a6a-cdaa-42d0-b31c-255ab0f7d779" providerId="ADAL" clId="{334974D0-8502-4A37-BF97-FD1A6F496798}" dt="2021-12-07T09:37:14.844" v="1150" actId="6264"/>
          <ac:spMkLst>
            <pc:docMk/>
            <pc:sldMk cId="1962204645" sldId="261"/>
            <ac:spMk id="5" creationId="{5456AA90-A024-408B-B87F-F88D0EA595CC}"/>
          </ac:spMkLst>
        </pc:spChg>
        <pc:spChg chg="add del mod">
          <ac:chgData name="伯尧 丁" userId="86706a6a-cdaa-42d0-b31c-255ab0f7d779" providerId="ADAL" clId="{334974D0-8502-4A37-BF97-FD1A6F496798}" dt="2021-12-07T09:37:14.844" v="1150" actId="6264"/>
          <ac:spMkLst>
            <pc:docMk/>
            <pc:sldMk cId="1962204645" sldId="261"/>
            <ac:spMk id="7" creationId="{A92969AE-1E8D-45B9-962D-5F63639D82C7}"/>
          </ac:spMkLst>
        </pc:spChg>
        <pc:spChg chg="add del mod">
          <ac:chgData name="伯尧 丁" userId="86706a6a-cdaa-42d0-b31c-255ab0f7d779" providerId="ADAL" clId="{334974D0-8502-4A37-BF97-FD1A6F496798}" dt="2021-12-07T09:37:14.844" v="1150" actId="6264"/>
          <ac:spMkLst>
            <pc:docMk/>
            <pc:sldMk cId="1962204645" sldId="261"/>
            <ac:spMk id="8" creationId="{D5DC2D88-E498-4F6D-B9AC-2885F4510ED5}"/>
          </ac:spMkLst>
        </pc:spChg>
        <pc:picChg chg="del">
          <ac:chgData name="伯尧 丁" userId="86706a6a-cdaa-42d0-b31c-255ab0f7d779" providerId="ADAL" clId="{334974D0-8502-4A37-BF97-FD1A6F496798}" dt="2021-12-07T09:37:11.594" v="1149" actId="478"/>
          <ac:picMkLst>
            <pc:docMk/>
            <pc:sldMk cId="1962204645" sldId="261"/>
            <ac:picMk id="6" creationId="{2478DB8C-2560-42B3-B51E-B81D412602D0}"/>
          </ac:picMkLst>
        </pc:picChg>
        <pc:picChg chg="add mod">
          <ac:chgData name="伯尧 丁" userId="86706a6a-cdaa-42d0-b31c-255ab0f7d779" providerId="ADAL" clId="{334974D0-8502-4A37-BF97-FD1A6F496798}" dt="2021-12-07T09:37:49.729" v="1162" actId="1076"/>
          <ac:picMkLst>
            <pc:docMk/>
            <pc:sldMk cId="1962204645" sldId="261"/>
            <ac:picMk id="10" creationId="{ACA04078-CFD8-4E7B-B4A0-1A4C8EFC949E}"/>
          </ac:picMkLst>
        </pc:picChg>
        <pc:picChg chg="add mod ord">
          <ac:chgData name="伯尧 丁" userId="86706a6a-cdaa-42d0-b31c-255ab0f7d779" providerId="ADAL" clId="{334974D0-8502-4A37-BF97-FD1A6F496798}" dt="2021-12-07T10:35:15.062" v="1169" actId="1076"/>
          <ac:picMkLst>
            <pc:docMk/>
            <pc:sldMk cId="1962204645" sldId="261"/>
            <ac:picMk id="12" creationId="{0906A5B5-C3C1-4EB9-999E-2A544AB64D2C}"/>
          </ac:picMkLst>
        </pc:picChg>
        <pc:picChg chg="add mod">
          <ac:chgData name="伯尧 丁" userId="86706a6a-cdaa-42d0-b31c-255ab0f7d779" providerId="ADAL" clId="{334974D0-8502-4A37-BF97-FD1A6F496798}" dt="2021-12-07T10:35:23.683" v="1176" actId="1037"/>
          <ac:picMkLst>
            <pc:docMk/>
            <pc:sldMk cId="1962204645" sldId="261"/>
            <ac:picMk id="14" creationId="{523EF921-3E8C-42AB-8E2C-E9D57DF9D059}"/>
          </ac:picMkLst>
        </pc:picChg>
      </pc:sldChg>
      <pc:sldChg chg="add del">
        <pc:chgData name="伯尧 丁" userId="86706a6a-cdaa-42d0-b31c-255ab0f7d779" providerId="ADAL" clId="{334974D0-8502-4A37-BF97-FD1A6F496798}" dt="2021-12-07T09:31:56.448" v="1147" actId="47"/>
        <pc:sldMkLst>
          <pc:docMk/>
          <pc:sldMk cId="3041919457" sldId="261"/>
        </pc:sldMkLst>
      </pc:sldChg>
      <pc:sldChg chg="new del">
        <pc:chgData name="伯尧 丁" userId="86706a6a-cdaa-42d0-b31c-255ab0f7d779" providerId="ADAL" clId="{334974D0-8502-4A37-BF97-FD1A6F496798}" dt="2021-12-07T10:41:03.349" v="1178" actId="47"/>
        <pc:sldMkLst>
          <pc:docMk/>
          <pc:sldMk cId="395650160" sldId="262"/>
        </pc:sldMkLst>
      </pc:sldChg>
    </pc:docChg>
  </pc:docChgLst>
  <pc:docChgLst>
    <pc:chgData name="伯尧" userId="86706a6a-cdaa-42d0-b31c-255ab0f7d779" providerId="ADAL" clId="{CCDF1461-4F2D-4802-8919-4EF27DAA15FC}"/>
    <pc:docChg chg="undo custSel addSld delSld modSld sldOrd">
      <pc:chgData name="伯尧" userId="86706a6a-cdaa-42d0-b31c-255ab0f7d779" providerId="ADAL" clId="{CCDF1461-4F2D-4802-8919-4EF27DAA15FC}" dt="2023-07-06T12:01:12.837" v="7928" actId="1076"/>
      <pc:docMkLst>
        <pc:docMk/>
      </pc:docMkLst>
      <pc:sldChg chg="addSp delSp modSp mod">
        <pc:chgData name="伯尧" userId="86706a6a-cdaa-42d0-b31c-255ab0f7d779" providerId="ADAL" clId="{CCDF1461-4F2D-4802-8919-4EF27DAA15FC}" dt="2023-07-06T09:52:54.616" v="6019" actId="14100"/>
        <pc:sldMkLst>
          <pc:docMk/>
          <pc:sldMk cId="552780784" sldId="256"/>
        </pc:sldMkLst>
        <pc:spChg chg="mod">
          <ac:chgData name="伯尧" userId="86706a6a-cdaa-42d0-b31c-255ab0f7d779" providerId="ADAL" clId="{CCDF1461-4F2D-4802-8919-4EF27DAA15FC}" dt="2023-07-06T09:52:54.616" v="6019" actId="14100"/>
          <ac:spMkLst>
            <pc:docMk/>
            <pc:sldMk cId="552780784" sldId="256"/>
            <ac:spMk id="4" creationId="{6373E764-334B-436A-A69E-736BF23565C5}"/>
          </ac:spMkLst>
        </pc:spChg>
        <pc:spChg chg="mod">
          <ac:chgData name="伯尧" userId="86706a6a-cdaa-42d0-b31c-255ab0f7d779" providerId="ADAL" clId="{CCDF1461-4F2D-4802-8919-4EF27DAA15FC}" dt="2023-07-06T07:36:26.307" v="30" actId="20577"/>
          <ac:spMkLst>
            <pc:docMk/>
            <pc:sldMk cId="552780784" sldId="256"/>
            <ac:spMk id="5" creationId="{C1042643-1303-4220-9512-964738226E32}"/>
          </ac:spMkLst>
        </pc:spChg>
        <pc:spChg chg="mod">
          <ac:chgData name="伯尧" userId="86706a6a-cdaa-42d0-b31c-255ab0f7d779" providerId="ADAL" clId="{CCDF1461-4F2D-4802-8919-4EF27DAA15FC}" dt="2023-07-06T07:35:47.436" v="16" actId="20577"/>
          <ac:spMkLst>
            <pc:docMk/>
            <pc:sldMk cId="552780784" sldId="256"/>
            <ac:spMk id="6" creationId="{7A3EA3AF-6D94-4500-A697-1A4920540E4D}"/>
          </ac:spMkLst>
        </pc:spChg>
        <pc:graphicFrameChg chg="add del mod">
          <ac:chgData name="伯尧" userId="86706a6a-cdaa-42d0-b31c-255ab0f7d779" providerId="ADAL" clId="{CCDF1461-4F2D-4802-8919-4EF27DAA15FC}" dt="2023-07-06T07:35:33.832" v="1"/>
          <ac:graphicFrameMkLst>
            <pc:docMk/>
            <pc:sldMk cId="552780784" sldId="256"/>
            <ac:graphicFrameMk id="2" creationId="{9CD62DBA-5A8F-4913-867C-52C4659E5EA8}"/>
          </ac:graphicFrameMkLst>
        </pc:graphicFrameChg>
      </pc:sldChg>
      <pc:sldChg chg="addSp delSp modSp new mod ord modClrScheme chgLayout">
        <pc:chgData name="伯尧" userId="86706a6a-cdaa-42d0-b31c-255ab0f7d779" providerId="ADAL" clId="{CCDF1461-4F2D-4802-8919-4EF27DAA15FC}" dt="2023-07-06T08:52:21.919" v="3605" actId="14100"/>
        <pc:sldMkLst>
          <pc:docMk/>
          <pc:sldMk cId="2797186562" sldId="257"/>
        </pc:sldMkLst>
        <pc:spChg chg="del mod ord">
          <ac:chgData name="伯尧" userId="86706a6a-cdaa-42d0-b31c-255ab0f7d779" providerId="ADAL" clId="{CCDF1461-4F2D-4802-8919-4EF27DAA15FC}" dt="2023-07-06T07:53:21.362" v="33" actId="700"/>
          <ac:spMkLst>
            <pc:docMk/>
            <pc:sldMk cId="2797186562" sldId="257"/>
            <ac:spMk id="2" creationId="{C038F75F-3C2F-4E1C-ADFC-639249BCFCCF}"/>
          </ac:spMkLst>
        </pc:spChg>
        <pc:spChg chg="add mod ord">
          <ac:chgData name="伯尧" userId="86706a6a-cdaa-42d0-b31c-255ab0f7d779" providerId="ADAL" clId="{CCDF1461-4F2D-4802-8919-4EF27DAA15FC}" dt="2023-07-06T07:53:29.948" v="75"/>
          <ac:spMkLst>
            <pc:docMk/>
            <pc:sldMk cId="2797186562" sldId="257"/>
            <ac:spMk id="3" creationId="{93C28F4C-A2D4-458D-9009-5519E68DBA0C}"/>
          </ac:spMkLst>
        </pc:spChg>
        <pc:spChg chg="add mod ord">
          <ac:chgData name="伯尧" userId="86706a6a-cdaa-42d0-b31c-255ab0f7d779" providerId="ADAL" clId="{CCDF1461-4F2D-4802-8919-4EF27DAA15FC}" dt="2023-07-06T08:01:49.392" v="681"/>
          <ac:spMkLst>
            <pc:docMk/>
            <pc:sldMk cId="2797186562" sldId="257"/>
            <ac:spMk id="4" creationId="{3D6263E1-5FDA-4197-9D12-B67125F9549B}"/>
          </ac:spMkLst>
        </pc:spChg>
        <pc:spChg chg="add mod">
          <ac:chgData name="伯尧" userId="86706a6a-cdaa-42d0-b31c-255ab0f7d779" providerId="ADAL" clId="{CCDF1461-4F2D-4802-8919-4EF27DAA15FC}" dt="2023-07-06T08:52:21.919" v="3605" actId="14100"/>
          <ac:spMkLst>
            <pc:docMk/>
            <pc:sldMk cId="2797186562" sldId="257"/>
            <ac:spMk id="6" creationId="{67F9116D-DE7B-4094-822E-153E2DB0BD31}"/>
          </ac:spMkLst>
        </pc:spChg>
        <pc:picChg chg="add mod">
          <ac:chgData name="伯尧" userId="86706a6a-cdaa-42d0-b31c-255ab0f7d779" providerId="ADAL" clId="{CCDF1461-4F2D-4802-8919-4EF27DAA15FC}" dt="2023-07-06T08:01:10.941" v="525" actId="1076"/>
          <ac:picMkLst>
            <pc:docMk/>
            <pc:sldMk cId="2797186562" sldId="257"/>
            <ac:picMk id="1026" creationId="{1A8147EB-3E33-4EF1-AF42-6303D17F3358}"/>
          </ac:picMkLst>
        </pc:picChg>
      </pc:sldChg>
      <pc:sldChg chg="del">
        <pc:chgData name="伯尧" userId="86706a6a-cdaa-42d0-b31c-255ab0f7d779" providerId="ADAL" clId="{CCDF1461-4F2D-4802-8919-4EF27DAA15FC}" dt="2023-07-06T07:53:16.992" v="31" actId="47"/>
        <pc:sldMkLst>
          <pc:docMk/>
          <pc:sldMk cId="1670512239" sldId="258"/>
        </pc:sldMkLst>
      </pc:sldChg>
      <pc:sldChg chg="addSp delSp modSp new mod">
        <pc:chgData name="伯尧" userId="86706a6a-cdaa-42d0-b31c-255ab0f7d779" providerId="ADAL" clId="{CCDF1461-4F2D-4802-8919-4EF27DAA15FC}" dt="2023-07-06T08:21:28.580" v="1076" actId="21"/>
        <pc:sldMkLst>
          <pc:docMk/>
          <pc:sldMk cId="2185622869" sldId="258"/>
        </pc:sldMkLst>
        <pc:spChg chg="mod">
          <ac:chgData name="伯尧" userId="86706a6a-cdaa-42d0-b31c-255ab0f7d779" providerId="ADAL" clId="{CCDF1461-4F2D-4802-8919-4EF27DAA15FC}" dt="2023-07-06T08:21:10.494" v="1071"/>
          <ac:spMkLst>
            <pc:docMk/>
            <pc:sldMk cId="2185622869" sldId="258"/>
            <ac:spMk id="2" creationId="{F816052C-A89D-49F6-89F5-BE433D3F5E66}"/>
          </ac:spMkLst>
        </pc:spChg>
        <pc:spChg chg="mod">
          <ac:chgData name="伯尧" userId="86706a6a-cdaa-42d0-b31c-255ab0f7d779" providerId="ADAL" clId="{CCDF1461-4F2D-4802-8919-4EF27DAA15FC}" dt="2023-07-06T08:18:47.895" v="839"/>
          <ac:spMkLst>
            <pc:docMk/>
            <pc:sldMk cId="2185622869" sldId="258"/>
            <ac:spMk id="3" creationId="{5E2001B0-54FE-480C-923E-517C7DC74161}"/>
          </ac:spMkLst>
        </pc:spChg>
        <pc:picChg chg="add del mod">
          <ac:chgData name="伯尧" userId="86706a6a-cdaa-42d0-b31c-255ab0f7d779" providerId="ADAL" clId="{CCDF1461-4F2D-4802-8919-4EF27DAA15FC}" dt="2023-07-06T08:21:28.580" v="1076" actId="21"/>
          <ac:picMkLst>
            <pc:docMk/>
            <pc:sldMk cId="2185622869" sldId="258"/>
            <ac:picMk id="5" creationId="{FB6057F8-9E86-4493-AEFD-3AE14EA17329}"/>
          </ac:picMkLst>
        </pc:picChg>
        <pc:picChg chg="add mod">
          <ac:chgData name="伯尧" userId="86706a6a-cdaa-42d0-b31c-255ab0f7d779" providerId="ADAL" clId="{CCDF1461-4F2D-4802-8919-4EF27DAA15FC}" dt="2023-07-06T08:21:14.892" v="1073" actId="1076"/>
          <ac:picMkLst>
            <pc:docMk/>
            <pc:sldMk cId="2185622869" sldId="258"/>
            <ac:picMk id="7" creationId="{02655CB8-9E85-4C4E-AA6E-9662364404E9}"/>
          </ac:picMkLst>
        </pc:picChg>
        <pc:picChg chg="add mod">
          <ac:chgData name="伯尧" userId="86706a6a-cdaa-42d0-b31c-255ab0f7d779" providerId="ADAL" clId="{CCDF1461-4F2D-4802-8919-4EF27DAA15FC}" dt="2023-07-06T08:21:18.145" v="1074" actId="1076"/>
          <ac:picMkLst>
            <pc:docMk/>
            <pc:sldMk cId="2185622869" sldId="258"/>
            <ac:picMk id="9" creationId="{45E30FED-EA82-486B-9D2B-5B0B649DF0EF}"/>
          </ac:picMkLst>
        </pc:picChg>
      </pc:sldChg>
      <pc:sldChg chg="addSp modSp add mod">
        <pc:chgData name="伯尧" userId="86706a6a-cdaa-42d0-b31c-255ab0f7d779" providerId="ADAL" clId="{CCDF1461-4F2D-4802-8919-4EF27DAA15FC}" dt="2023-07-06T08:22:40.578" v="1147" actId="1076"/>
        <pc:sldMkLst>
          <pc:docMk/>
          <pc:sldMk cId="2528968483" sldId="259"/>
        </pc:sldMkLst>
        <pc:graphicFrameChg chg="add mod modGraphic">
          <ac:chgData name="伯尧" userId="86706a6a-cdaa-42d0-b31c-255ab0f7d779" providerId="ADAL" clId="{CCDF1461-4F2D-4802-8919-4EF27DAA15FC}" dt="2023-07-06T08:22:36.976" v="1146" actId="20577"/>
          <ac:graphicFrameMkLst>
            <pc:docMk/>
            <pc:sldMk cId="2528968483" sldId="259"/>
            <ac:graphicFrameMk id="4" creationId="{9FEF4C75-7230-4AAA-86AB-B476F49731F0}"/>
          </ac:graphicFrameMkLst>
        </pc:graphicFrameChg>
        <pc:picChg chg="add mod">
          <ac:chgData name="伯尧" userId="86706a6a-cdaa-42d0-b31c-255ab0f7d779" providerId="ADAL" clId="{CCDF1461-4F2D-4802-8919-4EF27DAA15FC}" dt="2023-07-06T08:22:40.578" v="1147" actId="1076"/>
          <ac:picMkLst>
            <pc:docMk/>
            <pc:sldMk cId="2528968483" sldId="259"/>
            <ac:picMk id="6" creationId="{A2E2C8AB-1B36-4366-B719-D70A76FD5C7C}"/>
          </ac:picMkLst>
        </pc:picChg>
      </pc:sldChg>
      <pc:sldChg chg="del">
        <pc:chgData name="伯尧" userId="86706a6a-cdaa-42d0-b31c-255ab0f7d779" providerId="ADAL" clId="{CCDF1461-4F2D-4802-8919-4EF27DAA15FC}" dt="2023-07-06T07:53:16.992" v="31" actId="47"/>
        <pc:sldMkLst>
          <pc:docMk/>
          <pc:sldMk cId="3983076404" sldId="259"/>
        </pc:sldMkLst>
      </pc:sldChg>
      <pc:sldChg chg="addSp delSp modSp new del mod">
        <pc:chgData name="伯尧" userId="86706a6a-cdaa-42d0-b31c-255ab0f7d779" providerId="ADAL" clId="{CCDF1461-4F2D-4802-8919-4EF27DAA15FC}" dt="2023-07-06T08:37:32.952" v="2564" actId="47"/>
        <pc:sldMkLst>
          <pc:docMk/>
          <pc:sldMk cId="1726085790" sldId="260"/>
        </pc:sldMkLst>
        <pc:spChg chg="mod">
          <ac:chgData name="伯尧" userId="86706a6a-cdaa-42d0-b31c-255ab0f7d779" providerId="ADAL" clId="{CCDF1461-4F2D-4802-8919-4EF27DAA15FC}" dt="2023-07-06T08:35:44.581" v="2544" actId="20577"/>
          <ac:spMkLst>
            <pc:docMk/>
            <pc:sldMk cId="1726085790" sldId="260"/>
            <ac:spMk id="2" creationId="{9CB21BB8-F8C9-41D1-B489-6478596BA4E0}"/>
          </ac:spMkLst>
        </pc:spChg>
        <pc:spChg chg="mod">
          <ac:chgData name="伯尧" userId="86706a6a-cdaa-42d0-b31c-255ab0f7d779" providerId="ADAL" clId="{CCDF1461-4F2D-4802-8919-4EF27DAA15FC}" dt="2023-07-06T08:22:53.714" v="1177" actId="20577"/>
          <ac:spMkLst>
            <pc:docMk/>
            <pc:sldMk cId="1726085790" sldId="260"/>
            <ac:spMk id="3" creationId="{22AA228C-5187-4BD3-80AD-43736505EC48}"/>
          </ac:spMkLst>
        </pc:spChg>
        <pc:graphicFrameChg chg="add del mod">
          <ac:chgData name="伯尧" userId="86706a6a-cdaa-42d0-b31c-255ab0f7d779" providerId="ADAL" clId="{CCDF1461-4F2D-4802-8919-4EF27DAA15FC}" dt="2023-07-06T08:31:38.079" v="2194"/>
          <ac:graphicFrameMkLst>
            <pc:docMk/>
            <pc:sldMk cId="1726085790" sldId="260"/>
            <ac:graphicFrameMk id="5" creationId="{C27CFAA4-90A2-4BAD-AAB4-92E796804DF0}"/>
          </ac:graphicFrameMkLst>
        </pc:graphicFrameChg>
        <pc:graphicFrameChg chg="add del mod modGraphic">
          <ac:chgData name="伯尧" userId="86706a6a-cdaa-42d0-b31c-255ab0f7d779" providerId="ADAL" clId="{CCDF1461-4F2D-4802-8919-4EF27DAA15FC}" dt="2023-07-06T08:36:22.836" v="2556" actId="20577"/>
          <ac:graphicFrameMkLst>
            <pc:docMk/>
            <pc:sldMk cId="1726085790" sldId="260"/>
            <ac:graphicFrameMk id="7" creationId="{CFAABB63-2782-4364-BD33-F4318C9FCB67}"/>
          </ac:graphicFrameMkLst>
        </pc:graphicFrameChg>
        <pc:picChg chg="add del mod">
          <ac:chgData name="伯尧" userId="86706a6a-cdaa-42d0-b31c-255ab0f7d779" providerId="ADAL" clId="{CCDF1461-4F2D-4802-8919-4EF27DAA15FC}" dt="2023-07-06T08:31:38.079" v="2194"/>
          <ac:picMkLst>
            <pc:docMk/>
            <pc:sldMk cId="1726085790" sldId="260"/>
            <ac:picMk id="4" creationId="{AC837E99-B447-4F4C-A22F-0251DCA870C1}"/>
          </ac:picMkLst>
        </pc:picChg>
        <pc:picChg chg="add del mod">
          <ac:chgData name="伯尧" userId="86706a6a-cdaa-42d0-b31c-255ab0f7d779" providerId="ADAL" clId="{CCDF1461-4F2D-4802-8919-4EF27DAA15FC}" dt="2023-07-06T08:33:46.400" v="2511" actId="478"/>
          <ac:picMkLst>
            <pc:docMk/>
            <pc:sldMk cId="1726085790" sldId="260"/>
            <ac:picMk id="6" creationId="{F4C2BBBE-B1F6-4DB4-AECD-887A2E2CB4B7}"/>
          </ac:picMkLst>
        </pc:picChg>
      </pc:sldChg>
      <pc:sldChg chg="del">
        <pc:chgData name="伯尧" userId="86706a6a-cdaa-42d0-b31c-255ab0f7d779" providerId="ADAL" clId="{CCDF1461-4F2D-4802-8919-4EF27DAA15FC}" dt="2023-07-06T07:53:16.992" v="31" actId="47"/>
        <pc:sldMkLst>
          <pc:docMk/>
          <pc:sldMk cId="3681891889" sldId="260"/>
        </pc:sldMkLst>
      </pc:sldChg>
      <pc:sldChg chg="add del">
        <pc:chgData name="伯尧" userId="86706a6a-cdaa-42d0-b31c-255ab0f7d779" providerId="ADAL" clId="{CCDF1461-4F2D-4802-8919-4EF27DAA15FC}" dt="2023-07-06T08:34:48.356" v="2523"/>
        <pc:sldMkLst>
          <pc:docMk/>
          <pc:sldMk cId="2176528406" sldId="261"/>
        </pc:sldMkLst>
      </pc:sldChg>
      <pc:sldChg chg="addSp delSp modSp add mod">
        <pc:chgData name="伯尧" userId="86706a6a-cdaa-42d0-b31c-255ab0f7d779" providerId="ADAL" clId="{CCDF1461-4F2D-4802-8919-4EF27DAA15FC}" dt="2023-07-06T08:50:59.658" v="3519" actId="14100"/>
        <pc:sldMkLst>
          <pc:docMk/>
          <pc:sldMk cId="4004959857" sldId="261"/>
        </pc:sldMkLst>
        <pc:spChg chg="mod">
          <ac:chgData name="伯尧" userId="86706a6a-cdaa-42d0-b31c-255ab0f7d779" providerId="ADAL" clId="{CCDF1461-4F2D-4802-8919-4EF27DAA15FC}" dt="2023-07-06T08:39:02.240" v="2604" actId="20577"/>
          <ac:spMkLst>
            <pc:docMk/>
            <pc:sldMk cId="4004959857" sldId="261"/>
            <ac:spMk id="2" creationId="{9CB21BB8-F8C9-41D1-B489-6478596BA4E0}"/>
          </ac:spMkLst>
        </pc:spChg>
        <pc:spChg chg="add mod">
          <ac:chgData name="伯尧" userId="86706a6a-cdaa-42d0-b31c-255ab0f7d779" providerId="ADAL" clId="{CCDF1461-4F2D-4802-8919-4EF27DAA15FC}" dt="2023-07-06T08:43:52.056" v="2875" actId="1076"/>
          <ac:spMkLst>
            <pc:docMk/>
            <pc:sldMk cId="4004959857" sldId="261"/>
            <ac:spMk id="4" creationId="{28984B34-6992-4504-A48C-DB9A3B3E931E}"/>
          </ac:spMkLst>
        </pc:spChg>
        <pc:spChg chg="add mod">
          <ac:chgData name="伯尧" userId="86706a6a-cdaa-42d0-b31c-255ab0f7d779" providerId="ADAL" clId="{CCDF1461-4F2D-4802-8919-4EF27DAA15FC}" dt="2023-07-06T08:50:59.658" v="3519" actId="14100"/>
          <ac:spMkLst>
            <pc:docMk/>
            <pc:sldMk cId="4004959857" sldId="261"/>
            <ac:spMk id="11" creationId="{C5324253-D51C-4C1D-B23E-2AE0D939E41A}"/>
          </ac:spMkLst>
        </pc:spChg>
        <pc:graphicFrameChg chg="del">
          <ac:chgData name="伯尧" userId="86706a6a-cdaa-42d0-b31c-255ab0f7d779" providerId="ADAL" clId="{CCDF1461-4F2D-4802-8919-4EF27DAA15FC}" dt="2023-07-06T08:38:57.488" v="2603" actId="478"/>
          <ac:graphicFrameMkLst>
            <pc:docMk/>
            <pc:sldMk cId="4004959857" sldId="261"/>
            <ac:graphicFrameMk id="7" creationId="{CFAABB63-2782-4364-BD33-F4318C9FCB67}"/>
          </ac:graphicFrameMkLst>
        </pc:graphicFrameChg>
        <pc:graphicFrameChg chg="add del mod modGraphic">
          <ac:chgData name="伯尧" userId="86706a6a-cdaa-42d0-b31c-255ab0f7d779" providerId="ADAL" clId="{CCDF1461-4F2D-4802-8919-4EF27DAA15FC}" dt="2023-07-06T08:39:42.262" v="2620" actId="478"/>
          <ac:graphicFrameMkLst>
            <pc:docMk/>
            <pc:sldMk cId="4004959857" sldId="261"/>
            <ac:graphicFrameMk id="8" creationId="{FB3B013C-7A43-4707-9147-0F2836011E5C}"/>
          </ac:graphicFrameMkLst>
        </pc:graphicFrameChg>
        <pc:graphicFrameChg chg="add mod modGraphic">
          <ac:chgData name="伯尧" userId="86706a6a-cdaa-42d0-b31c-255ab0f7d779" providerId="ADAL" clId="{CCDF1461-4F2D-4802-8919-4EF27DAA15FC}" dt="2023-07-06T08:43:54.994" v="2876" actId="1076"/>
          <ac:graphicFrameMkLst>
            <pc:docMk/>
            <pc:sldMk cId="4004959857" sldId="261"/>
            <ac:graphicFrameMk id="9" creationId="{7F32C906-5EA7-4DF3-A0D4-0A31DE46EF9B}"/>
          </ac:graphicFrameMkLst>
        </pc:graphicFrameChg>
        <pc:graphicFrameChg chg="add mod modGraphic">
          <ac:chgData name="伯尧" userId="86706a6a-cdaa-42d0-b31c-255ab0f7d779" providerId="ADAL" clId="{CCDF1461-4F2D-4802-8919-4EF27DAA15FC}" dt="2023-07-06T08:50:15.121" v="3433" actId="20577"/>
          <ac:graphicFrameMkLst>
            <pc:docMk/>
            <pc:sldMk cId="4004959857" sldId="261"/>
            <ac:graphicFrameMk id="10" creationId="{A4A272DD-AD72-4D4A-9B9B-82D689F4CB34}"/>
          </ac:graphicFrameMkLst>
        </pc:graphicFrameChg>
        <pc:picChg chg="add mod">
          <ac:chgData name="伯尧" userId="86706a6a-cdaa-42d0-b31c-255ab0f7d779" providerId="ADAL" clId="{CCDF1461-4F2D-4802-8919-4EF27DAA15FC}" dt="2023-07-06T08:43:57.088" v="2877" actId="1076"/>
          <ac:picMkLst>
            <pc:docMk/>
            <pc:sldMk cId="4004959857" sldId="261"/>
            <ac:picMk id="5" creationId="{F9AE647F-D67E-42F3-AD50-97ECEFD872AD}"/>
          </ac:picMkLst>
        </pc:picChg>
        <pc:picChg chg="add del mod">
          <ac:chgData name="伯尧" userId="86706a6a-cdaa-42d0-b31c-255ab0f7d779" providerId="ADAL" clId="{CCDF1461-4F2D-4802-8919-4EF27DAA15FC}" dt="2023-07-06T08:39:14.535" v="2608"/>
          <ac:picMkLst>
            <pc:docMk/>
            <pc:sldMk cId="4004959857" sldId="261"/>
            <ac:picMk id="6" creationId="{C4445AAE-26E3-4D32-A012-C3D16C3E8C64}"/>
          </ac:picMkLst>
        </pc:picChg>
      </pc:sldChg>
      <pc:sldChg chg="del">
        <pc:chgData name="伯尧" userId="86706a6a-cdaa-42d0-b31c-255ab0f7d779" providerId="ADAL" clId="{CCDF1461-4F2D-4802-8919-4EF27DAA15FC}" dt="2023-07-06T07:53:16.992" v="31" actId="47"/>
        <pc:sldMkLst>
          <pc:docMk/>
          <pc:sldMk cId="2692894691" sldId="262"/>
        </pc:sldMkLst>
      </pc:sldChg>
      <pc:sldChg chg="addSp delSp modSp add mod">
        <pc:chgData name="伯尧" userId="86706a6a-cdaa-42d0-b31c-255ab0f7d779" providerId="ADAL" clId="{CCDF1461-4F2D-4802-8919-4EF27DAA15FC}" dt="2023-07-06T08:41:15.994" v="2696" actId="20577"/>
        <pc:sldMkLst>
          <pc:docMk/>
          <pc:sldMk cId="4246929679" sldId="262"/>
        </pc:sldMkLst>
        <pc:spChg chg="mod">
          <ac:chgData name="伯尧" userId="86706a6a-cdaa-42d0-b31c-255ab0f7d779" providerId="ADAL" clId="{CCDF1461-4F2D-4802-8919-4EF27DAA15FC}" dt="2023-07-06T08:41:15.994" v="2696" actId="20577"/>
          <ac:spMkLst>
            <pc:docMk/>
            <pc:sldMk cId="4246929679" sldId="262"/>
            <ac:spMk id="2" creationId="{9CB21BB8-F8C9-41D1-B489-6478596BA4E0}"/>
          </ac:spMkLst>
        </pc:spChg>
        <pc:graphicFrameChg chg="add del mod">
          <ac:chgData name="伯尧" userId="86706a6a-cdaa-42d0-b31c-255ab0f7d779" providerId="ADAL" clId="{CCDF1461-4F2D-4802-8919-4EF27DAA15FC}" dt="2023-07-06T08:38:37.257" v="2578"/>
          <ac:graphicFrameMkLst>
            <pc:docMk/>
            <pc:sldMk cId="4246929679" sldId="262"/>
            <ac:graphicFrameMk id="5" creationId="{B570DCFC-B3CD-46FF-AE08-A2DE52A2C700}"/>
          </ac:graphicFrameMkLst>
        </pc:graphicFrameChg>
        <pc:graphicFrameChg chg="mod modGraphic">
          <ac:chgData name="伯尧" userId="86706a6a-cdaa-42d0-b31c-255ab0f7d779" providerId="ADAL" clId="{CCDF1461-4F2D-4802-8919-4EF27DAA15FC}" dt="2023-07-06T08:40:18.003" v="2668" actId="1076"/>
          <ac:graphicFrameMkLst>
            <pc:docMk/>
            <pc:sldMk cId="4246929679" sldId="262"/>
            <ac:graphicFrameMk id="7" creationId="{CFAABB63-2782-4364-BD33-F4318C9FCB67}"/>
          </ac:graphicFrameMkLst>
        </pc:graphicFrameChg>
        <pc:graphicFrameChg chg="add mod modGraphic">
          <ac:chgData name="伯尧" userId="86706a6a-cdaa-42d0-b31c-255ab0f7d779" providerId="ADAL" clId="{CCDF1461-4F2D-4802-8919-4EF27DAA15FC}" dt="2023-07-06T08:41:05.248" v="2695" actId="20577"/>
          <ac:graphicFrameMkLst>
            <pc:docMk/>
            <pc:sldMk cId="4246929679" sldId="262"/>
            <ac:graphicFrameMk id="8" creationId="{0E948BF6-D04C-4B85-B6F9-35D579DA31B5}"/>
          </ac:graphicFrameMkLst>
        </pc:graphicFrameChg>
        <pc:picChg chg="add mod">
          <ac:chgData name="伯尧" userId="86706a6a-cdaa-42d0-b31c-255ab0f7d779" providerId="ADAL" clId="{CCDF1461-4F2D-4802-8919-4EF27DAA15FC}" dt="2023-07-06T08:38:51.138" v="2602" actId="1037"/>
          <ac:picMkLst>
            <pc:docMk/>
            <pc:sldMk cId="4246929679" sldId="262"/>
            <ac:picMk id="6" creationId="{EDCD587C-F2F6-45B9-A6CB-0A3A05EE200F}"/>
          </ac:picMkLst>
        </pc:picChg>
      </pc:sldChg>
      <pc:sldChg chg="addSp delSp modSp add del mod">
        <pc:chgData name="伯尧" userId="86706a6a-cdaa-42d0-b31c-255ab0f7d779" providerId="ADAL" clId="{CCDF1461-4F2D-4802-8919-4EF27DAA15FC}" dt="2023-07-06T08:54:14.853" v="3662" actId="47"/>
        <pc:sldMkLst>
          <pc:docMk/>
          <pc:sldMk cId="747790263" sldId="263"/>
        </pc:sldMkLst>
        <pc:spChg chg="mod">
          <ac:chgData name="伯尧" userId="86706a6a-cdaa-42d0-b31c-255ab0f7d779" providerId="ADAL" clId="{CCDF1461-4F2D-4802-8919-4EF27DAA15FC}" dt="2023-07-06T08:48:26.206" v="3330" actId="14100"/>
          <ac:spMkLst>
            <pc:docMk/>
            <pc:sldMk cId="747790263" sldId="263"/>
            <ac:spMk id="2" creationId="{9CB21BB8-F8C9-41D1-B489-6478596BA4E0}"/>
          </ac:spMkLst>
        </pc:spChg>
        <pc:spChg chg="del">
          <ac:chgData name="伯尧" userId="86706a6a-cdaa-42d0-b31c-255ab0f7d779" providerId="ADAL" clId="{CCDF1461-4F2D-4802-8919-4EF27DAA15FC}" dt="2023-07-06T08:44:32.565" v="2879" actId="478"/>
          <ac:spMkLst>
            <pc:docMk/>
            <pc:sldMk cId="747790263" sldId="263"/>
            <ac:spMk id="4" creationId="{28984B34-6992-4504-A48C-DB9A3B3E931E}"/>
          </ac:spMkLst>
        </pc:spChg>
        <pc:spChg chg="add del mod">
          <ac:chgData name="伯尧" userId="86706a6a-cdaa-42d0-b31c-255ab0f7d779" providerId="ADAL" clId="{CCDF1461-4F2D-4802-8919-4EF27DAA15FC}" dt="2023-07-06T08:51:51.809" v="3524" actId="478"/>
          <ac:spMkLst>
            <pc:docMk/>
            <pc:sldMk cId="747790263" sldId="263"/>
            <ac:spMk id="8" creationId="{1CA5893C-04FB-4214-BCCF-5F8FDB23A484}"/>
          </ac:spMkLst>
        </pc:spChg>
        <pc:spChg chg="add mod">
          <ac:chgData name="伯尧" userId="86706a6a-cdaa-42d0-b31c-255ab0f7d779" providerId="ADAL" clId="{CCDF1461-4F2D-4802-8919-4EF27DAA15FC}" dt="2023-07-06T08:51:22.521" v="3521" actId="1076"/>
          <ac:spMkLst>
            <pc:docMk/>
            <pc:sldMk cId="747790263" sldId="263"/>
            <ac:spMk id="11" creationId="{7BC6ADEA-C2A5-47ED-9E0F-1B4B8C77041F}"/>
          </ac:spMkLst>
        </pc:spChg>
        <pc:spChg chg="add mod">
          <ac:chgData name="伯尧" userId="86706a6a-cdaa-42d0-b31c-255ab0f7d779" providerId="ADAL" clId="{CCDF1461-4F2D-4802-8919-4EF27DAA15FC}" dt="2023-07-06T08:52:29.730" v="3608" actId="14100"/>
          <ac:spMkLst>
            <pc:docMk/>
            <pc:sldMk cId="747790263" sldId="263"/>
            <ac:spMk id="12" creationId="{FD3563CB-7020-4B98-BF61-8EC8F0C5308E}"/>
          </ac:spMkLst>
        </pc:spChg>
        <pc:graphicFrameChg chg="del">
          <ac:chgData name="伯尧" userId="86706a6a-cdaa-42d0-b31c-255ab0f7d779" providerId="ADAL" clId="{CCDF1461-4F2D-4802-8919-4EF27DAA15FC}" dt="2023-07-06T08:44:32.565" v="2879" actId="478"/>
          <ac:graphicFrameMkLst>
            <pc:docMk/>
            <pc:sldMk cId="747790263" sldId="263"/>
            <ac:graphicFrameMk id="9" creationId="{7F32C906-5EA7-4DF3-A0D4-0A31DE46EF9B}"/>
          </ac:graphicFrameMkLst>
        </pc:graphicFrameChg>
        <pc:graphicFrameChg chg="mod modGraphic">
          <ac:chgData name="伯尧" userId="86706a6a-cdaa-42d0-b31c-255ab0f7d779" providerId="ADAL" clId="{CCDF1461-4F2D-4802-8919-4EF27DAA15FC}" dt="2023-07-06T08:49:37.461" v="3423" actId="1076"/>
          <ac:graphicFrameMkLst>
            <pc:docMk/>
            <pc:sldMk cId="747790263" sldId="263"/>
            <ac:graphicFrameMk id="10" creationId="{A4A272DD-AD72-4D4A-9B9B-82D689F4CB34}"/>
          </ac:graphicFrameMkLst>
        </pc:graphicFrameChg>
        <pc:picChg chg="del">
          <ac:chgData name="伯尧" userId="86706a6a-cdaa-42d0-b31c-255ab0f7d779" providerId="ADAL" clId="{CCDF1461-4F2D-4802-8919-4EF27DAA15FC}" dt="2023-07-06T08:44:32.565" v="2879" actId="478"/>
          <ac:picMkLst>
            <pc:docMk/>
            <pc:sldMk cId="747790263" sldId="263"/>
            <ac:picMk id="5" creationId="{F9AE647F-D67E-42F3-AD50-97ECEFD872AD}"/>
          </ac:picMkLst>
        </pc:picChg>
        <pc:picChg chg="add mod">
          <ac:chgData name="伯尧" userId="86706a6a-cdaa-42d0-b31c-255ab0f7d779" providerId="ADAL" clId="{CCDF1461-4F2D-4802-8919-4EF27DAA15FC}" dt="2023-07-06T08:50:05.190" v="3425" actId="1076"/>
          <ac:picMkLst>
            <pc:docMk/>
            <pc:sldMk cId="747790263" sldId="263"/>
            <ac:picMk id="7" creationId="{5EB6FA78-F8F2-4E9C-B757-03E84F3578E3}"/>
          </ac:picMkLst>
        </pc:picChg>
      </pc:sldChg>
      <pc:sldChg chg="new del">
        <pc:chgData name="伯尧" userId="86706a6a-cdaa-42d0-b31c-255ab0f7d779" providerId="ADAL" clId="{CCDF1461-4F2D-4802-8919-4EF27DAA15FC}" dt="2023-07-06T08:53:44.887" v="3610" actId="47"/>
        <pc:sldMkLst>
          <pc:docMk/>
          <pc:sldMk cId="1937182978" sldId="264"/>
        </pc:sldMkLst>
      </pc:sldChg>
      <pc:sldChg chg="del">
        <pc:chgData name="伯尧" userId="86706a6a-cdaa-42d0-b31c-255ab0f7d779" providerId="ADAL" clId="{CCDF1461-4F2D-4802-8919-4EF27DAA15FC}" dt="2023-07-06T07:53:16.992" v="31" actId="47"/>
        <pc:sldMkLst>
          <pc:docMk/>
          <pc:sldMk cId="4229307870" sldId="264"/>
        </pc:sldMkLst>
      </pc:sldChg>
      <pc:sldChg chg="addSp delSp modSp add mod ord">
        <pc:chgData name="伯尧" userId="86706a6a-cdaa-42d0-b31c-255ab0f7d779" providerId="ADAL" clId="{CCDF1461-4F2D-4802-8919-4EF27DAA15FC}" dt="2023-07-06T11:48:35.599" v="7898"/>
        <pc:sldMkLst>
          <pc:docMk/>
          <pc:sldMk cId="4279227092" sldId="264"/>
        </pc:sldMkLst>
        <pc:spChg chg="add mod">
          <ac:chgData name="伯尧" userId="86706a6a-cdaa-42d0-b31c-255ab0f7d779" providerId="ADAL" clId="{CCDF1461-4F2D-4802-8919-4EF27DAA15FC}" dt="2023-07-06T09:29:03.993" v="5699" actId="1038"/>
          <ac:spMkLst>
            <pc:docMk/>
            <pc:sldMk cId="4279227092" sldId="264"/>
            <ac:spMk id="4" creationId="{28C55140-B3BA-4608-AD60-11F4DD31F25D}"/>
          </ac:spMkLst>
        </pc:spChg>
        <pc:spChg chg="add del mod">
          <ac:chgData name="伯尧" userId="86706a6a-cdaa-42d0-b31c-255ab0f7d779" providerId="ADAL" clId="{CCDF1461-4F2D-4802-8919-4EF27DAA15FC}" dt="2023-07-06T09:28:34.631" v="5686"/>
          <ac:spMkLst>
            <pc:docMk/>
            <pc:sldMk cId="4279227092" sldId="264"/>
            <ac:spMk id="9" creationId="{DDD71919-40B5-42BA-88B0-3494466B66F6}"/>
          </ac:spMkLst>
        </pc:spChg>
        <pc:spChg chg="mod">
          <ac:chgData name="伯尧" userId="86706a6a-cdaa-42d0-b31c-255ab0f7d779" providerId="ADAL" clId="{CCDF1461-4F2D-4802-8919-4EF27DAA15FC}" dt="2023-07-06T09:28:59.389" v="5692" actId="14100"/>
          <ac:spMkLst>
            <pc:docMk/>
            <pc:sldMk cId="4279227092" sldId="264"/>
            <ac:spMk id="11" creationId="{7BC6ADEA-C2A5-47ED-9E0F-1B4B8C77041F}"/>
          </ac:spMkLst>
        </pc:spChg>
        <pc:spChg chg="mod">
          <ac:chgData name="伯尧" userId="86706a6a-cdaa-42d0-b31c-255ab0f7d779" providerId="ADAL" clId="{CCDF1461-4F2D-4802-8919-4EF27DAA15FC}" dt="2023-07-06T09:29:03.993" v="5699" actId="1038"/>
          <ac:spMkLst>
            <pc:docMk/>
            <pc:sldMk cId="4279227092" sldId="264"/>
            <ac:spMk id="12" creationId="{FD3563CB-7020-4B98-BF61-8EC8F0C5308E}"/>
          </ac:spMkLst>
        </pc:spChg>
        <pc:spChg chg="add del mod">
          <ac:chgData name="伯尧" userId="86706a6a-cdaa-42d0-b31c-255ab0f7d779" providerId="ADAL" clId="{CCDF1461-4F2D-4802-8919-4EF27DAA15FC}" dt="2023-07-06T09:28:34.631" v="5686"/>
          <ac:spMkLst>
            <pc:docMk/>
            <pc:sldMk cId="4279227092" sldId="264"/>
            <ac:spMk id="13" creationId="{FA17A399-7FF1-4C75-B13D-092EB50A0843}"/>
          </ac:spMkLst>
        </pc:spChg>
        <pc:spChg chg="add del mod">
          <ac:chgData name="伯尧" userId="86706a6a-cdaa-42d0-b31c-255ab0f7d779" providerId="ADAL" clId="{CCDF1461-4F2D-4802-8919-4EF27DAA15FC}" dt="2023-07-06T09:28:34.631" v="5686"/>
          <ac:spMkLst>
            <pc:docMk/>
            <pc:sldMk cId="4279227092" sldId="264"/>
            <ac:spMk id="14" creationId="{3EE52969-9B21-4CF8-97DA-6C17EEDE9B90}"/>
          </ac:spMkLst>
        </pc:spChg>
        <pc:spChg chg="add del mod">
          <ac:chgData name="伯尧" userId="86706a6a-cdaa-42d0-b31c-255ab0f7d779" providerId="ADAL" clId="{CCDF1461-4F2D-4802-8919-4EF27DAA15FC}" dt="2023-07-06T09:28:34.631" v="5686"/>
          <ac:spMkLst>
            <pc:docMk/>
            <pc:sldMk cId="4279227092" sldId="264"/>
            <ac:spMk id="15" creationId="{DC3E393A-EC7B-4057-91BA-06E742623A40}"/>
          </ac:spMkLst>
        </pc:spChg>
        <pc:spChg chg="add mod">
          <ac:chgData name="伯尧" userId="86706a6a-cdaa-42d0-b31c-255ab0f7d779" providerId="ADAL" clId="{CCDF1461-4F2D-4802-8919-4EF27DAA15FC}" dt="2023-07-06T09:29:03.993" v="5699" actId="1038"/>
          <ac:spMkLst>
            <pc:docMk/>
            <pc:sldMk cId="4279227092" sldId="264"/>
            <ac:spMk id="16" creationId="{0BBD5C6A-E29F-4DA4-B48A-C6181E4257B5}"/>
          </ac:spMkLst>
        </pc:spChg>
        <pc:spChg chg="add mod">
          <ac:chgData name="伯尧" userId="86706a6a-cdaa-42d0-b31c-255ab0f7d779" providerId="ADAL" clId="{CCDF1461-4F2D-4802-8919-4EF27DAA15FC}" dt="2023-07-06T09:29:03.993" v="5699" actId="1038"/>
          <ac:spMkLst>
            <pc:docMk/>
            <pc:sldMk cId="4279227092" sldId="264"/>
            <ac:spMk id="17" creationId="{294C0189-01DF-433E-A375-306BAA460BCC}"/>
          </ac:spMkLst>
        </pc:spChg>
        <pc:spChg chg="add mod">
          <ac:chgData name="伯尧" userId="86706a6a-cdaa-42d0-b31c-255ab0f7d779" providerId="ADAL" clId="{CCDF1461-4F2D-4802-8919-4EF27DAA15FC}" dt="2023-07-06T09:29:03.993" v="5699" actId="1038"/>
          <ac:spMkLst>
            <pc:docMk/>
            <pc:sldMk cId="4279227092" sldId="264"/>
            <ac:spMk id="18" creationId="{78997E7A-F71B-49CA-8E04-24EC33876B97}"/>
          </ac:spMkLst>
        </pc:spChg>
        <pc:spChg chg="add mod">
          <ac:chgData name="伯尧" userId="86706a6a-cdaa-42d0-b31c-255ab0f7d779" providerId="ADAL" clId="{CCDF1461-4F2D-4802-8919-4EF27DAA15FC}" dt="2023-07-06T09:29:03.993" v="5699" actId="1038"/>
          <ac:spMkLst>
            <pc:docMk/>
            <pc:sldMk cId="4279227092" sldId="264"/>
            <ac:spMk id="19" creationId="{A9FA2AC9-4E82-47F6-B5E9-DCDEE9343CAC}"/>
          </ac:spMkLst>
        </pc:spChg>
        <pc:graphicFrameChg chg="mod modGraphic">
          <ac:chgData name="伯尧" userId="86706a6a-cdaa-42d0-b31c-255ab0f7d779" providerId="ADAL" clId="{CCDF1461-4F2D-4802-8919-4EF27DAA15FC}" dt="2023-07-06T11:48:35.599" v="7898"/>
          <ac:graphicFrameMkLst>
            <pc:docMk/>
            <pc:sldMk cId="4279227092" sldId="264"/>
            <ac:graphicFrameMk id="10" creationId="{A4A272DD-AD72-4D4A-9B9B-82D689F4CB34}"/>
          </ac:graphicFrameMkLst>
        </pc:graphicFrameChg>
        <pc:picChg chg="mod">
          <ac:chgData name="伯尧" userId="86706a6a-cdaa-42d0-b31c-255ab0f7d779" providerId="ADAL" clId="{CCDF1461-4F2D-4802-8919-4EF27DAA15FC}" dt="2023-07-06T09:29:03.993" v="5699" actId="1038"/>
          <ac:picMkLst>
            <pc:docMk/>
            <pc:sldMk cId="4279227092" sldId="264"/>
            <ac:picMk id="7" creationId="{5EB6FA78-F8F2-4E9C-B757-03E84F3578E3}"/>
          </ac:picMkLst>
        </pc:picChg>
      </pc:sldChg>
      <pc:sldChg chg="del">
        <pc:chgData name="伯尧" userId="86706a6a-cdaa-42d0-b31c-255ab0f7d779" providerId="ADAL" clId="{CCDF1461-4F2D-4802-8919-4EF27DAA15FC}" dt="2023-07-06T07:53:16.992" v="31" actId="47"/>
        <pc:sldMkLst>
          <pc:docMk/>
          <pc:sldMk cId="2040347282" sldId="265"/>
        </pc:sldMkLst>
      </pc:sldChg>
      <pc:sldChg chg="addSp delSp modSp add mod">
        <pc:chgData name="伯尧" userId="86706a6a-cdaa-42d0-b31c-255ab0f7d779" providerId="ADAL" clId="{CCDF1461-4F2D-4802-8919-4EF27DAA15FC}" dt="2023-07-06T11:48:46.942" v="7911"/>
        <pc:sldMkLst>
          <pc:docMk/>
          <pc:sldMk cId="2802856221" sldId="265"/>
        </pc:sldMkLst>
        <pc:spChg chg="mod">
          <ac:chgData name="伯尧" userId="86706a6a-cdaa-42d0-b31c-255ab0f7d779" providerId="ADAL" clId="{CCDF1461-4F2D-4802-8919-4EF27DAA15FC}" dt="2023-07-06T09:04:28.120" v="4193" actId="1037"/>
          <ac:spMkLst>
            <pc:docMk/>
            <pc:sldMk cId="2802856221" sldId="265"/>
            <ac:spMk id="4" creationId="{28C55140-B3BA-4608-AD60-11F4DD31F25D}"/>
          </ac:spMkLst>
        </pc:spChg>
        <pc:spChg chg="add mod">
          <ac:chgData name="伯尧" userId="86706a6a-cdaa-42d0-b31c-255ab0f7d779" providerId="ADAL" clId="{CCDF1461-4F2D-4802-8919-4EF27DAA15FC}" dt="2023-07-06T11:48:46.942" v="7911"/>
          <ac:spMkLst>
            <pc:docMk/>
            <pc:sldMk cId="2802856221" sldId="265"/>
            <ac:spMk id="9" creationId="{5CAD9266-7A24-48FC-9D64-5F23F26215E7}"/>
          </ac:spMkLst>
        </pc:spChg>
        <pc:spChg chg="del mod">
          <ac:chgData name="伯尧" userId="86706a6a-cdaa-42d0-b31c-255ab0f7d779" providerId="ADAL" clId="{CCDF1461-4F2D-4802-8919-4EF27DAA15FC}" dt="2023-07-06T08:54:23.177" v="3668" actId="478"/>
          <ac:spMkLst>
            <pc:docMk/>
            <pc:sldMk cId="2802856221" sldId="265"/>
            <ac:spMk id="11" creationId="{7BC6ADEA-C2A5-47ED-9E0F-1B4B8C77041F}"/>
          </ac:spMkLst>
        </pc:spChg>
        <pc:spChg chg="del mod">
          <ac:chgData name="伯尧" userId="86706a6a-cdaa-42d0-b31c-255ab0f7d779" providerId="ADAL" clId="{CCDF1461-4F2D-4802-8919-4EF27DAA15FC}" dt="2023-07-06T08:54:30.646" v="3670" actId="478"/>
          <ac:spMkLst>
            <pc:docMk/>
            <pc:sldMk cId="2802856221" sldId="265"/>
            <ac:spMk id="12" creationId="{FD3563CB-7020-4B98-BF61-8EC8F0C5308E}"/>
          </ac:spMkLst>
        </pc:spChg>
        <pc:spChg chg="add mod">
          <ac:chgData name="伯尧" userId="86706a6a-cdaa-42d0-b31c-255ab0f7d779" providerId="ADAL" clId="{CCDF1461-4F2D-4802-8919-4EF27DAA15FC}" dt="2023-07-06T09:04:28.120" v="4193" actId="1037"/>
          <ac:spMkLst>
            <pc:docMk/>
            <pc:sldMk cId="2802856221" sldId="265"/>
            <ac:spMk id="14" creationId="{F8348238-9E9E-4246-8651-120AEA334E76}"/>
          </ac:spMkLst>
        </pc:spChg>
        <pc:spChg chg="add del mod">
          <ac:chgData name="伯尧" userId="86706a6a-cdaa-42d0-b31c-255ab0f7d779" providerId="ADAL" clId="{CCDF1461-4F2D-4802-8919-4EF27DAA15FC}" dt="2023-07-06T09:29:08.242" v="5700" actId="478"/>
          <ac:spMkLst>
            <pc:docMk/>
            <pc:sldMk cId="2802856221" sldId="265"/>
            <ac:spMk id="15" creationId="{D737D93D-2196-456E-95F4-A108899DC27F}"/>
          </ac:spMkLst>
        </pc:spChg>
        <pc:spChg chg="add del mod">
          <ac:chgData name="伯尧" userId="86706a6a-cdaa-42d0-b31c-255ab0f7d779" providerId="ADAL" clId="{CCDF1461-4F2D-4802-8919-4EF27DAA15FC}" dt="2023-07-06T09:29:08.242" v="5700" actId="478"/>
          <ac:spMkLst>
            <pc:docMk/>
            <pc:sldMk cId="2802856221" sldId="265"/>
            <ac:spMk id="16" creationId="{5686BC94-E647-465D-8BE6-CF152B27CFD0}"/>
          </ac:spMkLst>
        </pc:spChg>
        <pc:spChg chg="add del mod">
          <ac:chgData name="伯尧" userId="86706a6a-cdaa-42d0-b31c-255ab0f7d779" providerId="ADAL" clId="{CCDF1461-4F2D-4802-8919-4EF27DAA15FC}" dt="2023-07-06T09:29:08.242" v="5700" actId="478"/>
          <ac:spMkLst>
            <pc:docMk/>
            <pc:sldMk cId="2802856221" sldId="265"/>
            <ac:spMk id="17" creationId="{72127FCF-71D0-4C94-910F-B7C918557313}"/>
          </ac:spMkLst>
        </pc:spChg>
        <pc:spChg chg="add del mod">
          <ac:chgData name="伯尧" userId="86706a6a-cdaa-42d0-b31c-255ab0f7d779" providerId="ADAL" clId="{CCDF1461-4F2D-4802-8919-4EF27DAA15FC}" dt="2023-07-06T09:29:08.242" v="5700" actId="478"/>
          <ac:spMkLst>
            <pc:docMk/>
            <pc:sldMk cId="2802856221" sldId="265"/>
            <ac:spMk id="18" creationId="{28331015-C453-4725-A344-A23C85C2D2C5}"/>
          </ac:spMkLst>
        </pc:spChg>
        <pc:graphicFrameChg chg="del">
          <ac:chgData name="伯尧" userId="86706a6a-cdaa-42d0-b31c-255ab0f7d779" providerId="ADAL" clId="{CCDF1461-4F2D-4802-8919-4EF27DAA15FC}" dt="2023-07-06T08:54:18.890" v="3664" actId="478"/>
          <ac:graphicFrameMkLst>
            <pc:docMk/>
            <pc:sldMk cId="2802856221" sldId="265"/>
            <ac:graphicFrameMk id="10" creationId="{A4A272DD-AD72-4D4A-9B9B-82D689F4CB34}"/>
          </ac:graphicFrameMkLst>
        </pc:graphicFrameChg>
        <pc:picChg chg="add del mod">
          <ac:chgData name="伯尧" userId="86706a6a-cdaa-42d0-b31c-255ab0f7d779" providerId="ADAL" clId="{CCDF1461-4F2D-4802-8919-4EF27DAA15FC}" dt="2023-07-06T08:55:06.497" v="3688" actId="22"/>
          <ac:picMkLst>
            <pc:docMk/>
            <pc:sldMk cId="2802856221" sldId="265"/>
            <ac:picMk id="6" creationId="{96673B9B-FB20-4382-8717-535E610D5E37}"/>
          </ac:picMkLst>
        </pc:picChg>
        <pc:picChg chg="mod">
          <ac:chgData name="伯尧" userId="86706a6a-cdaa-42d0-b31c-255ab0f7d779" providerId="ADAL" clId="{CCDF1461-4F2D-4802-8919-4EF27DAA15FC}" dt="2023-07-06T09:05:01.944" v="4243" actId="1076"/>
          <ac:picMkLst>
            <pc:docMk/>
            <pc:sldMk cId="2802856221" sldId="265"/>
            <ac:picMk id="7" creationId="{5EB6FA78-F8F2-4E9C-B757-03E84F3578E3}"/>
          </ac:picMkLst>
        </pc:picChg>
        <pc:picChg chg="add mod">
          <ac:chgData name="伯尧" userId="86706a6a-cdaa-42d0-b31c-255ab0f7d779" providerId="ADAL" clId="{CCDF1461-4F2D-4802-8919-4EF27DAA15FC}" dt="2023-07-06T09:04:28.120" v="4193" actId="1037"/>
          <ac:picMkLst>
            <pc:docMk/>
            <pc:sldMk cId="2802856221" sldId="265"/>
            <ac:picMk id="13" creationId="{E6265D06-D56B-4E6F-8B70-BBB645AD2FA1}"/>
          </ac:picMkLst>
        </pc:picChg>
      </pc:sldChg>
      <pc:sldChg chg="addSp delSp modSp add mod modAnim">
        <pc:chgData name="伯尧" userId="86706a6a-cdaa-42d0-b31c-255ab0f7d779" providerId="ADAL" clId="{CCDF1461-4F2D-4802-8919-4EF27DAA15FC}" dt="2023-07-06T09:01:39.753" v="4072" actId="478"/>
        <pc:sldMkLst>
          <pc:docMk/>
          <pc:sldMk cId="124060842" sldId="266"/>
        </pc:sldMkLst>
        <pc:spChg chg="mod">
          <ac:chgData name="伯尧" userId="86706a6a-cdaa-42d0-b31c-255ab0f7d779" providerId="ADAL" clId="{CCDF1461-4F2D-4802-8919-4EF27DAA15FC}" dt="2023-07-06T08:58:33.049" v="3948" actId="1076"/>
          <ac:spMkLst>
            <pc:docMk/>
            <pc:sldMk cId="124060842" sldId="266"/>
            <ac:spMk id="2" creationId="{9CB21BB8-F8C9-41D1-B489-6478596BA4E0}"/>
          </ac:spMkLst>
        </pc:spChg>
        <pc:spChg chg="mod">
          <ac:chgData name="伯尧" userId="86706a6a-cdaa-42d0-b31c-255ab0f7d779" providerId="ADAL" clId="{CCDF1461-4F2D-4802-8919-4EF27DAA15FC}" dt="2023-07-06T08:56:51.007" v="3759" actId="1038"/>
          <ac:spMkLst>
            <pc:docMk/>
            <pc:sldMk cId="124060842" sldId="266"/>
            <ac:spMk id="4" creationId="{28C55140-B3BA-4608-AD60-11F4DD31F25D}"/>
          </ac:spMkLst>
        </pc:spChg>
        <pc:spChg chg="mod">
          <ac:chgData name="伯尧" userId="86706a6a-cdaa-42d0-b31c-255ab0f7d779" providerId="ADAL" clId="{CCDF1461-4F2D-4802-8919-4EF27DAA15FC}" dt="2023-07-06T08:57:05.138" v="3762" actId="14100"/>
          <ac:spMkLst>
            <pc:docMk/>
            <pc:sldMk cId="124060842" sldId="266"/>
            <ac:spMk id="9" creationId="{5CAD9266-7A24-48FC-9D64-5F23F26215E7}"/>
          </ac:spMkLst>
        </pc:spChg>
        <pc:spChg chg="add mod">
          <ac:chgData name="伯尧" userId="86706a6a-cdaa-42d0-b31c-255ab0f7d779" providerId="ADAL" clId="{CCDF1461-4F2D-4802-8919-4EF27DAA15FC}" dt="2023-07-06T08:57:11.496" v="3777" actId="1037"/>
          <ac:spMkLst>
            <pc:docMk/>
            <pc:sldMk cId="124060842" sldId="266"/>
            <ac:spMk id="11" creationId="{8F1214D1-7E91-4CF8-A333-73D3B9ED0623}"/>
          </ac:spMkLst>
        </pc:spChg>
        <pc:spChg chg="add mod">
          <ac:chgData name="伯尧" userId="86706a6a-cdaa-42d0-b31c-255ab0f7d779" providerId="ADAL" clId="{CCDF1461-4F2D-4802-8919-4EF27DAA15FC}" dt="2023-07-06T08:57:52.121" v="3943" actId="14100"/>
          <ac:spMkLst>
            <pc:docMk/>
            <pc:sldMk cId="124060842" sldId="266"/>
            <ac:spMk id="12" creationId="{B47EC278-4179-45CA-8BDD-D71B4B5B4759}"/>
          </ac:spMkLst>
        </pc:spChg>
        <pc:spChg chg="del">
          <ac:chgData name="伯尧" userId="86706a6a-cdaa-42d0-b31c-255ab0f7d779" providerId="ADAL" clId="{CCDF1461-4F2D-4802-8919-4EF27DAA15FC}" dt="2023-07-06T08:56:16.668" v="3704" actId="478"/>
          <ac:spMkLst>
            <pc:docMk/>
            <pc:sldMk cId="124060842" sldId="266"/>
            <ac:spMk id="14" creationId="{F8348238-9E9E-4246-8651-120AEA334E76}"/>
          </ac:spMkLst>
        </pc:spChg>
        <pc:spChg chg="add del mod">
          <ac:chgData name="伯尧" userId="86706a6a-cdaa-42d0-b31c-255ab0f7d779" providerId="ADAL" clId="{CCDF1461-4F2D-4802-8919-4EF27DAA15FC}" dt="2023-07-06T09:00:13.090" v="3970" actId="1076"/>
          <ac:spMkLst>
            <pc:docMk/>
            <pc:sldMk cId="124060842" sldId="266"/>
            <ac:spMk id="17" creationId="{E7227B70-3BDF-4C7F-8AA3-99A108735CE6}"/>
          </ac:spMkLst>
        </pc:spChg>
        <pc:spChg chg="add mod">
          <ac:chgData name="伯尧" userId="86706a6a-cdaa-42d0-b31c-255ab0f7d779" providerId="ADAL" clId="{CCDF1461-4F2D-4802-8919-4EF27DAA15FC}" dt="2023-07-06T09:00:47.245" v="4065" actId="14100"/>
          <ac:spMkLst>
            <pc:docMk/>
            <pc:sldMk cId="124060842" sldId="266"/>
            <ac:spMk id="18" creationId="{6DDBE06A-E954-4CA6-B066-93DC7E4B0B15}"/>
          </ac:spMkLst>
        </pc:spChg>
        <pc:spChg chg="add del mod">
          <ac:chgData name="伯尧" userId="86706a6a-cdaa-42d0-b31c-255ab0f7d779" providerId="ADAL" clId="{CCDF1461-4F2D-4802-8919-4EF27DAA15FC}" dt="2023-07-06T09:01:39.753" v="4072" actId="478"/>
          <ac:spMkLst>
            <pc:docMk/>
            <pc:sldMk cId="124060842" sldId="266"/>
            <ac:spMk id="19" creationId="{B04E6137-1D1F-4C94-928F-CEA89F6B30E5}"/>
          </ac:spMkLst>
        </pc:spChg>
        <pc:picChg chg="add mod">
          <ac:chgData name="伯尧" userId="86706a6a-cdaa-42d0-b31c-255ab0f7d779" providerId="ADAL" clId="{CCDF1461-4F2D-4802-8919-4EF27DAA15FC}" dt="2023-07-06T08:57:11.496" v="3777" actId="1037"/>
          <ac:picMkLst>
            <pc:docMk/>
            <pc:sldMk cId="124060842" sldId="266"/>
            <ac:picMk id="6" creationId="{00EF5128-D0B7-4283-94D4-24E5CA18AE1E}"/>
          </ac:picMkLst>
        </pc:picChg>
        <pc:picChg chg="mod">
          <ac:chgData name="伯尧" userId="86706a6a-cdaa-42d0-b31c-255ab0f7d779" providerId="ADAL" clId="{CCDF1461-4F2D-4802-8919-4EF27DAA15FC}" dt="2023-07-06T09:00:10.221" v="3969" actId="1076"/>
          <ac:picMkLst>
            <pc:docMk/>
            <pc:sldMk cId="124060842" sldId="266"/>
            <ac:picMk id="7" creationId="{5EB6FA78-F8F2-4E9C-B757-03E84F3578E3}"/>
          </ac:picMkLst>
        </pc:picChg>
        <pc:picChg chg="del">
          <ac:chgData name="伯尧" userId="86706a6a-cdaa-42d0-b31c-255ab0f7d779" providerId="ADAL" clId="{CCDF1461-4F2D-4802-8919-4EF27DAA15FC}" dt="2023-07-06T08:56:16.668" v="3704" actId="478"/>
          <ac:picMkLst>
            <pc:docMk/>
            <pc:sldMk cId="124060842" sldId="266"/>
            <ac:picMk id="13" creationId="{E6265D06-D56B-4E6F-8B70-BBB645AD2FA1}"/>
          </ac:picMkLst>
        </pc:picChg>
        <pc:cxnChg chg="add del mod">
          <ac:chgData name="伯尧" userId="86706a6a-cdaa-42d0-b31c-255ab0f7d779" providerId="ADAL" clId="{CCDF1461-4F2D-4802-8919-4EF27DAA15FC}" dt="2023-07-06T08:59:17.817" v="3956" actId="478"/>
          <ac:cxnSpMkLst>
            <pc:docMk/>
            <pc:sldMk cId="124060842" sldId="266"/>
            <ac:cxnSpMk id="10" creationId="{E9E35C15-08FE-47CF-A43B-1CD3C61E0234}"/>
          </ac:cxnSpMkLst>
        </pc:cxnChg>
      </pc:sldChg>
      <pc:sldChg chg="new del">
        <pc:chgData name="伯尧" userId="86706a6a-cdaa-42d0-b31c-255ab0f7d779" providerId="ADAL" clId="{CCDF1461-4F2D-4802-8919-4EF27DAA15FC}" dt="2023-07-06T08:56:08.651" v="3702" actId="47"/>
        <pc:sldMkLst>
          <pc:docMk/>
          <pc:sldMk cId="2511732495" sldId="266"/>
        </pc:sldMkLst>
      </pc:sldChg>
      <pc:sldChg chg="del">
        <pc:chgData name="伯尧" userId="86706a6a-cdaa-42d0-b31c-255ab0f7d779" providerId="ADAL" clId="{CCDF1461-4F2D-4802-8919-4EF27DAA15FC}" dt="2023-07-06T07:53:16.992" v="31" actId="47"/>
        <pc:sldMkLst>
          <pc:docMk/>
          <pc:sldMk cId="3646896024" sldId="266"/>
        </pc:sldMkLst>
      </pc:sldChg>
      <pc:sldChg chg="modSp new del mod ord">
        <pc:chgData name="伯尧" userId="86706a6a-cdaa-42d0-b31c-255ab0f7d779" providerId="ADAL" clId="{CCDF1461-4F2D-4802-8919-4EF27DAA15FC}" dt="2023-07-06T10:01:36.693" v="6571" actId="47"/>
        <pc:sldMkLst>
          <pc:docMk/>
          <pc:sldMk cId="253873899" sldId="267"/>
        </pc:sldMkLst>
        <pc:spChg chg="mod">
          <ac:chgData name="伯尧" userId="86706a6a-cdaa-42d0-b31c-255ab0f7d779" providerId="ADAL" clId="{CCDF1461-4F2D-4802-8919-4EF27DAA15FC}" dt="2023-07-06T09:08:01.789" v="4390" actId="20577"/>
          <ac:spMkLst>
            <pc:docMk/>
            <pc:sldMk cId="253873899" sldId="267"/>
            <ac:spMk id="2" creationId="{CFDF0B3D-82AA-4E63-8FE8-4399A9FF6150}"/>
          </ac:spMkLst>
        </pc:spChg>
        <pc:spChg chg="mod">
          <ac:chgData name="伯尧" userId="86706a6a-cdaa-42d0-b31c-255ab0f7d779" providerId="ADAL" clId="{CCDF1461-4F2D-4802-8919-4EF27DAA15FC}" dt="2023-07-06T09:02:08.044" v="4155"/>
          <ac:spMkLst>
            <pc:docMk/>
            <pc:sldMk cId="253873899" sldId="267"/>
            <ac:spMk id="3" creationId="{37DDC186-B2CC-4AAC-9353-16E5441E5B0E}"/>
          </ac:spMkLst>
        </pc:spChg>
      </pc:sldChg>
      <pc:sldChg chg="del">
        <pc:chgData name="伯尧" userId="86706a6a-cdaa-42d0-b31c-255ab0f7d779" providerId="ADAL" clId="{CCDF1461-4F2D-4802-8919-4EF27DAA15FC}" dt="2023-07-06T07:53:16.992" v="31" actId="47"/>
        <pc:sldMkLst>
          <pc:docMk/>
          <pc:sldMk cId="1769478258" sldId="267"/>
        </pc:sldMkLst>
      </pc:sldChg>
      <pc:sldChg chg="addSp modSp add mod">
        <pc:chgData name="伯尧" userId="86706a6a-cdaa-42d0-b31c-255ab0f7d779" providerId="ADAL" clId="{CCDF1461-4F2D-4802-8919-4EF27DAA15FC}" dt="2023-07-06T10:06:38.099" v="6687"/>
        <pc:sldMkLst>
          <pc:docMk/>
          <pc:sldMk cId="255809574" sldId="268"/>
        </pc:sldMkLst>
        <pc:spChg chg="mod">
          <ac:chgData name="伯尧" userId="86706a6a-cdaa-42d0-b31c-255ab0f7d779" providerId="ADAL" clId="{CCDF1461-4F2D-4802-8919-4EF27DAA15FC}" dt="2023-07-06T10:06:38.099" v="6687"/>
          <ac:spMkLst>
            <pc:docMk/>
            <pc:sldMk cId="255809574" sldId="268"/>
            <ac:spMk id="2" creationId="{CFDF0B3D-82AA-4E63-8FE8-4399A9FF6150}"/>
          </ac:spMkLst>
        </pc:spChg>
        <pc:spChg chg="add mod">
          <ac:chgData name="伯尧" userId="86706a6a-cdaa-42d0-b31c-255ab0f7d779" providerId="ADAL" clId="{CCDF1461-4F2D-4802-8919-4EF27DAA15FC}" dt="2023-07-06T09:41:04.968" v="5707" actId="1076"/>
          <ac:spMkLst>
            <pc:docMk/>
            <pc:sldMk cId="255809574" sldId="268"/>
            <ac:spMk id="6" creationId="{B52C13F1-F60F-4D65-9E4A-29F3D6FE2510}"/>
          </ac:spMkLst>
        </pc:spChg>
        <pc:spChg chg="add mod">
          <ac:chgData name="伯尧" userId="86706a6a-cdaa-42d0-b31c-255ab0f7d779" providerId="ADAL" clId="{CCDF1461-4F2D-4802-8919-4EF27DAA15FC}" dt="2023-07-06T09:55:50.903" v="6172" actId="14100"/>
          <ac:spMkLst>
            <pc:docMk/>
            <pc:sldMk cId="255809574" sldId="268"/>
            <ac:spMk id="7" creationId="{FF10E06F-E325-4029-A6AA-B219234687E8}"/>
          </ac:spMkLst>
        </pc:spChg>
        <pc:picChg chg="add mod">
          <ac:chgData name="伯尧" userId="86706a6a-cdaa-42d0-b31c-255ab0f7d779" providerId="ADAL" clId="{CCDF1461-4F2D-4802-8919-4EF27DAA15FC}" dt="2023-07-06T09:41:04.968" v="5707" actId="1076"/>
          <ac:picMkLst>
            <pc:docMk/>
            <pc:sldMk cId="255809574" sldId="268"/>
            <ac:picMk id="4" creationId="{A66BBB1F-6B48-4085-888F-49D24BD311E7}"/>
          </ac:picMkLst>
        </pc:picChg>
        <pc:picChg chg="add mod">
          <ac:chgData name="伯尧" userId="86706a6a-cdaa-42d0-b31c-255ab0f7d779" providerId="ADAL" clId="{CCDF1461-4F2D-4802-8919-4EF27DAA15FC}" dt="2023-07-06T09:41:04.968" v="5707" actId="1076"/>
          <ac:picMkLst>
            <pc:docMk/>
            <pc:sldMk cId="255809574" sldId="268"/>
            <ac:picMk id="5" creationId="{D51AEF1C-27C0-4E71-9E51-69A783F163BB}"/>
          </ac:picMkLst>
        </pc:picChg>
      </pc:sldChg>
      <pc:sldChg chg="del">
        <pc:chgData name="伯尧" userId="86706a6a-cdaa-42d0-b31c-255ab0f7d779" providerId="ADAL" clId="{CCDF1461-4F2D-4802-8919-4EF27DAA15FC}" dt="2023-07-06T07:53:16.992" v="31" actId="47"/>
        <pc:sldMkLst>
          <pc:docMk/>
          <pc:sldMk cId="3551815417" sldId="268"/>
        </pc:sldMkLst>
      </pc:sldChg>
      <pc:sldChg chg="addSp delSp modSp add mod">
        <pc:chgData name="伯尧" userId="86706a6a-cdaa-42d0-b31c-255ab0f7d779" providerId="ADAL" clId="{CCDF1461-4F2D-4802-8919-4EF27DAA15FC}" dt="2023-07-06T10:06:48.226" v="6693" actId="27636"/>
        <pc:sldMkLst>
          <pc:docMk/>
          <pc:sldMk cId="1945067385" sldId="269"/>
        </pc:sldMkLst>
        <pc:spChg chg="mod ord">
          <ac:chgData name="伯尧" userId="86706a6a-cdaa-42d0-b31c-255ab0f7d779" providerId="ADAL" clId="{CCDF1461-4F2D-4802-8919-4EF27DAA15FC}" dt="2023-07-06T10:06:48.226" v="6693" actId="27636"/>
          <ac:spMkLst>
            <pc:docMk/>
            <pc:sldMk cId="1945067385" sldId="269"/>
            <ac:spMk id="2" creationId="{CFDF0B3D-82AA-4E63-8FE8-4399A9FF6150}"/>
          </ac:spMkLst>
        </pc:spChg>
        <pc:spChg chg="del">
          <ac:chgData name="伯尧" userId="86706a6a-cdaa-42d0-b31c-255ab0f7d779" providerId="ADAL" clId="{CCDF1461-4F2D-4802-8919-4EF27DAA15FC}" dt="2023-07-06T09:41:10.220" v="5709" actId="478"/>
          <ac:spMkLst>
            <pc:docMk/>
            <pc:sldMk cId="1945067385" sldId="269"/>
            <ac:spMk id="6" creationId="{B52C13F1-F60F-4D65-9E4A-29F3D6FE2510}"/>
          </ac:spMkLst>
        </pc:spChg>
        <pc:spChg chg="add mod">
          <ac:chgData name="伯尧" userId="86706a6a-cdaa-42d0-b31c-255ab0f7d779" providerId="ADAL" clId="{CCDF1461-4F2D-4802-8919-4EF27DAA15FC}" dt="2023-07-06T09:46:03.744" v="5835" actId="113"/>
          <ac:spMkLst>
            <pc:docMk/>
            <pc:sldMk cId="1945067385" sldId="269"/>
            <ac:spMk id="9" creationId="{BBECEFD6-23CF-488F-BF36-2E5AB4A4AB41}"/>
          </ac:spMkLst>
        </pc:spChg>
        <pc:spChg chg="add mod">
          <ac:chgData name="伯尧" userId="86706a6a-cdaa-42d0-b31c-255ab0f7d779" providerId="ADAL" clId="{CCDF1461-4F2D-4802-8919-4EF27DAA15FC}" dt="2023-07-06T09:44:30.590" v="5806" actId="1037"/>
          <ac:spMkLst>
            <pc:docMk/>
            <pc:sldMk cId="1945067385" sldId="269"/>
            <ac:spMk id="10" creationId="{F1D4A1F8-E104-416D-A41B-5E440E5F7135}"/>
          </ac:spMkLst>
        </pc:spChg>
        <pc:spChg chg="add mod">
          <ac:chgData name="伯尧" userId="86706a6a-cdaa-42d0-b31c-255ab0f7d779" providerId="ADAL" clId="{CCDF1461-4F2D-4802-8919-4EF27DAA15FC}" dt="2023-07-06T09:57:28.237" v="6431" actId="113"/>
          <ac:spMkLst>
            <pc:docMk/>
            <pc:sldMk cId="1945067385" sldId="269"/>
            <ac:spMk id="15" creationId="{14CCBCD0-D6C9-4D81-8F9E-6442BB3180DA}"/>
          </ac:spMkLst>
        </pc:spChg>
        <pc:spChg chg="add mod">
          <ac:chgData name="伯尧" userId="86706a6a-cdaa-42d0-b31c-255ab0f7d779" providerId="ADAL" clId="{CCDF1461-4F2D-4802-8919-4EF27DAA15FC}" dt="2023-07-06T09:49:54.195" v="6015" actId="208"/>
          <ac:spMkLst>
            <pc:docMk/>
            <pc:sldMk cId="1945067385" sldId="269"/>
            <ac:spMk id="16" creationId="{FC1FC71D-85B8-4903-9A65-AD5B63BF2176}"/>
          </ac:spMkLst>
        </pc:spChg>
        <pc:spChg chg="add mod">
          <ac:chgData name="伯尧" userId="86706a6a-cdaa-42d0-b31c-255ab0f7d779" providerId="ADAL" clId="{CCDF1461-4F2D-4802-8919-4EF27DAA15FC}" dt="2023-07-06T09:49:57.980" v="6016" actId="208"/>
          <ac:spMkLst>
            <pc:docMk/>
            <pc:sldMk cId="1945067385" sldId="269"/>
            <ac:spMk id="17" creationId="{7960A58F-CD94-44F5-B80D-D94B943264B4}"/>
          </ac:spMkLst>
        </pc:spChg>
        <pc:spChg chg="add mod">
          <ac:chgData name="伯尧" userId="86706a6a-cdaa-42d0-b31c-255ab0f7d779" providerId="ADAL" clId="{CCDF1461-4F2D-4802-8919-4EF27DAA15FC}" dt="2023-07-06T09:49:42.616" v="6013" actId="207"/>
          <ac:spMkLst>
            <pc:docMk/>
            <pc:sldMk cId="1945067385" sldId="269"/>
            <ac:spMk id="18" creationId="{E2A43CF2-2296-4D3B-8DF9-1BE6A133B756}"/>
          </ac:spMkLst>
        </pc:spChg>
        <pc:spChg chg="add mod">
          <ac:chgData name="伯尧" userId="86706a6a-cdaa-42d0-b31c-255ab0f7d779" providerId="ADAL" clId="{CCDF1461-4F2D-4802-8919-4EF27DAA15FC}" dt="2023-07-06T09:49:44.974" v="6014" actId="207"/>
          <ac:spMkLst>
            <pc:docMk/>
            <pc:sldMk cId="1945067385" sldId="269"/>
            <ac:spMk id="19" creationId="{1EA704B1-C605-464B-B4D9-46525FD9EE57}"/>
          </ac:spMkLst>
        </pc:spChg>
        <pc:picChg chg="del">
          <ac:chgData name="伯尧" userId="86706a6a-cdaa-42d0-b31c-255ab0f7d779" providerId="ADAL" clId="{CCDF1461-4F2D-4802-8919-4EF27DAA15FC}" dt="2023-07-06T09:41:10.220" v="5709" actId="478"/>
          <ac:picMkLst>
            <pc:docMk/>
            <pc:sldMk cId="1945067385" sldId="269"/>
            <ac:picMk id="4" creationId="{A66BBB1F-6B48-4085-888F-49D24BD311E7}"/>
          </ac:picMkLst>
        </pc:picChg>
        <pc:picChg chg="del">
          <ac:chgData name="伯尧" userId="86706a6a-cdaa-42d0-b31c-255ab0f7d779" providerId="ADAL" clId="{CCDF1461-4F2D-4802-8919-4EF27DAA15FC}" dt="2023-07-06T09:41:10.220" v="5709" actId="478"/>
          <ac:picMkLst>
            <pc:docMk/>
            <pc:sldMk cId="1945067385" sldId="269"/>
            <ac:picMk id="5" creationId="{D51AEF1C-27C0-4E71-9E51-69A783F163BB}"/>
          </ac:picMkLst>
        </pc:picChg>
        <pc:picChg chg="add mod">
          <ac:chgData name="伯尧" userId="86706a6a-cdaa-42d0-b31c-255ab0f7d779" providerId="ADAL" clId="{CCDF1461-4F2D-4802-8919-4EF27DAA15FC}" dt="2023-07-06T09:44:30.590" v="5806" actId="1037"/>
          <ac:picMkLst>
            <pc:docMk/>
            <pc:sldMk cId="1945067385" sldId="269"/>
            <ac:picMk id="7" creationId="{7E009076-19E3-4920-93B1-7529DF14A5AC}"/>
          </ac:picMkLst>
        </pc:picChg>
        <pc:picChg chg="add mod">
          <ac:chgData name="伯尧" userId="86706a6a-cdaa-42d0-b31c-255ab0f7d779" providerId="ADAL" clId="{CCDF1461-4F2D-4802-8919-4EF27DAA15FC}" dt="2023-07-06T09:44:03.233" v="5785" actId="1037"/>
          <ac:picMkLst>
            <pc:docMk/>
            <pc:sldMk cId="1945067385" sldId="269"/>
            <ac:picMk id="8" creationId="{B0D91143-C001-4F76-BBFE-DDFC25C09179}"/>
          </ac:picMkLst>
        </pc:picChg>
        <pc:picChg chg="add mod">
          <ac:chgData name="伯尧" userId="86706a6a-cdaa-42d0-b31c-255ab0f7d779" providerId="ADAL" clId="{CCDF1461-4F2D-4802-8919-4EF27DAA15FC}" dt="2023-07-06T09:43:18.895" v="5757" actId="1076"/>
          <ac:picMkLst>
            <pc:docMk/>
            <pc:sldMk cId="1945067385" sldId="269"/>
            <ac:picMk id="12" creationId="{5B847E45-5848-439C-AB90-9EF0E0BB3A0A}"/>
          </ac:picMkLst>
        </pc:picChg>
        <pc:picChg chg="add mod">
          <ac:chgData name="伯尧" userId="86706a6a-cdaa-42d0-b31c-255ab0f7d779" providerId="ADAL" clId="{CCDF1461-4F2D-4802-8919-4EF27DAA15FC}" dt="2023-07-06T09:43:59.484" v="5769" actId="1037"/>
          <ac:picMkLst>
            <pc:docMk/>
            <pc:sldMk cId="1945067385" sldId="269"/>
            <ac:picMk id="14" creationId="{F8A69BAB-7ADC-4CFD-AA77-8E82D3486D5F}"/>
          </ac:picMkLst>
        </pc:picChg>
      </pc:sldChg>
      <pc:sldChg chg="del">
        <pc:chgData name="伯尧" userId="86706a6a-cdaa-42d0-b31c-255ab0f7d779" providerId="ADAL" clId="{CCDF1461-4F2D-4802-8919-4EF27DAA15FC}" dt="2023-07-06T07:53:16.992" v="31" actId="47"/>
        <pc:sldMkLst>
          <pc:docMk/>
          <pc:sldMk cId="2655475410" sldId="270"/>
        </pc:sldMkLst>
      </pc:sldChg>
      <pc:sldChg chg="addSp delSp modSp add mod ord">
        <pc:chgData name="伯尧" userId="86706a6a-cdaa-42d0-b31c-255ab0f7d779" providerId="ADAL" clId="{CCDF1461-4F2D-4802-8919-4EF27DAA15FC}" dt="2023-07-06T10:18:49.149" v="7081" actId="1076"/>
        <pc:sldMkLst>
          <pc:docMk/>
          <pc:sldMk cId="3954812234" sldId="270"/>
        </pc:sldMkLst>
        <pc:spChg chg="mod">
          <ac:chgData name="伯尧" userId="86706a6a-cdaa-42d0-b31c-255ab0f7d779" providerId="ADAL" clId="{CCDF1461-4F2D-4802-8919-4EF27DAA15FC}" dt="2023-07-06T10:07:17.187" v="6695" actId="1076"/>
          <ac:spMkLst>
            <pc:docMk/>
            <pc:sldMk cId="3954812234" sldId="270"/>
            <ac:spMk id="2" creationId="{CFDF0B3D-82AA-4E63-8FE8-4399A9FF6150}"/>
          </ac:spMkLst>
        </pc:spChg>
        <pc:spChg chg="add mod">
          <ac:chgData name="伯尧" userId="86706a6a-cdaa-42d0-b31c-255ab0f7d779" providerId="ADAL" clId="{CCDF1461-4F2D-4802-8919-4EF27DAA15FC}" dt="2023-07-06T09:55:23.621" v="6112" actId="14100"/>
          <ac:spMkLst>
            <pc:docMk/>
            <pc:sldMk cId="3954812234" sldId="270"/>
            <ac:spMk id="7" creationId="{4A493E0C-4A6C-4F53-AB35-DFC1D51BFDB7}"/>
          </ac:spMkLst>
        </pc:spChg>
        <pc:spChg chg="add del mod">
          <ac:chgData name="伯尧" userId="86706a6a-cdaa-42d0-b31c-255ab0f7d779" providerId="ADAL" clId="{CCDF1461-4F2D-4802-8919-4EF27DAA15FC}" dt="2023-07-06T09:58:08.861" v="6433" actId="767"/>
          <ac:spMkLst>
            <pc:docMk/>
            <pc:sldMk cId="3954812234" sldId="270"/>
            <ac:spMk id="10" creationId="{51F82642-844F-4122-A765-64C91AFC2F25}"/>
          </ac:spMkLst>
        </pc:spChg>
        <pc:spChg chg="add mod">
          <ac:chgData name="伯尧" userId="86706a6a-cdaa-42d0-b31c-255ab0f7d779" providerId="ADAL" clId="{CCDF1461-4F2D-4802-8919-4EF27DAA15FC}" dt="2023-07-06T09:58:29.053" v="6440" actId="1076"/>
          <ac:spMkLst>
            <pc:docMk/>
            <pc:sldMk cId="3954812234" sldId="270"/>
            <ac:spMk id="12" creationId="{5194CC49-9ED8-4F2B-953D-F72B12D79575}"/>
          </ac:spMkLst>
        </pc:spChg>
        <pc:spChg chg="add mod">
          <ac:chgData name="伯尧" userId="86706a6a-cdaa-42d0-b31c-255ab0f7d779" providerId="ADAL" clId="{CCDF1461-4F2D-4802-8919-4EF27DAA15FC}" dt="2023-07-06T09:58:37.852" v="6459"/>
          <ac:spMkLst>
            <pc:docMk/>
            <pc:sldMk cId="3954812234" sldId="270"/>
            <ac:spMk id="13" creationId="{1A339744-913C-47E8-A954-70A903DDE270}"/>
          </ac:spMkLst>
        </pc:spChg>
        <pc:spChg chg="add mod">
          <ac:chgData name="伯尧" userId="86706a6a-cdaa-42d0-b31c-255ab0f7d779" providerId="ADAL" clId="{CCDF1461-4F2D-4802-8919-4EF27DAA15FC}" dt="2023-07-06T10:01:02.449" v="6570" actId="113"/>
          <ac:spMkLst>
            <pc:docMk/>
            <pc:sldMk cId="3954812234" sldId="270"/>
            <ac:spMk id="14" creationId="{8AD83595-C981-4D8C-AB0C-00B495640A59}"/>
          </ac:spMkLst>
        </pc:spChg>
        <pc:graphicFrameChg chg="add mod">
          <ac:chgData name="伯尧" userId="86706a6a-cdaa-42d0-b31c-255ab0f7d779" providerId="ADAL" clId="{CCDF1461-4F2D-4802-8919-4EF27DAA15FC}" dt="2023-07-06T09:54:50.777" v="6036" actId="1076"/>
          <ac:graphicFrameMkLst>
            <pc:docMk/>
            <pc:sldMk cId="3954812234" sldId="270"/>
            <ac:graphicFrameMk id="8" creationId="{FEA32462-064E-44FC-A04B-9CCE462F410B}"/>
          </ac:graphicFrameMkLst>
        </pc:graphicFrameChg>
        <pc:graphicFrameChg chg="add mod">
          <ac:chgData name="伯尧" userId="86706a6a-cdaa-42d0-b31c-255ab0f7d779" providerId="ADAL" clId="{CCDF1461-4F2D-4802-8919-4EF27DAA15FC}" dt="2023-07-06T09:54:50.777" v="6036" actId="1076"/>
          <ac:graphicFrameMkLst>
            <pc:docMk/>
            <pc:sldMk cId="3954812234" sldId="270"/>
            <ac:graphicFrameMk id="9" creationId="{8810588B-D674-461B-B121-D730A33C64F0}"/>
          </ac:graphicFrameMkLst>
        </pc:graphicFrameChg>
        <pc:picChg chg="add mod">
          <ac:chgData name="伯尧" userId="86706a6a-cdaa-42d0-b31c-255ab0f7d779" providerId="ADAL" clId="{CCDF1461-4F2D-4802-8919-4EF27DAA15FC}" dt="2023-07-06T09:54:52.484" v="6037" actId="1076"/>
          <ac:picMkLst>
            <pc:docMk/>
            <pc:sldMk cId="3954812234" sldId="270"/>
            <ac:picMk id="4" creationId="{13E23499-6BA8-479C-BF16-248A2CDF94AE}"/>
          </ac:picMkLst>
        </pc:picChg>
        <pc:picChg chg="add mod">
          <ac:chgData name="伯尧" userId="86706a6a-cdaa-42d0-b31c-255ab0f7d779" providerId="ADAL" clId="{CCDF1461-4F2D-4802-8919-4EF27DAA15FC}" dt="2023-07-06T10:18:49.149" v="7081" actId="1076"/>
          <ac:picMkLst>
            <pc:docMk/>
            <pc:sldMk cId="3954812234" sldId="270"/>
            <ac:picMk id="6" creationId="{A00FE007-FD7C-4F38-8A94-77F1008DF973}"/>
          </ac:picMkLst>
        </pc:picChg>
      </pc:sldChg>
      <pc:sldChg chg="addSp delSp modSp add mod modAnim">
        <pc:chgData name="伯尧" userId="86706a6a-cdaa-42d0-b31c-255ab0f7d779" providerId="ADAL" clId="{CCDF1461-4F2D-4802-8919-4EF27DAA15FC}" dt="2023-07-06T10:21:20.754" v="7120" actId="11"/>
        <pc:sldMkLst>
          <pc:docMk/>
          <pc:sldMk cId="1878167505" sldId="271"/>
        </pc:sldMkLst>
        <pc:spChg chg="mod">
          <ac:chgData name="伯尧" userId="86706a6a-cdaa-42d0-b31c-255ab0f7d779" providerId="ADAL" clId="{CCDF1461-4F2D-4802-8919-4EF27DAA15FC}" dt="2023-07-06T10:21:20.754" v="7120" actId="11"/>
          <ac:spMkLst>
            <pc:docMk/>
            <pc:sldMk cId="1878167505" sldId="271"/>
            <ac:spMk id="2" creationId="{CFDF0B3D-82AA-4E63-8FE8-4399A9FF6150}"/>
          </ac:spMkLst>
        </pc:spChg>
        <pc:spChg chg="del">
          <ac:chgData name="伯尧" userId="86706a6a-cdaa-42d0-b31c-255ab0f7d779" providerId="ADAL" clId="{CCDF1461-4F2D-4802-8919-4EF27DAA15FC}" dt="2023-07-06T09:59:55.211" v="6561" actId="478"/>
          <ac:spMkLst>
            <pc:docMk/>
            <pc:sldMk cId="1878167505" sldId="271"/>
            <ac:spMk id="7" creationId="{4A493E0C-4A6C-4F53-AB35-DFC1D51BFDB7}"/>
          </ac:spMkLst>
        </pc:spChg>
        <pc:spChg chg="del mod">
          <ac:chgData name="伯尧" userId="86706a6a-cdaa-42d0-b31c-255ab0f7d779" providerId="ADAL" clId="{CCDF1461-4F2D-4802-8919-4EF27DAA15FC}" dt="2023-07-06T10:00:26.715" v="6567" actId="478"/>
          <ac:spMkLst>
            <pc:docMk/>
            <pc:sldMk cId="1878167505" sldId="271"/>
            <ac:spMk id="12" creationId="{5194CC49-9ED8-4F2B-953D-F72B12D79575}"/>
          </ac:spMkLst>
        </pc:spChg>
        <pc:spChg chg="del mod">
          <ac:chgData name="伯尧" userId="86706a6a-cdaa-42d0-b31c-255ab0f7d779" providerId="ADAL" clId="{CCDF1461-4F2D-4802-8919-4EF27DAA15FC}" dt="2023-07-06T10:00:26.715" v="6567" actId="478"/>
          <ac:spMkLst>
            <pc:docMk/>
            <pc:sldMk cId="1878167505" sldId="271"/>
            <ac:spMk id="13" creationId="{1A339744-913C-47E8-A954-70A903DDE270}"/>
          </ac:spMkLst>
        </pc:spChg>
        <pc:spChg chg="del">
          <ac:chgData name="伯尧" userId="86706a6a-cdaa-42d0-b31c-255ab0f7d779" providerId="ADAL" clId="{CCDF1461-4F2D-4802-8919-4EF27DAA15FC}" dt="2023-07-06T09:59:57.002" v="6562" actId="478"/>
          <ac:spMkLst>
            <pc:docMk/>
            <pc:sldMk cId="1878167505" sldId="271"/>
            <ac:spMk id="14" creationId="{8AD83595-C981-4D8C-AB0C-00B495640A59}"/>
          </ac:spMkLst>
        </pc:spChg>
        <pc:spChg chg="add mod">
          <ac:chgData name="伯尧" userId="86706a6a-cdaa-42d0-b31c-255ab0f7d779" providerId="ADAL" clId="{CCDF1461-4F2D-4802-8919-4EF27DAA15FC}" dt="2023-07-06T10:07:41.059" v="6697" actId="1076"/>
          <ac:spMkLst>
            <pc:docMk/>
            <pc:sldMk cId="1878167505" sldId="271"/>
            <ac:spMk id="16" creationId="{1287AE77-7FC2-4B9A-B30F-9C3C96BDBC0B}"/>
          </ac:spMkLst>
        </pc:spChg>
        <pc:spChg chg="add mod">
          <ac:chgData name="伯尧" userId="86706a6a-cdaa-42d0-b31c-255ab0f7d779" providerId="ADAL" clId="{CCDF1461-4F2D-4802-8919-4EF27DAA15FC}" dt="2023-07-06T10:07:41.059" v="6697" actId="1076"/>
          <ac:spMkLst>
            <pc:docMk/>
            <pc:sldMk cId="1878167505" sldId="271"/>
            <ac:spMk id="17" creationId="{1C8A3323-07F4-4950-AD77-BAB9DDC5354C}"/>
          </ac:spMkLst>
        </pc:spChg>
        <pc:spChg chg="add mod">
          <ac:chgData name="伯尧" userId="86706a6a-cdaa-42d0-b31c-255ab0f7d779" providerId="ADAL" clId="{CCDF1461-4F2D-4802-8919-4EF27DAA15FC}" dt="2023-07-06T10:13:07.663" v="6881"/>
          <ac:spMkLst>
            <pc:docMk/>
            <pc:sldMk cId="1878167505" sldId="271"/>
            <ac:spMk id="18" creationId="{109CA6C7-35B3-402A-9E07-11BB73E238CC}"/>
          </ac:spMkLst>
        </pc:spChg>
        <pc:spChg chg="add mod">
          <ac:chgData name="伯尧" userId="86706a6a-cdaa-42d0-b31c-255ab0f7d779" providerId="ADAL" clId="{CCDF1461-4F2D-4802-8919-4EF27DAA15FC}" dt="2023-07-06T10:11:27.516" v="6866"/>
          <ac:spMkLst>
            <pc:docMk/>
            <pc:sldMk cId="1878167505" sldId="271"/>
            <ac:spMk id="19" creationId="{60CF4CF4-38BC-4645-B922-06105485F6A8}"/>
          </ac:spMkLst>
        </pc:spChg>
        <pc:spChg chg="add mod">
          <ac:chgData name="伯尧" userId="86706a6a-cdaa-42d0-b31c-255ab0f7d779" providerId="ADAL" clId="{CCDF1461-4F2D-4802-8919-4EF27DAA15FC}" dt="2023-07-06T10:09:48.544" v="6817" actId="20577"/>
          <ac:spMkLst>
            <pc:docMk/>
            <pc:sldMk cId="1878167505" sldId="271"/>
            <ac:spMk id="20" creationId="{EFE5BED2-1546-4F81-A2E0-2B63C422DCBE}"/>
          </ac:spMkLst>
        </pc:spChg>
        <pc:spChg chg="add mod">
          <ac:chgData name="伯尧" userId="86706a6a-cdaa-42d0-b31c-255ab0f7d779" providerId="ADAL" clId="{CCDF1461-4F2D-4802-8919-4EF27DAA15FC}" dt="2023-07-06T10:10:57.955" v="6851" actId="1076"/>
          <ac:spMkLst>
            <pc:docMk/>
            <pc:sldMk cId="1878167505" sldId="271"/>
            <ac:spMk id="21" creationId="{F802FC32-7037-4406-B5C4-D685AA621304}"/>
          </ac:spMkLst>
        </pc:spChg>
        <pc:spChg chg="add mod">
          <ac:chgData name="伯尧" userId="86706a6a-cdaa-42d0-b31c-255ab0f7d779" providerId="ADAL" clId="{CCDF1461-4F2D-4802-8919-4EF27DAA15FC}" dt="2023-07-06T10:11:05.403" v="6854" actId="14100"/>
          <ac:spMkLst>
            <pc:docMk/>
            <pc:sldMk cId="1878167505" sldId="271"/>
            <ac:spMk id="22" creationId="{02F1D143-8B93-4876-B18A-5E5A718A16E3}"/>
          </ac:spMkLst>
        </pc:spChg>
        <pc:graphicFrameChg chg="del mod">
          <ac:chgData name="伯尧" userId="86706a6a-cdaa-42d0-b31c-255ab0f7d779" providerId="ADAL" clId="{CCDF1461-4F2D-4802-8919-4EF27DAA15FC}" dt="2023-07-06T10:00:29.557" v="6568" actId="478"/>
          <ac:graphicFrameMkLst>
            <pc:docMk/>
            <pc:sldMk cId="1878167505" sldId="271"/>
            <ac:graphicFrameMk id="8" creationId="{FEA32462-064E-44FC-A04B-9CCE462F410B}"/>
          </ac:graphicFrameMkLst>
        </pc:graphicFrameChg>
        <pc:graphicFrameChg chg="del mod">
          <ac:chgData name="伯尧" userId="86706a6a-cdaa-42d0-b31c-255ab0f7d779" providerId="ADAL" clId="{CCDF1461-4F2D-4802-8919-4EF27DAA15FC}" dt="2023-07-06T10:00:29.557" v="6568" actId="478"/>
          <ac:graphicFrameMkLst>
            <pc:docMk/>
            <pc:sldMk cId="1878167505" sldId="271"/>
            <ac:graphicFrameMk id="9" creationId="{8810588B-D674-461B-B121-D730A33C64F0}"/>
          </ac:graphicFrameMkLst>
        </pc:graphicFrameChg>
        <pc:picChg chg="del mod">
          <ac:chgData name="伯尧" userId="86706a6a-cdaa-42d0-b31c-255ab0f7d779" providerId="ADAL" clId="{CCDF1461-4F2D-4802-8919-4EF27DAA15FC}" dt="2023-07-06T10:00:29.557" v="6568" actId="478"/>
          <ac:picMkLst>
            <pc:docMk/>
            <pc:sldMk cId="1878167505" sldId="271"/>
            <ac:picMk id="4" creationId="{13E23499-6BA8-479C-BF16-248A2CDF94AE}"/>
          </ac:picMkLst>
        </pc:picChg>
        <pc:picChg chg="del mod">
          <ac:chgData name="伯尧" userId="86706a6a-cdaa-42d0-b31c-255ab0f7d779" providerId="ADAL" clId="{CCDF1461-4F2D-4802-8919-4EF27DAA15FC}" dt="2023-07-06T10:00:26.715" v="6567" actId="478"/>
          <ac:picMkLst>
            <pc:docMk/>
            <pc:sldMk cId="1878167505" sldId="271"/>
            <ac:picMk id="6" creationId="{A00FE007-FD7C-4F38-8A94-77F1008DF973}"/>
          </ac:picMkLst>
        </pc:picChg>
        <pc:picChg chg="add mod">
          <ac:chgData name="伯尧" userId="86706a6a-cdaa-42d0-b31c-255ab0f7d779" providerId="ADAL" clId="{CCDF1461-4F2D-4802-8919-4EF27DAA15FC}" dt="2023-07-06T10:10:25.384" v="6844" actId="1076"/>
          <ac:picMkLst>
            <pc:docMk/>
            <pc:sldMk cId="1878167505" sldId="271"/>
            <ac:picMk id="10" creationId="{58E161C4-0E80-4F96-8910-B838F69C46C7}"/>
          </ac:picMkLst>
        </pc:picChg>
        <pc:picChg chg="add mod">
          <ac:chgData name="伯尧" userId="86706a6a-cdaa-42d0-b31c-255ab0f7d779" providerId="ADAL" clId="{CCDF1461-4F2D-4802-8919-4EF27DAA15FC}" dt="2023-07-06T10:07:41.059" v="6697" actId="1076"/>
          <ac:picMkLst>
            <pc:docMk/>
            <pc:sldMk cId="1878167505" sldId="271"/>
            <ac:picMk id="15" creationId="{420CA738-589D-41D8-8967-D60C7AB100AA}"/>
          </ac:picMkLst>
        </pc:picChg>
      </pc:sldChg>
      <pc:sldChg chg="addSp delSp modSp add mod">
        <pc:chgData name="伯尧" userId="86706a6a-cdaa-42d0-b31c-255ab0f7d779" providerId="ADAL" clId="{CCDF1461-4F2D-4802-8919-4EF27DAA15FC}" dt="2023-07-06T10:21:31.043" v="7122" actId="11"/>
        <pc:sldMkLst>
          <pc:docMk/>
          <pc:sldMk cId="1233885872" sldId="272"/>
        </pc:sldMkLst>
        <pc:spChg chg="mod">
          <ac:chgData name="伯尧" userId="86706a6a-cdaa-42d0-b31c-255ab0f7d779" providerId="ADAL" clId="{CCDF1461-4F2D-4802-8919-4EF27DAA15FC}" dt="2023-07-06T10:21:31.043" v="7122" actId="11"/>
          <ac:spMkLst>
            <pc:docMk/>
            <pc:sldMk cId="1233885872" sldId="272"/>
            <ac:spMk id="2" creationId="{CFDF0B3D-82AA-4E63-8FE8-4399A9FF6150}"/>
          </ac:spMkLst>
        </pc:spChg>
        <pc:spChg chg="del">
          <ac:chgData name="伯尧" userId="86706a6a-cdaa-42d0-b31c-255ab0f7d779" providerId="ADAL" clId="{CCDF1461-4F2D-4802-8919-4EF27DAA15FC}" dt="2023-07-06T10:16:46.203" v="7020" actId="478"/>
          <ac:spMkLst>
            <pc:docMk/>
            <pc:sldMk cId="1233885872" sldId="272"/>
            <ac:spMk id="16" creationId="{1287AE77-7FC2-4B9A-B30F-9C3C96BDBC0B}"/>
          </ac:spMkLst>
        </pc:spChg>
        <pc:spChg chg="del">
          <ac:chgData name="伯尧" userId="86706a6a-cdaa-42d0-b31c-255ab0f7d779" providerId="ADAL" clId="{CCDF1461-4F2D-4802-8919-4EF27DAA15FC}" dt="2023-07-06T10:16:46.203" v="7020" actId="478"/>
          <ac:spMkLst>
            <pc:docMk/>
            <pc:sldMk cId="1233885872" sldId="272"/>
            <ac:spMk id="17" creationId="{1C8A3323-07F4-4950-AD77-BAB9DDC5354C}"/>
          </ac:spMkLst>
        </pc:spChg>
        <pc:spChg chg="mod">
          <ac:chgData name="伯尧" userId="86706a6a-cdaa-42d0-b31c-255ab0f7d779" providerId="ADAL" clId="{CCDF1461-4F2D-4802-8919-4EF27DAA15FC}" dt="2023-07-06T10:17:45.552" v="7052" actId="1076"/>
          <ac:spMkLst>
            <pc:docMk/>
            <pc:sldMk cId="1233885872" sldId="272"/>
            <ac:spMk id="18" creationId="{109CA6C7-35B3-402A-9E07-11BB73E238CC}"/>
          </ac:spMkLst>
        </pc:spChg>
        <pc:spChg chg="del mod">
          <ac:chgData name="伯尧" userId="86706a6a-cdaa-42d0-b31c-255ab0f7d779" providerId="ADAL" clId="{CCDF1461-4F2D-4802-8919-4EF27DAA15FC}" dt="2023-07-06T10:16:55.800" v="7024" actId="478"/>
          <ac:spMkLst>
            <pc:docMk/>
            <pc:sldMk cId="1233885872" sldId="272"/>
            <ac:spMk id="19" creationId="{60CF4CF4-38BC-4645-B922-06105485F6A8}"/>
          </ac:spMkLst>
        </pc:spChg>
        <pc:spChg chg="mod">
          <ac:chgData name="伯尧" userId="86706a6a-cdaa-42d0-b31c-255ab0f7d779" providerId="ADAL" clId="{CCDF1461-4F2D-4802-8919-4EF27DAA15FC}" dt="2023-07-06T10:17:43.930" v="7051" actId="1076"/>
          <ac:spMkLst>
            <pc:docMk/>
            <pc:sldMk cId="1233885872" sldId="272"/>
            <ac:spMk id="20" creationId="{EFE5BED2-1546-4F81-A2E0-2B63C422DCBE}"/>
          </ac:spMkLst>
        </pc:spChg>
        <pc:spChg chg="del">
          <ac:chgData name="伯尧" userId="86706a6a-cdaa-42d0-b31c-255ab0f7d779" providerId="ADAL" clId="{CCDF1461-4F2D-4802-8919-4EF27DAA15FC}" dt="2023-07-06T10:16:46.203" v="7020" actId="478"/>
          <ac:spMkLst>
            <pc:docMk/>
            <pc:sldMk cId="1233885872" sldId="272"/>
            <ac:spMk id="21" creationId="{F802FC32-7037-4406-B5C4-D685AA621304}"/>
          </ac:spMkLst>
        </pc:spChg>
        <pc:spChg chg="del">
          <ac:chgData name="伯尧" userId="86706a6a-cdaa-42d0-b31c-255ab0f7d779" providerId="ADAL" clId="{CCDF1461-4F2D-4802-8919-4EF27DAA15FC}" dt="2023-07-06T10:16:46.203" v="7020" actId="478"/>
          <ac:spMkLst>
            <pc:docMk/>
            <pc:sldMk cId="1233885872" sldId="272"/>
            <ac:spMk id="22" creationId="{02F1D143-8B93-4876-B18A-5E5A718A16E3}"/>
          </ac:spMkLst>
        </pc:spChg>
        <pc:spChg chg="add mod">
          <ac:chgData name="伯尧" userId="86706a6a-cdaa-42d0-b31c-255ab0f7d779" providerId="ADAL" clId="{CCDF1461-4F2D-4802-8919-4EF27DAA15FC}" dt="2023-07-06T10:18:26.809" v="7079" actId="20577"/>
          <ac:spMkLst>
            <pc:docMk/>
            <pc:sldMk cId="1233885872" sldId="272"/>
            <ac:spMk id="23" creationId="{D5E40EF5-1FDB-43A6-96F7-1956E41419B3}"/>
          </ac:spMkLst>
        </pc:spChg>
        <pc:picChg chg="add mod">
          <ac:chgData name="伯尧" userId="86706a6a-cdaa-42d0-b31c-255ab0f7d779" providerId="ADAL" clId="{CCDF1461-4F2D-4802-8919-4EF27DAA15FC}" dt="2023-07-06T10:17:36.572" v="7050" actId="1076"/>
          <ac:picMkLst>
            <pc:docMk/>
            <pc:sldMk cId="1233885872" sldId="272"/>
            <ac:picMk id="5" creationId="{5D7BB29C-D5B2-4293-9E4E-7749A2198B92}"/>
          </ac:picMkLst>
        </pc:picChg>
        <pc:picChg chg="mod">
          <ac:chgData name="伯尧" userId="86706a6a-cdaa-42d0-b31c-255ab0f7d779" providerId="ADAL" clId="{CCDF1461-4F2D-4802-8919-4EF27DAA15FC}" dt="2023-07-06T10:17:43.930" v="7051" actId="1076"/>
          <ac:picMkLst>
            <pc:docMk/>
            <pc:sldMk cId="1233885872" sldId="272"/>
            <ac:picMk id="10" creationId="{58E161C4-0E80-4F96-8910-B838F69C46C7}"/>
          </ac:picMkLst>
        </pc:picChg>
        <pc:picChg chg="add mod">
          <ac:chgData name="伯尧" userId="86706a6a-cdaa-42d0-b31c-255ab0f7d779" providerId="ADAL" clId="{CCDF1461-4F2D-4802-8919-4EF27DAA15FC}" dt="2023-07-06T10:17:43.930" v="7051" actId="1076"/>
          <ac:picMkLst>
            <pc:docMk/>
            <pc:sldMk cId="1233885872" sldId="272"/>
            <ac:picMk id="13" creationId="{B1F5ABD6-1893-41D7-AA9E-8423FAABBCDD}"/>
          </ac:picMkLst>
        </pc:picChg>
        <pc:picChg chg="del">
          <ac:chgData name="伯尧" userId="86706a6a-cdaa-42d0-b31c-255ab0f7d779" providerId="ADAL" clId="{CCDF1461-4F2D-4802-8919-4EF27DAA15FC}" dt="2023-07-06T10:16:46.203" v="7020" actId="478"/>
          <ac:picMkLst>
            <pc:docMk/>
            <pc:sldMk cId="1233885872" sldId="272"/>
            <ac:picMk id="15" creationId="{420CA738-589D-41D8-8967-D60C7AB100AA}"/>
          </ac:picMkLst>
        </pc:picChg>
      </pc:sldChg>
      <pc:sldChg chg="add del ord">
        <pc:chgData name="伯尧" userId="86706a6a-cdaa-42d0-b31c-255ab0f7d779" providerId="ADAL" clId="{CCDF1461-4F2D-4802-8919-4EF27DAA15FC}" dt="2023-07-06T10:03:28.894" v="6583"/>
        <pc:sldMkLst>
          <pc:docMk/>
          <pc:sldMk cId="2137641957" sldId="272"/>
        </pc:sldMkLst>
      </pc:sldChg>
      <pc:sldChg chg="del">
        <pc:chgData name="伯尧" userId="86706a6a-cdaa-42d0-b31c-255ab0f7d779" providerId="ADAL" clId="{CCDF1461-4F2D-4802-8919-4EF27DAA15FC}" dt="2023-07-06T07:53:16.992" v="31" actId="47"/>
        <pc:sldMkLst>
          <pc:docMk/>
          <pc:sldMk cId="2336279080" sldId="272"/>
        </pc:sldMkLst>
      </pc:sldChg>
      <pc:sldChg chg="addSp delSp modSp add mod">
        <pc:chgData name="伯尧" userId="86706a6a-cdaa-42d0-b31c-255ab0f7d779" providerId="ADAL" clId="{CCDF1461-4F2D-4802-8919-4EF27DAA15FC}" dt="2023-07-06T10:21:45.931" v="7125" actId="11"/>
        <pc:sldMkLst>
          <pc:docMk/>
          <pc:sldMk cId="2065999361" sldId="273"/>
        </pc:sldMkLst>
        <pc:spChg chg="mod">
          <ac:chgData name="伯尧" userId="86706a6a-cdaa-42d0-b31c-255ab0f7d779" providerId="ADAL" clId="{CCDF1461-4F2D-4802-8919-4EF27DAA15FC}" dt="2023-07-06T10:21:45.931" v="7125" actId="11"/>
          <ac:spMkLst>
            <pc:docMk/>
            <pc:sldMk cId="2065999361" sldId="273"/>
            <ac:spMk id="2" creationId="{CFDF0B3D-82AA-4E63-8FE8-4399A9FF6150}"/>
          </ac:spMkLst>
        </pc:spChg>
        <pc:spChg chg="add mod">
          <ac:chgData name="伯尧" userId="86706a6a-cdaa-42d0-b31c-255ab0f7d779" providerId="ADAL" clId="{CCDF1461-4F2D-4802-8919-4EF27DAA15FC}" dt="2023-07-06T10:19:13.419" v="7086" actId="1076"/>
          <ac:spMkLst>
            <pc:docMk/>
            <pc:sldMk cId="2065999361" sldId="273"/>
            <ac:spMk id="11" creationId="{DBD1CD22-129E-4DB6-9191-BBF0A8809DC3}"/>
          </ac:spMkLst>
        </pc:spChg>
        <pc:spChg chg="add mod">
          <ac:chgData name="伯尧" userId="86706a6a-cdaa-42d0-b31c-255ab0f7d779" providerId="ADAL" clId="{CCDF1461-4F2D-4802-8919-4EF27DAA15FC}" dt="2023-07-06T10:19:38.741" v="7095" actId="1076"/>
          <ac:spMkLst>
            <pc:docMk/>
            <pc:sldMk cId="2065999361" sldId="273"/>
            <ac:spMk id="15" creationId="{E0F094E9-0F0D-424C-A232-A214EC6865F6}"/>
          </ac:spMkLst>
        </pc:spChg>
        <pc:spChg chg="add mod">
          <ac:chgData name="伯尧" userId="86706a6a-cdaa-42d0-b31c-255ab0f7d779" providerId="ADAL" clId="{CCDF1461-4F2D-4802-8919-4EF27DAA15FC}" dt="2023-07-06T10:20:09.221" v="7119" actId="20577"/>
          <ac:spMkLst>
            <pc:docMk/>
            <pc:sldMk cId="2065999361" sldId="273"/>
            <ac:spMk id="17" creationId="{DD02FB63-29B1-4EDF-B722-6926A59EAA85}"/>
          </ac:spMkLst>
        </pc:spChg>
        <pc:spChg chg="mod">
          <ac:chgData name="伯尧" userId="86706a6a-cdaa-42d0-b31c-255ab0f7d779" providerId="ADAL" clId="{CCDF1461-4F2D-4802-8919-4EF27DAA15FC}" dt="2023-07-06T10:19:45.162" v="7106" actId="1076"/>
          <ac:spMkLst>
            <pc:docMk/>
            <pc:sldMk cId="2065999361" sldId="273"/>
            <ac:spMk id="18" creationId="{109CA6C7-35B3-402A-9E07-11BB73E238CC}"/>
          </ac:spMkLst>
        </pc:spChg>
        <pc:spChg chg="del">
          <ac:chgData name="伯尧" userId="86706a6a-cdaa-42d0-b31c-255ab0f7d779" providerId="ADAL" clId="{CCDF1461-4F2D-4802-8919-4EF27DAA15FC}" dt="2023-07-06T10:19:00.705" v="7082" actId="478"/>
          <ac:spMkLst>
            <pc:docMk/>
            <pc:sldMk cId="2065999361" sldId="273"/>
            <ac:spMk id="20" creationId="{EFE5BED2-1546-4F81-A2E0-2B63C422DCBE}"/>
          </ac:spMkLst>
        </pc:spChg>
        <pc:picChg chg="del mod">
          <ac:chgData name="伯尧" userId="86706a6a-cdaa-42d0-b31c-255ab0f7d779" providerId="ADAL" clId="{CCDF1461-4F2D-4802-8919-4EF27DAA15FC}" dt="2023-07-06T10:19:55.210" v="7108" actId="478"/>
          <ac:picMkLst>
            <pc:docMk/>
            <pc:sldMk cId="2065999361" sldId="273"/>
            <ac:picMk id="5" creationId="{5D7BB29C-D5B2-4293-9E4E-7749A2198B92}"/>
          </ac:picMkLst>
        </pc:picChg>
        <pc:picChg chg="add mod">
          <ac:chgData name="伯尧" userId="86706a6a-cdaa-42d0-b31c-255ab0f7d779" providerId="ADAL" clId="{CCDF1461-4F2D-4802-8919-4EF27DAA15FC}" dt="2023-07-06T10:19:15.283" v="7087" actId="1076"/>
          <ac:picMkLst>
            <pc:docMk/>
            <pc:sldMk cId="2065999361" sldId="273"/>
            <ac:picMk id="6" creationId="{F51F52EC-00C2-4692-9695-023B718847CB}"/>
          </ac:picMkLst>
        </pc:picChg>
        <pc:picChg chg="add mod">
          <ac:chgData name="伯尧" userId="86706a6a-cdaa-42d0-b31c-255ab0f7d779" providerId="ADAL" clId="{CCDF1461-4F2D-4802-8919-4EF27DAA15FC}" dt="2023-07-06T10:19:58.105" v="7110" actId="1076"/>
          <ac:picMkLst>
            <pc:docMk/>
            <pc:sldMk cId="2065999361" sldId="273"/>
            <ac:picMk id="8" creationId="{7522E822-4E66-4E93-B6B4-9A76835D687F}"/>
          </ac:picMkLst>
        </pc:picChg>
        <pc:picChg chg="del">
          <ac:chgData name="伯尧" userId="86706a6a-cdaa-42d0-b31c-255ab0f7d779" providerId="ADAL" clId="{CCDF1461-4F2D-4802-8919-4EF27DAA15FC}" dt="2023-07-06T10:19:00.705" v="7082" actId="478"/>
          <ac:picMkLst>
            <pc:docMk/>
            <pc:sldMk cId="2065999361" sldId="273"/>
            <ac:picMk id="10" creationId="{58E161C4-0E80-4F96-8910-B838F69C46C7}"/>
          </ac:picMkLst>
        </pc:picChg>
        <pc:picChg chg="add del mod">
          <ac:chgData name="伯尧" userId="86706a6a-cdaa-42d0-b31c-255ab0f7d779" providerId="ADAL" clId="{CCDF1461-4F2D-4802-8919-4EF27DAA15FC}" dt="2023-07-06T10:19:22.826" v="7093" actId="478"/>
          <ac:picMkLst>
            <pc:docMk/>
            <pc:sldMk cId="2065999361" sldId="273"/>
            <ac:picMk id="12" creationId="{DD75BAEB-3112-4696-B930-FEC387BAD390}"/>
          </ac:picMkLst>
        </pc:picChg>
        <pc:picChg chg="del">
          <ac:chgData name="伯尧" userId="86706a6a-cdaa-42d0-b31c-255ab0f7d779" providerId="ADAL" clId="{CCDF1461-4F2D-4802-8919-4EF27DAA15FC}" dt="2023-07-06T10:19:00.705" v="7082" actId="478"/>
          <ac:picMkLst>
            <pc:docMk/>
            <pc:sldMk cId="2065999361" sldId="273"/>
            <ac:picMk id="13" creationId="{B1F5ABD6-1893-41D7-AA9E-8423FAABBCDD}"/>
          </ac:picMkLst>
        </pc:picChg>
        <pc:picChg chg="add mod">
          <ac:chgData name="伯尧" userId="86706a6a-cdaa-42d0-b31c-255ab0f7d779" providerId="ADAL" clId="{CCDF1461-4F2D-4802-8919-4EF27DAA15FC}" dt="2023-07-06T10:19:38.741" v="7095" actId="1076"/>
          <ac:picMkLst>
            <pc:docMk/>
            <pc:sldMk cId="2065999361" sldId="273"/>
            <ac:picMk id="14" creationId="{CA219A25-391A-4B3B-BF9F-B9D17D11F6C0}"/>
          </ac:picMkLst>
        </pc:picChg>
      </pc:sldChg>
      <pc:sldChg chg="del">
        <pc:chgData name="伯尧" userId="86706a6a-cdaa-42d0-b31c-255ab0f7d779" providerId="ADAL" clId="{CCDF1461-4F2D-4802-8919-4EF27DAA15FC}" dt="2023-07-06T07:53:16.992" v="31" actId="47"/>
        <pc:sldMkLst>
          <pc:docMk/>
          <pc:sldMk cId="4059307992" sldId="273"/>
        </pc:sldMkLst>
      </pc:sldChg>
      <pc:sldChg chg="addSp modSp new mod modAnim">
        <pc:chgData name="伯尧" userId="86706a6a-cdaa-42d0-b31c-255ab0f7d779" providerId="ADAL" clId="{CCDF1461-4F2D-4802-8919-4EF27DAA15FC}" dt="2023-07-06T10:22:49.387" v="7272" actId="1076"/>
        <pc:sldMkLst>
          <pc:docMk/>
          <pc:sldMk cId="2936530685" sldId="274"/>
        </pc:sldMkLst>
        <pc:spChg chg="mod">
          <ac:chgData name="伯尧" userId="86706a6a-cdaa-42d0-b31c-255ab0f7d779" providerId="ADAL" clId="{CCDF1461-4F2D-4802-8919-4EF27DAA15FC}" dt="2023-07-06T10:22:30.407" v="7269"/>
          <ac:spMkLst>
            <pc:docMk/>
            <pc:sldMk cId="2936530685" sldId="274"/>
            <ac:spMk id="2" creationId="{9B0C574B-D24B-4001-8A84-AE79CF6BD3D3}"/>
          </ac:spMkLst>
        </pc:spChg>
        <pc:spChg chg="mod">
          <ac:chgData name="伯尧" userId="86706a6a-cdaa-42d0-b31c-255ab0f7d779" providerId="ADAL" clId="{CCDF1461-4F2D-4802-8919-4EF27DAA15FC}" dt="2023-07-06T10:22:07.425" v="7157"/>
          <ac:spMkLst>
            <pc:docMk/>
            <pc:sldMk cId="2936530685" sldId="274"/>
            <ac:spMk id="3" creationId="{98501515-DCAD-4910-B9EF-9CEB55EC43AD}"/>
          </ac:spMkLst>
        </pc:spChg>
        <pc:spChg chg="add mod">
          <ac:chgData name="伯尧" userId="86706a6a-cdaa-42d0-b31c-255ab0f7d779" providerId="ADAL" clId="{CCDF1461-4F2D-4802-8919-4EF27DAA15FC}" dt="2023-07-06T10:22:49.387" v="7272" actId="1076"/>
          <ac:spMkLst>
            <pc:docMk/>
            <pc:sldMk cId="2936530685" sldId="274"/>
            <ac:spMk id="5" creationId="{7340753F-3ECD-47BB-922D-A4587AA71023}"/>
          </ac:spMkLst>
        </pc:spChg>
        <pc:spChg chg="add mod">
          <ac:chgData name="伯尧" userId="86706a6a-cdaa-42d0-b31c-255ab0f7d779" providerId="ADAL" clId="{CCDF1461-4F2D-4802-8919-4EF27DAA15FC}" dt="2023-07-06T10:22:49.387" v="7272" actId="1076"/>
          <ac:spMkLst>
            <pc:docMk/>
            <pc:sldMk cId="2936530685" sldId="274"/>
            <ac:spMk id="6" creationId="{8CEC533F-885C-42CF-924D-B29B5FBD48E2}"/>
          </ac:spMkLst>
        </pc:spChg>
        <pc:spChg chg="add mod">
          <ac:chgData name="伯尧" userId="86706a6a-cdaa-42d0-b31c-255ab0f7d779" providerId="ADAL" clId="{CCDF1461-4F2D-4802-8919-4EF27DAA15FC}" dt="2023-07-06T10:22:49.387" v="7272" actId="1076"/>
          <ac:spMkLst>
            <pc:docMk/>
            <pc:sldMk cId="2936530685" sldId="274"/>
            <ac:spMk id="8" creationId="{C1A3A8AC-2AC0-4240-92D1-5D1B775CB97C}"/>
          </ac:spMkLst>
        </pc:spChg>
        <pc:spChg chg="add mod">
          <ac:chgData name="伯尧" userId="86706a6a-cdaa-42d0-b31c-255ab0f7d779" providerId="ADAL" clId="{CCDF1461-4F2D-4802-8919-4EF27DAA15FC}" dt="2023-07-06T10:22:49.387" v="7272" actId="1076"/>
          <ac:spMkLst>
            <pc:docMk/>
            <pc:sldMk cId="2936530685" sldId="274"/>
            <ac:spMk id="9" creationId="{46BCD520-B528-4A1C-A68C-DA9158C6F8FC}"/>
          </ac:spMkLst>
        </pc:spChg>
        <pc:spChg chg="add mod">
          <ac:chgData name="伯尧" userId="86706a6a-cdaa-42d0-b31c-255ab0f7d779" providerId="ADAL" clId="{CCDF1461-4F2D-4802-8919-4EF27DAA15FC}" dt="2023-07-06T10:22:49.387" v="7272" actId="1076"/>
          <ac:spMkLst>
            <pc:docMk/>
            <pc:sldMk cId="2936530685" sldId="274"/>
            <ac:spMk id="10" creationId="{66E63648-2EF0-4010-943B-CC712C3AAC6F}"/>
          </ac:spMkLst>
        </pc:spChg>
        <pc:spChg chg="add mod">
          <ac:chgData name="伯尧" userId="86706a6a-cdaa-42d0-b31c-255ab0f7d779" providerId="ADAL" clId="{CCDF1461-4F2D-4802-8919-4EF27DAA15FC}" dt="2023-07-06T10:22:49.387" v="7272" actId="1076"/>
          <ac:spMkLst>
            <pc:docMk/>
            <pc:sldMk cId="2936530685" sldId="274"/>
            <ac:spMk id="11" creationId="{5A275478-FFB0-42FA-803D-4FCDDD270376}"/>
          </ac:spMkLst>
        </pc:spChg>
        <pc:picChg chg="add mod">
          <ac:chgData name="伯尧" userId="86706a6a-cdaa-42d0-b31c-255ab0f7d779" providerId="ADAL" clId="{CCDF1461-4F2D-4802-8919-4EF27DAA15FC}" dt="2023-07-06T10:22:49.387" v="7272" actId="1076"/>
          <ac:picMkLst>
            <pc:docMk/>
            <pc:sldMk cId="2936530685" sldId="274"/>
            <ac:picMk id="4" creationId="{F01E77E3-6CBB-4C37-AFB5-FED33F510271}"/>
          </ac:picMkLst>
        </pc:picChg>
        <pc:picChg chg="add mod">
          <ac:chgData name="伯尧" userId="86706a6a-cdaa-42d0-b31c-255ab0f7d779" providerId="ADAL" clId="{CCDF1461-4F2D-4802-8919-4EF27DAA15FC}" dt="2023-07-06T10:22:49.387" v="7272" actId="1076"/>
          <ac:picMkLst>
            <pc:docMk/>
            <pc:sldMk cId="2936530685" sldId="274"/>
            <ac:picMk id="7" creationId="{1E87BEDA-04F7-4FF6-9EF7-40D0C65D89B9}"/>
          </ac:picMkLst>
        </pc:picChg>
      </pc:sldChg>
      <pc:sldChg chg="del">
        <pc:chgData name="伯尧" userId="86706a6a-cdaa-42d0-b31c-255ab0f7d779" providerId="ADAL" clId="{CCDF1461-4F2D-4802-8919-4EF27DAA15FC}" dt="2023-07-06T07:53:16.992" v="31" actId="47"/>
        <pc:sldMkLst>
          <pc:docMk/>
          <pc:sldMk cId="4059377609" sldId="274"/>
        </pc:sldMkLst>
      </pc:sldChg>
      <pc:sldChg chg="new del">
        <pc:chgData name="伯尧" userId="86706a6a-cdaa-42d0-b31c-255ab0f7d779" providerId="ADAL" clId="{CCDF1461-4F2D-4802-8919-4EF27DAA15FC}" dt="2023-07-06T10:23:49.854" v="7275" actId="47"/>
        <pc:sldMkLst>
          <pc:docMk/>
          <pc:sldMk cId="2888888894" sldId="275"/>
        </pc:sldMkLst>
      </pc:sldChg>
      <pc:sldChg chg="del">
        <pc:chgData name="伯尧" userId="86706a6a-cdaa-42d0-b31c-255ab0f7d779" providerId="ADAL" clId="{CCDF1461-4F2D-4802-8919-4EF27DAA15FC}" dt="2023-07-06T07:53:16.992" v="31" actId="47"/>
        <pc:sldMkLst>
          <pc:docMk/>
          <pc:sldMk cId="4170680100" sldId="275"/>
        </pc:sldMkLst>
      </pc:sldChg>
      <pc:sldChg chg="addSp delSp modSp add mod delAnim">
        <pc:chgData name="伯尧" userId="86706a6a-cdaa-42d0-b31c-255ab0f7d779" providerId="ADAL" clId="{CCDF1461-4F2D-4802-8919-4EF27DAA15FC}" dt="2023-07-06T11:57:10.942" v="7926"/>
        <pc:sldMkLst>
          <pc:docMk/>
          <pc:sldMk cId="4247912454" sldId="276"/>
        </pc:sldMkLst>
        <pc:spChg chg="mod">
          <ac:chgData name="伯尧" userId="86706a6a-cdaa-42d0-b31c-255ab0f7d779" providerId="ADAL" clId="{CCDF1461-4F2D-4802-8919-4EF27DAA15FC}" dt="2023-07-06T10:24:03.462" v="7373"/>
          <ac:spMkLst>
            <pc:docMk/>
            <pc:sldMk cId="4247912454" sldId="276"/>
            <ac:spMk id="2" creationId="{9B0C574B-D24B-4001-8A84-AE79CF6BD3D3}"/>
          </ac:spMkLst>
        </pc:spChg>
        <pc:spChg chg="del">
          <ac:chgData name="伯尧" userId="86706a6a-cdaa-42d0-b31c-255ab0f7d779" providerId="ADAL" clId="{CCDF1461-4F2D-4802-8919-4EF27DAA15FC}" dt="2023-07-06T10:23:53.035" v="7276" actId="478"/>
          <ac:spMkLst>
            <pc:docMk/>
            <pc:sldMk cId="4247912454" sldId="276"/>
            <ac:spMk id="5" creationId="{7340753F-3ECD-47BB-922D-A4587AA71023}"/>
          </ac:spMkLst>
        </pc:spChg>
        <pc:spChg chg="del">
          <ac:chgData name="伯尧" userId="86706a6a-cdaa-42d0-b31c-255ab0f7d779" providerId="ADAL" clId="{CCDF1461-4F2D-4802-8919-4EF27DAA15FC}" dt="2023-07-06T10:23:53.035" v="7276" actId="478"/>
          <ac:spMkLst>
            <pc:docMk/>
            <pc:sldMk cId="4247912454" sldId="276"/>
            <ac:spMk id="6" creationId="{8CEC533F-885C-42CF-924D-B29B5FBD48E2}"/>
          </ac:spMkLst>
        </pc:spChg>
        <pc:spChg chg="del">
          <ac:chgData name="伯尧" userId="86706a6a-cdaa-42d0-b31c-255ab0f7d779" providerId="ADAL" clId="{CCDF1461-4F2D-4802-8919-4EF27DAA15FC}" dt="2023-07-06T10:23:53.035" v="7276" actId="478"/>
          <ac:spMkLst>
            <pc:docMk/>
            <pc:sldMk cId="4247912454" sldId="276"/>
            <ac:spMk id="8" creationId="{C1A3A8AC-2AC0-4240-92D1-5D1B775CB97C}"/>
          </ac:spMkLst>
        </pc:spChg>
        <pc:spChg chg="del">
          <ac:chgData name="伯尧" userId="86706a6a-cdaa-42d0-b31c-255ab0f7d779" providerId="ADAL" clId="{CCDF1461-4F2D-4802-8919-4EF27DAA15FC}" dt="2023-07-06T10:23:53.035" v="7276" actId="478"/>
          <ac:spMkLst>
            <pc:docMk/>
            <pc:sldMk cId="4247912454" sldId="276"/>
            <ac:spMk id="9" creationId="{46BCD520-B528-4A1C-A68C-DA9158C6F8FC}"/>
          </ac:spMkLst>
        </pc:spChg>
        <pc:spChg chg="del">
          <ac:chgData name="伯尧" userId="86706a6a-cdaa-42d0-b31c-255ab0f7d779" providerId="ADAL" clId="{CCDF1461-4F2D-4802-8919-4EF27DAA15FC}" dt="2023-07-06T10:23:53.035" v="7276" actId="478"/>
          <ac:spMkLst>
            <pc:docMk/>
            <pc:sldMk cId="4247912454" sldId="276"/>
            <ac:spMk id="10" creationId="{66E63648-2EF0-4010-943B-CC712C3AAC6F}"/>
          </ac:spMkLst>
        </pc:spChg>
        <pc:spChg chg="del">
          <ac:chgData name="伯尧" userId="86706a6a-cdaa-42d0-b31c-255ab0f7d779" providerId="ADAL" clId="{CCDF1461-4F2D-4802-8919-4EF27DAA15FC}" dt="2023-07-06T10:23:53.035" v="7276" actId="478"/>
          <ac:spMkLst>
            <pc:docMk/>
            <pc:sldMk cId="4247912454" sldId="276"/>
            <ac:spMk id="11" creationId="{5A275478-FFB0-42FA-803D-4FCDDD270376}"/>
          </ac:spMkLst>
        </pc:spChg>
        <pc:spChg chg="add mod">
          <ac:chgData name="伯尧" userId="86706a6a-cdaa-42d0-b31c-255ab0f7d779" providerId="ADAL" clId="{CCDF1461-4F2D-4802-8919-4EF27DAA15FC}" dt="2023-07-06T11:57:10.942" v="7926"/>
          <ac:spMkLst>
            <pc:docMk/>
            <pc:sldMk cId="4247912454" sldId="276"/>
            <ac:spMk id="14" creationId="{A527D43C-FBA4-478B-8A1E-7C3835F9111B}"/>
          </ac:spMkLst>
        </pc:spChg>
        <pc:spChg chg="add mod">
          <ac:chgData name="伯尧" userId="86706a6a-cdaa-42d0-b31c-255ab0f7d779" providerId="ADAL" clId="{CCDF1461-4F2D-4802-8919-4EF27DAA15FC}" dt="2023-07-06T11:57:08.133" v="7917"/>
          <ac:spMkLst>
            <pc:docMk/>
            <pc:sldMk cId="4247912454" sldId="276"/>
            <ac:spMk id="15" creationId="{EC9DD12F-4B86-41DF-A2B2-EDF5D0B9D4E9}"/>
          </ac:spMkLst>
        </pc:spChg>
        <pc:picChg chg="del">
          <ac:chgData name="伯尧" userId="86706a6a-cdaa-42d0-b31c-255ab0f7d779" providerId="ADAL" clId="{CCDF1461-4F2D-4802-8919-4EF27DAA15FC}" dt="2023-07-06T10:23:53.035" v="7276" actId="478"/>
          <ac:picMkLst>
            <pc:docMk/>
            <pc:sldMk cId="4247912454" sldId="276"/>
            <ac:picMk id="4" creationId="{F01E77E3-6CBB-4C37-AFB5-FED33F510271}"/>
          </ac:picMkLst>
        </pc:picChg>
        <pc:picChg chg="del">
          <ac:chgData name="伯尧" userId="86706a6a-cdaa-42d0-b31c-255ab0f7d779" providerId="ADAL" clId="{CCDF1461-4F2D-4802-8919-4EF27DAA15FC}" dt="2023-07-06T10:23:53.035" v="7276" actId="478"/>
          <ac:picMkLst>
            <pc:docMk/>
            <pc:sldMk cId="4247912454" sldId="276"/>
            <ac:picMk id="7" creationId="{1E87BEDA-04F7-4FF6-9EF7-40D0C65D89B9}"/>
          </ac:picMkLst>
        </pc:picChg>
        <pc:picChg chg="add mod">
          <ac:chgData name="伯尧" userId="86706a6a-cdaa-42d0-b31c-255ab0f7d779" providerId="ADAL" clId="{CCDF1461-4F2D-4802-8919-4EF27DAA15FC}" dt="2023-07-06T10:24:13.496" v="7375" actId="1076"/>
          <ac:picMkLst>
            <pc:docMk/>
            <pc:sldMk cId="4247912454" sldId="276"/>
            <ac:picMk id="13" creationId="{A7044785-A255-40C1-86CE-B6D76C4A5040}"/>
          </ac:picMkLst>
        </pc:picChg>
      </pc:sldChg>
      <pc:sldChg chg="addSp modSp new mod">
        <pc:chgData name="伯尧" userId="86706a6a-cdaa-42d0-b31c-255ab0f7d779" providerId="ADAL" clId="{CCDF1461-4F2D-4802-8919-4EF27DAA15FC}" dt="2023-07-06T12:01:12.837" v="7928" actId="1076"/>
        <pc:sldMkLst>
          <pc:docMk/>
          <pc:sldMk cId="3698564972" sldId="277"/>
        </pc:sldMkLst>
        <pc:spChg chg="mod">
          <ac:chgData name="伯尧" userId="86706a6a-cdaa-42d0-b31c-255ab0f7d779" providerId="ADAL" clId="{CCDF1461-4F2D-4802-8919-4EF27DAA15FC}" dt="2023-07-06T10:27:56.801" v="7869" actId="113"/>
          <ac:spMkLst>
            <pc:docMk/>
            <pc:sldMk cId="3698564972" sldId="277"/>
            <ac:spMk id="2" creationId="{AAFDAD95-29E3-499C-B95B-9C8925EEE740}"/>
          </ac:spMkLst>
        </pc:spChg>
        <pc:spChg chg="mod">
          <ac:chgData name="伯尧" userId="86706a6a-cdaa-42d0-b31c-255ab0f7d779" providerId="ADAL" clId="{CCDF1461-4F2D-4802-8919-4EF27DAA15FC}" dt="2023-07-06T10:25:47.332" v="7431"/>
          <ac:spMkLst>
            <pc:docMk/>
            <pc:sldMk cId="3698564972" sldId="277"/>
            <ac:spMk id="3" creationId="{F020D559-FC49-4F30-B494-59767BF55BA8}"/>
          </ac:spMkLst>
        </pc:spChg>
        <pc:picChg chg="add mod">
          <ac:chgData name="伯尧" userId="86706a6a-cdaa-42d0-b31c-255ab0f7d779" providerId="ADAL" clId="{CCDF1461-4F2D-4802-8919-4EF27DAA15FC}" dt="2023-07-06T12:01:12.837" v="7928" actId="1076"/>
          <ac:picMkLst>
            <pc:docMk/>
            <pc:sldMk cId="3698564972" sldId="277"/>
            <ac:picMk id="5" creationId="{CC378D65-32B5-4AAB-AF61-5F7DC9017A25}"/>
          </ac:picMkLst>
        </pc:picChg>
      </pc:sldChg>
      <pc:sldChg chg="new del">
        <pc:chgData name="伯尧" userId="86706a6a-cdaa-42d0-b31c-255ab0f7d779" providerId="ADAL" clId="{CCDF1461-4F2D-4802-8919-4EF27DAA15FC}" dt="2023-07-06T10:28:43.414" v="7871" actId="47"/>
        <pc:sldMkLst>
          <pc:docMk/>
          <pc:sldMk cId="1299882932" sldId="278"/>
        </pc:sldMkLst>
      </pc:sldChg>
    </pc:docChg>
  </pc:docChgLst>
  <pc:docChgLst>
    <pc:chgData name="伯尧 丁" userId="86706a6a-cdaa-42d0-b31c-255ab0f7d779" providerId="ADAL" clId="{CC4075F5-18B2-4AEF-A5AE-47C9A52D141B}"/>
    <pc:docChg chg="undo redo custSel addSld delSld modSld">
      <pc:chgData name="伯尧 丁" userId="86706a6a-cdaa-42d0-b31c-255ab0f7d779" providerId="ADAL" clId="{CC4075F5-18B2-4AEF-A5AE-47C9A52D141B}" dt="2023-05-25T12:16:33.670" v="3170" actId="207"/>
      <pc:docMkLst>
        <pc:docMk/>
      </pc:docMkLst>
      <pc:sldChg chg="mod modShow">
        <pc:chgData name="伯尧 丁" userId="86706a6a-cdaa-42d0-b31c-255ab0f7d779" providerId="ADAL" clId="{CC4075F5-18B2-4AEF-A5AE-47C9A52D141B}" dt="2023-05-25T11:09:09.463" v="3062" actId="729"/>
        <pc:sldMkLst>
          <pc:docMk/>
          <pc:sldMk cId="1670512239" sldId="258"/>
        </pc:sldMkLst>
      </pc:sldChg>
      <pc:sldChg chg="mod modShow">
        <pc:chgData name="伯尧 丁" userId="86706a6a-cdaa-42d0-b31c-255ab0f7d779" providerId="ADAL" clId="{CC4075F5-18B2-4AEF-A5AE-47C9A52D141B}" dt="2023-05-25T11:09:09.463" v="3062" actId="729"/>
        <pc:sldMkLst>
          <pc:docMk/>
          <pc:sldMk cId="3983076404" sldId="259"/>
        </pc:sldMkLst>
      </pc:sldChg>
      <pc:sldChg chg="mod modShow">
        <pc:chgData name="伯尧 丁" userId="86706a6a-cdaa-42d0-b31c-255ab0f7d779" providerId="ADAL" clId="{CC4075F5-18B2-4AEF-A5AE-47C9A52D141B}" dt="2023-05-25T11:09:09.463" v="3062" actId="729"/>
        <pc:sldMkLst>
          <pc:docMk/>
          <pc:sldMk cId="2692894691" sldId="262"/>
        </pc:sldMkLst>
      </pc:sldChg>
      <pc:sldChg chg="mod modShow">
        <pc:chgData name="伯尧 丁" userId="86706a6a-cdaa-42d0-b31c-255ab0f7d779" providerId="ADAL" clId="{CC4075F5-18B2-4AEF-A5AE-47C9A52D141B}" dt="2023-05-25T11:09:09.463" v="3062" actId="729"/>
        <pc:sldMkLst>
          <pc:docMk/>
          <pc:sldMk cId="4229307870" sldId="264"/>
        </pc:sldMkLst>
      </pc:sldChg>
      <pc:sldChg chg="addSp delSp modSp mod">
        <pc:chgData name="伯尧 丁" userId="86706a6a-cdaa-42d0-b31c-255ab0f7d779" providerId="ADAL" clId="{CC4075F5-18B2-4AEF-A5AE-47C9A52D141B}" dt="2023-05-25T11:11:08.440" v="3132" actId="20577"/>
        <pc:sldMkLst>
          <pc:docMk/>
          <pc:sldMk cId="2040347282" sldId="265"/>
        </pc:sldMkLst>
        <pc:spChg chg="mod">
          <ac:chgData name="伯尧 丁" userId="86706a6a-cdaa-42d0-b31c-255ab0f7d779" providerId="ADAL" clId="{CC4075F5-18B2-4AEF-A5AE-47C9A52D141B}" dt="2023-05-25T11:11:08.440" v="3132" actId="20577"/>
          <ac:spMkLst>
            <pc:docMk/>
            <pc:sldMk cId="2040347282" sldId="265"/>
            <ac:spMk id="4" creationId="{7FBD4CDF-BE94-42AF-A45D-998EBC4AFB1C}"/>
          </ac:spMkLst>
        </pc:spChg>
        <pc:spChg chg="add mod">
          <ac:chgData name="伯尧 丁" userId="86706a6a-cdaa-42d0-b31c-255ab0f7d779" providerId="ADAL" clId="{CC4075F5-18B2-4AEF-A5AE-47C9A52D141B}" dt="2023-05-25T10:20:13.757" v="314" actId="1076"/>
          <ac:spMkLst>
            <pc:docMk/>
            <pc:sldMk cId="2040347282" sldId="265"/>
            <ac:spMk id="7" creationId="{18585C1C-46FB-E83C-55A1-D6704EC12515}"/>
          </ac:spMkLst>
        </pc:spChg>
        <pc:picChg chg="add mod">
          <ac:chgData name="伯尧 丁" userId="86706a6a-cdaa-42d0-b31c-255ab0f7d779" providerId="ADAL" clId="{CC4075F5-18B2-4AEF-A5AE-47C9A52D141B}" dt="2023-05-25T10:20:01.833" v="311" actId="1076"/>
          <ac:picMkLst>
            <pc:docMk/>
            <pc:sldMk cId="2040347282" sldId="265"/>
            <ac:picMk id="2" creationId="{52D490A4-0E91-B6A4-BF6B-5CF9900A2B9A}"/>
          </ac:picMkLst>
        </pc:picChg>
        <pc:picChg chg="add mod">
          <ac:chgData name="伯尧 丁" userId="86706a6a-cdaa-42d0-b31c-255ab0f7d779" providerId="ADAL" clId="{CC4075F5-18B2-4AEF-A5AE-47C9A52D141B}" dt="2023-05-25T10:19:54.663" v="309" actId="1076"/>
          <ac:picMkLst>
            <pc:docMk/>
            <pc:sldMk cId="2040347282" sldId="265"/>
            <ac:picMk id="5" creationId="{C2D1248D-8311-5BE6-815B-27E6B9ACBED6}"/>
          </ac:picMkLst>
        </pc:picChg>
        <pc:picChg chg="del mod">
          <ac:chgData name="伯尧 丁" userId="86706a6a-cdaa-42d0-b31c-255ab0f7d779" providerId="ADAL" clId="{CC4075F5-18B2-4AEF-A5AE-47C9A52D141B}" dt="2023-05-25T10:19:30.525" v="295" actId="478"/>
          <ac:picMkLst>
            <pc:docMk/>
            <pc:sldMk cId="2040347282" sldId="265"/>
            <ac:picMk id="6" creationId="{AB82A227-11DC-43B6-B8DA-7577F0E8F308}"/>
          </ac:picMkLst>
        </pc:picChg>
      </pc:sldChg>
      <pc:sldChg chg="addSp delSp modSp mod">
        <pc:chgData name="伯尧 丁" userId="86706a6a-cdaa-42d0-b31c-255ab0f7d779" providerId="ADAL" clId="{CC4075F5-18B2-4AEF-A5AE-47C9A52D141B}" dt="2023-05-25T11:12:35.547" v="3141" actId="20577"/>
        <pc:sldMkLst>
          <pc:docMk/>
          <pc:sldMk cId="3646896024" sldId="266"/>
        </pc:sldMkLst>
        <pc:spChg chg="mod">
          <ac:chgData name="伯尧 丁" userId="86706a6a-cdaa-42d0-b31c-255ab0f7d779" providerId="ADAL" clId="{CC4075F5-18B2-4AEF-A5AE-47C9A52D141B}" dt="2023-05-25T11:12:35.547" v="3141" actId="20577"/>
          <ac:spMkLst>
            <pc:docMk/>
            <pc:sldMk cId="3646896024" sldId="266"/>
            <ac:spMk id="2" creationId="{FF4D2D26-DE63-4F8A-8D84-36E34644AD94}"/>
          </ac:spMkLst>
        </pc:spChg>
        <pc:spChg chg="add del">
          <ac:chgData name="伯尧 丁" userId="86706a6a-cdaa-42d0-b31c-255ab0f7d779" providerId="ADAL" clId="{CC4075F5-18B2-4AEF-A5AE-47C9A52D141B}" dt="2023-05-25T10:20:43.653" v="316" actId="11529"/>
          <ac:spMkLst>
            <pc:docMk/>
            <pc:sldMk cId="3646896024" sldId="266"/>
            <ac:spMk id="9" creationId="{3CB9B750-88BF-43A5-D452-59A5E722F14D}"/>
          </ac:spMkLst>
        </pc:spChg>
        <pc:spChg chg="add mod">
          <ac:chgData name="伯尧 丁" userId="86706a6a-cdaa-42d0-b31c-255ab0f7d779" providerId="ADAL" clId="{CC4075F5-18B2-4AEF-A5AE-47C9A52D141B}" dt="2023-05-25T10:21:09.838" v="324" actId="14100"/>
          <ac:spMkLst>
            <pc:docMk/>
            <pc:sldMk cId="3646896024" sldId="266"/>
            <ac:spMk id="10" creationId="{EFD45D8A-2064-FCA7-1EF2-C6E26F7EA850}"/>
          </ac:spMkLst>
        </pc:spChg>
        <pc:spChg chg="add mod">
          <ac:chgData name="伯尧 丁" userId="86706a6a-cdaa-42d0-b31c-255ab0f7d779" providerId="ADAL" clId="{CC4075F5-18B2-4AEF-A5AE-47C9A52D141B}" dt="2023-05-25T10:21:16.534" v="327" actId="14100"/>
          <ac:spMkLst>
            <pc:docMk/>
            <pc:sldMk cId="3646896024" sldId="266"/>
            <ac:spMk id="11" creationId="{C1DB8500-30FF-E63B-5EAB-FFAA52F850E6}"/>
          </ac:spMkLst>
        </pc:spChg>
        <pc:spChg chg="add del mod">
          <ac:chgData name="伯尧 丁" userId="86706a6a-cdaa-42d0-b31c-255ab0f7d779" providerId="ADAL" clId="{CC4075F5-18B2-4AEF-A5AE-47C9A52D141B}" dt="2023-05-25T10:21:31.515" v="333" actId="478"/>
          <ac:spMkLst>
            <pc:docMk/>
            <pc:sldMk cId="3646896024" sldId="266"/>
            <ac:spMk id="12" creationId="{5D80B476-00F4-B0D5-7AC1-F48F06FF9E7D}"/>
          </ac:spMkLst>
        </pc:spChg>
        <pc:spChg chg="add mod">
          <ac:chgData name="伯尧 丁" userId="86706a6a-cdaa-42d0-b31c-255ab0f7d779" providerId="ADAL" clId="{CC4075F5-18B2-4AEF-A5AE-47C9A52D141B}" dt="2023-05-25T10:22:32.461" v="457" actId="20577"/>
          <ac:spMkLst>
            <pc:docMk/>
            <pc:sldMk cId="3646896024" sldId="266"/>
            <ac:spMk id="13" creationId="{8A2D385D-D8F4-88C0-B570-7FCAE977ED27}"/>
          </ac:spMkLst>
        </pc:spChg>
        <pc:graphicFrameChg chg="add mod modGraphic">
          <ac:chgData name="伯尧 丁" userId="86706a6a-cdaa-42d0-b31c-255ab0f7d779" providerId="ADAL" clId="{CC4075F5-18B2-4AEF-A5AE-47C9A52D141B}" dt="2023-05-25T10:18:21.028" v="203" actId="20577"/>
          <ac:graphicFrameMkLst>
            <pc:docMk/>
            <pc:sldMk cId="3646896024" sldId="266"/>
            <ac:graphicFrameMk id="8" creationId="{DAB8FF64-C662-8BED-998B-6A34B56BDD6C}"/>
          </ac:graphicFrameMkLst>
        </pc:graphicFrameChg>
        <pc:picChg chg="add mod">
          <ac:chgData name="伯尧 丁" userId="86706a6a-cdaa-42d0-b31c-255ab0f7d779" providerId="ADAL" clId="{CC4075F5-18B2-4AEF-A5AE-47C9A52D141B}" dt="2023-05-25T10:20:45.446" v="318" actId="1076"/>
          <ac:picMkLst>
            <pc:docMk/>
            <pc:sldMk cId="3646896024" sldId="266"/>
            <ac:picMk id="5" creationId="{5A664B86-4D5D-27D2-C6F5-9EBBE92C709C}"/>
          </ac:picMkLst>
        </pc:picChg>
        <pc:picChg chg="add mod">
          <ac:chgData name="伯尧 丁" userId="86706a6a-cdaa-42d0-b31c-255ab0f7d779" providerId="ADAL" clId="{CC4075F5-18B2-4AEF-A5AE-47C9A52D141B}" dt="2023-05-25T10:21:19.141" v="330" actId="1076"/>
          <ac:picMkLst>
            <pc:docMk/>
            <pc:sldMk cId="3646896024" sldId="266"/>
            <ac:picMk id="7" creationId="{9B53888B-20A1-3AC1-7BCD-AB79F46B4A5E}"/>
          </ac:picMkLst>
        </pc:picChg>
      </pc:sldChg>
      <pc:sldChg chg="addSp delSp modSp new mod">
        <pc:chgData name="伯尧 丁" userId="86706a6a-cdaa-42d0-b31c-255ab0f7d779" providerId="ADAL" clId="{CC4075F5-18B2-4AEF-A5AE-47C9A52D141B}" dt="2023-05-25T12:16:33.670" v="3170" actId="207"/>
        <pc:sldMkLst>
          <pc:docMk/>
          <pc:sldMk cId="1769478258" sldId="267"/>
        </pc:sldMkLst>
        <pc:spChg chg="mod">
          <ac:chgData name="伯尧 丁" userId="86706a6a-cdaa-42d0-b31c-255ab0f7d779" providerId="ADAL" clId="{CC4075F5-18B2-4AEF-A5AE-47C9A52D141B}" dt="2023-05-25T10:27:15.317" v="1039" actId="20577"/>
          <ac:spMkLst>
            <pc:docMk/>
            <pc:sldMk cId="1769478258" sldId="267"/>
            <ac:spMk id="2" creationId="{5D0003D1-93E8-E70A-1E5F-0735703A4583}"/>
          </ac:spMkLst>
        </pc:spChg>
        <pc:spChg chg="mod">
          <ac:chgData name="伯尧 丁" userId="86706a6a-cdaa-42d0-b31c-255ab0f7d779" providerId="ADAL" clId="{CC4075F5-18B2-4AEF-A5AE-47C9A52D141B}" dt="2023-05-25T10:23:06.089" v="465" actId="404"/>
          <ac:spMkLst>
            <pc:docMk/>
            <pc:sldMk cId="1769478258" sldId="267"/>
            <ac:spMk id="3" creationId="{23B3975A-081E-15A5-0132-40569CA6F3AC}"/>
          </ac:spMkLst>
        </pc:spChg>
        <pc:spChg chg="add mod">
          <ac:chgData name="伯尧 丁" userId="86706a6a-cdaa-42d0-b31c-255ab0f7d779" providerId="ADAL" clId="{CC4075F5-18B2-4AEF-A5AE-47C9A52D141B}" dt="2023-05-25T10:29:08.699" v="1068" actId="14100"/>
          <ac:spMkLst>
            <pc:docMk/>
            <pc:sldMk cId="1769478258" sldId="267"/>
            <ac:spMk id="9" creationId="{B9782EF4-A474-F986-E732-B3AC53CF74FE}"/>
          </ac:spMkLst>
        </pc:spChg>
        <pc:spChg chg="add mod">
          <ac:chgData name="伯尧 丁" userId="86706a6a-cdaa-42d0-b31c-255ab0f7d779" providerId="ADAL" clId="{CC4075F5-18B2-4AEF-A5AE-47C9A52D141B}" dt="2023-05-25T12:16:33.670" v="3170" actId="207"/>
          <ac:spMkLst>
            <pc:docMk/>
            <pc:sldMk cId="1769478258" sldId="267"/>
            <ac:spMk id="10" creationId="{FC409871-407A-1222-9D38-7912C581124F}"/>
          </ac:spMkLst>
        </pc:spChg>
        <pc:picChg chg="add del mod">
          <ac:chgData name="伯尧 丁" userId="86706a6a-cdaa-42d0-b31c-255ab0f7d779" providerId="ADAL" clId="{CC4075F5-18B2-4AEF-A5AE-47C9A52D141B}" dt="2023-05-25T10:28:25.869" v="1055" actId="478"/>
          <ac:picMkLst>
            <pc:docMk/>
            <pc:sldMk cId="1769478258" sldId="267"/>
            <ac:picMk id="5" creationId="{DA3F69A1-1BBF-47C2-39B6-66031421FA8B}"/>
          </ac:picMkLst>
        </pc:picChg>
        <pc:picChg chg="add mod">
          <ac:chgData name="伯尧 丁" userId="86706a6a-cdaa-42d0-b31c-255ab0f7d779" providerId="ADAL" clId="{CC4075F5-18B2-4AEF-A5AE-47C9A52D141B}" dt="2023-05-25T10:28:27.311" v="1057" actId="1076"/>
          <ac:picMkLst>
            <pc:docMk/>
            <pc:sldMk cId="1769478258" sldId="267"/>
            <ac:picMk id="6" creationId="{3D8D70CC-B1F4-797B-935A-50B0939F3F30}"/>
          </ac:picMkLst>
        </pc:picChg>
        <pc:picChg chg="add mod modCrop">
          <ac:chgData name="伯尧 丁" userId="86706a6a-cdaa-42d0-b31c-255ab0f7d779" providerId="ADAL" clId="{CC4075F5-18B2-4AEF-A5AE-47C9A52D141B}" dt="2023-05-25T10:28:55.255" v="1064" actId="1076"/>
          <ac:picMkLst>
            <pc:docMk/>
            <pc:sldMk cId="1769478258" sldId="267"/>
            <ac:picMk id="8" creationId="{E104F54B-0C6D-91A3-C326-EC5B7C008120}"/>
          </ac:picMkLst>
        </pc:picChg>
      </pc:sldChg>
      <pc:sldChg chg="addSp delSp modSp new mod">
        <pc:chgData name="伯尧 丁" userId="86706a6a-cdaa-42d0-b31c-255ab0f7d779" providerId="ADAL" clId="{CC4075F5-18B2-4AEF-A5AE-47C9A52D141B}" dt="2023-05-25T11:00:44.607" v="2412"/>
        <pc:sldMkLst>
          <pc:docMk/>
          <pc:sldMk cId="3551815417" sldId="268"/>
        </pc:sldMkLst>
        <pc:spChg chg="mod">
          <ac:chgData name="伯尧 丁" userId="86706a6a-cdaa-42d0-b31c-255ab0f7d779" providerId="ADAL" clId="{CC4075F5-18B2-4AEF-A5AE-47C9A52D141B}" dt="2023-05-25T10:50:24.531" v="2120" actId="14100"/>
          <ac:spMkLst>
            <pc:docMk/>
            <pc:sldMk cId="3551815417" sldId="268"/>
            <ac:spMk id="2" creationId="{961F575A-2DBB-9274-FFFF-CF3E46565D97}"/>
          </ac:spMkLst>
        </pc:spChg>
        <pc:spChg chg="mod">
          <ac:chgData name="伯尧 丁" userId="86706a6a-cdaa-42d0-b31c-255ab0f7d779" providerId="ADAL" clId="{CC4075F5-18B2-4AEF-A5AE-47C9A52D141B}" dt="2023-05-25T10:27:35.516" v="1048" actId="20577"/>
          <ac:spMkLst>
            <pc:docMk/>
            <pc:sldMk cId="3551815417" sldId="268"/>
            <ac:spMk id="3" creationId="{E00B6F95-A8BE-B16A-51BD-61106E791D78}"/>
          </ac:spMkLst>
        </pc:spChg>
        <pc:spChg chg="add mod">
          <ac:chgData name="伯尧 丁" userId="86706a6a-cdaa-42d0-b31c-255ab0f7d779" providerId="ADAL" clId="{CC4075F5-18B2-4AEF-A5AE-47C9A52D141B}" dt="2023-05-25T11:00:44.607" v="2412"/>
          <ac:spMkLst>
            <pc:docMk/>
            <pc:sldMk cId="3551815417" sldId="268"/>
            <ac:spMk id="7" creationId="{ABF528AB-45E9-3EA8-0C12-D8C717877820}"/>
          </ac:spMkLst>
        </pc:spChg>
        <pc:picChg chg="add del mod modCrop">
          <ac:chgData name="伯尧 丁" userId="86706a6a-cdaa-42d0-b31c-255ab0f7d779" providerId="ADAL" clId="{CC4075F5-18B2-4AEF-A5AE-47C9A52D141B}" dt="2023-05-25T10:50:31.693" v="2121" actId="14100"/>
          <ac:picMkLst>
            <pc:docMk/>
            <pc:sldMk cId="3551815417" sldId="268"/>
            <ac:picMk id="5" creationId="{780003E6-88B7-F9C0-A95F-0E881F9A015A}"/>
          </ac:picMkLst>
        </pc:picChg>
        <pc:picChg chg="add del mod">
          <ac:chgData name="伯尧 丁" userId="86706a6a-cdaa-42d0-b31c-255ab0f7d779" providerId="ADAL" clId="{CC4075F5-18B2-4AEF-A5AE-47C9A52D141B}" dt="2023-05-25T10:48:03.296" v="2042"/>
          <ac:picMkLst>
            <pc:docMk/>
            <pc:sldMk cId="3551815417" sldId="268"/>
            <ac:picMk id="6" creationId="{1E1F3C13-5AAB-CFEF-60A7-6537BD43C954}"/>
          </ac:picMkLst>
        </pc:picChg>
      </pc:sldChg>
      <pc:sldChg chg="new del">
        <pc:chgData name="伯尧 丁" userId="86706a6a-cdaa-42d0-b31c-255ab0f7d779" providerId="ADAL" clId="{CC4075F5-18B2-4AEF-A5AE-47C9A52D141B}" dt="2023-05-25T10:28:05.351" v="1051" actId="47"/>
        <pc:sldMkLst>
          <pc:docMk/>
          <pc:sldMk cId="1814620768" sldId="269"/>
        </pc:sldMkLst>
      </pc:sldChg>
      <pc:sldChg chg="addSp delSp modSp add mod">
        <pc:chgData name="伯尧 丁" userId="86706a6a-cdaa-42d0-b31c-255ab0f7d779" providerId="ADAL" clId="{CC4075F5-18B2-4AEF-A5AE-47C9A52D141B}" dt="2023-05-25T10:28:11.337" v="1054" actId="1076"/>
        <pc:sldMkLst>
          <pc:docMk/>
          <pc:sldMk cId="2655475410" sldId="270"/>
        </pc:sldMkLst>
        <pc:picChg chg="del">
          <ac:chgData name="伯尧 丁" userId="86706a6a-cdaa-42d0-b31c-255ab0f7d779" providerId="ADAL" clId="{CC4075F5-18B2-4AEF-A5AE-47C9A52D141B}" dt="2023-05-25T10:28:08.152" v="1052" actId="478"/>
          <ac:picMkLst>
            <pc:docMk/>
            <pc:sldMk cId="2655475410" sldId="270"/>
            <ac:picMk id="5" creationId="{DA3F69A1-1BBF-47C2-39B6-66031421FA8B}"/>
          </ac:picMkLst>
        </pc:picChg>
        <pc:picChg chg="add mod">
          <ac:chgData name="伯尧 丁" userId="86706a6a-cdaa-42d0-b31c-255ab0f7d779" providerId="ADAL" clId="{CC4075F5-18B2-4AEF-A5AE-47C9A52D141B}" dt="2023-05-25T10:28:11.337" v="1054" actId="1076"/>
          <ac:picMkLst>
            <pc:docMk/>
            <pc:sldMk cId="2655475410" sldId="270"/>
            <ac:picMk id="6" creationId="{59A9F540-1F06-D77D-B3FA-C0F39602DC8C}"/>
          </ac:picMkLst>
        </pc:picChg>
      </pc:sldChg>
      <pc:sldChg chg="modSp new del mod">
        <pc:chgData name="伯尧 丁" userId="86706a6a-cdaa-42d0-b31c-255ab0f7d779" providerId="ADAL" clId="{CC4075F5-18B2-4AEF-A5AE-47C9A52D141B}" dt="2023-05-25T10:57:11.492" v="2306" actId="47"/>
        <pc:sldMkLst>
          <pc:docMk/>
          <pc:sldMk cId="634382657" sldId="271"/>
        </pc:sldMkLst>
        <pc:spChg chg="mod">
          <ac:chgData name="伯尧 丁" userId="86706a6a-cdaa-42d0-b31c-255ab0f7d779" providerId="ADAL" clId="{CC4075F5-18B2-4AEF-A5AE-47C9A52D141B}" dt="2023-05-25T10:51:12.034" v="2161" actId="21"/>
          <ac:spMkLst>
            <pc:docMk/>
            <pc:sldMk cId="634382657" sldId="271"/>
            <ac:spMk id="2" creationId="{AA537CCD-07C7-CEA8-2E6B-943460C0EB7A}"/>
          </ac:spMkLst>
        </pc:spChg>
      </pc:sldChg>
      <pc:sldChg chg="addSp delSp modSp new mod">
        <pc:chgData name="伯尧 丁" userId="86706a6a-cdaa-42d0-b31c-255ab0f7d779" providerId="ADAL" clId="{CC4075F5-18B2-4AEF-A5AE-47C9A52D141B}" dt="2023-05-25T11:02:43.184" v="2556" actId="14100"/>
        <pc:sldMkLst>
          <pc:docMk/>
          <pc:sldMk cId="2336279080" sldId="272"/>
        </pc:sldMkLst>
        <pc:spChg chg="del">
          <ac:chgData name="伯尧 丁" userId="86706a6a-cdaa-42d0-b31c-255ab0f7d779" providerId="ADAL" clId="{CC4075F5-18B2-4AEF-A5AE-47C9A52D141B}" dt="2023-05-25T10:55:07.621" v="2275" actId="478"/>
          <ac:spMkLst>
            <pc:docMk/>
            <pc:sldMk cId="2336279080" sldId="272"/>
            <ac:spMk id="2" creationId="{EDF3CBB0-E289-722E-F6AF-4D7E1FC0898B}"/>
          </ac:spMkLst>
        </pc:spChg>
        <pc:spChg chg="mod">
          <ac:chgData name="伯尧 丁" userId="86706a6a-cdaa-42d0-b31c-255ab0f7d779" providerId="ADAL" clId="{CC4075F5-18B2-4AEF-A5AE-47C9A52D141B}" dt="2023-05-25T10:52:04.120" v="2231" actId="20577"/>
          <ac:spMkLst>
            <pc:docMk/>
            <pc:sldMk cId="2336279080" sldId="272"/>
            <ac:spMk id="3" creationId="{930396AA-F92A-BF22-4466-755C3E6DF57C}"/>
          </ac:spMkLst>
        </pc:spChg>
        <pc:spChg chg="add mod">
          <ac:chgData name="伯尧 丁" userId="86706a6a-cdaa-42d0-b31c-255ab0f7d779" providerId="ADAL" clId="{CC4075F5-18B2-4AEF-A5AE-47C9A52D141B}" dt="2023-05-25T10:56:33.684" v="2298" actId="1076"/>
          <ac:spMkLst>
            <pc:docMk/>
            <pc:sldMk cId="2336279080" sldId="272"/>
            <ac:spMk id="5" creationId="{8BCB783D-9BF2-DE17-809E-7D3D0A020D0A}"/>
          </ac:spMkLst>
        </pc:spChg>
        <pc:spChg chg="add mod">
          <ac:chgData name="伯尧 丁" userId="86706a6a-cdaa-42d0-b31c-255ab0f7d779" providerId="ADAL" clId="{CC4075F5-18B2-4AEF-A5AE-47C9A52D141B}" dt="2023-05-25T10:56:33.684" v="2298" actId="1076"/>
          <ac:spMkLst>
            <pc:docMk/>
            <pc:sldMk cId="2336279080" sldId="272"/>
            <ac:spMk id="6" creationId="{F7841E5A-5D4F-E050-C49F-079D03942C53}"/>
          </ac:spMkLst>
        </pc:spChg>
        <pc:spChg chg="add mod">
          <ac:chgData name="伯尧 丁" userId="86706a6a-cdaa-42d0-b31c-255ab0f7d779" providerId="ADAL" clId="{CC4075F5-18B2-4AEF-A5AE-47C9A52D141B}" dt="2023-05-25T11:02:43.184" v="2556" actId="14100"/>
          <ac:spMkLst>
            <pc:docMk/>
            <pc:sldMk cId="2336279080" sldId="272"/>
            <ac:spMk id="13" creationId="{94CADFD3-ED88-E241-7A0B-20E2673C87C5}"/>
          </ac:spMkLst>
        </pc:spChg>
        <pc:picChg chg="add del mod">
          <ac:chgData name="伯尧 丁" userId="86706a6a-cdaa-42d0-b31c-255ab0f7d779" providerId="ADAL" clId="{CC4075F5-18B2-4AEF-A5AE-47C9A52D141B}" dt="2023-05-25T10:54:58.910" v="2272" actId="478"/>
          <ac:picMkLst>
            <pc:docMk/>
            <pc:sldMk cId="2336279080" sldId="272"/>
            <ac:picMk id="4" creationId="{D017FAED-9868-BB0B-D68B-40C68BAAF8D7}"/>
          </ac:picMkLst>
        </pc:picChg>
        <pc:picChg chg="add mod ord">
          <ac:chgData name="伯尧 丁" userId="86706a6a-cdaa-42d0-b31c-255ab0f7d779" providerId="ADAL" clId="{CC4075F5-18B2-4AEF-A5AE-47C9A52D141B}" dt="2023-05-25T10:56:29.770" v="2297" actId="1076"/>
          <ac:picMkLst>
            <pc:docMk/>
            <pc:sldMk cId="2336279080" sldId="272"/>
            <ac:picMk id="8" creationId="{42398DC5-E46B-DE66-440E-F148DC2CD856}"/>
          </ac:picMkLst>
        </pc:picChg>
        <pc:picChg chg="add del mod">
          <ac:chgData name="伯尧 丁" userId="86706a6a-cdaa-42d0-b31c-255ab0f7d779" providerId="ADAL" clId="{CC4075F5-18B2-4AEF-A5AE-47C9A52D141B}" dt="2023-05-25T10:56:12.901" v="2286" actId="478"/>
          <ac:picMkLst>
            <pc:docMk/>
            <pc:sldMk cId="2336279080" sldId="272"/>
            <ac:picMk id="10" creationId="{37834183-87F0-1B08-258D-7417F24ACAEB}"/>
          </ac:picMkLst>
        </pc:picChg>
        <pc:picChg chg="add del mod">
          <ac:chgData name="伯尧 丁" userId="86706a6a-cdaa-42d0-b31c-255ab0f7d779" providerId="ADAL" clId="{CC4075F5-18B2-4AEF-A5AE-47C9A52D141B}" dt="2023-05-25T10:57:15.054" v="2307" actId="478"/>
          <ac:picMkLst>
            <pc:docMk/>
            <pc:sldMk cId="2336279080" sldId="272"/>
            <ac:picMk id="12" creationId="{6341119E-58A6-6569-4752-F0FDEDBC266C}"/>
          </ac:picMkLst>
        </pc:picChg>
      </pc:sldChg>
      <pc:sldChg chg="addSp delSp modSp add mod">
        <pc:chgData name="伯尧 丁" userId="86706a6a-cdaa-42d0-b31c-255ab0f7d779" providerId="ADAL" clId="{CC4075F5-18B2-4AEF-A5AE-47C9A52D141B}" dt="2023-05-25T11:13:21.595" v="3146" actId="1076"/>
        <pc:sldMkLst>
          <pc:docMk/>
          <pc:sldMk cId="4059307992" sldId="273"/>
        </pc:sldMkLst>
        <pc:spChg chg="add mod">
          <ac:chgData name="伯尧 丁" userId="86706a6a-cdaa-42d0-b31c-255ab0f7d779" providerId="ADAL" clId="{CC4075F5-18B2-4AEF-A5AE-47C9A52D141B}" dt="2023-05-25T10:57:34.124" v="2311" actId="14100"/>
          <ac:spMkLst>
            <pc:docMk/>
            <pc:sldMk cId="4059307992" sldId="273"/>
            <ac:spMk id="2" creationId="{6FBEB17D-EFEC-3BA8-7BFA-142E9847CA25}"/>
          </ac:spMkLst>
        </pc:spChg>
        <pc:spChg chg="add mod">
          <ac:chgData name="伯尧 丁" userId="86706a6a-cdaa-42d0-b31c-255ab0f7d779" providerId="ADAL" clId="{CC4075F5-18B2-4AEF-A5AE-47C9A52D141B}" dt="2023-05-25T10:57:51.847" v="2317" actId="1076"/>
          <ac:spMkLst>
            <pc:docMk/>
            <pc:sldMk cId="4059307992" sldId="273"/>
            <ac:spMk id="4" creationId="{1BE50204-D9DA-F50E-6563-863B80EDBEE7}"/>
          </ac:spMkLst>
        </pc:spChg>
        <pc:spChg chg="del">
          <ac:chgData name="伯尧 丁" userId="86706a6a-cdaa-42d0-b31c-255ab0f7d779" providerId="ADAL" clId="{CC4075F5-18B2-4AEF-A5AE-47C9A52D141B}" dt="2023-05-25T11:12:57.084" v="3142" actId="478"/>
          <ac:spMkLst>
            <pc:docMk/>
            <pc:sldMk cId="4059307992" sldId="273"/>
            <ac:spMk id="5" creationId="{8BCB783D-9BF2-DE17-809E-7D3D0A020D0A}"/>
          </ac:spMkLst>
        </pc:spChg>
        <pc:spChg chg="del">
          <ac:chgData name="伯尧 丁" userId="86706a6a-cdaa-42d0-b31c-255ab0f7d779" providerId="ADAL" clId="{CC4075F5-18B2-4AEF-A5AE-47C9A52D141B}" dt="2023-05-25T11:12:57.084" v="3142" actId="478"/>
          <ac:spMkLst>
            <pc:docMk/>
            <pc:sldMk cId="4059307992" sldId="273"/>
            <ac:spMk id="6" creationId="{F7841E5A-5D4F-E050-C49F-079D03942C53}"/>
          </ac:spMkLst>
        </pc:spChg>
        <pc:spChg chg="add mod">
          <ac:chgData name="伯尧 丁" userId="86706a6a-cdaa-42d0-b31c-255ab0f7d779" providerId="ADAL" clId="{CC4075F5-18B2-4AEF-A5AE-47C9A52D141B}" dt="2023-05-25T10:58:02.210" v="2319" actId="1076"/>
          <ac:spMkLst>
            <pc:docMk/>
            <pc:sldMk cId="4059307992" sldId="273"/>
            <ac:spMk id="7" creationId="{80104BA3-5F77-B86F-8EDD-3483FCE171AE}"/>
          </ac:spMkLst>
        </pc:spChg>
        <pc:spChg chg="add mod">
          <ac:chgData name="伯尧 丁" userId="86706a6a-cdaa-42d0-b31c-255ab0f7d779" providerId="ADAL" clId="{CC4075F5-18B2-4AEF-A5AE-47C9A52D141B}" dt="2023-05-25T11:03:22.650" v="2616" actId="1076"/>
          <ac:spMkLst>
            <pc:docMk/>
            <pc:sldMk cId="4059307992" sldId="273"/>
            <ac:spMk id="9" creationId="{012B87B5-57F8-6474-D162-FC31BD5F8B0F}"/>
          </ac:spMkLst>
        </pc:spChg>
        <pc:spChg chg="add mod">
          <ac:chgData name="伯尧 丁" userId="86706a6a-cdaa-42d0-b31c-255ab0f7d779" providerId="ADAL" clId="{CC4075F5-18B2-4AEF-A5AE-47C9A52D141B}" dt="2023-05-25T11:13:21.595" v="3146" actId="1076"/>
          <ac:spMkLst>
            <pc:docMk/>
            <pc:sldMk cId="4059307992" sldId="273"/>
            <ac:spMk id="10" creationId="{74BDFC89-4B31-D0F3-EA26-D41F559FF1E7}"/>
          </ac:spMkLst>
        </pc:spChg>
        <pc:picChg chg="mod">
          <ac:chgData name="伯尧 丁" userId="86706a6a-cdaa-42d0-b31c-255ab0f7d779" providerId="ADAL" clId="{CC4075F5-18B2-4AEF-A5AE-47C9A52D141B}" dt="2023-05-25T10:57:47.194" v="2316" actId="1076"/>
          <ac:picMkLst>
            <pc:docMk/>
            <pc:sldMk cId="4059307992" sldId="273"/>
            <ac:picMk id="12" creationId="{6341119E-58A6-6569-4752-F0FDEDBC266C}"/>
          </ac:picMkLst>
        </pc:picChg>
      </pc:sldChg>
      <pc:sldChg chg="addSp modSp new mod">
        <pc:chgData name="伯尧 丁" userId="86706a6a-cdaa-42d0-b31c-255ab0f7d779" providerId="ADAL" clId="{CC4075F5-18B2-4AEF-A5AE-47C9A52D141B}" dt="2023-05-25T11:09:50.977" v="3069" actId="1076"/>
        <pc:sldMkLst>
          <pc:docMk/>
          <pc:sldMk cId="4059377609" sldId="274"/>
        </pc:sldMkLst>
        <pc:spChg chg="mod">
          <ac:chgData name="伯尧 丁" userId="86706a6a-cdaa-42d0-b31c-255ab0f7d779" providerId="ADAL" clId="{CC4075F5-18B2-4AEF-A5AE-47C9A52D141B}" dt="2023-05-25T11:09:48.622" v="3068" actId="20577"/>
          <ac:spMkLst>
            <pc:docMk/>
            <pc:sldMk cId="4059377609" sldId="274"/>
            <ac:spMk id="2" creationId="{6E704322-7F09-E07F-01A4-0A8567D0145A}"/>
          </ac:spMkLst>
        </pc:spChg>
        <pc:spChg chg="mod">
          <ac:chgData name="伯尧 丁" userId="86706a6a-cdaa-42d0-b31c-255ab0f7d779" providerId="ADAL" clId="{CC4075F5-18B2-4AEF-A5AE-47C9A52D141B}" dt="2023-05-25T11:04:45.574" v="2624" actId="20577"/>
          <ac:spMkLst>
            <pc:docMk/>
            <pc:sldMk cId="4059377609" sldId="274"/>
            <ac:spMk id="3" creationId="{359970FF-B5AD-5927-31DA-6F8EEE6DC960}"/>
          </ac:spMkLst>
        </pc:spChg>
        <pc:picChg chg="add mod">
          <ac:chgData name="伯尧 丁" userId="86706a6a-cdaa-42d0-b31c-255ab0f7d779" providerId="ADAL" clId="{CC4075F5-18B2-4AEF-A5AE-47C9A52D141B}" dt="2023-05-25T11:09:50.977" v="3069" actId="1076"/>
          <ac:picMkLst>
            <pc:docMk/>
            <pc:sldMk cId="4059377609" sldId="274"/>
            <ac:picMk id="5" creationId="{16D2A722-3FA2-42D5-D784-428614D8932E}"/>
          </ac:picMkLst>
        </pc:picChg>
      </pc:sldChg>
      <pc:sldChg chg="addSp delSp modSp new mod modClrScheme chgLayout">
        <pc:chgData name="伯尧 丁" userId="86706a6a-cdaa-42d0-b31c-255ab0f7d779" providerId="ADAL" clId="{CC4075F5-18B2-4AEF-A5AE-47C9A52D141B}" dt="2023-05-25T11:08:56.320" v="3061"/>
        <pc:sldMkLst>
          <pc:docMk/>
          <pc:sldMk cId="4170680100" sldId="275"/>
        </pc:sldMkLst>
        <pc:spChg chg="del mod ord">
          <ac:chgData name="伯尧 丁" userId="86706a6a-cdaa-42d0-b31c-255ab0f7d779" providerId="ADAL" clId="{CC4075F5-18B2-4AEF-A5AE-47C9A52D141B}" dt="2023-05-25T11:05:03.714" v="2628" actId="700"/>
          <ac:spMkLst>
            <pc:docMk/>
            <pc:sldMk cId="4170680100" sldId="275"/>
            <ac:spMk id="2" creationId="{F25F5C2E-A029-516A-6C46-FAB5790BE487}"/>
          </ac:spMkLst>
        </pc:spChg>
        <pc:spChg chg="add mod ord">
          <ac:chgData name="伯尧 丁" userId="86706a6a-cdaa-42d0-b31c-255ab0f7d779" providerId="ADAL" clId="{CC4075F5-18B2-4AEF-A5AE-47C9A52D141B}" dt="2023-05-25T11:05:09.449" v="2635" actId="20577"/>
          <ac:spMkLst>
            <pc:docMk/>
            <pc:sldMk cId="4170680100" sldId="275"/>
            <ac:spMk id="3" creationId="{B6210C73-7C2C-EFAE-BD35-ED4EAE25ACA8}"/>
          </ac:spMkLst>
        </pc:spChg>
        <pc:spChg chg="add mod ord">
          <ac:chgData name="伯尧 丁" userId="86706a6a-cdaa-42d0-b31c-255ab0f7d779" providerId="ADAL" clId="{CC4075F5-18B2-4AEF-A5AE-47C9A52D141B}" dt="2023-05-25T11:08:56.320" v="3061"/>
          <ac:spMkLst>
            <pc:docMk/>
            <pc:sldMk cId="4170680100" sldId="275"/>
            <ac:spMk id="4" creationId="{0D6C7FEA-F7D8-056E-260C-3682324880E4}"/>
          </ac:spMkLst>
        </pc:spChg>
        <pc:spChg chg="add del">
          <ac:chgData name="伯尧 丁" userId="86706a6a-cdaa-42d0-b31c-255ab0f7d779" providerId="ADAL" clId="{CC4075F5-18B2-4AEF-A5AE-47C9A52D141B}" dt="2023-05-25T11:06:56.898" v="2834"/>
          <ac:spMkLst>
            <pc:docMk/>
            <pc:sldMk cId="4170680100" sldId="275"/>
            <ac:spMk id="5" creationId="{DF57C0B7-87FF-7F0B-C77A-F13A5242403F}"/>
          </ac:spMkLst>
        </pc:spChg>
      </pc:sldChg>
    </pc:docChg>
  </pc:docChgLst>
  <pc:docChgLst>
    <pc:chgData name="伯尧 丁" userId="86706a6a-cdaa-42d0-b31c-255ab0f7d779" providerId="ADAL" clId="{B0A9DEDC-3F2C-4EF1-BD8D-83CB1A59FE5B}"/>
    <pc:docChg chg="undo custSel addSld delSld modSld">
      <pc:chgData name="伯尧 丁" userId="86706a6a-cdaa-42d0-b31c-255ab0f7d779" providerId="ADAL" clId="{B0A9DEDC-3F2C-4EF1-BD8D-83CB1A59FE5B}" dt="2022-12-30T07:02:11.110" v="6959" actId="20577"/>
      <pc:docMkLst>
        <pc:docMk/>
      </pc:docMkLst>
      <pc:sldChg chg="modSp mod">
        <pc:chgData name="伯尧 丁" userId="86706a6a-cdaa-42d0-b31c-255ab0f7d779" providerId="ADAL" clId="{B0A9DEDC-3F2C-4EF1-BD8D-83CB1A59FE5B}" dt="2022-12-30T00:48:56.714" v="21"/>
        <pc:sldMkLst>
          <pc:docMk/>
          <pc:sldMk cId="552780784" sldId="256"/>
        </pc:sldMkLst>
        <pc:spChg chg="mod">
          <ac:chgData name="伯尧 丁" userId="86706a6a-cdaa-42d0-b31c-255ab0f7d779" providerId="ADAL" clId="{B0A9DEDC-3F2C-4EF1-BD8D-83CB1A59FE5B}" dt="2022-12-30T00:47:52.145" v="4" actId="1076"/>
          <ac:spMkLst>
            <pc:docMk/>
            <pc:sldMk cId="552780784" sldId="256"/>
            <ac:spMk id="4" creationId="{6373E764-334B-436A-A69E-736BF23565C5}"/>
          </ac:spMkLst>
        </pc:spChg>
        <pc:spChg chg="mod">
          <ac:chgData name="伯尧 丁" userId="86706a6a-cdaa-42d0-b31c-255ab0f7d779" providerId="ADAL" clId="{B0A9DEDC-3F2C-4EF1-BD8D-83CB1A59FE5B}" dt="2022-12-30T00:48:13.868" v="7" actId="27636"/>
          <ac:spMkLst>
            <pc:docMk/>
            <pc:sldMk cId="552780784" sldId="256"/>
            <ac:spMk id="5" creationId="{C1042643-1303-4220-9512-964738226E32}"/>
          </ac:spMkLst>
        </pc:spChg>
        <pc:spChg chg="mod">
          <ac:chgData name="伯尧 丁" userId="86706a6a-cdaa-42d0-b31c-255ab0f7d779" providerId="ADAL" clId="{B0A9DEDC-3F2C-4EF1-BD8D-83CB1A59FE5B}" dt="2022-12-30T00:48:56.714" v="21"/>
          <ac:spMkLst>
            <pc:docMk/>
            <pc:sldMk cId="552780784" sldId="256"/>
            <ac:spMk id="6" creationId="{7A3EA3AF-6D94-4500-A697-1A4920540E4D}"/>
          </ac:spMkLst>
        </pc:spChg>
      </pc:sldChg>
      <pc:sldChg chg="del">
        <pc:chgData name="伯尧 丁" userId="86706a6a-cdaa-42d0-b31c-255ab0f7d779" providerId="ADAL" clId="{B0A9DEDC-3F2C-4EF1-BD8D-83CB1A59FE5B}" dt="2022-12-30T03:41:11.380" v="3030" actId="47"/>
        <pc:sldMkLst>
          <pc:docMk/>
          <pc:sldMk cId="46626571" sldId="268"/>
        </pc:sldMkLst>
      </pc:sldChg>
      <pc:sldChg chg="del">
        <pc:chgData name="伯尧 丁" userId="86706a6a-cdaa-42d0-b31c-255ab0f7d779" providerId="ADAL" clId="{B0A9DEDC-3F2C-4EF1-BD8D-83CB1A59FE5B}" dt="2022-12-30T03:41:11.380" v="3030" actId="47"/>
        <pc:sldMkLst>
          <pc:docMk/>
          <pc:sldMk cId="1860393206" sldId="269"/>
        </pc:sldMkLst>
      </pc:sldChg>
      <pc:sldChg chg="del">
        <pc:chgData name="伯尧 丁" userId="86706a6a-cdaa-42d0-b31c-255ab0f7d779" providerId="ADAL" clId="{B0A9DEDC-3F2C-4EF1-BD8D-83CB1A59FE5B}" dt="2022-12-30T03:41:11.380" v="3030" actId="47"/>
        <pc:sldMkLst>
          <pc:docMk/>
          <pc:sldMk cId="3060037637" sldId="270"/>
        </pc:sldMkLst>
      </pc:sldChg>
      <pc:sldChg chg="del">
        <pc:chgData name="伯尧 丁" userId="86706a6a-cdaa-42d0-b31c-255ab0f7d779" providerId="ADAL" clId="{B0A9DEDC-3F2C-4EF1-BD8D-83CB1A59FE5B}" dt="2022-12-30T03:41:11.380" v="3030" actId="47"/>
        <pc:sldMkLst>
          <pc:docMk/>
          <pc:sldMk cId="2270864716" sldId="271"/>
        </pc:sldMkLst>
      </pc:sldChg>
      <pc:sldChg chg="addSp delSp modSp new mod modClrScheme chgLayout">
        <pc:chgData name="伯尧 丁" userId="86706a6a-cdaa-42d0-b31c-255ab0f7d779" providerId="ADAL" clId="{B0A9DEDC-3F2C-4EF1-BD8D-83CB1A59FE5B}" dt="2022-12-30T07:02:11.110" v="6959" actId="20577"/>
        <pc:sldMkLst>
          <pc:docMk/>
          <pc:sldMk cId="2651698148" sldId="272"/>
        </pc:sldMkLst>
        <pc:spChg chg="del mod ord">
          <ac:chgData name="伯尧 丁" userId="86706a6a-cdaa-42d0-b31c-255ab0f7d779" providerId="ADAL" clId="{B0A9DEDC-3F2C-4EF1-BD8D-83CB1A59FE5B}" dt="2022-12-30T00:49:08.402" v="23" actId="700"/>
          <ac:spMkLst>
            <pc:docMk/>
            <pc:sldMk cId="2651698148" sldId="272"/>
            <ac:spMk id="2" creationId="{591B326F-A4BF-DBC5-9231-B39AF1D12FDB}"/>
          </ac:spMkLst>
        </pc:spChg>
        <pc:spChg chg="add mod ord">
          <ac:chgData name="伯尧 丁" userId="86706a6a-cdaa-42d0-b31c-255ab0f7d779" providerId="ADAL" clId="{B0A9DEDC-3F2C-4EF1-BD8D-83CB1A59FE5B}" dt="2022-12-30T00:49:36.074" v="61" actId="20577"/>
          <ac:spMkLst>
            <pc:docMk/>
            <pc:sldMk cId="2651698148" sldId="272"/>
            <ac:spMk id="3" creationId="{1CAA86CA-D3C5-F934-52BC-520C262AF79D}"/>
          </ac:spMkLst>
        </pc:spChg>
        <pc:spChg chg="add mod ord">
          <ac:chgData name="伯尧 丁" userId="86706a6a-cdaa-42d0-b31c-255ab0f7d779" providerId="ADAL" clId="{B0A9DEDC-3F2C-4EF1-BD8D-83CB1A59FE5B}" dt="2022-12-30T07:02:11.110" v="6959" actId="20577"/>
          <ac:spMkLst>
            <pc:docMk/>
            <pc:sldMk cId="2651698148" sldId="272"/>
            <ac:spMk id="4" creationId="{C2FC379D-B60E-4A97-C6C3-C82670A8FFA7}"/>
          </ac:spMkLst>
        </pc:spChg>
        <pc:spChg chg="add mod">
          <ac:chgData name="伯尧 丁" userId="86706a6a-cdaa-42d0-b31c-255ab0f7d779" providerId="ADAL" clId="{B0A9DEDC-3F2C-4EF1-BD8D-83CB1A59FE5B}" dt="2022-12-30T00:53:37.507" v="285" actId="20577"/>
          <ac:spMkLst>
            <pc:docMk/>
            <pc:sldMk cId="2651698148" sldId="272"/>
            <ac:spMk id="6" creationId="{03BB3A10-0077-E0E2-97C9-0C6A96916F18}"/>
          </ac:spMkLst>
        </pc:spChg>
      </pc:sldChg>
      <pc:sldChg chg="addSp modSp new mod">
        <pc:chgData name="伯尧 丁" userId="86706a6a-cdaa-42d0-b31c-255ab0f7d779" providerId="ADAL" clId="{B0A9DEDC-3F2C-4EF1-BD8D-83CB1A59FE5B}" dt="2022-12-30T02:07:01.352" v="862" actId="1076"/>
        <pc:sldMkLst>
          <pc:docMk/>
          <pc:sldMk cId="1144376952" sldId="273"/>
        </pc:sldMkLst>
        <pc:spChg chg="mod">
          <ac:chgData name="伯尧 丁" userId="86706a6a-cdaa-42d0-b31c-255ab0f7d779" providerId="ADAL" clId="{B0A9DEDC-3F2C-4EF1-BD8D-83CB1A59FE5B}" dt="2022-12-30T02:06:55.446" v="858" actId="20577"/>
          <ac:spMkLst>
            <pc:docMk/>
            <pc:sldMk cId="1144376952" sldId="273"/>
            <ac:spMk id="2" creationId="{2CDB701A-0572-DB9E-FC39-DC6ADF944603}"/>
          </ac:spMkLst>
        </pc:spChg>
        <pc:spChg chg="mod">
          <ac:chgData name="伯尧 丁" userId="86706a6a-cdaa-42d0-b31c-255ab0f7d779" providerId="ADAL" clId="{B0A9DEDC-3F2C-4EF1-BD8D-83CB1A59FE5B}" dt="2022-12-30T00:58:05.651" v="363"/>
          <ac:spMkLst>
            <pc:docMk/>
            <pc:sldMk cId="1144376952" sldId="273"/>
            <ac:spMk id="3" creationId="{51A0F413-2054-B81A-055F-840C27550414}"/>
          </ac:spMkLst>
        </pc:spChg>
        <pc:picChg chg="add mod">
          <ac:chgData name="伯尧 丁" userId="86706a6a-cdaa-42d0-b31c-255ab0f7d779" providerId="ADAL" clId="{B0A9DEDC-3F2C-4EF1-BD8D-83CB1A59FE5B}" dt="2022-12-30T02:06:57.223" v="859" actId="1076"/>
          <ac:picMkLst>
            <pc:docMk/>
            <pc:sldMk cId="1144376952" sldId="273"/>
            <ac:picMk id="5" creationId="{6A2E7E3C-1124-A41D-C109-2AEC828ADC23}"/>
          </ac:picMkLst>
        </pc:picChg>
        <pc:picChg chg="add mod">
          <ac:chgData name="伯尧 丁" userId="86706a6a-cdaa-42d0-b31c-255ab0f7d779" providerId="ADAL" clId="{B0A9DEDC-3F2C-4EF1-BD8D-83CB1A59FE5B}" dt="2022-12-30T02:07:01.352" v="862" actId="1076"/>
          <ac:picMkLst>
            <pc:docMk/>
            <pc:sldMk cId="1144376952" sldId="273"/>
            <ac:picMk id="7" creationId="{C66800E8-B2D6-0395-37C6-517555A7A17D}"/>
          </ac:picMkLst>
        </pc:picChg>
      </pc:sldChg>
      <pc:sldChg chg="modSp new mod">
        <pc:chgData name="伯尧 丁" userId="86706a6a-cdaa-42d0-b31c-255ab0f7d779" providerId="ADAL" clId="{B0A9DEDC-3F2C-4EF1-BD8D-83CB1A59FE5B}" dt="2022-12-30T02:13:41.565" v="1199" actId="20577"/>
        <pc:sldMkLst>
          <pc:docMk/>
          <pc:sldMk cId="2085322456" sldId="274"/>
        </pc:sldMkLst>
        <pc:spChg chg="mod">
          <ac:chgData name="伯尧 丁" userId="86706a6a-cdaa-42d0-b31c-255ab0f7d779" providerId="ADAL" clId="{B0A9DEDC-3F2C-4EF1-BD8D-83CB1A59FE5B}" dt="2022-12-30T02:13:41.565" v="1199" actId="20577"/>
          <ac:spMkLst>
            <pc:docMk/>
            <pc:sldMk cId="2085322456" sldId="274"/>
            <ac:spMk id="2" creationId="{12098238-E2D9-8CF7-2403-5254B9EA874B}"/>
          </ac:spMkLst>
        </pc:spChg>
        <pc:spChg chg="mod">
          <ac:chgData name="伯尧 丁" userId="86706a6a-cdaa-42d0-b31c-255ab0f7d779" providerId="ADAL" clId="{B0A9DEDC-3F2C-4EF1-BD8D-83CB1A59FE5B}" dt="2022-12-30T01:37:45.691" v="623"/>
          <ac:spMkLst>
            <pc:docMk/>
            <pc:sldMk cId="2085322456" sldId="274"/>
            <ac:spMk id="3" creationId="{BCC33895-5951-742C-1FBE-159A5B710D4A}"/>
          </ac:spMkLst>
        </pc:spChg>
      </pc:sldChg>
      <pc:sldChg chg="modSp new mod">
        <pc:chgData name="伯尧 丁" userId="86706a6a-cdaa-42d0-b31c-255ab0f7d779" providerId="ADAL" clId="{B0A9DEDC-3F2C-4EF1-BD8D-83CB1A59FE5B}" dt="2022-12-30T03:28:06.011" v="3029" actId="20577"/>
        <pc:sldMkLst>
          <pc:docMk/>
          <pc:sldMk cId="2580897644" sldId="275"/>
        </pc:sldMkLst>
        <pc:spChg chg="mod">
          <ac:chgData name="伯尧 丁" userId="86706a6a-cdaa-42d0-b31c-255ab0f7d779" providerId="ADAL" clId="{B0A9DEDC-3F2C-4EF1-BD8D-83CB1A59FE5B}" dt="2022-12-30T03:28:06.011" v="3029" actId="20577"/>
          <ac:spMkLst>
            <pc:docMk/>
            <pc:sldMk cId="2580897644" sldId="275"/>
            <ac:spMk id="2" creationId="{3B2EC6E6-A48D-A6D6-BF79-A39627BED4F3}"/>
          </ac:spMkLst>
        </pc:spChg>
        <pc:spChg chg="mod">
          <ac:chgData name="伯尧 丁" userId="86706a6a-cdaa-42d0-b31c-255ab0f7d779" providerId="ADAL" clId="{B0A9DEDC-3F2C-4EF1-BD8D-83CB1A59FE5B}" dt="2022-12-30T02:14:33.371" v="1249" actId="20577"/>
          <ac:spMkLst>
            <pc:docMk/>
            <pc:sldMk cId="2580897644" sldId="275"/>
            <ac:spMk id="3" creationId="{DE29B0DC-A024-8270-8F92-8FC89EA7AF1E}"/>
          </ac:spMkLst>
        </pc:spChg>
      </pc:sldChg>
      <pc:sldChg chg="modSp new mod">
        <pc:chgData name="伯尧 丁" userId="86706a6a-cdaa-42d0-b31c-255ab0f7d779" providerId="ADAL" clId="{B0A9DEDC-3F2C-4EF1-BD8D-83CB1A59FE5B}" dt="2022-12-30T03:45:35.978" v="3359" actId="20577"/>
        <pc:sldMkLst>
          <pc:docMk/>
          <pc:sldMk cId="100231748" sldId="276"/>
        </pc:sldMkLst>
        <pc:spChg chg="mod">
          <ac:chgData name="伯尧 丁" userId="86706a6a-cdaa-42d0-b31c-255ab0f7d779" providerId="ADAL" clId="{B0A9DEDC-3F2C-4EF1-BD8D-83CB1A59FE5B}" dt="2022-12-30T03:45:35.978" v="3359" actId="20577"/>
          <ac:spMkLst>
            <pc:docMk/>
            <pc:sldMk cId="100231748" sldId="276"/>
            <ac:spMk id="2" creationId="{07C27F6F-3CC0-4CE7-12AA-63C9730FEBEC}"/>
          </ac:spMkLst>
        </pc:spChg>
        <pc:spChg chg="mod">
          <ac:chgData name="伯尧 丁" userId="86706a6a-cdaa-42d0-b31c-255ab0f7d779" providerId="ADAL" clId="{B0A9DEDC-3F2C-4EF1-BD8D-83CB1A59FE5B}" dt="2022-12-30T03:18:41.604" v="1950"/>
          <ac:spMkLst>
            <pc:docMk/>
            <pc:sldMk cId="100231748" sldId="276"/>
            <ac:spMk id="3" creationId="{7A3623FD-5D13-677C-3C80-6DFD31668E68}"/>
          </ac:spMkLst>
        </pc:spChg>
      </pc:sldChg>
      <pc:sldChg chg="addSp modSp new mod">
        <pc:chgData name="伯尧 丁" userId="86706a6a-cdaa-42d0-b31c-255ab0f7d779" providerId="ADAL" clId="{B0A9DEDC-3F2C-4EF1-BD8D-83CB1A59FE5B}" dt="2022-12-30T05:04:11.513" v="4662" actId="20577"/>
        <pc:sldMkLst>
          <pc:docMk/>
          <pc:sldMk cId="1625767629" sldId="277"/>
        </pc:sldMkLst>
        <pc:spChg chg="mod">
          <ac:chgData name="伯尧 丁" userId="86706a6a-cdaa-42d0-b31c-255ab0f7d779" providerId="ADAL" clId="{B0A9DEDC-3F2C-4EF1-BD8D-83CB1A59FE5B}" dt="2022-12-30T05:04:11.513" v="4662" actId="20577"/>
          <ac:spMkLst>
            <pc:docMk/>
            <pc:sldMk cId="1625767629" sldId="277"/>
            <ac:spMk id="2" creationId="{D9377BCD-1146-D8C2-6F6F-C1A07DC94FF3}"/>
          </ac:spMkLst>
        </pc:spChg>
        <pc:spChg chg="mod">
          <ac:chgData name="伯尧 丁" userId="86706a6a-cdaa-42d0-b31c-255ab0f7d779" providerId="ADAL" clId="{B0A9DEDC-3F2C-4EF1-BD8D-83CB1A59FE5B}" dt="2022-12-30T03:46:20.510" v="3361"/>
          <ac:spMkLst>
            <pc:docMk/>
            <pc:sldMk cId="1625767629" sldId="277"/>
            <ac:spMk id="3" creationId="{EB27BA8C-8096-E17E-07D7-99564EF9A2AC}"/>
          </ac:spMkLst>
        </pc:spChg>
        <pc:picChg chg="add mod">
          <ac:chgData name="伯尧 丁" userId="86706a6a-cdaa-42d0-b31c-255ab0f7d779" providerId="ADAL" clId="{B0A9DEDC-3F2C-4EF1-BD8D-83CB1A59FE5B}" dt="2022-12-30T05:02:23.091" v="4278" actId="1076"/>
          <ac:picMkLst>
            <pc:docMk/>
            <pc:sldMk cId="1625767629" sldId="277"/>
            <ac:picMk id="5" creationId="{C0A64EA5-2973-9864-6780-8E6178E151A8}"/>
          </ac:picMkLst>
        </pc:picChg>
      </pc:sldChg>
      <pc:sldChg chg="addSp delSp modSp new mod">
        <pc:chgData name="伯尧 丁" userId="86706a6a-cdaa-42d0-b31c-255ab0f7d779" providerId="ADAL" clId="{B0A9DEDC-3F2C-4EF1-BD8D-83CB1A59FE5B}" dt="2022-12-30T05:21:56.702" v="5233" actId="20577"/>
        <pc:sldMkLst>
          <pc:docMk/>
          <pc:sldMk cId="474519189" sldId="278"/>
        </pc:sldMkLst>
        <pc:spChg chg="mod">
          <ac:chgData name="伯尧 丁" userId="86706a6a-cdaa-42d0-b31c-255ab0f7d779" providerId="ADAL" clId="{B0A9DEDC-3F2C-4EF1-BD8D-83CB1A59FE5B}" dt="2022-12-30T05:21:56.702" v="5233" actId="20577"/>
          <ac:spMkLst>
            <pc:docMk/>
            <pc:sldMk cId="474519189" sldId="278"/>
            <ac:spMk id="2" creationId="{77952E96-46EF-A961-E554-9D509618A277}"/>
          </ac:spMkLst>
        </pc:spChg>
        <pc:spChg chg="mod">
          <ac:chgData name="伯尧 丁" userId="86706a6a-cdaa-42d0-b31c-255ab0f7d779" providerId="ADAL" clId="{B0A9DEDC-3F2C-4EF1-BD8D-83CB1A59FE5B}" dt="2022-12-30T05:05:13.463" v="4725" actId="20577"/>
          <ac:spMkLst>
            <pc:docMk/>
            <pc:sldMk cId="474519189" sldId="278"/>
            <ac:spMk id="3" creationId="{ED92DD6D-CC3E-D977-8575-CAE57F319140}"/>
          </ac:spMkLst>
        </pc:spChg>
        <pc:picChg chg="add del mod">
          <ac:chgData name="伯尧 丁" userId="86706a6a-cdaa-42d0-b31c-255ab0f7d779" providerId="ADAL" clId="{B0A9DEDC-3F2C-4EF1-BD8D-83CB1A59FE5B}" dt="2022-12-30T05:04:51.334" v="4666" actId="478"/>
          <ac:picMkLst>
            <pc:docMk/>
            <pc:sldMk cId="474519189" sldId="278"/>
            <ac:picMk id="5" creationId="{C86B6108-EAFF-B125-ED33-430819F0D188}"/>
          </ac:picMkLst>
        </pc:picChg>
        <pc:picChg chg="add mod">
          <ac:chgData name="伯尧 丁" userId="86706a6a-cdaa-42d0-b31c-255ab0f7d779" providerId="ADAL" clId="{B0A9DEDC-3F2C-4EF1-BD8D-83CB1A59FE5B}" dt="2022-12-30T05:19:18.024" v="5211" actId="14100"/>
          <ac:picMkLst>
            <pc:docMk/>
            <pc:sldMk cId="474519189" sldId="278"/>
            <ac:picMk id="7" creationId="{BDF2AA3C-A109-B2BC-41EE-150D6B283A05}"/>
          </ac:picMkLst>
        </pc:picChg>
        <pc:picChg chg="add mod">
          <ac:chgData name="伯尧 丁" userId="86706a6a-cdaa-42d0-b31c-255ab0f7d779" providerId="ADAL" clId="{B0A9DEDC-3F2C-4EF1-BD8D-83CB1A59FE5B}" dt="2022-12-30T05:21:05.930" v="5218" actId="1076"/>
          <ac:picMkLst>
            <pc:docMk/>
            <pc:sldMk cId="474519189" sldId="278"/>
            <ac:picMk id="9" creationId="{9990025E-6160-15EB-C580-D2AFC2226C85}"/>
          </ac:picMkLst>
        </pc:picChg>
        <pc:picChg chg="add del mod">
          <ac:chgData name="伯尧 丁" userId="86706a6a-cdaa-42d0-b31c-255ab0f7d779" providerId="ADAL" clId="{B0A9DEDC-3F2C-4EF1-BD8D-83CB1A59FE5B}" dt="2022-12-30T05:21:01.448" v="5217" actId="478"/>
          <ac:picMkLst>
            <pc:docMk/>
            <pc:sldMk cId="474519189" sldId="278"/>
            <ac:picMk id="11" creationId="{8ECB1551-EA21-6E82-4FF4-FE576DEBCC68}"/>
          </ac:picMkLst>
        </pc:picChg>
      </pc:sldChg>
      <pc:sldChg chg="addSp modSp new mod">
        <pc:chgData name="伯尧 丁" userId="86706a6a-cdaa-42d0-b31c-255ab0f7d779" providerId="ADAL" clId="{B0A9DEDC-3F2C-4EF1-BD8D-83CB1A59FE5B}" dt="2022-12-30T05:13:02.558" v="4927" actId="1076"/>
        <pc:sldMkLst>
          <pc:docMk/>
          <pc:sldMk cId="3724936837" sldId="279"/>
        </pc:sldMkLst>
        <pc:picChg chg="add mod">
          <ac:chgData name="伯尧 丁" userId="86706a6a-cdaa-42d0-b31c-255ab0f7d779" providerId="ADAL" clId="{B0A9DEDC-3F2C-4EF1-BD8D-83CB1A59FE5B}" dt="2022-12-30T05:12:26.983" v="4917" actId="14100"/>
          <ac:picMkLst>
            <pc:docMk/>
            <pc:sldMk cId="3724936837" sldId="279"/>
            <ac:picMk id="5" creationId="{A9415FC0-4048-0870-04EF-396AB220B468}"/>
          </ac:picMkLst>
        </pc:picChg>
        <pc:picChg chg="add mod">
          <ac:chgData name="伯尧 丁" userId="86706a6a-cdaa-42d0-b31c-255ab0f7d779" providerId="ADAL" clId="{B0A9DEDC-3F2C-4EF1-BD8D-83CB1A59FE5B}" dt="2022-12-30T05:12:48.570" v="4925" actId="1076"/>
          <ac:picMkLst>
            <pc:docMk/>
            <pc:sldMk cId="3724936837" sldId="279"/>
            <ac:picMk id="7" creationId="{690B64AF-C5DA-5850-D259-D9F7027B156E}"/>
          </ac:picMkLst>
        </pc:picChg>
        <pc:picChg chg="add mod">
          <ac:chgData name="伯尧 丁" userId="86706a6a-cdaa-42d0-b31c-255ab0f7d779" providerId="ADAL" clId="{B0A9DEDC-3F2C-4EF1-BD8D-83CB1A59FE5B}" dt="2022-12-30T05:13:02.558" v="4927" actId="1076"/>
          <ac:picMkLst>
            <pc:docMk/>
            <pc:sldMk cId="3724936837" sldId="279"/>
            <ac:picMk id="9" creationId="{7C4CF515-2DA8-9DCF-1E32-21975A7C8326}"/>
          </ac:picMkLst>
        </pc:picChg>
      </pc:sldChg>
      <pc:sldChg chg="addSp modSp new mod">
        <pc:chgData name="伯尧 丁" userId="86706a6a-cdaa-42d0-b31c-255ab0f7d779" providerId="ADAL" clId="{B0A9DEDC-3F2C-4EF1-BD8D-83CB1A59FE5B}" dt="2022-12-30T05:27:42.588" v="5641" actId="20577"/>
        <pc:sldMkLst>
          <pc:docMk/>
          <pc:sldMk cId="3472276185" sldId="280"/>
        </pc:sldMkLst>
        <pc:spChg chg="mod">
          <ac:chgData name="伯尧 丁" userId="86706a6a-cdaa-42d0-b31c-255ab0f7d779" providerId="ADAL" clId="{B0A9DEDC-3F2C-4EF1-BD8D-83CB1A59FE5B}" dt="2022-12-30T05:27:42.588" v="5641" actId="20577"/>
          <ac:spMkLst>
            <pc:docMk/>
            <pc:sldMk cId="3472276185" sldId="280"/>
            <ac:spMk id="2" creationId="{9C8B987F-F7C0-F7DB-90DA-4E48976BF910}"/>
          </ac:spMkLst>
        </pc:spChg>
        <pc:spChg chg="mod">
          <ac:chgData name="伯尧 丁" userId="86706a6a-cdaa-42d0-b31c-255ab0f7d779" providerId="ADAL" clId="{B0A9DEDC-3F2C-4EF1-BD8D-83CB1A59FE5B}" dt="2022-12-30T05:21:16.805" v="5219"/>
          <ac:spMkLst>
            <pc:docMk/>
            <pc:sldMk cId="3472276185" sldId="280"/>
            <ac:spMk id="3" creationId="{E4BCFAE9-054B-D8ED-0ABC-EB7655C1D3E7}"/>
          </ac:spMkLst>
        </pc:spChg>
        <pc:picChg chg="add mod">
          <ac:chgData name="伯尧 丁" userId="86706a6a-cdaa-42d0-b31c-255ab0f7d779" providerId="ADAL" clId="{B0A9DEDC-3F2C-4EF1-BD8D-83CB1A59FE5B}" dt="2022-12-30T05:25:36.225" v="5487" actId="1076"/>
          <ac:picMkLst>
            <pc:docMk/>
            <pc:sldMk cId="3472276185" sldId="280"/>
            <ac:picMk id="5" creationId="{60932812-E745-5A68-D234-325E334CF978}"/>
          </ac:picMkLst>
        </pc:picChg>
      </pc:sldChg>
      <pc:sldChg chg="modSp new mod">
        <pc:chgData name="伯尧 丁" userId="86706a6a-cdaa-42d0-b31c-255ab0f7d779" providerId="ADAL" clId="{B0A9DEDC-3F2C-4EF1-BD8D-83CB1A59FE5B}" dt="2022-12-30T05:53:04.449" v="6910" actId="20577"/>
        <pc:sldMkLst>
          <pc:docMk/>
          <pc:sldMk cId="860046689" sldId="281"/>
        </pc:sldMkLst>
        <pc:spChg chg="mod">
          <ac:chgData name="伯尧 丁" userId="86706a6a-cdaa-42d0-b31c-255ab0f7d779" providerId="ADAL" clId="{B0A9DEDC-3F2C-4EF1-BD8D-83CB1A59FE5B}" dt="2022-12-30T05:53:04.449" v="6910" actId="20577"/>
          <ac:spMkLst>
            <pc:docMk/>
            <pc:sldMk cId="860046689" sldId="281"/>
            <ac:spMk id="2" creationId="{48DE5B4B-DF97-A789-F1D6-5DBBA79CC4DE}"/>
          </ac:spMkLst>
        </pc:spChg>
        <pc:spChg chg="mod">
          <ac:chgData name="伯尧 丁" userId="86706a6a-cdaa-42d0-b31c-255ab0f7d779" providerId="ADAL" clId="{B0A9DEDC-3F2C-4EF1-BD8D-83CB1A59FE5B}" dt="2022-12-30T05:28:45.811" v="5642"/>
          <ac:spMkLst>
            <pc:docMk/>
            <pc:sldMk cId="860046689" sldId="281"/>
            <ac:spMk id="3" creationId="{8190E851-7FF3-D133-E233-03C8A7EBE68E}"/>
          </ac:spMkLst>
        </pc:spChg>
      </pc:sldChg>
    </pc:docChg>
  </pc:docChgLst>
  <pc:docChgLst>
    <pc:chgData name="丁伯尧" userId="86706a6a-cdaa-42d0-b31c-255ab0f7d779" providerId="ADAL" clId="{C2C9A014-CE6E-4CE5-B5D4-5B4EE147E0AD}"/>
    <pc:docChg chg="undo custSel addSld delSld modSld sldOrd">
      <pc:chgData name="丁伯尧" userId="86706a6a-cdaa-42d0-b31c-255ab0f7d779" providerId="ADAL" clId="{C2C9A014-CE6E-4CE5-B5D4-5B4EE147E0AD}" dt="2022-04-21T11:33:51.029" v="9088" actId="403"/>
      <pc:docMkLst>
        <pc:docMk/>
      </pc:docMkLst>
      <pc:sldChg chg="modSp mod">
        <pc:chgData name="丁伯尧" userId="86706a6a-cdaa-42d0-b31c-255ab0f7d779" providerId="ADAL" clId="{C2C9A014-CE6E-4CE5-B5D4-5B4EE147E0AD}" dt="2022-04-21T11:33:51.029" v="9088" actId="403"/>
        <pc:sldMkLst>
          <pc:docMk/>
          <pc:sldMk cId="552780784" sldId="256"/>
        </pc:sldMkLst>
        <pc:spChg chg="mod">
          <ac:chgData name="丁伯尧" userId="86706a6a-cdaa-42d0-b31c-255ab0f7d779" providerId="ADAL" clId="{C2C9A014-CE6E-4CE5-B5D4-5B4EE147E0AD}" dt="2022-04-21T11:33:51.029" v="9088" actId="403"/>
          <ac:spMkLst>
            <pc:docMk/>
            <pc:sldMk cId="552780784" sldId="256"/>
            <ac:spMk id="4" creationId="{6373E764-334B-436A-A69E-736BF23565C5}"/>
          </ac:spMkLst>
        </pc:spChg>
        <pc:spChg chg="mod">
          <ac:chgData name="丁伯尧" userId="86706a6a-cdaa-42d0-b31c-255ab0f7d779" providerId="ADAL" clId="{C2C9A014-CE6E-4CE5-B5D4-5B4EE147E0AD}" dt="2022-04-21T01:11:35.459" v="5" actId="20577"/>
          <ac:spMkLst>
            <pc:docMk/>
            <pc:sldMk cId="552780784" sldId="256"/>
            <ac:spMk id="5" creationId="{C1042643-1303-4220-9512-964738226E32}"/>
          </ac:spMkLst>
        </pc:spChg>
        <pc:spChg chg="mod">
          <ac:chgData name="丁伯尧" userId="86706a6a-cdaa-42d0-b31c-255ab0f7d779" providerId="ADAL" clId="{C2C9A014-CE6E-4CE5-B5D4-5B4EE147E0AD}" dt="2022-04-21T01:14:23.710" v="14" actId="27636"/>
          <ac:spMkLst>
            <pc:docMk/>
            <pc:sldMk cId="552780784" sldId="256"/>
            <ac:spMk id="6" creationId="{7A3EA3AF-6D94-4500-A697-1A4920540E4D}"/>
          </ac:spMkLst>
        </pc:spChg>
      </pc:sldChg>
      <pc:sldChg chg="delSp modSp mod">
        <pc:chgData name="丁伯尧" userId="86706a6a-cdaa-42d0-b31c-255ab0f7d779" providerId="ADAL" clId="{C2C9A014-CE6E-4CE5-B5D4-5B4EE147E0AD}" dt="2022-04-21T06:35:57.243" v="861" actId="20577"/>
        <pc:sldMkLst>
          <pc:docMk/>
          <pc:sldMk cId="1964641438" sldId="257"/>
        </pc:sldMkLst>
        <pc:spChg chg="mod">
          <ac:chgData name="丁伯尧" userId="86706a6a-cdaa-42d0-b31c-255ab0f7d779" providerId="ADAL" clId="{C2C9A014-CE6E-4CE5-B5D4-5B4EE147E0AD}" dt="2022-04-21T06:35:57.243" v="861" actId="20577"/>
          <ac:spMkLst>
            <pc:docMk/>
            <pc:sldMk cId="1964641438" sldId="257"/>
            <ac:spMk id="3" creationId="{826E71F4-7D38-407D-A4C5-C905D34055D1}"/>
          </ac:spMkLst>
        </pc:spChg>
        <pc:spChg chg="mod">
          <ac:chgData name="丁伯尧" userId="86706a6a-cdaa-42d0-b31c-255ab0f7d779" providerId="ADAL" clId="{C2C9A014-CE6E-4CE5-B5D4-5B4EE147E0AD}" dt="2022-04-21T06:35:36.096" v="830" actId="20577"/>
          <ac:spMkLst>
            <pc:docMk/>
            <pc:sldMk cId="1964641438" sldId="257"/>
            <ac:spMk id="4" creationId="{C34A3C61-6941-4133-9F66-4EA6C2E1335D}"/>
          </ac:spMkLst>
        </pc:spChg>
        <pc:picChg chg="del">
          <ac:chgData name="丁伯尧" userId="86706a6a-cdaa-42d0-b31c-255ab0f7d779" providerId="ADAL" clId="{C2C9A014-CE6E-4CE5-B5D4-5B4EE147E0AD}" dt="2022-04-21T01:16:33.115" v="16" actId="478"/>
          <ac:picMkLst>
            <pc:docMk/>
            <pc:sldMk cId="1964641438" sldId="257"/>
            <ac:picMk id="1026" creationId="{74D09A9B-4D8A-4720-B99B-07F2D1C36618}"/>
          </ac:picMkLst>
        </pc:picChg>
      </pc:sldChg>
      <pc:sldChg chg="addSp delSp modSp mod modNotesTx">
        <pc:chgData name="丁伯尧" userId="86706a6a-cdaa-42d0-b31c-255ab0f7d779" providerId="ADAL" clId="{C2C9A014-CE6E-4CE5-B5D4-5B4EE147E0AD}" dt="2022-04-21T10:06:34.187" v="4165" actId="20577"/>
        <pc:sldMkLst>
          <pc:docMk/>
          <pc:sldMk cId="3815995047" sldId="259"/>
        </pc:sldMkLst>
        <pc:spChg chg="mod">
          <ac:chgData name="丁伯尧" userId="86706a6a-cdaa-42d0-b31c-255ab0f7d779" providerId="ADAL" clId="{C2C9A014-CE6E-4CE5-B5D4-5B4EE147E0AD}" dt="2022-04-21T06:36:02.035" v="883" actId="20577"/>
          <ac:spMkLst>
            <pc:docMk/>
            <pc:sldMk cId="3815995047" sldId="259"/>
            <ac:spMk id="2" creationId="{39760FA6-1BA4-4A37-BF61-3D8B9B057317}"/>
          </ac:spMkLst>
        </pc:spChg>
        <pc:spChg chg="mod">
          <ac:chgData name="丁伯尧" userId="86706a6a-cdaa-42d0-b31c-255ab0f7d779" providerId="ADAL" clId="{C2C9A014-CE6E-4CE5-B5D4-5B4EE147E0AD}" dt="2022-04-21T10:06:34.187" v="4165" actId="20577"/>
          <ac:spMkLst>
            <pc:docMk/>
            <pc:sldMk cId="3815995047" sldId="259"/>
            <ac:spMk id="3" creationId="{AA0C18B6-0389-44CD-8EA9-FBD205FC69DC}"/>
          </ac:spMkLst>
        </pc:spChg>
        <pc:picChg chg="add mod">
          <ac:chgData name="丁伯尧" userId="86706a6a-cdaa-42d0-b31c-255ab0f7d779" providerId="ADAL" clId="{C2C9A014-CE6E-4CE5-B5D4-5B4EE147E0AD}" dt="2022-04-21T10:06:25.254" v="4139" actId="1076"/>
          <ac:picMkLst>
            <pc:docMk/>
            <pc:sldMk cId="3815995047" sldId="259"/>
            <ac:picMk id="5" creationId="{6AA804F3-CEDA-4D22-B2A6-8DFC4C950624}"/>
          </ac:picMkLst>
        </pc:picChg>
        <pc:picChg chg="del">
          <ac:chgData name="丁伯尧" userId="86706a6a-cdaa-42d0-b31c-255ab0f7d779" providerId="ADAL" clId="{C2C9A014-CE6E-4CE5-B5D4-5B4EE147E0AD}" dt="2022-04-21T06:36:52.349" v="884" actId="478"/>
          <ac:picMkLst>
            <pc:docMk/>
            <pc:sldMk cId="3815995047" sldId="259"/>
            <ac:picMk id="8" creationId="{72BB41E4-FE40-4957-98B1-77DD6CB5081C}"/>
          </ac:picMkLst>
        </pc:picChg>
      </pc:sldChg>
      <pc:sldChg chg="del">
        <pc:chgData name="丁伯尧" userId="86706a6a-cdaa-42d0-b31c-255ab0f7d779" providerId="ADAL" clId="{C2C9A014-CE6E-4CE5-B5D4-5B4EE147E0AD}" dt="2022-04-21T11:31:16.398" v="9068" actId="47"/>
        <pc:sldMkLst>
          <pc:docMk/>
          <pc:sldMk cId="233978404" sldId="260"/>
        </pc:sldMkLst>
      </pc:sldChg>
      <pc:sldChg chg="del">
        <pc:chgData name="丁伯尧" userId="86706a6a-cdaa-42d0-b31c-255ab0f7d779" providerId="ADAL" clId="{C2C9A014-CE6E-4CE5-B5D4-5B4EE147E0AD}" dt="2022-04-21T11:31:16.398" v="9068" actId="47"/>
        <pc:sldMkLst>
          <pc:docMk/>
          <pc:sldMk cId="881391798" sldId="261"/>
        </pc:sldMkLst>
      </pc:sldChg>
      <pc:sldChg chg="del">
        <pc:chgData name="丁伯尧" userId="86706a6a-cdaa-42d0-b31c-255ab0f7d779" providerId="ADAL" clId="{C2C9A014-CE6E-4CE5-B5D4-5B4EE147E0AD}" dt="2022-04-21T11:31:16.398" v="9068" actId="47"/>
        <pc:sldMkLst>
          <pc:docMk/>
          <pc:sldMk cId="2549292395" sldId="262"/>
        </pc:sldMkLst>
      </pc:sldChg>
      <pc:sldChg chg="del">
        <pc:chgData name="丁伯尧" userId="86706a6a-cdaa-42d0-b31c-255ab0f7d779" providerId="ADAL" clId="{C2C9A014-CE6E-4CE5-B5D4-5B4EE147E0AD}" dt="2022-04-21T11:31:16.398" v="9068" actId="47"/>
        <pc:sldMkLst>
          <pc:docMk/>
          <pc:sldMk cId="1786203310" sldId="263"/>
        </pc:sldMkLst>
      </pc:sldChg>
      <pc:sldChg chg="addSp delSp modSp new del mod modClrScheme chgLayout">
        <pc:chgData name="丁伯尧" userId="86706a6a-cdaa-42d0-b31c-255ab0f7d779" providerId="ADAL" clId="{C2C9A014-CE6E-4CE5-B5D4-5B4EE147E0AD}" dt="2022-04-21T01:43:08.619" v="38" actId="47"/>
        <pc:sldMkLst>
          <pc:docMk/>
          <pc:sldMk cId="606722030" sldId="264"/>
        </pc:sldMkLst>
        <pc:spChg chg="del mod ord">
          <ac:chgData name="丁伯尧" userId="86706a6a-cdaa-42d0-b31c-255ab0f7d779" providerId="ADAL" clId="{C2C9A014-CE6E-4CE5-B5D4-5B4EE147E0AD}" dt="2022-04-21T01:43:03.350" v="37" actId="700"/>
          <ac:spMkLst>
            <pc:docMk/>
            <pc:sldMk cId="606722030" sldId="264"/>
            <ac:spMk id="2" creationId="{A08ECA53-A226-46EB-98BB-B353F271B8CA}"/>
          </ac:spMkLst>
        </pc:spChg>
        <pc:spChg chg="add mod ord">
          <ac:chgData name="丁伯尧" userId="86706a6a-cdaa-42d0-b31c-255ab0f7d779" providerId="ADAL" clId="{C2C9A014-CE6E-4CE5-B5D4-5B4EE147E0AD}" dt="2022-04-21T01:43:03.350" v="37" actId="700"/>
          <ac:spMkLst>
            <pc:docMk/>
            <pc:sldMk cId="606722030" sldId="264"/>
            <ac:spMk id="3" creationId="{9B99C1ED-B893-4CC1-8D3A-7F2475BD15A7}"/>
          </ac:spMkLst>
        </pc:spChg>
        <pc:spChg chg="add mod ord">
          <ac:chgData name="丁伯尧" userId="86706a6a-cdaa-42d0-b31c-255ab0f7d779" providerId="ADAL" clId="{C2C9A014-CE6E-4CE5-B5D4-5B4EE147E0AD}" dt="2022-04-21T01:43:03.350" v="37" actId="700"/>
          <ac:spMkLst>
            <pc:docMk/>
            <pc:sldMk cId="606722030" sldId="264"/>
            <ac:spMk id="4" creationId="{ABDFCF21-31F1-45B9-84F2-948748FA45BA}"/>
          </ac:spMkLst>
        </pc:spChg>
      </pc:sldChg>
      <pc:sldChg chg="addSp delSp modSp add mod">
        <pc:chgData name="丁伯尧" userId="86706a6a-cdaa-42d0-b31c-255ab0f7d779" providerId="ADAL" clId="{C2C9A014-CE6E-4CE5-B5D4-5B4EE147E0AD}" dt="2022-04-21T10:13:18.130" v="4461" actId="20577"/>
        <pc:sldMkLst>
          <pc:docMk/>
          <pc:sldMk cId="3175743040" sldId="264"/>
        </pc:sldMkLst>
        <pc:spChg chg="mod">
          <ac:chgData name="丁伯尧" userId="86706a6a-cdaa-42d0-b31c-255ab0f7d779" providerId="ADAL" clId="{C2C9A014-CE6E-4CE5-B5D4-5B4EE147E0AD}" dt="2022-04-21T10:13:18.130" v="4461" actId="20577"/>
          <ac:spMkLst>
            <pc:docMk/>
            <pc:sldMk cId="3175743040" sldId="264"/>
            <ac:spMk id="3" creationId="{AA0C18B6-0389-44CD-8EA9-FBD205FC69DC}"/>
          </ac:spMkLst>
        </pc:spChg>
        <pc:picChg chg="del">
          <ac:chgData name="丁伯尧" userId="86706a6a-cdaa-42d0-b31c-255ab0f7d779" providerId="ADAL" clId="{C2C9A014-CE6E-4CE5-B5D4-5B4EE147E0AD}" dt="2022-04-21T06:46:27.779" v="1775" actId="478"/>
          <ac:picMkLst>
            <pc:docMk/>
            <pc:sldMk cId="3175743040" sldId="264"/>
            <ac:picMk id="5" creationId="{6AA804F3-CEDA-4D22-B2A6-8DFC4C950624}"/>
          </ac:picMkLst>
        </pc:picChg>
        <pc:picChg chg="add mod">
          <ac:chgData name="丁伯尧" userId="86706a6a-cdaa-42d0-b31c-255ab0f7d779" providerId="ADAL" clId="{C2C9A014-CE6E-4CE5-B5D4-5B4EE147E0AD}" dt="2022-04-21T06:49:23.232" v="1995" actId="1076"/>
          <ac:picMkLst>
            <pc:docMk/>
            <pc:sldMk cId="3175743040" sldId="264"/>
            <ac:picMk id="6" creationId="{5A3B23EC-4087-4FB7-BB23-4CA79CBC4FCB}"/>
          </ac:picMkLst>
        </pc:picChg>
        <pc:picChg chg="add mod">
          <ac:chgData name="丁伯尧" userId="86706a6a-cdaa-42d0-b31c-255ab0f7d779" providerId="ADAL" clId="{C2C9A014-CE6E-4CE5-B5D4-5B4EE147E0AD}" dt="2022-04-21T06:49:24.517" v="1996" actId="1076"/>
          <ac:picMkLst>
            <pc:docMk/>
            <pc:sldMk cId="3175743040" sldId="264"/>
            <ac:picMk id="8" creationId="{EBA44CF1-13B6-4F90-91AD-BA09D2899AE0}"/>
          </ac:picMkLst>
        </pc:picChg>
      </pc:sldChg>
      <pc:sldChg chg="delSp modSp add mod">
        <pc:chgData name="丁伯尧" userId="86706a6a-cdaa-42d0-b31c-255ab0f7d779" providerId="ADAL" clId="{C2C9A014-CE6E-4CE5-B5D4-5B4EE147E0AD}" dt="2022-04-21T10:48:03.823" v="5956" actId="21"/>
        <pc:sldMkLst>
          <pc:docMk/>
          <pc:sldMk cId="332287243" sldId="265"/>
        </pc:sldMkLst>
        <pc:spChg chg="mod">
          <ac:chgData name="丁伯尧" userId="86706a6a-cdaa-42d0-b31c-255ab0f7d779" providerId="ADAL" clId="{C2C9A014-CE6E-4CE5-B5D4-5B4EE147E0AD}" dt="2022-04-21T07:03:21.835" v="2016"/>
          <ac:spMkLst>
            <pc:docMk/>
            <pc:sldMk cId="332287243" sldId="265"/>
            <ac:spMk id="2" creationId="{39760FA6-1BA4-4A37-BF61-3D8B9B057317}"/>
          </ac:spMkLst>
        </pc:spChg>
        <pc:spChg chg="mod">
          <ac:chgData name="丁伯尧" userId="86706a6a-cdaa-42d0-b31c-255ab0f7d779" providerId="ADAL" clId="{C2C9A014-CE6E-4CE5-B5D4-5B4EE147E0AD}" dt="2022-04-21T10:48:03.823" v="5956" actId="21"/>
          <ac:spMkLst>
            <pc:docMk/>
            <pc:sldMk cId="332287243" sldId="265"/>
            <ac:spMk id="3" creationId="{AA0C18B6-0389-44CD-8EA9-FBD205FC69DC}"/>
          </ac:spMkLst>
        </pc:spChg>
        <pc:picChg chg="del">
          <ac:chgData name="丁伯尧" userId="86706a6a-cdaa-42d0-b31c-255ab0f7d779" providerId="ADAL" clId="{C2C9A014-CE6E-4CE5-B5D4-5B4EE147E0AD}" dt="2022-04-21T07:03:30.686" v="2040" actId="478"/>
          <ac:picMkLst>
            <pc:docMk/>
            <pc:sldMk cId="332287243" sldId="265"/>
            <ac:picMk id="6" creationId="{5A3B23EC-4087-4FB7-BB23-4CA79CBC4FCB}"/>
          </ac:picMkLst>
        </pc:picChg>
        <pc:picChg chg="del">
          <ac:chgData name="丁伯尧" userId="86706a6a-cdaa-42d0-b31c-255ab0f7d779" providerId="ADAL" clId="{C2C9A014-CE6E-4CE5-B5D4-5B4EE147E0AD}" dt="2022-04-21T07:03:31.873" v="2041" actId="478"/>
          <ac:picMkLst>
            <pc:docMk/>
            <pc:sldMk cId="332287243" sldId="265"/>
            <ac:picMk id="8" creationId="{EBA44CF1-13B6-4F90-91AD-BA09D2899AE0}"/>
          </ac:picMkLst>
        </pc:picChg>
      </pc:sldChg>
      <pc:sldChg chg="addSp modSp add mod">
        <pc:chgData name="丁伯尧" userId="86706a6a-cdaa-42d0-b31c-255ab0f7d779" providerId="ADAL" clId="{C2C9A014-CE6E-4CE5-B5D4-5B4EE147E0AD}" dt="2022-04-21T10:54:43.750" v="6693" actId="1076"/>
        <pc:sldMkLst>
          <pc:docMk/>
          <pc:sldMk cId="1261668204" sldId="266"/>
        </pc:sldMkLst>
        <pc:spChg chg="mod">
          <ac:chgData name="丁伯尧" userId="86706a6a-cdaa-42d0-b31c-255ab0f7d779" providerId="ADAL" clId="{C2C9A014-CE6E-4CE5-B5D4-5B4EE147E0AD}" dt="2022-04-21T10:54:41.285" v="6692" actId="20577"/>
          <ac:spMkLst>
            <pc:docMk/>
            <pc:sldMk cId="1261668204" sldId="266"/>
            <ac:spMk id="3" creationId="{AA0C18B6-0389-44CD-8EA9-FBD205FC69DC}"/>
          </ac:spMkLst>
        </pc:spChg>
        <pc:picChg chg="add mod">
          <ac:chgData name="丁伯尧" userId="86706a6a-cdaa-42d0-b31c-255ab0f7d779" providerId="ADAL" clId="{C2C9A014-CE6E-4CE5-B5D4-5B4EE147E0AD}" dt="2022-04-21T10:54:43.750" v="6693" actId="1076"/>
          <ac:picMkLst>
            <pc:docMk/>
            <pc:sldMk cId="1261668204" sldId="266"/>
            <ac:picMk id="5" creationId="{EADD6F9E-073F-4AE7-B0F8-3C758539B4B4}"/>
          </ac:picMkLst>
        </pc:picChg>
      </pc:sldChg>
      <pc:sldChg chg="addSp modSp add mod modNotesTx">
        <pc:chgData name="丁伯尧" userId="86706a6a-cdaa-42d0-b31c-255ab0f7d779" providerId="ADAL" clId="{C2C9A014-CE6E-4CE5-B5D4-5B4EE147E0AD}" dt="2022-04-21T11:13:14.344" v="8011" actId="20577"/>
        <pc:sldMkLst>
          <pc:docMk/>
          <pc:sldMk cId="2422251681" sldId="267"/>
        </pc:sldMkLst>
        <pc:spChg chg="mod">
          <ac:chgData name="丁伯尧" userId="86706a6a-cdaa-42d0-b31c-255ab0f7d779" providerId="ADAL" clId="{C2C9A014-CE6E-4CE5-B5D4-5B4EE147E0AD}" dt="2022-04-21T08:02:08.058" v="2396" actId="20577"/>
          <ac:spMkLst>
            <pc:docMk/>
            <pc:sldMk cId="2422251681" sldId="267"/>
            <ac:spMk id="2" creationId="{39760FA6-1BA4-4A37-BF61-3D8B9B057317}"/>
          </ac:spMkLst>
        </pc:spChg>
        <pc:spChg chg="mod">
          <ac:chgData name="丁伯尧" userId="86706a6a-cdaa-42d0-b31c-255ab0f7d779" providerId="ADAL" clId="{C2C9A014-CE6E-4CE5-B5D4-5B4EE147E0AD}" dt="2022-04-21T11:13:14.344" v="8011" actId="20577"/>
          <ac:spMkLst>
            <pc:docMk/>
            <pc:sldMk cId="2422251681" sldId="267"/>
            <ac:spMk id="3" creationId="{AA0C18B6-0389-44CD-8EA9-FBD205FC69DC}"/>
          </ac:spMkLst>
        </pc:spChg>
        <pc:picChg chg="add mod">
          <ac:chgData name="丁伯尧" userId="86706a6a-cdaa-42d0-b31c-255ab0f7d779" providerId="ADAL" clId="{C2C9A014-CE6E-4CE5-B5D4-5B4EE147E0AD}" dt="2022-04-21T11:12:37.606" v="7997" actId="1076"/>
          <ac:picMkLst>
            <pc:docMk/>
            <pc:sldMk cId="2422251681" sldId="267"/>
            <ac:picMk id="5" creationId="{1D20C68D-E114-4CA5-93A8-6BB40B3CD9A4}"/>
          </ac:picMkLst>
        </pc:picChg>
        <pc:picChg chg="add mod">
          <ac:chgData name="丁伯尧" userId="86706a6a-cdaa-42d0-b31c-255ab0f7d779" providerId="ADAL" clId="{C2C9A014-CE6E-4CE5-B5D4-5B4EE147E0AD}" dt="2022-04-21T08:19:11.928" v="2604" actId="1076"/>
          <ac:picMkLst>
            <pc:docMk/>
            <pc:sldMk cId="2422251681" sldId="267"/>
            <ac:picMk id="7" creationId="{E9D54748-8C55-425A-BC95-54282938F700}"/>
          </ac:picMkLst>
        </pc:picChg>
      </pc:sldChg>
      <pc:sldChg chg="addSp delSp modSp add mod">
        <pc:chgData name="丁伯尧" userId="86706a6a-cdaa-42d0-b31c-255ab0f7d779" providerId="ADAL" clId="{C2C9A014-CE6E-4CE5-B5D4-5B4EE147E0AD}" dt="2022-04-21T11:16:07.893" v="8018" actId="1076"/>
        <pc:sldMkLst>
          <pc:docMk/>
          <pc:sldMk cId="769139059" sldId="268"/>
        </pc:sldMkLst>
        <pc:spChg chg="mod">
          <ac:chgData name="丁伯尧" userId="86706a6a-cdaa-42d0-b31c-255ab0f7d779" providerId="ADAL" clId="{C2C9A014-CE6E-4CE5-B5D4-5B4EE147E0AD}" dt="2022-04-21T08:46:42.438" v="3090" actId="20577"/>
          <ac:spMkLst>
            <pc:docMk/>
            <pc:sldMk cId="769139059" sldId="268"/>
            <ac:spMk id="3" creationId="{AA0C18B6-0389-44CD-8EA9-FBD205FC69DC}"/>
          </ac:spMkLst>
        </pc:spChg>
        <pc:picChg chg="del">
          <ac:chgData name="丁伯尧" userId="86706a6a-cdaa-42d0-b31c-255ab0f7d779" providerId="ADAL" clId="{C2C9A014-CE6E-4CE5-B5D4-5B4EE147E0AD}" dt="2022-04-21T08:19:26.197" v="2608" actId="478"/>
          <ac:picMkLst>
            <pc:docMk/>
            <pc:sldMk cId="769139059" sldId="268"/>
            <ac:picMk id="5" creationId="{1D20C68D-E114-4CA5-93A8-6BB40B3CD9A4}"/>
          </ac:picMkLst>
        </pc:picChg>
        <pc:picChg chg="add mod">
          <ac:chgData name="丁伯尧" userId="86706a6a-cdaa-42d0-b31c-255ab0f7d779" providerId="ADAL" clId="{C2C9A014-CE6E-4CE5-B5D4-5B4EE147E0AD}" dt="2022-04-21T11:16:07.893" v="8018" actId="1076"/>
          <ac:picMkLst>
            <pc:docMk/>
            <pc:sldMk cId="769139059" sldId="268"/>
            <ac:picMk id="6" creationId="{C7217144-EF40-4C7F-86A7-AE6160B5BF7E}"/>
          </ac:picMkLst>
        </pc:picChg>
        <pc:picChg chg="del">
          <ac:chgData name="丁伯尧" userId="86706a6a-cdaa-42d0-b31c-255ab0f7d779" providerId="ADAL" clId="{C2C9A014-CE6E-4CE5-B5D4-5B4EE147E0AD}" dt="2022-04-21T08:19:24.632" v="2607" actId="478"/>
          <ac:picMkLst>
            <pc:docMk/>
            <pc:sldMk cId="769139059" sldId="268"/>
            <ac:picMk id="7" creationId="{E9D54748-8C55-425A-BC95-54282938F700}"/>
          </ac:picMkLst>
        </pc:picChg>
      </pc:sldChg>
      <pc:sldChg chg="addSp delSp modSp add mod modNotesTx">
        <pc:chgData name="丁伯尧" userId="86706a6a-cdaa-42d0-b31c-255ab0f7d779" providerId="ADAL" clId="{C2C9A014-CE6E-4CE5-B5D4-5B4EE147E0AD}" dt="2022-04-21T11:19:01.640" v="8055" actId="1076"/>
        <pc:sldMkLst>
          <pc:docMk/>
          <pc:sldMk cId="590885758" sldId="269"/>
        </pc:sldMkLst>
        <pc:spChg chg="mod">
          <ac:chgData name="丁伯尧" userId="86706a6a-cdaa-42d0-b31c-255ab0f7d779" providerId="ADAL" clId="{C2C9A014-CE6E-4CE5-B5D4-5B4EE147E0AD}" dt="2022-04-21T11:18:41.613" v="8050" actId="20577"/>
          <ac:spMkLst>
            <pc:docMk/>
            <pc:sldMk cId="590885758" sldId="269"/>
            <ac:spMk id="3" creationId="{AA0C18B6-0389-44CD-8EA9-FBD205FC69DC}"/>
          </ac:spMkLst>
        </pc:spChg>
        <pc:picChg chg="add mod">
          <ac:chgData name="丁伯尧" userId="86706a6a-cdaa-42d0-b31c-255ab0f7d779" providerId="ADAL" clId="{C2C9A014-CE6E-4CE5-B5D4-5B4EE147E0AD}" dt="2022-04-21T11:18:34.943" v="8045" actId="1076"/>
          <ac:picMkLst>
            <pc:docMk/>
            <pc:sldMk cId="590885758" sldId="269"/>
            <ac:picMk id="5" creationId="{5FC977DD-26E1-430C-9984-3B64FB91D4B9}"/>
          </ac:picMkLst>
        </pc:picChg>
        <pc:picChg chg="del">
          <ac:chgData name="丁伯尧" userId="86706a6a-cdaa-42d0-b31c-255ab0f7d779" providerId="ADAL" clId="{C2C9A014-CE6E-4CE5-B5D4-5B4EE147E0AD}" dt="2022-04-21T08:54:37.285" v="3094" actId="478"/>
          <ac:picMkLst>
            <pc:docMk/>
            <pc:sldMk cId="590885758" sldId="269"/>
            <ac:picMk id="6" creationId="{C7217144-EF40-4C7F-86A7-AE6160B5BF7E}"/>
          </ac:picMkLst>
        </pc:picChg>
        <pc:picChg chg="add mod">
          <ac:chgData name="丁伯尧" userId="86706a6a-cdaa-42d0-b31c-255ab0f7d779" providerId="ADAL" clId="{C2C9A014-CE6E-4CE5-B5D4-5B4EE147E0AD}" dt="2022-04-21T11:18:44.069" v="8051" actId="1076"/>
          <ac:picMkLst>
            <pc:docMk/>
            <pc:sldMk cId="590885758" sldId="269"/>
            <ac:picMk id="8" creationId="{526C3B52-296D-458F-8A7C-B650E68AA10A}"/>
          </ac:picMkLst>
        </pc:picChg>
        <pc:picChg chg="add del">
          <ac:chgData name="丁伯尧" userId="86706a6a-cdaa-42d0-b31c-255ab0f7d779" providerId="ADAL" clId="{C2C9A014-CE6E-4CE5-B5D4-5B4EE147E0AD}" dt="2022-04-21T09:18:09.379" v="3776" actId="478"/>
          <ac:picMkLst>
            <pc:docMk/>
            <pc:sldMk cId="590885758" sldId="269"/>
            <ac:picMk id="10" creationId="{A878BB8A-3E3D-4D90-9A8F-7F483D46F849}"/>
          </ac:picMkLst>
        </pc:picChg>
        <pc:picChg chg="add mod">
          <ac:chgData name="丁伯尧" userId="86706a6a-cdaa-42d0-b31c-255ab0f7d779" providerId="ADAL" clId="{C2C9A014-CE6E-4CE5-B5D4-5B4EE147E0AD}" dt="2022-04-21T11:18:48.344" v="8052" actId="1076"/>
          <ac:picMkLst>
            <pc:docMk/>
            <pc:sldMk cId="590885758" sldId="269"/>
            <ac:picMk id="12" creationId="{3CA7806C-00D9-462E-BB55-951C5F050DE5}"/>
          </ac:picMkLst>
        </pc:picChg>
        <pc:picChg chg="add mod">
          <ac:chgData name="丁伯尧" userId="86706a6a-cdaa-42d0-b31c-255ab0f7d779" providerId="ADAL" clId="{C2C9A014-CE6E-4CE5-B5D4-5B4EE147E0AD}" dt="2022-04-21T11:19:01.640" v="8055" actId="1076"/>
          <ac:picMkLst>
            <pc:docMk/>
            <pc:sldMk cId="590885758" sldId="269"/>
            <ac:picMk id="13" creationId="{9B1CB9F9-2395-4118-AC2B-AD0005589083}"/>
          </ac:picMkLst>
        </pc:picChg>
      </pc:sldChg>
      <pc:sldChg chg="addSp delSp modSp add mod">
        <pc:chgData name="丁伯尧" userId="86706a6a-cdaa-42d0-b31c-255ab0f7d779" providerId="ADAL" clId="{C2C9A014-CE6E-4CE5-B5D4-5B4EE147E0AD}" dt="2022-04-21T11:32:50.007" v="9078" actId="13822"/>
        <pc:sldMkLst>
          <pc:docMk/>
          <pc:sldMk cId="1836423193" sldId="270"/>
        </pc:sldMkLst>
        <pc:spChg chg="mod">
          <ac:chgData name="丁伯尧" userId="86706a6a-cdaa-42d0-b31c-255ab0f7d779" providerId="ADAL" clId="{C2C9A014-CE6E-4CE5-B5D4-5B4EE147E0AD}" dt="2022-04-21T11:24:13.848" v="8339" actId="27636"/>
          <ac:spMkLst>
            <pc:docMk/>
            <pc:sldMk cId="1836423193" sldId="270"/>
            <ac:spMk id="3" creationId="{AA0C18B6-0389-44CD-8EA9-FBD205FC69DC}"/>
          </ac:spMkLst>
        </pc:spChg>
        <pc:spChg chg="add mod">
          <ac:chgData name="丁伯尧" userId="86706a6a-cdaa-42d0-b31c-255ab0f7d779" providerId="ADAL" clId="{C2C9A014-CE6E-4CE5-B5D4-5B4EE147E0AD}" dt="2022-04-21T11:32:50.007" v="9078" actId="13822"/>
          <ac:spMkLst>
            <pc:docMk/>
            <pc:sldMk cId="1836423193" sldId="270"/>
            <ac:spMk id="15" creationId="{503ADB6A-C1AF-4FB1-B63C-EE23509E02D5}"/>
          </ac:spMkLst>
        </pc:spChg>
        <pc:picChg chg="del">
          <ac:chgData name="丁伯尧" userId="86706a6a-cdaa-42d0-b31c-255ab0f7d779" providerId="ADAL" clId="{C2C9A014-CE6E-4CE5-B5D4-5B4EE147E0AD}" dt="2022-04-21T09:19:08.729" v="3781" actId="478"/>
          <ac:picMkLst>
            <pc:docMk/>
            <pc:sldMk cId="1836423193" sldId="270"/>
            <ac:picMk id="5" creationId="{5FC977DD-26E1-430C-9984-3B64FB91D4B9}"/>
          </ac:picMkLst>
        </pc:picChg>
        <pc:picChg chg="add del">
          <ac:chgData name="丁伯尧" userId="86706a6a-cdaa-42d0-b31c-255ab0f7d779" providerId="ADAL" clId="{C2C9A014-CE6E-4CE5-B5D4-5B4EE147E0AD}" dt="2022-04-21T09:24:51.852" v="3959" actId="22"/>
          <ac:picMkLst>
            <pc:docMk/>
            <pc:sldMk cId="1836423193" sldId="270"/>
            <ac:picMk id="6" creationId="{17780BC5-5387-47F7-8ECE-32AFF8A9F6DE}"/>
          </ac:picMkLst>
        </pc:picChg>
        <pc:picChg chg="del">
          <ac:chgData name="丁伯尧" userId="86706a6a-cdaa-42d0-b31c-255ab0f7d779" providerId="ADAL" clId="{C2C9A014-CE6E-4CE5-B5D4-5B4EE147E0AD}" dt="2022-04-21T09:19:08.729" v="3781" actId="478"/>
          <ac:picMkLst>
            <pc:docMk/>
            <pc:sldMk cId="1836423193" sldId="270"/>
            <ac:picMk id="8" creationId="{526C3B52-296D-458F-8A7C-B650E68AA10A}"/>
          </ac:picMkLst>
        </pc:picChg>
        <pc:picChg chg="add mod">
          <ac:chgData name="丁伯尧" userId="86706a6a-cdaa-42d0-b31c-255ab0f7d779" providerId="ADAL" clId="{C2C9A014-CE6E-4CE5-B5D4-5B4EE147E0AD}" dt="2022-04-21T11:32:37.323" v="9076" actId="1076"/>
          <ac:picMkLst>
            <pc:docMk/>
            <pc:sldMk cId="1836423193" sldId="270"/>
            <ac:picMk id="9" creationId="{385E9677-FC8F-4E46-9D4B-048EC0EC4E02}"/>
          </ac:picMkLst>
        </pc:picChg>
        <pc:picChg chg="del">
          <ac:chgData name="丁伯尧" userId="86706a6a-cdaa-42d0-b31c-255ab0f7d779" providerId="ADAL" clId="{C2C9A014-CE6E-4CE5-B5D4-5B4EE147E0AD}" dt="2022-04-21T09:18:04.613" v="3775" actId="478"/>
          <ac:picMkLst>
            <pc:docMk/>
            <pc:sldMk cId="1836423193" sldId="270"/>
            <ac:picMk id="10" creationId="{A878BB8A-3E3D-4D90-9A8F-7F483D46F849}"/>
          </ac:picMkLst>
        </pc:picChg>
        <pc:picChg chg="add mod">
          <ac:chgData name="丁伯尧" userId="86706a6a-cdaa-42d0-b31c-255ab0f7d779" providerId="ADAL" clId="{C2C9A014-CE6E-4CE5-B5D4-5B4EE147E0AD}" dt="2022-04-21T11:24:16.976" v="8341" actId="1076"/>
          <ac:picMkLst>
            <pc:docMk/>
            <pc:sldMk cId="1836423193" sldId="270"/>
            <ac:picMk id="11" creationId="{FF18029B-603D-4EEF-B1F4-83713411DD8C}"/>
          </ac:picMkLst>
        </pc:picChg>
        <pc:picChg chg="add mod">
          <ac:chgData name="丁伯尧" userId="86706a6a-cdaa-42d0-b31c-255ab0f7d779" providerId="ADAL" clId="{C2C9A014-CE6E-4CE5-B5D4-5B4EE147E0AD}" dt="2022-04-21T11:24:16.156" v="8340" actId="1076"/>
          <ac:picMkLst>
            <pc:docMk/>
            <pc:sldMk cId="1836423193" sldId="270"/>
            <ac:picMk id="13" creationId="{D3074B13-FCFF-43EC-946F-757EDE73DF1C}"/>
          </ac:picMkLst>
        </pc:picChg>
        <pc:picChg chg="add mod">
          <ac:chgData name="丁伯尧" userId="86706a6a-cdaa-42d0-b31c-255ab0f7d779" providerId="ADAL" clId="{C2C9A014-CE6E-4CE5-B5D4-5B4EE147E0AD}" dt="2022-04-21T11:32:36.559" v="9075" actId="1076"/>
          <ac:picMkLst>
            <pc:docMk/>
            <pc:sldMk cId="1836423193" sldId="270"/>
            <ac:picMk id="14" creationId="{F1808D77-A028-47B3-8E69-E2745169B40A}"/>
          </ac:picMkLst>
        </pc:picChg>
      </pc:sldChg>
      <pc:sldChg chg="add del">
        <pc:chgData name="丁伯尧" userId="86706a6a-cdaa-42d0-b31c-255ab0f7d779" providerId="ADAL" clId="{C2C9A014-CE6E-4CE5-B5D4-5B4EE147E0AD}" dt="2022-04-21T11:25:16.013" v="8353" actId="47"/>
        <pc:sldMkLst>
          <pc:docMk/>
          <pc:sldMk cId="519359766" sldId="271"/>
        </pc:sldMkLst>
      </pc:sldChg>
      <pc:sldChg chg="new del">
        <pc:chgData name="丁伯尧" userId="86706a6a-cdaa-42d0-b31c-255ab0f7d779" providerId="ADAL" clId="{C2C9A014-CE6E-4CE5-B5D4-5B4EE147E0AD}" dt="2022-04-21T10:14:04.166" v="4463" actId="47"/>
        <pc:sldMkLst>
          <pc:docMk/>
          <pc:sldMk cId="581262823" sldId="272"/>
        </pc:sldMkLst>
      </pc:sldChg>
      <pc:sldChg chg="delSp modSp add mod modNotesTx">
        <pc:chgData name="丁伯尧" userId="86706a6a-cdaa-42d0-b31c-255ab0f7d779" providerId="ADAL" clId="{C2C9A014-CE6E-4CE5-B5D4-5B4EE147E0AD}" dt="2022-04-21T10:45:16.582" v="5955" actId="207"/>
        <pc:sldMkLst>
          <pc:docMk/>
          <pc:sldMk cId="1788029298" sldId="272"/>
        </pc:sldMkLst>
        <pc:spChg chg="mod">
          <ac:chgData name="丁伯尧" userId="86706a6a-cdaa-42d0-b31c-255ab0f7d779" providerId="ADAL" clId="{C2C9A014-CE6E-4CE5-B5D4-5B4EE147E0AD}" dt="2022-04-21T10:45:16.582" v="5955" actId="207"/>
          <ac:spMkLst>
            <pc:docMk/>
            <pc:sldMk cId="1788029298" sldId="272"/>
            <ac:spMk id="3" creationId="{AA0C18B6-0389-44CD-8EA9-FBD205FC69DC}"/>
          </ac:spMkLst>
        </pc:spChg>
        <pc:picChg chg="del">
          <ac:chgData name="丁伯尧" userId="86706a6a-cdaa-42d0-b31c-255ab0f7d779" providerId="ADAL" clId="{C2C9A014-CE6E-4CE5-B5D4-5B4EE147E0AD}" dt="2022-04-21T10:14:38.183" v="4470" actId="478"/>
          <ac:picMkLst>
            <pc:docMk/>
            <pc:sldMk cId="1788029298" sldId="272"/>
            <ac:picMk id="6" creationId="{5A3B23EC-4087-4FB7-BB23-4CA79CBC4FCB}"/>
          </ac:picMkLst>
        </pc:picChg>
        <pc:picChg chg="del">
          <ac:chgData name="丁伯尧" userId="86706a6a-cdaa-42d0-b31c-255ab0f7d779" providerId="ADAL" clId="{C2C9A014-CE6E-4CE5-B5D4-5B4EE147E0AD}" dt="2022-04-21T10:14:35.803" v="4469" actId="478"/>
          <ac:picMkLst>
            <pc:docMk/>
            <pc:sldMk cId="1788029298" sldId="272"/>
            <ac:picMk id="8" creationId="{EBA44CF1-13B6-4F90-91AD-BA09D2899AE0}"/>
          </ac:picMkLst>
        </pc:picChg>
      </pc:sldChg>
      <pc:sldChg chg="new del">
        <pc:chgData name="丁伯尧" userId="86706a6a-cdaa-42d0-b31c-255ab0f7d779" providerId="ADAL" clId="{C2C9A014-CE6E-4CE5-B5D4-5B4EE147E0AD}" dt="2022-04-21T10:22:56.380" v="5498" actId="680"/>
        <pc:sldMkLst>
          <pc:docMk/>
          <pc:sldMk cId="805822299" sldId="273"/>
        </pc:sldMkLst>
      </pc:sldChg>
      <pc:sldChg chg="addSp modSp add mod modNotesTx">
        <pc:chgData name="丁伯尧" userId="86706a6a-cdaa-42d0-b31c-255ab0f7d779" providerId="ADAL" clId="{C2C9A014-CE6E-4CE5-B5D4-5B4EE147E0AD}" dt="2022-04-21T11:09:38.609" v="7927" actId="20577"/>
        <pc:sldMkLst>
          <pc:docMk/>
          <pc:sldMk cId="2520539661" sldId="273"/>
        </pc:sldMkLst>
        <pc:spChg chg="mod">
          <ac:chgData name="丁伯尧" userId="86706a6a-cdaa-42d0-b31c-255ab0f7d779" providerId="ADAL" clId="{C2C9A014-CE6E-4CE5-B5D4-5B4EE147E0AD}" dt="2022-04-21T11:09:38.609" v="7927" actId="20577"/>
          <ac:spMkLst>
            <pc:docMk/>
            <pc:sldMk cId="2520539661" sldId="273"/>
            <ac:spMk id="3" creationId="{AA0C18B6-0389-44CD-8EA9-FBD205FC69DC}"/>
          </ac:spMkLst>
        </pc:spChg>
        <pc:picChg chg="add mod">
          <ac:chgData name="丁伯尧" userId="86706a6a-cdaa-42d0-b31c-255ab0f7d779" providerId="ADAL" clId="{C2C9A014-CE6E-4CE5-B5D4-5B4EE147E0AD}" dt="2022-04-21T10:41:09.759" v="5805" actId="1076"/>
          <ac:picMkLst>
            <pc:docMk/>
            <pc:sldMk cId="2520539661" sldId="273"/>
            <ac:picMk id="5" creationId="{E75DE6B8-0A5A-40CA-A9F4-52A557C59D87}"/>
          </ac:picMkLst>
        </pc:picChg>
        <pc:picChg chg="add mod">
          <ac:chgData name="丁伯尧" userId="86706a6a-cdaa-42d0-b31c-255ab0f7d779" providerId="ADAL" clId="{C2C9A014-CE6E-4CE5-B5D4-5B4EE147E0AD}" dt="2022-04-21T10:41:10.655" v="5806" actId="1076"/>
          <ac:picMkLst>
            <pc:docMk/>
            <pc:sldMk cId="2520539661" sldId="273"/>
            <ac:picMk id="7" creationId="{B2257646-AC8C-428C-AE0D-22ED1086B1E1}"/>
          </ac:picMkLst>
        </pc:picChg>
      </pc:sldChg>
      <pc:sldChg chg="addSp delSp modSp add mod">
        <pc:chgData name="丁伯尧" userId="86706a6a-cdaa-42d0-b31c-255ab0f7d779" providerId="ADAL" clId="{C2C9A014-CE6E-4CE5-B5D4-5B4EE147E0AD}" dt="2022-04-21T11:05:53.786" v="7615" actId="14100"/>
        <pc:sldMkLst>
          <pc:docMk/>
          <pc:sldMk cId="3318270039" sldId="274"/>
        </pc:sldMkLst>
        <pc:spChg chg="mod">
          <ac:chgData name="丁伯尧" userId="86706a6a-cdaa-42d0-b31c-255ab0f7d779" providerId="ADAL" clId="{C2C9A014-CE6E-4CE5-B5D4-5B4EE147E0AD}" dt="2022-04-21T11:05:53.786" v="7615" actId="14100"/>
          <ac:spMkLst>
            <pc:docMk/>
            <pc:sldMk cId="3318270039" sldId="274"/>
            <ac:spMk id="3" creationId="{AA0C18B6-0389-44CD-8EA9-FBD205FC69DC}"/>
          </ac:spMkLst>
        </pc:spChg>
        <pc:picChg chg="del">
          <ac:chgData name="丁伯尧" userId="86706a6a-cdaa-42d0-b31c-255ab0f7d779" providerId="ADAL" clId="{C2C9A014-CE6E-4CE5-B5D4-5B4EE147E0AD}" dt="2022-04-21T10:55:06.514" v="6701" actId="478"/>
          <ac:picMkLst>
            <pc:docMk/>
            <pc:sldMk cId="3318270039" sldId="274"/>
            <ac:picMk id="5" creationId="{EADD6F9E-073F-4AE7-B0F8-3C758539B4B4}"/>
          </ac:picMkLst>
        </pc:picChg>
        <pc:picChg chg="add mod">
          <ac:chgData name="丁伯尧" userId="86706a6a-cdaa-42d0-b31c-255ab0f7d779" providerId="ADAL" clId="{C2C9A014-CE6E-4CE5-B5D4-5B4EE147E0AD}" dt="2022-04-21T11:02:58.413" v="7186" actId="1076"/>
          <ac:picMkLst>
            <pc:docMk/>
            <pc:sldMk cId="3318270039" sldId="274"/>
            <ac:picMk id="6" creationId="{7A6CF7F1-94BE-46B2-86E7-AB2188395CEE}"/>
          </ac:picMkLst>
        </pc:picChg>
        <pc:picChg chg="add mod">
          <ac:chgData name="丁伯尧" userId="86706a6a-cdaa-42d0-b31c-255ab0f7d779" providerId="ADAL" clId="{C2C9A014-CE6E-4CE5-B5D4-5B4EE147E0AD}" dt="2022-04-21T11:05:16.048" v="7572" actId="1076"/>
          <ac:picMkLst>
            <pc:docMk/>
            <pc:sldMk cId="3318270039" sldId="274"/>
            <ac:picMk id="8" creationId="{6EE27345-DABC-47FE-8586-54244D55659F}"/>
          </ac:picMkLst>
        </pc:picChg>
        <pc:picChg chg="add mod">
          <ac:chgData name="丁伯尧" userId="86706a6a-cdaa-42d0-b31c-255ab0f7d779" providerId="ADAL" clId="{C2C9A014-CE6E-4CE5-B5D4-5B4EE147E0AD}" dt="2022-04-21T11:05:17.769" v="7573" actId="1076"/>
          <ac:picMkLst>
            <pc:docMk/>
            <pc:sldMk cId="3318270039" sldId="274"/>
            <ac:picMk id="10" creationId="{3418E004-5522-4AA2-8A26-C6B97EE1ECF3}"/>
          </ac:picMkLst>
        </pc:picChg>
      </pc:sldChg>
      <pc:sldChg chg="addSp delSp modSp add mod modNotesTx">
        <pc:chgData name="丁伯尧" userId="86706a6a-cdaa-42d0-b31c-255ab0f7d779" providerId="ADAL" clId="{C2C9A014-CE6E-4CE5-B5D4-5B4EE147E0AD}" dt="2022-04-21T11:12:11.424" v="7995" actId="20577"/>
        <pc:sldMkLst>
          <pc:docMk/>
          <pc:sldMk cId="2278738649" sldId="275"/>
        </pc:sldMkLst>
        <pc:spChg chg="mod">
          <ac:chgData name="丁伯尧" userId="86706a6a-cdaa-42d0-b31c-255ab0f7d779" providerId="ADAL" clId="{C2C9A014-CE6E-4CE5-B5D4-5B4EE147E0AD}" dt="2022-04-21T11:12:11.424" v="7995" actId="20577"/>
          <ac:spMkLst>
            <pc:docMk/>
            <pc:sldMk cId="2278738649" sldId="275"/>
            <ac:spMk id="3" creationId="{AA0C18B6-0389-44CD-8EA9-FBD205FC69DC}"/>
          </ac:spMkLst>
        </pc:spChg>
        <pc:picChg chg="add mod">
          <ac:chgData name="丁伯尧" userId="86706a6a-cdaa-42d0-b31c-255ab0f7d779" providerId="ADAL" clId="{C2C9A014-CE6E-4CE5-B5D4-5B4EE147E0AD}" dt="2022-04-21T11:09:25.959" v="7915" actId="1076"/>
          <ac:picMkLst>
            <pc:docMk/>
            <pc:sldMk cId="2278738649" sldId="275"/>
            <ac:picMk id="5" creationId="{A1A141D3-A9B1-4464-A3FC-DC4B1F4C067C}"/>
          </ac:picMkLst>
        </pc:picChg>
        <pc:picChg chg="del">
          <ac:chgData name="丁伯尧" userId="86706a6a-cdaa-42d0-b31c-255ab0f7d779" providerId="ADAL" clId="{C2C9A014-CE6E-4CE5-B5D4-5B4EE147E0AD}" dt="2022-04-21T11:06:06.065" v="7623" actId="478"/>
          <ac:picMkLst>
            <pc:docMk/>
            <pc:sldMk cId="2278738649" sldId="275"/>
            <ac:picMk id="6" creationId="{7A6CF7F1-94BE-46B2-86E7-AB2188395CEE}"/>
          </ac:picMkLst>
        </pc:picChg>
        <pc:picChg chg="del">
          <ac:chgData name="丁伯尧" userId="86706a6a-cdaa-42d0-b31c-255ab0f7d779" providerId="ADAL" clId="{C2C9A014-CE6E-4CE5-B5D4-5B4EE147E0AD}" dt="2022-04-21T11:05:58.265" v="7617" actId="478"/>
          <ac:picMkLst>
            <pc:docMk/>
            <pc:sldMk cId="2278738649" sldId="275"/>
            <ac:picMk id="8" creationId="{6EE27345-DABC-47FE-8586-54244D55659F}"/>
          </ac:picMkLst>
        </pc:picChg>
        <pc:picChg chg="add mod">
          <ac:chgData name="丁伯尧" userId="86706a6a-cdaa-42d0-b31c-255ab0f7d779" providerId="ADAL" clId="{C2C9A014-CE6E-4CE5-B5D4-5B4EE147E0AD}" dt="2022-04-21T11:10:00.093" v="7931" actId="1076"/>
          <ac:picMkLst>
            <pc:docMk/>
            <pc:sldMk cId="2278738649" sldId="275"/>
            <ac:picMk id="9" creationId="{13795E03-0ABE-4A54-8B43-3F5274743AC3}"/>
          </ac:picMkLst>
        </pc:picChg>
        <pc:picChg chg="del mod">
          <ac:chgData name="丁伯尧" userId="86706a6a-cdaa-42d0-b31c-255ab0f7d779" providerId="ADAL" clId="{C2C9A014-CE6E-4CE5-B5D4-5B4EE147E0AD}" dt="2022-04-21T11:05:59.548" v="7619" actId="478"/>
          <ac:picMkLst>
            <pc:docMk/>
            <pc:sldMk cId="2278738649" sldId="275"/>
            <ac:picMk id="10" creationId="{3418E004-5522-4AA2-8A26-C6B97EE1ECF3}"/>
          </ac:picMkLst>
        </pc:picChg>
      </pc:sldChg>
      <pc:sldChg chg="addSp delSp modSp add mod ord modNotesTx">
        <pc:chgData name="丁伯尧" userId="86706a6a-cdaa-42d0-b31c-255ab0f7d779" providerId="ADAL" clId="{C2C9A014-CE6E-4CE5-B5D4-5B4EE147E0AD}" dt="2022-04-21T11:17:28.122" v="8031" actId="1076"/>
        <pc:sldMkLst>
          <pc:docMk/>
          <pc:sldMk cId="707799580" sldId="276"/>
        </pc:sldMkLst>
        <pc:spChg chg="mod">
          <ac:chgData name="丁伯尧" userId="86706a6a-cdaa-42d0-b31c-255ab0f7d779" providerId="ADAL" clId="{C2C9A014-CE6E-4CE5-B5D4-5B4EE147E0AD}" dt="2022-04-21T11:17:27.079" v="8030" actId="14100"/>
          <ac:spMkLst>
            <pc:docMk/>
            <pc:sldMk cId="707799580" sldId="276"/>
            <ac:spMk id="3" creationId="{AA0C18B6-0389-44CD-8EA9-FBD205FC69DC}"/>
          </ac:spMkLst>
        </pc:spChg>
        <pc:picChg chg="del">
          <ac:chgData name="丁伯尧" userId="86706a6a-cdaa-42d0-b31c-255ab0f7d779" providerId="ADAL" clId="{C2C9A014-CE6E-4CE5-B5D4-5B4EE147E0AD}" dt="2022-04-21T11:17:07.817" v="8024" actId="478"/>
          <ac:picMkLst>
            <pc:docMk/>
            <pc:sldMk cId="707799580" sldId="276"/>
            <ac:picMk id="5" creationId="{5FC977DD-26E1-430C-9984-3B64FB91D4B9}"/>
          </ac:picMkLst>
        </pc:picChg>
        <pc:picChg chg="add mod">
          <ac:chgData name="丁伯尧" userId="86706a6a-cdaa-42d0-b31c-255ab0f7d779" providerId="ADAL" clId="{C2C9A014-CE6E-4CE5-B5D4-5B4EE147E0AD}" dt="2022-04-21T11:17:28.122" v="8031" actId="1076"/>
          <ac:picMkLst>
            <pc:docMk/>
            <pc:sldMk cId="707799580" sldId="276"/>
            <ac:picMk id="7" creationId="{DABAFF23-0C88-44BD-B87E-56B35D533D0D}"/>
          </ac:picMkLst>
        </pc:picChg>
        <pc:picChg chg="del">
          <ac:chgData name="丁伯尧" userId="86706a6a-cdaa-42d0-b31c-255ab0f7d779" providerId="ADAL" clId="{C2C9A014-CE6E-4CE5-B5D4-5B4EE147E0AD}" dt="2022-04-21T11:17:07.817" v="8024" actId="478"/>
          <ac:picMkLst>
            <pc:docMk/>
            <pc:sldMk cId="707799580" sldId="276"/>
            <ac:picMk id="8" creationId="{526C3B52-296D-458F-8A7C-B650E68AA10A}"/>
          </ac:picMkLst>
        </pc:picChg>
        <pc:picChg chg="del">
          <ac:chgData name="丁伯尧" userId="86706a6a-cdaa-42d0-b31c-255ab0f7d779" providerId="ADAL" clId="{C2C9A014-CE6E-4CE5-B5D4-5B4EE147E0AD}" dt="2022-04-21T11:17:07.817" v="8024" actId="478"/>
          <ac:picMkLst>
            <pc:docMk/>
            <pc:sldMk cId="707799580" sldId="276"/>
            <ac:picMk id="12" creationId="{3CA7806C-00D9-462E-BB55-951C5F050DE5}"/>
          </ac:picMkLst>
        </pc:picChg>
      </pc:sldChg>
      <pc:sldChg chg="addSp delSp modSp add del mod">
        <pc:chgData name="丁伯尧" userId="86706a6a-cdaa-42d0-b31c-255ab0f7d779" providerId="ADAL" clId="{C2C9A014-CE6E-4CE5-B5D4-5B4EE147E0AD}" dt="2022-04-21T11:32:59.319" v="9079" actId="47"/>
        <pc:sldMkLst>
          <pc:docMk/>
          <pc:sldMk cId="3315207216" sldId="277"/>
        </pc:sldMkLst>
        <pc:spChg chg="del">
          <ac:chgData name="丁伯尧" userId="86706a6a-cdaa-42d0-b31c-255ab0f7d779" providerId="ADAL" clId="{C2C9A014-CE6E-4CE5-B5D4-5B4EE147E0AD}" dt="2022-04-21T11:24:30.701" v="8343" actId="478"/>
          <ac:spMkLst>
            <pc:docMk/>
            <pc:sldMk cId="3315207216" sldId="277"/>
            <ac:spMk id="3" creationId="{AA0C18B6-0389-44CD-8EA9-FBD205FC69DC}"/>
          </ac:spMkLst>
        </pc:spChg>
        <pc:spChg chg="add mod ord">
          <ac:chgData name="丁伯尧" userId="86706a6a-cdaa-42d0-b31c-255ab0f7d779" providerId="ADAL" clId="{C2C9A014-CE6E-4CE5-B5D4-5B4EE147E0AD}" dt="2022-04-21T11:24:50.373" v="8345" actId="167"/>
          <ac:spMkLst>
            <pc:docMk/>
            <pc:sldMk cId="3315207216" sldId="277"/>
            <ac:spMk id="5" creationId="{EC4F7720-EBF6-417C-B6C9-AD88A91B881F}"/>
          </ac:spMkLst>
        </pc:spChg>
        <pc:picChg chg="add mod">
          <ac:chgData name="丁伯尧" userId="86706a6a-cdaa-42d0-b31c-255ab0f7d779" providerId="ADAL" clId="{C2C9A014-CE6E-4CE5-B5D4-5B4EE147E0AD}" dt="2022-04-21T11:25:02.731" v="8350" actId="1076"/>
          <ac:picMkLst>
            <pc:docMk/>
            <pc:sldMk cId="3315207216" sldId="277"/>
            <ac:picMk id="7" creationId="{A0830D36-BE3F-4FF7-AA1E-1942C7FC58A3}"/>
          </ac:picMkLst>
        </pc:picChg>
        <pc:picChg chg="del mod">
          <ac:chgData name="丁伯尧" userId="86706a6a-cdaa-42d0-b31c-255ab0f7d779" providerId="ADAL" clId="{C2C9A014-CE6E-4CE5-B5D4-5B4EE147E0AD}" dt="2022-04-21T11:32:31.013" v="9071" actId="478"/>
          <ac:picMkLst>
            <pc:docMk/>
            <pc:sldMk cId="3315207216" sldId="277"/>
            <ac:picMk id="9" creationId="{385E9677-FC8F-4E46-9D4B-048EC0EC4E02}"/>
          </ac:picMkLst>
        </pc:picChg>
        <pc:picChg chg="del">
          <ac:chgData name="丁伯尧" userId="86706a6a-cdaa-42d0-b31c-255ab0f7d779" providerId="ADAL" clId="{C2C9A014-CE6E-4CE5-B5D4-5B4EE147E0AD}" dt="2022-04-21T11:24:40.651" v="8344" actId="478"/>
          <ac:picMkLst>
            <pc:docMk/>
            <pc:sldMk cId="3315207216" sldId="277"/>
            <ac:picMk id="11" creationId="{FF18029B-603D-4EEF-B1F4-83713411DD8C}"/>
          </ac:picMkLst>
        </pc:picChg>
        <pc:picChg chg="del">
          <ac:chgData name="丁伯尧" userId="86706a6a-cdaa-42d0-b31c-255ab0f7d779" providerId="ADAL" clId="{C2C9A014-CE6E-4CE5-B5D4-5B4EE147E0AD}" dt="2022-04-21T11:24:40.651" v="8344" actId="478"/>
          <ac:picMkLst>
            <pc:docMk/>
            <pc:sldMk cId="3315207216" sldId="277"/>
            <ac:picMk id="13" creationId="{D3074B13-FCFF-43EC-946F-757EDE73DF1C}"/>
          </ac:picMkLst>
        </pc:picChg>
      </pc:sldChg>
      <pc:sldChg chg="delSp modSp add mod modNotesTx">
        <pc:chgData name="丁伯尧" userId="86706a6a-cdaa-42d0-b31c-255ab0f7d779" providerId="ADAL" clId="{C2C9A014-CE6E-4CE5-B5D4-5B4EE147E0AD}" dt="2022-04-21T11:33:02.225" v="9080" actId="20577"/>
        <pc:sldMkLst>
          <pc:docMk/>
          <pc:sldMk cId="343376855" sldId="278"/>
        </pc:sldMkLst>
        <pc:spChg chg="mod">
          <ac:chgData name="丁伯尧" userId="86706a6a-cdaa-42d0-b31c-255ab0f7d779" providerId="ADAL" clId="{C2C9A014-CE6E-4CE5-B5D4-5B4EE147E0AD}" dt="2022-04-21T11:25:27.340" v="8359"/>
          <ac:spMkLst>
            <pc:docMk/>
            <pc:sldMk cId="343376855" sldId="278"/>
            <ac:spMk id="2" creationId="{39760FA6-1BA4-4A37-BF61-3D8B9B057317}"/>
          </ac:spMkLst>
        </pc:spChg>
        <pc:spChg chg="mod">
          <ac:chgData name="丁伯尧" userId="86706a6a-cdaa-42d0-b31c-255ab0f7d779" providerId="ADAL" clId="{C2C9A014-CE6E-4CE5-B5D4-5B4EE147E0AD}" dt="2022-04-21T11:31:03.584" v="9067" actId="20577"/>
          <ac:spMkLst>
            <pc:docMk/>
            <pc:sldMk cId="343376855" sldId="278"/>
            <ac:spMk id="5" creationId="{EC4F7720-EBF6-417C-B6C9-AD88A91B881F}"/>
          </ac:spMkLst>
        </pc:spChg>
        <pc:picChg chg="del">
          <ac:chgData name="丁伯尧" userId="86706a6a-cdaa-42d0-b31c-255ab0f7d779" providerId="ADAL" clId="{C2C9A014-CE6E-4CE5-B5D4-5B4EE147E0AD}" dt="2022-04-21T11:25:20.926" v="8356" actId="478"/>
          <ac:picMkLst>
            <pc:docMk/>
            <pc:sldMk cId="343376855" sldId="278"/>
            <ac:picMk id="7" creationId="{A0830D36-BE3F-4FF7-AA1E-1942C7FC58A3}"/>
          </ac:picMkLst>
        </pc:picChg>
        <pc:picChg chg="del mod">
          <ac:chgData name="丁伯尧" userId="86706a6a-cdaa-42d0-b31c-255ab0f7d779" providerId="ADAL" clId="{C2C9A014-CE6E-4CE5-B5D4-5B4EE147E0AD}" dt="2022-04-21T11:25:19.707" v="8355" actId="478"/>
          <ac:picMkLst>
            <pc:docMk/>
            <pc:sldMk cId="343376855" sldId="278"/>
            <ac:picMk id="9" creationId="{385E9677-FC8F-4E46-9D4B-048EC0EC4E02}"/>
          </ac:picMkLst>
        </pc:picChg>
      </pc:sldChg>
    </pc:docChg>
  </pc:docChgLst>
  <pc:docChgLst>
    <pc:chgData name="丁 伯尧" userId="2183aef9954554d9" providerId="LiveId" clId="{9DAB3D6C-0148-40DC-8061-CB18D59FF8E1}"/>
    <pc:docChg chg="undo custSel addSld delSld modSld">
      <pc:chgData name="丁 伯尧" userId="2183aef9954554d9" providerId="LiveId" clId="{9DAB3D6C-0148-40DC-8061-CB18D59FF8E1}" dt="2022-12-08T10:49:54.036" v="6613"/>
      <pc:docMkLst>
        <pc:docMk/>
      </pc:docMkLst>
      <pc:sldChg chg="modSp mod">
        <pc:chgData name="丁 伯尧" userId="2183aef9954554d9" providerId="LiveId" clId="{9DAB3D6C-0148-40DC-8061-CB18D59FF8E1}" dt="2022-12-08T01:33:46.424" v="14" actId="121"/>
        <pc:sldMkLst>
          <pc:docMk/>
          <pc:sldMk cId="552780784" sldId="256"/>
        </pc:sldMkLst>
        <pc:spChg chg="mod">
          <ac:chgData name="丁 伯尧" userId="2183aef9954554d9" providerId="LiveId" clId="{9DAB3D6C-0148-40DC-8061-CB18D59FF8E1}" dt="2022-12-08T01:32:49.063" v="4" actId="20577"/>
          <ac:spMkLst>
            <pc:docMk/>
            <pc:sldMk cId="552780784" sldId="256"/>
            <ac:spMk id="4" creationId="{6373E764-334B-436A-A69E-736BF23565C5}"/>
          </ac:spMkLst>
        </pc:spChg>
        <pc:spChg chg="mod">
          <ac:chgData name="丁 伯尧" userId="2183aef9954554d9" providerId="LiveId" clId="{9DAB3D6C-0148-40DC-8061-CB18D59FF8E1}" dt="2022-12-08T01:33:46.424" v="14" actId="121"/>
          <ac:spMkLst>
            <pc:docMk/>
            <pc:sldMk cId="552780784" sldId="256"/>
            <ac:spMk id="5" creationId="{C1042643-1303-4220-9512-964738226E32}"/>
          </ac:spMkLst>
        </pc:spChg>
        <pc:spChg chg="mod">
          <ac:chgData name="丁 伯尧" userId="2183aef9954554d9" providerId="LiveId" clId="{9DAB3D6C-0148-40DC-8061-CB18D59FF8E1}" dt="2022-12-08T01:33:07.936" v="6" actId="14100"/>
          <ac:spMkLst>
            <pc:docMk/>
            <pc:sldMk cId="552780784" sldId="256"/>
            <ac:spMk id="6" creationId="{7A3EA3AF-6D94-4500-A697-1A4920540E4D}"/>
          </ac:spMkLst>
        </pc:spChg>
      </pc:sldChg>
      <pc:sldChg chg="del">
        <pc:chgData name="丁 伯尧" userId="2183aef9954554d9" providerId="LiveId" clId="{9DAB3D6C-0148-40DC-8061-CB18D59FF8E1}" dt="2022-12-08T01:33:59.012" v="15" actId="2696"/>
        <pc:sldMkLst>
          <pc:docMk/>
          <pc:sldMk cId="1964641438" sldId="257"/>
        </pc:sldMkLst>
      </pc:sldChg>
      <pc:sldChg chg="addSp delSp modSp new del mod modClrScheme chgLayout">
        <pc:chgData name="丁 伯尧" userId="2183aef9954554d9" providerId="LiveId" clId="{9DAB3D6C-0148-40DC-8061-CB18D59FF8E1}" dt="2022-12-08T06:40:34.896" v="2912" actId="47"/>
        <pc:sldMkLst>
          <pc:docMk/>
          <pc:sldMk cId="3849788204" sldId="257"/>
        </pc:sldMkLst>
        <pc:spChg chg="del mod ord">
          <ac:chgData name="丁 伯尧" userId="2183aef9954554d9" providerId="LiveId" clId="{9DAB3D6C-0148-40DC-8061-CB18D59FF8E1}" dt="2022-12-08T01:34:05.625" v="17" actId="700"/>
          <ac:spMkLst>
            <pc:docMk/>
            <pc:sldMk cId="3849788204" sldId="257"/>
            <ac:spMk id="2" creationId="{9FF07D32-3514-4033-B21E-8825C88AB3C0}"/>
          </ac:spMkLst>
        </pc:spChg>
        <pc:spChg chg="add mod ord">
          <ac:chgData name="丁 伯尧" userId="2183aef9954554d9" providerId="LiveId" clId="{9DAB3D6C-0148-40DC-8061-CB18D59FF8E1}" dt="2022-12-08T01:34:13.155" v="32"/>
          <ac:spMkLst>
            <pc:docMk/>
            <pc:sldMk cId="3849788204" sldId="257"/>
            <ac:spMk id="3" creationId="{6B97BA60-0FB7-4203-9231-2CAF5BDFBDB4}"/>
          </ac:spMkLst>
        </pc:spChg>
        <pc:spChg chg="add mod ord">
          <ac:chgData name="丁 伯尧" userId="2183aef9954554d9" providerId="LiveId" clId="{9DAB3D6C-0148-40DC-8061-CB18D59FF8E1}" dt="2022-12-08T03:23:59.900" v="202"/>
          <ac:spMkLst>
            <pc:docMk/>
            <pc:sldMk cId="3849788204" sldId="257"/>
            <ac:spMk id="4" creationId="{14EA4A6A-FA15-48BC-86EF-41D867E2A8EB}"/>
          </ac:spMkLst>
        </pc:spChg>
      </pc:sldChg>
      <pc:sldChg chg="modSp new mod">
        <pc:chgData name="丁 伯尧" userId="2183aef9954554d9" providerId="LiveId" clId="{9DAB3D6C-0148-40DC-8061-CB18D59FF8E1}" dt="2022-12-08T06:00:57.253" v="1660" actId="20577"/>
        <pc:sldMkLst>
          <pc:docMk/>
          <pc:sldMk cId="618597676" sldId="258"/>
        </pc:sldMkLst>
        <pc:spChg chg="mod">
          <ac:chgData name="丁 伯尧" userId="2183aef9954554d9" providerId="LiveId" clId="{9DAB3D6C-0148-40DC-8061-CB18D59FF8E1}" dt="2022-12-08T06:00:57.253" v="1660" actId="20577"/>
          <ac:spMkLst>
            <pc:docMk/>
            <pc:sldMk cId="618597676" sldId="258"/>
            <ac:spMk id="2" creationId="{DD8042C9-21AB-4816-A05D-54D91D0C516D}"/>
          </ac:spMkLst>
        </pc:spChg>
        <pc:spChg chg="mod">
          <ac:chgData name="丁 伯尧" userId="2183aef9954554d9" providerId="LiveId" clId="{9DAB3D6C-0148-40DC-8061-CB18D59FF8E1}" dt="2022-12-08T03:44:07.227" v="205" actId="27636"/>
          <ac:spMkLst>
            <pc:docMk/>
            <pc:sldMk cId="618597676" sldId="258"/>
            <ac:spMk id="3" creationId="{87AA8688-4EE7-4F80-901E-85E672442BDC}"/>
          </ac:spMkLst>
        </pc:spChg>
      </pc:sldChg>
      <pc:sldChg chg="addSp delSp modSp new mod">
        <pc:chgData name="丁 伯尧" userId="2183aef9954554d9" providerId="LiveId" clId="{9DAB3D6C-0148-40DC-8061-CB18D59FF8E1}" dt="2022-12-08T06:39:35.513" v="2909"/>
        <pc:sldMkLst>
          <pc:docMk/>
          <pc:sldMk cId="370835740" sldId="259"/>
        </pc:sldMkLst>
        <pc:spChg chg="mod">
          <ac:chgData name="丁 伯尧" userId="2183aef9954554d9" providerId="LiveId" clId="{9DAB3D6C-0148-40DC-8061-CB18D59FF8E1}" dt="2022-12-08T06:39:35.513" v="2909"/>
          <ac:spMkLst>
            <pc:docMk/>
            <pc:sldMk cId="370835740" sldId="259"/>
            <ac:spMk id="2" creationId="{EBE7D2FC-AAC1-4E82-80D2-4368FCEDB5AE}"/>
          </ac:spMkLst>
        </pc:spChg>
        <pc:spChg chg="mod">
          <ac:chgData name="丁 伯尧" userId="2183aef9954554d9" providerId="LiveId" clId="{9DAB3D6C-0148-40DC-8061-CB18D59FF8E1}" dt="2022-12-08T06:02:10.702" v="1687" actId="20577"/>
          <ac:spMkLst>
            <pc:docMk/>
            <pc:sldMk cId="370835740" sldId="259"/>
            <ac:spMk id="3" creationId="{37139DB2-A8DE-422A-9CAA-84CE643803DB}"/>
          </ac:spMkLst>
        </pc:spChg>
        <pc:picChg chg="add mod">
          <ac:chgData name="丁 伯尧" userId="2183aef9954554d9" providerId="LiveId" clId="{9DAB3D6C-0148-40DC-8061-CB18D59FF8E1}" dt="2022-12-08T06:36:39.215" v="2371" actId="14100"/>
          <ac:picMkLst>
            <pc:docMk/>
            <pc:sldMk cId="370835740" sldId="259"/>
            <ac:picMk id="5" creationId="{7DDD8770-2E6A-443C-85CE-FDC8C2EB96E1}"/>
          </ac:picMkLst>
        </pc:picChg>
        <pc:picChg chg="add del mod">
          <ac:chgData name="丁 伯尧" userId="2183aef9954554d9" providerId="LiveId" clId="{9DAB3D6C-0148-40DC-8061-CB18D59FF8E1}" dt="2022-12-08T06:35:44.828" v="2205" actId="478"/>
          <ac:picMkLst>
            <pc:docMk/>
            <pc:sldMk cId="370835740" sldId="259"/>
            <ac:picMk id="7" creationId="{AC1A84B5-0DB8-4133-A4AD-1229E7E2D5FA}"/>
          </ac:picMkLst>
        </pc:picChg>
      </pc:sldChg>
      <pc:sldChg chg="modSp new mod">
        <pc:chgData name="丁 伯尧" userId="2183aef9954554d9" providerId="LiveId" clId="{9DAB3D6C-0148-40DC-8061-CB18D59FF8E1}" dt="2022-12-08T10:29:34.219" v="5882"/>
        <pc:sldMkLst>
          <pc:docMk/>
          <pc:sldMk cId="985681401" sldId="260"/>
        </pc:sldMkLst>
        <pc:spChg chg="mod">
          <ac:chgData name="丁 伯尧" userId="2183aef9954554d9" providerId="LiveId" clId="{9DAB3D6C-0148-40DC-8061-CB18D59FF8E1}" dt="2022-12-08T10:29:34.219" v="5882"/>
          <ac:spMkLst>
            <pc:docMk/>
            <pc:sldMk cId="985681401" sldId="260"/>
            <ac:spMk id="2" creationId="{61A445B5-5EE8-460D-8B78-74CA1F7FDCA7}"/>
          </ac:spMkLst>
        </pc:spChg>
        <pc:spChg chg="mod">
          <ac:chgData name="丁 伯尧" userId="2183aef9954554d9" providerId="LiveId" clId="{9DAB3D6C-0148-40DC-8061-CB18D59FF8E1}" dt="2022-12-08T06:40:13.059" v="2911" actId="27636"/>
          <ac:spMkLst>
            <pc:docMk/>
            <pc:sldMk cId="985681401" sldId="260"/>
            <ac:spMk id="3" creationId="{A760A84D-4C13-4BC1-BA93-CFBEBDE9C7E4}"/>
          </ac:spMkLst>
        </pc:spChg>
      </pc:sldChg>
      <pc:sldChg chg="modSp new mod">
        <pc:chgData name="丁 伯尧" userId="2183aef9954554d9" providerId="LiveId" clId="{9DAB3D6C-0148-40DC-8061-CB18D59FF8E1}" dt="2022-12-08T07:01:13.944" v="3893" actId="20577"/>
        <pc:sldMkLst>
          <pc:docMk/>
          <pc:sldMk cId="911938056" sldId="261"/>
        </pc:sldMkLst>
        <pc:spChg chg="mod">
          <ac:chgData name="丁 伯尧" userId="2183aef9954554d9" providerId="LiveId" clId="{9DAB3D6C-0148-40DC-8061-CB18D59FF8E1}" dt="2022-12-08T07:01:13.944" v="3893" actId="20577"/>
          <ac:spMkLst>
            <pc:docMk/>
            <pc:sldMk cId="911938056" sldId="261"/>
            <ac:spMk id="2" creationId="{2AEDEDB7-98A5-47A5-BB38-E0C7DC0BD16E}"/>
          </ac:spMkLst>
        </pc:spChg>
        <pc:spChg chg="mod">
          <ac:chgData name="丁 伯尧" userId="2183aef9954554d9" providerId="LiveId" clId="{9DAB3D6C-0148-40DC-8061-CB18D59FF8E1}" dt="2022-12-08T06:58:05.592" v="3564"/>
          <ac:spMkLst>
            <pc:docMk/>
            <pc:sldMk cId="911938056" sldId="261"/>
            <ac:spMk id="3" creationId="{90E6F880-B644-4D31-B6FB-12DBD7706B1C}"/>
          </ac:spMkLst>
        </pc:spChg>
      </pc:sldChg>
      <pc:sldChg chg="modSp new mod">
        <pc:chgData name="丁 伯尧" userId="2183aef9954554d9" providerId="LiveId" clId="{9DAB3D6C-0148-40DC-8061-CB18D59FF8E1}" dt="2022-12-08T10:30:40.857" v="6119"/>
        <pc:sldMkLst>
          <pc:docMk/>
          <pc:sldMk cId="2162811724" sldId="262"/>
        </pc:sldMkLst>
        <pc:spChg chg="mod">
          <ac:chgData name="丁 伯尧" userId="2183aef9954554d9" providerId="LiveId" clId="{9DAB3D6C-0148-40DC-8061-CB18D59FF8E1}" dt="2022-12-08T10:30:40.857" v="6119"/>
          <ac:spMkLst>
            <pc:docMk/>
            <pc:sldMk cId="2162811724" sldId="262"/>
            <ac:spMk id="2" creationId="{9F6E17DA-348D-4F56-83EE-6578B239A946}"/>
          </ac:spMkLst>
        </pc:spChg>
        <pc:spChg chg="mod">
          <ac:chgData name="丁 伯尧" userId="2183aef9954554d9" providerId="LiveId" clId="{9DAB3D6C-0148-40DC-8061-CB18D59FF8E1}" dt="2022-12-08T10:29:53.345" v="5883" actId="404"/>
          <ac:spMkLst>
            <pc:docMk/>
            <pc:sldMk cId="2162811724" sldId="262"/>
            <ac:spMk id="3" creationId="{47647728-A2D1-47D8-B143-DC45F06B3C22}"/>
          </ac:spMkLst>
        </pc:spChg>
      </pc:sldChg>
      <pc:sldChg chg="modSp new mod">
        <pc:chgData name="丁 伯尧" userId="2183aef9954554d9" providerId="LiveId" clId="{9DAB3D6C-0148-40DC-8061-CB18D59FF8E1}" dt="2022-12-08T10:16:59.258" v="5311"/>
        <pc:sldMkLst>
          <pc:docMk/>
          <pc:sldMk cId="3617267354" sldId="263"/>
        </pc:sldMkLst>
        <pc:spChg chg="mod">
          <ac:chgData name="丁 伯尧" userId="2183aef9954554d9" providerId="LiveId" clId="{9DAB3D6C-0148-40DC-8061-CB18D59FF8E1}" dt="2022-12-08T10:16:59.258" v="5311"/>
          <ac:spMkLst>
            <pc:docMk/>
            <pc:sldMk cId="3617267354" sldId="263"/>
            <ac:spMk id="2" creationId="{D86FD082-D7BB-454B-8578-E572BEB530F0}"/>
          </ac:spMkLst>
        </pc:spChg>
        <pc:spChg chg="mod">
          <ac:chgData name="丁 伯尧" userId="2183aef9954554d9" providerId="LiveId" clId="{9DAB3D6C-0148-40DC-8061-CB18D59FF8E1}" dt="2022-12-08T09:59:25.299" v="4256" actId="27636"/>
          <ac:spMkLst>
            <pc:docMk/>
            <pc:sldMk cId="3617267354" sldId="263"/>
            <ac:spMk id="3" creationId="{2D04B2DB-9F21-46F2-87F1-E3F1999422BB}"/>
          </ac:spMkLst>
        </pc:spChg>
      </pc:sldChg>
      <pc:sldChg chg="addSp delSp modSp new del mod modClrScheme chgLayout">
        <pc:chgData name="丁 伯尧" userId="2183aef9954554d9" providerId="LiveId" clId="{9DAB3D6C-0148-40DC-8061-CB18D59FF8E1}" dt="2022-12-08T10:38:09.249" v="6120" actId="47"/>
        <pc:sldMkLst>
          <pc:docMk/>
          <pc:sldMk cId="380148735" sldId="264"/>
        </pc:sldMkLst>
        <pc:spChg chg="del mod ord">
          <ac:chgData name="丁 伯尧" userId="2183aef9954554d9" providerId="LiveId" clId="{9DAB3D6C-0148-40DC-8061-CB18D59FF8E1}" dt="2022-12-08T10:01:42.928" v="4488" actId="700"/>
          <ac:spMkLst>
            <pc:docMk/>
            <pc:sldMk cId="380148735" sldId="264"/>
            <ac:spMk id="2" creationId="{A42FEFCF-009B-4826-8B2B-D30C9A392069}"/>
          </ac:spMkLst>
        </pc:spChg>
        <pc:spChg chg="add mod ord">
          <ac:chgData name="丁 伯尧" userId="2183aef9954554d9" providerId="LiveId" clId="{9DAB3D6C-0148-40DC-8061-CB18D59FF8E1}" dt="2022-12-08T10:01:42.928" v="4488" actId="700"/>
          <ac:spMkLst>
            <pc:docMk/>
            <pc:sldMk cId="380148735" sldId="264"/>
            <ac:spMk id="3" creationId="{F0DA07ED-D3C7-465C-AF42-0BA2CD633802}"/>
          </ac:spMkLst>
        </pc:spChg>
        <pc:spChg chg="add mod ord">
          <ac:chgData name="丁 伯尧" userId="2183aef9954554d9" providerId="LiveId" clId="{9DAB3D6C-0148-40DC-8061-CB18D59FF8E1}" dt="2022-12-08T10:01:42.928" v="4488" actId="700"/>
          <ac:spMkLst>
            <pc:docMk/>
            <pc:sldMk cId="380148735" sldId="264"/>
            <ac:spMk id="4" creationId="{65980C0D-CCC0-41DA-81A7-4EEC757B22C2}"/>
          </ac:spMkLst>
        </pc:spChg>
      </pc:sldChg>
      <pc:sldChg chg="add del">
        <pc:chgData name="丁 伯尧" userId="2183aef9954554d9" providerId="LiveId" clId="{9DAB3D6C-0148-40DC-8061-CB18D59FF8E1}" dt="2022-12-08T09:59:22.128" v="4254"/>
        <pc:sldMkLst>
          <pc:docMk/>
          <pc:sldMk cId="552563559" sldId="264"/>
        </pc:sldMkLst>
      </pc:sldChg>
      <pc:sldChg chg="modSp new mod">
        <pc:chgData name="丁 伯尧" userId="2183aef9954554d9" providerId="LiveId" clId="{9DAB3D6C-0148-40DC-8061-CB18D59FF8E1}" dt="2022-12-08T10:28:37.260" v="5843" actId="14"/>
        <pc:sldMkLst>
          <pc:docMk/>
          <pc:sldMk cId="1185092852" sldId="265"/>
        </pc:sldMkLst>
        <pc:spChg chg="mod">
          <ac:chgData name="丁 伯尧" userId="2183aef9954554d9" providerId="LiveId" clId="{9DAB3D6C-0148-40DC-8061-CB18D59FF8E1}" dt="2022-12-08T10:28:37.260" v="5843" actId="14"/>
          <ac:spMkLst>
            <pc:docMk/>
            <pc:sldMk cId="1185092852" sldId="265"/>
            <ac:spMk id="2" creationId="{F6FEC851-3819-499D-86B6-D5B049D0F9A1}"/>
          </ac:spMkLst>
        </pc:spChg>
        <pc:spChg chg="mod">
          <ac:chgData name="丁 伯尧" userId="2183aef9954554d9" providerId="LiveId" clId="{9DAB3D6C-0148-40DC-8061-CB18D59FF8E1}" dt="2022-12-08T10:22:22.113" v="5313"/>
          <ac:spMkLst>
            <pc:docMk/>
            <pc:sldMk cId="1185092852" sldId="265"/>
            <ac:spMk id="3" creationId="{472A1AC6-388F-43C5-9DD4-C930CD4CDAAC}"/>
          </ac:spMkLst>
        </pc:spChg>
      </pc:sldChg>
      <pc:sldChg chg="modSp new mod">
        <pc:chgData name="丁 伯尧" userId="2183aef9954554d9" providerId="LiveId" clId="{9DAB3D6C-0148-40DC-8061-CB18D59FF8E1}" dt="2022-12-08T10:46:02.839" v="6611"/>
        <pc:sldMkLst>
          <pc:docMk/>
          <pc:sldMk cId="3803683034" sldId="266"/>
        </pc:sldMkLst>
        <pc:spChg chg="mod">
          <ac:chgData name="丁 伯尧" userId="2183aef9954554d9" providerId="LiveId" clId="{9DAB3D6C-0148-40DC-8061-CB18D59FF8E1}" dt="2022-12-08T10:46:02.839" v="6611"/>
          <ac:spMkLst>
            <pc:docMk/>
            <pc:sldMk cId="3803683034" sldId="266"/>
            <ac:spMk id="2" creationId="{BA586549-76DA-4FD9-B29B-C15B2204227F}"/>
          </ac:spMkLst>
        </pc:spChg>
        <pc:spChg chg="mod">
          <ac:chgData name="丁 伯尧" userId="2183aef9954554d9" providerId="LiveId" clId="{9DAB3D6C-0148-40DC-8061-CB18D59FF8E1}" dt="2022-12-08T10:44:04.745" v="6144"/>
          <ac:spMkLst>
            <pc:docMk/>
            <pc:sldMk cId="3803683034" sldId="266"/>
            <ac:spMk id="3" creationId="{5F18D875-F444-4355-842F-4AA7EE3FB12F}"/>
          </ac:spMkLst>
        </pc:spChg>
      </pc:sldChg>
      <pc:sldChg chg="modSp new mod">
        <pc:chgData name="丁 伯尧" userId="2183aef9954554d9" providerId="LiveId" clId="{9DAB3D6C-0148-40DC-8061-CB18D59FF8E1}" dt="2022-12-08T10:49:54.036" v="6613"/>
        <pc:sldMkLst>
          <pc:docMk/>
          <pc:sldMk cId="1926319227" sldId="267"/>
        </pc:sldMkLst>
        <pc:spChg chg="mod">
          <ac:chgData name="丁 伯尧" userId="2183aef9954554d9" providerId="LiveId" clId="{9DAB3D6C-0148-40DC-8061-CB18D59FF8E1}" dt="2022-12-08T10:49:54.036" v="6613"/>
          <ac:spMkLst>
            <pc:docMk/>
            <pc:sldMk cId="1926319227" sldId="267"/>
            <ac:spMk id="3" creationId="{1FC7657A-113B-4D48-84A0-A276D04FFC09}"/>
          </ac:spMkLst>
        </pc:spChg>
      </pc:sldChg>
      <pc:sldChg chg="del">
        <pc:chgData name="丁 伯尧" userId="2183aef9954554d9" providerId="LiveId" clId="{9DAB3D6C-0148-40DC-8061-CB18D59FF8E1}" dt="2022-12-08T01:33:59.012" v="15" actId="2696"/>
        <pc:sldMkLst>
          <pc:docMk/>
          <pc:sldMk cId="322836711" sldId="280"/>
        </pc:sldMkLst>
      </pc:sldChg>
      <pc:sldChg chg="del">
        <pc:chgData name="丁 伯尧" userId="2183aef9954554d9" providerId="LiveId" clId="{9DAB3D6C-0148-40DC-8061-CB18D59FF8E1}" dt="2022-12-08T01:33:59.012" v="15" actId="2696"/>
        <pc:sldMkLst>
          <pc:docMk/>
          <pc:sldMk cId="1032493827" sldId="281"/>
        </pc:sldMkLst>
      </pc:sldChg>
      <pc:sldChg chg="del">
        <pc:chgData name="丁 伯尧" userId="2183aef9954554d9" providerId="LiveId" clId="{9DAB3D6C-0148-40DC-8061-CB18D59FF8E1}" dt="2022-12-08T01:33:59.012" v="15" actId="2696"/>
        <pc:sldMkLst>
          <pc:docMk/>
          <pc:sldMk cId="765767307" sldId="282"/>
        </pc:sldMkLst>
      </pc:sldChg>
      <pc:sldChg chg="del">
        <pc:chgData name="丁 伯尧" userId="2183aef9954554d9" providerId="LiveId" clId="{9DAB3D6C-0148-40DC-8061-CB18D59FF8E1}" dt="2022-12-08T01:33:59.012" v="15" actId="2696"/>
        <pc:sldMkLst>
          <pc:docMk/>
          <pc:sldMk cId="257544869" sldId="283"/>
        </pc:sldMkLst>
      </pc:sldChg>
      <pc:sldChg chg="del">
        <pc:chgData name="丁 伯尧" userId="2183aef9954554d9" providerId="LiveId" clId="{9DAB3D6C-0148-40DC-8061-CB18D59FF8E1}" dt="2022-12-08T01:33:59.012" v="15" actId="2696"/>
        <pc:sldMkLst>
          <pc:docMk/>
          <pc:sldMk cId="2168773894" sldId="284"/>
        </pc:sldMkLst>
      </pc:sldChg>
      <pc:sldChg chg="del">
        <pc:chgData name="丁 伯尧" userId="2183aef9954554d9" providerId="LiveId" clId="{9DAB3D6C-0148-40DC-8061-CB18D59FF8E1}" dt="2022-12-08T01:33:59.012" v="15" actId="2696"/>
        <pc:sldMkLst>
          <pc:docMk/>
          <pc:sldMk cId="1989144199" sldId="285"/>
        </pc:sldMkLst>
      </pc:sldChg>
      <pc:sldChg chg="del">
        <pc:chgData name="丁 伯尧" userId="2183aef9954554d9" providerId="LiveId" clId="{9DAB3D6C-0148-40DC-8061-CB18D59FF8E1}" dt="2022-12-08T01:33:59.012" v="15" actId="2696"/>
        <pc:sldMkLst>
          <pc:docMk/>
          <pc:sldMk cId="585703641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3E8BC-50D7-49DC-BE19-C63CBDA76144}" type="datetimeFigureOut">
              <a:rPr lang="zh-CN" altLang="en-US" smtClean="0"/>
              <a:t>2023/7/6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D326B-8EA8-4E55-9D29-BB21726AD7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926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D326B-8EA8-4E55-9D29-BB21726AD70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856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D326B-8EA8-4E55-9D29-BB21726AD70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9665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2613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B82FB95-47FB-4938-A121-2227E0BDAC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altLang="zh-CN"/>
              <a:t>Biscuit</a:t>
            </a:r>
            <a:endParaRPr lang="zh-CN" altLang="en-US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/>
        </p:nvSpPr>
        <p:spPr>
          <a:xfrm>
            <a:off x="4803932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/>
        </p:nvSpPr>
        <p:spPr>
          <a:xfrm>
            <a:off x="7388871" y="6418197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8678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E95540-518A-436D-96A9-E8E5B99E656B}"/>
              </a:ext>
            </a:extLst>
          </p:cNvPr>
          <p:cNvSpPr txBox="1"/>
          <p:nvPr/>
        </p:nvSpPr>
        <p:spPr>
          <a:xfrm>
            <a:off x="2113078" y="651792"/>
            <a:ext cx="796583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5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学士学位论文答辩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D890E7FE-640E-4C4B-AEED-461CE6C6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79" y="3467667"/>
            <a:ext cx="7965831" cy="1534958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6" name="矩形 19">
            <a:extLst>
              <a:ext uri="{FF2B5EF4-FFF2-40B4-BE49-F238E27FC236}">
                <a16:creationId xmlns:a16="http://schemas.microsoft.com/office/drawing/2014/main" id="{ED687791-76AA-47CB-B229-403F2F592611}"/>
              </a:ext>
            </a:extLst>
          </p:cNvPr>
          <p:cNvSpPr/>
          <p:nvPr/>
        </p:nvSpPr>
        <p:spPr>
          <a:xfrm>
            <a:off x="1636686" y="723900"/>
            <a:ext cx="8918627" cy="50863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DA3962CF-197B-43C5-A281-4A78FDC25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69" y="5127259"/>
            <a:ext cx="8585847" cy="6011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15034403-6685-4B58-ACE4-C380E28D34DC}"/>
              </a:ext>
            </a:extLst>
          </p:cNvPr>
          <p:cNvGrpSpPr/>
          <p:nvPr/>
        </p:nvGrpSpPr>
        <p:grpSpPr>
          <a:xfrm>
            <a:off x="1493414" y="565150"/>
            <a:ext cx="470297" cy="470297"/>
            <a:chOff x="1308100" y="1397035"/>
            <a:chExt cx="627063" cy="627062"/>
          </a:xfrm>
        </p:grpSpPr>
        <p:sp>
          <p:nvSpPr>
            <p:cNvPr id="9" name="矩形 24">
              <a:extLst>
                <a:ext uri="{FF2B5EF4-FFF2-40B4-BE49-F238E27FC236}">
                  <a16:creationId xmlns:a16="http://schemas.microsoft.com/office/drawing/2014/main" id="{1194DD5D-D017-4C63-9A90-32B25C275B57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0" name="矩形 25">
              <a:extLst>
                <a:ext uri="{FF2B5EF4-FFF2-40B4-BE49-F238E27FC236}">
                  <a16:creationId xmlns:a16="http://schemas.microsoft.com/office/drawing/2014/main" id="{EF70099E-DB65-418D-9F7D-50A7CCBED790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1" name="Group 1">
            <a:extLst>
              <a:ext uri="{FF2B5EF4-FFF2-40B4-BE49-F238E27FC236}">
                <a16:creationId xmlns:a16="http://schemas.microsoft.com/office/drawing/2014/main" id="{6916F8CC-E994-4B67-9C33-5BC4E68DD1F7}"/>
              </a:ext>
            </a:extLst>
          </p:cNvPr>
          <p:cNvGrpSpPr/>
          <p:nvPr/>
        </p:nvGrpSpPr>
        <p:grpSpPr>
          <a:xfrm>
            <a:off x="10276111" y="5526361"/>
            <a:ext cx="558403" cy="528638"/>
            <a:chOff x="10637838" y="3171860"/>
            <a:chExt cx="744537" cy="704850"/>
          </a:xfrm>
        </p:grpSpPr>
        <p:sp>
          <p:nvSpPr>
            <p:cNvPr id="12" name="矩形 21">
              <a:extLst>
                <a:ext uri="{FF2B5EF4-FFF2-40B4-BE49-F238E27FC236}">
                  <a16:creationId xmlns:a16="http://schemas.microsoft.com/office/drawing/2014/main" id="{D23328E7-BFF2-425E-8135-D37933F8D22A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3" name="矩形 22">
              <a:extLst>
                <a:ext uri="{FF2B5EF4-FFF2-40B4-BE49-F238E27FC236}">
                  <a16:creationId xmlns:a16="http://schemas.microsoft.com/office/drawing/2014/main" id="{123FCACE-815B-4AA6-8CC1-58F35DA38D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702AD55-5847-4CCB-A65A-9BC88ED1E6B1}"/>
              </a:ext>
            </a:extLst>
          </p:cNvPr>
          <p:cNvGrpSpPr/>
          <p:nvPr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73F66E0E-B447-4E57-9437-FDC3BE56C10F}"/>
                </a:ext>
              </a:extLst>
            </p:cNvPr>
            <p:cNvSpPr/>
            <p:nvPr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1804777B-56A3-4EB8-8017-C5BC277C4834}"/>
                </a:ext>
              </a:extLst>
            </p:cNvPr>
            <p:cNvSpPr/>
            <p:nvPr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1F2CDE73-8FE8-4606-B128-CCEDD1135E5C}"/>
                </a:ext>
              </a:extLst>
            </p:cNvPr>
            <p:cNvSpPr/>
            <p:nvPr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319890DC-74B3-48DB-A2FC-C12B534F2B8F}"/>
                </a:ext>
              </a:extLst>
            </p:cNvPr>
            <p:cNvSpPr/>
            <p:nvPr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8A2C1484-EB3C-4054-A87F-5E1663E32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90" y="1431296"/>
            <a:ext cx="1984608" cy="204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91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A95D5C-1BC9-4DE3-BF77-23600C6F76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44A8D62-6E40-44A2-95C4-F7A6F94E5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9DB29C9-888F-4D93-9A98-3DF5DB449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7C2156-8F98-49B2-8C17-9DA8926B5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Biscuit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1403F1-B7E9-4AEB-972C-14C990412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8DEC-7761-40C7-A573-50F939BA29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259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Biscuit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6656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8574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Biscuit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572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79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Biscuit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7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BA96EA-D46C-425F-9023-F6E11ED2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7418F6-77DE-4C93-8786-64C7EB578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7A26F3-B790-4F42-83B8-93E6880F1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111069-3F63-4FFF-9BC8-D9FB68F14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Biscuit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F051AD-0767-4DE2-AC0C-E71E58D3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15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1C6B15-5F70-449F-B6D9-90E8FB4F5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Biscuit</a:t>
            </a:r>
            <a:endParaRPr lang="zh-CN" altLang="en-US"/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4328C59C-BD98-4565-A37F-39BD958DAAF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E4BA26A8-79EE-459B-83A5-0F4E7A48420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9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8959F7-3E4A-4CAE-B5F7-1BCE614C7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Biscuit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F0037F-8DF7-47E7-A2E9-7112F040D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EF2AA3-EA03-6545-9DED-6F9154ACB19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/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pic>
        <p:nvPicPr>
          <p:cNvPr id="13" name="图片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/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41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1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20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2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6373E764-334B-436A-A69E-736BF2356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9153" y="1726881"/>
            <a:ext cx="8901044" cy="1702120"/>
          </a:xfrm>
        </p:spPr>
        <p:txBody>
          <a:bodyPr>
            <a:normAutofit/>
          </a:bodyPr>
          <a:lstStyle/>
          <a:p>
            <a:r>
              <a:rPr lang="en-US" altLang="zh-CN"/>
              <a:t>Points-to Analysis using BDDs</a:t>
            </a:r>
            <a:endParaRPr lang="zh-CN" altLang="en-US" dirty="0"/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C1042643-1303-4220-9512-964738226E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871055"/>
            <a:ext cx="8585847" cy="1386744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en-US" altLang="zh-CN" b="1"/>
              <a:t>Marc Berndl, Ondˇrej Lhot´ak, Feng Qian, Laurie Hendren and Navindra Umanee</a:t>
            </a:r>
          </a:p>
          <a:p>
            <a:pPr algn="r"/>
            <a:r>
              <a:rPr lang="en-US" altLang="zh-CN" sz="2400"/>
              <a:t>Sable Research Group, School of Computer Science</a:t>
            </a:r>
          </a:p>
          <a:p>
            <a:pPr algn="r"/>
            <a:r>
              <a:rPr lang="en-US" altLang="zh-CN" sz="2400"/>
              <a:t>McGill University</a:t>
            </a:r>
            <a:endParaRPr lang="zh-CN" altLang="en-US" sz="2400" dirty="0"/>
          </a:p>
        </p:txBody>
      </p:sp>
      <p:sp>
        <p:nvSpPr>
          <p:cNvPr id="6" name="副标题 4">
            <a:extLst>
              <a:ext uri="{FF2B5EF4-FFF2-40B4-BE49-F238E27FC236}">
                <a16:creationId xmlns:a16="http://schemas.microsoft.com/office/drawing/2014/main" id="{7A3EA3AF-6D94-4500-A697-1A4920540E4D}"/>
              </a:ext>
            </a:extLst>
          </p:cNvPr>
          <p:cNvSpPr txBox="1">
            <a:spLocks/>
          </p:cNvSpPr>
          <p:nvPr/>
        </p:nvSpPr>
        <p:spPr>
          <a:xfrm>
            <a:off x="1587117" y="1337911"/>
            <a:ext cx="8585847" cy="388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2800" b="0" kern="120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0" i="0" u="none" strike="noStrike" baseline="0">
                <a:latin typeface="TimesLTStd-Roman-Identity-H"/>
              </a:rPr>
              <a:t>PLDI’2003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2780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F816052C-A89D-49F6-89F5-BE433D3F5E6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基于集合的</a:t>
            </a:r>
            <a:r>
              <a:rPr lang="en-US" altLang="zh-CN"/>
              <a:t>Java</a:t>
            </a:r>
            <a:r>
              <a:rPr lang="zh-CN" altLang="en-US"/>
              <a:t>指向分析</a:t>
            </a:r>
            <a:endParaRPr lang="en-US" altLang="zh-CN"/>
          </a:p>
          <a:p>
            <a:pPr lvl="1"/>
            <a:r>
              <a:rPr lang="zh-CN" altLang="en-US"/>
              <a:t>程序共表示为四类语句</a:t>
            </a:r>
            <a:endParaRPr lang="en-US" altLang="zh-CN"/>
          </a:p>
          <a:p>
            <a:pPr lvl="2"/>
            <a:r>
              <a:rPr lang="zh-CN" altLang="en-US"/>
              <a:t>分配语句、复制语句、域存储语句、域加载语句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E2001B0-54FE-480C-923E-517C7DC74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背景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2655CB8-9E85-4C4E-AA6E-966236440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786" y="2431319"/>
            <a:ext cx="3209524" cy="139047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5E30FED-EA82-486B-9D2B-5B0B649DF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936" y="1307509"/>
            <a:ext cx="4923809" cy="25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622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F816052C-A89D-49F6-89F5-BE433D3F5E6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基于集合的</a:t>
            </a:r>
            <a:r>
              <a:rPr lang="en-US" altLang="zh-CN"/>
              <a:t>Java</a:t>
            </a:r>
            <a:r>
              <a:rPr lang="zh-CN" altLang="en-US"/>
              <a:t>指向分析</a:t>
            </a:r>
            <a:endParaRPr lang="en-US" altLang="zh-CN"/>
          </a:p>
          <a:p>
            <a:pPr lvl="1"/>
            <a:r>
              <a:rPr lang="zh-CN" altLang="en-US"/>
              <a:t>程序共表示为四类语句</a:t>
            </a:r>
            <a:endParaRPr lang="en-US" altLang="zh-CN"/>
          </a:p>
          <a:p>
            <a:pPr lvl="2"/>
            <a:r>
              <a:rPr lang="zh-CN" altLang="en-US"/>
              <a:t>分配语句、复制语句、域存储语句、域加载语句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E2001B0-54FE-480C-923E-517C7DC74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背景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2655CB8-9E85-4C4E-AA6E-966236440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786" y="2431319"/>
            <a:ext cx="3209524" cy="139047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5E30FED-EA82-486B-9D2B-5B0B649DF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936" y="1307509"/>
            <a:ext cx="4923809" cy="251428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2E2C8AB-1B36-4366-B719-D70A76FD5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786" y="4498207"/>
            <a:ext cx="2638095" cy="1704762"/>
          </a:xfrm>
          <a:prstGeom prst="rect">
            <a:avLst/>
          </a:prstGeom>
        </p:spPr>
      </p:pic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9FEF4C75-7230-4AAA-86AB-B476F49731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655822"/>
              </p:ext>
            </p:extLst>
          </p:nvPr>
        </p:nvGraphicFramePr>
        <p:xfrm>
          <a:off x="5047861" y="4608908"/>
          <a:ext cx="520195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0977">
                  <a:extLst>
                    <a:ext uri="{9D8B030D-6E8A-4147-A177-3AD203B41FA5}">
                      <a16:colId xmlns:a16="http://schemas.microsoft.com/office/drawing/2014/main" val="833024578"/>
                    </a:ext>
                  </a:extLst>
                </a:gridCol>
                <a:gridCol w="2600977">
                  <a:extLst>
                    <a:ext uri="{9D8B030D-6E8A-4147-A177-3AD203B41FA5}">
                      <a16:colId xmlns:a16="http://schemas.microsoft.com/office/drawing/2014/main" val="2865996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/>
                        <a:t>变量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指向集合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6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a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{A, B}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19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b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{A, B}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8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c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{A, B, C}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842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8968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3D6263E1-5FDA-4197-9D12-B67125F9549B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zh-CN" altLang="en-US"/>
                  <a:t>二元决策图</a:t>
                </a:r>
                <a:r>
                  <a:rPr lang="en-US" altLang="zh-CN"/>
                  <a:t>(Binary Decision Diagram, BDD)</a:t>
                </a:r>
              </a:p>
              <a:p>
                <a:pPr lvl="1"/>
                <a:r>
                  <a:rPr lang="zh-CN" altLang="en-US"/>
                  <a:t>由</a:t>
                </a:r>
                <a:r>
                  <a:rPr lang="zh-CN" altLang="en-US" b="1"/>
                  <a:t>二元决策树</a:t>
                </a:r>
                <a:r>
                  <a:rPr lang="zh-CN" altLang="en-US"/>
                  <a:t>简化而来</a:t>
                </a:r>
                <a:endParaRPr lang="en-US" altLang="zh-CN"/>
              </a:p>
              <a:p>
                <a:pPr lvl="2"/>
                <a:r>
                  <a:rPr lang="zh-CN" altLang="en-US"/>
                  <a:t>每个节点有两个后继：</a:t>
                </a:r>
                <a:r>
                  <a:rPr lang="en-US" altLang="zh-CN"/>
                  <a:t>0-</a:t>
                </a:r>
                <a:r>
                  <a:rPr lang="zh-CN" altLang="en-US"/>
                  <a:t>后继和</a:t>
                </a:r>
                <a:r>
                  <a:rPr lang="en-US" altLang="zh-CN"/>
                  <a:t>1-</a:t>
                </a:r>
                <a:r>
                  <a:rPr lang="zh-CN" altLang="en-US"/>
                  <a:t>后继，叶子节点为</a:t>
                </a:r>
                <a:r>
                  <a:rPr lang="en-US" altLang="zh-CN"/>
                  <a:t>0</a:t>
                </a:r>
                <a:r>
                  <a:rPr lang="zh-CN" altLang="en-US"/>
                  <a:t>或</a:t>
                </a:r>
                <a:r>
                  <a:rPr lang="en-US" altLang="zh-CN"/>
                  <a:t>1</a:t>
                </a:r>
              </a:p>
              <a:p>
                <a:pPr lvl="2"/>
                <a:r>
                  <a:rPr lang="zh-CN" altLang="en-US"/>
                  <a:t>树中的每层表示每个变量的不同取值</a:t>
                </a:r>
                <a:endParaRPr lang="en-US" altLang="zh-CN"/>
              </a:p>
              <a:p>
                <a:pPr lvl="2"/>
                <a:r>
                  <a:rPr lang="zh-CN" altLang="en-US"/>
                  <a:t>可以看作一个函数，它将长度为</a:t>
                </a:r>
                <a:r>
                  <a:rPr lang="en-US" altLang="zh-CN"/>
                  <a:t>n</a:t>
                </a:r>
                <a:r>
                  <a:rPr lang="zh-CN" altLang="en-US"/>
                  <a:t>的二进制串映射到一个布尔值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→{0,1}</m:t>
                    </m:r>
                  </m:oMath>
                </a14:m>
                <a:endParaRPr lang="en-US" altLang="zh-CN"/>
              </a:p>
              <a:p>
                <a:pPr lvl="1"/>
                <a:endParaRPr lang="zh-CN" altLang="en-US"/>
              </a:p>
            </p:txBody>
          </p:sp>
        </mc:Choice>
        <mc:Fallback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3D6263E1-5FDA-4197-9D12-B67125F954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775" t="-6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93C28F4C-A2D4-458D-9009-5519E68DB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背景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A8147EB-3E33-4EF1-AF42-6303D17F3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268" y="3212036"/>
            <a:ext cx="9137514" cy="340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对话气泡: 矩形 5">
            <a:extLst>
              <a:ext uri="{FF2B5EF4-FFF2-40B4-BE49-F238E27FC236}">
                <a16:creationId xmlns:a16="http://schemas.microsoft.com/office/drawing/2014/main" id="{67F9116D-DE7B-4094-822E-153E2DB0BD31}"/>
              </a:ext>
            </a:extLst>
          </p:cNvPr>
          <p:cNvSpPr/>
          <p:nvPr/>
        </p:nvSpPr>
        <p:spPr>
          <a:xfrm>
            <a:off x="118895" y="3407620"/>
            <a:ext cx="3013411" cy="369332"/>
          </a:xfrm>
          <a:prstGeom prst="wedgeRectCallout">
            <a:avLst>
              <a:gd name="adj1" fmla="val 62816"/>
              <a:gd name="adj2" fmla="val 5949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虚线为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0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后继，实线为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后继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7186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9CB21BB8-F8C9-41D1-B489-6478596BA4E0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zh-CN" altLang="en-US"/>
                  <a:t>抽象程序状态：所有变量和对象之间的指向关系</a:t>
                </a:r>
                <a:endParaRPr lang="en-US" altLang="zh-CN"/>
              </a:p>
              <a:p>
                <a:pPr lvl="1"/>
                <a:r>
                  <a:rPr lang="zh-CN" altLang="en-US"/>
                  <a:t>设程序中的变量集合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zh-CN" altLang="en-US"/>
                  <a:t>和对象集合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𝑯</m:t>
                    </m:r>
                  </m:oMath>
                </a14:m>
                <a:r>
                  <a:rPr lang="zh-CN" altLang="en-US"/>
                  <a:t>，</a:t>
                </a:r>
                <a:r>
                  <a:rPr lang="en-US" altLang="zh-CN" b="1"/>
                  <a:t>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endParaRPr lang="en-US" altLang="zh-CN"/>
              </a:p>
              <a:p>
                <a:pPr lvl="2"/>
                <a:r>
                  <a:rPr lang="zh-CN" altLang="en-US"/>
                  <a:t>不同的变量和对象分别使用长度为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og</m:t>
                        </m:r>
                      </m:e>
                      <m:sub>
                        <m:r>
                          <a:rPr lang="en-US" altLang="zh-CN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r>
                  <a:rPr lang="zh-CN" altLang="en-US"/>
                  <a:t>和长度为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og</m:t>
                        </m:r>
                      </m:e>
                      <m:sub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b="1" i="1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r>
                  <a:rPr lang="zh-CN" altLang="en-US"/>
                  <a:t>的二进制串表示</a:t>
                </a:r>
                <a:endParaRPr lang="en-US" altLang="zh-CN"/>
              </a:p>
              <a:p>
                <a:pPr lvl="3"/>
                <a:endParaRPr lang="zh-CN" altLang="en-US"/>
              </a:p>
            </p:txBody>
          </p:sp>
        </mc:Choice>
        <mc:Fallback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9CB21BB8-F8C9-41D1-B489-6478596BA4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775" t="-6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22AA228C-5187-4BD3-80AD-43736505E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BDD for Points-to</a:t>
            </a:r>
            <a:endParaRPr lang="zh-CN" altLang="en-US"/>
          </a:p>
        </p:txBody>
      </p:sp>
      <p:graphicFrame>
        <p:nvGraphicFramePr>
          <p:cNvPr id="7" name="表格 4">
            <a:extLst>
              <a:ext uri="{FF2B5EF4-FFF2-40B4-BE49-F238E27FC236}">
                <a16:creationId xmlns:a16="http://schemas.microsoft.com/office/drawing/2014/main" id="{CFAABB63-2782-4364-BD33-F4318C9FC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286021"/>
              </p:ext>
            </p:extLst>
          </p:nvPr>
        </p:nvGraphicFramePr>
        <p:xfrm>
          <a:off x="5299638" y="2989886"/>
          <a:ext cx="159272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580">
                  <a:extLst>
                    <a:ext uri="{9D8B030D-6E8A-4147-A177-3AD203B41FA5}">
                      <a16:colId xmlns:a16="http://schemas.microsoft.com/office/drawing/2014/main" val="833024578"/>
                    </a:ext>
                  </a:extLst>
                </a:gridCol>
                <a:gridCol w="889144">
                  <a:extLst>
                    <a:ext uri="{9D8B030D-6E8A-4147-A177-3AD203B41FA5}">
                      <a16:colId xmlns:a16="http://schemas.microsoft.com/office/drawing/2014/main" val="2865996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/>
                        <a:t>变量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编号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6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a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00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19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b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01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8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c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10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842524"/>
                  </a:ext>
                </a:extLst>
              </a:tr>
            </a:tbl>
          </a:graphicData>
        </a:graphic>
      </p:graphicFrame>
      <p:pic>
        <p:nvPicPr>
          <p:cNvPr id="6" name="图片 5">
            <a:extLst>
              <a:ext uri="{FF2B5EF4-FFF2-40B4-BE49-F238E27FC236}">
                <a16:creationId xmlns:a16="http://schemas.microsoft.com/office/drawing/2014/main" id="{EDCD587C-F2F6-45B9-A6CB-0A3A05EE2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0348" y="2898641"/>
            <a:ext cx="2638095" cy="1704762"/>
          </a:xfrm>
          <a:prstGeom prst="rect">
            <a:avLst/>
          </a:prstGeom>
        </p:spPr>
      </p:pic>
      <p:graphicFrame>
        <p:nvGraphicFramePr>
          <p:cNvPr id="8" name="表格 4">
            <a:extLst>
              <a:ext uri="{FF2B5EF4-FFF2-40B4-BE49-F238E27FC236}">
                <a16:creationId xmlns:a16="http://schemas.microsoft.com/office/drawing/2014/main" id="{0E948BF6-D04C-4B85-B6F9-35D579DA31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941116"/>
              </p:ext>
            </p:extLst>
          </p:nvPr>
        </p:nvGraphicFramePr>
        <p:xfrm>
          <a:off x="7345689" y="2989886"/>
          <a:ext cx="159272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580">
                  <a:extLst>
                    <a:ext uri="{9D8B030D-6E8A-4147-A177-3AD203B41FA5}">
                      <a16:colId xmlns:a16="http://schemas.microsoft.com/office/drawing/2014/main" val="833024578"/>
                    </a:ext>
                  </a:extLst>
                </a:gridCol>
                <a:gridCol w="889144">
                  <a:extLst>
                    <a:ext uri="{9D8B030D-6E8A-4147-A177-3AD203B41FA5}">
                      <a16:colId xmlns:a16="http://schemas.microsoft.com/office/drawing/2014/main" val="2865996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/>
                        <a:t>对象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编号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6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A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00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19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B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01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8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C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10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842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6929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9CB21BB8-F8C9-41D1-B489-6478596BA4E0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zh-CN" altLang="en-US"/>
                  <a:t>抽象程序状态：所有变量和对象之间的指向关系</a:t>
                </a:r>
                <a:endParaRPr lang="en-US" altLang="zh-CN"/>
              </a:p>
              <a:p>
                <a:pPr lvl="1"/>
                <a:r>
                  <a:rPr lang="zh-CN" altLang="en-US"/>
                  <a:t>设程序中的变量集合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zh-CN" altLang="en-US"/>
                  <a:t>和对象集合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𝑯</m:t>
                    </m:r>
                  </m:oMath>
                </a14:m>
                <a:r>
                  <a:rPr lang="zh-CN" altLang="en-US"/>
                  <a:t>，</a:t>
                </a:r>
                <a:r>
                  <a:rPr lang="en-US" altLang="zh-CN" b="1"/>
                  <a:t>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endParaRPr lang="en-US" altLang="zh-CN"/>
              </a:p>
              <a:p>
                <a:pPr lvl="2"/>
                <a:r>
                  <a:rPr lang="zh-CN" altLang="en-US"/>
                  <a:t>不同的变量和对象分别使用长度为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og</m:t>
                        </m:r>
                      </m:e>
                      <m:sub>
                        <m:r>
                          <a:rPr lang="en-US" altLang="zh-CN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r>
                  <a:rPr lang="zh-CN" altLang="en-US"/>
                  <a:t>和长度为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og</m:t>
                        </m:r>
                      </m:e>
                      <m:sub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b="1" i="1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r>
                  <a:rPr lang="zh-CN" altLang="en-US"/>
                  <a:t>的二进制串表示</a:t>
                </a:r>
              </a:p>
              <a:p>
                <a:pPr lvl="1"/>
                <a:r>
                  <a:rPr lang="zh-CN" altLang="en-US" b="1"/>
                  <a:t>指向关系</a:t>
                </a:r>
                <a:r>
                  <a:rPr lang="zh-CN" altLang="en-US"/>
                  <a:t>使用二元组表示：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/>
                  <a:t>表示变量</a:t>
                </a:r>
                <a:r>
                  <a:rPr lang="en-US" altLang="zh-CN"/>
                  <a:t>a</a:t>
                </a:r>
                <a:r>
                  <a:rPr lang="zh-CN" altLang="en-US"/>
                  <a:t>指向对象</a:t>
                </a:r>
                <a:r>
                  <a:rPr lang="en-US" altLang="zh-CN"/>
                  <a:t>A</a:t>
                </a:r>
              </a:p>
              <a:p>
                <a:pPr lvl="2"/>
                <a:r>
                  <a:rPr lang="zh-CN" altLang="en-US"/>
                  <a:t>每条指向关系可以使用长度为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og</m:t>
                        </m:r>
                      </m:e>
                      <m:sub>
                        <m:r>
                          <a:rPr lang="en-US" altLang="zh-CN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CN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d>
                      </m:e>
                    </m:d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og</m:t>
                        </m:r>
                      </m:e>
                      <m:sub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b="1" i="1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r>
                  <a:rPr lang="zh-CN" altLang="en-US"/>
                  <a:t>的二进制串表示</a:t>
                </a:r>
                <a:endParaRPr lang="en-US" altLang="zh-CN"/>
              </a:p>
            </p:txBody>
          </p:sp>
        </mc:Choice>
        <mc:Fallback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9CB21BB8-F8C9-41D1-B489-6478596BA4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775" t="-6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22AA228C-5187-4BD3-80AD-43736505E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BDD for Points-to</a:t>
            </a: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9AE647F-D67E-42F3-AD50-97ECEFD87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568" y="3990070"/>
            <a:ext cx="2638095" cy="1704762"/>
          </a:xfrm>
          <a:prstGeom prst="rect">
            <a:avLst/>
          </a:prstGeom>
        </p:spPr>
      </p:pic>
      <p:graphicFrame>
        <p:nvGraphicFramePr>
          <p:cNvPr id="9" name="表格 4">
            <a:extLst>
              <a:ext uri="{FF2B5EF4-FFF2-40B4-BE49-F238E27FC236}">
                <a16:creationId xmlns:a16="http://schemas.microsoft.com/office/drawing/2014/main" id="{7F32C906-5EA7-4DF3-A0D4-0A31DE46EF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104587"/>
              </p:ext>
            </p:extLst>
          </p:nvPr>
        </p:nvGraphicFramePr>
        <p:xfrm>
          <a:off x="3850990" y="4100771"/>
          <a:ext cx="2079311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580">
                  <a:extLst>
                    <a:ext uri="{9D8B030D-6E8A-4147-A177-3AD203B41FA5}">
                      <a16:colId xmlns:a16="http://schemas.microsoft.com/office/drawing/2014/main" val="833024578"/>
                    </a:ext>
                  </a:extLst>
                </a:gridCol>
                <a:gridCol w="1375731">
                  <a:extLst>
                    <a:ext uri="{9D8B030D-6E8A-4147-A177-3AD203B41FA5}">
                      <a16:colId xmlns:a16="http://schemas.microsoft.com/office/drawing/2014/main" val="2865996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/>
                        <a:t>变量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指向集合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6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a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{A, B}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19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b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{A, B}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8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c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{A, B, C}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842524"/>
                  </a:ext>
                </a:extLst>
              </a:tr>
            </a:tbl>
          </a:graphicData>
        </a:graphic>
      </p:graphicFrame>
      <p:graphicFrame>
        <p:nvGraphicFramePr>
          <p:cNvPr id="10" name="表格 4">
            <a:extLst>
              <a:ext uri="{FF2B5EF4-FFF2-40B4-BE49-F238E27FC236}">
                <a16:creationId xmlns:a16="http://schemas.microsoft.com/office/drawing/2014/main" id="{A4A272DD-AD72-4D4A-9B9B-82D689F4C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445915"/>
              </p:ext>
            </p:extLst>
          </p:nvPr>
        </p:nvGraphicFramePr>
        <p:xfrm>
          <a:off x="7890879" y="3488583"/>
          <a:ext cx="2536511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0780">
                  <a:extLst>
                    <a:ext uri="{9D8B030D-6E8A-4147-A177-3AD203B41FA5}">
                      <a16:colId xmlns:a16="http://schemas.microsoft.com/office/drawing/2014/main" val="833024578"/>
                    </a:ext>
                  </a:extLst>
                </a:gridCol>
                <a:gridCol w="1375731">
                  <a:extLst>
                    <a:ext uri="{9D8B030D-6E8A-4147-A177-3AD203B41FA5}">
                      <a16:colId xmlns:a16="http://schemas.microsoft.com/office/drawing/2014/main" val="2865996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/>
                        <a:t>指向关系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v1v2h1h2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6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(a, A)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0000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19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(a, B)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0001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8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(b, A)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0100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842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(b, B)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0101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991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(c, A)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1000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663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(c, B)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1001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61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(c, C)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1010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49592"/>
                  </a:ext>
                </a:extLst>
              </a:tr>
            </a:tbl>
          </a:graphicData>
        </a:graphic>
      </p:graphicFrame>
      <p:sp>
        <p:nvSpPr>
          <p:cNvPr id="4" name="箭头: 右 3">
            <a:extLst>
              <a:ext uri="{FF2B5EF4-FFF2-40B4-BE49-F238E27FC236}">
                <a16:creationId xmlns:a16="http://schemas.microsoft.com/office/drawing/2014/main" id="{28984B34-6992-4504-A48C-DB9A3B3E931E}"/>
              </a:ext>
            </a:extLst>
          </p:cNvPr>
          <p:cNvSpPr/>
          <p:nvPr/>
        </p:nvSpPr>
        <p:spPr>
          <a:xfrm>
            <a:off x="6482573" y="4570077"/>
            <a:ext cx="856034" cy="544749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对话气泡: 矩形 10">
            <a:extLst>
              <a:ext uri="{FF2B5EF4-FFF2-40B4-BE49-F238E27FC236}">
                <a16:creationId xmlns:a16="http://schemas.microsoft.com/office/drawing/2014/main" id="{C5324253-D51C-4C1D-B23E-2AE0D939E41A}"/>
              </a:ext>
            </a:extLst>
          </p:cNvPr>
          <p:cNvSpPr/>
          <p:nvPr/>
        </p:nvSpPr>
        <p:spPr>
          <a:xfrm>
            <a:off x="9159134" y="2723086"/>
            <a:ext cx="2736715" cy="646331"/>
          </a:xfrm>
          <a:prstGeom prst="wedgeRectCallout">
            <a:avLst>
              <a:gd name="adj1" fmla="val -28653"/>
              <a:gd name="adj2" fmla="val 7654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altLang="zh-CN">
                <a:latin typeface="微软雅黑" pitchFamily="34" charset="-122"/>
                <a:ea typeface="微软雅黑" pitchFamily="34" charset="-122"/>
              </a:rPr>
              <a:t>v1v2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表示变量的编码，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h1h2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表示对象的编码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4959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9CB21BB8-F8C9-41D1-B489-6478596BA4E0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90005" y="902526"/>
                <a:ext cx="11677739" cy="5379522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/>
                  <a:t>使用</a:t>
                </a:r>
                <a:r>
                  <a:rPr lang="en-US" altLang="zh-CN"/>
                  <a:t>BDD</a:t>
                </a:r>
                <a:r>
                  <a:rPr lang="zh-CN" altLang="en-US"/>
                  <a:t>表示程序状态</a:t>
                </a:r>
                <a:endParaRPr lang="en-US" altLang="zh-CN"/>
              </a:p>
              <a:p>
                <a:pPr lvl="1"/>
                <a:r>
                  <a:rPr lang="zh-CN" altLang="en-US"/>
                  <a:t>将指向关系映射到布尔值，即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l</m:t>
                            </m:r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og</m:t>
                            </m:r>
                          </m:e>
                          <m:sub>
                            <m:r>
                              <a:rPr lang="en-US" altLang="zh-CN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d>
                          </m:e>
                        </m:d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CN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|)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→{0,1}</m:t>
                    </m:r>
                  </m:oMath>
                </a14:m>
                <a:endParaRPr lang="en-US" altLang="zh-CN"/>
              </a:p>
              <a:p>
                <a:pPr lvl="2"/>
                <a:r>
                  <a:rPr lang="zh-CN" altLang="en-US"/>
                  <a:t>若存在这样的指向关系则映射为</a:t>
                </a:r>
                <a:r>
                  <a:rPr lang="en-US" altLang="zh-CN"/>
                  <a:t>1</a:t>
                </a:r>
                <a:r>
                  <a:rPr lang="zh-CN" altLang="en-US"/>
                  <a:t>，否则映射为</a:t>
                </a:r>
                <a:r>
                  <a:rPr lang="en-US" altLang="zh-CN"/>
                  <a:t>0</a:t>
                </a:r>
              </a:p>
            </p:txBody>
          </p:sp>
        </mc:Choice>
        <mc:Fallback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9CB21BB8-F8C9-41D1-B489-6478596BA4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90005" y="902526"/>
                <a:ext cx="11677739" cy="5379522"/>
              </a:xfrm>
              <a:blipFill>
                <a:blip r:embed="rId2"/>
                <a:stretch>
                  <a:fillRect l="-783" t="-6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22AA228C-5187-4BD3-80AD-43736505E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BDD for Points-to</a:t>
            </a:r>
            <a:endParaRPr lang="zh-CN" altLang="en-US"/>
          </a:p>
        </p:txBody>
      </p:sp>
      <p:graphicFrame>
        <p:nvGraphicFramePr>
          <p:cNvPr id="10" name="表格 4">
            <a:extLst>
              <a:ext uri="{FF2B5EF4-FFF2-40B4-BE49-F238E27FC236}">
                <a16:creationId xmlns:a16="http://schemas.microsoft.com/office/drawing/2014/main" id="{A4A272DD-AD72-4D4A-9B9B-82D689F4C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090861"/>
              </p:ext>
            </p:extLst>
          </p:nvPr>
        </p:nvGraphicFramePr>
        <p:xfrm>
          <a:off x="762125" y="2488212"/>
          <a:ext cx="3853332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0780">
                  <a:extLst>
                    <a:ext uri="{9D8B030D-6E8A-4147-A177-3AD203B41FA5}">
                      <a16:colId xmlns:a16="http://schemas.microsoft.com/office/drawing/2014/main" val="833024578"/>
                    </a:ext>
                  </a:extLst>
                </a:gridCol>
                <a:gridCol w="1252855">
                  <a:extLst>
                    <a:ext uri="{9D8B030D-6E8A-4147-A177-3AD203B41FA5}">
                      <a16:colId xmlns:a16="http://schemas.microsoft.com/office/drawing/2014/main" val="2865996821"/>
                    </a:ext>
                  </a:extLst>
                </a:gridCol>
                <a:gridCol w="1439697">
                  <a:extLst>
                    <a:ext uri="{9D8B030D-6E8A-4147-A177-3AD203B41FA5}">
                      <a16:colId xmlns:a16="http://schemas.microsoft.com/office/drawing/2014/main" val="1160527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/>
                        <a:t>指向关系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v1v0h1h0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f(v1v0h1h0)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6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(a, A)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0000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19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(a, B)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0001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8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(a, C)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0010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185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(b, A)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0100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842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(b, B)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0101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991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(b, C)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0110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501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(c, A)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1000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663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(c, B)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1001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61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(c, C)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1010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4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/>
                        <a:t>未定义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其他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90708"/>
                  </a:ext>
                </a:extLst>
              </a:tr>
            </a:tbl>
          </a:graphicData>
        </a:graphic>
      </p:graphicFrame>
      <p:pic>
        <p:nvPicPr>
          <p:cNvPr id="7" name="图片 6">
            <a:extLst>
              <a:ext uri="{FF2B5EF4-FFF2-40B4-BE49-F238E27FC236}">
                <a16:creationId xmlns:a16="http://schemas.microsoft.com/office/drawing/2014/main" id="{5EB6FA78-F8F2-4E9C-B757-03E84F357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773" y="2716866"/>
            <a:ext cx="5600000" cy="3447619"/>
          </a:xfrm>
          <a:prstGeom prst="rect">
            <a:avLst/>
          </a:prstGeom>
        </p:spPr>
      </p:pic>
      <p:sp>
        <p:nvSpPr>
          <p:cNvPr id="11" name="箭头: 右 10">
            <a:extLst>
              <a:ext uri="{FF2B5EF4-FFF2-40B4-BE49-F238E27FC236}">
                <a16:creationId xmlns:a16="http://schemas.microsoft.com/office/drawing/2014/main" id="{7BC6ADEA-C2A5-47ED-9E0F-1B4B8C77041F}"/>
              </a:ext>
            </a:extLst>
          </p:cNvPr>
          <p:cNvSpPr/>
          <p:nvPr/>
        </p:nvSpPr>
        <p:spPr>
          <a:xfrm>
            <a:off x="4723685" y="4168300"/>
            <a:ext cx="587617" cy="544749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对话气泡: 矩形 11">
            <a:extLst>
              <a:ext uri="{FF2B5EF4-FFF2-40B4-BE49-F238E27FC236}">
                <a16:creationId xmlns:a16="http://schemas.microsoft.com/office/drawing/2014/main" id="{FD3563CB-7020-4B98-BF61-8EC8F0C5308E}"/>
              </a:ext>
            </a:extLst>
          </p:cNvPr>
          <p:cNvSpPr/>
          <p:nvPr/>
        </p:nvSpPr>
        <p:spPr>
          <a:xfrm>
            <a:off x="8762757" y="2358883"/>
            <a:ext cx="3013411" cy="369332"/>
          </a:xfrm>
          <a:prstGeom prst="wedgeRectCallout">
            <a:avLst>
              <a:gd name="adj1" fmla="val -23698"/>
              <a:gd name="adj2" fmla="val 13148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虚线为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0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后继，实线为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后继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8C55140-B3BA-4608-AD60-11F4DD31F25D}"/>
              </a:ext>
            </a:extLst>
          </p:cNvPr>
          <p:cNvSpPr txBox="1"/>
          <p:nvPr/>
        </p:nvSpPr>
        <p:spPr>
          <a:xfrm>
            <a:off x="6381343" y="6164485"/>
            <a:ext cx="5126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二元决策树</a:t>
            </a:r>
            <a:endParaRPr lang="zh-CN" altLang="en-US" dirty="0"/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0BBD5C6A-E29F-4DA4-B48A-C6181E4257B5}"/>
              </a:ext>
            </a:extLst>
          </p:cNvPr>
          <p:cNvSpPr/>
          <p:nvPr/>
        </p:nvSpPr>
        <p:spPr>
          <a:xfrm>
            <a:off x="5830343" y="3009090"/>
            <a:ext cx="252918" cy="1050587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左大括号 16">
            <a:extLst>
              <a:ext uri="{FF2B5EF4-FFF2-40B4-BE49-F238E27FC236}">
                <a16:creationId xmlns:a16="http://schemas.microsoft.com/office/drawing/2014/main" id="{294C0189-01DF-433E-A375-306BAA460BCC}"/>
              </a:ext>
            </a:extLst>
          </p:cNvPr>
          <p:cNvSpPr/>
          <p:nvPr/>
        </p:nvSpPr>
        <p:spPr>
          <a:xfrm>
            <a:off x="5830343" y="4294368"/>
            <a:ext cx="252918" cy="1050587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8997E7A-F71B-49CA-8E04-24EC33876B97}"/>
              </a:ext>
            </a:extLst>
          </p:cNvPr>
          <p:cNvSpPr txBox="1"/>
          <p:nvPr/>
        </p:nvSpPr>
        <p:spPr>
          <a:xfrm>
            <a:off x="5270872" y="2874324"/>
            <a:ext cx="456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变量域</a:t>
            </a:r>
            <a:r>
              <a:rPr lang="en-US" altLang="zh-CN"/>
              <a:t>V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9FA2AC9-4E82-47F6-B5E9-DCDEE9343CAC}"/>
              </a:ext>
            </a:extLst>
          </p:cNvPr>
          <p:cNvSpPr txBox="1"/>
          <p:nvPr/>
        </p:nvSpPr>
        <p:spPr>
          <a:xfrm>
            <a:off x="5265397" y="4219496"/>
            <a:ext cx="456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对象域</a:t>
            </a:r>
            <a:r>
              <a:rPr lang="en-US" altLang="zh-CN"/>
              <a:t>H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9227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9CB21BB8-F8C9-41D1-B489-6478596BA4E0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90005" y="902526"/>
                <a:ext cx="11677739" cy="5379522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/>
                  <a:t>使用</a:t>
                </a:r>
                <a:r>
                  <a:rPr lang="en-US" altLang="zh-CN"/>
                  <a:t>BDD</a:t>
                </a:r>
                <a:r>
                  <a:rPr lang="zh-CN" altLang="en-US"/>
                  <a:t>表示程序状态</a:t>
                </a:r>
                <a:endParaRPr lang="en-US" altLang="zh-CN"/>
              </a:p>
              <a:p>
                <a:pPr lvl="1"/>
                <a:r>
                  <a:rPr lang="zh-CN" altLang="en-US"/>
                  <a:t>将指向关系映射到布尔值，即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CN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d>
                          </m:e>
                        </m:d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CN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|)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→{0,1}</m:t>
                    </m:r>
                  </m:oMath>
                </a14:m>
                <a:endParaRPr lang="en-US" altLang="zh-CN"/>
              </a:p>
              <a:p>
                <a:pPr lvl="2"/>
                <a:r>
                  <a:rPr lang="zh-CN" altLang="en-US"/>
                  <a:t>若存在这样的指向关系则映射为</a:t>
                </a:r>
                <a:r>
                  <a:rPr lang="en-US" altLang="zh-CN"/>
                  <a:t>1</a:t>
                </a:r>
                <a:r>
                  <a:rPr lang="zh-CN" altLang="en-US"/>
                  <a:t>，否则映射为</a:t>
                </a:r>
                <a:r>
                  <a:rPr lang="en-US" altLang="zh-CN"/>
                  <a:t>0</a:t>
                </a:r>
              </a:p>
            </p:txBody>
          </p:sp>
        </mc:Choice>
        <mc:Fallback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9CB21BB8-F8C9-41D1-B489-6478596BA4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90005" y="902526"/>
                <a:ext cx="11677739" cy="5379522"/>
              </a:xfrm>
              <a:blipFill>
                <a:blip r:embed="rId2"/>
                <a:stretch>
                  <a:fillRect l="-783" t="-6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22AA228C-5187-4BD3-80AD-43736505E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BDD for Points-to</a:t>
            </a:r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EB6FA78-F8F2-4E9C-B757-03E84F357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175" y="2775232"/>
            <a:ext cx="5600000" cy="344761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8C55140-B3BA-4608-AD60-11F4DD31F25D}"/>
              </a:ext>
            </a:extLst>
          </p:cNvPr>
          <p:cNvSpPr txBox="1"/>
          <p:nvPr/>
        </p:nvSpPr>
        <p:spPr>
          <a:xfrm>
            <a:off x="1447745" y="6222851"/>
            <a:ext cx="5126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二元决策树</a:t>
            </a:r>
            <a:endParaRPr lang="zh-CN" altLang="en-US" dirty="0"/>
          </a:p>
        </p:txBody>
      </p:sp>
      <p:sp>
        <p:nvSpPr>
          <p:cNvPr id="9" name="箭头: 右 8">
            <a:extLst>
              <a:ext uri="{FF2B5EF4-FFF2-40B4-BE49-F238E27FC236}">
                <a16:creationId xmlns:a16="http://schemas.microsoft.com/office/drawing/2014/main" id="{5CAD9266-7A24-48FC-9D64-5F23F26215E7}"/>
              </a:ext>
            </a:extLst>
          </p:cNvPr>
          <p:cNvSpPr/>
          <p:nvPr/>
        </p:nvSpPr>
        <p:spPr>
          <a:xfrm>
            <a:off x="6738026" y="3895111"/>
            <a:ext cx="1054538" cy="733663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归约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6265D06-D56B-4E6F-8B70-BBB645AD2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3676" y="2841898"/>
            <a:ext cx="2676190" cy="3314286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F8348238-9E9E-4246-8651-120AEA334E76}"/>
              </a:ext>
            </a:extLst>
          </p:cNvPr>
          <p:cNvSpPr txBox="1"/>
          <p:nvPr/>
        </p:nvSpPr>
        <p:spPr>
          <a:xfrm>
            <a:off x="8123676" y="6261015"/>
            <a:ext cx="2832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二元决策图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2856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9CB21BB8-F8C9-41D1-B489-6478596BA4E0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90005" y="902526"/>
                <a:ext cx="11677739" cy="5379522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/>
                  <a:t>使用</a:t>
                </a:r>
                <a:r>
                  <a:rPr lang="en-US" altLang="zh-CN"/>
                  <a:t>BDD</a:t>
                </a:r>
                <a:r>
                  <a:rPr lang="zh-CN" altLang="en-US"/>
                  <a:t>表示程序状态</a:t>
                </a:r>
                <a:endParaRPr lang="en-US" altLang="zh-CN"/>
              </a:p>
              <a:p>
                <a:pPr lvl="1"/>
                <a:r>
                  <a:rPr lang="zh-CN" altLang="en-US"/>
                  <a:t>将指向关系映射到布尔值，即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CN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d>
                          </m:e>
                        </m:d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CN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|)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→{0,1}</m:t>
                    </m:r>
                  </m:oMath>
                </a14:m>
                <a:endParaRPr lang="en-US" altLang="zh-CN"/>
              </a:p>
              <a:p>
                <a:pPr lvl="2"/>
                <a:r>
                  <a:rPr lang="zh-CN" altLang="en-US"/>
                  <a:t>若存在这样的指向关系则映射为</a:t>
                </a:r>
                <a:r>
                  <a:rPr lang="en-US" altLang="zh-CN"/>
                  <a:t>1</a:t>
                </a:r>
                <a:r>
                  <a:rPr lang="zh-CN" altLang="en-US"/>
                  <a:t>，否则映射为</a:t>
                </a:r>
                <a:r>
                  <a:rPr lang="en-US" altLang="zh-CN"/>
                  <a:t>0</a:t>
                </a:r>
              </a:p>
            </p:txBody>
          </p:sp>
        </mc:Choice>
        <mc:Fallback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9CB21BB8-F8C9-41D1-B489-6478596BA4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90005" y="902526"/>
                <a:ext cx="11677739" cy="5379522"/>
              </a:xfrm>
              <a:blipFill>
                <a:blip r:embed="rId2"/>
                <a:stretch>
                  <a:fillRect l="-783" t="-6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22AA228C-5187-4BD3-80AD-43736505E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BDD for Points-to</a:t>
            </a:r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EB6FA78-F8F2-4E9C-B757-03E84F357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815" y="2775232"/>
            <a:ext cx="5600000" cy="344761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8C55140-B3BA-4608-AD60-11F4DD31F25D}"/>
              </a:ext>
            </a:extLst>
          </p:cNvPr>
          <p:cNvSpPr txBox="1"/>
          <p:nvPr/>
        </p:nvSpPr>
        <p:spPr>
          <a:xfrm>
            <a:off x="734385" y="6222851"/>
            <a:ext cx="5126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二元决策树</a:t>
            </a:r>
            <a:endParaRPr lang="zh-CN" altLang="en-US" dirty="0"/>
          </a:p>
        </p:txBody>
      </p:sp>
      <p:sp>
        <p:nvSpPr>
          <p:cNvPr id="9" name="箭头: 右 8">
            <a:extLst>
              <a:ext uri="{FF2B5EF4-FFF2-40B4-BE49-F238E27FC236}">
                <a16:creationId xmlns:a16="http://schemas.microsoft.com/office/drawing/2014/main" id="{5CAD9266-7A24-48FC-9D64-5F23F26215E7}"/>
              </a:ext>
            </a:extLst>
          </p:cNvPr>
          <p:cNvSpPr/>
          <p:nvPr/>
        </p:nvSpPr>
        <p:spPr>
          <a:xfrm>
            <a:off x="5860737" y="3901596"/>
            <a:ext cx="2012182" cy="733663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修改顺序并规约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0EF5128-D0B7-4283-94D4-24E5CA18A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0364" y="2860946"/>
            <a:ext cx="3695238" cy="327619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F1214D1-7E91-4CF8-A333-73D3B9ED0623}"/>
              </a:ext>
            </a:extLst>
          </p:cNvPr>
          <p:cNvSpPr txBox="1"/>
          <p:nvPr/>
        </p:nvSpPr>
        <p:spPr>
          <a:xfrm>
            <a:off x="8401716" y="6169838"/>
            <a:ext cx="2832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二元决策图</a:t>
            </a:r>
            <a:endParaRPr lang="zh-CN" altLang="en-US" dirty="0"/>
          </a:p>
        </p:txBody>
      </p:sp>
      <p:sp>
        <p:nvSpPr>
          <p:cNvPr id="12" name="对话气泡: 矩形 11">
            <a:extLst>
              <a:ext uri="{FF2B5EF4-FFF2-40B4-BE49-F238E27FC236}">
                <a16:creationId xmlns:a16="http://schemas.microsoft.com/office/drawing/2014/main" id="{B47EC278-4179-45CA-8BDD-D71B4B5B4759}"/>
              </a:ext>
            </a:extLst>
          </p:cNvPr>
          <p:cNvSpPr/>
          <p:nvPr/>
        </p:nvSpPr>
        <p:spPr>
          <a:xfrm>
            <a:off x="1382706" y="2326485"/>
            <a:ext cx="3013411" cy="646331"/>
          </a:xfrm>
          <a:prstGeom prst="wedgeRectCallout">
            <a:avLst>
              <a:gd name="adj1" fmla="val -41560"/>
              <a:gd name="adj2" fmla="val 8909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不同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bit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的顺序对于指向分析的结果来说没有影响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箭头: 右弧形 16">
            <a:extLst>
              <a:ext uri="{FF2B5EF4-FFF2-40B4-BE49-F238E27FC236}">
                <a16:creationId xmlns:a16="http://schemas.microsoft.com/office/drawing/2014/main" id="{E7227B70-3BDF-4C7F-8AA3-99A108735CE6}"/>
              </a:ext>
            </a:extLst>
          </p:cNvPr>
          <p:cNvSpPr/>
          <p:nvPr/>
        </p:nvSpPr>
        <p:spPr>
          <a:xfrm flipH="1">
            <a:off x="52986" y="3216613"/>
            <a:ext cx="473412" cy="1789889"/>
          </a:xfrm>
          <a:prstGeom prst="curvedLeftArrow">
            <a:avLst>
              <a:gd name="adj1" fmla="val 24945"/>
              <a:gd name="adj2" fmla="val 84521"/>
              <a:gd name="adj3" fmla="val 25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对话气泡: 矩形 17">
            <a:extLst>
              <a:ext uri="{FF2B5EF4-FFF2-40B4-BE49-F238E27FC236}">
                <a16:creationId xmlns:a16="http://schemas.microsoft.com/office/drawing/2014/main" id="{6DDBE06A-E954-4CA6-B066-93DC7E4B0B15}"/>
              </a:ext>
            </a:extLst>
          </p:cNvPr>
          <p:cNvSpPr/>
          <p:nvPr/>
        </p:nvSpPr>
        <p:spPr>
          <a:xfrm>
            <a:off x="7872919" y="2271297"/>
            <a:ext cx="3608177" cy="369332"/>
          </a:xfrm>
          <a:prstGeom prst="wedgeRectCallout">
            <a:avLst>
              <a:gd name="adj1" fmla="val -11504"/>
              <a:gd name="adj2" fmla="val 15932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不同的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bit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顺序会影响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BDD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的结构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06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CFDF0B3D-82AA-4E63-8FE8-4399A9FF6150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zh-CN" altLang="en-US"/>
                  <a:t>域</a:t>
                </a:r>
                <a:endParaRPr lang="en-US" altLang="zh-CN"/>
              </a:p>
              <a:p>
                <a:pPr lvl="1"/>
                <a:r>
                  <a:rPr lang="en-US" altLang="zh-CN"/>
                  <a:t>FD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func>
                          <m:func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e>
                            </m:d>
                          </m:e>
                        </m:func>
                      </m:sup>
                    </m:sSup>
                  </m:oMath>
                </a14:m>
                <a:r>
                  <a:rPr lang="zh-CN" altLang="en-US"/>
                  <a:t>域，表示程序中不同</a:t>
                </a:r>
                <a:r>
                  <a:rPr lang="en-US" altLang="zh-CN"/>
                  <a:t>(</a:t>
                </a:r>
                <a:r>
                  <a:rPr lang="zh-CN" altLang="en-US"/>
                  <a:t>类型</a:t>
                </a:r>
                <a:r>
                  <a:rPr lang="en-US" altLang="zh-CN"/>
                  <a:t>)</a:t>
                </a:r>
                <a:r>
                  <a:rPr lang="zh-CN" altLang="en-US"/>
                  <a:t>的</a:t>
                </a:r>
                <a:r>
                  <a:rPr lang="en-US" altLang="zh-CN"/>
                  <a:t>field</a:t>
                </a:r>
              </a:p>
              <a:p>
                <a:pPr lvl="1"/>
                <a:r>
                  <a:rPr lang="zh-CN" altLang="en-US"/>
                  <a:t>变量域</a:t>
                </a:r>
                <a:r>
                  <a:rPr lang="en-US" altLang="zh-CN"/>
                  <a:t>V1, V2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func>
                          <m:func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</m:e>
                        </m:func>
                      </m:sup>
                    </m:sSup>
                  </m:oMath>
                </a14:m>
                <a:r>
                  <a:rPr lang="zh-CN" altLang="en-US"/>
                  <a:t>，表示变量</a:t>
                </a:r>
                <a:endParaRPr lang="en-US" altLang="zh-CN"/>
              </a:p>
              <a:p>
                <a:pPr lvl="2"/>
                <a:r>
                  <a:rPr lang="zh-CN" altLang="en-US"/>
                  <a:t>使用两个变量域来表示变量之间的边（即赋值关系）</a:t>
                </a:r>
                <a:endParaRPr lang="en-US" altLang="zh-CN"/>
              </a:p>
              <a:p>
                <a:pPr lvl="1"/>
                <a:r>
                  <a:rPr lang="zh-CN" altLang="en-US"/>
                  <a:t>对象域</a:t>
                </a:r>
                <a:r>
                  <a:rPr lang="en-US" altLang="zh-CN"/>
                  <a:t>H1, H2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func>
                          <m:func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</m:d>
                          </m:e>
                        </m:func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/>
                  <a:t>，表示对象</a:t>
                </a:r>
                <a:endParaRPr lang="en-US" altLang="zh-CN"/>
              </a:p>
              <a:p>
                <a:pPr lvl="2"/>
                <a:r>
                  <a:rPr lang="zh-CN" altLang="en-US"/>
                  <a:t>使用两个对象域来表示对象之间的边（域引用关系）</a:t>
                </a:r>
                <a:endParaRPr lang="en-US" altLang="zh-CN"/>
              </a:p>
              <a:p>
                <a:r>
                  <a:rPr lang="zh-CN" altLang="en-US"/>
                  <a:t>域关系</a:t>
                </a:r>
                <a:endParaRPr lang="en-US" altLang="zh-CN"/>
              </a:p>
              <a:p>
                <a:pPr lvl="1"/>
                <a:r>
                  <a:rPr lang="zh-CN" altLang="en-US"/>
                  <a:t>指向关系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point</m:t>
                    </m:r>
                    <m:r>
                      <m:rPr>
                        <m:sty m:val="p"/>
                      </m:rPr>
                      <a:rPr lang="en-US" altLang="zh-CN" i="1" smtClean="0">
                        <a:latin typeface="Cambria Math" panose="02040503050406030204" pitchFamily="18" charset="0"/>
                      </a:rPr>
                      <m:t>sTo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CN"/>
              </a:p>
              <a:p>
                <a:pPr lvl="1"/>
                <a:r>
                  <a:rPr lang="zh-CN" altLang="en-US"/>
                  <a:t>域指向关系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field</m:t>
                    </m:r>
                    <m:r>
                      <m:rPr>
                        <m:sty m:val="p"/>
                      </m:rPr>
                      <a:rPr lang="en-US" altLang="zh-CN" i="1" smtClean="0">
                        <a:latin typeface="Cambria Math" panose="02040503050406030204" pitchFamily="18" charset="0"/>
                      </a:rPr>
                      <m:t>P</m:t>
                    </m:r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t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⊆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𝐹𝐷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altLang="zh-CN"/>
              </a:p>
              <a:p>
                <a:pPr lvl="1"/>
                <a:r>
                  <a:rPr lang="zh-CN" altLang="en-US"/>
                  <a:t>变量赋值关系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1">
                        <a:latin typeface="Cambria Math" panose="02040503050406030204" pitchFamily="18" charset="0"/>
                      </a:rPr>
                      <m:t>edgeSet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zh-CN" altLang="en-US"/>
                  <a:t>，即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/>
              </a:p>
              <a:p>
                <a:pPr lvl="1"/>
                <a:r>
                  <a:rPr lang="zh-CN" altLang="en-US"/>
                  <a:t>域存储关系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stores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1×(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2×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𝐹𝐷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/>
                  <a:t>，即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altLang="zh-CN"/>
              </a:p>
              <a:p>
                <a:pPr lvl="1"/>
                <a:r>
                  <a:rPr lang="zh-CN" altLang="en-US"/>
                  <a:t>域加载关系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load</m:t>
                    </m:r>
                    <m:r>
                      <m:rPr>
                        <m:sty m:val="p"/>
                      </m:rPr>
                      <a:rPr lang="en-US" altLang="zh-CN" i="1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𝐹𝐷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zh-CN" altLang="en-US"/>
                  <a:t>，即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/>
              </a:p>
              <a:p>
                <a:pPr lvl="1"/>
                <a:endParaRPr lang="en-US" altLang="zh-CN"/>
              </a:p>
              <a:p>
                <a:pPr lvl="2"/>
                <a:endParaRPr lang="en-US" altLang="zh-CN"/>
              </a:p>
              <a:p>
                <a:pPr lvl="1"/>
                <a:endParaRPr lang="zh-CN" altLang="en-US"/>
              </a:p>
            </p:txBody>
          </p:sp>
        </mc:Choice>
        <mc:Fallback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CFDF0B3D-82AA-4E63-8FE8-4399A9FF61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620" t="-11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37DDC186-B2CC-4AAC-9353-16E5441E5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使用</a:t>
            </a:r>
            <a:r>
              <a:rPr lang="en-US" altLang="zh-CN"/>
              <a:t>BDD</a:t>
            </a:r>
            <a:r>
              <a:rPr lang="zh-CN" altLang="en-US"/>
              <a:t>求解指向集合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66BBB1F-6B48-4085-888F-49D24BD31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1328" y="1373736"/>
            <a:ext cx="3209524" cy="139047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51AEF1C-27C0-4E71-9E51-69A783F16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1328" y="2967984"/>
            <a:ext cx="3564877" cy="182036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52C13F1-F60F-4D65-9E4A-29F3D6FE2510}"/>
              </a:ext>
            </a:extLst>
          </p:cNvPr>
          <p:cNvSpPr txBox="1"/>
          <p:nvPr/>
        </p:nvSpPr>
        <p:spPr>
          <a:xfrm>
            <a:off x="9870332" y="1822314"/>
            <a:ext cx="843063" cy="7911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F10E06F-E325-4029-A6AA-B219234687E8}"/>
              </a:ext>
            </a:extLst>
          </p:cNvPr>
          <p:cNvSpPr txBox="1"/>
          <p:nvPr/>
        </p:nvSpPr>
        <p:spPr>
          <a:xfrm>
            <a:off x="1770438" y="3508833"/>
            <a:ext cx="271077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FF0000"/>
                </a:solidFill>
              </a:rPr>
              <a:t>每个关系都对应一个</a:t>
            </a:r>
            <a:r>
              <a:rPr lang="en-US" altLang="zh-CN" b="1">
                <a:solidFill>
                  <a:srgbClr val="FF0000"/>
                </a:solidFill>
              </a:rPr>
              <a:t>BDD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09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CFDF0B3D-82AA-4E63-8FE8-4399A9FF6150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90005" y="902526"/>
                <a:ext cx="7040893" cy="537952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zh-CN" altLang="en-US"/>
                  <a:t>域</a:t>
                </a:r>
                <a:endParaRPr lang="en-US" altLang="zh-CN"/>
              </a:p>
              <a:p>
                <a:pPr lvl="1"/>
                <a:r>
                  <a:rPr lang="en-US" altLang="zh-CN"/>
                  <a:t>FD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func>
                          <m:func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e>
                            </m:d>
                          </m:e>
                        </m:func>
                      </m:sup>
                    </m:sSup>
                  </m:oMath>
                </a14:m>
                <a:r>
                  <a:rPr lang="zh-CN" altLang="en-US"/>
                  <a:t>域，表示程序中不同</a:t>
                </a:r>
                <a:r>
                  <a:rPr lang="en-US" altLang="zh-CN"/>
                  <a:t>(</a:t>
                </a:r>
                <a:r>
                  <a:rPr lang="zh-CN" altLang="en-US"/>
                  <a:t>类型</a:t>
                </a:r>
                <a:r>
                  <a:rPr lang="en-US" altLang="zh-CN"/>
                  <a:t>)</a:t>
                </a:r>
                <a:r>
                  <a:rPr lang="zh-CN" altLang="en-US"/>
                  <a:t>的</a:t>
                </a:r>
                <a:r>
                  <a:rPr lang="en-US" altLang="zh-CN"/>
                  <a:t>field</a:t>
                </a:r>
              </a:p>
              <a:p>
                <a:pPr lvl="1"/>
                <a:r>
                  <a:rPr lang="zh-CN" altLang="en-US"/>
                  <a:t>变量域</a:t>
                </a:r>
                <a:r>
                  <a:rPr lang="en-US" altLang="zh-CN"/>
                  <a:t>V1, V2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func>
                          <m:func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</m:e>
                        </m:func>
                      </m:sup>
                    </m:sSup>
                  </m:oMath>
                </a14:m>
                <a:r>
                  <a:rPr lang="zh-CN" altLang="en-US"/>
                  <a:t>，表示变量</a:t>
                </a:r>
                <a:endParaRPr lang="en-US" altLang="zh-CN"/>
              </a:p>
              <a:p>
                <a:pPr lvl="2"/>
                <a:r>
                  <a:rPr lang="zh-CN" altLang="en-US"/>
                  <a:t>使用两个变量域来表示变量之间的边（即赋值关系）</a:t>
                </a:r>
                <a:endParaRPr lang="en-US" altLang="zh-CN"/>
              </a:p>
              <a:p>
                <a:pPr lvl="1"/>
                <a:r>
                  <a:rPr lang="zh-CN" altLang="en-US"/>
                  <a:t>对象域</a:t>
                </a:r>
                <a:r>
                  <a:rPr lang="en-US" altLang="zh-CN"/>
                  <a:t>H1, H2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func>
                          <m:func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</m:d>
                          </m:e>
                        </m:func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/>
                  <a:t>，表示对象</a:t>
                </a:r>
                <a:endParaRPr lang="en-US" altLang="zh-CN"/>
              </a:p>
              <a:p>
                <a:pPr lvl="2"/>
                <a:r>
                  <a:rPr lang="zh-CN" altLang="en-US"/>
                  <a:t>使用两个对象域来表示对象之间的边（域引用关系）</a:t>
                </a:r>
                <a:endParaRPr lang="en-US" altLang="zh-CN"/>
              </a:p>
              <a:p>
                <a:r>
                  <a:rPr lang="zh-CN" altLang="en-US"/>
                  <a:t>域关系</a:t>
                </a:r>
                <a:endParaRPr lang="en-US" altLang="zh-CN"/>
              </a:p>
              <a:p>
                <a:pPr lvl="1"/>
                <a:r>
                  <a:rPr lang="zh-CN" altLang="en-US"/>
                  <a:t>指向关系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point</m:t>
                    </m:r>
                    <m:r>
                      <m:rPr>
                        <m:sty m:val="p"/>
                      </m:rPr>
                      <a:rPr lang="en-US" altLang="zh-CN" i="1" smtClean="0">
                        <a:latin typeface="Cambria Math" panose="02040503050406030204" pitchFamily="18" charset="0"/>
                      </a:rPr>
                      <m:t>sTo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CN"/>
              </a:p>
              <a:p>
                <a:pPr lvl="1"/>
                <a:r>
                  <a:rPr lang="zh-CN" altLang="en-US"/>
                  <a:t>域指向关系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field</m:t>
                    </m:r>
                    <m:r>
                      <m:rPr>
                        <m:sty m:val="p"/>
                      </m:rPr>
                      <a:rPr lang="en-US" altLang="zh-CN" i="1" smtClean="0">
                        <a:latin typeface="Cambria Math" panose="02040503050406030204" pitchFamily="18" charset="0"/>
                      </a:rPr>
                      <m:t>P</m:t>
                    </m:r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t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⊆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𝐹𝐷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altLang="zh-CN"/>
              </a:p>
              <a:p>
                <a:pPr lvl="1"/>
                <a:r>
                  <a:rPr lang="zh-CN" altLang="en-US"/>
                  <a:t>变量赋值关系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1">
                        <a:latin typeface="Cambria Math" panose="02040503050406030204" pitchFamily="18" charset="0"/>
                      </a:rPr>
                      <m:t>edgeSet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zh-CN" altLang="en-US"/>
                  <a:t>，即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/>
              </a:p>
              <a:p>
                <a:pPr lvl="1"/>
                <a:r>
                  <a:rPr lang="zh-CN" altLang="en-US"/>
                  <a:t>域存储关系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stores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1×(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2×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𝐹𝐷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/>
                  <a:t>，即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altLang="zh-CN"/>
              </a:p>
              <a:p>
                <a:pPr lvl="1"/>
                <a:r>
                  <a:rPr lang="zh-CN" altLang="en-US"/>
                  <a:t>域加载关系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load</m:t>
                    </m:r>
                    <m:r>
                      <m:rPr>
                        <m:sty m:val="p"/>
                      </m:rPr>
                      <a:rPr lang="en-US" altLang="zh-CN" i="1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⊆(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𝐹𝐷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zh-CN" altLang="en-US"/>
                  <a:t>，即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/>
              </a:p>
              <a:p>
                <a:pPr lvl="1"/>
                <a:endParaRPr lang="zh-CN" altLang="en-US"/>
              </a:p>
            </p:txBody>
          </p:sp>
        </mc:Choice>
        <mc:Fallback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CFDF0B3D-82AA-4E63-8FE8-4399A9FF61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90005" y="902526"/>
                <a:ext cx="7040893" cy="5379522"/>
              </a:xfrm>
              <a:blipFill>
                <a:blip r:embed="rId3"/>
                <a:stretch>
                  <a:fillRect l="-1039" t="-11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37DDC186-B2CC-4AAC-9353-16E5441E5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使用</a:t>
            </a:r>
            <a:r>
              <a:rPr lang="en-US" altLang="zh-CN"/>
              <a:t>BDD</a:t>
            </a:r>
            <a:r>
              <a:rPr lang="zh-CN" altLang="en-US"/>
              <a:t>求解指向集合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E009076-19E3-4920-93B1-7529DF14A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7282" y="1594705"/>
            <a:ext cx="3209524" cy="139047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D91143-C001-4F76-BBFE-DDFC25C091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0419" y="2998151"/>
            <a:ext cx="2638095" cy="170476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BBECEFD6-23CF-488F-BF36-2E5AB4A4AB41}"/>
                  </a:ext>
                </a:extLst>
              </p:cNvPr>
              <p:cNvSpPr txBox="1"/>
              <p:nvPr/>
            </p:nvSpPr>
            <p:spPr>
              <a:xfrm>
                <a:off x="8261970" y="3779583"/>
                <a:ext cx="165370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altLang="zh-CN" b="1">
                    <a:solidFill>
                      <a:srgbClr val="FF0000"/>
                    </a:solidFill>
                  </a:rPr>
                  <a:t> 0100</a:t>
                </a:r>
              </a:p>
              <a:p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altLang="zh-CN" b="1">
                    <a:solidFill>
                      <a:srgbClr val="FF0000"/>
                    </a:solidFill>
                  </a:rPr>
                  <a:t> 0001</a:t>
                </a:r>
              </a:p>
              <a:p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US" altLang="zh-CN" b="1">
                    <a:solidFill>
                      <a:srgbClr val="FF0000"/>
                    </a:solidFill>
                  </a:rPr>
                  <a:t> 0110</a:t>
                </a: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BBECEFD6-23CF-488F-BF36-2E5AB4A4A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1970" y="3779583"/>
                <a:ext cx="1653702" cy="923330"/>
              </a:xfrm>
              <a:prstGeom prst="rect">
                <a:avLst/>
              </a:prstGeom>
              <a:blipFill>
                <a:blip r:embed="rId6"/>
                <a:stretch>
                  <a:fillRect t="-3311" b="-99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F1D4A1F8-E104-416D-A41B-5E440E5F7135}"/>
              </a:ext>
            </a:extLst>
          </p:cNvPr>
          <p:cNvSpPr txBox="1"/>
          <p:nvPr/>
        </p:nvSpPr>
        <p:spPr>
          <a:xfrm>
            <a:off x="7101198" y="2043283"/>
            <a:ext cx="2328152" cy="3070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B847E45-5848-439C-AB90-9EF0E0BB3A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34584" y="1548047"/>
            <a:ext cx="1647619" cy="376190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8A69BAB-7ADC-4CFD-AA77-8E82D3486D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58252" y="1567502"/>
            <a:ext cx="695238" cy="3190476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14CCBCD0-D6C9-4D81-8F9E-6442BB3180DA}"/>
              </a:ext>
            </a:extLst>
          </p:cNvPr>
          <p:cNvSpPr txBox="1"/>
          <p:nvPr/>
        </p:nvSpPr>
        <p:spPr>
          <a:xfrm>
            <a:off x="7230898" y="5573864"/>
            <a:ext cx="364138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FF0000"/>
                </a:solidFill>
              </a:rPr>
              <a:t>算法流程</a:t>
            </a:r>
            <a:r>
              <a:rPr lang="zh-CN" altLang="en-US">
                <a:solidFill>
                  <a:schemeClr val="tx1"/>
                </a:solidFill>
              </a:rPr>
              <a:t>：基于</a:t>
            </a:r>
            <a:r>
              <a:rPr lang="zh-CN" altLang="en-US" b="1">
                <a:solidFill>
                  <a:srgbClr val="FF0000"/>
                </a:solidFill>
              </a:rPr>
              <a:t>变换规则</a:t>
            </a:r>
            <a:r>
              <a:rPr lang="zh-CN" altLang="en-US">
                <a:solidFill>
                  <a:schemeClr val="tx1"/>
                </a:solidFill>
              </a:rPr>
              <a:t>对</a:t>
            </a:r>
            <a:r>
              <a:rPr lang="zh-CN" altLang="en-US" b="1">
                <a:solidFill>
                  <a:srgbClr val="FF0000"/>
                </a:solidFill>
              </a:rPr>
              <a:t>结果</a:t>
            </a:r>
            <a:r>
              <a:rPr lang="zh-CN" altLang="en-US">
                <a:solidFill>
                  <a:schemeClr val="tx1"/>
                </a:solidFill>
              </a:rPr>
              <a:t>进行更新，直到</a:t>
            </a:r>
            <a:r>
              <a:rPr lang="zh-CN" altLang="en-US" b="1">
                <a:solidFill>
                  <a:srgbClr val="FF0000"/>
                </a:solidFill>
              </a:rPr>
              <a:t>结果</a:t>
            </a:r>
            <a:r>
              <a:rPr lang="zh-CN" altLang="en-US">
                <a:solidFill>
                  <a:schemeClr val="tx1"/>
                </a:solidFill>
              </a:rPr>
              <a:t>不再发生变化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FC1FC71D-85B8-4903-9A65-AD5B63BF2176}"/>
              </a:ext>
            </a:extLst>
          </p:cNvPr>
          <p:cNvSpPr/>
          <p:nvPr/>
        </p:nvSpPr>
        <p:spPr>
          <a:xfrm>
            <a:off x="463108" y="3917482"/>
            <a:ext cx="252918" cy="69343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左大括号 16">
            <a:extLst>
              <a:ext uri="{FF2B5EF4-FFF2-40B4-BE49-F238E27FC236}">
                <a16:creationId xmlns:a16="http://schemas.microsoft.com/office/drawing/2014/main" id="{7960A58F-CD94-44F5-B80D-D94B943264B4}"/>
              </a:ext>
            </a:extLst>
          </p:cNvPr>
          <p:cNvSpPr/>
          <p:nvPr/>
        </p:nvSpPr>
        <p:spPr>
          <a:xfrm>
            <a:off x="427411" y="4856131"/>
            <a:ext cx="252918" cy="1050587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2A43CF2-2296-4D3B-8DF9-1BE6A133B756}"/>
              </a:ext>
            </a:extLst>
          </p:cNvPr>
          <p:cNvSpPr txBox="1"/>
          <p:nvPr/>
        </p:nvSpPr>
        <p:spPr>
          <a:xfrm>
            <a:off x="-18562" y="3918082"/>
            <a:ext cx="456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FF0000"/>
                </a:solidFill>
              </a:rPr>
              <a:t>结果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EA704B1-C605-464B-B4D9-46525FD9EE57}"/>
              </a:ext>
            </a:extLst>
          </p:cNvPr>
          <p:cNvSpPr txBox="1"/>
          <p:nvPr/>
        </p:nvSpPr>
        <p:spPr>
          <a:xfrm>
            <a:off x="-10404" y="4781259"/>
            <a:ext cx="456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FF0000"/>
                </a:solidFill>
              </a:rPr>
              <a:t>变换规则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067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FDF0B3D-82AA-4E63-8FE8-4399A9FF615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初始化</a:t>
            </a:r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7DDC186-B2CC-4AAC-9353-16E5441E5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使用</a:t>
            </a:r>
            <a:r>
              <a:rPr lang="en-US" altLang="zh-CN"/>
              <a:t>BDD</a:t>
            </a:r>
            <a:r>
              <a:rPr lang="zh-CN" altLang="en-US"/>
              <a:t>求解指向集合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3E23499-6BA8-479C-BF16-248A2CDF9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54" y="1724238"/>
            <a:ext cx="2638095" cy="170476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00FE007-FD7C-4F38-8A94-77F1008DF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686" y="1627999"/>
            <a:ext cx="4666667" cy="3809524"/>
          </a:xfrm>
          <a:prstGeom prst="rect">
            <a:avLst/>
          </a:prstGeom>
        </p:spPr>
      </p:pic>
      <p:sp>
        <p:nvSpPr>
          <p:cNvPr id="7" name="对话气泡: 矩形 6">
            <a:extLst>
              <a:ext uri="{FF2B5EF4-FFF2-40B4-BE49-F238E27FC236}">
                <a16:creationId xmlns:a16="http://schemas.microsoft.com/office/drawing/2014/main" id="{4A493E0C-4A6C-4F53-AB35-DFC1D51BFDB7}"/>
              </a:ext>
            </a:extLst>
          </p:cNvPr>
          <p:cNvSpPr/>
          <p:nvPr/>
        </p:nvSpPr>
        <p:spPr>
          <a:xfrm>
            <a:off x="4495557" y="1000741"/>
            <a:ext cx="3013411" cy="369332"/>
          </a:xfrm>
          <a:prstGeom prst="wedgeRectCallout">
            <a:avLst>
              <a:gd name="adj1" fmla="val -10570"/>
              <a:gd name="adj2" fmla="val 11066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初始时有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(a,A), (b,B), (c,C)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8" name="表格 4">
            <a:extLst>
              <a:ext uri="{FF2B5EF4-FFF2-40B4-BE49-F238E27FC236}">
                <a16:creationId xmlns:a16="http://schemas.microsoft.com/office/drawing/2014/main" id="{FEA32462-064E-44FC-A04B-9CCE462F41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75433"/>
              </p:ext>
            </p:extLst>
          </p:nvPr>
        </p:nvGraphicFramePr>
        <p:xfrm>
          <a:off x="435808" y="3603971"/>
          <a:ext cx="159272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580">
                  <a:extLst>
                    <a:ext uri="{9D8B030D-6E8A-4147-A177-3AD203B41FA5}">
                      <a16:colId xmlns:a16="http://schemas.microsoft.com/office/drawing/2014/main" val="833024578"/>
                    </a:ext>
                  </a:extLst>
                </a:gridCol>
                <a:gridCol w="889144">
                  <a:extLst>
                    <a:ext uri="{9D8B030D-6E8A-4147-A177-3AD203B41FA5}">
                      <a16:colId xmlns:a16="http://schemas.microsoft.com/office/drawing/2014/main" val="2865996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/>
                        <a:t>变量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编号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6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a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00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19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b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01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8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c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10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842524"/>
                  </a:ext>
                </a:extLst>
              </a:tr>
            </a:tbl>
          </a:graphicData>
        </a:graphic>
      </p:graphicFrame>
      <p:graphicFrame>
        <p:nvGraphicFramePr>
          <p:cNvPr id="9" name="表格 4">
            <a:extLst>
              <a:ext uri="{FF2B5EF4-FFF2-40B4-BE49-F238E27FC236}">
                <a16:creationId xmlns:a16="http://schemas.microsoft.com/office/drawing/2014/main" id="{8810588B-D674-461B-B121-D730A33C6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51453"/>
              </p:ext>
            </p:extLst>
          </p:nvPr>
        </p:nvGraphicFramePr>
        <p:xfrm>
          <a:off x="2481859" y="3603971"/>
          <a:ext cx="159272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580">
                  <a:extLst>
                    <a:ext uri="{9D8B030D-6E8A-4147-A177-3AD203B41FA5}">
                      <a16:colId xmlns:a16="http://schemas.microsoft.com/office/drawing/2014/main" val="833024578"/>
                    </a:ext>
                  </a:extLst>
                </a:gridCol>
                <a:gridCol w="889144">
                  <a:extLst>
                    <a:ext uri="{9D8B030D-6E8A-4147-A177-3AD203B41FA5}">
                      <a16:colId xmlns:a16="http://schemas.microsoft.com/office/drawing/2014/main" val="2865996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/>
                        <a:t>对象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编号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6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A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00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19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B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01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8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/>
                        <a:t>C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10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842524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5194CC49-9ED8-4F2B-953D-F72B12D79575}"/>
                  </a:ext>
                </a:extLst>
              </p:cNvPr>
              <p:cNvSpPr txBox="1"/>
              <p:nvPr/>
            </p:nvSpPr>
            <p:spPr>
              <a:xfrm>
                <a:off x="5392686" y="5510783"/>
                <a:ext cx="245429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i="1" smtClean="0">
                          <a:latin typeface="Cambria Math" panose="02040503050406030204" pitchFamily="18" charset="0"/>
                        </a:rPr>
                        <m:t>pointsTo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5194CC49-9ED8-4F2B-953D-F72B12D795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2686" y="5510783"/>
                <a:ext cx="2454293" cy="369332"/>
              </a:xfrm>
              <a:prstGeom prst="rect">
                <a:avLst/>
              </a:prstGeom>
              <a:blipFill>
                <a:blip r:embed="rId4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1A339744-913C-47E8-A954-70A903DDE270}"/>
                  </a:ext>
                </a:extLst>
              </p:cNvPr>
              <p:cNvSpPr txBox="1"/>
              <p:nvPr/>
            </p:nvSpPr>
            <p:spPr>
              <a:xfrm>
                <a:off x="7924741" y="5490453"/>
                <a:ext cx="245429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i="1">
                          <a:latin typeface="Cambria Math" panose="02040503050406030204" pitchFamily="18" charset="0"/>
                        </a:rPr>
                        <m:t>edgeSet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1A339744-913C-47E8-A954-70A903DDE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741" y="5490453"/>
                <a:ext cx="2454293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对话气泡: 矩形 13">
            <a:extLst>
              <a:ext uri="{FF2B5EF4-FFF2-40B4-BE49-F238E27FC236}">
                <a16:creationId xmlns:a16="http://schemas.microsoft.com/office/drawing/2014/main" id="{8AD83595-C981-4D8C-AB0C-00B495640A59}"/>
              </a:ext>
            </a:extLst>
          </p:cNvPr>
          <p:cNvSpPr/>
          <p:nvPr/>
        </p:nvSpPr>
        <p:spPr>
          <a:xfrm>
            <a:off x="8590008" y="1073621"/>
            <a:ext cx="2311155" cy="369332"/>
          </a:xfrm>
          <a:prstGeom prst="wedgeRectCallout">
            <a:avLst>
              <a:gd name="adj1" fmla="val -18102"/>
              <a:gd name="adj2" fmla="val 10715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𝒃→𝒂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, 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𝒂→𝒃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, 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𝒃→𝒄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4812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CFDF0B3D-82AA-4E63-8FE8-4399A9FF6150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zh-CN" altLang="en-US"/>
                  <a:t>应用规则更新指向关系</a:t>
                </a:r>
                <a:endParaRPr lang="en-US" altLang="zh-CN"/>
              </a:p>
              <a:p>
                <a:pPr marL="908050" lvl="1" indent="-457200">
                  <a:buFont typeface="+mj-lt"/>
                  <a:buAutoNum type="arabicPeriod"/>
                </a:pPr>
                <a:r>
                  <a:rPr lang="en-US" altLang="zh-CN"/>
                  <a:t>relational product(</a:t>
                </a:r>
                <a:r>
                  <a:rPr lang="zh-CN" altLang="en-US"/>
                  <a:t>记为</a:t>
                </a:r>
                <a:r>
                  <a:rPr lang="en-US" altLang="zh-CN"/>
                  <a:t>relprod)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𝑟𝑒𝑙𝑝𝑟𝑜𝑑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={(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)|∃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.(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∧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)}</m:t>
                    </m:r>
                  </m:oMath>
                </a14:m>
                <a:endParaRPr lang="en-US" altLang="zh-CN"/>
              </a:p>
            </p:txBody>
          </p:sp>
        </mc:Choice>
        <mc:Fallback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CFDF0B3D-82AA-4E63-8FE8-4399A9FF61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775" t="-6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37DDC186-B2CC-4AAC-9353-16E5441E5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使用</a:t>
            </a:r>
            <a:r>
              <a:rPr lang="en-US" altLang="zh-CN"/>
              <a:t>BDD</a:t>
            </a:r>
            <a:r>
              <a:rPr lang="zh-CN" altLang="en-US"/>
              <a:t>求解指向集合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20CA738-589D-41D8-8967-D60C7AB10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10" y="2406211"/>
            <a:ext cx="4666667" cy="380952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1287AE77-7FC2-4B9A-B30F-9C3C96BDBC0B}"/>
                  </a:ext>
                </a:extLst>
              </p:cNvPr>
              <p:cNvSpPr txBox="1"/>
              <p:nvPr/>
            </p:nvSpPr>
            <p:spPr>
              <a:xfrm>
                <a:off x="723410" y="6288995"/>
                <a:ext cx="245429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i="1" smtClean="0">
                          <a:latin typeface="Cambria Math" panose="02040503050406030204" pitchFamily="18" charset="0"/>
                        </a:rPr>
                        <m:t>pointsTo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1287AE77-7FC2-4B9A-B30F-9C3C96BDBC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410" y="6288995"/>
                <a:ext cx="2454293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C8A3323-07F4-4950-AD77-BAB9DDC5354C}"/>
                  </a:ext>
                </a:extLst>
              </p:cNvPr>
              <p:cNvSpPr txBox="1"/>
              <p:nvPr/>
            </p:nvSpPr>
            <p:spPr>
              <a:xfrm>
                <a:off x="3255465" y="6268665"/>
                <a:ext cx="245429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i="1">
                          <a:latin typeface="Cambria Math" panose="02040503050406030204" pitchFamily="18" charset="0"/>
                        </a:rPr>
                        <m:t>edgeSet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C8A3323-07F4-4950-AD77-BAB9DDC53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465" y="6268665"/>
                <a:ext cx="2454293" cy="369332"/>
              </a:xfrm>
              <a:prstGeom prst="rect">
                <a:avLst/>
              </a:prstGeom>
              <a:blipFill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箭头: 右 17">
                <a:extLst>
                  <a:ext uri="{FF2B5EF4-FFF2-40B4-BE49-F238E27FC236}">
                    <a16:creationId xmlns:a16="http://schemas.microsoft.com/office/drawing/2014/main" id="{109CA6C7-35B3-402A-9E07-11BB73E238CC}"/>
                  </a:ext>
                </a:extLst>
              </p:cNvPr>
              <p:cNvSpPr/>
              <p:nvPr/>
            </p:nvSpPr>
            <p:spPr>
              <a:xfrm>
                <a:off x="5390077" y="3700558"/>
                <a:ext cx="3391458" cy="733663"/>
              </a:xfrm>
              <a:prstGeom prst="rightArrow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𝑟𝑒𝑙𝑝𝑟𝑜𝑑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i="1">
                              <a:latin typeface="Cambria Math" panose="02040503050406030204" pitchFamily="18" charset="0"/>
                            </a:rPr>
                            <m:t>edgeSet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altLang="zh-CN" i="1" smtClean="0">
                              <a:latin typeface="Cambria Math" panose="02040503050406030204" pitchFamily="18" charset="0"/>
                            </a:rPr>
                            <m:t>pointsTo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18" name="箭头: 右 17">
                <a:extLst>
                  <a:ext uri="{FF2B5EF4-FFF2-40B4-BE49-F238E27FC236}">
                    <a16:creationId xmlns:a16="http://schemas.microsoft.com/office/drawing/2014/main" id="{109CA6C7-35B3-402A-9E07-11BB73E238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077" y="3700558"/>
                <a:ext cx="3391458" cy="733663"/>
              </a:xfrm>
              <a:prstGeom prst="rightArrow">
                <a:avLst/>
              </a:prstGeom>
              <a:blipFill>
                <a:blip r:embed="rId6"/>
                <a:stretch>
                  <a:fillRect l="-17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58E161C4-0E80-4F96-8910-B838F69C46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9787" y="2406211"/>
            <a:ext cx="1819048" cy="3771429"/>
          </a:xfrm>
          <a:prstGeom prst="rect">
            <a:avLst/>
          </a:prstGeom>
        </p:spPr>
      </p:pic>
      <p:sp>
        <p:nvSpPr>
          <p:cNvPr id="19" name="对话气泡: 矩形 18">
            <a:extLst>
              <a:ext uri="{FF2B5EF4-FFF2-40B4-BE49-F238E27FC236}">
                <a16:creationId xmlns:a16="http://schemas.microsoft.com/office/drawing/2014/main" id="{60CF4CF4-38BC-4645-B922-06105485F6A8}"/>
              </a:ext>
            </a:extLst>
          </p:cNvPr>
          <p:cNvSpPr/>
          <p:nvPr/>
        </p:nvSpPr>
        <p:spPr>
          <a:xfrm>
            <a:off x="8188724" y="2773282"/>
            <a:ext cx="3501173" cy="369332"/>
          </a:xfrm>
          <a:prstGeom prst="wedgeRectCallout">
            <a:avLst>
              <a:gd name="adj1" fmla="val -11061"/>
              <a:gd name="adj2" fmla="val 13072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得到指向关系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(a,B), (b,A), (c,B)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FE5BED2-1546-4F81-A2E0-2B63C422DCBE}"/>
                  </a:ext>
                </a:extLst>
              </p:cNvPr>
              <p:cNvSpPr txBox="1"/>
              <p:nvPr/>
            </p:nvSpPr>
            <p:spPr>
              <a:xfrm>
                <a:off x="8620784" y="6268665"/>
                <a:ext cx="245429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i="1" smtClean="0">
                          <a:latin typeface="Cambria Math" panose="02040503050406030204" pitchFamily="18" charset="0"/>
                        </a:rPr>
                        <m:t>pointsTo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FE5BED2-1546-4F81-A2E0-2B63C422D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0784" y="6268665"/>
                <a:ext cx="2454293" cy="369332"/>
              </a:xfrm>
              <a:prstGeom prst="rect">
                <a:avLst/>
              </a:prstGeom>
              <a:blipFill>
                <a:blip r:embed="rId8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对话气泡: 矩形 20">
            <a:extLst>
              <a:ext uri="{FF2B5EF4-FFF2-40B4-BE49-F238E27FC236}">
                <a16:creationId xmlns:a16="http://schemas.microsoft.com/office/drawing/2014/main" id="{F802FC32-7037-4406-B5C4-D685AA621304}"/>
              </a:ext>
            </a:extLst>
          </p:cNvPr>
          <p:cNvSpPr/>
          <p:nvPr/>
        </p:nvSpPr>
        <p:spPr>
          <a:xfrm>
            <a:off x="2631124" y="2500229"/>
            <a:ext cx="1062180" cy="1200329"/>
          </a:xfrm>
          <a:prstGeom prst="wedgeRectCallout">
            <a:avLst>
              <a:gd name="adj1" fmla="val -66740"/>
              <a:gd name="adj2" fmla="val -441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初始时有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(a,A), (b,B), (c,C)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对话气泡: 矩形 21">
            <a:extLst>
              <a:ext uri="{FF2B5EF4-FFF2-40B4-BE49-F238E27FC236}">
                <a16:creationId xmlns:a16="http://schemas.microsoft.com/office/drawing/2014/main" id="{02F1D143-8B93-4876-B18A-5E5A718A16E3}"/>
              </a:ext>
            </a:extLst>
          </p:cNvPr>
          <p:cNvSpPr/>
          <p:nvPr/>
        </p:nvSpPr>
        <p:spPr>
          <a:xfrm>
            <a:off x="5083587" y="2500229"/>
            <a:ext cx="2311155" cy="369332"/>
          </a:xfrm>
          <a:prstGeom prst="wedgeRectCallout">
            <a:avLst>
              <a:gd name="adj1" fmla="val -61876"/>
              <a:gd name="adj2" fmla="val 5798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𝒃→𝒂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, 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𝒂→𝒃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, 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𝒃→𝒄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8167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FDF0B3D-82AA-4E63-8FE8-4399A9FF615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应用规则更新指向关系</a:t>
            </a:r>
            <a:endParaRPr lang="en-US" altLang="zh-CN"/>
          </a:p>
          <a:p>
            <a:pPr marL="908050" lvl="1" indent="-457200">
              <a:buFont typeface="+mj-lt"/>
              <a:buAutoNum type="arabicPeriod" startAt="2"/>
            </a:pPr>
            <a:r>
              <a:rPr lang="en-US" altLang="zh-CN"/>
              <a:t>replace</a:t>
            </a:r>
            <a:r>
              <a:rPr lang="zh-CN" altLang="en-US"/>
              <a:t>：将域</a:t>
            </a:r>
            <a:r>
              <a:rPr lang="en-US" altLang="zh-CN"/>
              <a:t>V2</a:t>
            </a:r>
            <a:r>
              <a:rPr lang="zh-CN" altLang="en-US"/>
              <a:t>替换为域</a:t>
            </a:r>
            <a:r>
              <a:rPr lang="en-US" altLang="zh-CN"/>
              <a:t>V1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7DDC186-B2CC-4AAC-9353-16E5441E5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使用</a:t>
            </a:r>
            <a:r>
              <a:rPr lang="en-US" altLang="zh-CN"/>
              <a:t>BDD</a:t>
            </a:r>
            <a:r>
              <a:rPr lang="zh-CN" altLang="en-US"/>
              <a:t>求解指向集合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箭头: 右 17">
                <a:extLst>
                  <a:ext uri="{FF2B5EF4-FFF2-40B4-BE49-F238E27FC236}">
                    <a16:creationId xmlns:a16="http://schemas.microsoft.com/office/drawing/2014/main" id="{109CA6C7-35B3-402A-9E07-11BB73E238CC}"/>
                  </a:ext>
                </a:extLst>
              </p:cNvPr>
              <p:cNvSpPr/>
              <p:nvPr/>
            </p:nvSpPr>
            <p:spPr>
              <a:xfrm>
                <a:off x="3956816" y="3429000"/>
                <a:ext cx="1912153" cy="733663"/>
              </a:xfrm>
              <a:prstGeom prst="rightArrow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𝑟𝑒𝑝𝑙𝑎𝑐𝑒</m:t>
                      </m:r>
                    </m:oMath>
                  </m:oMathPara>
                </a14:m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18" name="箭头: 右 17">
                <a:extLst>
                  <a:ext uri="{FF2B5EF4-FFF2-40B4-BE49-F238E27FC236}">
                    <a16:creationId xmlns:a16="http://schemas.microsoft.com/office/drawing/2014/main" id="{109CA6C7-35B3-402A-9E07-11BB73E238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816" y="3429000"/>
                <a:ext cx="1912153" cy="733663"/>
              </a:xfrm>
              <a:prstGeom prst="rightArrow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58E161C4-0E80-4F96-8910-B838F69C4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480" y="2223419"/>
            <a:ext cx="1819048" cy="377142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FE5BED2-1546-4F81-A2E0-2B63C422DCBE}"/>
                  </a:ext>
                </a:extLst>
              </p:cNvPr>
              <p:cNvSpPr txBox="1"/>
              <p:nvPr/>
            </p:nvSpPr>
            <p:spPr>
              <a:xfrm>
                <a:off x="1445477" y="6085873"/>
                <a:ext cx="245429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i="1" smtClean="0">
                          <a:latin typeface="Cambria Math" panose="02040503050406030204" pitchFamily="18" charset="0"/>
                        </a:rPr>
                        <m:t>pointsTo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FE5BED2-1546-4F81-A2E0-2B63C422D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477" y="6085873"/>
                <a:ext cx="2454293" cy="369332"/>
              </a:xfrm>
              <a:prstGeom prst="rect">
                <a:avLst/>
              </a:prstGeom>
              <a:blipFill>
                <a:blip r:embed="rId4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图片 12">
            <a:extLst>
              <a:ext uri="{FF2B5EF4-FFF2-40B4-BE49-F238E27FC236}">
                <a16:creationId xmlns:a16="http://schemas.microsoft.com/office/drawing/2014/main" id="{B1F5ABD6-1893-41D7-AA9E-8423FAABBC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6468" y="2257963"/>
            <a:ext cx="695238" cy="319047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D7BB29C-D5B2-4293-9E4E-7749A2198B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257" y="2223419"/>
            <a:ext cx="1923810" cy="376190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D5E40EF5-1FDB-43A6-96F7-1956E41419B3}"/>
                  </a:ext>
                </a:extLst>
              </p:cNvPr>
              <p:cNvSpPr txBox="1"/>
              <p:nvPr/>
            </p:nvSpPr>
            <p:spPr>
              <a:xfrm>
                <a:off x="5887015" y="6061078"/>
                <a:ext cx="245429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i="1" smtClean="0">
                          <a:latin typeface="Cambria Math" panose="02040503050406030204" pitchFamily="18" charset="0"/>
                        </a:rPr>
                        <m:t>pointsTo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D5E40EF5-1FDB-43A6-96F7-1956E41419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015" y="6061078"/>
                <a:ext cx="2454293" cy="369332"/>
              </a:xfrm>
              <a:prstGeom prst="rect">
                <a:avLst/>
              </a:prstGeom>
              <a:blipFill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3885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FDF0B3D-82AA-4E63-8FE8-4399A9FF615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应用规则更新指向关系</a:t>
            </a:r>
            <a:endParaRPr lang="en-US" altLang="zh-CN"/>
          </a:p>
          <a:p>
            <a:pPr marL="908050" lvl="1" indent="-457200">
              <a:buFont typeface="+mj-lt"/>
              <a:buAutoNum type="arabicPeriod" startAt="3"/>
            </a:pPr>
            <a:r>
              <a:rPr lang="zh-CN" altLang="en-US"/>
              <a:t>并集</a:t>
            </a:r>
            <a:endParaRPr lang="en-US" altLang="zh-CN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7DDC186-B2CC-4AAC-9353-16E5441E5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使用</a:t>
            </a:r>
            <a:r>
              <a:rPr lang="en-US" altLang="zh-CN"/>
              <a:t>BDD</a:t>
            </a:r>
            <a:r>
              <a:rPr lang="zh-CN" altLang="en-US"/>
              <a:t>求解指向集合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箭头: 右 17">
                <a:extLst>
                  <a:ext uri="{FF2B5EF4-FFF2-40B4-BE49-F238E27FC236}">
                    <a16:creationId xmlns:a16="http://schemas.microsoft.com/office/drawing/2014/main" id="{109CA6C7-35B3-402A-9E07-11BB73E238CC}"/>
                  </a:ext>
                </a:extLst>
              </p:cNvPr>
              <p:cNvSpPr/>
              <p:nvPr/>
            </p:nvSpPr>
            <p:spPr>
              <a:xfrm>
                <a:off x="6553319" y="3370708"/>
                <a:ext cx="1384941" cy="733663"/>
              </a:xfrm>
              <a:prstGeom prst="rightArrow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>
                          <a:latin typeface="Cambria Math" panose="02040503050406030204" pitchFamily="18" charset="0"/>
                        </a:rPr>
                        <m:t>并集</m:t>
                      </m:r>
                    </m:oMath>
                  </m:oMathPara>
                </a14:m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>
          <p:sp>
            <p:nvSpPr>
              <p:cNvPr id="18" name="箭头: 右 17">
                <a:extLst>
                  <a:ext uri="{FF2B5EF4-FFF2-40B4-BE49-F238E27FC236}">
                    <a16:creationId xmlns:a16="http://schemas.microsoft.com/office/drawing/2014/main" id="{109CA6C7-35B3-402A-9E07-11BB73E238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319" y="3370708"/>
                <a:ext cx="1384941" cy="733663"/>
              </a:xfrm>
              <a:prstGeom prst="rightArrow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F51F52EC-00C2-4692-9695-023B71884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269" y="2213895"/>
            <a:ext cx="2609524" cy="378095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BD1CD22-129E-4DB6-9191-BBF0A8809DC3}"/>
                  </a:ext>
                </a:extLst>
              </p:cNvPr>
              <p:cNvSpPr txBox="1"/>
              <p:nvPr/>
            </p:nvSpPr>
            <p:spPr>
              <a:xfrm>
                <a:off x="1411885" y="5985324"/>
                <a:ext cx="245429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i="1" smtClean="0">
                          <a:latin typeface="Cambria Math" panose="02040503050406030204" pitchFamily="18" charset="0"/>
                        </a:rPr>
                        <m:t>pointsTo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BD1CD22-129E-4DB6-9191-BBF0A8809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885" y="5985324"/>
                <a:ext cx="2454293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图片 13">
            <a:extLst>
              <a:ext uri="{FF2B5EF4-FFF2-40B4-BE49-F238E27FC236}">
                <a16:creationId xmlns:a16="http://schemas.microsoft.com/office/drawing/2014/main" id="{CA219A25-391A-4B3B-BF9F-B9D17D11F6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651" y="2193569"/>
            <a:ext cx="1923810" cy="376190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E0F094E9-0F0D-424C-A232-A214EC6865F6}"/>
                  </a:ext>
                </a:extLst>
              </p:cNvPr>
              <p:cNvSpPr txBox="1"/>
              <p:nvPr/>
            </p:nvSpPr>
            <p:spPr>
              <a:xfrm>
                <a:off x="4021409" y="6031228"/>
                <a:ext cx="245429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i="1" smtClean="0">
                          <a:latin typeface="Cambria Math" panose="02040503050406030204" pitchFamily="18" charset="0"/>
                        </a:rPr>
                        <m:t>pointsTo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E0F094E9-0F0D-424C-A232-A214EC686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1409" y="6031228"/>
                <a:ext cx="2454293" cy="369332"/>
              </a:xfrm>
              <a:prstGeom prst="rect">
                <a:avLst/>
              </a:prstGeom>
              <a:blipFill>
                <a:blip r:embed="rId6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7522E822-4E66-4E93-B6B4-9A76835D6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9665" y="2213895"/>
            <a:ext cx="1533333" cy="376190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DD02FB63-29B1-4EDF-B722-6926A59EAA85}"/>
                  </a:ext>
                </a:extLst>
              </p:cNvPr>
              <p:cNvSpPr txBox="1"/>
              <p:nvPr/>
            </p:nvSpPr>
            <p:spPr>
              <a:xfrm>
                <a:off x="7924741" y="5985324"/>
                <a:ext cx="2454293" cy="3915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i="1" smtClean="0">
                              <a:latin typeface="Cambria Math" panose="02040503050406030204" pitchFamily="18" charset="0"/>
                            </a:rPr>
                            <m:t>pointsTo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DD02FB63-29B1-4EDF-B722-6926A59EAA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741" y="5985324"/>
                <a:ext cx="2454293" cy="391582"/>
              </a:xfrm>
              <a:prstGeom prst="rect">
                <a:avLst/>
              </a:prstGeom>
              <a:blipFill>
                <a:blip r:embed="rId8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5999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B0C574B-D24B-4001-8A84-AE79CF6BD3D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不同的变量顺序对性能产生极大的影响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8501515-DCAD-4910-B9EF-9CEB55EC4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性能调优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01E77E3-6CBB-4C37-AFB5-FED33F510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211" y="2288849"/>
            <a:ext cx="5600000" cy="344761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340753F-3ECD-47BB-922D-A4587AA71023}"/>
              </a:ext>
            </a:extLst>
          </p:cNvPr>
          <p:cNvSpPr txBox="1"/>
          <p:nvPr/>
        </p:nvSpPr>
        <p:spPr>
          <a:xfrm>
            <a:off x="779781" y="5736468"/>
            <a:ext cx="5126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二元决策树</a:t>
            </a:r>
            <a:endParaRPr lang="zh-CN" altLang="en-US" dirty="0"/>
          </a:p>
        </p:txBody>
      </p:sp>
      <p:sp>
        <p:nvSpPr>
          <p:cNvPr id="6" name="箭头: 右 5">
            <a:extLst>
              <a:ext uri="{FF2B5EF4-FFF2-40B4-BE49-F238E27FC236}">
                <a16:creationId xmlns:a16="http://schemas.microsoft.com/office/drawing/2014/main" id="{8CEC533F-885C-42CF-924D-B29B5FBD48E2}"/>
              </a:ext>
            </a:extLst>
          </p:cNvPr>
          <p:cNvSpPr/>
          <p:nvPr/>
        </p:nvSpPr>
        <p:spPr>
          <a:xfrm>
            <a:off x="5906133" y="3415213"/>
            <a:ext cx="2012182" cy="733663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修改顺序并规约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E87BEDA-04F7-4FF6-9EF7-40D0C65D8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60" y="2374563"/>
            <a:ext cx="3695238" cy="327619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1A3A8AC-2AC0-4240-92D1-5D1B775CB97C}"/>
              </a:ext>
            </a:extLst>
          </p:cNvPr>
          <p:cNvSpPr txBox="1"/>
          <p:nvPr/>
        </p:nvSpPr>
        <p:spPr>
          <a:xfrm>
            <a:off x="8447112" y="5683455"/>
            <a:ext cx="2832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二元决策图</a:t>
            </a:r>
            <a:endParaRPr lang="zh-CN" altLang="en-US" dirty="0"/>
          </a:p>
        </p:txBody>
      </p:sp>
      <p:sp>
        <p:nvSpPr>
          <p:cNvPr id="9" name="对话气泡: 矩形 8">
            <a:extLst>
              <a:ext uri="{FF2B5EF4-FFF2-40B4-BE49-F238E27FC236}">
                <a16:creationId xmlns:a16="http://schemas.microsoft.com/office/drawing/2014/main" id="{46BCD520-B528-4A1C-A68C-DA9158C6F8FC}"/>
              </a:ext>
            </a:extLst>
          </p:cNvPr>
          <p:cNvSpPr/>
          <p:nvPr/>
        </p:nvSpPr>
        <p:spPr>
          <a:xfrm>
            <a:off x="1428102" y="1840102"/>
            <a:ext cx="3013411" cy="646331"/>
          </a:xfrm>
          <a:prstGeom prst="wedgeRectCallout">
            <a:avLst>
              <a:gd name="adj1" fmla="val -41560"/>
              <a:gd name="adj2" fmla="val 8909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不同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bit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的顺序对于指向分析的结果来说没有影响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箭头: 右弧形 9">
            <a:extLst>
              <a:ext uri="{FF2B5EF4-FFF2-40B4-BE49-F238E27FC236}">
                <a16:creationId xmlns:a16="http://schemas.microsoft.com/office/drawing/2014/main" id="{66E63648-2EF0-4010-943B-CC712C3AAC6F}"/>
              </a:ext>
            </a:extLst>
          </p:cNvPr>
          <p:cNvSpPr/>
          <p:nvPr/>
        </p:nvSpPr>
        <p:spPr>
          <a:xfrm flipH="1">
            <a:off x="98382" y="2730230"/>
            <a:ext cx="473412" cy="1789889"/>
          </a:xfrm>
          <a:prstGeom prst="curvedLeftArrow">
            <a:avLst>
              <a:gd name="adj1" fmla="val 24945"/>
              <a:gd name="adj2" fmla="val 84521"/>
              <a:gd name="adj3" fmla="val 25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对话气泡: 矩形 10">
            <a:extLst>
              <a:ext uri="{FF2B5EF4-FFF2-40B4-BE49-F238E27FC236}">
                <a16:creationId xmlns:a16="http://schemas.microsoft.com/office/drawing/2014/main" id="{5A275478-FFB0-42FA-803D-4FCDDD270376}"/>
              </a:ext>
            </a:extLst>
          </p:cNvPr>
          <p:cNvSpPr/>
          <p:nvPr/>
        </p:nvSpPr>
        <p:spPr>
          <a:xfrm>
            <a:off x="7918315" y="1784914"/>
            <a:ext cx="3608177" cy="369332"/>
          </a:xfrm>
          <a:prstGeom prst="wedgeRectCallout">
            <a:avLst>
              <a:gd name="adj1" fmla="val -11504"/>
              <a:gd name="adj2" fmla="val 15932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不同的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bit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顺序会影响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BDD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的结构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653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B0C574B-D24B-4001-8A84-AE79CF6BD3D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不同的变量顺序对性能产生极大的影响</a:t>
            </a:r>
            <a:endParaRPr lang="en-US" altLang="zh-CN"/>
          </a:p>
          <a:p>
            <a:pPr lvl="1"/>
            <a:r>
              <a:rPr lang="zh-CN" altLang="en-US"/>
              <a:t>合理的变量顺序能产生较好的性能结果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8501515-DCAD-4910-B9EF-9CEB55EC4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性能调优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7044785-A255-40C1-86CE-B6D76C4A5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179" y="2056555"/>
            <a:ext cx="5600000" cy="4314286"/>
          </a:xfrm>
          <a:prstGeom prst="rect">
            <a:avLst/>
          </a:prstGeom>
        </p:spPr>
      </p:pic>
      <p:sp>
        <p:nvSpPr>
          <p:cNvPr id="14" name="对话气泡: 矩形 13">
            <a:extLst>
              <a:ext uri="{FF2B5EF4-FFF2-40B4-BE49-F238E27FC236}">
                <a16:creationId xmlns:a16="http://schemas.microsoft.com/office/drawing/2014/main" id="{A527D43C-FBA4-478B-8A1E-7C3835F9111B}"/>
              </a:ext>
            </a:extLst>
          </p:cNvPr>
          <p:cNvSpPr/>
          <p:nvPr/>
        </p:nvSpPr>
        <p:spPr>
          <a:xfrm>
            <a:off x="8773438" y="4029032"/>
            <a:ext cx="1084502" cy="369332"/>
          </a:xfrm>
          <a:prstGeom prst="wedgeRectCallout">
            <a:avLst>
              <a:gd name="adj1" fmla="val -66734"/>
              <a:gd name="adj2" fmla="val -3608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平均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4.2s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对话气泡: 矩形 14">
            <a:extLst>
              <a:ext uri="{FF2B5EF4-FFF2-40B4-BE49-F238E27FC236}">
                <a16:creationId xmlns:a16="http://schemas.microsoft.com/office/drawing/2014/main" id="{EC9DD12F-4B86-41DF-A2B2-EDF5D0B9D4E9}"/>
              </a:ext>
            </a:extLst>
          </p:cNvPr>
          <p:cNvSpPr/>
          <p:nvPr/>
        </p:nvSpPr>
        <p:spPr>
          <a:xfrm>
            <a:off x="8773438" y="3496067"/>
            <a:ext cx="1084502" cy="369332"/>
          </a:xfrm>
          <a:prstGeom prst="wedgeRectCallout">
            <a:avLst>
              <a:gd name="adj1" fmla="val -69724"/>
              <a:gd name="adj2" fmla="val 2537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平均</a:t>
            </a:r>
            <a:r>
              <a:rPr lang="en-US" altLang="zh-CN">
                <a:latin typeface="微软雅黑" pitchFamily="34" charset="-122"/>
                <a:ea typeface="微软雅黑" pitchFamily="34" charset="-122"/>
              </a:rPr>
              <a:t>0.5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7912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AFDAD95-29E3-499C-B95B-9C8925EEE7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6288616" cy="5379522"/>
          </a:xfrm>
        </p:spPr>
        <p:txBody>
          <a:bodyPr/>
          <a:lstStyle/>
          <a:p>
            <a:r>
              <a:rPr lang="zh-CN" altLang="en-US"/>
              <a:t>在</a:t>
            </a:r>
            <a:r>
              <a:rPr lang="en-US" altLang="zh-CN"/>
              <a:t>11</a:t>
            </a:r>
            <a:r>
              <a:rPr lang="zh-CN" altLang="en-US"/>
              <a:t>个大型程序中进行指向分析性能的对比评测</a:t>
            </a:r>
            <a:endParaRPr lang="en-US" altLang="zh-CN"/>
          </a:p>
          <a:p>
            <a:pPr lvl="1"/>
            <a:r>
              <a:rPr lang="zh-CN" altLang="en-US"/>
              <a:t>对比本文工作和</a:t>
            </a:r>
            <a:r>
              <a:rPr lang="en-US" altLang="zh-CN"/>
              <a:t>SPARK</a:t>
            </a:r>
            <a:r>
              <a:rPr lang="zh-CN" altLang="en-US"/>
              <a:t>在不同维度下的实现的内存占用和耗时</a:t>
            </a:r>
            <a:endParaRPr lang="en-US" altLang="zh-CN"/>
          </a:p>
          <a:p>
            <a:pPr lvl="1"/>
            <a:r>
              <a:rPr lang="zh-CN" altLang="en-US" b="1"/>
              <a:t>大幅降低内存消耗</a:t>
            </a:r>
            <a:endParaRPr lang="en-US" altLang="zh-CN" b="1"/>
          </a:p>
          <a:p>
            <a:pPr lvl="1"/>
            <a:r>
              <a:rPr lang="zh-CN" altLang="en-US" b="1"/>
              <a:t>耗时相当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020D559-FC49-4F30-B494-59767BF55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评测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C378D65-32B5-4AAB-AF61-5F7DC9017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135" y="369446"/>
            <a:ext cx="4171429" cy="63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64972"/>
      </p:ext>
    </p:extLst>
  </p:cSld>
  <p:clrMapOvr>
    <a:masterClrMapping/>
  </p:clrMapOvr>
</p:sld>
</file>

<file path=ppt/theme/theme1.xml><?xml version="1.0" encoding="utf-8"?>
<a:theme xmlns:a="http://schemas.openxmlformats.org/drawingml/2006/main" name="主题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3" id="{998892BA-34CE-48CA-85C0-0E0974F26AA6}" vid="{7969C2E3-CC58-4F8C-AD20-55E553F3856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主题3</Template>
  <TotalTime>4317</TotalTime>
  <Words>1305</Words>
  <Application>Microsoft Office PowerPoint</Application>
  <PresentationFormat>宽屏</PresentationFormat>
  <Paragraphs>235</Paragraphs>
  <Slides>18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TimesLTStd-Roman-Identity-H</vt:lpstr>
      <vt:lpstr>等线</vt:lpstr>
      <vt:lpstr>等线 Light</vt:lpstr>
      <vt:lpstr>微软雅黑</vt:lpstr>
      <vt:lpstr>Arial</vt:lpstr>
      <vt:lpstr>Cambria Math</vt:lpstr>
      <vt:lpstr>Wingdings</vt:lpstr>
      <vt:lpstr>主题3</vt:lpstr>
      <vt:lpstr>1_Office 主题​​</vt:lpstr>
      <vt:lpstr>Points-to Analysis using BDDs</vt:lpstr>
      <vt:lpstr>背景</vt:lpstr>
      <vt:lpstr>背景</vt:lpstr>
      <vt:lpstr>背景</vt:lpstr>
      <vt:lpstr>BDD for Points-to</vt:lpstr>
      <vt:lpstr>BDD for Points-to</vt:lpstr>
      <vt:lpstr>BDD for Points-to</vt:lpstr>
      <vt:lpstr>BDD for Points-to</vt:lpstr>
      <vt:lpstr>BDD for Points-to</vt:lpstr>
      <vt:lpstr>使用BDD求解指向集合</vt:lpstr>
      <vt:lpstr>使用BDD求解指向集合</vt:lpstr>
      <vt:lpstr>使用BDD求解指向集合</vt:lpstr>
      <vt:lpstr>使用BDD求解指向集合</vt:lpstr>
      <vt:lpstr>使用BDD求解指向集合</vt:lpstr>
      <vt:lpstr>使用BDD求解指向集合</vt:lpstr>
      <vt:lpstr>性能调优</vt:lpstr>
      <vt:lpstr>性能调优</vt:lpstr>
      <vt:lpstr>评测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ThreadSanitizer – data race detection in practice</dc:title>
  <dc:creator>丁 伯尧</dc:creator>
  <cp:lastModifiedBy>丁 伯尧</cp:lastModifiedBy>
  <cp:revision>97</cp:revision>
  <dcterms:created xsi:type="dcterms:W3CDTF">2021-12-07T07:18:08Z</dcterms:created>
  <dcterms:modified xsi:type="dcterms:W3CDTF">2023-07-06T12:21:16Z</dcterms:modified>
</cp:coreProperties>
</file>