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631" r:id="rId2"/>
    <p:sldId id="634" r:id="rId3"/>
    <p:sldId id="650" r:id="rId4"/>
    <p:sldId id="635" r:id="rId5"/>
    <p:sldId id="651" r:id="rId6"/>
    <p:sldId id="632" r:id="rId7"/>
    <p:sldId id="633" r:id="rId8"/>
    <p:sldId id="636" r:id="rId9"/>
    <p:sldId id="637" r:id="rId10"/>
    <p:sldId id="638" r:id="rId11"/>
    <p:sldId id="652" r:id="rId12"/>
    <p:sldId id="653" r:id="rId13"/>
    <p:sldId id="640" r:id="rId14"/>
    <p:sldId id="643" r:id="rId15"/>
    <p:sldId id="644" r:id="rId16"/>
    <p:sldId id="649" r:id="rId17"/>
    <p:sldId id="641" r:id="rId18"/>
    <p:sldId id="646" r:id="rId19"/>
    <p:sldId id="647" r:id="rId20"/>
    <p:sldId id="648" r:id="rId21"/>
    <p:sldId id="645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ipedream" id="{3F74813A-5D70-4B94-8DA2-765B7F500CAB}">
          <p14:sldIdLst>
            <p14:sldId id="631"/>
            <p14:sldId id="634"/>
            <p14:sldId id="650"/>
            <p14:sldId id="635"/>
            <p14:sldId id="651"/>
            <p14:sldId id="632"/>
            <p14:sldId id="633"/>
            <p14:sldId id="636"/>
            <p14:sldId id="637"/>
            <p14:sldId id="638"/>
            <p14:sldId id="652"/>
            <p14:sldId id="653"/>
            <p14:sldId id="640"/>
            <p14:sldId id="643"/>
            <p14:sldId id="644"/>
            <p14:sldId id="649"/>
            <p14:sldId id="641"/>
            <p14:sldId id="646"/>
            <p14:sldId id="647"/>
            <p14:sldId id="648"/>
            <p14:sldId id="6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9" autoAdjust="0"/>
    <p:restoredTop sz="74757" autoAdjust="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xin" userId="b9a05478-9ca2-4ac2-b948-1b493583318e" providerId="ADAL" clId="{75ED8225-FEE7-4E77-9EE5-57BC1D5C9ED8}"/>
    <pc:docChg chg="undo custSel addSld delSld modSld delSection modSection">
      <pc:chgData name="minxin" userId="b9a05478-9ca2-4ac2-b948-1b493583318e" providerId="ADAL" clId="{75ED8225-FEE7-4E77-9EE5-57BC1D5C9ED8}" dt="2023-04-09T10:19:41.145" v="2319"/>
      <pc:docMkLst>
        <pc:docMk/>
      </pc:docMkLst>
      <pc:sldChg chg="addSp delSp modSp mod">
        <pc:chgData name="minxin" userId="b9a05478-9ca2-4ac2-b948-1b493583318e" providerId="ADAL" clId="{75ED8225-FEE7-4E77-9EE5-57BC1D5C9ED8}" dt="2023-04-03T03:09:42.368" v="16" actId="20577"/>
        <pc:sldMkLst>
          <pc:docMk/>
          <pc:sldMk cId="352769346" sldId="532"/>
        </pc:sldMkLst>
        <pc:spChg chg="add del mod">
          <ac:chgData name="minxin" userId="b9a05478-9ca2-4ac2-b948-1b493583318e" providerId="ADAL" clId="{75ED8225-FEE7-4E77-9EE5-57BC1D5C9ED8}" dt="2023-04-03T03:09:34.751" v="4" actId="478"/>
          <ac:spMkLst>
            <pc:docMk/>
            <pc:sldMk cId="352769346" sldId="532"/>
            <ac:spMk id="4" creationId="{1E93884B-67BC-4802-8C58-3EA5F72347EB}"/>
          </ac:spMkLst>
        </pc:spChg>
        <pc:spChg chg="mod">
          <ac:chgData name="minxin" userId="b9a05478-9ca2-4ac2-b948-1b493583318e" providerId="ADAL" clId="{75ED8225-FEE7-4E77-9EE5-57BC1D5C9ED8}" dt="2023-04-03T03:09:42.368" v="16" actId="20577"/>
          <ac:spMkLst>
            <pc:docMk/>
            <pc:sldMk cId="352769346" sldId="532"/>
            <ac:spMk id="6" creationId="{EBB61916-B1BC-478E-B945-46C52FA8CE31}"/>
          </ac:spMkLst>
        </pc:spChg>
        <pc:spChg chg="del">
          <ac:chgData name="minxin" userId="b9a05478-9ca2-4ac2-b948-1b493583318e" providerId="ADAL" clId="{75ED8225-FEE7-4E77-9EE5-57BC1D5C9ED8}" dt="2023-04-03T03:09:29.575" v="2" actId="478"/>
          <ac:spMkLst>
            <pc:docMk/>
            <pc:sldMk cId="352769346" sldId="532"/>
            <ac:spMk id="7" creationId="{64D1B580-6430-4969-8C42-EF62A6026F3A}"/>
          </ac:spMkLst>
        </pc:spChg>
        <pc:picChg chg="del">
          <ac:chgData name="minxin" userId="b9a05478-9ca2-4ac2-b948-1b493583318e" providerId="ADAL" clId="{75ED8225-FEE7-4E77-9EE5-57BC1D5C9ED8}" dt="2023-04-03T03:09:28.172" v="1" actId="478"/>
          <ac:picMkLst>
            <pc:docMk/>
            <pc:sldMk cId="352769346" sldId="532"/>
            <ac:picMk id="3" creationId="{70A57A31-DFCE-4C65-9C1B-A87573109D8B}"/>
          </ac:picMkLst>
        </pc:picChg>
      </pc:sldChg>
      <pc:sldChg chg="addSp delSp modSp mod modNotesTx">
        <pc:chgData name="minxin" userId="b9a05478-9ca2-4ac2-b948-1b493583318e" providerId="ADAL" clId="{75ED8225-FEE7-4E77-9EE5-57BC1D5C9ED8}" dt="2023-04-05T04:09:02.065" v="1009" actId="478"/>
        <pc:sldMkLst>
          <pc:docMk/>
          <pc:sldMk cId="1993496801" sldId="568"/>
        </pc:sldMkLst>
        <pc:spChg chg="mod">
          <ac:chgData name="minxin" userId="b9a05478-9ca2-4ac2-b948-1b493583318e" providerId="ADAL" clId="{75ED8225-FEE7-4E77-9EE5-57BC1D5C9ED8}" dt="2023-04-03T03:09:48.626" v="21"/>
          <ac:spMkLst>
            <pc:docMk/>
            <pc:sldMk cId="1993496801" sldId="568"/>
            <ac:spMk id="3" creationId="{EBDC76DD-4099-4D8E-AA44-DAF8DC0E1E00}"/>
          </ac:spMkLst>
        </pc:spChg>
        <pc:spChg chg="mod">
          <ac:chgData name="minxin" userId="b9a05478-9ca2-4ac2-b948-1b493583318e" providerId="ADAL" clId="{75ED8225-FEE7-4E77-9EE5-57BC1D5C9ED8}" dt="2023-04-03T07:29:41.476" v="980" actId="207"/>
          <ac:spMkLst>
            <pc:docMk/>
            <pc:sldMk cId="1993496801" sldId="568"/>
            <ac:spMk id="4" creationId="{1794C3B2-6117-4ED1-B7ED-0C8953F0D9A1}"/>
          </ac:spMkLst>
        </pc:spChg>
        <pc:picChg chg="del">
          <ac:chgData name="minxin" userId="b9a05478-9ca2-4ac2-b948-1b493583318e" providerId="ADAL" clId="{75ED8225-FEE7-4E77-9EE5-57BC1D5C9ED8}" dt="2023-04-03T03:09:54.230" v="22" actId="478"/>
          <ac:picMkLst>
            <pc:docMk/>
            <pc:sldMk cId="1993496801" sldId="568"/>
            <ac:picMk id="6" creationId="{9757BB09-9988-4026-9DC7-B7362171227B}"/>
          </ac:picMkLst>
        </pc:picChg>
        <pc:inkChg chg="add del">
          <ac:chgData name="minxin" userId="b9a05478-9ca2-4ac2-b948-1b493583318e" providerId="ADAL" clId="{75ED8225-FEE7-4E77-9EE5-57BC1D5C9ED8}" dt="2023-04-05T04:09:02.065" v="1009" actId="478"/>
          <ac:inkMkLst>
            <pc:docMk/>
            <pc:sldMk cId="1993496801" sldId="568"/>
            <ac:inkMk id="2" creationId="{5C891B53-2324-4973-B234-8967ED816567}"/>
          </ac:inkMkLst>
        </pc:inkChg>
      </pc:sldChg>
      <pc:sldChg chg="addSp delSp modSp mod modNotesTx">
        <pc:chgData name="minxin" userId="b9a05478-9ca2-4ac2-b948-1b493583318e" providerId="ADAL" clId="{75ED8225-FEE7-4E77-9EE5-57BC1D5C9ED8}" dt="2023-04-03T06:08:48.421" v="785"/>
        <pc:sldMkLst>
          <pc:docMk/>
          <pc:sldMk cId="2747641695" sldId="569"/>
        </pc:sldMkLst>
        <pc:spChg chg="add del">
          <ac:chgData name="minxin" userId="b9a05478-9ca2-4ac2-b948-1b493583318e" providerId="ADAL" clId="{75ED8225-FEE7-4E77-9EE5-57BC1D5C9ED8}" dt="2023-04-03T04:22:41.010" v="306"/>
          <ac:spMkLst>
            <pc:docMk/>
            <pc:sldMk cId="2747641695" sldId="569"/>
            <ac:spMk id="2" creationId="{F8B9477F-854D-4F0E-AF21-76E0FF0710AA}"/>
          </ac:spMkLst>
        </pc:spChg>
        <pc:spChg chg="mod">
          <ac:chgData name="minxin" userId="b9a05478-9ca2-4ac2-b948-1b493583318e" providerId="ADAL" clId="{75ED8225-FEE7-4E77-9EE5-57BC1D5C9ED8}" dt="2023-04-03T06:08:48.421" v="785"/>
          <ac:spMkLst>
            <pc:docMk/>
            <pc:sldMk cId="2747641695" sldId="569"/>
            <ac:spMk id="3" creationId="{EBDC76DD-4099-4D8E-AA44-DAF8DC0E1E00}"/>
          </ac:spMkLst>
        </pc:spChg>
        <pc:spChg chg="mod">
          <ac:chgData name="minxin" userId="b9a05478-9ca2-4ac2-b948-1b493583318e" providerId="ADAL" clId="{75ED8225-FEE7-4E77-9EE5-57BC1D5C9ED8}" dt="2023-04-03T04:27:10.934" v="382" actId="14100"/>
          <ac:spMkLst>
            <pc:docMk/>
            <pc:sldMk cId="2747641695" sldId="569"/>
            <ac:spMk id="4" creationId="{1794C3B2-6117-4ED1-B7ED-0C8953F0D9A1}"/>
          </ac:spMkLst>
        </pc:spChg>
        <pc:picChg chg="add mod">
          <ac:chgData name="minxin" userId="b9a05478-9ca2-4ac2-b948-1b493583318e" providerId="ADAL" clId="{75ED8225-FEE7-4E77-9EE5-57BC1D5C9ED8}" dt="2023-04-03T04:24:06.728" v="329" actId="1076"/>
          <ac:picMkLst>
            <pc:docMk/>
            <pc:sldMk cId="2747641695" sldId="569"/>
            <ac:picMk id="6" creationId="{A47F3CF3-FA62-45B8-9C2E-3BAFF2A03E7B}"/>
          </ac:picMkLst>
        </pc:picChg>
        <pc:picChg chg="del">
          <ac:chgData name="minxin" userId="b9a05478-9ca2-4ac2-b948-1b493583318e" providerId="ADAL" clId="{75ED8225-FEE7-4E77-9EE5-57BC1D5C9ED8}" dt="2023-04-03T04:22:48.638" v="311" actId="478"/>
          <ac:picMkLst>
            <pc:docMk/>
            <pc:sldMk cId="2747641695" sldId="569"/>
            <ac:picMk id="8" creationId="{9501A897-FF31-4C00-9A11-9478AA75F385}"/>
          </ac:picMkLst>
        </pc:picChg>
      </pc:sldChg>
      <pc:sldChg chg="delSp modSp mod modNotesTx">
        <pc:chgData name="minxin" userId="b9a05478-9ca2-4ac2-b948-1b493583318e" providerId="ADAL" clId="{75ED8225-FEE7-4E77-9EE5-57BC1D5C9ED8}" dt="2023-04-03T05:20:31.018" v="776" actId="20577"/>
        <pc:sldMkLst>
          <pc:docMk/>
          <pc:sldMk cId="1597698369" sldId="570"/>
        </pc:sldMkLst>
        <pc:spChg chg="mod">
          <ac:chgData name="minxin" userId="b9a05478-9ca2-4ac2-b948-1b493583318e" providerId="ADAL" clId="{75ED8225-FEE7-4E77-9EE5-57BC1D5C9ED8}" dt="2023-04-03T03:11:49.312" v="93"/>
          <ac:spMkLst>
            <pc:docMk/>
            <pc:sldMk cId="1597698369" sldId="570"/>
            <ac:spMk id="3" creationId="{EBDC76DD-4099-4D8E-AA44-DAF8DC0E1E00}"/>
          </ac:spMkLst>
        </pc:spChg>
        <pc:spChg chg="mod">
          <ac:chgData name="minxin" userId="b9a05478-9ca2-4ac2-b948-1b493583318e" providerId="ADAL" clId="{75ED8225-FEE7-4E77-9EE5-57BC1D5C9ED8}" dt="2023-04-03T04:58:32.618" v="504" actId="113"/>
          <ac:spMkLst>
            <pc:docMk/>
            <pc:sldMk cId="1597698369" sldId="570"/>
            <ac:spMk id="4" creationId="{1794C3B2-6117-4ED1-B7ED-0C8953F0D9A1}"/>
          </ac:spMkLst>
        </pc:spChg>
        <pc:picChg chg="del">
          <ac:chgData name="minxin" userId="b9a05478-9ca2-4ac2-b948-1b493583318e" providerId="ADAL" clId="{75ED8225-FEE7-4E77-9EE5-57BC1D5C9ED8}" dt="2023-04-03T03:11:53.849" v="94" actId="478"/>
          <ac:picMkLst>
            <pc:docMk/>
            <pc:sldMk cId="1597698369" sldId="570"/>
            <ac:picMk id="6" creationId="{9757BB09-9988-4026-9DC7-B7362171227B}"/>
          </ac:picMkLst>
        </pc:picChg>
      </pc:sldChg>
      <pc:sldChg chg="del">
        <pc:chgData name="minxin" userId="b9a05478-9ca2-4ac2-b948-1b493583318e" providerId="ADAL" clId="{75ED8225-FEE7-4E77-9EE5-57BC1D5C9ED8}" dt="2023-04-03T05:16:56.600" v="677" actId="47"/>
        <pc:sldMkLst>
          <pc:docMk/>
          <pc:sldMk cId="1578178408" sldId="571"/>
        </pc:sldMkLst>
      </pc:sldChg>
      <pc:sldChg chg="del">
        <pc:chgData name="minxin" userId="b9a05478-9ca2-4ac2-b948-1b493583318e" providerId="ADAL" clId="{75ED8225-FEE7-4E77-9EE5-57BC1D5C9ED8}" dt="2023-04-03T05:16:57.616" v="678" actId="47"/>
        <pc:sldMkLst>
          <pc:docMk/>
          <pc:sldMk cId="2182154533" sldId="572"/>
        </pc:sldMkLst>
      </pc:sldChg>
      <pc:sldChg chg="del">
        <pc:chgData name="minxin" userId="b9a05478-9ca2-4ac2-b948-1b493583318e" providerId="ADAL" clId="{75ED8225-FEE7-4E77-9EE5-57BC1D5C9ED8}" dt="2023-04-03T05:16:58.334" v="679" actId="47"/>
        <pc:sldMkLst>
          <pc:docMk/>
          <pc:sldMk cId="3065699705" sldId="573"/>
        </pc:sldMkLst>
      </pc:sldChg>
      <pc:sldChg chg="del">
        <pc:chgData name="minxin" userId="b9a05478-9ca2-4ac2-b948-1b493583318e" providerId="ADAL" clId="{75ED8225-FEE7-4E77-9EE5-57BC1D5C9ED8}" dt="2023-04-03T05:16:58.933" v="680" actId="47"/>
        <pc:sldMkLst>
          <pc:docMk/>
          <pc:sldMk cId="1976557558" sldId="574"/>
        </pc:sldMkLst>
      </pc:sldChg>
      <pc:sldChg chg="del">
        <pc:chgData name="minxin" userId="b9a05478-9ca2-4ac2-b948-1b493583318e" providerId="ADAL" clId="{75ED8225-FEE7-4E77-9EE5-57BC1D5C9ED8}" dt="2023-04-03T05:16:59.433" v="681" actId="47"/>
        <pc:sldMkLst>
          <pc:docMk/>
          <pc:sldMk cId="297461055" sldId="575"/>
        </pc:sldMkLst>
      </pc:sldChg>
      <pc:sldChg chg="del">
        <pc:chgData name="minxin" userId="b9a05478-9ca2-4ac2-b948-1b493583318e" providerId="ADAL" clId="{75ED8225-FEE7-4E77-9EE5-57BC1D5C9ED8}" dt="2023-04-03T05:16:59.915" v="682" actId="47"/>
        <pc:sldMkLst>
          <pc:docMk/>
          <pc:sldMk cId="2303436679" sldId="576"/>
        </pc:sldMkLst>
      </pc:sldChg>
      <pc:sldChg chg="del">
        <pc:chgData name="minxin" userId="b9a05478-9ca2-4ac2-b948-1b493583318e" providerId="ADAL" clId="{75ED8225-FEE7-4E77-9EE5-57BC1D5C9ED8}" dt="2023-04-03T05:17:00.517" v="683" actId="47"/>
        <pc:sldMkLst>
          <pc:docMk/>
          <pc:sldMk cId="562889032" sldId="577"/>
        </pc:sldMkLst>
      </pc:sldChg>
      <pc:sldChg chg="del">
        <pc:chgData name="minxin" userId="b9a05478-9ca2-4ac2-b948-1b493583318e" providerId="ADAL" clId="{75ED8225-FEE7-4E77-9EE5-57BC1D5C9ED8}" dt="2023-04-03T05:17:01.519" v="685" actId="47"/>
        <pc:sldMkLst>
          <pc:docMk/>
          <pc:sldMk cId="577971640" sldId="578"/>
        </pc:sldMkLst>
      </pc:sldChg>
      <pc:sldChg chg="del">
        <pc:chgData name="minxin" userId="b9a05478-9ca2-4ac2-b948-1b493583318e" providerId="ADAL" clId="{75ED8225-FEE7-4E77-9EE5-57BC1D5C9ED8}" dt="2023-04-03T05:17:02.571" v="687" actId="47"/>
        <pc:sldMkLst>
          <pc:docMk/>
          <pc:sldMk cId="2920545290" sldId="579"/>
        </pc:sldMkLst>
      </pc:sldChg>
      <pc:sldChg chg="del">
        <pc:chgData name="minxin" userId="b9a05478-9ca2-4ac2-b948-1b493583318e" providerId="ADAL" clId="{75ED8225-FEE7-4E77-9EE5-57BC1D5C9ED8}" dt="2023-04-03T05:17:01.056" v="684" actId="47"/>
        <pc:sldMkLst>
          <pc:docMk/>
          <pc:sldMk cId="3985089075" sldId="580"/>
        </pc:sldMkLst>
      </pc:sldChg>
      <pc:sldChg chg="del">
        <pc:chgData name="minxin" userId="b9a05478-9ca2-4ac2-b948-1b493583318e" providerId="ADAL" clId="{75ED8225-FEE7-4E77-9EE5-57BC1D5C9ED8}" dt="2023-04-03T05:17:04.084" v="690" actId="47"/>
        <pc:sldMkLst>
          <pc:docMk/>
          <pc:sldMk cId="231454234" sldId="581"/>
        </pc:sldMkLst>
      </pc:sldChg>
      <pc:sldChg chg="del">
        <pc:chgData name="minxin" userId="b9a05478-9ca2-4ac2-b948-1b493583318e" providerId="ADAL" clId="{75ED8225-FEE7-4E77-9EE5-57BC1D5C9ED8}" dt="2023-04-03T05:17:04.655" v="691" actId="47"/>
        <pc:sldMkLst>
          <pc:docMk/>
          <pc:sldMk cId="2133089022" sldId="582"/>
        </pc:sldMkLst>
      </pc:sldChg>
      <pc:sldChg chg="del">
        <pc:chgData name="minxin" userId="b9a05478-9ca2-4ac2-b948-1b493583318e" providerId="ADAL" clId="{75ED8225-FEE7-4E77-9EE5-57BC1D5C9ED8}" dt="2023-04-03T05:17:05.135" v="692" actId="47"/>
        <pc:sldMkLst>
          <pc:docMk/>
          <pc:sldMk cId="1535081194" sldId="583"/>
        </pc:sldMkLst>
      </pc:sldChg>
      <pc:sldChg chg="del">
        <pc:chgData name="minxin" userId="b9a05478-9ca2-4ac2-b948-1b493583318e" providerId="ADAL" clId="{75ED8225-FEE7-4E77-9EE5-57BC1D5C9ED8}" dt="2023-04-03T05:17:05.634" v="693" actId="47"/>
        <pc:sldMkLst>
          <pc:docMk/>
          <pc:sldMk cId="1409320340" sldId="584"/>
        </pc:sldMkLst>
      </pc:sldChg>
      <pc:sldChg chg="del">
        <pc:chgData name="minxin" userId="b9a05478-9ca2-4ac2-b948-1b493583318e" providerId="ADAL" clId="{75ED8225-FEE7-4E77-9EE5-57BC1D5C9ED8}" dt="2023-04-03T05:17:06.133" v="694" actId="47"/>
        <pc:sldMkLst>
          <pc:docMk/>
          <pc:sldMk cId="3080585571" sldId="585"/>
        </pc:sldMkLst>
      </pc:sldChg>
      <pc:sldChg chg="del">
        <pc:chgData name="minxin" userId="b9a05478-9ca2-4ac2-b948-1b493583318e" providerId="ADAL" clId="{75ED8225-FEE7-4E77-9EE5-57BC1D5C9ED8}" dt="2023-04-03T05:17:02.069" v="686" actId="47"/>
        <pc:sldMkLst>
          <pc:docMk/>
          <pc:sldMk cId="2437977400" sldId="586"/>
        </pc:sldMkLst>
      </pc:sldChg>
      <pc:sldChg chg="del">
        <pc:chgData name="minxin" userId="b9a05478-9ca2-4ac2-b948-1b493583318e" providerId="ADAL" clId="{75ED8225-FEE7-4E77-9EE5-57BC1D5C9ED8}" dt="2023-04-03T05:17:03.631" v="689" actId="47"/>
        <pc:sldMkLst>
          <pc:docMk/>
          <pc:sldMk cId="1557436974" sldId="587"/>
        </pc:sldMkLst>
      </pc:sldChg>
      <pc:sldChg chg="del">
        <pc:chgData name="minxin" userId="b9a05478-9ca2-4ac2-b948-1b493583318e" providerId="ADAL" clId="{75ED8225-FEE7-4E77-9EE5-57BC1D5C9ED8}" dt="2023-04-03T05:17:03.068" v="688" actId="47"/>
        <pc:sldMkLst>
          <pc:docMk/>
          <pc:sldMk cId="1672889957" sldId="588"/>
        </pc:sldMkLst>
      </pc:sldChg>
      <pc:sldChg chg="del">
        <pc:chgData name="minxin" userId="b9a05478-9ca2-4ac2-b948-1b493583318e" providerId="ADAL" clId="{75ED8225-FEE7-4E77-9EE5-57BC1D5C9ED8}" dt="2023-04-03T05:17:08.889" v="695" actId="47"/>
        <pc:sldMkLst>
          <pc:docMk/>
          <pc:sldMk cId="947233687" sldId="589"/>
        </pc:sldMkLst>
      </pc:sldChg>
      <pc:sldChg chg="modSp add mod modNotesTx">
        <pc:chgData name="minxin" userId="b9a05478-9ca2-4ac2-b948-1b493583318e" providerId="ADAL" clId="{75ED8225-FEE7-4E77-9EE5-57BC1D5C9ED8}" dt="2023-04-03T05:20:33.696" v="777" actId="20577"/>
        <pc:sldMkLst>
          <pc:docMk/>
          <pc:sldMk cId="867122487" sldId="590"/>
        </pc:sldMkLst>
        <pc:spChg chg="mod">
          <ac:chgData name="minxin" userId="b9a05478-9ca2-4ac2-b948-1b493583318e" providerId="ADAL" clId="{75ED8225-FEE7-4E77-9EE5-57BC1D5C9ED8}" dt="2023-04-03T03:33:51.840" v="284"/>
          <ac:spMkLst>
            <pc:docMk/>
            <pc:sldMk cId="867122487" sldId="590"/>
            <ac:spMk id="3" creationId="{EBDC76DD-4099-4D8E-AA44-DAF8DC0E1E00}"/>
          </ac:spMkLst>
        </pc:spChg>
        <pc:spChg chg="mod">
          <ac:chgData name="minxin" userId="b9a05478-9ca2-4ac2-b948-1b493583318e" providerId="ADAL" clId="{75ED8225-FEE7-4E77-9EE5-57BC1D5C9ED8}" dt="2023-04-03T05:09:01.940" v="573"/>
          <ac:spMkLst>
            <pc:docMk/>
            <pc:sldMk cId="867122487" sldId="590"/>
            <ac:spMk id="4" creationId="{1794C3B2-6117-4ED1-B7ED-0C8953F0D9A1}"/>
          </ac:spMkLst>
        </pc:spChg>
      </pc:sldChg>
      <pc:sldChg chg="modSp add mod modNotesTx">
        <pc:chgData name="minxin" userId="b9a05478-9ca2-4ac2-b948-1b493583318e" providerId="ADAL" clId="{75ED8225-FEE7-4E77-9EE5-57BC1D5C9ED8}" dt="2023-04-03T05:20:36.008" v="778" actId="20577"/>
        <pc:sldMkLst>
          <pc:docMk/>
          <pc:sldMk cId="1330000015" sldId="591"/>
        </pc:sldMkLst>
        <pc:spChg chg="mod">
          <ac:chgData name="minxin" userId="b9a05478-9ca2-4ac2-b948-1b493583318e" providerId="ADAL" clId="{75ED8225-FEE7-4E77-9EE5-57BC1D5C9ED8}" dt="2023-04-03T05:10:11.416" v="579"/>
          <ac:spMkLst>
            <pc:docMk/>
            <pc:sldMk cId="1330000015" sldId="591"/>
            <ac:spMk id="3" creationId="{EBDC76DD-4099-4D8E-AA44-DAF8DC0E1E00}"/>
          </ac:spMkLst>
        </pc:spChg>
        <pc:spChg chg="mod">
          <ac:chgData name="minxin" userId="b9a05478-9ca2-4ac2-b948-1b493583318e" providerId="ADAL" clId="{75ED8225-FEE7-4E77-9EE5-57BC1D5C9ED8}" dt="2023-04-03T05:16:29.027" v="676" actId="27636"/>
          <ac:spMkLst>
            <pc:docMk/>
            <pc:sldMk cId="1330000015" sldId="591"/>
            <ac:spMk id="4" creationId="{1794C3B2-6117-4ED1-B7ED-0C8953F0D9A1}"/>
          </ac:spMkLst>
        </pc:spChg>
      </pc:sldChg>
      <pc:sldChg chg="delSp modSp add mod">
        <pc:chgData name="minxin" userId="b9a05478-9ca2-4ac2-b948-1b493583318e" providerId="ADAL" clId="{75ED8225-FEE7-4E77-9EE5-57BC1D5C9ED8}" dt="2023-04-03T06:11:26.562" v="827" actId="207"/>
        <pc:sldMkLst>
          <pc:docMk/>
          <pc:sldMk cId="2201566414" sldId="592"/>
        </pc:sldMkLst>
        <pc:spChg chg="mod">
          <ac:chgData name="minxin" userId="b9a05478-9ca2-4ac2-b948-1b493583318e" providerId="ADAL" clId="{75ED8225-FEE7-4E77-9EE5-57BC1D5C9ED8}" dt="2023-04-03T06:11:26.562" v="827" actId="207"/>
          <ac:spMkLst>
            <pc:docMk/>
            <pc:sldMk cId="2201566414" sldId="592"/>
            <ac:spMk id="4" creationId="{1794C3B2-6117-4ED1-B7ED-0C8953F0D9A1}"/>
          </ac:spMkLst>
        </pc:spChg>
        <pc:picChg chg="del">
          <ac:chgData name="minxin" userId="b9a05478-9ca2-4ac2-b948-1b493583318e" providerId="ADAL" clId="{75ED8225-FEE7-4E77-9EE5-57BC1D5C9ED8}" dt="2023-04-03T06:08:53.414" v="787" actId="478"/>
          <ac:picMkLst>
            <pc:docMk/>
            <pc:sldMk cId="2201566414" sldId="592"/>
            <ac:picMk id="6" creationId="{A47F3CF3-FA62-45B8-9C2E-3BAFF2A03E7B}"/>
          </ac:picMkLst>
        </pc:picChg>
      </pc:sldChg>
      <pc:sldChg chg="modSp add mod">
        <pc:chgData name="minxin" userId="b9a05478-9ca2-4ac2-b948-1b493583318e" providerId="ADAL" clId="{75ED8225-FEE7-4E77-9EE5-57BC1D5C9ED8}" dt="2023-04-06T12:39:14.425" v="1014" actId="20577"/>
        <pc:sldMkLst>
          <pc:docMk/>
          <pc:sldMk cId="215115902" sldId="593"/>
        </pc:sldMkLst>
        <pc:spChg chg="mod">
          <ac:chgData name="minxin" userId="b9a05478-9ca2-4ac2-b948-1b493583318e" providerId="ADAL" clId="{75ED8225-FEE7-4E77-9EE5-57BC1D5C9ED8}" dt="2023-04-06T12:39:14.425" v="1014" actId="20577"/>
          <ac:spMkLst>
            <pc:docMk/>
            <pc:sldMk cId="215115902" sldId="593"/>
            <ac:spMk id="6" creationId="{EBB61916-B1BC-478E-B945-46C52FA8CE31}"/>
          </ac:spMkLst>
        </pc:spChg>
      </pc:sldChg>
      <pc:sldChg chg="addSp delSp modSp add mod">
        <pc:chgData name="minxin" userId="b9a05478-9ca2-4ac2-b948-1b493583318e" providerId="ADAL" clId="{75ED8225-FEE7-4E77-9EE5-57BC1D5C9ED8}" dt="2023-04-06T13:59:36.334" v="1143"/>
        <pc:sldMkLst>
          <pc:docMk/>
          <pc:sldMk cId="3389669736" sldId="594"/>
        </pc:sldMkLst>
        <pc:spChg chg="mod">
          <ac:chgData name="minxin" userId="b9a05478-9ca2-4ac2-b948-1b493583318e" providerId="ADAL" clId="{75ED8225-FEE7-4E77-9EE5-57BC1D5C9ED8}" dt="2023-04-06T13:52:14.031" v="1031"/>
          <ac:spMkLst>
            <pc:docMk/>
            <pc:sldMk cId="3389669736" sldId="594"/>
            <ac:spMk id="3" creationId="{EBDC76DD-4099-4D8E-AA44-DAF8DC0E1E00}"/>
          </ac:spMkLst>
        </pc:spChg>
        <pc:spChg chg="mod">
          <ac:chgData name="minxin" userId="b9a05478-9ca2-4ac2-b948-1b493583318e" providerId="ADAL" clId="{75ED8225-FEE7-4E77-9EE5-57BC1D5C9ED8}" dt="2023-04-06T13:59:36.334" v="1143"/>
          <ac:spMkLst>
            <pc:docMk/>
            <pc:sldMk cId="3389669736" sldId="594"/>
            <ac:spMk id="4" creationId="{1794C3B2-6117-4ED1-B7ED-0C8953F0D9A1}"/>
          </ac:spMkLst>
        </pc:spChg>
        <pc:picChg chg="add mod">
          <ac:chgData name="minxin" userId="b9a05478-9ca2-4ac2-b948-1b493583318e" providerId="ADAL" clId="{75ED8225-FEE7-4E77-9EE5-57BC1D5C9ED8}" dt="2023-04-06T13:54:54.048" v="1061" actId="1076"/>
          <ac:picMkLst>
            <pc:docMk/>
            <pc:sldMk cId="3389669736" sldId="594"/>
            <ac:picMk id="5" creationId="{41E8489B-CE8A-4D5C-A942-FFA5719571FE}"/>
          </ac:picMkLst>
        </pc:picChg>
        <pc:picChg chg="add del mod">
          <ac:chgData name="minxin" userId="b9a05478-9ca2-4ac2-b948-1b493583318e" providerId="ADAL" clId="{75ED8225-FEE7-4E77-9EE5-57BC1D5C9ED8}" dt="2023-04-06T13:56:14.503" v="1077" actId="478"/>
          <ac:picMkLst>
            <pc:docMk/>
            <pc:sldMk cId="3389669736" sldId="594"/>
            <ac:picMk id="7" creationId="{E9502C8F-B89F-48C7-A9D8-ADA86E6620A0}"/>
          </ac:picMkLst>
        </pc:picChg>
        <pc:picChg chg="add del mod">
          <ac:chgData name="minxin" userId="b9a05478-9ca2-4ac2-b948-1b493583318e" providerId="ADAL" clId="{75ED8225-FEE7-4E77-9EE5-57BC1D5C9ED8}" dt="2023-04-06T13:56:41.719" v="1081" actId="478"/>
          <ac:picMkLst>
            <pc:docMk/>
            <pc:sldMk cId="3389669736" sldId="594"/>
            <ac:picMk id="9" creationId="{4AE6FBC6-2DA8-47DF-8340-032B45F860AE}"/>
          </ac:picMkLst>
        </pc:picChg>
        <pc:picChg chg="add mod">
          <ac:chgData name="minxin" userId="b9a05478-9ca2-4ac2-b948-1b493583318e" providerId="ADAL" clId="{75ED8225-FEE7-4E77-9EE5-57BC1D5C9ED8}" dt="2023-04-06T13:56:48.563" v="1084" actId="14100"/>
          <ac:picMkLst>
            <pc:docMk/>
            <pc:sldMk cId="3389669736" sldId="594"/>
            <ac:picMk id="11" creationId="{667A564B-E843-412D-A07A-6A700B6C633C}"/>
          </ac:picMkLst>
        </pc:picChg>
      </pc:sldChg>
      <pc:sldChg chg="addSp delSp modSp add mod modNotesTx">
        <pc:chgData name="minxin" userId="b9a05478-9ca2-4ac2-b948-1b493583318e" providerId="ADAL" clId="{75ED8225-FEE7-4E77-9EE5-57BC1D5C9ED8}" dt="2023-04-06T14:36:45.143" v="1302" actId="20577"/>
        <pc:sldMkLst>
          <pc:docMk/>
          <pc:sldMk cId="2124485774" sldId="595"/>
        </pc:sldMkLst>
        <pc:spChg chg="add del">
          <ac:chgData name="minxin" userId="b9a05478-9ca2-4ac2-b948-1b493583318e" providerId="ADAL" clId="{75ED8225-FEE7-4E77-9EE5-57BC1D5C9ED8}" dt="2023-04-06T14:00:14.822" v="1153"/>
          <ac:spMkLst>
            <pc:docMk/>
            <pc:sldMk cId="2124485774" sldId="595"/>
            <ac:spMk id="2" creationId="{115C8B8A-0C1B-427C-A1E0-41EBA1167F09}"/>
          </ac:spMkLst>
        </pc:spChg>
        <pc:spChg chg="mod">
          <ac:chgData name="minxin" userId="b9a05478-9ca2-4ac2-b948-1b493583318e" providerId="ADAL" clId="{75ED8225-FEE7-4E77-9EE5-57BC1D5C9ED8}" dt="2023-04-06T14:36:45.143" v="1302" actId="20577"/>
          <ac:spMkLst>
            <pc:docMk/>
            <pc:sldMk cId="2124485774" sldId="595"/>
            <ac:spMk id="4" creationId="{1794C3B2-6117-4ED1-B7ED-0C8953F0D9A1}"/>
          </ac:spMkLst>
        </pc:spChg>
        <pc:picChg chg="del">
          <ac:chgData name="minxin" userId="b9a05478-9ca2-4ac2-b948-1b493583318e" providerId="ADAL" clId="{75ED8225-FEE7-4E77-9EE5-57BC1D5C9ED8}" dt="2023-04-06T13:59:53.060" v="1145" actId="478"/>
          <ac:picMkLst>
            <pc:docMk/>
            <pc:sldMk cId="2124485774" sldId="595"/>
            <ac:picMk id="5" creationId="{41E8489B-CE8A-4D5C-A942-FFA5719571FE}"/>
          </ac:picMkLst>
        </pc:picChg>
        <pc:picChg chg="add mod">
          <ac:chgData name="minxin" userId="b9a05478-9ca2-4ac2-b948-1b493583318e" providerId="ADAL" clId="{75ED8225-FEE7-4E77-9EE5-57BC1D5C9ED8}" dt="2023-04-06T14:02:36.325" v="1190" actId="1076"/>
          <ac:picMkLst>
            <pc:docMk/>
            <pc:sldMk cId="2124485774" sldId="595"/>
            <ac:picMk id="7" creationId="{EA4C2061-11BB-4A71-9DBF-A4C2CA41B28A}"/>
          </ac:picMkLst>
        </pc:picChg>
        <pc:picChg chg="del">
          <ac:chgData name="minxin" userId="b9a05478-9ca2-4ac2-b948-1b493583318e" providerId="ADAL" clId="{75ED8225-FEE7-4E77-9EE5-57BC1D5C9ED8}" dt="2023-04-06T13:59:53.595" v="1146" actId="478"/>
          <ac:picMkLst>
            <pc:docMk/>
            <pc:sldMk cId="2124485774" sldId="595"/>
            <ac:picMk id="11" creationId="{667A564B-E843-412D-A07A-6A700B6C633C}"/>
          </ac:picMkLst>
        </pc:picChg>
      </pc:sldChg>
      <pc:sldChg chg="addSp delSp modSp add del mod modNotesTx">
        <pc:chgData name="minxin" userId="b9a05478-9ca2-4ac2-b948-1b493583318e" providerId="ADAL" clId="{75ED8225-FEE7-4E77-9EE5-57BC1D5C9ED8}" dt="2023-04-06T16:23:06.342" v="2107" actId="2696"/>
        <pc:sldMkLst>
          <pc:docMk/>
          <pc:sldMk cId="1255279113" sldId="596"/>
        </pc:sldMkLst>
        <pc:spChg chg="add del">
          <ac:chgData name="minxin" userId="b9a05478-9ca2-4ac2-b948-1b493583318e" providerId="ADAL" clId="{75ED8225-FEE7-4E77-9EE5-57BC1D5C9ED8}" dt="2023-04-06T14:08:02.005" v="1273"/>
          <ac:spMkLst>
            <pc:docMk/>
            <pc:sldMk cId="1255279113" sldId="596"/>
            <ac:spMk id="2" creationId="{C53E6F74-35C4-42AE-A151-E88AC215B8F9}"/>
          </ac:spMkLst>
        </pc:spChg>
        <pc:spChg chg="mod">
          <ac:chgData name="minxin" userId="b9a05478-9ca2-4ac2-b948-1b493583318e" providerId="ADAL" clId="{75ED8225-FEE7-4E77-9EE5-57BC1D5C9ED8}" dt="2023-04-06T14:08:14.101" v="1277"/>
          <ac:spMkLst>
            <pc:docMk/>
            <pc:sldMk cId="1255279113" sldId="596"/>
            <ac:spMk id="4" creationId="{1794C3B2-6117-4ED1-B7ED-0C8953F0D9A1}"/>
          </ac:spMkLst>
        </pc:spChg>
        <pc:spChg chg="add del">
          <ac:chgData name="minxin" userId="b9a05478-9ca2-4ac2-b948-1b493583318e" providerId="ADAL" clId="{75ED8225-FEE7-4E77-9EE5-57BC1D5C9ED8}" dt="2023-04-06T14:08:11.277" v="1275"/>
          <ac:spMkLst>
            <pc:docMk/>
            <pc:sldMk cId="1255279113" sldId="596"/>
            <ac:spMk id="5" creationId="{31DEF7B9-9CB2-4BE3-84EC-DFCACA6F1424}"/>
          </ac:spMkLst>
        </pc:spChg>
        <pc:picChg chg="del">
          <ac:chgData name="minxin" userId="b9a05478-9ca2-4ac2-b948-1b493583318e" providerId="ADAL" clId="{75ED8225-FEE7-4E77-9EE5-57BC1D5C9ED8}" dt="2023-04-06T14:07:08.645" v="1247" actId="478"/>
          <ac:picMkLst>
            <pc:docMk/>
            <pc:sldMk cId="1255279113" sldId="596"/>
            <ac:picMk id="7" creationId="{EA4C2061-11BB-4A71-9DBF-A4C2CA41B28A}"/>
          </ac:picMkLst>
        </pc:picChg>
      </pc:sldChg>
      <pc:sldChg chg="addSp delSp modSp add mod modNotesTx">
        <pc:chgData name="minxin" userId="b9a05478-9ca2-4ac2-b948-1b493583318e" providerId="ADAL" clId="{75ED8225-FEE7-4E77-9EE5-57BC1D5C9ED8}" dt="2023-04-06T14:52:13.313" v="1498"/>
        <pc:sldMkLst>
          <pc:docMk/>
          <pc:sldMk cId="1307432409" sldId="597"/>
        </pc:sldMkLst>
        <pc:spChg chg="mod">
          <ac:chgData name="minxin" userId="b9a05478-9ca2-4ac2-b948-1b493583318e" providerId="ADAL" clId="{75ED8225-FEE7-4E77-9EE5-57BC1D5C9ED8}" dt="2023-04-06T14:52:13.313" v="1498"/>
          <ac:spMkLst>
            <pc:docMk/>
            <pc:sldMk cId="1307432409" sldId="597"/>
            <ac:spMk id="4" creationId="{1794C3B2-6117-4ED1-B7ED-0C8953F0D9A1}"/>
          </ac:spMkLst>
        </pc:spChg>
        <pc:picChg chg="add mod">
          <ac:chgData name="minxin" userId="b9a05478-9ca2-4ac2-b948-1b493583318e" providerId="ADAL" clId="{75ED8225-FEE7-4E77-9EE5-57BC1D5C9ED8}" dt="2023-04-06T14:40:11.889" v="1367" actId="1076"/>
          <ac:picMkLst>
            <pc:docMk/>
            <pc:sldMk cId="1307432409" sldId="597"/>
            <ac:picMk id="5" creationId="{AAF1C1F5-E7B9-4C52-93BE-34569C66C1DE}"/>
          </ac:picMkLst>
        </pc:picChg>
        <pc:picChg chg="del">
          <ac:chgData name="minxin" userId="b9a05478-9ca2-4ac2-b948-1b493583318e" providerId="ADAL" clId="{75ED8225-FEE7-4E77-9EE5-57BC1D5C9ED8}" dt="2023-04-06T14:08:23.003" v="1279" actId="478"/>
          <ac:picMkLst>
            <pc:docMk/>
            <pc:sldMk cId="1307432409" sldId="597"/>
            <ac:picMk id="7" creationId="{EA4C2061-11BB-4A71-9DBF-A4C2CA41B28A}"/>
          </ac:picMkLst>
        </pc:picChg>
      </pc:sldChg>
      <pc:sldChg chg="addSp delSp modSp add mod modNotesTx">
        <pc:chgData name="minxin" userId="b9a05478-9ca2-4ac2-b948-1b493583318e" providerId="ADAL" clId="{75ED8225-FEE7-4E77-9EE5-57BC1D5C9ED8}" dt="2023-04-06T14:45:56.492" v="1449" actId="1076"/>
        <pc:sldMkLst>
          <pc:docMk/>
          <pc:sldMk cId="3396311473" sldId="598"/>
        </pc:sldMkLst>
        <pc:spChg chg="mod">
          <ac:chgData name="minxin" userId="b9a05478-9ca2-4ac2-b948-1b493583318e" providerId="ADAL" clId="{75ED8225-FEE7-4E77-9EE5-57BC1D5C9ED8}" dt="2023-04-06T14:45:17.833" v="1442"/>
          <ac:spMkLst>
            <pc:docMk/>
            <pc:sldMk cId="3396311473" sldId="598"/>
            <ac:spMk id="4" creationId="{1794C3B2-6117-4ED1-B7ED-0C8953F0D9A1}"/>
          </ac:spMkLst>
        </pc:spChg>
        <pc:spChg chg="add del">
          <ac:chgData name="minxin" userId="b9a05478-9ca2-4ac2-b948-1b493583318e" providerId="ADAL" clId="{75ED8225-FEE7-4E77-9EE5-57BC1D5C9ED8}" dt="2023-04-06T14:42:13.604" v="1396"/>
          <ac:spMkLst>
            <pc:docMk/>
            <pc:sldMk cId="3396311473" sldId="598"/>
            <ac:spMk id="7" creationId="{D02061DC-DE5E-4536-94AD-C7248F1E9AD2}"/>
          </ac:spMkLst>
        </pc:spChg>
        <pc:picChg chg="del">
          <ac:chgData name="minxin" userId="b9a05478-9ca2-4ac2-b948-1b493583318e" providerId="ADAL" clId="{75ED8225-FEE7-4E77-9EE5-57BC1D5C9ED8}" dt="2023-04-06T14:40:57.910" v="1384" actId="478"/>
          <ac:picMkLst>
            <pc:docMk/>
            <pc:sldMk cId="3396311473" sldId="598"/>
            <ac:picMk id="5" creationId="{AAF1C1F5-E7B9-4C52-93BE-34569C66C1DE}"/>
          </ac:picMkLst>
        </pc:picChg>
        <pc:picChg chg="add mod ord">
          <ac:chgData name="minxin" userId="b9a05478-9ca2-4ac2-b948-1b493583318e" providerId="ADAL" clId="{75ED8225-FEE7-4E77-9EE5-57BC1D5C9ED8}" dt="2023-04-06T14:45:56.492" v="1449" actId="1076"/>
          <ac:picMkLst>
            <pc:docMk/>
            <pc:sldMk cId="3396311473" sldId="598"/>
            <ac:picMk id="6" creationId="{B7BD5003-8599-44C7-8609-30159C291491}"/>
          </ac:picMkLst>
        </pc:picChg>
      </pc:sldChg>
      <pc:sldChg chg="addSp delSp modSp add mod modNotesTx">
        <pc:chgData name="minxin" userId="b9a05478-9ca2-4ac2-b948-1b493583318e" providerId="ADAL" clId="{75ED8225-FEE7-4E77-9EE5-57BC1D5C9ED8}" dt="2023-04-06T15:01:03.628" v="1632"/>
        <pc:sldMkLst>
          <pc:docMk/>
          <pc:sldMk cId="3303714343" sldId="599"/>
        </pc:sldMkLst>
        <pc:spChg chg="mod">
          <ac:chgData name="minxin" userId="b9a05478-9ca2-4ac2-b948-1b493583318e" providerId="ADAL" clId="{75ED8225-FEE7-4E77-9EE5-57BC1D5C9ED8}" dt="2023-04-06T15:01:03.628" v="1632"/>
          <ac:spMkLst>
            <pc:docMk/>
            <pc:sldMk cId="3303714343" sldId="599"/>
            <ac:spMk id="4" creationId="{1794C3B2-6117-4ED1-B7ED-0C8953F0D9A1}"/>
          </ac:spMkLst>
        </pc:spChg>
        <pc:picChg chg="add mod ord">
          <ac:chgData name="minxin" userId="b9a05478-9ca2-4ac2-b948-1b493583318e" providerId="ADAL" clId="{75ED8225-FEE7-4E77-9EE5-57BC1D5C9ED8}" dt="2023-04-06T14:59:04.762" v="1596" actId="14100"/>
          <ac:picMkLst>
            <pc:docMk/>
            <pc:sldMk cId="3303714343" sldId="599"/>
            <ac:picMk id="5" creationId="{FD98404A-D88B-4ADB-A75C-A4D967926712}"/>
          </ac:picMkLst>
        </pc:picChg>
        <pc:picChg chg="del">
          <ac:chgData name="minxin" userId="b9a05478-9ca2-4ac2-b948-1b493583318e" providerId="ADAL" clId="{75ED8225-FEE7-4E77-9EE5-57BC1D5C9ED8}" dt="2023-04-06T14:50:56.434" v="1451" actId="478"/>
          <ac:picMkLst>
            <pc:docMk/>
            <pc:sldMk cId="3303714343" sldId="599"/>
            <ac:picMk id="6" creationId="{B7BD5003-8599-44C7-8609-30159C291491}"/>
          </ac:picMkLst>
        </pc:picChg>
      </pc:sldChg>
      <pc:sldChg chg="addSp delSp modSp add mod modNotesTx">
        <pc:chgData name="minxin" userId="b9a05478-9ca2-4ac2-b948-1b493583318e" providerId="ADAL" clId="{75ED8225-FEE7-4E77-9EE5-57BC1D5C9ED8}" dt="2023-04-06T15:04:57.149" v="1686" actId="20577"/>
        <pc:sldMkLst>
          <pc:docMk/>
          <pc:sldMk cId="1017100089" sldId="600"/>
        </pc:sldMkLst>
        <pc:spChg chg="mod">
          <ac:chgData name="minxin" userId="b9a05478-9ca2-4ac2-b948-1b493583318e" providerId="ADAL" clId="{75ED8225-FEE7-4E77-9EE5-57BC1D5C9ED8}" dt="2023-04-06T15:04:57.149" v="1686" actId="20577"/>
          <ac:spMkLst>
            <pc:docMk/>
            <pc:sldMk cId="1017100089" sldId="600"/>
            <ac:spMk id="4" creationId="{1794C3B2-6117-4ED1-B7ED-0C8953F0D9A1}"/>
          </ac:spMkLst>
        </pc:spChg>
        <pc:spChg chg="add del">
          <ac:chgData name="minxin" userId="b9a05478-9ca2-4ac2-b948-1b493583318e" providerId="ADAL" clId="{75ED8225-FEE7-4E77-9EE5-57BC1D5C9ED8}" dt="2023-04-06T15:02:18.638" v="1643" actId="22"/>
          <ac:spMkLst>
            <pc:docMk/>
            <pc:sldMk cId="1017100089" sldId="600"/>
            <ac:spMk id="6" creationId="{CDC81C3C-A7FD-4321-A511-5721BC2CD0A6}"/>
          </ac:spMkLst>
        </pc:spChg>
        <pc:graphicFrameChg chg="add del mod">
          <ac:chgData name="minxin" userId="b9a05478-9ca2-4ac2-b948-1b493583318e" providerId="ADAL" clId="{75ED8225-FEE7-4E77-9EE5-57BC1D5C9ED8}" dt="2023-04-06T15:02:50.533" v="1646" actId="478"/>
          <ac:graphicFrameMkLst>
            <pc:docMk/>
            <pc:sldMk cId="1017100089" sldId="600"/>
            <ac:graphicFrameMk id="7" creationId="{58727332-C0BB-418A-BBD8-1CD08C9EDBAF}"/>
          </ac:graphicFrameMkLst>
        </pc:graphicFrameChg>
        <pc:picChg chg="del">
          <ac:chgData name="minxin" userId="b9a05478-9ca2-4ac2-b948-1b493583318e" providerId="ADAL" clId="{75ED8225-FEE7-4E77-9EE5-57BC1D5C9ED8}" dt="2023-04-06T15:02:13.204" v="1641" actId="478"/>
          <ac:picMkLst>
            <pc:docMk/>
            <pc:sldMk cId="1017100089" sldId="600"/>
            <ac:picMk id="5" creationId="{FD98404A-D88B-4ADB-A75C-A4D967926712}"/>
          </ac:picMkLst>
        </pc:picChg>
        <pc:picChg chg="add mod">
          <ac:chgData name="minxin" userId="b9a05478-9ca2-4ac2-b948-1b493583318e" providerId="ADAL" clId="{75ED8225-FEE7-4E77-9EE5-57BC1D5C9ED8}" dt="2023-04-06T15:03:45.505" v="1652" actId="1076"/>
          <ac:picMkLst>
            <pc:docMk/>
            <pc:sldMk cId="1017100089" sldId="600"/>
            <ac:picMk id="9" creationId="{38324EC0-FB6A-449F-932A-6E40C4F2DB14}"/>
          </ac:picMkLst>
        </pc:picChg>
      </pc:sldChg>
      <pc:sldChg chg="addSp delSp modSp add mod modNotesTx">
        <pc:chgData name="minxin" userId="b9a05478-9ca2-4ac2-b948-1b493583318e" providerId="ADAL" clId="{75ED8225-FEE7-4E77-9EE5-57BC1D5C9ED8}" dt="2023-04-06T15:10:28.226" v="1720"/>
        <pc:sldMkLst>
          <pc:docMk/>
          <pc:sldMk cId="1511098672" sldId="601"/>
        </pc:sldMkLst>
        <pc:spChg chg="mod">
          <ac:chgData name="minxin" userId="b9a05478-9ca2-4ac2-b948-1b493583318e" providerId="ADAL" clId="{75ED8225-FEE7-4E77-9EE5-57BC1D5C9ED8}" dt="2023-04-06T15:09:32.223" v="1716"/>
          <ac:spMkLst>
            <pc:docMk/>
            <pc:sldMk cId="1511098672" sldId="601"/>
            <ac:spMk id="4" creationId="{1794C3B2-6117-4ED1-B7ED-0C8953F0D9A1}"/>
          </ac:spMkLst>
        </pc:spChg>
        <pc:spChg chg="add del">
          <ac:chgData name="minxin" userId="b9a05478-9ca2-4ac2-b948-1b493583318e" providerId="ADAL" clId="{75ED8225-FEE7-4E77-9EE5-57BC1D5C9ED8}" dt="2023-04-06T15:09:18.406" v="1710"/>
          <ac:spMkLst>
            <pc:docMk/>
            <pc:sldMk cId="1511098672" sldId="601"/>
            <ac:spMk id="7" creationId="{E5FA24ED-3514-401A-8AE9-81816953C389}"/>
          </ac:spMkLst>
        </pc:spChg>
        <pc:picChg chg="del">
          <ac:chgData name="minxin" userId="b9a05478-9ca2-4ac2-b948-1b493583318e" providerId="ADAL" clId="{75ED8225-FEE7-4E77-9EE5-57BC1D5C9ED8}" dt="2023-04-06T15:08:24.758" v="1688" actId="478"/>
          <ac:picMkLst>
            <pc:docMk/>
            <pc:sldMk cId="1511098672" sldId="601"/>
            <ac:picMk id="5" creationId="{FD98404A-D88B-4ADB-A75C-A4D967926712}"/>
          </ac:picMkLst>
        </pc:picChg>
        <pc:picChg chg="add mod">
          <ac:chgData name="minxin" userId="b9a05478-9ca2-4ac2-b948-1b493583318e" providerId="ADAL" clId="{75ED8225-FEE7-4E77-9EE5-57BC1D5C9ED8}" dt="2023-04-06T15:09:09.104" v="1707" actId="1076"/>
          <ac:picMkLst>
            <pc:docMk/>
            <pc:sldMk cId="1511098672" sldId="601"/>
            <ac:picMk id="6" creationId="{432844CE-39A5-4D31-A9D9-F1C3811F8E9C}"/>
          </ac:picMkLst>
        </pc:picChg>
      </pc:sldChg>
      <pc:sldChg chg="addSp delSp modSp add mod modNotesTx">
        <pc:chgData name="minxin" userId="b9a05478-9ca2-4ac2-b948-1b493583318e" providerId="ADAL" clId="{75ED8225-FEE7-4E77-9EE5-57BC1D5C9ED8}" dt="2023-04-06T15:39:44.488" v="1767"/>
        <pc:sldMkLst>
          <pc:docMk/>
          <pc:sldMk cId="418557123" sldId="602"/>
        </pc:sldMkLst>
        <pc:spChg chg="mod">
          <ac:chgData name="minxin" userId="b9a05478-9ca2-4ac2-b948-1b493583318e" providerId="ADAL" clId="{75ED8225-FEE7-4E77-9EE5-57BC1D5C9ED8}" dt="2023-04-06T15:37:42.091" v="1751" actId="27636"/>
          <ac:spMkLst>
            <pc:docMk/>
            <pc:sldMk cId="418557123" sldId="602"/>
            <ac:spMk id="4" creationId="{1794C3B2-6117-4ED1-B7ED-0C8953F0D9A1}"/>
          </ac:spMkLst>
        </pc:spChg>
        <pc:spChg chg="add del">
          <ac:chgData name="minxin" userId="b9a05478-9ca2-4ac2-b948-1b493583318e" providerId="ADAL" clId="{75ED8225-FEE7-4E77-9EE5-57BC1D5C9ED8}" dt="2023-04-06T15:37:37.606" v="1744"/>
          <ac:spMkLst>
            <pc:docMk/>
            <pc:sldMk cId="418557123" sldId="602"/>
            <ac:spMk id="7" creationId="{70A273D7-E5C0-4FE6-AB75-38A8D1587AEE}"/>
          </ac:spMkLst>
        </pc:spChg>
        <pc:picChg chg="add mod">
          <ac:chgData name="minxin" userId="b9a05478-9ca2-4ac2-b948-1b493583318e" providerId="ADAL" clId="{75ED8225-FEE7-4E77-9EE5-57BC1D5C9ED8}" dt="2023-04-06T15:37:24.884" v="1735" actId="1076"/>
          <ac:picMkLst>
            <pc:docMk/>
            <pc:sldMk cId="418557123" sldId="602"/>
            <ac:picMk id="5" creationId="{B60C826D-A20D-4047-84BB-92D9DB5DBE98}"/>
          </ac:picMkLst>
        </pc:picChg>
        <pc:picChg chg="del mod">
          <ac:chgData name="minxin" userId="b9a05478-9ca2-4ac2-b948-1b493583318e" providerId="ADAL" clId="{75ED8225-FEE7-4E77-9EE5-57BC1D5C9ED8}" dt="2023-04-06T15:36:59.969" v="1726" actId="478"/>
          <ac:picMkLst>
            <pc:docMk/>
            <pc:sldMk cId="418557123" sldId="602"/>
            <ac:picMk id="6" creationId="{432844CE-39A5-4D31-A9D9-F1C3811F8E9C}"/>
          </ac:picMkLst>
        </pc:picChg>
      </pc:sldChg>
      <pc:sldChg chg="addSp delSp modSp add mod modNotesTx">
        <pc:chgData name="minxin" userId="b9a05478-9ca2-4ac2-b948-1b493583318e" providerId="ADAL" clId="{75ED8225-FEE7-4E77-9EE5-57BC1D5C9ED8}" dt="2023-04-06T15:49:15.529" v="1807" actId="22"/>
        <pc:sldMkLst>
          <pc:docMk/>
          <pc:sldMk cId="3078805704" sldId="603"/>
        </pc:sldMkLst>
        <pc:spChg chg="mod">
          <ac:chgData name="minxin" userId="b9a05478-9ca2-4ac2-b948-1b493583318e" providerId="ADAL" clId="{75ED8225-FEE7-4E77-9EE5-57BC1D5C9ED8}" dt="2023-04-06T15:40:46.854" v="1776" actId="5793"/>
          <ac:spMkLst>
            <pc:docMk/>
            <pc:sldMk cId="3078805704" sldId="603"/>
            <ac:spMk id="4" creationId="{1794C3B2-6117-4ED1-B7ED-0C8953F0D9A1}"/>
          </ac:spMkLst>
        </pc:spChg>
        <pc:spChg chg="add del">
          <ac:chgData name="minxin" userId="b9a05478-9ca2-4ac2-b948-1b493583318e" providerId="ADAL" clId="{75ED8225-FEE7-4E77-9EE5-57BC1D5C9ED8}" dt="2023-04-06T15:49:15.529" v="1807" actId="22"/>
          <ac:spMkLst>
            <pc:docMk/>
            <pc:sldMk cId="3078805704" sldId="603"/>
            <ac:spMk id="7" creationId="{CE128FEA-2B06-4168-962E-403A8201839A}"/>
          </ac:spMkLst>
        </pc:spChg>
        <pc:picChg chg="del">
          <ac:chgData name="minxin" userId="b9a05478-9ca2-4ac2-b948-1b493583318e" providerId="ADAL" clId="{75ED8225-FEE7-4E77-9EE5-57BC1D5C9ED8}" dt="2023-04-06T15:40:31.784" v="1768" actId="478"/>
          <ac:picMkLst>
            <pc:docMk/>
            <pc:sldMk cId="3078805704" sldId="603"/>
            <ac:picMk id="5" creationId="{B60C826D-A20D-4047-84BB-92D9DB5DBE98}"/>
          </ac:picMkLst>
        </pc:picChg>
        <pc:picChg chg="add mod">
          <ac:chgData name="minxin" userId="b9a05478-9ca2-4ac2-b948-1b493583318e" providerId="ADAL" clId="{75ED8225-FEE7-4E77-9EE5-57BC1D5C9ED8}" dt="2023-04-06T15:40:48.738" v="1777" actId="1076"/>
          <ac:picMkLst>
            <pc:docMk/>
            <pc:sldMk cId="3078805704" sldId="603"/>
            <ac:picMk id="9218" creationId="{FE0A3AEE-8568-48A0-9820-8D48DDEEFC12}"/>
          </ac:picMkLst>
        </pc:picChg>
      </pc:sldChg>
      <pc:sldChg chg="addSp delSp modSp add mod modNotesTx">
        <pc:chgData name="minxin" userId="b9a05478-9ca2-4ac2-b948-1b493583318e" providerId="ADAL" clId="{75ED8225-FEE7-4E77-9EE5-57BC1D5C9ED8}" dt="2023-04-06T15:55:45.203" v="1897"/>
        <pc:sldMkLst>
          <pc:docMk/>
          <pc:sldMk cId="1073541837" sldId="604"/>
        </pc:sldMkLst>
        <pc:spChg chg="mod">
          <ac:chgData name="minxin" userId="b9a05478-9ca2-4ac2-b948-1b493583318e" providerId="ADAL" clId="{75ED8225-FEE7-4E77-9EE5-57BC1D5C9ED8}" dt="2023-04-06T15:55:45.203" v="1897"/>
          <ac:spMkLst>
            <pc:docMk/>
            <pc:sldMk cId="1073541837" sldId="604"/>
            <ac:spMk id="4" creationId="{1794C3B2-6117-4ED1-B7ED-0C8953F0D9A1}"/>
          </ac:spMkLst>
        </pc:spChg>
        <pc:picChg chg="del">
          <ac:chgData name="minxin" userId="b9a05478-9ca2-4ac2-b948-1b493583318e" providerId="ADAL" clId="{75ED8225-FEE7-4E77-9EE5-57BC1D5C9ED8}" dt="2023-04-06T15:49:27.998" v="1815" actId="478"/>
          <ac:picMkLst>
            <pc:docMk/>
            <pc:sldMk cId="1073541837" sldId="604"/>
            <ac:picMk id="9218" creationId="{FE0A3AEE-8568-48A0-9820-8D48DDEEFC12}"/>
          </ac:picMkLst>
        </pc:picChg>
        <pc:picChg chg="add mod">
          <ac:chgData name="minxin" userId="b9a05478-9ca2-4ac2-b948-1b493583318e" providerId="ADAL" clId="{75ED8225-FEE7-4E77-9EE5-57BC1D5C9ED8}" dt="2023-04-06T15:50:27.271" v="1838" actId="14100"/>
          <ac:picMkLst>
            <pc:docMk/>
            <pc:sldMk cId="1073541837" sldId="604"/>
            <ac:picMk id="10242" creationId="{0113BA1B-C1E6-41D6-B7D9-77C1CC820B97}"/>
          </ac:picMkLst>
        </pc:picChg>
      </pc:sldChg>
      <pc:sldChg chg="delSp modSp add mod modNotesTx">
        <pc:chgData name="minxin" userId="b9a05478-9ca2-4ac2-b948-1b493583318e" providerId="ADAL" clId="{75ED8225-FEE7-4E77-9EE5-57BC1D5C9ED8}" dt="2023-04-06T16:04:55.351" v="1970"/>
        <pc:sldMkLst>
          <pc:docMk/>
          <pc:sldMk cId="2254689975" sldId="605"/>
        </pc:sldMkLst>
        <pc:spChg chg="mod">
          <ac:chgData name="minxin" userId="b9a05478-9ca2-4ac2-b948-1b493583318e" providerId="ADAL" clId="{75ED8225-FEE7-4E77-9EE5-57BC1D5C9ED8}" dt="2023-04-06T16:04:55.351" v="1970"/>
          <ac:spMkLst>
            <pc:docMk/>
            <pc:sldMk cId="2254689975" sldId="605"/>
            <ac:spMk id="4" creationId="{1794C3B2-6117-4ED1-B7ED-0C8953F0D9A1}"/>
          </ac:spMkLst>
        </pc:spChg>
        <pc:picChg chg="del">
          <ac:chgData name="minxin" userId="b9a05478-9ca2-4ac2-b948-1b493583318e" providerId="ADAL" clId="{75ED8225-FEE7-4E77-9EE5-57BC1D5C9ED8}" dt="2023-04-06T15:56:28.695" v="1904" actId="478"/>
          <ac:picMkLst>
            <pc:docMk/>
            <pc:sldMk cId="2254689975" sldId="605"/>
            <ac:picMk id="10242" creationId="{0113BA1B-C1E6-41D6-B7D9-77C1CC820B97}"/>
          </ac:picMkLst>
        </pc:picChg>
      </pc:sldChg>
      <pc:sldChg chg="addSp delSp modSp add mod modNotesTx">
        <pc:chgData name="minxin" userId="b9a05478-9ca2-4ac2-b948-1b493583318e" providerId="ADAL" clId="{75ED8225-FEE7-4E77-9EE5-57BC1D5C9ED8}" dt="2023-04-06T16:23:21.837" v="2114"/>
        <pc:sldMkLst>
          <pc:docMk/>
          <pc:sldMk cId="1011822006" sldId="606"/>
        </pc:sldMkLst>
        <pc:spChg chg="mod">
          <ac:chgData name="minxin" userId="b9a05478-9ca2-4ac2-b948-1b493583318e" providerId="ADAL" clId="{75ED8225-FEE7-4E77-9EE5-57BC1D5C9ED8}" dt="2023-04-06T16:23:21.837" v="2114"/>
          <ac:spMkLst>
            <pc:docMk/>
            <pc:sldMk cId="1011822006" sldId="606"/>
            <ac:spMk id="4" creationId="{1794C3B2-6117-4ED1-B7ED-0C8953F0D9A1}"/>
          </ac:spMkLst>
        </pc:spChg>
        <pc:picChg chg="add mod">
          <ac:chgData name="minxin" userId="b9a05478-9ca2-4ac2-b948-1b493583318e" providerId="ADAL" clId="{75ED8225-FEE7-4E77-9EE5-57BC1D5C9ED8}" dt="2023-04-06T16:09:34.476" v="2019" actId="1076"/>
          <ac:picMkLst>
            <pc:docMk/>
            <pc:sldMk cId="1011822006" sldId="606"/>
            <ac:picMk id="5" creationId="{BC8276D2-A608-45D8-A9C3-0099853EB9C4}"/>
          </ac:picMkLst>
        </pc:picChg>
        <pc:picChg chg="del">
          <ac:chgData name="minxin" userId="b9a05478-9ca2-4ac2-b948-1b493583318e" providerId="ADAL" clId="{75ED8225-FEE7-4E77-9EE5-57BC1D5C9ED8}" dt="2023-04-06T16:05:16.091" v="1972" actId="478"/>
          <ac:picMkLst>
            <pc:docMk/>
            <pc:sldMk cId="1011822006" sldId="606"/>
            <ac:picMk id="10242" creationId="{0113BA1B-C1E6-41D6-B7D9-77C1CC820B97}"/>
          </ac:picMkLst>
        </pc:picChg>
      </pc:sldChg>
      <pc:sldChg chg="addSp delSp modSp add mod">
        <pc:chgData name="minxin" userId="b9a05478-9ca2-4ac2-b948-1b493583318e" providerId="ADAL" clId="{75ED8225-FEE7-4E77-9EE5-57BC1D5C9ED8}" dt="2023-04-06T16:19:37.752" v="2106" actId="20577"/>
        <pc:sldMkLst>
          <pc:docMk/>
          <pc:sldMk cId="3917935747" sldId="607"/>
        </pc:sldMkLst>
        <pc:spChg chg="add del">
          <ac:chgData name="minxin" userId="b9a05478-9ca2-4ac2-b948-1b493583318e" providerId="ADAL" clId="{75ED8225-FEE7-4E77-9EE5-57BC1D5C9ED8}" dt="2023-04-06T16:13:22.467" v="2063"/>
          <ac:spMkLst>
            <pc:docMk/>
            <pc:sldMk cId="3917935747" sldId="607"/>
            <ac:spMk id="2" creationId="{61EBBA5C-61E6-4730-9FA6-80B08C462CAF}"/>
          </ac:spMkLst>
        </pc:spChg>
        <pc:spChg chg="mod">
          <ac:chgData name="minxin" userId="b9a05478-9ca2-4ac2-b948-1b493583318e" providerId="ADAL" clId="{75ED8225-FEE7-4E77-9EE5-57BC1D5C9ED8}" dt="2023-04-06T16:19:37.752" v="2106" actId="20577"/>
          <ac:spMkLst>
            <pc:docMk/>
            <pc:sldMk cId="3917935747" sldId="607"/>
            <ac:spMk id="4" creationId="{1794C3B2-6117-4ED1-B7ED-0C8953F0D9A1}"/>
          </ac:spMkLst>
        </pc:spChg>
        <pc:spChg chg="add del">
          <ac:chgData name="minxin" userId="b9a05478-9ca2-4ac2-b948-1b493583318e" providerId="ADAL" clId="{75ED8225-FEE7-4E77-9EE5-57BC1D5C9ED8}" dt="2023-04-06T16:19:33.930" v="2103"/>
          <ac:spMkLst>
            <pc:docMk/>
            <pc:sldMk cId="3917935747" sldId="607"/>
            <ac:spMk id="5" creationId="{892759C8-0337-4FE5-9CEE-1AA56F9540B8}"/>
          </ac:spMkLst>
        </pc:spChg>
      </pc:sldChg>
      <pc:sldChg chg="addSp delSp modSp add mod modNotesTx">
        <pc:chgData name="minxin" userId="b9a05478-9ca2-4ac2-b948-1b493583318e" providerId="ADAL" clId="{75ED8225-FEE7-4E77-9EE5-57BC1D5C9ED8}" dt="2023-04-07T03:49:36.931" v="2267" actId="403"/>
        <pc:sldMkLst>
          <pc:docMk/>
          <pc:sldMk cId="2036741353" sldId="608"/>
        </pc:sldMkLst>
        <pc:spChg chg="add mod">
          <ac:chgData name="minxin" userId="b9a05478-9ca2-4ac2-b948-1b493583318e" providerId="ADAL" clId="{75ED8225-FEE7-4E77-9EE5-57BC1D5C9ED8}" dt="2023-04-07T03:49:36.931" v="2267" actId="403"/>
          <ac:spMkLst>
            <pc:docMk/>
            <pc:sldMk cId="2036741353" sldId="608"/>
            <ac:spMk id="5" creationId="{C65AD36C-EF04-45D2-9EC8-6AEC0DB0CA8B}"/>
          </ac:spMkLst>
        </pc:spChg>
        <pc:spChg chg="mod">
          <ac:chgData name="minxin" userId="b9a05478-9ca2-4ac2-b948-1b493583318e" providerId="ADAL" clId="{75ED8225-FEE7-4E77-9EE5-57BC1D5C9ED8}" dt="2023-04-07T02:27:31.405" v="2123" actId="1076"/>
          <ac:spMkLst>
            <pc:docMk/>
            <pc:sldMk cId="2036741353" sldId="608"/>
            <ac:spMk id="6" creationId="{EBB61916-B1BC-478E-B945-46C52FA8CE31}"/>
          </ac:spMkLst>
        </pc:spChg>
        <pc:spChg chg="add del">
          <ac:chgData name="minxin" userId="b9a05478-9ca2-4ac2-b948-1b493583318e" providerId="ADAL" clId="{75ED8225-FEE7-4E77-9EE5-57BC1D5C9ED8}" dt="2023-04-07T03:48:54.966" v="2259" actId="22"/>
          <ac:spMkLst>
            <pc:docMk/>
            <pc:sldMk cId="2036741353" sldId="608"/>
            <ac:spMk id="7" creationId="{BA4DC76F-4F55-4ED5-8213-4F9ECCDC206C}"/>
          </ac:spMkLst>
        </pc:spChg>
        <pc:picChg chg="add mod">
          <ac:chgData name="minxin" userId="b9a05478-9ca2-4ac2-b948-1b493583318e" providerId="ADAL" clId="{75ED8225-FEE7-4E77-9EE5-57BC1D5C9ED8}" dt="2023-04-07T02:27:38.954" v="2125" actId="1076"/>
          <ac:picMkLst>
            <pc:docMk/>
            <pc:sldMk cId="2036741353" sldId="608"/>
            <ac:picMk id="3" creationId="{B4869BDA-586D-4D55-AAC6-02E82B0FC20F}"/>
          </ac:picMkLst>
        </pc:picChg>
      </pc:sldChg>
      <pc:sldChg chg="modSp add mod">
        <pc:chgData name="minxin" userId="b9a05478-9ca2-4ac2-b948-1b493583318e" providerId="ADAL" clId="{75ED8225-FEE7-4E77-9EE5-57BC1D5C9ED8}" dt="2023-04-07T02:58:45.737" v="2179"/>
        <pc:sldMkLst>
          <pc:docMk/>
          <pc:sldMk cId="542535154" sldId="609"/>
        </pc:sldMkLst>
        <pc:spChg chg="mod">
          <ac:chgData name="minxin" userId="b9a05478-9ca2-4ac2-b948-1b493583318e" providerId="ADAL" clId="{75ED8225-FEE7-4E77-9EE5-57BC1D5C9ED8}" dt="2023-04-07T02:58:45.737" v="2179"/>
          <ac:spMkLst>
            <pc:docMk/>
            <pc:sldMk cId="542535154" sldId="609"/>
            <ac:spMk id="3" creationId="{EBDC76DD-4099-4D8E-AA44-DAF8DC0E1E00}"/>
          </ac:spMkLst>
        </pc:spChg>
        <pc:spChg chg="mod">
          <ac:chgData name="minxin" userId="b9a05478-9ca2-4ac2-b948-1b493583318e" providerId="ADAL" clId="{75ED8225-FEE7-4E77-9EE5-57BC1D5C9ED8}" dt="2023-04-07T02:32:38.859" v="2174"/>
          <ac:spMkLst>
            <pc:docMk/>
            <pc:sldMk cId="542535154" sldId="609"/>
            <ac:spMk id="4" creationId="{1794C3B2-6117-4ED1-B7ED-0C8953F0D9A1}"/>
          </ac:spMkLst>
        </pc:spChg>
      </pc:sldChg>
      <pc:sldChg chg="addSp modSp add mod modAnim modNotesTx">
        <pc:chgData name="minxin" userId="b9a05478-9ca2-4ac2-b948-1b493583318e" providerId="ADAL" clId="{75ED8225-FEE7-4E77-9EE5-57BC1D5C9ED8}" dt="2023-04-09T07:32:56.116" v="2311" actId="1076"/>
        <pc:sldMkLst>
          <pc:docMk/>
          <pc:sldMk cId="798111892" sldId="610"/>
        </pc:sldMkLst>
        <pc:spChg chg="mod">
          <ac:chgData name="minxin" userId="b9a05478-9ca2-4ac2-b948-1b493583318e" providerId="ADAL" clId="{75ED8225-FEE7-4E77-9EE5-57BC1D5C9ED8}" dt="2023-04-07T02:58:52.650" v="2183"/>
          <ac:spMkLst>
            <pc:docMk/>
            <pc:sldMk cId="798111892" sldId="610"/>
            <ac:spMk id="3" creationId="{EBDC76DD-4099-4D8E-AA44-DAF8DC0E1E00}"/>
          </ac:spMkLst>
        </pc:spChg>
        <pc:spChg chg="mod">
          <ac:chgData name="minxin" userId="b9a05478-9ca2-4ac2-b948-1b493583318e" providerId="ADAL" clId="{75ED8225-FEE7-4E77-9EE5-57BC1D5C9ED8}" dt="2023-04-07T03:15:07.853" v="2231" actId="15"/>
          <ac:spMkLst>
            <pc:docMk/>
            <pc:sldMk cId="798111892" sldId="610"/>
            <ac:spMk id="4" creationId="{1794C3B2-6117-4ED1-B7ED-0C8953F0D9A1}"/>
          </ac:spMkLst>
        </pc:spChg>
        <pc:picChg chg="add mod">
          <ac:chgData name="minxin" userId="b9a05478-9ca2-4ac2-b948-1b493583318e" providerId="ADAL" clId="{75ED8225-FEE7-4E77-9EE5-57BC1D5C9ED8}" dt="2023-04-07T03:31:18.265" v="2236" actId="14100"/>
          <ac:picMkLst>
            <pc:docMk/>
            <pc:sldMk cId="798111892" sldId="610"/>
            <ac:picMk id="5" creationId="{AFA772FD-D270-4579-AC84-043D65DA94E1}"/>
          </ac:picMkLst>
        </pc:picChg>
        <pc:picChg chg="add mod">
          <ac:chgData name="minxin" userId="b9a05478-9ca2-4ac2-b948-1b493583318e" providerId="ADAL" clId="{75ED8225-FEE7-4E77-9EE5-57BC1D5C9ED8}" dt="2023-04-09T07:32:56.116" v="2311" actId="1076"/>
          <ac:picMkLst>
            <pc:docMk/>
            <pc:sldMk cId="798111892" sldId="610"/>
            <ac:picMk id="7" creationId="{5B72BDCE-4AC9-40D4-9FDB-1D178A39710E}"/>
          </ac:picMkLst>
        </pc:picChg>
      </pc:sldChg>
      <pc:sldChg chg="addSp delSp modSp add mod delAnim modNotesTx">
        <pc:chgData name="minxin" userId="b9a05478-9ca2-4ac2-b948-1b493583318e" providerId="ADAL" clId="{75ED8225-FEE7-4E77-9EE5-57BC1D5C9ED8}" dt="2023-04-09T10:19:41.145" v="2319"/>
        <pc:sldMkLst>
          <pc:docMk/>
          <pc:sldMk cId="1226500897" sldId="611"/>
        </pc:sldMkLst>
        <pc:spChg chg="mod">
          <ac:chgData name="minxin" userId="b9a05478-9ca2-4ac2-b948-1b493583318e" providerId="ADAL" clId="{75ED8225-FEE7-4E77-9EE5-57BC1D5C9ED8}" dt="2023-04-07T08:17:49.815" v="2275"/>
          <ac:spMkLst>
            <pc:docMk/>
            <pc:sldMk cId="1226500897" sldId="611"/>
            <ac:spMk id="3" creationId="{EBDC76DD-4099-4D8E-AA44-DAF8DC0E1E00}"/>
          </ac:spMkLst>
        </pc:spChg>
        <pc:spChg chg="mod">
          <ac:chgData name="minxin" userId="b9a05478-9ca2-4ac2-b948-1b493583318e" providerId="ADAL" clId="{75ED8225-FEE7-4E77-9EE5-57BC1D5C9ED8}" dt="2023-04-07T08:18:06.953" v="2290" actId="20577"/>
          <ac:spMkLst>
            <pc:docMk/>
            <pc:sldMk cId="1226500897" sldId="611"/>
            <ac:spMk id="4" creationId="{1794C3B2-6117-4ED1-B7ED-0C8953F0D9A1}"/>
          </ac:spMkLst>
        </pc:spChg>
        <pc:picChg chg="del">
          <ac:chgData name="minxin" userId="b9a05478-9ca2-4ac2-b948-1b493583318e" providerId="ADAL" clId="{75ED8225-FEE7-4E77-9EE5-57BC1D5C9ED8}" dt="2023-04-07T08:17:52.687" v="2277" actId="478"/>
          <ac:picMkLst>
            <pc:docMk/>
            <pc:sldMk cId="1226500897" sldId="611"/>
            <ac:picMk id="5" creationId="{AFA772FD-D270-4579-AC84-043D65DA94E1}"/>
          </ac:picMkLst>
        </pc:picChg>
        <pc:picChg chg="add mod">
          <ac:chgData name="minxin" userId="b9a05478-9ca2-4ac2-b948-1b493583318e" providerId="ADAL" clId="{75ED8225-FEE7-4E77-9EE5-57BC1D5C9ED8}" dt="2023-04-07T08:29:44.672" v="2309" actId="14100"/>
          <ac:picMkLst>
            <pc:docMk/>
            <pc:sldMk cId="1226500897" sldId="611"/>
            <ac:picMk id="6" creationId="{956FF59A-6362-404A-95DD-F63B8B717B66}"/>
          </ac:picMkLst>
        </pc:picChg>
        <pc:picChg chg="del">
          <ac:chgData name="minxin" userId="b9a05478-9ca2-4ac2-b948-1b493583318e" providerId="ADAL" clId="{75ED8225-FEE7-4E77-9EE5-57BC1D5C9ED8}" dt="2023-04-07T08:17:52.001" v="2276" actId="478"/>
          <ac:picMkLst>
            <pc:docMk/>
            <pc:sldMk cId="1226500897" sldId="611"/>
            <ac:picMk id="7" creationId="{5B72BDCE-4AC9-40D4-9FDB-1D178A39710E}"/>
          </ac:picMkLst>
        </pc:picChg>
      </pc:sldChg>
    </pc:docChg>
  </pc:docChgLst>
  <pc:docChgLst>
    <pc:chgData name="minxin" userId="b9a05478-9ca2-4ac2-b948-1b493583318e" providerId="ADAL" clId="{0413FBC9-7321-4EC7-9025-745C3DD09AED}"/>
    <pc:docChg chg="undo custSel addSld delSld modSld sldOrd addSection modSection">
      <pc:chgData name="minxin" userId="b9a05478-9ca2-4ac2-b948-1b493583318e" providerId="ADAL" clId="{0413FBC9-7321-4EC7-9025-745C3DD09AED}" dt="2023-05-04T09:24:05.926" v="6204"/>
      <pc:docMkLst>
        <pc:docMk/>
      </pc:docMkLst>
      <pc:sldChg chg="modSp mod">
        <pc:chgData name="minxin" userId="b9a05478-9ca2-4ac2-b948-1b493583318e" providerId="ADAL" clId="{0413FBC9-7321-4EC7-9025-745C3DD09AED}" dt="2023-04-16T15:04:19.550" v="0" actId="1076"/>
        <pc:sldMkLst>
          <pc:docMk/>
          <pc:sldMk cId="798111892" sldId="610"/>
        </pc:sldMkLst>
        <pc:picChg chg="mod">
          <ac:chgData name="minxin" userId="b9a05478-9ca2-4ac2-b948-1b493583318e" providerId="ADAL" clId="{0413FBC9-7321-4EC7-9025-745C3DD09AED}" dt="2023-04-16T15:04:19.550" v="0" actId="1076"/>
          <ac:picMkLst>
            <pc:docMk/>
            <pc:sldMk cId="798111892" sldId="610"/>
            <ac:picMk id="7" creationId="{5B72BDCE-4AC9-40D4-9FDB-1D178A39710E}"/>
          </ac:picMkLst>
        </pc:picChg>
      </pc:sldChg>
      <pc:sldChg chg="modSp add mod">
        <pc:chgData name="minxin" userId="b9a05478-9ca2-4ac2-b948-1b493583318e" providerId="ADAL" clId="{0413FBC9-7321-4EC7-9025-745C3DD09AED}" dt="2023-04-16T16:01:31.891" v="6"/>
        <pc:sldMkLst>
          <pc:docMk/>
          <pc:sldMk cId="1982439958" sldId="616"/>
        </pc:sldMkLst>
        <pc:spChg chg="mod">
          <ac:chgData name="minxin" userId="b9a05478-9ca2-4ac2-b948-1b493583318e" providerId="ADAL" clId="{0413FBC9-7321-4EC7-9025-745C3DD09AED}" dt="2023-04-16T16:01:31.891" v="6"/>
          <ac:spMkLst>
            <pc:docMk/>
            <pc:sldMk cId="1982439958" sldId="616"/>
            <ac:spMk id="6" creationId="{EBB61916-B1BC-478E-B945-46C52FA8CE31}"/>
          </ac:spMkLst>
        </pc:spChg>
      </pc:sldChg>
      <pc:sldChg chg="delSp modSp add mod modNotesTx">
        <pc:chgData name="minxin" userId="b9a05478-9ca2-4ac2-b948-1b493583318e" providerId="ADAL" clId="{0413FBC9-7321-4EC7-9025-745C3DD09AED}" dt="2023-04-17T08:05:54.228" v="892" actId="14"/>
        <pc:sldMkLst>
          <pc:docMk/>
          <pc:sldMk cId="1319114304" sldId="617"/>
        </pc:sldMkLst>
        <pc:spChg chg="mod">
          <ac:chgData name="minxin" userId="b9a05478-9ca2-4ac2-b948-1b493583318e" providerId="ADAL" clId="{0413FBC9-7321-4EC7-9025-745C3DD09AED}" dt="2023-04-16T16:04:41.658" v="60"/>
          <ac:spMkLst>
            <pc:docMk/>
            <pc:sldMk cId="1319114304" sldId="617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4-17T04:00:59.478" v="846" actId="20577"/>
          <ac:spMkLst>
            <pc:docMk/>
            <pc:sldMk cId="1319114304" sldId="617"/>
            <ac:spMk id="4" creationId="{1794C3B2-6117-4ED1-B7ED-0C8953F0D9A1}"/>
          </ac:spMkLst>
        </pc:spChg>
        <pc:picChg chg="del">
          <ac:chgData name="minxin" userId="b9a05478-9ca2-4ac2-b948-1b493583318e" providerId="ADAL" clId="{0413FBC9-7321-4EC7-9025-745C3DD09AED}" dt="2023-04-16T16:03:15.714" v="10" actId="478"/>
          <ac:picMkLst>
            <pc:docMk/>
            <pc:sldMk cId="1319114304" sldId="617"/>
            <ac:picMk id="5" creationId="{41E8489B-CE8A-4D5C-A942-FFA5719571FE}"/>
          </ac:picMkLst>
        </pc:picChg>
        <pc:picChg chg="del">
          <ac:chgData name="minxin" userId="b9a05478-9ca2-4ac2-b948-1b493583318e" providerId="ADAL" clId="{0413FBC9-7321-4EC7-9025-745C3DD09AED}" dt="2023-04-16T16:03:16.243" v="11" actId="478"/>
          <ac:picMkLst>
            <pc:docMk/>
            <pc:sldMk cId="1319114304" sldId="617"/>
            <ac:picMk id="11" creationId="{667A564B-E843-412D-A07A-6A700B6C633C}"/>
          </ac:picMkLst>
        </pc:picChg>
      </pc:sldChg>
      <pc:sldChg chg="addSp delSp modSp add mod ord modNotesTx">
        <pc:chgData name="minxin" userId="b9a05478-9ca2-4ac2-b948-1b493583318e" providerId="ADAL" clId="{0413FBC9-7321-4EC7-9025-745C3DD09AED}" dt="2023-04-17T08:05:42.635" v="886" actId="14"/>
        <pc:sldMkLst>
          <pc:docMk/>
          <pc:sldMk cId="863219456" sldId="618"/>
        </pc:sldMkLst>
        <pc:spChg chg="mod">
          <ac:chgData name="minxin" userId="b9a05478-9ca2-4ac2-b948-1b493583318e" providerId="ADAL" clId="{0413FBC9-7321-4EC7-9025-745C3DD09AED}" dt="2023-04-16T16:04:44.783" v="61"/>
          <ac:spMkLst>
            <pc:docMk/>
            <pc:sldMk cId="863219456" sldId="618"/>
            <ac:spMk id="3" creationId="{EBDC76DD-4099-4D8E-AA44-DAF8DC0E1E00}"/>
          </ac:spMkLst>
        </pc:spChg>
        <pc:spChg chg="del mod">
          <ac:chgData name="minxin" userId="b9a05478-9ca2-4ac2-b948-1b493583318e" providerId="ADAL" clId="{0413FBC9-7321-4EC7-9025-745C3DD09AED}" dt="2023-04-16T16:09:41.465" v="119"/>
          <ac:spMkLst>
            <pc:docMk/>
            <pc:sldMk cId="863219456" sldId="618"/>
            <ac:spMk id="4" creationId="{1794C3B2-6117-4ED1-B7ED-0C8953F0D9A1}"/>
          </ac:spMkLst>
        </pc:spChg>
        <pc:picChg chg="add mod">
          <ac:chgData name="minxin" userId="b9a05478-9ca2-4ac2-b948-1b493583318e" providerId="ADAL" clId="{0413FBC9-7321-4EC7-9025-745C3DD09AED}" dt="2023-04-16T16:09:48.078" v="121" actId="14100"/>
          <ac:picMkLst>
            <pc:docMk/>
            <pc:sldMk cId="863219456" sldId="618"/>
            <ac:picMk id="5" creationId="{D62FB65E-0469-4957-B1C0-55161CDD6D67}"/>
          </ac:picMkLst>
        </pc:picChg>
      </pc:sldChg>
      <pc:sldChg chg="modSp add mod modNotesTx">
        <pc:chgData name="minxin" userId="b9a05478-9ca2-4ac2-b948-1b493583318e" providerId="ADAL" clId="{0413FBC9-7321-4EC7-9025-745C3DD09AED}" dt="2023-04-17T08:05:46.059" v="888" actId="14"/>
        <pc:sldMkLst>
          <pc:docMk/>
          <pc:sldMk cId="2495038615" sldId="619"/>
        </pc:sldMkLst>
        <pc:spChg chg="mod">
          <ac:chgData name="minxin" userId="b9a05478-9ca2-4ac2-b948-1b493583318e" providerId="ADAL" clId="{0413FBC9-7321-4EC7-9025-745C3DD09AED}" dt="2023-04-16T16:11:06.141" v="131" actId="20577"/>
          <ac:spMkLst>
            <pc:docMk/>
            <pc:sldMk cId="2495038615" sldId="619"/>
            <ac:spMk id="4" creationId="{1794C3B2-6117-4ED1-B7ED-0C8953F0D9A1}"/>
          </ac:spMkLst>
        </pc:spChg>
      </pc:sldChg>
      <pc:sldChg chg="modSp add mod">
        <pc:chgData name="minxin" userId="b9a05478-9ca2-4ac2-b948-1b493583318e" providerId="ADAL" clId="{0413FBC9-7321-4EC7-9025-745C3DD09AED}" dt="2023-04-16T16:35:09.620" v="153"/>
        <pc:sldMkLst>
          <pc:docMk/>
          <pc:sldMk cId="831333597" sldId="620"/>
        </pc:sldMkLst>
        <pc:spChg chg="mod">
          <ac:chgData name="minxin" userId="b9a05478-9ca2-4ac2-b948-1b493583318e" providerId="ADAL" clId="{0413FBC9-7321-4EC7-9025-745C3DD09AED}" dt="2023-04-16T16:35:09.620" v="153"/>
          <ac:spMkLst>
            <pc:docMk/>
            <pc:sldMk cId="831333597" sldId="620"/>
            <ac:spMk id="6" creationId="{EBB61916-B1BC-478E-B945-46C52FA8CE31}"/>
          </ac:spMkLst>
        </pc:spChg>
      </pc:sldChg>
      <pc:sldChg chg="addSp delSp modSp add mod modNotesTx">
        <pc:chgData name="minxin" userId="b9a05478-9ca2-4ac2-b948-1b493583318e" providerId="ADAL" clId="{0413FBC9-7321-4EC7-9025-745C3DD09AED}" dt="2023-04-16T16:40:28.748" v="324" actId="20577"/>
        <pc:sldMkLst>
          <pc:docMk/>
          <pc:sldMk cId="2148181581" sldId="621"/>
        </pc:sldMkLst>
        <pc:spChg chg="add del">
          <ac:chgData name="minxin" userId="b9a05478-9ca2-4ac2-b948-1b493583318e" providerId="ADAL" clId="{0413FBC9-7321-4EC7-9025-745C3DD09AED}" dt="2023-04-16T16:35:46.407" v="168"/>
          <ac:spMkLst>
            <pc:docMk/>
            <pc:sldMk cId="2148181581" sldId="621"/>
            <ac:spMk id="2" creationId="{84F24FA8-37EA-49F2-896C-6710742445C8}"/>
          </ac:spMkLst>
        </pc:spChg>
        <pc:spChg chg="mod">
          <ac:chgData name="minxin" userId="b9a05478-9ca2-4ac2-b948-1b493583318e" providerId="ADAL" clId="{0413FBC9-7321-4EC7-9025-745C3DD09AED}" dt="2023-04-16T16:35:18.794" v="158"/>
          <ac:spMkLst>
            <pc:docMk/>
            <pc:sldMk cId="2148181581" sldId="621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4-16T16:40:24.729" v="323"/>
          <ac:spMkLst>
            <pc:docMk/>
            <pc:sldMk cId="2148181581" sldId="621"/>
            <ac:spMk id="4" creationId="{1794C3B2-6117-4ED1-B7ED-0C8953F0D9A1}"/>
          </ac:spMkLst>
        </pc:spChg>
        <pc:picChg chg="del">
          <ac:chgData name="minxin" userId="b9a05478-9ca2-4ac2-b948-1b493583318e" providerId="ADAL" clId="{0413FBC9-7321-4EC7-9025-745C3DD09AED}" dt="2023-04-16T16:35:15.882" v="155" actId="478"/>
          <ac:picMkLst>
            <pc:docMk/>
            <pc:sldMk cId="2148181581" sldId="621"/>
            <ac:picMk id="5" creationId="{3220D22E-F72E-4250-A630-5453E6498871}"/>
          </ac:picMkLst>
        </pc:picChg>
      </pc:sldChg>
      <pc:sldChg chg="modSp add mod modNotesTx">
        <pc:chgData name="minxin" userId="b9a05478-9ca2-4ac2-b948-1b493583318e" providerId="ADAL" clId="{0413FBC9-7321-4EC7-9025-745C3DD09AED}" dt="2023-04-17T08:05:50.954" v="890" actId="14"/>
        <pc:sldMkLst>
          <pc:docMk/>
          <pc:sldMk cId="3222628404" sldId="622"/>
        </pc:sldMkLst>
        <pc:spChg chg="mod">
          <ac:chgData name="minxin" userId="b9a05478-9ca2-4ac2-b948-1b493583318e" providerId="ADAL" clId="{0413FBC9-7321-4EC7-9025-745C3DD09AED}" dt="2023-04-17T02:29:13.921" v="356"/>
          <ac:spMkLst>
            <pc:docMk/>
            <pc:sldMk cId="3222628404" sldId="622"/>
            <ac:spMk id="4" creationId="{1794C3B2-6117-4ED1-B7ED-0C8953F0D9A1}"/>
          </ac:spMkLst>
        </pc:spChg>
      </pc:sldChg>
      <pc:sldChg chg="addSp modSp add mod modNotesTx">
        <pc:chgData name="minxin" userId="b9a05478-9ca2-4ac2-b948-1b493583318e" providerId="ADAL" clId="{0413FBC9-7321-4EC7-9025-745C3DD09AED}" dt="2023-04-17T08:05:38.595" v="884" actId="14"/>
        <pc:sldMkLst>
          <pc:docMk/>
          <pc:sldMk cId="3440937739" sldId="623"/>
        </pc:sldMkLst>
        <pc:spChg chg="mod">
          <ac:chgData name="minxin" userId="b9a05478-9ca2-4ac2-b948-1b493583318e" providerId="ADAL" clId="{0413FBC9-7321-4EC7-9025-745C3DD09AED}" dt="2023-04-17T03:51:35.608" v="673" actId="5793"/>
          <ac:spMkLst>
            <pc:docMk/>
            <pc:sldMk cId="3440937739" sldId="623"/>
            <ac:spMk id="4" creationId="{1794C3B2-6117-4ED1-B7ED-0C8953F0D9A1}"/>
          </ac:spMkLst>
        </pc:spChg>
        <pc:picChg chg="add mod">
          <ac:chgData name="minxin" userId="b9a05478-9ca2-4ac2-b948-1b493583318e" providerId="ADAL" clId="{0413FBC9-7321-4EC7-9025-745C3DD09AED}" dt="2023-04-17T03:42:43.387" v="486" actId="1076"/>
          <ac:picMkLst>
            <pc:docMk/>
            <pc:sldMk cId="3440937739" sldId="623"/>
            <ac:picMk id="5" creationId="{766473B5-47E8-48B2-940D-0AD2F810B3BA}"/>
          </ac:picMkLst>
        </pc:picChg>
      </pc:sldChg>
      <pc:sldChg chg="addSp delSp modSp add mod modNotesTx">
        <pc:chgData name="minxin" userId="b9a05478-9ca2-4ac2-b948-1b493583318e" providerId="ADAL" clId="{0413FBC9-7321-4EC7-9025-745C3DD09AED}" dt="2023-04-17T08:05:33.220" v="882" actId="14"/>
        <pc:sldMkLst>
          <pc:docMk/>
          <pc:sldMk cId="2651225529" sldId="624"/>
        </pc:sldMkLst>
        <pc:spChg chg="mod">
          <ac:chgData name="minxin" userId="b9a05478-9ca2-4ac2-b948-1b493583318e" providerId="ADAL" clId="{0413FBC9-7321-4EC7-9025-745C3DD09AED}" dt="2023-04-17T03:55:07.771" v="781"/>
          <ac:spMkLst>
            <pc:docMk/>
            <pc:sldMk cId="2651225529" sldId="624"/>
            <ac:spMk id="4" creationId="{1794C3B2-6117-4ED1-B7ED-0C8953F0D9A1}"/>
          </ac:spMkLst>
        </pc:spChg>
        <pc:spChg chg="add del">
          <ac:chgData name="minxin" userId="b9a05478-9ca2-4ac2-b948-1b493583318e" providerId="ADAL" clId="{0413FBC9-7321-4EC7-9025-745C3DD09AED}" dt="2023-04-17T03:50:51.019" v="663"/>
          <ac:spMkLst>
            <pc:docMk/>
            <pc:sldMk cId="2651225529" sldId="624"/>
            <ac:spMk id="9" creationId="{0593D768-DEFC-42B9-AADA-96D77821D07F}"/>
          </ac:spMkLst>
        </pc:spChg>
        <pc:picChg chg="del">
          <ac:chgData name="minxin" userId="b9a05478-9ca2-4ac2-b948-1b493583318e" providerId="ADAL" clId="{0413FBC9-7321-4EC7-9025-745C3DD09AED}" dt="2023-04-17T03:44:53.194" v="563" actId="478"/>
          <ac:picMkLst>
            <pc:docMk/>
            <pc:sldMk cId="2651225529" sldId="624"/>
            <ac:picMk id="5" creationId="{766473B5-47E8-48B2-940D-0AD2F810B3BA}"/>
          </ac:picMkLst>
        </pc:picChg>
        <pc:picChg chg="add del mod">
          <ac:chgData name="minxin" userId="b9a05478-9ca2-4ac2-b948-1b493583318e" providerId="ADAL" clId="{0413FBC9-7321-4EC7-9025-745C3DD09AED}" dt="2023-04-17T03:47:38.234" v="581" actId="22"/>
          <ac:picMkLst>
            <pc:docMk/>
            <pc:sldMk cId="2651225529" sldId="624"/>
            <ac:picMk id="6" creationId="{68727847-E0FC-4B62-A8C0-5FA96FC409AC}"/>
          </ac:picMkLst>
        </pc:picChg>
        <pc:picChg chg="add mod">
          <ac:chgData name="minxin" userId="b9a05478-9ca2-4ac2-b948-1b493583318e" providerId="ADAL" clId="{0413FBC9-7321-4EC7-9025-745C3DD09AED}" dt="2023-04-17T03:51:04.679" v="671" actId="1076"/>
          <ac:picMkLst>
            <pc:docMk/>
            <pc:sldMk cId="2651225529" sldId="624"/>
            <ac:picMk id="8" creationId="{7126241D-C2E8-4EE4-B379-751333E11974}"/>
          </ac:picMkLst>
        </pc:picChg>
      </pc:sldChg>
      <pc:sldChg chg="add del">
        <pc:chgData name="minxin" userId="b9a05478-9ca2-4ac2-b948-1b493583318e" providerId="ADAL" clId="{0413FBC9-7321-4EC7-9025-745C3DD09AED}" dt="2023-04-18T07:45:34.184" v="894"/>
        <pc:sldMkLst>
          <pc:docMk/>
          <pc:sldMk cId="1579979265" sldId="625"/>
        </pc:sldMkLst>
      </pc:sldChg>
      <pc:sldChg chg="modSp add mod modNotesTx">
        <pc:chgData name="minxin" userId="b9a05478-9ca2-4ac2-b948-1b493583318e" providerId="ADAL" clId="{0413FBC9-7321-4EC7-9025-745C3DD09AED}" dt="2023-04-18T07:48:11.108" v="898"/>
        <pc:sldMkLst>
          <pc:docMk/>
          <pc:sldMk cId="3736419484" sldId="625"/>
        </pc:sldMkLst>
        <pc:spChg chg="mod">
          <ac:chgData name="minxin" userId="b9a05478-9ca2-4ac2-b948-1b493583318e" providerId="ADAL" clId="{0413FBC9-7321-4EC7-9025-745C3DD09AED}" dt="2023-04-18T07:45:42.348" v="896"/>
          <ac:spMkLst>
            <pc:docMk/>
            <pc:sldMk cId="3736419484" sldId="625"/>
            <ac:spMk id="6" creationId="{EBB61916-B1BC-478E-B945-46C52FA8CE31}"/>
          </ac:spMkLst>
        </pc:spChg>
      </pc:sldChg>
      <pc:sldChg chg="modSp add mod modNotesTx">
        <pc:chgData name="minxin" userId="b9a05478-9ca2-4ac2-b948-1b493583318e" providerId="ADAL" clId="{0413FBC9-7321-4EC7-9025-745C3DD09AED}" dt="2023-04-18T09:03:04.700" v="1267" actId="6549"/>
        <pc:sldMkLst>
          <pc:docMk/>
          <pc:sldMk cId="1615238673" sldId="626"/>
        </pc:sldMkLst>
        <pc:spChg chg="mod">
          <ac:chgData name="minxin" userId="b9a05478-9ca2-4ac2-b948-1b493583318e" providerId="ADAL" clId="{0413FBC9-7321-4EC7-9025-745C3DD09AED}" dt="2023-04-18T08:11:24.025" v="902" actId="27636"/>
          <ac:spMkLst>
            <pc:docMk/>
            <pc:sldMk cId="1615238673" sldId="626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4-18T09:03:04.700" v="1267" actId="6549"/>
          <ac:spMkLst>
            <pc:docMk/>
            <pc:sldMk cId="1615238673" sldId="626"/>
            <ac:spMk id="4" creationId="{1794C3B2-6117-4ED1-B7ED-0C8953F0D9A1}"/>
          </ac:spMkLst>
        </pc:spChg>
      </pc:sldChg>
      <pc:sldChg chg="modSp add mod">
        <pc:chgData name="minxin" userId="b9a05478-9ca2-4ac2-b948-1b493583318e" providerId="ADAL" clId="{0413FBC9-7321-4EC7-9025-745C3DD09AED}" dt="2023-04-18T09:23:07.407" v="1448"/>
        <pc:sldMkLst>
          <pc:docMk/>
          <pc:sldMk cId="1161014885" sldId="627"/>
        </pc:sldMkLst>
        <pc:spChg chg="mod">
          <ac:chgData name="minxin" userId="b9a05478-9ca2-4ac2-b948-1b493583318e" providerId="ADAL" clId="{0413FBC9-7321-4EC7-9025-745C3DD09AED}" dt="2023-04-18T09:23:07.407" v="1448"/>
          <ac:spMkLst>
            <pc:docMk/>
            <pc:sldMk cId="1161014885" sldId="627"/>
            <ac:spMk id="4" creationId="{1794C3B2-6117-4ED1-B7ED-0C8953F0D9A1}"/>
          </ac:spMkLst>
        </pc:spChg>
      </pc:sldChg>
      <pc:sldChg chg="modSp add mod modNotesTx">
        <pc:chgData name="minxin" userId="b9a05478-9ca2-4ac2-b948-1b493583318e" providerId="ADAL" clId="{0413FBC9-7321-4EC7-9025-745C3DD09AED}" dt="2023-04-18T12:52:34.382" v="1529" actId="20577"/>
        <pc:sldMkLst>
          <pc:docMk/>
          <pc:sldMk cId="1926243403" sldId="628"/>
        </pc:sldMkLst>
        <pc:spChg chg="mod">
          <ac:chgData name="minxin" userId="b9a05478-9ca2-4ac2-b948-1b493583318e" providerId="ADAL" clId="{0413FBC9-7321-4EC7-9025-745C3DD09AED}" dt="2023-04-18T12:52:31.397" v="1528" actId="20577"/>
          <ac:spMkLst>
            <pc:docMk/>
            <pc:sldMk cId="1926243403" sldId="628"/>
            <ac:spMk id="4" creationId="{1794C3B2-6117-4ED1-B7ED-0C8953F0D9A1}"/>
          </ac:spMkLst>
        </pc:spChg>
      </pc:sldChg>
      <pc:sldChg chg="addSp modSp add mod">
        <pc:chgData name="minxin" userId="b9a05478-9ca2-4ac2-b948-1b493583318e" providerId="ADAL" clId="{0413FBC9-7321-4EC7-9025-745C3DD09AED}" dt="2023-04-18T13:05:13.153" v="1602" actId="1076"/>
        <pc:sldMkLst>
          <pc:docMk/>
          <pc:sldMk cId="2896416778" sldId="629"/>
        </pc:sldMkLst>
        <pc:spChg chg="mod">
          <ac:chgData name="minxin" userId="b9a05478-9ca2-4ac2-b948-1b493583318e" providerId="ADAL" clId="{0413FBC9-7321-4EC7-9025-745C3DD09AED}" dt="2023-04-18T12:54:43.885" v="1594" actId="20577"/>
          <ac:spMkLst>
            <pc:docMk/>
            <pc:sldMk cId="2896416778" sldId="629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4-18T13:03:43.841" v="1598" actId="5793"/>
          <ac:spMkLst>
            <pc:docMk/>
            <pc:sldMk cId="2896416778" sldId="629"/>
            <ac:spMk id="4" creationId="{1794C3B2-6117-4ED1-B7ED-0C8953F0D9A1}"/>
          </ac:spMkLst>
        </pc:spChg>
        <pc:picChg chg="add mod">
          <ac:chgData name="minxin" userId="b9a05478-9ca2-4ac2-b948-1b493583318e" providerId="ADAL" clId="{0413FBC9-7321-4EC7-9025-745C3DD09AED}" dt="2023-04-18T13:05:13.153" v="1602" actId="1076"/>
          <ac:picMkLst>
            <pc:docMk/>
            <pc:sldMk cId="2896416778" sldId="629"/>
            <ac:picMk id="5" creationId="{60D36399-482D-4501-9588-DAF9A862B260}"/>
          </ac:picMkLst>
        </pc:picChg>
      </pc:sldChg>
      <pc:sldChg chg="delSp modSp add mod">
        <pc:chgData name="minxin" userId="b9a05478-9ca2-4ac2-b948-1b493583318e" providerId="ADAL" clId="{0413FBC9-7321-4EC7-9025-745C3DD09AED}" dt="2023-04-18T13:26:19.493" v="1713"/>
        <pc:sldMkLst>
          <pc:docMk/>
          <pc:sldMk cId="3315536234" sldId="630"/>
        </pc:sldMkLst>
        <pc:spChg chg="mod">
          <ac:chgData name="minxin" userId="b9a05478-9ca2-4ac2-b948-1b493583318e" providerId="ADAL" clId="{0413FBC9-7321-4EC7-9025-745C3DD09AED}" dt="2023-04-18T13:26:19.493" v="1713"/>
          <ac:spMkLst>
            <pc:docMk/>
            <pc:sldMk cId="3315536234" sldId="630"/>
            <ac:spMk id="4" creationId="{1794C3B2-6117-4ED1-B7ED-0C8953F0D9A1}"/>
          </ac:spMkLst>
        </pc:spChg>
        <pc:picChg chg="del">
          <ac:chgData name="minxin" userId="b9a05478-9ca2-4ac2-b948-1b493583318e" providerId="ADAL" clId="{0413FBC9-7321-4EC7-9025-745C3DD09AED}" dt="2023-04-18T13:06:04.094" v="1604" actId="478"/>
          <ac:picMkLst>
            <pc:docMk/>
            <pc:sldMk cId="3315536234" sldId="630"/>
            <ac:picMk id="5" creationId="{60D36399-482D-4501-9588-DAF9A862B260}"/>
          </ac:picMkLst>
        </pc:picChg>
      </pc:sldChg>
      <pc:sldChg chg="addSp modSp add mod modNotesTx">
        <pc:chgData name="minxin" userId="b9a05478-9ca2-4ac2-b948-1b493583318e" providerId="ADAL" clId="{0413FBC9-7321-4EC7-9025-745C3DD09AED}" dt="2023-04-26T06:52:04.446" v="1722" actId="20577"/>
        <pc:sldMkLst>
          <pc:docMk/>
          <pc:sldMk cId="1606769781" sldId="631"/>
        </pc:sldMkLst>
        <pc:spChg chg="mod">
          <ac:chgData name="minxin" userId="b9a05478-9ca2-4ac2-b948-1b493583318e" providerId="ADAL" clId="{0413FBC9-7321-4EC7-9025-745C3DD09AED}" dt="2023-04-25T08:11:22.948" v="1719"/>
          <ac:spMkLst>
            <pc:docMk/>
            <pc:sldMk cId="1606769781" sldId="631"/>
            <ac:spMk id="6" creationId="{EBB61916-B1BC-478E-B945-46C52FA8CE31}"/>
          </ac:spMkLst>
        </pc:spChg>
        <pc:picChg chg="add mod">
          <ac:chgData name="minxin" userId="b9a05478-9ca2-4ac2-b948-1b493583318e" providerId="ADAL" clId="{0413FBC9-7321-4EC7-9025-745C3DD09AED}" dt="2023-04-25T08:11:36.371" v="1721" actId="1076"/>
          <ac:picMkLst>
            <pc:docMk/>
            <pc:sldMk cId="1606769781" sldId="631"/>
            <ac:picMk id="3" creationId="{5978B8B9-7B2B-4475-BA16-7CA7496AAB84}"/>
          </ac:picMkLst>
        </pc:picChg>
      </pc:sldChg>
      <pc:sldChg chg="modSp add mod ord modShow modNotesTx">
        <pc:chgData name="minxin" userId="b9a05478-9ca2-4ac2-b948-1b493583318e" providerId="ADAL" clId="{0413FBC9-7321-4EC7-9025-745C3DD09AED}" dt="2023-05-04T04:05:49.764" v="5144" actId="729"/>
        <pc:sldMkLst>
          <pc:docMk/>
          <pc:sldMk cId="2774470079" sldId="632"/>
        </pc:sldMkLst>
        <pc:spChg chg="mod">
          <ac:chgData name="minxin" userId="b9a05478-9ca2-4ac2-b948-1b493583318e" providerId="ADAL" clId="{0413FBC9-7321-4EC7-9025-745C3DD09AED}" dt="2023-04-26T12:38:47.634" v="1728"/>
          <ac:spMkLst>
            <pc:docMk/>
            <pc:sldMk cId="2774470079" sldId="632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5-03T03:10:03.535" v="2816" actId="20577"/>
          <ac:spMkLst>
            <pc:docMk/>
            <pc:sldMk cId="2774470079" sldId="632"/>
            <ac:spMk id="4" creationId="{1794C3B2-6117-4ED1-B7ED-0C8953F0D9A1}"/>
          </ac:spMkLst>
        </pc:spChg>
      </pc:sldChg>
      <pc:sldChg chg="addSp modSp add mod modShow modNotesTx">
        <pc:chgData name="minxin" userId="b9a05478-9ca2-4ac2-b948-1b493583318e" providerId="ADAL" clId="{0413FBC9-7321-4EC7-9025-745C3DD09AED}" dt="2023-05-03T14:17:14.537" v="4105" actId="729"/>
        <pc:sldMkLst>
          <pc:docMk/>
          <pc:sldMk cId="3880521978" sldId="633"/>
        </pc:sldMkLst>
        <pc:spChg chg="mod">
          <ac:chgData name="minxin" userId="b9a05478-9ca2-4ac2-b948-1b493583318e" providerId="ADAL" clId="{0413FBC9-7321-4EC7-9025-745C3DD09AED}" dt="2023-04-26T13:37:08.691" v="1754"/>
          <ac:spMkLst>
            <pc:docMk/>
            <pc:sldMk cId="3880521978" sldId="633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5-03T03:11:44.188" v="2817" actId="20577"/>
          <ac:spMkLst>
            <pc:docMk/>
            <pc:sldMk cId="3880521978" sldId="633"/>
            <ac:spMk id="4" creationId="{1794C3B2-6117-4ED1-B7ED-0C8953F0D9A1}"/>
          </ac:spMkLst>
        </pc:spChg>
        <pc:picChg chg="add mod">
          <ac:chgData name="minxin" userId="b9a05478-9ca2-4ac2-b948-1b493583318e" providerId="ADAL" clId="{0413FBC9-7321-4EC7-9025-745C3DD09AED}" dt="2023-04-29T03:46:21.271" v="2178" actId="1076"/>
          <ac:picMkLst>
            <pc:docMk/>
            <pc:sldMk cId="3880521978" sldId="633"/>
            <ac:picMk id="5" creationId="{58D2CF69-E670-4E0E-BAE2-6DB4832EB342}"/>
          </ac:picMkLst>
        </pc:picChg>
      </pc:sldChg>
      <pc:sldChg chg="addSp modSp add mod modNotesTx">
        <pc:chgData name="minxin" userId="b9a05478-9ca2-4ac2-b948-1b493583318e" providerId="ADAL" clId="{0413FBC9-7321-4EC7-9025-745C3DD09AED}" dt="2023-05-04T03:06:58.670" v="4763" actId="20577"/>
        <pc:sldMkLst>
          <pc:docMk/>
          <pc:sldMk cId="4221590121" sldId="634"/>
        </pc:sldMkLst>
        <pc:spChg chg="mod">
          <ac:chgData name="minxin" userId="b9a05478-9ca2-4ac2-b948-1b493583318e" providerId="ADAL" clId="{0413FBC9-7321-4EC7-9025-745C3DD09AED}" dt="2023-04-27T02:20:34.030" v="1764"/>
          <ac:spMkLst>
            <pc:docMk/>
            <pc:sldMk cId="4221590121" sldId="634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5-04T03:04:59.546" v="4691" actId="113"/>
          <ac:spMkLst>
            <pc:docMk/>
            <pc:sldMk cId="4221590121" sldId="634"/>
            <ac:spMk id="4" creationId="{1794C3B2-6117-4ED1-B7ED-0C8953F0D9A1}"/>
          </ac:spMkLst>
        </pc:spChg>
        <pc:picChg chg="add mod">
          <ac:chgData name="minxin" userId="b9a05478-9ca2-4ac2-b948-1b493583318e" providerId="ADAL" clId="{0413FBC9-7321-4EC7-9025-745C3DD09AED}" dt="2023-04-27T02:35:52.922" v="1792" actId="1076"/>
          <ac:picMkLst>
            <pc:docMk/>
            <pc:sldMk cId="4221590121" sldId="634"/>
            <ac:picMk id="5" creationId="{C3EA6891-8D95-43AB-90DC-15B3DA8286E1}"/>
          </ac:picMkLst>
        </pc:picChg>
      </pc:sldChg>
      <pc:sldChg chg="addSp delSp modSp add mod ord modNotesTx">
        <pc:chgData name="minxin" userId="b9a05478-9ca2-4ac2-b948-1b493583318e" providerId="ADAL" clId="{0413FBC9-7321-4EC7-9025-745C3DD09AED}" dt="2023-05-04T09:24:05.926" v="6204"/>
        <pc:sldMkLst>
          <pc:docMk/>
          <pc:sldMk cId="417014191" sldId="635"/>
        </pc:sldMkLst>
        <pc:spChg chg="mod">
          <ac:chgData name="minxin" userId="b9a05478-9ca2-4ac2-b948-1b493583318e" providerId="ADAL" clId="{0413FBC9-7321-4EC7-9025-745C3DD09AED}" dt="2023-05-04T09:24:05.926" v="6204"/>
          <ac:spMkLst>
            <pc:docMk/>
            <pc:sldMk cId="417014191" sldId="635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5-04T03:37:51.195" v="4960"/>
          <ac:spMkLst>
            <pc:docMk/>
            <pc:sldMk cId="417014191" sldId="635"/>
            <ac:spMk id="4" creationId="{1794C3B2-6117-4ED1-B7ED-0C8953F0D9A1}"/>
          </ac:spMkLst>
        </pc:spChg>
        <pc:picChg chg="del">
          <ac:chgData name="minxin" userId="b9a05478-9ca2-4ac2-b948-1b493583318e" providerId="ADAL" clId="{0413FBC9-7321-4EC7-9025-745C3DD09AED}" dt="2023-04-27T12:41:25.539" v="1806" actId="478"/>
          <ac:picMkLst>
            <pc:docMk/>
            <pc:sldMk cId="417014191" sldId="635"/>
            <ac:picMk id="5" creationId="{C3EA6891-8D95-43AB-90DC-15B3DA8286E1}"/>
          </ac:picMkLst>
        </pc:picChg>
        <pc:picChg chg="add del mod">
          <ac:chgData name="minxin" userId="b9a05478-9ca2-4ac2-b948-1b493583318e" providerId="ADAL" clId="{0413FBC9-7321-4EC7-9025-745C3DD09AED}" dt="2023-05-03T03:41:54.448" v="3006" actId="478"/>
          <ac:picMkLst>
            <pc:docMk/>
            <pc:sldMk cId="417014191" sldId="635"/>
            <ac:picMk id="6" creationId="{BA57EC7C-7789-4CBE-BBBF-F0F9CA036CFC}"/>
          </ac:picMkLst>
        </pc:picChg>
        <pc:picChg chg="add del mod">
          <ac:chgData name="minxin" userId="b9a05478-9ca2-4ac2-b948-1b493583318e" providerId="ADAL" clId="{0413FBC9-7321-4EC7-9025-745C3DD09AED}" dt="2023-05-03T03:42:53.067" v="3013" actId="478"/>
          <ac:picMkLst>
            <pc:docMk/>
            <pc:sldMk cId="417014191" sldId="635"/>
            <ac:picMk id="7" creationId="{B36A42C4-E96D-4A70-A1C1-B6AF22ADBE46}"/>
          </ac:picMkLst>
        </pc:picChg>
        <pc:picChg chg="add del mod">
          <ac:chgData name="minxin" userId="b9a05478-9ca2-4ac2-b948-1b493583318e" providerId="ADAL" clId="{0413FBC9-7321-4EC7-9025-745C3DD09AED}" dt="2023-05-03T03:44:17.456" v="3025" actId="478"/>
          <ac:picMkLst>
            <pc:docMk/>
            <pc:sldMk cId="417014191" sldId="635"/>
            <ac:picMk id="9" creationId="{B2B8E32E-810E-4AF6-A876-AD01167D60D2}"/>
          </ac:picMkLst>
        </pc:picChg>
        <pc:picChg chg="add del mod">
          <ac:chgData name="minxin" userId="b9a05478-9ca2-4ac2-b948-1b493583318e" providerId="ADAL" clId="{0413FBC9-7321-4EC7-9025-745C3DD09AED}" dt="2023-05-04T03:30:54.311" v="4850" actId="478"/>
          <ac:picMkLst>
            <pc:docMk/>
            <pc:sldMk cId="417014191" sldId="635"/>
            <ac:picMk id="11" creationId="{C7745E4B-81E4-4256-82AF-C66F28E26CE6}"/>
          </ac:picMkLst>
        </pc:picChg>
        <pc:picChg chg="add del mod">
          <ac:chgData name="minxin" userId="b9a05478-9ca2-4ac2-b948-1b493583318e" providerId="ADAL" clId="{0413FBC9-7321-4EC7-9025-745C3DD09AED}" dt="2023-05-03T03:44:15.261" v="3024" actId="478"/>
          <ac:picMkLst>
            <pc:docMk/>
            <pc:sldMk cId="417014191" sldId="635"/>
            <ac:picMk id="13" creationId="{E63C6A16-5451-447E-A0B9-13B85BAD48F6}"/>
          </ac:picMkLst>
        </pc:picChg>
        <pc:picChg chg="add del mod ord">
          <ac:chgData name="minxin" userId="b9a05478-9ca2-4ac2-b948-1b493583318e" providerId="ADAL" clId="{0413FBC9-7321-4EC7-9025-745C3DD09AED}" dt="2023-05-04T02:42:30.960" v="4622" actId="478"/>
          <ac:picMkLst>
            <pc:docMk/>
            <pc:sldMk cId="417014191" sldId="635"/>
            <ac:picMk id="15" creationId="{FD0BA3DD-CE8B-487B-BA29-B59F7A64022E}"/>
          </ac:picMkLst>
        </pc:picChg>
        <pc:picChg chg="add mod">
          <ac:chgData name="minxin" userId="b9a05478-9ca2-4ac2-b948-1b493583318e" providerId="ADAL" clId="{0413FBC9-7321-4EC7-9025-745C3DD09AED}" dt="2023-05-04T03:30:56.095" v="4851" actId="1076"/>
          <ac:picMkLst>
            <pc:docMk/>
            <pc:sldMk cId="417014191" sldId="635"/>
            <ac:picMk id="17" creationId="{5A6C4E63-1D77-4793-AAF2-40818A890EA6}"/>
          </ac:picMkLst>
        </pc:picChg>
        <pc:picChg chg="add mod">
          <ac:chgData name="minxin" userId="b9a05478-9ca2-4ac2-b948-1b493583318e" providerId="ADAL" clId="{0413FBC9-7321-4EC7-9025-745C3DD09AED}" dt="2023-05-04T03:31:19.061" v="4856" actId="1076"/>
          <ac:picMkLst>
            <pc:docMk/>
            <pc:sldMk cId="417014191" sldId="635"/>
            <ac:picMk id="19" creationId="{7815740B-245C-4FAD-8FAC-3ACA2DEA3849}"/>
          </ac:picMkLst>
        </pc:picChg>
      </pc:sldChg>
      <pc:sldChg chg="addSp delSp modSp add mod modNotesTx">
        <pc:chgData name="minxin" userId="b9a05478-9ca2-4ac2-b948-1b493583318e" providerId="ADAL" clId="{0413FBC9-7321-4EC7-9025-745C3DD09AED}" dt="2023-05-04T06:56:30.251" v="5251"/>
        <pc:sldMkLst>
          <pc:docMk/>
          <pc:sldMk cId="650211127" sldId="636"/>
        </pc:sldMkLst>
        <pc:spChg chg="mod">
          <ac:chgData name="minxin" userId="b9a05478-9ca2-4ac2-b948-1b493583318e" providerId="ADAL" clId="{0413FBC9-7321-4EC7-9025-745C3DD09AED}" dt="2023-04-27T12:48:55.689" v="1868"/>
          <ac:spMkLst>
            <pc:docMk/>
            <pc:sldMk cId="650211127" sldId="636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5-04T04:18:53.825" v="5181"/>
          <ac:spMkLst>
            <pc:docMk/>
            <pc:sldMk cId="650211127" sldId="636"/>
            <ac:spMk id="4" creationId="{1794C3B2-6117-4ED1-B7ED-0C8953F0D9A1}"/>
          </ac:spMkLst>
        </pc:spChg>
        <pc:spChg chg="add del">
          <ac:chgData name="minxin" userId="b9a05478-9ca2-4ac2-b948-1b493583318e" providerId="ADAL" clId="{0413FBC9-7321-4EC7-9025-745C3DD09AED}" dt="2023-05-04T03:54:45.810" v="5001"/>
          <ac:spMkLst>
            <pc:docMk/>
            <pc:sldMk cId="650211127" sldId="636"/>
            <ac:spMk id="6" creationId="{48045CAE-E7C9-4B7A-9AB1-9E0C5A7CB6E6}"/>
          </ac:spMkLst>
        </pc:spChg>
        <pc:spChg chg="add">
          <ac:chgData name="minxin" userId="b9a05478-9ca2-4ac2-b948-1b493583318e" providerId="ADAL" clId="{0413FBC9-7321-4EC7-9025-745C3DD09AED}" dt="2023-05-04T03:54:53.830" v="5002"/>
          <ac:spMkLst>
            <pc:docMk/>
            <pc:sldMk cId="650211127" sldId="636"/>
            <ac:spMk id="7" creationId="{6DD841FA-5F28-4020-BE49-3B8244E41D96}"/>
          </ac:spMkLst>
        </pc:spChg>
        <pc:picChg chg="add del mod">
          <ac:chgData name="minxin" userId="b9a05478-9ca2-4ac2-b948-1b493583318e" providerId="ADAL" clId="{0413FBC9-7321-4EC7-9025-745C3DD09AED}" dt="2023-05-04T03:54:31.856" v="4999" actId="478"/>
          <ac:picMkLst>
            <pc:docMk/>
            <pc:sldMk cId="650211127" sldId="636"/>
            <ac:picMk id="5" creationId="{F401FD3E-4FE1-46A0-A2F1-F8ED97170BCB}"/>
          </ac:picMkLst>
        </pc:picChg>
        <pc:picChg chg="add mod">
          <ac:chgData name="minxin" userId="b9a05478-9ca2-4ac2-b948-1b493583318e" providerId="ADAL" clId="{0413FBC9-7321-4EC7-9025-745C3DD09AED}" dt="2023-05-04T04:19:36.738" v="5183" actId="167"/>
          <ac:picMkLst>
            <pc:docMk/>
            <pc:sldMk cId="650211127" sldId="636"/>
            <ac:picMk id="2054" creationId="{F5ACA22B-C115-4D19-8B9D-0738C7FC4795}"/>
          </ac:picMkLst>
        </pc:picChg>
      </pc:sldChg>
      <pc:sldChg chg="addSp delSp modSp add mod modNotesTx">
        <pc:chgData name="minxin" userId="b9a05478-9ca2-4ac2-b948-1b493583318e" providerId="ADAL" clId="{0413FBC9-7321-4EC7-9025-745C3DD09AED}" dt="2023-05-04T08:52:19.536" v="6036" actId="20577"/>
        <pc:sldMkLst>
          <pc:docMk/>
          <pc:sldMk cId="2365059054" sldId="637"/>
        </pc:sldMkLst>
        <pc:spChg chg="mod">
          <ac:chgData name="minxin" userId="b9a05478-9ca2-4ac2-b948-1b493583318e" providerId="ADAL" clId="{0413FBC9-7321-4EC7-9025-745C3DD09AED}" dt="2023-05-04T06:50:32.991" v="5250"/>
          <ac:spMkLst>
            <pc:docMk/>
            <pc:sldMk cId="2365059054" sldId="637"/>
            <ac:spMk id="4" creationId="{1794C3B2-6117-4ED1-B7ED-0C8953F0D9A1}"/>
          </ac:spMkLst>
        </pc:spChg>
        <pc:spChg chg="add del">
          <ac:chgData name="minxin" userId="b9a05478-9ca2-4ac2-b948-1b493583318e" providerId="ADAL" clId="{0413FBC9-7321-4EC7-9025-745C3DD09AED}" dt="2023-04-29T03:06:30.427" v="2064" actId="22"/>
          <ac:spMkLst>
            <pc:docMk/>
            <pc:sldMk cId="2365059054" sldId="637"/>
            <ac:spMk id="5" creationId="{61841273-3622-48B1-B35D-9F4B05A6DA66}"/>
          </ac:spMkLst>
        </pc:spChg>
      </pc:sldChg>
      <pc:sldChg chg="addSp delSp modSp add mod modNotesTx">
        <pc:chgData name="minxin" userId="b9a05478-9ca2-4ac2-b948-1b493583318e" providerId="ADAL" clId="{0413FBC9-7321-4EC7-9025-745C3DD09AED}" dt="2023-05-04T08:57:04.168" v="6091" actId="20577"/>
        <pc:sldMkLst>
          <pc:docMk/>
          <pc:sldMk cId="3719937511" sldId="638"/>
        </pc:sldMkLst>
        <pc:spChg chg="mod">
          <ac:chgData name="minxin" userId="b9a05478-9ca2-4ac2-b948-1b493583318e" providerId="ADAL" clId="{0413FBC9-7321-4EC7-9025-745C3DD09AED}" dt="2023-05-04T08:56:06.331" v="6061" actId="20577"/>
          <ac:spMkLst>
            <pc:docMk/>
            <pc:sldMk cId="3719937511" sldId="638"/>
            <ac:spMk id="4" creationId="{1794C3B2-6117-4ED1-B7ED-0C8953F0D9A1}"/>
          </ac:spMkLst>
        </pc:spChg>
        <pc:spChg chg="add mod">
          <ac:chgData name="minxin" userId="b9a05478-9ca2-4ac2-b948-1b493583318e" providerId="ADAL" clId="{0413FBC9-7321-4EC7-9025-745C3DD09AED}" dt="2023-05-04T08:55:35.744" v="6056" actId="113"/>
          <ac:spMkLst>
            <pc:docMk/>
            <pc:sldMk cId="3719937511" sldId="638"/>
            <ac:spMk id="11" creationId="{87AD85F9-1BFC-471B-8A7B-2E9E8D0436B8}"/>
          </ac:spMkLst>
        </pc:spChg>
        <pc:spChg chg="add mod">
          <ac:chgData name="minxin" userId="b9a05478-9ca2-4ac2-b948-1b493583318e" providerId="ADAL" clId="{0413FBC9-7321-4EC7-9025-745C3DD09AED}" dt="2023-05-04T08:55:47.910" v="6060" actId="20577"/>
          <ac:spMkLst>
            <pc:docMk/>
            <pc:sldMk cId="3719937511" sldId="638"/>
            <ac:spMk id="12" creationId="{B5313628-A549-494E-B730-46CB17FA392E}"/>
          </ac:spMkLst>
        </pc:spChg>
        <pc:picChg chg="add mod">
          <ac:chgData name="minxin" userId="b9a05478-9ca2-4ac2-b948-1b493583318e" providerId="ADAL" clId="{0413FBC9-7321-4EC7-9025-745C3DD09AED}" dt="2023-05-04T07:00:20.021" v="5336" actId="1076"/>
          <ac:picMkLst>
            <pc:docMk/>
            <pc:sldMk cId="3719937511" sldId="638"/>
            <ac:picMk id="5" creationId="{54ADF11A-E446-414F-BFC5-FD0EFB729E5F}"/>
          </ac:picMkLst>
        </pc:picChg>
        <pc:picChg chg="add del mod">
          <ac:chgData name="minxin" userId="b9a05478-9ca2-4ac2-b948-1b493583318e" providerId="ADAL" clId="{0413FBC9-7321-4EC7-9025-745C3DD09AED}" dt="2023-05-02T14:34:55.546" v="2626" actId="478"/>
          <ac:picMkLst>
            <pc:docMk/>
            <pc:sldMk cId="3719937511" sldId="638"/>
            <ac:picMk id="7" creationId="{F959D4AB-D61C-409B-8FFD-5B0E2F1D71E8}"/>
          </ac:picMkLst>
        </pc:picChg>
        <pc:picChg chg="add del mod">
          <ac:chgData name="minxin" userId="b9a05478-9ca2-4ac2-b948-1b493583318e" providerId="ADAL" clId="{0413FBC9-7321-4EC7-9025-745C3DD09AED}" dt="2023-05-04T07:27:35.726" v="5539" actId="478"/>
          <ac:picMkLst>
            <pc:docMk/>
            <pc:sldMk cId="3719937511" sldId="638"/>
            <ac:picMk id="9" creationId="{263F2884-489E-4479-AB74-536371C6AF3F}"/>
          </ac:picMkLst>
        </pc:picChg>
      </pc:sldChg>
      <pc:sldChg chg="addSp delSp modSp add del mod modNotesTx">
        <pc:chgData name="minxin" userId="b9a05478-9ca2-4ac2-b948-1b493583318e" providerId="ADAL" clId="{0413FBC9-7321-4EC7-9025-745C3DD09AED}" dt="2023-05-04T08:30:52.876" v="5908" actId="2696"/>
        <pc:sldMkLst>
          <pc:docMk/>
          <pc:sldMk cId="972041088" sldId="639"/>
        </pc:sldMkLst>
        <pc:spChg chg="mod">
          <ac:chgData name="minxin" userId="b9a05478-9ca2-4ac2-b948-1b493583318e" providerId="ADAL" clId="{0413FBC9-7321-4EC7-9025-745C3DD09AED}" dt="2023-05-02T14:41:48.787" v="2709"/>
          <ac:spMkLst>
            <pc:docMk/>
            <pc:sldMk cId="972041088" sldId="639"/>
            <ac:spMk id="4" creationId="{1794C3B2-6117-4ED1-B7ED-0C8953F0D9A1}"/>
          </ac:spMkLst>
        </pc:spChg>
        <pc:picChg chg="del">
          <ac:chgData name="minxin" userId="b9a05478-9ca2-4ac2-b948-1b493583318e" providerId="ADAL" clId="{0413FBC9-7321-4EC7-9025-745C3DD09AED}" dt="2023-05-02T14:41:08.328" v="2701" actId="478"/>
          <ac:picMkLst>
            <pc:docMk/>
            <pc:sldMk cId="972041088" sldId="639"/>
            <ac:picMk id="5" creationId="{54ADF11A-E446-414F-BFC5-FD0EFB729E5F}"/>
          </ac:picMkLst>
        </pc:picChg>
        <pc:picChg chg="add mod">
          <ac:chgData name="minxin" userId="b9a05478-9ca2-4ac2-b948-1b493583318e" providerId="ADAL" clId="{0413FBC9-7321-4EC7-9025-745C3DD09AED}" dt="2023-05-02T15:06:23.255" v="2713" actId="1076"/>
          <ac:picMkLst>
            <pc:docMk/>
            <pc:sldMk cId="972041088" sldId="639"/>
            <ac:picMk id="6" creationId="{8D7EB1C7-398C-45EB-BB34-F1B6B984C958}"/>
          </ac:picMkLst>
        </pc:picChg>
        <pc:picChg chg="del">
          <ac:chgData name="minxin" userId="b9a05478-9ca2-4ac2-b948-1b493583318e" providerId="ADAL" clId="{0413FBC9-7321-4EC7-9025-745C3DD09AED}" dt="2023-05-02T14:41:01.122" v="2699" actId="478"/>
          <ac:picMkLst>
            <pc:docMk/>
            <pc:sldMk cId="972041088" sldId="639"/>
            <ac:picMk id="9" creationId="{263F2884-489E-4479-AB74-536371C6AF3F}"/>
          </ac:picMkLst>
        </pc:picChg>
      </pc:sldChg>
      <pc:sldChg chg="addSp delSp modSp add mod modNotesTx">
        <pc:chgData name="minxin" userId="b9a05478-9ca2-4ac2-b948-1b493583318e" providerId="ADAL" clId="{0413FBC9-7321-4EC7-9025-745C3DD09AED}" dt="2023-05-04T09:23:06.680" v="6199"/>
        <pc:sldMkLst>
          <pc:docMk/>
          <pc:sldMk cId="2168849359" sldId="640"/>
        </pc:sldMkLst>
        <pc:spChg chg="mod">
          <ac:chgData name="minxin" userId="b9a05478-9ca2-4ac2-b948-1b493583318e" providerId="ADAL" clId="{0413FBC9-7321-4EC7-9025-745C3DD09AED}" dt="2023-05-03T03:18:37.486" v="2940"/>
          <ac:spMkLst>
            <pc:docMk/>
            <pc:sldMk cId="2168849359" sldId="640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5-04T09:23:06.680" v="6199"/>
          <ac:spMkLst>
            <pc:docMk/>
            <pc:sldMk cId="2168849359" sldId="640"/>
            <ac:spMk id="4" creationId="{1794C3B2-6117-4ED1-B7ED-0C8953F0D9A1}"/>
          </ac:spMkLst>
        </pc:spChg>
        <pc:picChg chg="add del mod">
          <ac:chgData name="minxin" userId="b9a05478-9ca2-4ac2-b948-1b493583318e" providerId="ADAL" clId="{0413FBC9-7321-4EC7-9025-745C3DD09AED}" dt="2023-05-03T03:14:45.033" v="2876" actId="478"/>
          <ac:picMkLst>
            <pc:docMk/>
            <pc:sldMk cId="2168849359" sldId="640"/>
            <ac:picMk id="5" creationId="{11C96CD0-90DD-46A8-9067-AFFBEBD85D26}"/>
          </ac:picMkLst>
        </pc:picChg>
        <pc:picChg chg="del">
          <ac:chgData name="minxin" userId="b9a05478-9ca2-4ac2-b948-1b493583318e" providerId="ADAL" clId="{0413FBC9-7321-4EC7-9025-745C3DD09AED}" dt="2023-05-03T03:13:23.104" v="2828" actId="478"/>
          <ac:picMkLst>
            <pc:docMk/>
            <pc:sldMk cId="2168849359" sldId="640"/>
            <ac:picMk id="6" creationId="{8D7EB1C7-398C-45EB-BB34-F1B6B984C958}"/>
          </ac:picMkLst>
        </pc:picChg>
        <pc:picChg chg="add del mod">
          <ac:chgData name="minxin" userId="b9a05478-9ca2-4ac2-b948-1b493583318e" providerId="ADAL" clId="{0413FBC9-7321-4EC7-9025-745C3DD09AED}" dt="2023-05-03T07:58:13.363" v="3472" actId="478"/>
          <ac:picMkLst>
            <pc:docMk/>
            <pc:sldMk cId="2168849359" sldId="640"/>
            <ac:picMk id="8" creationId="{E3EA945E-D006-4765-B723-587E3BAFEEFD}"/>
          </ac:picMkLst>
        </pc:picChg>
        <pc:picChg chg="add del mod">
          <ac:chgData name="minxin" userId="b9a05478-9ca2-4ac2-b948-1b493583318e" providerId="ADAL" clId="{0413FBC9-7321-4EC7-9025-745C3DD09AED}" dt="2023-05-03T03:18:39.572" v="2941" actId="478"/>
          <ac:picMkLst>
            <pc:docMk/>
            <pc:sldMk cId="2168849359" sldId="640"/>
            <ac:picMk id="9" creationId="{7A5FB4A3-432C-4B3F-9ED3-F6950A797F4D}"/>
          </ac:picMkLst>
        </pc:picChg>
        <pc:picChg chg="add del mod">
          <ac:chgData name="minxin" userId="b9a05478-9ca2-4ac2-b948-1b493583318e" providerId="ADAL" clId="{0413FBC9-7321-4EC7-9025-745C3DD09AED}" dt="2023-05-03T03:41:58.064" v="3007" actId="21"/>
          <ac:picMkLst>
            <pc:docMk/>
            <pc:sldMk cId="2168849359" sldId="640"/>
            <ac:picMk id="11" creationId="{E4D19A66-CC8D-48A0-AF9D-56A355CCAB4D}"/>
          </ac:picMkLst>
        </pc:picChg>
        <pc:picChg chg="add mod">
          <ac:chgData name="minxin" userId="b9a05478-9ca2-4ac2-b948-1b493583318e" providerId="ADAL" clId="{0413FBC9-7321-4EC7-9025-745C3DD09AED}" dt="2023-05-03T08:40:55.816" v="3584" actId="1076"/>
          <ac:picMkLst>
            <pc:docMk/>
            <pc:sldMk cId="2168849359" sldId="640"/>
            <ac:picMk id="13" creationId="{552083A5-BCF6-45CF-8CFC-BF247BA5602A}"/>
          </ac:picMkLst>
        </pc:picChg>
        <pc:picChg chg="add mod">
          <ac:chgData name="minxin" userId="b9a05478-9ca2-4ac2-b948-1b493583318e" providerId="ADAL" clId="{0413FBC9-7321-4EC7-9025-745C3DD09AED}" dt="2023-05-03T08:40:57.428" v="3585" actId="1076"/>
          <ac:picMkLst>
            <pc:docMk/>
            <pc:sldMk cId="2168849359" sldId="640"/>
            <ac:picMk id="14" creationId="{3540CFD5-119F-4AEF-962A-CA70CFC56E93}"/>
          </ac:picMkLst>
        </pc:picChg>
      </pc:sldChg>
      <pc:sldChg chg="addSp delSp modSp add mod ord modNotesTx">
        <pc:chgData name="minxin" userId="b9a05478-9ca2-4ac2-b948-1b493583318e" providerId="ADAL" clId="{0413FBC9-7321-4EC7-9025-745C3DD09AED}" dt="2023-05-04T02:29:28.101" v="4615" actId="14100"/>
        <pc:sldMkLst>
          <pc:docMk/>
          <pc:sldMk cId="3000271540" sldId="641"/>
        </pc:sldMkLst>
        <pc:spChg chg="mod">
          <ac:chgData name="minxin" userId="b9a05478-9ca2-4ac2-b948-1b493583318e" providerId="ADAL" clId="{0413FBC9-7321-4EC7-9025-745C3DD09AED}" dt="2023-05-03T14:43:32.736" v="4108"/>
          <ac:spMkLst>
            <pc:docMk/>
            <pc:sldMk cId="3000271540" sldId="641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5-03T15:05:27.408" v="4143"/>
          <ac:spMkLst>
            <pc:docMk/>
            <pc:sldMk cId="3000271540" sldId="641"/>
            <ac:spMk id="4" creationId="{1794C3B2-6117-4ED1-B7ED-0C8953F0D9A1}"/>
          </ac:spMkLst>
        </pc:spChg>
        <pc:picChg chg="add del mod">
          <ac:chgData name="minxin" userId="b9a05478-9ca2-4ac2-b948-1b493583318e" providerId="ADAL" clId="{0413FBC9-7321-4EC7-9025-745C3DD09AED}" dt="2023-05-03T14:43:22.650" v="4106" actId="478"/>
          <ac:picMkLst>
            <pc:docMk/>
            <pc:sldMk cId="3000271540" sldId="641"/>
            <ac:picMk id="5" creationId="{3D4169BC-EB62-42DA-9AE6-58800E5F0A5D}"/>
          </ac:picMkLst>
        </pc:picChg>
        <pc:picChg chg="add mod">
          <ac:chgData name="minxin" userId="b9a05478-9ca2-4ac2-b948-1b493583318e" providerId="ADAL" clId="{0413FBC9-7321-4EC7-9025-745C3DD09AED}" dt="2023-05-04T02:29:28.101" v="4615" actId="14100"/>
          <ac:picMkLst>
            <pc:docMk/>
            <pc:sldMk cId="3000271540" sldId="641"/>
            <ac:picMk id="7" creationId="{FE51087E-2EA8-44AD-838D-BB67692CA4A3}"/>
          </ac:picMkLst>
        </pc:picChg>
        <pc:picChg chg="del">
          <ac:chgData name="minxin" userId="b9a05478-9ca2-4ac2-b948-1b493583318e" providerId="ADAL" clId="{0413FBC9-7321-4EC7-9025-745C3DD09AED}" dt="2023-05-03T03:18:52.206" v="2949" actId="478"/>
          <ac:picMkLst>
            <pc:docMk/>
            <pc:sldMk cId="3000271540" sldId="641"/>
            <ac:picMk id="8" creationId="{E3EA945E-D006-4765-B723-587E3BAFEEFD}"/>
          </ac:picMkLst>
        </pc:picChg>
      </pc:sldChg>
      <pc:sldChg chg="add del">
        <pc:chgData name="minxin" userId="b9a05478-9ca2-4ac2-b948-1b493583318e" providerId="ADAL" clId="{0413FBC9-7321-4EC7-9025-745C3DD09AED}" dt="2023-05-04T03:57:36.770" v="5035" actId="2696"/>
        <pc:sldMkLst>
          <pc:docMk/>
          <pc:sldMk cId="2134549149" sldId="642"/>
        </pc:sldMkLst>
      </pc:sldChg>
      <pc:sldChg chg="addSp modSp add mod modAnim modNotesTx">
        <pc:chgData name="minxin" userId="b9a05478-9ca2-4ac2-b948-1b493583318e" providerId="ADAL" clId="{0413FBC9-7321-4EC7-9025-745C3DD09AED}" dt="2023-05-03T13:23:35.758" v="4042" actId="1076"/>
        <pc:sldMkLst>
          <pc:docMk/>
          <pc:sldMk cId="1675829110" sldId="643"/>
        </pc:sldMkLst>
        <pc:spChg chg="mod">
          <ac:chgData name="minxin" userId="b9a05478-9ca2-4ac2-b948-1b493583318e" providerId="ADAL" clId="{0413FBC9-7321-4EC7-9025-745C3DD09AED}" dt="2023-05-03T13:03:29.717" v="3832"/>
          <ac:spMkLst>
            <pc:docMk/>
            <pc:sldMk cId="1675829110" sldId="643"/>
            <ac:spMk id="4" creationId="{1794C3B2-6117-4ED1-B7ED-0C8953F0D9A1}"/>
          </ac:spMkLst>
        </pc:spChg>
        <pc:picChg chg="mod ord">
          <ac:chgData name="minxin" userId="b9a05478-9ca2-4ac2-b948-1b493583318e" providerId="ADAL" clId="{0413FBC9-7321-4EC7-9025-745C3DD09AED}" dt="2023-05-03T12:12:00.991" v="3716" actId="1076"/>
          <ac:picMkLst>
            <pc:docMk/>
            <pc:sldMk cId="1675829110" sldId="643"/>
            <ac:picMk id="5" creationId="{3D4169BC-EB62-42DA-9AE6-58800E5F0A5D}"/>
          </ac:picMkLst>
        </pc:picChg>
        <pc:picChg chg="add mod">
          <ac:chgData name="minxin" userId="b9a05478-9ca2-4ac2-b948-1b493583318e" providerId="ADAL" clId="{0413FBC9-7321-4EC7-9025-745C3DD09AED}" dt="2023-05-03T13:23:35.758" v="4042" actId="1076"/>
          <ac:picMkLst>
            <pc:docMk/>
            <pc:sldMk cId="1675829110" sldId="643"/>
            <ac:picMk id="1026" creationId="{FCB0AAB7-A80C-4734-9BF3-F294FEFAF187}"/>
          </ac:picMkLst>
        </pc:picChg>
      </pc:sldChg>
      <pc:sldChg chg="delSp modSp add del mod modNotesTx">
        <pc:chgData name="minxin" userId="b9a05478-9ca2-4ac2-b948-1b493583318e" providerId="ADAL" clId="{0413FBC9-7321-4EC7-9025-745C3DD09AED}" dt="2023-05-03T08:48:08.002" v="3660" actId="47"/>
        <pc:sldMkLst>
          <pc:docMk/>
          <pc:sldMk cId="3662560402" sldId="643"/>
        </pc:sldMkLst>
        <pc:spChg chg="mod">
          <ac:chgData name="minxin" userId="b9a05478-9ca2-4ac2-b948-1b493583318e" providerId="ADAL" clId="{0413FBC9-7321-4EC7-9025-745C3DD09AED}" dt="2023-05-03T08:00:40.632" v="3482"/>
          <ac:spMkLst>
            <pc:docMk/>
            <pc:sldMk cId="3662560402" sldId="643"/>
            <ac:spMk id="4" creationId="{1794C3B2-6117-4ED1-B7ED-0C8953F0D9A1}"/>
          </ac:spMkLst>
        </pc:spChg>
        <pc:picChg chg="del mod">
          <ac:chgData name="minxin" userId="b9a05478-9ca2-4ac2-b948-1b493583318e" providerId="ADAL" clId="{0413FBC9-7321-4EC7-9025-745C3DD09AED}" dt="2023-05-03T08:09:09.226" v="3496" actId="21"/>
          <ac:picMkLst>
            <pc:docMk/>
            <pc:sldMk cId="3662560402" sldId="643"/>
            <ac:picMk id="8" creationId="{E3EA945E-D006-4765-B723-587E3BAFEEFD}"/>
          </ac:picMkLst>
        </pc:picChg>
        <pc:picChg chg="del">
          <ac:chgData name="minxin" userId="b9a05478-9ca2-4ac2-b948-1b493583318e" providerId="ADAL" clId="{0413FBC9-7321-4EC7-9025-745C3DD09AED}" dt="2023-05-03T08:00:17.555" v="3476" actId="478"/>
          <ac:picMkLst>
            <pc:docMk/>
            <pc:sldMk cId="3662560402" sldId="643"/>
            <ac:picMk id="13" creationId="{552083A5-BCF6-45CF-8CFC-BF247BA5602A}"/>
          </ac:picMkLst>
        </pc:picChg>
      </pc:sldChg>
      <pc:sldChg chg="addSp delSp modSp add mod modAnim modNotesTx">
        <pc:chgData name="minxin" userId="b9a05478-9ca2-4ac2-b948-1b493583318e" providerId="ADAL" clId="{0413FBC9-7321-4EC7-9025-745C3DD09AED}" dt="2023-05-03T13:42:39.067" v="4095" actId="20577"/>
        <pc:sldMkLst>
          <pc:docMk/>
          <pc:sldMk cId="1883157218" sldId="644"/>
        </pc:sldMkLst>
        <pc:spChg chg="mod">
          <ac:chgData name="minxin" userId="b9a05478-9ca2-4ac2-b948-1b493583318e" providerId="ADAL" clId="{0413FBC9-7321-4EC7-9025-745C3DD09AED}" dt="2023-05-03T13:16:46.801" v="3938" actId="20577"/>
          <ac:spMkLst>
            <pc:docMk/>
            <pc:sldMk cId="1883157218" sldId="644"/>
            <ac:spMk id="4" creationId="{1794C3B2-6117-4ED1-B7ED-0C8953F0D9A1}"/>
          </ac:spMkLst>
        </pc:spChg>
        <pc:spChg chg="add mod">
          <ac:chgData name="minxin" userId="b9a05478-9ca2-4ac2-b948-1b493583318e" providerId="ADAL" clId="{0413FBC9-7321-4EC7-9025-745C3DD09AED}" dt="2023-05-03T13:19:23.260" v="3988" actId="207"/>
          <ac:spMkLst>
            <pc:docMk/>
            <pc:sldMk cId="1883157218" sldId="644"/>
            <ac:spMk id="11" creationId="{52CDA841-0173-4D6C-B4B9-DF0F69FF7075}"/>
          </ac:spMkLst>
        </pc:spChg>
        <pc:picChg chg="del">
          <ac:chgData name="minxin" userId="b9a05478-9ca2-4ac2-b948-1b493583318e" providerId="ADAL" clId="{0413FBC9-7321-4EC7-9025-745C3DD09AED}" dt="2023-05-03T13:14:43.400" v="3896" actId="478"/>
          <ac:picMkLst>
            <pc:docMk/>
            <pc:sldMk cId="1883157218" sldId="644"/>
            <ac:picMk id="5" creationId="{3D4169BC-EB62-42DA-9AE6-58800E5F0A5D}"/>
          </ac:picMkLst>
        </pc:picChg>
        <pc:picChg chg="add mod">
          <ac:chgData name="minxin" userId="b9a05478-9ca2-4ac2-b948-1b493583318e" providerId="ADAL" clId="{0413FBC9-7321-4EC7-9025-745C3DD09AED}" dt="2023-05-03T13:15:48.442" v="3914" actId="1076"/>
          <ac:picMkLst>
            <pc:docMk/>
            <pc:sldMk cId="1883157218" sldId="644"/>
            <ac:picMk id="6" creationId="{6F242951-8CCA-4928-80F9-9123FE04C9F1}"/>
          </ac:picMkLst>
        </pc:picChg>
        <pc:picChg chg="add mod">
          <ac:chgData name="minxin" userId="b9a05478-9ca2-4ac2-b948-1b493583318e" providerId="ADAL" clId="{0413FBC9-7321-4EC7-9025-745C3DD09AED}" dt="2023-05-03T13:16:27.605" v="3930" actId="1076"/>
          <ac:picMkLst>
            <pc:docMk/>
            <pc:sldMk cId="1883157218" sldId="644"/>
            <ac:picMk id="8" creationId="{2E17C45D-65D8-4CC5-84AD-266CE8F056A8}"/>
          </ac:picMkLst>
        </pc:picChg>
        <pc:picChg chg="add mod">
          <ac:chgData name="minxin" userId="b9a05478-9ca2-4ac2-b948-1b493583318e" providerId="ADAL" clId="{0413FBC9-7321-4EC7-9025-745C3DD09AED}" dt="2023-05-03T13:17:15.171" v="3945" actId="14100"/>
          <ac:picMkLst>
            <pc:docMk/>
            <pc:sldMk cId="1883157218" sldId="644"/>
            <ac:picMk id="10" creationId="{A3778C0E-72CD-433B-9317-CF617B293C55}"/>
          </ac:picMkLst>
        </pc:picChg>
        <pc:picChg chg="del">
          <ac:chgData name="minxin" userId="b9a05478-9ca2-4ac2-b948-1b493583318e" providerId="ADAL" clId="{0413FBC9-7321-4EC7-9025-745C3DD09AED}" dt="2023-05-03T13:14:38.002" v="3895" actId="478"/>
          <ac:picMkLst>
            <pc:docMk/>
            <pc:sldMk cId="1883157218" sldId="644"/>
            <ac:picMk id="1026" creationId="{FCB0AAB7-A80C-4734-9BF3-F294FEFAF187}"/>
          </ac:picMkLst>
        </pc:picChg>
      </pc:sldChg>
      <pc:sldChg chg="modSp add mod modNotesTx">
        <pc:chgData name="minxin" userId="b9a05478-9ca2-4ac2-b948-1b493583318e" providerId="ADAL" clId="{0413FBC9-7321-4EC7-9025-745C3DD09AED}" dt="2023-05-03T15:52:53.837" v="4546" actId="20577"/>
        <pc:sldMkLst>
          <pc:docMk/>
          <pc:sldMk cId="1313842592" sldId="645"/>
        </pc:sldMkLst>
        <pc:spChg chg="mod">
          <ac:chgData name="minxin" userId="b9a05478-9ca2-4ac2-b948-1b493583318e" providerId="ADAL" clId="{0413FBC9-7321-4EC7-9025-745C3DD09AED}" dt="2023-05-03T14:44:30.914" v="4112"/>
          <ac:spMkLst>
            <pc:docMk/>
            <pc:sldMk cId="1313842592" sldId="645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5-03T15:52:53.837" v="4546" actId="20577"/>
          <ac:spMkLst>
            <pc:docMk/>
            <pc:sldMk cId="1313842592" sldId="645"/>
            <ac:spMk id="4" creationId="{1794C3B2-6117-4ED1-B7ED-0C8953F0D9A1}"/>
          </ac:spMkLst>
        </pc:spChg>
      </pc:sldChg>
      <pc:sldChg chg="addSp delSp modSp add mod modNotesTx">
        <pc:chgData name="minxin" userId="b9a05478-9ca2-4ac2-b948-1b493583318e" providerId="ADAL" clId="{0413FBC9-7321-4EC7-9025-745C3DD09AED}" dt="2023-05-03T15:26:33.751" v="4243" actId="20577"/>
        <pc:sldMkLst>
          <pc:docMk/>
          <pc:sldMk cId="3436143463" sldId="646"/>
        </pc:sldMkLst>
        <pc:spChg chg="mod">
          <ac:chgData name="minxin" userId="b9a05478-9ca2-4ac2-b948-1b493583318e" providerId="ADAL" clId="{0413FBC9-7321-4EC7-9025-745C3DD09AED}" dt="2023-05-03T15:07:37.215" v="4176" actId="20577"/>
          <ac:spMkLst>
            <pc:docMk/>
            <pc:sldMk cId="3436143463" sldId="646"/>
            <ac:spMk id="4" creationId="{1794C3B2-6117-4ED1-B7ED-0C8953F0D9A1}"/>
          </ac:spMkLst>
        </pc:spChg>
        <pc:picChg chg="add mod">
          <ac:chgData name="minxin" userId="b9a05478-9ca2-4ac2-b948-1b493583318e" providerId="ADAL" clId="{0413FBC9-7321-4EC7-9025-745C3DD09AED}" dt="2023-05-03T15:07:22.299" v="4170" actId="1076"/>
          <ac:picMkLst>
            <pc:docMk/>
            <pc:sldMk cId="3436143463" sldId="646"/>
            <ac:picMk id="5" creationId="{63AFAEE2-0FBC-4AD7-B4B3-A76ED813C4EC}"/>
          </ac:picMkLst>
        </pc:picChg>
        <pc:picChg chg="del">
          <ac:chgData name="minxin" userId="b9a05478-9ca2-4ac2-b948-1b493583318e" providerId="ADAL" clId="{0413FBC9-7321-4EC7-9025-745C3DD09AED}" dt="2023-05-03T15:06:37.080" v="4160" actId="478"/>
          <ac:picMkLst>
            <pc:docMk/>
            <pc:sldMk cId="3436143463" sldId="646"/>
            <ac:picMk id="7" creationId="{FE51087E-2EA8-44AD-838D-BB67692CA4A3}"/>
          </ac:picMkLst>
        </pc:picChg>
        <pc:picChg chg="add mod">
          <ac:chgData name="minxin" userId="b9a05478-9ca2-4ac2-b948-1b493583318e" providerId="ADAL" clId="{0413FBC9-7321-4EC7-9025-745C3DD09AED}" dt="2023-05-03T15:07:51.487" v="4180" actId="1076"/>
          <ac:picMkLst>
            <pc:docMk/>
            <pc:sldMk cId="3436143463" sldId="646"/>
            <ac:picMk id="8" creationId="{93AEE8B4-09AA-4BC7-8E6C-378C1F9FF162}"/>
          </ac:picMkLst>
        </pc:picChg>
      </pc:sldChg>
      <pc:sldChg chg="addSp delSp modSp add mod modNotesTx">
        <pc:chgData name="minxin" userId="b9a05478-9ca2-4ac2-b948-1b493583318e" providerId="ADAL" clId="{0413FBC9-7321-4EC7-9025-745C3DD09AED}" dt="2023-05-03T15:35:22.081" v="4340"/>
        <pc:sldMkLst>
          <pc:docMk/>
          <pc:sldMk cId="2752105440" sldId="647"/>
        </pc:sldMkLst>
        <pc:spChg chg="mod">
          <ac:chgData name="minxin" userId="b9a05478-9ca2-4ac2-b948-1b493583318e" providerId="ADAL" clId="{0413FBC9-7321-4EC7-9025-745C3DD09AED}" dt="2023-05-03T15:32:27.775" v="4319"/>
          <ac:spMkLst>
            <pc:docMk/>
            <pc:sldMk cId="2752105440" sldId="647"/>
            <ac:spMk id="4" creationId="{1794C3B2-6117-4ED1-B7ED-0C8953F0D9A1}"/>
          </ac:spMkLst>
        </pc:spChg>
        <pc:picChg chg="del">
          <ac:chgData name="minxin" userId="b9a05478-9ca2-4ac2-b948-1b493583318e" providerId="ADAL" clId="{0413FBC9-7321-4EC7-9025-745C3DD09AED}" dt="2023-05-03T15:26:47.410" v="4246" actId="478"/>
          <ac:picMkLst>
            <pc:docMk/>
            <pc:sldMk cId="2752105440" sldId="647"/>
            <ac:picMk id="5" creationId="{63AFAEE2-0FBC-4AD7-B4B3-A76ED813C4EC}"/>
          </ac:picMkLst>
        </pc:picChg>
        <pc:picChg chg="add mod">
          <ac:chgData name="minxin" userId="b9a05478-9ca2-4ac2-b948-1b493583318e" providerId="ADAL" clId="{0413FBC9-7321-4EC7-9025-745C3DD09AED}" dt="2023-05-03T15:32:38.207" v="4323" actId="1076"/>
          <ac:picMkLst>
            <pc:docMk/>
            <pc:sldMk cId="2752105440" sldId="647"/>
            <ac:picMk id="6" creationId="{E166A988-429B-43DD-A606-6D06C98B883D}"/>
          </ac:picMkLst>
        </pc:picChg>
        <pc:picChg chg="del">
          <ac:chgData name="minxin" userId="b9a05478-9ca2-4ac2-b948-1b493583318e" providerId="ADAL" clId="{0413FBC9-7321-4EC7-9025-745C3DD09AED}" dt="2023-05-03T15:26:46.881" v="4245" actId="478"/>
          <ac:picMkLst>
            <pc:docMk/>
            <pc:sldMk cId="2752105440" sldId="647"/>
            <ac:picMk id="8" creationId="{93AEE8B4-09AA-4BC7-8E6C-378C1F9FF162}"/>
          </ac:picMkLst>
        </pc:picChg>
      </pc:sldChg>
      <pc:sldChg chg="addSp delSp modSp add mod modNotesTx">
        <pc:chgData name="minxin" userId="b9a05478-9ca2-4ac2-b948-1b493583318e" providerId="ADAL" clId="{0413FBC9-7321-4EC7-9025-745C3DD09AED}" dt="2023-05-03T15:46:02.742" v="4464" actId="20577"/>
        <pc:sldMkLst>
          <pc:docMk/>
          <pc:sldMk cId="524201385" sldId="648"/>
        </pc:sldMkLst>
        <pc:spChg chg="mod">
          <ac:chgData name="minxin" userId="b9a05478-9ca2-4ac2-b948-1b493583318e" providerId="ADAL" clId="{0413FBC9-7321-4EC7-9025-745C3DD09AED}" dt="2023-05-03T15:39:30.975" v="4404"/>
          <ac:spMkLst>
            <pc:docMk/>
            <pc:sldMk cId="524201385" sldId="648"/>
            <ac:spMk id="4" creationId="{1794C3B2-6117-4ED1-B7ED-0C8953F0D9A1}"/>
          </ac:spMkLst>
        </pc:spChg>
        <pc:picChg chg="add del mod">
          <ac:chgData name="minxin" userId="b9a05478-9ca2-4ac2-b948-1b493583318e" providerId="ADAL" clId="{0413FBC9-7321-4EC7-9025-745C3DD09AED}" dt="2023-05-03T15:39:12.155" v="4395" actId="478"/>
          <ac:picMkLst>
            <pc:docMk/>
            <pc:sldMk cId="524201385" sldId="648"/>
            <ac:picMk id="5" creationId="{09C10A40-68B7-4524-A851-A1791757F04F}"/>
          </ac:picMkLst>
        </pc:picChg>
        <pc:picChg chg="del">
          <ac:chgData name="minxin" userId="b9a05478-9ca2-4ac2-b948-1b493583318e" providerId="ADAL" clId="{0413FBC9-7321-4EC7-9025-745C3DD09AED}" dt="2023-05-03T15:35:36.487" v="4349" actId="478"/>
          <ac:picMkLst>
            <pc:docMk/>
            <pc:sldMk cId="524201385" sldId="648"/>
            <ac:picMk id="6" creationId="{E166A988-429B-43DD-A606-6D06C98B883D}"/>
          </ac:picMkLst>
        </pc:picChg>
        <pc:picChg chg="add mod">
          <ac:chgData name="minxin" userId="b9a05478-9ca2-4ac2-b948-1b493583318e" providerId="ADAL" clId="{0413FBC9-7321-4EC7-9025-745C3DD09AED}" dt="2023-05-03T15:39:20.395" v="4398" actId="14100"/>
          <ac:picMkLst>
            <pc:docMk/>
            <pc:sldMk cId="524201385" sldId="648"/>
            <ac:picMk id="8" creationId="{DC951F7E-5A13-49D2-AF83-A7D6C4C24A67}"/>
          </ac:picMkLst>
        </pc:picChg>
        <pc:picChg chg="add del mod">
          <ac:chgData name="minxin" userId="b9a05478-9ca2-4ac2-b948-1b493583318e" providerId="ADAL" clId="{0413FBC9-7321-4EC7-9025-745C3DD09AED}" dt="2023-05-03T15:39:42.956" v="4408" actId="478"/>
          <ac:picMkLst>
            <pc:docMk/>
            <pc:sldMk cId="524201385" sldId="648"/>
            <ac:picMk id="10" creationId="{94ACA298-90CB-44F8-8B0B-E798B85BDA14}"/>
          </ac:picMkLst>
        </pc:picChg>
        <pc:picChg chg="add mod">
          <ac:chgData name="minxin" userId="b9a05478-9ca2-4ac2-b948-1b493583318e" providerId="ADAL" clId="{0413FBC9-7321-4EC7-9025-745C3DD09AED}" dt="2023-05-03T15:39:52.537" v="4412" actId="1076"/>
          <ac:picMkLst>
            <pc:docMk/>
            <pc:sldMk cId="524201385" sldId="648"/>
            <ac:picMk id="12" creationId="{FCEDFFE2-6C30-4257-852C-C957265B8258}"/>
          </ac:picMkLst>
        </pc:picChg>
        <pc:picChg chg="add mod">
          <ac:chgData name="minxin" userId="b9a05478-9ca2-4ac2-b948-1b493583318e" providerId="ADAL" clId="{0413FBC9-7321-4EC7-9025-745C3DD09AED}" dt="2023-05-03T15:40:02.597" v="4416" actId="1076"/>
          <ac:picMkLst>
            <pc:docMk/>
            <pc:sldMk cId="524201385" sldId="648"/>
            <ac:picMk id="14" creationId="{B640FD15-4CE1-4574-9D53-F7D1A68DC486}"/>
          </ac:picMkLst>
        </pc:picChg>
      </pc:sldChg>
      <pc:sldChg chg="addSp delSp modSp add mod modNotesTx">
        <pc:chgData name="minxin" userId="b9a05478-9ca2-4ac2-b948-1b493583318e" providerId="ADAL" clId="{0413FBC9-7321-4EC7-9025-745C3DD09AED}" dt="2023-05-04T02:04:30.745" v="4564" actId="20577"/>
        <pc:sldMkLst>
          <pc:docMk/>
          <pc:sldMk cId="536268697" sldId="649"/>
        </pc:sldMkLst>
        <pc:spChg chg="mod">
          <ac:chgData name="minxin" userId="b9a05478-9ca2-4ac2-b948-1b493583318e" providerId="ADAL" clId="{0413FBC9-7321-4EC7-9025-745C3DD09AED}" dt="2023-05-03T15:46:14.836" v="4475"/>
          <ac:spMkLst>
            <pc:docMk/>
            <pc:sldMk cId="536268697" sldId="649"/>
            <ac:spMk id="4" creationId="{1794C3B2-6117-4ED1-B7ED-0C8953F0D9A1}"/>
          </ac:spMkLst>
        </pc:spChg>
        <pc:picChg chg="add mod">
          <ac:chgData name="minxin" userId="b9a05478-9ca2-4ac2-b948-1b493583318e" providerId="ADAL" clId="{0413FBC9-7321-4EC7-9025-745C3DD09AED}" dt="2023-05-03T15:49:14.586" v="4523" actId="1076"/>
          <ac:picMkLst>
            <pc:docMk/>
            <pc:sldMk cId="536268697" sldId="649"/>
            <ac:picMk id="5" creationId="{03614D26-9897-4CCC-AC4A-A21E5A7B8646}"/>
          </ac:picMkLst>
        </pc:picChg>
        <pc:picChg chg="del">
          <ac:chgData name="minxin" userId="b9a05478-9ca2-4ac2-b948-1b493583318e" providerId="ADAL" clId="{0413FBC9-7321-4EC7-9025-745C3DD09AED}" dt="2023-05-03T15:46:10.156" v="4466" actId="478"/>
          <ac:picMkLst>
            <pc:docMk/>
            <pc:sldMk cId="536268697" sldId="649"/>
            <ac:picMk id="7" creationId="{FE51087E-2EA8-44AD-838D-BB67692CA4A3}"/>
          </ac:picMkLst>
        </pc:picChg>
      </pc:sldChg>
      <pc:sldChg chg="addSp delSp modSp add mod modNotesTx">
        <pc:chgData name="minxin" userId="b9a05478-9ca2-4ac2-b948-1b493583318e" providerId="ADAL" clId="{0413FBC9-7321-4EC7-9025-745C3DD09AED}" dt="2023-05-04T03:25:16.858" v="4782" actId="20577"/>
        <pc:sldMkLst>
          <pc:docMk/>
          <pc:sldMk cId="2004931039" sldId="650"/>
        </pc:sldMkLst>
        <pc:spChg chg="mod">
          <ac:chgData name="minxin" userId="b9a05478-9ca2-4ac2-b948-1b493583318e" providerId="ADAL" clId="{0413FBC9-7321-4EC7-9025-745C3DD09AED}" dt="2023-05-04T02:45:57.006" v="4672" actId="6549"/>
          <ac:spMkLst>
            <pc:docMk/>
            <pc:sldMk cId="2004931039" sldId="650"/>
            <ac:spMk id="4" creationId="{1794C3B2-6117-4ED1-B7ED-0C8953F0D9A1}"/>
          </ac:spMkLst>
        </pc:spChg>
        <pc:picChg chg="del">
          <ac:chgData name="minxin" userId="b9a05478-9ca2-4ac2-b948-1b493583318e" providerId="ADAL" clId="{0413FBC9-7321-4EC7-9025-745C3DD09AED}" dt="2023-05-04T02:43:43.457" v="4636" actId="478"/>
          <ac:picMkLst>
            <pc:docMk/>
            <pc:sldMk cId="2004931039" sldId="650"/>
            <ac:picMk id="5" creationId="{C3EA6891-8D95-43AB-90DC-15B3DA8286E1}"/>
          </ac:picMkLst>
        </pc:picChg>
        <pc:picChg chg="add mod ord">
          <ac:chgData name="minxin" userId="b9a05478-9ca2-4ac2-b948-1b493583318e" providerId="ADAL" clId="{0413FBC9-7321-4EC7-9025-745C3DD09AED}" dt="2023-05-04T02:46:06.249" v="4677" actId="1076"/>
          <ac:picMkLst>
            <pc:docMk/>
            <pc:sldMk cId="2004931039" sldId="650"/>
            <ac:picMk id="6" creationId="{54FF8A30-40DE-4E04-8377-7B394E15750B}"/>
          </ac:picMkLst>
        </pc:picChg>
        <pc:picChg chg="add mod">
          <ac:chgData name="minxin" userId="b9a05478-9ca2-4ac2-b948-1b493583318e" providerId="ADAL" clId="{0413FBC9-7321-4EC7-9025-745C3DD09AED}" dt="2023-05-04T02:46:22.342" v="4682" actId="1076"/>
          <ac:picMkLst>
            <pc:docMk/>
            <pc:sldMk cId="2004931039" sldId="650"/>
            <ac:picMk id="7" creationId="{930A2B1C-5F90-4139-A006-08B710311514}"/>
          </ac:picMkLst>
        </pc:picChg>
      </pc:sldChg>
      <pc:sldChg chg="addSp delSp modSp add mod modNotesTx">
        <pc:chgData name="minxin" userId="b9a05478-9ca2-4ac2-b948-1b493583318e" providerId="ADAL" clId="{0413FBC9-7321-4EC7-9025-745C3DD09AED}" dt="2023-05-04T09:23:38.961" v="6201" actId="20577"/>
        <pc:sldMkLst>
          <pc:docMk/>
          <pc:sldMk cId="2346622211" sldId="651"/>
        </pc:sldMkLst>
        <pc:spChg chg="mod">
          <ac:chgData name="minxin" userId="b9a05478-9ca2-4ac2-b948-1b493583318e" providerId="ADAL" clId="{0413FBC9-7321-4EC7-9025-745C3DD09AED}" dt="2023-05-04T03:42:44.262" v="4980"/>
          <ac:spMkLst>
            <pc:docMk/>
            <pc:sldMk cId="2346622211" sldId="651"/>
            <ac:spMk id="3" creationId="{EBDC76DD-4099-4D8E-AA44-DAF8DC0E1E00}"/>
          </ac:spMkLst>
        </pc:spChg>
        <pc:spChg chg="mod">
          <ac:chgData name="minxin" userId="b9a05478-9ca2-4ac2-b948-1b493583318e" providerId="ADAL" clId="{0413FBC9-7321-4EC7-9025-745C3DD09AED}" dt="2023-05-04T04:05:36.890" v="5137"/>
          <ac:spMkLst>
            <pc:docMk/>
            <pc:sldMk cId="2346622211" sldId="651"/>
            <ac:spMk id="4" creationId="{1794C3B2-6117-4ED1-B7ED-0C8953F0D9A1}"/>
          </ac:spMkLst>
        </pc:spChg>
        <pc:picChg chg="add mod">
          <ac:chgData name="minxin" userId="b9a05478-9ca2-4ac2-b948-1b493583318e" providerId="ADAL" clId="{0413FBC9-7321-4EC7-9025-745C3DD09AED}" dt="2023-05-04T03:59:52" v="5062" actId="14100"/>
          <ac:picMkLst>
            <pc:docMk/>
            <pc:sldMk cId="2346622211" sldId="651"/>
            <ac:picMk id="5" creationId="{0FEA5529-7647-45C8-95C3-A19BE36BBB11}"/>
          </ac:picMkLst>
        </pc:picChg>
        <pc:picChg chg="del">
          <ac:chgData name="minxin" userId="b9a05478-9ca2-4ac2-b948-1b493583318e" providerId="ADAL" clId="{0413FBC9-7321-4EC7-9025-745C3DD09AED}" dt="2023-05-04T03:42:55.805" v="4988" actId="478"/>
          <ac:picMkLst>
            <pc:docMk/>
            <pc:sldMk cId="2346622211" sldId="651"/>
            <ac:picMk id="17" creationId="{5A6C4E63-1D77-4793-AAF2-40818A890EA6}"/>
          </ac:picMkLst>
        </pc:picChg>
        <pc:picChg chg="del">
          <ac:chgData name="minxin" userId="b9a05478-9ca2-4ac2-b948-1b493583318e" providerId="ADAL" clId="{0413FBC9-7321-4EC7-9025-745C3DD09AED}" dt="2023-05-04T03:42:56.298" v="4989" actId="478"/>
          <ac:picMkLst>
            <pc:docMk/>
            <pc:sldMk cId="2346622211" sldId="651"/>
            <ac:picMk id="19" creationId="{7815740B-245C-4FAD-8FAC-3ACA2DEA3849}"/>
          </ac:picMkLst>
        </pc:picChg>
      </pc:sldChg>
      <pc:sldChg chg="addSp delSp modSp add mod modNotesTx">
        <pc:chgData name="minxin" userId="b9a05478-9ca2-4ac2-b948-1b493583318e" providerId="ADAL" clId="{0413FBC9-7321-4EC7-9025-745C3DD09AED}" dt="2023-05-04T09:22:50.898" v="6197" actId="20577"/>
        <pc:sldMkLst>
          <pc:docMk/>
          <pc:sldMk cId="906672196" sldId="652"/>
        </pc:sldMkLst>
        <pc:spChg chg="mod">
          <ac:chgData name="minxin" userId="b9a05478-9ca2-4ac2-b948-1b493583318e" providerId="ADAL" clId="{0413FBC9-7321-4EC7-9025-745C3DD09AED}" dt="2023-05-04T09:21:00.264" v="6164" actId="20577"/>
          <ac:spMkLst>
            <pc:docMk/>
            <pc:sldMk cId="906672196" sldId="652"/>
            <ac:spMk id="4" creationId="{1794C3B2-6117-4ED1-B7ED-0C8953F0D9A1}"/>
          </ac:spMkLst>
        </pc:spChg>
        <pc:spChg chg="add del mod">
          <ac:chgData name="minxin" userId="b9a05478-9ca2-4ac2-b948-1b493583318e" providerId="ADAL" clId="{0413FBC9-7321-4EC7-9025-745C3DD09AED}" dt="2023-05-04T08:29:06.486" v="5896" actId="22"/>
          <ac:spMkLst>
            <pc:docMk/>
            <pc:sldMk cId="906672196" sldId="652"/>
            <ac:spMk id="11" creationId="{03B90986-32F0-4246-90EA-2460D5E3FB65}"/>
          </ac:spMkLst>
        </pc:spChg>
        <pc:picChg chg="del">
          <ac:chgData name="minxin" userId="b9a05478-9ca2-4ac2-b948-1b493583318e" providerId="ADAL" clId="{0413FBC9-7321-4EC7-9025-745C3DD09AED}" dt="2023-05-04T07:02:58.190" v="5358" actId="478"/>
          <ac:picMkLst>
            <pc:docMk/>
            <pc:sldMk cId="906672196" sldId="652"/>
            <ac:picMk id="5" creationId="{54ADF11A-E446-414F-BFC5-FD0EFB729E5F}"/>
          </ac:picMkLst>
        </pc:picChg>
        <pc:picChg chg="add del mod ord">
          <ac:chgData name="minxin" userId="b9a05478-9ca2-4ac2-b948-1b493583318e" providerId="ADAL" clId="{0413FBC9-7321-4EC7-9025-745C3DD09AED}" dt="2023-05-04T08:38:13.219" v="5938" actId="478"/>
          <ac:picMkLst>
            <pc:docMk/>
            <pc:sldMk cId="906672196" sldId="652"/>
            <ac:picMk id="6" creationId="{611269A6-41DB-4400-96CF-F30A4CB69D0C}"/>
          </ac:picMkLst>
        </pc:picChg>
        <pc:picChg chg="add del mod ord">
          <ac:chgData name="minxin" userId="b9a05478-9ca2-4ac2-b948-1b493583318e" providerId="ADAL" clId="{0413FBC9-7321-4EC7-9025-745C3DD09AED}" dt="2023-05-04T08:41:18.231" v="5966" actId="478"/>
          <ac:picMkLst>
            <pc:docMk/>
            <pc:sldMk cId="906672196" sldId="652"/>
            <ac:picMk id="8" creationId="{10A6E127-6155-44A0-B8C6-DE66795B5793}"/>
          </ac:picMkLst>
        </pc:picChg>
        <pc:picChg chg="del mod">
          <ac:chgData name="minxin" userId="b9a05478-9ca2-4ac2-b948-1b493583318e" providerId="ADAL" clId="{0413FBC9-7321-4EC7-9025-745C3DD09AED}" dt="2023-05-04T07:16:26.784" v="5432" actId="478"/>
          <ac:picMkLst>
            <pc:docMk/>
            <pc:sldMk cId="906672196" sldId="652"/>
            <ac:picMk id="9" creationId="{263F2884-489E-4479-AB74-536371C6AF3F}"/>
          </ac:picMkLst>
        </pc:picChg>
        <pc:picChg chg="add mod">
          <ac:chgData name="minxin" userId="b9a05478-9ca2-4ac2-b948-1b493583318e" providerId="ADAL" clId="{0413FBC9-7321-4EC7-9025-745C3DD09AED}" dt="2023-05-04T08:41:23.606" v="5969" actId="1076"/>
          <ac:picMkLst>
            <pc:docMk/>
            <pc:sldMk cId="906672196" sldId="652"/>
            <ac:picMk id="13" creationId="{BCBA4949-08BB-405E-AC8A-368EF564FE05}"/>
          </ac:picMkLst>
        </pc:picChg>
        <pc:picChg chg="add mod">
          <ac:chgData name="minxin" userId="b9a05478-9ca2-4ac2-b948-1b493583318e" providerId="ADAL" clId="{0413FBC9-7321-4EC7-9025-745C3DD09AED}" dt="2023-05-04T08:43:32.096" v="5973" actId="1076"/>
          <ac:picMkLst>
            <pc:docMk/>
            <pc:sldMk cId="906672196" sldId="652"/>
            <ac:picMk id="15" creationId="{9F55E0C3-2D83-48FD-8258-5B334B84943C}"/>
          </ac:picMkLst>
        </pc:picChg>
        <pc:picChg chg="add del mod">
          <ac:chgData name="minxin" userId="b9a05478-9ca2-4ac2-b948-1b493583318e" providerId="ADAL" clId="{0413FBC9-7321-4EC7-9025-745C3DD09AED}" dt="2023-05-04T08:38:36.325" v="5946" actId="478"/>
          <ac:picMkLst>
            <pc:docMk/>
            <pc:sldMk cId="906672196" sldId="652"/>
            <ac:picMk id="4098" creationId="{48CFFB34-515E-4512-A1A9-88D8114832EE}"/>
          </ac:picMkLst>
        </pc:picChg>
      </pc:sldChg>
      <pc:sldChg chg="add mod modShow">
        <pc:chgData name="minxin" userId="b9a05478-9ca2-4ac2-b948-1b493583318e" providerId="ADAL" clId="{0413FBC9-7321-4EC7-9025-745C3DD09AED}" dt="2023-05-04T08:37:33.645" v="5919" actId="729"/>
        <pc:sldMkLst>
          <pc:docMk/>
          <pc:sldMk cId="2284315939" sldId="653"/>
        </pc:sldMkLst>
      </pc:sldChg>
    </pc:docChg>
  </pc:docChgLst>
  <pc:docChgLst>
    <pc:chgData name="minxin" userId="b9a05478-9ca2-4ac2-b948-1b493583318e" providerId="ADAL" clId="{E9535827-9CDE-4AE3-807B-272367455E72}"/>
    <pc:docChg chg="undo custSel addSld modSld">
      <pc:chgData name="minxin" userId="b9a05478-9ca2-4ac2-b948-1b493583318e" providerId="ADAL" clId="{E9535827-9CDE-4AE3-807B-272367455E72}" dt="2023-04-09T15:39:02.980" v="685"/>
      <pc:docMkLst>
        <pc:docMk/>
      </pc:docMkLst>
      <pc:sldChg chg="addSp delSp modSp add mod modNotesTx">
        <pc:chgData name="minxin" userId="b9a05478-9ca2-4ac2-b948-1b493583318e" providerId="ADAL" clId="{E9535827-9CDE-4AE3-807B-272367455E72}" dt="2023-04-09T14:08:14.445" v="330"/>
        <pc:sldMkLst>
          <pc:docMk/>
          <pc:sldMk cId="1178625881" sldId="612"/>
        </pc:sldMkLst>
        <pc:spChg chg="mod">
          <ac:chgData name="minxin" userId="b9a05478-9ca2-4ac2-b948-1b493583318e" providerId="ADAL" clId="{E9535827-9CDE-4AE3-807B-272367455E72}" dt="2023-04-09T13:20:22.889" v="1"/>
          <ac:spMkLst>
            <pc:docMk/>
            <pc:sldMk cId="1178625881" sldId="612"/>
            <ac:spMk id="3" creationId="{EBDC76DD-4099-4D8E-AA44-DAF8DC0E1E00}"/>
          </ac:spMkLst>
        </pc:spChg>
        <pc:spChg chg="mod">
          <ac:chgData name="minxin" userId="b9a05478-9ca2-4ac2-b948-1b493583318e" providerId="ADAL" clId="{E9535827-9CDE-4AE3-807B-272367455E72}" dt="2023-04-09T14:08:14.445" v="330"/>
          <ac:spMkLst>
            <pc:docMk/>
            <pc:sldMk cId="1178625881" sldId="612"/>
            <ac:spMk id="4" creationId="{1794C3B2-6117-4ED1-B7ED-0C8953F0D9A1}"/>
          </ac:spMkLst>
        </pc:spChg>
        <pc:spChg chg="add del mod">
          <ac:chgData name="minxin" userId="b9a05478-9ca2-4ac2-b948-1b493583318e" providerId="ADAL" clId="{E9535827-9CDE-4AE3-807B-272367455E72}" dt="2023-04-09T13:59:06.601" v="257" actId="478"/>
          <ac:spMkLst>
            <pc:docMk/>
            <pc:sldMk cId="1178625881" sldId="612"/>
            <ac:spMk id="9" creationId="{BA47CC6B-2AB0-4E98-9E93-3A1A7D78A81F}"/>
          </ac:spMkLst>
        </pc:spChg>
        <pc:picChg chg="add mod">
          <ac:chgData name="minxin" userId="b9a05478-9ca2-4ac2-b948-1b493583318e" providerId="ADAL" clId="{E9535827-9CDE-4AE3-807B-272367455E72}" dt="2023-04-09T14:00:00.434" v="284" actId="1076"/>
          <ac:picMkLst>
            <pc:docMk/>
            <pc:sldMk cId="1178625881" sldId="612"/>
            <ac:picMk id="5" creationId="{388D842E-FF27-4AE9-BF68-1D472A5F85E6}"/>
          </ac:picMkLst>
        </pc:picChg>
        <pc:picChg chg="del">
          <ac:chgData name="minxin" userId="b9a05478-9ca2-4ac2-b948-1b493583318e" providerId="ADAL" clId="{E9535827-9CDE-4AE3-807B-272367455E72}" dt="2023-04-09T13:20:25.459" v="2" actId="478"/>
          <ac:picMkLst>
            <pc:docMk/>
            <pc:sldMk cId="1178625881" sldId="612"/>
            <ac:picMk id="6" creationId="{956FF59A-6362-404A-95DD-F63B8B717B66}"/>
          </ac:picMkLst>
        </pc:picChg>
        <pc:picChg chg="add mod">
          <ac:chgData name="minxin" userId="b9a05478-9ca2-4ac2-b948-1b493583318e" providerId="ADAL" clId="{E9535827-9CDE-4AE3-807B-272367455E72}" dt="2023-04-09T13:39:46.336" v="126" actId="1076"/>
          <ac:picMkLst>
            <pc:docMk/>
            <pc:sldMk cId="1178625881" sldId="612"/>
            <ac:picMk id="8" creationId="{CC34C824-DB4C-4619-8E20-31FFF475AD30}"/>
          </ac:picMkLst>
        </pc:picChg>
      </pc:sldChg>
      <pc:sldChg chg="addSp delSp modSp add mod modNotesTx">
        <pc:chgData name="minxin" userId="b9a05478-9ca2-4ac2-b948-1b493583318e" providerId="ADAL" clId="{E9535827-9CDE-4AE3-807B-272367455E72}" dt="2023-04-09T13:58:39.122" v="256" actId="20577"/>
        <pc:sldMkLst>
          <pc:docMk/>
          <pc:sldMk cId="517768755" sldId="613"/>
        </pc:sldMkLst>
        <pc:spChg chg="mod">
          <ac:chgData name="minxin" userId="b9a05478-9ca2-4ac2-b948-1b493583318e" providerId="ADAL" clId="{E9535827-9CDE-4AE3-807B-272367455E72}" dt="2023-04-09T13:58:39.122" v="256" actId="20577"/>
          <ac:spMkLst>
            <pc:docMk/>
            <pc:sldMk cId="517768755" sldId="613"/>
            <ac:spMk id="4" creationId="{1794C3B2-6117-4ED1-B7ED-0C8953F0D9A1}"/>
          </ac:spMkLst>
        </pc:spChg>
        <pc:spChg chg="del">
          <ac:chgData name="minxin" userId="b9a05478-9ca2-4ac2-b948-1b493583318e" providerId="ADAL" clId="{E9535827-9CDE-4AE3-807B-272367455E72}" dt="2023-04-09T13:50:10.683" v="164" actId="478"/>
          <ac:spMkLst>
            <pc:docMk/>
            <pc:sldMk cId="517768755" sldId="613"/>
            <ac:spMk id="9" creationId="{BA47CC6B-2AB0-4E98-9E93-3A1A7D78A81F}"/>
          </ac:spMkLst>
        </pc:spChg>
        <pc:picChg chg="del">
          <ac:chgData name="minxin" userId="b9a05478-9ca2-4ac2-b948-1b493583318e" providerId="ADAL" clId="{E9535827-9CDE-4AE3-807B-272367455E72}" dt="2023-04-09T13:50:11.105" v="165" actId="478"/>
          <ac:picMkLst>
            <pc:docMk/>
            <pc:sldMk cId="517768755" sldId="613"/>
            <ac:picMk id="5" creationId="{388D842E-FF27-4AE9-BF68-1D472A5F85E6}"/>
          </ac:picMkLst>
        </pc:picChg>
        <pc:picChg chg="add mod">
          <ac:chgData name="minxin" userId="b9a05478-9ca2-4ac2-b948-1b493583318e" providerId="ADAL" clId="{E9535827-9CDE-4AE3-807B-272367455E72}" dt="2023-04-09T13:54:15.367" v="173" actId="1076"/>
          <ac:picMkLst>
            <pc:docMk/>
            <pc:sldMk cId="517768755" sldId="613"/>
            <ac:picMk id="6" creationId="{9A20173E-0805-46B1-8506-C237B2386363}"/>
          </ac:picMkLst>
        </pc:picChg>
        <pc:picChg chg="del">
          <ac:chgData name="minxin" userId="b9a05478-9ca2-4ac2-b948-1b493583318e" providerId="ADAL" clId="{E9535827-9CDE-4AE3-807B-272367455E72}" dt="2023-04-09T13:50:09.960" v="163" actId="478"/>
          <ac:picMkLst>
            <pc:docMk/>
            <pc:sldMk cId="517768755" sldId="613"/>
            <ac:picMk id="8" creationId="{CC34C824-DB4C-4619-8E20-31FFF475AD30}"/>
          </ac:picMkLst>
        </pc:picChg>
        <pc:picChg chg="add mod">
          <ac:chgData name="minxin" userId="b9a05478-9ca2-4ac2-b948-1b493583318e" providerId="ADAL" clId="{E9535827-9CDE-4AE3-807B-272367455E72}" dt="2023-04-09T13:56:06.152" v="202" actId="1076"/>
          <ac:picMkLst>
            <pc:docMk/>
            <pc:sldMk cId="517768755" sldId="613"/>
            <ac:picMk id="10" creationId="{6B7981EF-5F17-4F34-BFC6-0A9546606131}"/>
          </ac:picMkLst>
        </pc:picChg>
      </pc:sldChg>
      <pc:sldChg chg="addSp delSp modSp add mod modNotesTx">
        <pc:chgData name="minxin" userId="b9a05478-9ca2-4ac2-b948-1b493583318e" providerId="ADAL" clId="{E9535827-9CDE-4AE3-807B-272367455E72}" dt="2023-04-09T15:20:45.595" v="581" actId="15"/>
        <pc:sldMkLst>
          <pc:docMk/>
          <pc:sldMk cId="1768893044" sldId="614"/>
        </pc:sldMkLst>
        <pc:spChg chg="mod">
          <ac:chgData name="minxin" userId="b9a05478-9ca2-4ac2-b948-1b493583318e" providerId="ADAL" clId="{E9535827-9CDE-4AE3-807B-272367455E72}" dt="2023-04-09T14:09:44.852" v="332"/>
          <ac:spMkLst>
            <pc:docMk/>
            <pc:sldMk cId="1768893044" sldId="614"/>
            <ac:spMk id="3" creationId="{EBDC76DD-4099-4D8E-AA44-DAF8DC0E1E00}"/>
          </ac:spMkLst>
        </pc:spChg>
        <pc:spChg chg="mod">
          <ac:chgData name="minxin" userId="b9a05478-9ca2-4ac2-b948-1b493583318e" providerId="ADAL" clId="{E9535827-9CDE-4AE3-807B-272367455E72}" dt="2023-04-09T15:20:45.595" v="581" actId="15"/>
          <ac:spMkLst>
            <pc:docMk/>
            <pc:sldMk cId="1768893044" sldId="614"/>
            <ac:spMk id="4" creationId="{1794C3B2-6117-4ED1-B7ED-0C8953F0D9A1}"/>
          </ac:spMkLst>
        </pc:spChg>
        <pc:picChg chg="add del mod">
          <ac:chgData name="minxin" userId="b9a05478-9ca2-4ac2-b948-1b493583318e" providerId="ADAL" clId="{E9535827-9CDE-4AE3-807B-272367455E72}" dt="2023-04-09T15:18:34.633" v="524" actId="478"/>
          <ac:picMkLst>
            <pc:docMk/>
            <pc:sldMk cId="1768893044" sldId="614"/>
            <ac:picMk id="5" creationId="{7A9662A2-BD90-4B7F-A6F4-58B1577FD616}"/>
          </ac:picMkLst>
        </pc:picChg>
        <pc:picChg chg="del">
          <ac:chgData name="minxin" userId="b9a05478-9ca2-4ac2-b948-1b493583318e" providerId="ADAL" clId="{E9535827-9CDE-4AE3-807B-272367455E72}" dt="2023-04-09T14:10:51.178" v="334" actId="478"/>
          <ac:picMkLst>
            <pc:docMk/>
            <pc:sldMk cId="1768893044" sldId="614"/>
            <ac:picMk id="6" creationId="{9A20173E-0805-46B1-8506-C237B2386363}"/>
          </ac:picMkLst>
        </pc:picChg>
        <pc:picChg chg="add mod ord">
          <ac:chgData name="minxin" userId="b9a05478-9ca2-4ac2-b948-1b493583318e" providerId="ADAL" clId="{E9535827-9CDE-4AE3-807B-272367455E72}" dt="2023-04-09T15:19:56.419" v="559" actId="1076"/>
          <ac:picMkLst>
            <pc:docMk/>
            <pc:sldMk cId="1768893044" sldId="614"/>
            <ac:picMk id="8" creationId="{2516CED7-ABE7-46E9-B40E-29EA283D6A36}"/>
          </ac:picMkLst>
        </pc:picChg>
        <pc:picChg chg="del">
          <ac:chgData name="minxin" userId="b9a05478-9ca2-4ac2-b948-1b493583318e" providerId="ADAL" clId="{E9535827-9CDE-4AE3-807B-272367455E72}" dt="2023-04-09T14:10:51.778" v="335" actId="478"/>
          <ac:picMkLst>
            <pc:docMk/>
            <pc:sldMk cId="1768893044" sldId="614"/>
            <ac:picMk id="10" creationId="{6B7981EF-5F17-4F34-BFC6-0A9546606131}"/>
          </ac:picMkLst>
        </pc:picChg>
      </pc:sldChg>
      <pc:sldChg chg="addSp delSp modSp add mod modNotesTx">
        <pc:chgData name="minxin" userId="b9a05478-9ca2-4ac2-b948-1b493583318e" providerId="ADAL" clId="{E9535827-9CDE-4AE3-807B-272367455E72}" dt="2023-04-09T15:39:02.980" v="685"/>
        <pc:sldMkLst>
          <pc:docMk/>
          <pc:sldMk cId="1858119958" sldId="615"/>
        </pc:sldMkLst>
        <pc:spChg chg="mod">
          <ac:chgData name="minxin" userId="b9a05478-9ca2-4ac2-b948-1b493583318e" providerId="ADAL" clId="{E9535827-9CDE-4AE3-807B-272367455E72}" dt="2023-04-09T15:39:02.980" v="685"/>
          <ac:spMkLst>
            <pc:docMk/>
            <pc:sldMk cId="1858119958" sldId="615"/>
            <ac:spMk id="4" creationId="{1794C3B2-6117-4ED1-B7ED-0C8953F0D9A1}"/>
          </ac:spMkLst>
        </pc:spChg>
        <pc:picChg chg="add mod">
          <ac:chgData name="minxin" userId="b9a05478-9ca2-4ac2-b948-1b493583318e" providerId="ADAL" clId="{E9535827-9CDE-4AE3-807B-272367455E72}" dt="2023-04-09T15:24:33.116" v="597" actId="14100"/>
          <ac:picMkLst>
            <pc:docMk/>
            <pc:sldMk cId="1858119958" sldId="615"/>
            <ac:picMk id="5" creationId="{3220D22E-F72E-4250-A630-5453E6498871}"/>
          </ac:picMkLst>
        </pc:picChg>
        <pc:picChg chg="del">
          <ac:chgData name="minxin" userId="b9a05478-9ca2-4ac2-b948-1b493583318e" providerId="ADAL" clId="{E9535827-9CDE-4AE3-807B-272367455E72}" dt="2023-04-09T15:20:56.004" v="583" actId="478"/>
          <ac:picMkLst>
            <pc:docMk/>
            <pc:sldMk cId="1858119958" sldId="615"/>
            <ac:picMk id="8" creationId="{2516CED7-ABE7-46E9-B40E-29EA283D6A36}"/>
          </ac:picMkLst>
        </pc:picChg>
      </pc:sldChg>
    </pc:docChg>
  </pc:docChgLst>
  <pc:docChgLst>
    <pc:chgData name="minxin" userId="b9a05478-9ca2-4ac2-b948-1b493583318e" providerId="ADAL" clId="{C004FAD8-B52F-4E61-BCA6-8FCAB761E93C}"/>
    <pc:docChg chg="delSld modSld modSection">
      <pc:chgData name="minxin" userId="b9a05478-9ca2-4ac2-b948-1b493583318e" providerId="ADAL" clId="{C004FAD8-B52F-4E61-BCA6-8FCAB761E93C}" dt="2023-04-10T07:13:20" v="15"/>
      <pc:docMkLst>
        <pc:docMk/>
      </pc:docMkLst>
      <pc:sldChg chg="del">
        <pc:chgData name="minxin" userId="b9a05478-9ca2-4ac2-b948-1b493583318e" providerId="ADAL" clId="{C004FAD8-B52F-4E61-BCA6-8FCAB761E93C}" dt="2023-04-10T07:12:58.594" v="0" actId="47"/>
        <pc:sldMkLst>
          <pc:docMk/>
          <pc:sldMk cId="352769346" sldId="532"/>
        </pc:sldMkLst>
      </pc:sldChg>
      <pc:sldChg chg="del">
        <pc:chgData name="minxin" userId="b9a05478-9ca2-4ac2-b948-1b493583318e" providerId="ADAL" clId="{C004FAD8-B52F-4E61-BCA6-8FCAB761E93C}" dt="2023-04-10T07:12:59.651" v="1" actId="47"/>
        <pc:sldMkLst>
          <pc:docMk/>
          <pc:sldMk cId="1993496801" sldId="568"/>
        </pc:sldMkLst>
      </pc:sldChg>
      <pc:sldChg chg="del">
        <pc:chgData name="minxin" userId="b9a05478-9ca2-4ac2-b948-1b493583318e" providerId="ADAL" clId="{C004FAD8-B52F-4E61-BCA6-8FCAB761E93C}" dt="2023-04-10T07:13:06.840" v="6" actId="47"/>
        <pc:sldMkLst>
          <pc:docMk/>
          <pc:sldMk cId="2747641695" sldId="569"/>
        </pc:sldMkLst>
      </pc:sldChg>
      <pc:sldChg chg="del">
        <pc:chgData name="minxin" userId="b9a05478-9ca2-4ac2-b948-1b493583318e" providerId="ADAL" clId="{C004FAD8-B52F-4E61-BCA6-8FCAB761E93C}" dt="2023-04-10T07:13:02.866" v="2" actId="47"/>
        <pc:sldMkLst>
          <pc:docMk/>
          <pc:sldMk cId="1597698369" sldId="570"/>
        </pc:sldMkLst>
      </pc:sldChg>
      <pc:sldChg chg="del">
        <pc:chgData name="minxin" userId="b9a05478-9ca2-4ac2-b948-1b493583318e" providerId="ADAL" clId="{C004FAD8-B52F-4E61-BCA6-8FCAB761E93C}" dt="2023-04-10T07:13:04.465" v="3" actId="47"/>
        <pc:sldMkLst>
          <pc:docMk/>
          <pc:sldMk cId="867122487" sldId="590"/>
        </pc:sldMkLst>
      </pc:sldChg>
      <pc:sldChg chg="del">
        <pc:chgData name="minxin" userId="b9a05478-9ca2-4ac2-b948-1b493583318e" providerId="ADAL" clId="{C004FAD8-B52F-4E61-BCA6-8FCAB761E93C}" dt="2023-04-10T07:13:05.236" v="4" actId="47"/>
        <pc:sldMkLst>
          <pc:docMk/>
          <pc:sldMk cId="1330000015" sldId="591"/>
        </pc:sldMkLst>
      </pc:sldChg>
      <pc:sldChg chg="del">
        <pc:chgData name="minxin" userId="b9a05478-9ca2-4ac2-b948-1b493583318e" providerId="ADAL" clId="{C004FAD8-B52F-4E61-BCA6-8FCAB761E93C}" dt="2023-04-10T07:13:06.097" v="5" actId="47"/>
        <pc:sldMkLst>
          <pc:docMk/>
          <pc:sldMk cId="2201566414" sldId="592"/>
        </pc:sldMkLst>
      </pc:sldChg>
      <pc:sldChg chg="modSp mod">
        <pc:chgData name="minxin" userId="b9a05478-9ca2-4ac2-b948-1b493583318e" providerId="ADAL" clId="{C004FAD8-B52F-4E61-BCA6-8FCAB761E93C}" dt="2023-04-10T07:13:20" v="15"/>
        <pc:sldMkLst>
          <pc:docMk/>
          <pc:sldMk cId="215115902" sldId="593"/>
        </pc:sldMkLst>
        <pc:spChg chg="mod">
          <ac:chgData name="minxin" userId="b9a05478-9ca2-4ac2-b948-1b493583318e" providerId="ADAL" clId="{C004FAD8-B52F-4E61-BCA6-8FCAB761E93C}" dt="2023-04-10T07:13:20" v="15"/>
          <ac:spMkLst>
            <pc:docMk/>
            <pc:sldMk cId="215115902" sldId="593"/>
            <ac:spMk id="6" creationId="{EBB61916-B1BC-478E-B945-46C52FA8CE31}"/>
          </ac:spMkLst>
        </pc:spChg>
      </pc:sldChg>
    </pc:docChg>
  </pc:docChgLst>
  <pc:docChgLst>
    <pc:chgData name="wangshunhong" userId="01d2e405-8653-4bb5-a81b-a674c1e29169" providerId="ADAL" clId="{94EECDAB-CC1A-4A55-B23A-A7F5F56BC804}"/>
    <pc:docChg chg="undo custSel addSld delSld modSld sldOrd">
      <pc:chgData name="wangshunhong" userId="01d2e405-8653-4bb5-a81b-a674c1e29169" providerId="ADAL" clId="{94EECDAB-CC1A-4A55-B23A-A7F5F56BC804}" dt="2022-02-24T11:24:57.898" v="6296" actId="20577"/>
      <pc:docMkLst>
        <pc:docMk/>
      </pc:docMkLst>
      <pc:sldChg chg="addSp delSp modSp">
        <pc:chgData name="wangshunhong" userId="01d2e405-8653-4bb5-a81b-a674c1e29169" providerId="ADAL" clId="{94EECDAB-CC1A-4A55-B23A-A7F5F56BC804}" dt="2022-02-24T06:14:37.490" v="19" actId="1076"/>
        <pc:sldMkLst>
          <pc:docMk/>
          <pc:sldMk cId="352769346" sldId="532"/>
        </pc:sldMkLst>
        <pc:spChg chg="mod">
          <ac:chgData name="wangshunhong" userId="01d2e405-8653-4bb5-a81b-a674c1e29169" providerId="ADAL" clId="{94EECDAB-CC1A-4A55-B23A-A7F5F56BC804}" dt="2022-02-24T06:13:47.766" v="12" actId="20577"/>
          <ac:spMkLst>
            <pc:docMk/>
            <pc:sldMk cId="352769346" sldId="532"/>
            <ac:spMk id="6" creationId="{EBB61916-B1BC-478E-B945-46C52FA8CE31}"/>
          </ac:spMkLst>
        </pc:spChg>
        <pc:spChg chg="mod">
          <ac:chgData name="wangshunhong" userId="01d2e405-8653-4bb5-a81b-a674c1e29169" providerId="ADAL" clId="{94EECDAB-CC1A-4A55-B23A-A7F5F56BC804}" dt="2022-02-24T06:13:52.605" v="15" actId="20577"/>
          <ac:spMkLst>
            <pc:docMk/>
            <pc:sldMk cId="352769346" sldId="532"/>
            <ac:spMk id="7" creationId="{64D1B580-6430-4969-8C42-EF62A6026F3A}"/>
          </ac:spMkLst>
        </pc:spChg>
        <pc:picChg chg="add mod">
          <ac:chgData name="wangshunhong" userId="01d2e405-8653-4bb5-a81b-a674c1e29169" providerId="ADAL" clId="{94EECDAB-CC1A-4A55-B23A-A7F5F56BC804}" dt="2022-02-24T06:14:37.490" v="19" actId="1076"/>
          <ac:picMkLst>
            <pc:docMk/>
            <pc:sldMk cId="352769346" sldId="532"/>
            <ac:picMk id="2" creationId="{ADD33EF1-D3D4-4ABF-945B-BEE8B3B74BE2}"/>
          </ac:picMkLst>
        </pc:picChg>
        <pc:picChg chg="del">
          <ac:chgData name="wangshunhong" userId="01d2e405-8653-4bb5-a81b-a674c1e29169" providerId="ADAL" clId="{94EECDAB-CC1A-4A55-B23A-A7F5F56BC804}" dt="2022-02-24T06:14:29.144" v="16" actId="478"/>
          <ac:picMkLst>
            <pc:docMk/>
            <pc:sldMk cId="352769346" sldId="532"/>
            <ac:picMk id="9" creationId="{EA94F77C-93CF-4B91-8427-087BE79F22FF}"/>
          </ac:picMkLst>
        </pc:picChg>
      </pc:sldChg>
    </pc:docChg>
  </pc:docChgLst>
  <pc:docChgLst>
    <pc:chgData name="minxin" userId="b9a05478-9ca2-4ac2-b948-1b493583318e" providerId="ADAL" clId="{776E84B2-2C41-43B6-BE70-A6B1758ACAC0}"/>
    <pc:docChg chg="undo custSel delSld modSld sldOrd delSection modSection">
      <pc:chgData name="minxin" userId="b9a05478-9ca2-4ac2-b948-1b493583318e" providerId="ADAL" clId="{776E84B2-2C41-43B6-BE70-A6B1758ACAC0}" dt="2023-05-04T11:14:14.030" v="672" actId="20577"/>
      <pc:docMkLst>
        <pc:docMk/>
      </pc:docMkLst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215115902" sldId="593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3389669736" sldId="594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2124485774" sldId="595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1307432409" sldId="597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3396311473" sldId="598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3303714343" sldId="599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1017100089" sldId="600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1511098672" sldId="601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418557123" sldId="602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3078805704" sldId="603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1073541837" sldId="604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2254689975" sldId="605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1011822006" sldId="606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3917935747" sldId="607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2036741353" sldId="608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542535154" sldId="609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798111892" sldId="610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1226500897" sldId="611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1178625881" sldId="612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517768755" sldId="613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1768893044" sldId="614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1858119958" sldId="615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1982439958" sldId="616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1319114304" sldId="617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863219456" sldId="618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2495038615" sldId="619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831333597" sldId="620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2148181581" sldId="621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3222628404" sldId="622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3440937739" sldId="623"/>
        </pc:sldMkLst>
      </pc:sldChg>
      <pc:sldChg chg="del ord">
        <pc:chgData name="minxin" userId="b9a05478-9ca2-4ac2-b948-1b493583318e" providerId="ADAL" clId="{776E84B2-2C41-43B6-BE70-A6B1758ACAC0}" dt="2023-05-04T10:18:58.578" v="3" actId="18676"/>
        <pc:sldMkLst>
          <pc:docMk/>
          <pc:sldMk cId="2651225529" sldId="624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3736419484" sldId="625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1615238673" sldId="626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1161014885" sldId="627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1926243403" sldId="628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2896416778" sldId="629"/>
        </pc:sldMkLst>
      </pc:sldChg>
      <pc:sldChg chg="del">
        <pc:chgData name="minxin" userId="b9a05478-9ca2-4ac2-b948-1b493583318e" providerId="ADAL" clId="{776E84B2-2C41-43B6-BE70-A6B1758ACAC0}" dt="2023-05-04T10:19:01.991" v="4" actId="18676"/>
        <pc:sldMkLst>
          <pc:docMk/>
          <pc:sldMk cId="3315536234" sldId="630"/>
        </pc:sldMkLst>
      </pc:sldChg>
      <pc:sldChg chg="modNotesTx">
        <pc:chgData name="minxin" userId="b9a05478-9ca2-4ac2-b948-1b493583318e" providerId="ADAL" clId="{776E84B2-2C41-43B6-BE70-A6B1758ACAC0}" dt="2023-05-04T11:14:14.030" v="672" actId="20577"/>
        <pc:sldMkLst>
          <pc:docMk/>
          <pc:sldMk cId="1606769781" sldId="631"/>
        </pc:sldMkLst>
      </pc:sldChg>
      <pc:sldChg chg="modSp mod modNotesTx">
        <pc:chgData name="minxin" userId="b9a05478-9ca2-4ac2-b948-1b493583318e" providerId="ADAL" clId="{776E84B2-2C41-43B6-BE70-A6B1758ACAC0}" dt="2023-05-04T10:22:57.843" v="65" actId="20577"/>
        <pc:sldMkLst>
          <pc:docMk/>
          <pc:sldMk cId="4221590121" sldId="634"/>
        </pc:sldMkLst>
        <pc:spChg chg="mod">
          <ac:chgData name="minxin" userId="b9a05478-9ca2-4ac2-b948-1b493583318e" providerId="ADAL" clId="{776E84B2-2C41-43B6-BE70-A6B1758ACAC0}" dt="2023-05-04T10:21:50.142" v="44" actId="15"/>
          <ac:spMkLst>
            <pc:docMk/>
            <pc:sldMk cId="4221590121" sldId="634"/>
            <ac:spMk id="4" creationId="{1794C3B2-6117-4ED1-B7ED-0C8953F0D9A1}"/>
          </ac:spMkLst>
        </pc:spChg>
      </pc:sldChg>
      <pc:sldChg chg="modSp mod modNotesTx">
        <pc:chgData name="minxin" userId="b9a05478-9ca2-4ac2-b948-1b493583318e" providerId="ADAL" clId="{776E84B2-2C41-43B6-BE70-A6B1758ACAC0}" dt="2023-05-04T10:29:12.958" v="164"/>
        <pc:sldMkLst>
          <pc:docMk/>
          <pc:sldMk cId="417014191" sldId="635"/>
        </pc:sldMkLst>
        <pc:spChg chg="mod">
          <ac:chgData name="minxin" userId="b9a05478-9ca2-4ac2-b948-1b493583318e" providerId="ADAL" clId="{776E84B2-2C41-43B6-BE70-A6B1758ACAC0}" dt="2023-05-04T10:29:12.958" v="164"/>
          <ac:spMkLst>
            <pc:docMk/>
            <pc:sldMk cId="417014191" sldId="635"/>
            <ac:spMk id="4" creationId="{1794C3B2-6117-4ED1-B7ED-0C8953F0D9A1}"/>
          </ac:spMkLst>
        </pc:spChg>
      </pc:sldChg>
      <pc:sldChg chg="modSp mod modNotesTx">
        <pc:chgData name="minxin" userId="b9a05478-9ca2-4ac2-b948-1b493583318e" providerId="ADAL" clId="{776E84B2-2C41-43B6-BE70-A6B1758ACAC0}" dt="2023-05-04T10:34:51.201" v="272"/>
        <pc:sldMkLst>
          <pc:docMk/>
          <pc:sldMk cId="650211127" sldId="636"/>
        </pc:sldMkLst>
        <pc:spChg chg="mod">
          <ac:chgData name="minxin" userId="b9a05478-9ca2-4ac2-b948-1b493583318e" providerId="ADAL" clId="{776E84B2-2C41-43B6-BE70-A6B1758ACAC0}" dt="2023-05-04T10:34:51.201" v="272"/>
          <ac:spMkLst>
            <pc:docMk/>
            <pc:sldMk cId="650211127" sldId="636"/>
            <ac:spMk id="4" creationId="{1794C3B2-6117-4ED1-B7ED-0C8953F0D9A1}"/>
          </ac:spMkLst>
        </pc:spChg>
      </pc:sldChg>
      <pc:sldChg chg="modSp mod modNotesTx">
        <pc:chgData name="minxin" userId="b9a05478-9ca2-4ac2-b948-1b493583318e" providerId="ADAL" clId="{776E84B2-2C41-43B6-BE70-A6B1758ACAC0}" dt="2023-05-04T10:41:02.562" v="338"/>
        <pc:sldMkLst>
          <pc:docMk/>
          <pc:sldMk cId="2365059054" sldId="637"/>
        </pc:sldMkLst>
        <pc:spChg chg="mod">
          <ac:chgData name="minxin" userId="b9a05478-9ca2-4ac2-b948-1b493583318e" providerId="ADAL" clId="{776E84B2-2C41-43B6-BE70-A6B1758ACAC0}" dt="2023-05-04T10:41:02.562" v="338"/>
          <ac:spMkLst>
            <pc:docMk/>
            <pc:sldMk cId="2365059054" sldId="637"/>
            <ac:spMk id="4" creationId="{1794C3B2-6117-4ED1-B7ED-0C8953F0D9A1}"/>
          </ac:spMkLst>
        </pc:spChg>
      </pc:sldChg>
      <pc:sldChg chg="modNotesTx">
        <pc:chgData name="minxin" userId="b9a05478-9ca2-4ac2-b948-1b493583318e" providerId="ADAL" clId="{776E84B2-2C41-43B6-BE70-A6B1758ACAC0}" dt="2023-05-04T10:43:25.685" v="392" actId="20577"/>
        <pc:sldMkLst>
          <pc:docMk/>
          <pc:sldMk cId="3719937511" sldId="638"/>
        </pc:sldMkLst>
      </pc:sldChg>
      <pc:sldChg chg="modNotesTx">
        <pc:chgData name="minxin" userId="b9a05478-9ca2-4ac2-b948-1b493583318e" providerId="ADAL" clId="{776E84B2-2C41-43B6-BE70-A6B1758ACAC0}" dt="2023-05-04T10:54:52.353" v="486" actId="20577"/>
        <pc:sldMkLst>
          <pc:docMk/>
          <pc:sldMk cId="2168849359" sldId="640"/>
        </pc:sldMkLst>
      </pc:sldChg>
      <pc:sldChg chg="modNotesTx">
        <pc:chgData name="minxin" userId="b9a05478-9ca2-4ac2-b948-1b493583318e" providerId="ADAL" clId="{776E84B2-2C41-43B6-BE70-A6B1758ACAC0}" dt="2023-05-04T11:01:21.539" v="536" actId="20577"/>
        <pc:sldMkLst>
          <pc:docMk/>
          <pc:sldMk cId="3000271540" sldId="641"/>
        </pc:sldMkLst>
      </pc:sldChg>
      <pc:sldChg chg="modSp modNotes modNotesTx">
        <pc:chgData name="minxin" userId="b9a05478-9ca2-4ac2-b948-1b493583318e" providerId="ADAL" clId="{776E84B2-2C41-43B6-BE70-A6B1758ACAC0}" dt="2023-05-04T10:59:44.532" v="534" actId="1076"/>
        <pc:sldMkLst>
          <pc:docMk/>
          <pc:sldMk cId="1675829110" sldId="643"/>
        </pc:sldMkLst>
        <pc:spChg chg="mod">
          <ac:chgData name="minxin" userId="b9a05478-9ca2-4ac2-b948-1b493583318e" providerId="ADAL" clId="{776E84B2-2C41-43B6-BE70-A6B1758ACAC0}" dt="2023-05-04T10:57:07.891" v="519"/>
          <ac:spMkLst>
            <pc:docMk/>
            <pc:sldMk cId="1675829110" sldId="643"/>
            <ac:spMk id="4" creationId="{1794C3B2-6117-4ED1-B7ED-0C8953F0D9A1}"/>
          </ac:spMkLst>
        </pc:spChg>
        <pc:picChg chg="mod">
          <ac:chgData name="minxin" userId="b9a05478-9ca2-4ac2-b948-1b493583318e" providerId="ADAL" clId="{776E84B2-2C41-43B6-BE70-A6B1758ACAC0}" dt="2023-05-04T10:59:44.532" v="534" actId="1076"/>
          <ac:picMkLst>
            <pc:docMk/>
            <pc:sldMk cId="1675829110" sldId="643"/>
            <ac:picMk id="1026" creationId="{FCB0AAB7-A80C-4734-9BF3-F294FEFAF187}"/>
          </ac:picMkLst>
        </pc:picChg>
      </pc:sldChg>
      <pc:sldChg chg="mod modShow">
        <pc:chgData name="minxin" userId="b9a05478-9ca2-4ac2-b948-1b493583318e" providerId="ADAL" clId="{776E84B2-2C41-43B6-BE70-A6B1758ACAC0}" dt="2023-05-04T11:00:06.863" v="535" actId="729"/>
        <pc:sldMkLst>
          <pc:docMk/>
          <pc:sldMk cId="1883157218" sldId="644"/>
        </pc:sldMkLst>
      </pc:sldChg>
      <pc:sldChg chg="modNotesTx">
        <pc:chgData name="minxin" userId="b9a05478-9ca2-4ac2-b948-1b493583318e" providerId="ADAL" clId="{776E84B2-2C41-43B6-BE70-A6B1758ACAC0}" dt="2023-05-04T11:08:50.279" v="654" actId="20577"/>
        <pc:sldMkLst>
          <pc:docMk/>
          <pc:sldMk cId="1313842592" sldId="645"/>
        </pc:sldMkLst>
      </pc:sldChg>
      <pc:sldChg chg="mod modShow">
        <pc:chgData name="minxin" userId="b9a05478-9ca2-4ac2-b948-1b493583318e" providerId="ADAL" clId="{776E84B2-2C41-43B6-BE70-A6B1758ACAC0}" dt="2023-05-04T11:03:15.535" v="537" actId="729"/>
        <pc:sldMkLst>
          <pc:docMk/>
          <pc:sldMk cId="3436143463" sldId="646"/>
        </pc:sldMkLst>
      </pc:sldChg>
      <pc:sldChg chg="modNotesTx">
        <pc:chgData name="minxin" userId="b9a05478-9ca2-4ac2-b948-1b493583318e" providerId="ADAL" clId="{776E84B2-2C41-43B6-BE70-A6B1758ACAC0}" dt="2023-05-04T11:05:54.963" v="607" actId="20577"/>
        <pc:sldMkLst>
          <pc:docMk/>
          <pc:sldMk cId="2752105440" sldId="647"/>
        </pc:sldMkLst>
      </pc:sldChg>
      <pc:sldChg chg="modNotesTx">
        <pc:chgData name="minxin" userId="b9a05478-9ca2-4ac2-b948-1b493583318e" providerId="ADAL" clId="{776E84B2-2C41-43B6-BE70-A6B1758ACAC0}" dt="2023-05-04T11:08:39.097" v="653"/>
        <pc:sldMkLst>
          <pc:docMk/>
          <pc:sldMk cId="524201385" sldId="648"/>
        </pc:sldMkLst>
      </pc:sldChg>
      <pc:sldChg chg="modNotesTx">
        <pc:chgData name="minxin" userId="b9a05478-9ca2-4ac2-b948-1b493583318e" providerId="ADAL" clId="{776E84B2-2C41-43B6-BE70-A6B1758ACAC0}" dt="2023-05-04T10:26:00.449" v="127" actId="20577"/>
        <pc:sldMkLst>
          <pc:docMk/>
          <pc:sldMk cId="2004931039" sldId="650"/>
        </pc:sldMkLst>
      </pc:sldChg>
      <pc:sldChg chg="modNotesTx">
        <pc:chgData name="minxin" userId="b9a05478-9ca2-4ac2-b948-1b493583318e" providerId="ADAL" clId="{776E84B2-2C41-43B6-BE70-A6B1758ACAC0}" dt="2023-05-04T10:32:51.779" v="236" actId="20577"/>
        <pc:sldMkLst>
          <pc:docMk/>
          <pc:sldMk cId="2346622211" sldId="651"/>
        </pc:sldMkLst>
      </pc:sldChg>
      <pc:sldChg chg="modNotesTx">
        <pc:chgData name="minxin" userId="b9a05478-9ca2-4ac2-b948-1b493583318e" providerId="ADAL" clId="{776E84B2-2C41-43B6-BE70-A6B1758ACAC0}" dt="2023-05-04T10:50:20.935" v="423" actId="20577"/>
        <pc:sldMkLst>
          <pc:docMk/>
          <pc:sldMk cId="906672196" sldId="652"/>
        </pc:sldMkLst>
      </pc:sldChg>
    </pc:docChg>
  </pc:docChgLst>
  <pc:docChgLst>
    <pc:chgData name="wangshunhong" userId="01d2e405-8653-4bb5-a81b-a674c1e29169" providerId="ADAL" clId="{53BD26ED-E807-426F-84F0-614FF1548ED0}"/>
    <pc:docChg chg="undo redo custSel addSld delSld modSld sldOrd">
      <pc:chgData name="wangshunhong" userId="01d2e405-8653-4bb5-a81b-a674c1e29169" providerId="ADAL" clId="{53BD26ED-E807-426F-84F0-614FF1548ED0}" dt="2022-03-17T10:02:02.312" v="1604" actId="2696"/>
      <pc:docMkLst>
        <pc:docMk/>
      </pc:docMkLst>
      <pc:sldChg chg="del">
        <pc:chgData name="wangshunhong" userId="01d2e405-8653-4bb5-a81b-a674c1e29169" providerId="ADAL" clId="{53BD26ED-E807-426F-84F0-614FF1548ED0}" dt="2022-03-17T08:19:51.265" v="21" actId="2696"/>
        <pc:sldMkLst>
          <pc:docMk/>
          <pc:sldMk cId="3020017255" sldId="528"/>
        </pc:sldMkLst>
      </pc:sldChg>
      <pc:sldChg chg="del">
        <pc:chgData name="wangshunhong" userId="01d2e405-8653-4bb5-a81b-a674c1e29169" providerId="ADAL" clId="{53BD26ED-E807-426F-84F0-614FF1548ED0}" dt="2022-03-17T08:19:52.189" v="24" actId="2696"/>
        <pc:sldMkLst>
          <pc:docMk/>
          <pc:sldMk cId="68863740" sldId="529"/>
        </pc:sldMkLst>
      </pc:sldChg>
      <pc:sldChg chg="addSp delSp modSp">
        <pc:chgData name="wangshunhong" userId="01d2e405-8653-4bb5-a81b-a674c1e29169" providerId="ADAL" clId="{53BD26ED-E807-426F-84F0-614FF1548ED0}" dt="2022-03-17T08:20:07.209" v="30" actId="1076"/>
        <pc:sldMkLst>
          <pc:docMk/>
          <pc:sldMk cId="352769346" sldId="532"/>
        </pc:sldMkLst>
        <pc:spChg chg="mod">
          <ac:chgData name="wangshunhong" userId="01d2e405-8653-4bb5-a81b-a674c1e29169" providerId="ADAL" clId="{53BD26ED-E807-426F-84F0-614FF1548ED0}" dt="2022-03-17T07:14:45.210" v="12" actId="1076"/>
          <ac:spMkLst>
            <pc:docMk/>
            <pc:sldMk cId="352769346" sldId="532"/>
            <ac:spMk id="6" creationId="{EBB61916-B1BC-478E-B945-46C52FA8CE31}"/>
          </ac:spMkLst>
        </pc:spChg>
        <pc:spChg chg="mod">
          <ac:chgData name="wangshunhong" userId="01d2e405-8653-4bb5-a81b-a674c1e29169" providerId="ADAL" clId="{53BD26ED-E807-426F-84F0-614FF1548ED0}" dt="2022-03-17T08:20:07.209" v="30" actId="1076"/>
          <ac:spMkLst>
            <pc:docMk/>
            <pc:sldMk cId="352769346" sldId="532"/>
            <ac:spMk id="7" creationId="{64D1B580-6430-4969-8C42-EF62A6026F3A}"/>
          </ac:spMkLst>
        </pc:spChg>
        <pc:picChg chg="del">
          <ac:chgData name="wangshunhong" userId="01d2e405-8653-4bb5-a81b-a674c1e29169" providerId="ADAL" clId="{53BD26ED-E807-426F-84F0-614FF1548ED0}" dt="2022-03-17T07:19:37.019" v="17" actId="478"/>
          <ac:picMkLst>
            <pc:docMk/>
            <pc:sldMk cId="352769346" sldId="532"/>
            <ac:picMk id="2" creationId="{ADD33EF1-D3D4-4ABF-945B-BEE8B3B74BE2}"/>
          </ac:picMkLst>
        </pc:picChg>
        <pc:picChg chg="add mod">
          <ac:chgData name="wangshunhong" userId="01d2e405-8653-4bb5-a81b-a674c1e29169" providerId="ADAL" clId="{53BD26ED-E807-426F-84F0-614FF1548ED0}" dt="2022-03-17T07:19:42.702" v="20" actId="1076"/>
          <ac:picMkLst>
            <pc:docMk/>
            <pc:sldMk cId="352769346" sldId="532"/>
            <ac:picMk id="3" creationId="{C4A87847-16DA-4D33-99C3-764DF45BFB94}"/>
          </ac:picMkLst>
        </pc:picChg>
      </pc:sldChg>
      <pc:sldChg chg="addSp delSp modSp add">
        <pc:chgData name="wangshunhong" userId="01d2e405-8653-4bb5-a81b-a674c1e29169" providerId="ADAL" clId="{53BD26ED-E807-426F-84F0-614FF1548ED0}" dt="2022-03-17T09:27:59.787" v="610" actId="20577"/>
        <pc:sldMkLst>
          <pc:docMk/>
          <pc:sldMk cId="616229014" sldId="533"/>
        </pc:sldMkLst>
        <pc:spChg chg="del">
          <ac:chgData name="wangshunhong" userId="01d2e405-8653-4bb5-a81b-a674c1e29169" providerId="ADAL" clId="{53BD26ED-E807-426F-84F0-614FF1548ED0}" dt="2022-03-17T08:20:14.190" v="32"/>
          <ac:spMkLst>
            <pc:docMk/>
            <pc:sldMk cId="616229014" sldId="533"/>
            <ac:spMk id="2" creationId="{ADE6F18D-305F-4D98-9E7B-B3523CE713C3}"/>
          </ac:spMkLst>
        </pc:spChg>
        <pc:spChg chg="add mod">
          <ac:chgData name="wangshunhong" userId="01d2e405-8653-4bb5-a81b-a674c1e29169" providerId="ADAL" clId="{53BD26ED-E807-426F-84F0-614FF1548ED0}" dt="2022-03-17T09:11:25.954" v="84" actId="20577"/>
          <ac:spMkLst>
            <pc:docMk/>
            <pc:sldMk cId="616229014" sldId="533"/>
            <ac:spMk id="3" creationId="{203BCEBF-B976-49FF-857C-A2E820096C15}"/>
          </ac:spMkLst>
        </pc:spChg>
        <pc:spChg chg="add mod">
          <ac:chgData name="wangshunhong" userId="01d2e405-8653-4bb5-a81b-a674c1e29169" providerId="ADAL" clId="{53BD26ED-E807-426F-84F0-614FF1548ED0}" dt="2022-03-17T09:27:59.787" v="610" actId="20577"/>
          <ac:spMkLst>
            <pc:docMk/>
            <pc:sldMk cId="616229014" sldId="533"/>
            <ac:spMk id="4" creationId="{C9CEA709-843F-4C0F-8918-C67A4C79C54C}"/>
          </ac:spMkLst>
        </pc:spChg>
      </pc:sldChg>
      <pc:sldChg chg="del">
        <pc:chgData name="wangshunhong" userId="01d2e405-8653-4bb5-a81b-a674c1e29169" providerId="ADAL" clId="{53BD26ED-E807-426F-84F0-614FF1548ED0}" dt="2022-03-17T08:19:51.755" v="22" actId="2696"/>
        <pc:sldMkLst>
          <pc:docMk/>
          <pc:sldMk cId="2222025493" sldId="533"/>
        </pc:sldMkLst>
      </pc:sldChg>
      <pc:sldChg chg="addSp delSp modSp add del modTransition">
        <pc:chgData name="wangshunhong" userId="01d2e405-8653-4bb5-a81b-a674c1e29169" providerId="ADAL" clId="{53BD26ED-E807-426F-84F0-614FF1548ED0}" dt="2022-03-17T09:58:16.561" v="1597" actId="2696"/>
        <pc:sldMkLst>
          <pc:docMk/>
          <pc:sldMk cId="1913212090" sldId="534"/>
        </pc:sldMkLst>
        <pc:picChg chg="add del mod">
          <ac:chgData name="wangshunhong" userId="01d2e405-8653-4bb5-a81b-a674c1e29169" providerId="ADAL" clId="{53BD26ED-E807-426F-84F0-614FF1548ED0}" dt="2022-03-17T09:58:12.019" v="1596" actId="1076"/>
          <ac:picMkLst>
            <pc:docMk/>
            <pc:sldMk cId="1913212090" sldId="534"/>
            <ac:picMk id="4" creationId="{563EA350-E012-4D5D-8219-9C770B27217B}"/>
          </ac:picMkLst>
        </pc:picChg>
      </pc:sldChg>
      <pc:sldChg chg="del">
        <pc:chgData name="wangshunhong" userId="01d2e405-8653-4bb5-a81b-a674c1e29169" providerId="ADAL" clId="{53BD26ED-E807-426F-84F0-614FF1548ED0}" dt="2022-03-17T08:19:52.729" v="25" actId="2696"/>
        <pc:sldMkLst>
          <pc:docMk/>
          <pc:sldMk cId="3490283746" sldId="534"/>
        </pc:sldMkLst>
      </pc:sldChg>
      <pc:sldChg chg="addSp delSp modSp add ord">
        <pc:chgData name="wangshunhong" userId="01d2e405-8653-4bb5-a81b-a674c1e29169" providerId="ADAL" clId="{53BD26ED-E807-426F-84F0-614FF1548ED0}" dt="2022-03-17T09:54:37.194" v="1415" actId="1076"/>
        <pc:sldMkLst>
          <pc:docMk/>
          <pc:sldMk cId="1713724833" sldId="535"/>
        </pc:sldMkLst>
        <pc:spChg chg="add del mod">
          <ac:chgData name="wangshunhong" userId="01d2e405-8653-4bb5-a81b-a674c1e29169" providerId="ADAL" clId="{53BD26ED-E807-426F-84F0-614FF1548ED0}" dt="2022-03-17T09:54:34.914" v="1414" actId="14100"/>
          <ac:spMkLst>
            <pc:docMk/>
            <pc:sldMk cId="1713724833" sldId="535"/>
            <ac:spMk id="2" creationId="{C1A2ACD5-1564-4208-A623-29330E83EFEC}"/>
          </ac:spMkLst>
        </pc:spChg>
        <pc:spChg chg="mod">
          <ac:chgData name="wangshunhong" userId="01d2e405-8653-4bb5-a81b-a674c1e29169" providerId="ADAL" clId="{53BD26ED-E807-426F-84F0-614FF1548ED0}" dt="2022-03-17T09:39:01.491" v="703" actId="20577"/>
          <ac:spMkLst>
            <pc:docMk/>
            <pc:sldMk cId="1713724833" sldId="535"/>
            <ac:spMk id="3" creationId="{8EF6F493-1F7C-4A99-AFF3-C4FF97A0CED5}"/>
          </ac:spMkLst>
        </pc:spChg>
        <pc:picChg chg="add del mod">
          <ac:chgData name="wangshunhong" userId="01d2e405-8653-4bb5-a81b-a674c1e29169" providerId="ADAL" clId="{53BD26ED-E807-426F-84F0-614FF1548ED0}" dt="2022-03-17T09:48:52.870" v="1186" actId="478"/>
          <ac:picMkLst>
            <pc:docMk/>
            <pc:sldMk cId="1713724833" sldId="535"/>
            <ac:picMk id="4" creationId="{F20CA4DE-90AB-4987-8F35-F5271104BD13}"/>
          </ac:picMkLst>
        </pc:picChg>
        <pc:picChg chg="add mod">
          <ac:chgData name="wangshunhong" userId="01d2e405-8653-4bb5-a81b-a674c1e29169" providerId="ADAL" clId="{53BD26ED-E807-426F-84F0-614FF1548ED0}" dt="2022-03-17T09:54:37.194" v="1415" actId="1076"/>
          <ac:picMkLst>
            <pc:docMk/>
            <pc:sldMk cId="1713724833" sldId="535"/>
            <ac:picMk id="5" creationId="{F78D8EBC-BE3D-44C7-9BD3-D2E41124D561}"/>
          </ac:picMkLst>
        </pc:picChg>
      </pc:sldChg>
      <pc:sldChg chg="addSp delSp modSp add ord">
        <pc:chgData name="wangshunhong" userId="01d2e405-8653-4bb5-a81b-a674c1e29169" providerId="ADAL" clId="{53BD26ED-E807-426F-84F0-614FF1548ED0}" dt="2022-03-17T09:56:04.429" v="1471" actId="27636"/>
        <pc:sldMkLst>
          <pc:docMk/>
          <pc:sldMk cId="3284608083" sldId="536"/>
        </pc:sldMkLst>
        <pc:spChg chg="del">
          <ac:chgData name="wangshunhong" userId="01d2e405-8653-4bb5-a81b-a674c1e29169" providerId="ADAL" clId="{53BD26ED-E807-426F-84F0-614FF1548ED0}" dt="2022-03-17T09:50:26.691" v="1193" actId="478"/>
          <ac:spMkLst>
            <pc:docMk/>
            <pc:sldMk cId="3284608083" sldId="536"/>
            <ac:spMk id="2" creationId="{E4F15D68-FCE1-4FB2-822F-46F4079411FC}"/>
          </ac:spMkLst>
        </pc:spChg>
        <pc:spChg chg="mod">
          <ac:chgData name="wangshunhong" userId="01d2e405-8653-4bb5-a81b-a674c1e29169" providerId="ADAL" clId="{53BD26ED-E807-426F-84F0-614FF1548ED0}" dt="2022-03-17T09:39:17.059" v="711" actId="20577"/>
          <ac:spMkLst>
            <pc:docMk/>
            <pc:sldMk cId="3284608083" sldId="536"/>
            <ac:spMk id="3" creationId="{8CB281BE-73F8-4A4B-9B81-BF6C5F9CF1D1}"/>
          </ac:spMkLst>
        </pc:spChg>
        <pc:spChg chg="add mod">
          <ac:chgData name="wangshunhong" userId="01d2e405-8653-4bb5-a81b-a674c1e29169" providerId="ADAL" clId="{53BD26ED-E807-426F-84F0-614FF1548ED0}" dt="2022-03-17T09:56:04.429" v="1471" actId="27636"/>
          <ac:spMkLst>
            <pc:docMk/>
            <pc:sldMk cId="3284608083" sldId="536"/>
            <ac:spMk id="6" creationId="{F91D9583-BD65-47E6-B3E1-45861F6D82B6}"/>
          </ac:spMkLst>
        </pc:spChg>
        <pc:picChg chg="add mod">
          <ac:chgData name="wangshunhong" userId="01d2e405-8653-4bb5-a81b-a674c1e29169" providerId="ADAL" clId="{53BD26ED-E807-426F-84F0-614FF1548ED0}" dt="2022-03-17T09:50:30.783" v="1195" actId="1076"/>
          <ac:picMkLst>
            <pc:docMk/>
            <pc:sldMk cId="3284608083" sldId="536"/>
            <ac:picMk id="4" creationId="{AC67FCBB-1BA5-4645-B7A3-59547657954D}"/>
          </ac:picMkLst>
        </pc:picChg>
        <pc:picChg chg="add mod">
          <ac:chgData name="wangshunhong" userId="01d2e405-8653-4bb5-a81b-a674c1e29169" providerId="ADAL" clId="{53BD26ED-E807-426F-84F0-614FF1548ED0}" dt="2022-03-17T09:50:28.950" v="1194" actId="1076"/>
          <ac:picMkLst>
            <pc:docMk/>
            <pc:sldMk cId="3284608083" sldId="536"/>
            <ac:picMk id="5" creationId="{44F5C063-EDD3-4217-9CC9-95308571DE7C}"/>
          </ac:picMkLst>
        </pc:picChg>
      </pc:sldChg>
      <pc:sldChg chg="addSp modSp add ord">
        <pc:chgData name="wangshunhong" userId="01d2e405-8653-4bb5-a81b-a674c1e29169" providerId="ADAL" clId="{53BD26ED-E807-426F-84F0-614FF1548ED0}" dt="2022-03-17T09:57:38.177" v="1595" actId="1076"/>
        <pc:sldMkLst>
          <pc:docMk/>
          <pc:sldMk cId="134304728" sldId="537"/>
        </pc:sldMkLst>
        <pc:spChg chg="mod">
          <ac:chgData name="wangshunhong" userId="01d2e405-8653-4bb5-a81b-a674c1e29169" providerId="ADAL" clId="{53BD26ED-E807-426F-84F0-614FF1548ED0}" dt="2022-03-17T09:37:37.789" v="663" actId="20577"/>
          <ac:spMkLst>
            <pc:docMk/>
            <pc:sldMk cId="134304728" sldId="537"/>
            <ac:spMk id="3" creationId="{CFCBFBA4-D4CC-48CC-8E97-3D4143D94C87}"/>
          </ac:spMkLst>
        </pc:spChg>
        <pc:picChg chg="add mod">
          <ac:chgData name="wangshunhong" userId="01d2e405-8653-4bb5-a81b-a674c1e29169" providerId="ADAL" clId="{53BD26ED-E807-426F-84F0-614FF1548ED0}" dt="2022-03-17T09:57:38.177" v="1595" actId="1076"/>
          <ac:picMkLst>
            <pc:docMk/>
            <pc:sldMk cId="134304728" sldId="537"/>
            <ac:picMk id="4" creationId="{BCA5D991-0089-495D-9BC2-D3E7809DEAAF}"/>
          </ac:picMkLst>
        </pc:picChg>
      </pc:sldChg>
      <pc:sldChg chg="addSp modSp add">
        <pc:chgData name="wangshunhong" userId="01d2e405-8653-4bb5-a81b-a674c1e29169" providerId="ADAL" clId="{53BD26ED-E807-426F-84F0-614FF1548ED0}" dt="2022-03-17T09:56:59.717" v="1591" actId="1076"/>
        <pc:sldMkLst>
          <pc:docMk/>
          <pc:sldMk cId="1306205144" sldId="538"/>
        </pc:sldMkLst>
        <pc:spChg chg="mod">
          <ac:chgData name="wangshunhong" userId="01d2e405-8653-4bb5-a81b-a674c1e29169" providerId="ADAL" clId="{53BD26ED-E807-426F-84F0-614FF1548ED0}" dt="2022-03-17T09:56:45.510" v="1588" actId="20577"/>
          <ac:spMkLst>
            <pc:docMk/>
            <pc:sldMk cId="1306205144" sldId="538"/>
            <ac:spMk id="2" creationId="{C41433D9-1E49-4C28-8356-0ACC05E0FEFE}"/>
          </ac:spMkLst>
        </pc:spChg>
        <pc:spChg chg="mod">
          <ac:chgData name="wangshunhong" userId="01d2e405-8653-4bb5-a81b-a674c1e29169" providerId="ADAL" clId="{53BD26ED-E807-426F-84F0-614FF1548ED0}" dt="2022-03-17T09:56:32.724" v="1533" actId="20577"/>
          <ac:spMkLst>
            <pc:docMk/>
            <pc:sldMk cId="1306205144" sldId="538"/>
            <ac:spMk id="3" creationId="{56107C64-E235-4B97-BC69-FAEEDBCC8D35}"/>
          </ac:spMkLst>
        </pc:spChg>
        <pc:picChg chg="add mod">
          <ac:chgData name="wangshunhong" userId="01d2e405-8653-4bb5-a81b-a674c1e29169" providerId="ADAL" clId="{53BD26ED-E807-426F-84F0-614FF1548ED0}" dt="2022-03-17T09:56:59.717" v="1591" actId="1076"/>
          <ac:picMkLst>
            <pc:docMk/>
            <pc:sldMk cId="1306205144" sldId="538"/>
            <ac:picMk id="4" creationId="{091B8E1E-A43F-4178-8511-27064526C44B}"/>
          </ac:picMkLst>
        </pc:picChg>
      </pc:sldChg>
      <pc:sldChg chg="del">
        <pc:chgData name="wangshunhong" userId="01d2e405-8653-4bb5-a81b-a674c1e29169" providerId="ADAL" clId="{53BD26ED-E807-426F-84F0-614FF1548ED0}" dt="2022-03-17T08:19:52.054" v="23" actId="2696"/>
        <pc:sldMkLst>
          <pc:docMk/>
          <pc:sldMk cId="1298503487" sldId="539"/>
        </pc:sldMkLst>
      </pc:sldChg>
      <pc:sldChg chg="addSp modSp add del">
        <pc:chgData name="wangshunhong" userId="01d2e405-8653-4bb5-a81b-a674c1e29169" providerId="ADAL" clId="{53BD26ED-E807-426F-84F0-614FF1548ED0}" dt="2022-03-17T09:56:07.491" v="1472" actId="2696"/>
        <pc:sldMkLst>
          <pc:docMk/>
          <pc:sldMk cId="2151889955" sldId="539"/>
        </pc:sldMkLst>
        <pc:picChg chg="add mod">
          <ac:chgData name="wangshunhong" userId="01d2e405-8653-4bb5-a81b-a674c1e29169" providerId="ADAL" clId="{53BD26ED-E807-426F-84F0-614FF1548ED0}" dt="2022-03-17T09:30:17.049" v="614" actId="1076"/>
          <ac:picMkLst>
            <pc:docMk/>
            <pc:sldMk cId="2151889955" sldId="539"/>
            <ac:picMk id="4" creationId="{18384AF9-A861-4DB8-81F6-039D9CB88EBB}"/>
          </ac:picMkLst>
        </pc:picChg>
      </pc:sldChg>
      <pc:sldChg chg="del">
        <pc:chgData name="wangshunhong" userId="01d2e405-8653-4bb5-a81b-a674c1e29169" providerId="ADAL" clId="{53BD26ED-E807-426F-84F0-614FF1548ED0}" dt="2022-03-17T08:19:53.172" v="26" actId="2696"/>
        <pc:sldMkLst>
          <pc:docMk/>
          <pc:sldMk cId="1023453921" sldId="540"/>
        </pc:sldMkLst>
      </pc:sldChg>
      <pc:sldChg chg="modSp add del">
        <pc:chgData name="wangshunhong" userId="01d2e405-8653-4bb5-a81b-a674c1e29169" providerId="ADAL" clId="{53BD26ED-E807-426F-84F0-614FF1548ED0}" dt="2022-03-17T09:39:13.640" v="704" actId="2696"/>
        <pc:sldMkLst>
          <pc:docMk/>
          <pc:sldMk cId="2432922357" sldId="540"/>
        </pc:sldMkLst>
        <pc:spChg chg="mod">
          <ac:chgData name="wangshunhong" userId="01d2e405-8653-4bb5-a81b-a674c1e29169" providerId="ADAL" clId="{53BD26ED-E807-426F-84F0-614FF1548ED0}" dt="2022-03-17T09:30:24.918" v="635" actId="20577"/>
          <ac:spMkLst>
            <pc:docMk/>
            <pc:sldMk cId="2432922357" sldId="540"/>
            <ac:spMk id="3" creationId="{5CA794C4-A06B-4994-B6F5-9391A1AE32FA}"/>
          </ac:spMkLst>
        </pc:spChg>
      </pc:sldChg>
      <pc:sldChg chg="addSp delSp modSp add">
        <pc:chgData name="wangshunhong" userId="01d2e405-8653-4bb5-a81b-a674c1e29169" providerId="ADAL" clId="{53BD26ED-E807-426F-84F0-614FF1548ED0}" dt="2022-03-17T09:47:43.646" v="1185" actId="1076"/>
        <pc:sldMkLst>
          <pc:docMk/>
          <pc:sldMk cId="3188790487" sldId="540"/>
        </pc:sldMkLst>
        <pc:spChg chg="mod">
          <ac:chgData name="wangshunhong" userId="01d2e405-8653-4bb5-a81b-a674c1e29169" providerId="ADAL" clId="{53BD26ED-E807-426F-84F0-614FF1548ED0}" dt="2022-03-17T09:46:53.289" v="1173" actId="20577"/>
          <ac:spMkLst>
            <pc:docMk/>
            <pc:sldMk cId="3188790487" sldId="540"/>
            <ac:spMk id="2" creationId="{B2B16838-8967-490A-AA5E-7036F974C1ED}"/>
          </ac:spMkLst>
        </pc:spChg>
        <pc:spChg chg="mod">
          <ac:chgData name="wangshunhong" userId="01d2e405-8653-4bb5-a81b-a674c1e29169" providerId="ADAL" clId="{53BD26ED-E807-426F-84F0-614FF1548ED0}" dt="2022-03-17T09:40:08.222" v="759" actId="20577"/>
          <ac:spMkLst>
            <pc:docMk/>
            <pc:sldMk cId="3188790487" sldId="540"/>
            <ac:spMk id="3" creationId="{6199F15B-0C7D-44DE-B22E-FD8F93BE8A93}"/>
          </ac:spMkLst>
        </pc:spChg>
        <pc:spChg chg="add del mod">
          <ac:chgData name="wangshunhong" userId="01d2e405-8653-4bb5-a81b-a674c1e29169" providerId="ADAL" clId="{53BD26ED-E807-426F-84F0-614FF1548ED0}" dt="2022-03-17T09:47:43.646" v="1185" actId="1076"/>
          <ac:spMkLst>
            <pc:docMk/>
            <pc:sldMk cId="3188790487" sldId="540"/>
            <ac:spMk id="4" creationId="{E995798C-6627-410D-AC98-97C1E27CE9D3}"/>
          </ac:spMkLst>
        </pc:spChg>
        <pc:spChg chg="add mod">
          <ac:chgData name="wangshunhong" userId="01d2e405-8653-4bb5-a81b-a674c1e29169" providerId="ADAL" clId="{53BD26ED-E807-426F-84F0-614FF1548ED0}" dt="2022-03-17T09:47:43.646" v="1185" actId="1076"/>
          <ac:spMkLst>
            <pc:docMk/>
            <pc:sldMk cId="3188790487" sldId="540"/>
            <ac:spMk id="5" creationId="{0D40EEE7-EB4E-4A20-AF73-7BB2F65A85BA}"/>
          </ac:spMkLst>
        </pc:spChg>
        <pc:spChg chg="add mod">
          <ac:chgData name="wangshunhong" userId="01d2e405-8653-4bb5-a81b-a674c1e29169" providerId="ADAL" clId="{53BD26ED-E807-426F-84F0-614FF1548ED0}" dt="2022-03-17T09:47:43.646" v="1185" actId="1076"/>
          <ac:spMkLst>
            <pc:docMk/>
            <pc:sldMk cId="3188790487" sldId="540"/>
            <ac:spMk id="6" creationId="{6C0A594D-DDCC-4B99-A1C7-A6021DAE5AA4}"/>
          </ac:spMkLst>
        </pc:spChg>
        <pc:spChg chg="add mod">
          <ac:chgData name="wangshunhong" userId="01d2e405-8653-4bb5-a81b-a674c1e29169" providerId="ADAL" clId="{53BD26ED-E807-426F-84F0-614FF1548ED0}" dt="2022-03-17T09:47:43.646" v="1185" actId="1076"/>
          <ac:spMkLst>
            <pc:docMk/>
            <pc:sldMk cId="3188790487" sldId="540"/>
            <ac:spMk id="7" creationId="{4D9CF6F9-49AE-4B52-9AA8-D92FDEF61A40}"/>
          </ac:spMkLst>
        </pc:spChg>
        <pc:spChg chg="add mod">
          <ac:chgData name="wangshunhong" userId="01d2e405-8653-4bb5-a81b-a674c1e29169" providerId="ADAL" clId="{53BD26ED-E807-426F-84F0-614FF1548ED0}" dt="2022-03-17T09:47:43.646" v="1185" actId="1076"/>
          <ac:spMkLst>
            <pc:docMk/>
            <pc:sldMk cId="3188790487" sldId="540"/>
            <ac:spMk id="8" creationId="{DD3A8A2D-C3FB-46D1-A0ED-47199A465A8A}"/>
          </ac:spMkLst>
        </pc:spChg>
      </pc:sldChg>
      <pc:sldChg chg="modSp add del">
        <pc:chgData name="wangshunhong" userId="01d2e405-8653-4bb5-a81b-a674c1e29169" providerId="ADAL" clId="{53BD26ED-E807-426F-84F0-614FF1548ED0}" dt="2022-03-17T09:30:35.970" v="644" actId="2696"/>
        <pc:sldMkLst>
          <pc:docMk/>
          <pc:sldMk cId="1287537978" sldId="541"/>
        </pc:sldMkLst>
        <pc:spChg chg="mod">
          <ac:chgData name="wangshunhong" userId="01d2e405-8653-4bb5-a81b-a674c1e29169" providerId="ADAL" clId="{53BD26ED-E807-426F-84F0-614FF1548ED0}" dt="2022-03-17T09:30:30.084" v="643" actId="20577"/>
          <ac:spMkLst>
            <pc:docMk/>
            <pc:sldMk cId="1287537978" sldId="541"/>
            <ac:spMk id="3" creationId="{9B5FA2BC-625A-42E0-B328-29853FA1477E}"/>
          </ac:spMkLst>
        </pc:spChg>
      </pc:sldChg>
      <pc:sldChg chg="modSp add del">
        <pc:chgData name="wangshunhong" userId="01d2e405-8653-4bb5-a81b-a674c1e29169" providerId="ADAL" clId="{53BD26ED-E807-426F-84F0-614FF1548ED0}" dt="2022-03-17T09:38:44.920" v="676" actId="2696"/>
        <pc:sldMkLst>
          <pc:docMk/>
          <pc:sldMk cId="3536812260" sldId="541"/>
        </pc:sldMkLst>
        <pc:spChg chg="mod">
          <ac:chgData name="wangshunhong" userId="01d2e405-8653-4bb5-a81b-a674c1e29169" providerId="ADAL" clId="{53BD26ED-E807-426F-84F0-614FF1548ED0}" dt="2022-03-17T09:38:42.165" v="675" actId="20577"/>
          <ac:spMkLst>
            <pc:docMk/>
            <pc:sldMk cId="3536812260" sldId="541"/>
            <ac:spMk id="3" creationId="{39DD7147-D0FC-4871-B036-8866C3B1E314}"/>
          </ac:spMkLst>
        </pc:spChg>
      </pc:sldChg>
      <pc:sldChg chg="addSp modSp add del">
        <pc:chgData name="wangshunhong" userId="01d2e405-8653-4bb5-a81b-a674c1e29169" providerId="ADAL" clId="{53BD26ED-E807-426F-84F0-614FF1548ED0}" dt="2022-03-17T10:02:02.312" v="1604" actId="2696"/>
        <pc:sldMkLst>
          <pc:docMk/>
          <pc:sldMk cId="3742805409" sldId="541"/>
        </pc:sldMkLst>
        <pc:picChg chg="add mod">
          <ac:chgData name="wangshunhong" userId="01d2e405-8653-4bb5-a81b-a674c1e29169" providerId="ADAL" clId="{53BD26ED-E807-426F-84F0-614FF1548ED0}" dt="2022-03-17T09:59:07.713" v="1603" actId="14100"/>
          <ac:picMkLst>
            <pc:docMk/>
            <pc:sldMk cId="3742805409" sldId="541"/>
            <ac:picMk id="4" creationId="{E0D15B43-F56B-4D25-A585-AA0ECF2A45EB}"/>
          </ac:picMkLst>
        </pc:picChg>
      </pc:sldChg>
      <pc:sldChg chg="del">
        <pc:chgData name="wangshunhong" userId="01d2e405-8653-4bb5-a81b-a674c1e29169" providerId="ADAL" clId="{53BD26ED-E807-426F-84F0-614FF1548ED0}" dt="2022-03-17T08:19:53.648" v="27" actId="2696"/>
        <pc:sldMkLst>
          <pc:docMk/>
          <pc:sldMk cId="2323753097" sldId="542"/>
        </pc:sldMkLst>
      </pc:sldChg>
      <pc:sldChg chg="del">
        <pc:chgData name="wangshunhong" userId="01d2e405-8653-4bb5-a81b-a674c1e29169" providerId="ADAL" clId="{53BD26ED-E807-426F-84F0-614FF1548ED0}" dt="2022-03-17T08:19:54.349" v="28" actId="2696"/>
        <pc:sldMkLst>
          <pc:docMk/>
          <pc:sldMk cId="1317526761" sldId="543"/>
        </pc:sldMkLst>
      </pc:sldChg>
      <pc:sldChg chg="del">
        <pc:chgData name="wangshunhong" userId="01d2e405-8653-4bb5-a81b-a674c1e29169" providerId="ADAL" clId="{53BD26ED-E807-426F-84F0-614FF1548ED0}" dt="2022-03-17T08:19:56.470" v="29" actId="2696"/>
        <pc:sldMkLst>
          <pc:docMk/>
          <pc:sldMk cId="2802309272" sldId="54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AE3A9-A392-42B8-B439-DCCE27F003D4}" type="datetimeFigureOut">
              <a:rPr lang="zh-CN" altLang="en-US" smtClean="0"/>
              <a:t>2023/5/4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3D427-FC38-4162-A89D-488A8FEBBB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927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分享微软在</a:t>
            </a:r>
            <a:r>
              <a:rPr lang="en-US" altLang="zh-CN"/>
              <a:t>19</a:t>
            </a:r>
            <a:r>
              <a:rPr lang="zh-CN" altLang="en-US"/>
              <a:t>年流水线并行的工作</a:t>
            </a:r>
            <a:r>
              <a:rPr lang="en-US" altLang="zh-CN"/>
              <a:t>PipeDream</a:t>
            </a:r>
            <a:r>
              <a:rPr lang="zh-CN" altLang="en-US"/>
              <a:t>，是基于谷歌提出流水线并行</a:t>
            </a:r>
            <a:r>
              <a:rPr lang="en-US" altLang="zh-CN"/>
              <a:t>gpipe</a:t>
            </a:r>
            <a:r>
              <a:rPr lang="zh-CN" altLang="en-US"/>
              <a:t>工作的进一步优化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794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首先介绍一下数据并行</a:t>
            </a:r>
            <a:endParaRPr lang="en-US" altLang="zh-CN"/>
          </a:p>
          <a:p>
            <a:pPr lvl="0"/>
            <a:r>
              <a:rPr lang="zh-CN" altLang="en-US"/>
              <a:t>在模型较大时，通信很有可能成为瓶颈</a:t>
            </a:r>
          </a:p>
          <a:p>
            <a:pPr lvl="0"/>
            <a:r>
              <a:rPr lang="zh-CN" altLang="en-US"/>
              <a:t>在多</a:t>
            </a:r>
            <a:r>
              <a:rPr lang="en-US" altLang="zh-CN"/>
              <a:t>GPU</a:t>
            </a:r>
            <a:r>
              <a:rPr lang="zh-CN" altLang="en-US"/>
              <a:t>服务器上，</a:t>
            </a:r>
            <a:r>
              <a:rPr lang="en-US" altLang="zh-CN"/>
              <a:t>GPU</a:t>
            </a:r>
            <a:r>
              <a:rPr lang="zh-CN" altLang="en-US"/>
              <a:t>间通信（如</a:t>
            </a:r>
            <a:r>
              <a:rPr lang="en-US" altLang="zh-CN"/>
              <a:t>PCI-E</a:t>
            </a:r>
            <a:r>
              <a:rPr lang="zh-CN" altLang="en-US"/>
              <a:t>总线）带宽很有可能成为瓶颈</a:t>
            </a:r>
          </a:p>
          <a:p>
            <a:pPr lvl="0"/>
            <a:r>
              <a:rPr lang="zh-CN" altLang="en-US"/>
              <a:t>会随着工作节点的增加，通信量会快速增长，进一步降低训练速度</a:t>
            </a:r>
          </a:p>
          <a:p>
            <a:pPr lvl="0"/>
            <a:r>
              <a:rPr lang="en-US" altLang="zh-CN"/>
              <a:t>GPU</a:t>
            </a:r>
            <a:r>
              <a:rPr lang="zh-CN" altLang="en-US"/>
              <a:t>执行速度越快，通信延时也会越加明显</a:t>
            </a:r>
            <a:endParaRPr lang="en-US" altLang="zh-CN"/>
          </a:p>
          <a:p>
            <a:pPr lvl="0"/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图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A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和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B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就是在相同的带宽下不同的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GPU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对比，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V100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使用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8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个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GPU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就达到瓶颈了，在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NVLink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拥有更好的带宽下在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16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个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GPU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才达到瓶颈</a:t>
            </a: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230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第二种并行方式是模型并行，把模型进行分割在</a:t>
            </a:r>
            <a:r>
              <a:rPr lang="zh-CN" altLang="en-US"/>
              <a:t>分布式节点储存不同的参数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谷歌提出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Gpipe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：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如果我们同时进行多个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micro batch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，每个节点在同一时刻负责不同的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micro batch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的计算，就可以避免数据依赖，不用在原地干等了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实际就是把将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batch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切分更细，</a:t>
            </a: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内在反向传播的时候需要重新计算中间输出</a:t>
            </a: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它中间的空载时间变少了；但引起大量的前向重计算，也带来了频繁的流水线的刷新</a:t>
            </a: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187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PipeDream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在此基础上引入了优化</a:t>
            </a: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PipeDream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使用了和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GPipe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一样的策略，将大的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batch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分为许多小的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micro-batch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，计算节点完成某个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(micro-)batch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的计算后，将结果数据发送给后续的处理节点，在此通信过程中计算节点可以同时进行下一个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micro-batch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的计算，也就是通信和计算是并行的。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因为</a:t>
            </a:r>
            <a:r>
              <a:rPr lang="en-US" altLang="zh-CN"/>
              <a:t>pipeline</a:t>
            </a:r>
            <a:r>
              <a:rPr lang="zh-CN" altLang="en-US"/>
              <a:t>的吞吐量是受到最慢的</a:t>
            </a:r>
            <a:r>
              <a:rPr lang="en-US" altLang="zh-CN"/>
              <a:t>stage</a:t>
            </a:r>
            <a:r>
              <a:rPr lang="zh-CN" altLang="en-US"/>
              <a:t>影响的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引入数据并行（</a:t>
            </a:r>
            <a:r>
              <a:rPr lang="en-US" altLang="zh-CN"/>
              <a:t>data parallelism</a:t>
            </a:r>
            <a:r>
              <a:rPr lang="zh-CN" altLang="en-US"/>
              <a:t>）结合</a:t>
            </a:r>
            <a:r>
              <a:rPr lang="en-US" altLang="zh-CN"/>
              <a:t>pipeline</a:t>
            </a:r>
            <a:r>
              <a:rPr lang="zh-CN" altLang="en-US"/>
              <a:t>，负载更均衡，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比如在某些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layer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计算比较慢，就对这几个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layer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启用数据并行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PipeDream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的计算节点在反向穿过计算过程中得到某一阶段（层）的梯度之后，立即更新该节点所负责</a:t>
            </a:r>
            <a:r>
              <a:rPr lang="zh-CN" altLang="en-US" b="0" i="1">
                <a:solidFill>
                  <a:srgbClr val="5D5D5D"/>
                </a:solidFill>
                <a:effectLst/>
                <a:latin typeface="TIBch"/>
              </a:rPr>
              <a:t>阶段（</a:t>
            </a:r>
            <a:r>
              <a:rPr lang="en-US" altLang="zh-CN" b="0" i="1">
                <a:solidFill>
                  <a:srgbClr val="5D5D5D"/>
                </a:solidFill>
                <a:effectLst/>
                <a:latin typeface="TIBch"/>
              </a:rPr>
              <a:t>stage</a:t>
            </a:r>
            <a:r>
              <a:rPr lang="zh-CN" altLang="en-US" b="0" i="1">
                <a:solidFill>
                  <a:srgbClr val="5D5D5D"/>
                </a:solidFill>
                <a:effectLst/>
                <a:latin typeface="TIBch"/>
              </a:rPr>
              <a:t>）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的参数，而不必像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gpipe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一样等待整个反向计算过程完成对权重进行更新 ，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而是前向计算结束后马上执行一个反向计算；</a:t>
            </a: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可以看到，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PipeDream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在达到稳定状态后空闲时间明显减少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809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None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先看一下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PipeDream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的工作流程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algn="l">
              <a:buFont typeface="+mj-lt"/>
              <a:buNone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algn="l">
              <a:buFont typeface="+mj-lt"/>
              <a:buAutoNum type="arabicPeriod"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首先使用小的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batch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在单个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gpu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跑一下，得到运行的信息，比如每一层的参数量大小，计算时间，激活值大小等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algn="l">
              <a:buFont typeface="+mj-lt"/>
              <a:buAutoNum type="arabicPeriod"/>
            </a:pPr>
            <a:endParaRPr lang="zh-CN" altLang="en-US" b="0" i="0">
              <a:solidFill>
                <a:srgbClr val="5D5D5D"/>
              </a:solidFill>
              <a:effectLst/>
              <a:latin typeface="TIBch"/>
            </a:endParaRPr>
          </a:p>
          <a:p>
            <a:pPr algn="l">
              <a:buFont typeface="+mj-lt"/>
              <a:buAutoNum type="arabicPeriod"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根据第一步计算得到的结果，结合一些额外的限制信息，比如带宽大小、内存限制，计算得到一个最优模型分割方法 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(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模型被分割成多个 阶段（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stages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）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)</a:t>
            </a:r>
          </a:p>
          <a:p>
            <a:pPr algn="l">
              <a:buFont typeface="+mj-lt"/>
              <a:buAutoNum type="arabicPeriod"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algn="l">
              <a:buFont typeface="+mj-lt"/>
              <a:buAutoNum type="arabicPeriod"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使用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PipeDream 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运行时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(runtime)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结合输入数据对于分割优化后的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DNN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模型进行模型的训练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i="0">
                <a:solidFill>
                  <a:srgbClr val="2196F3"/>
                </a:solidFill>
                <a:effectLst/>
                <a:latin typeface="-apple-system"/>
              </a:rPr>
              <a:t>PipeDream</a:t>
            </a:r>
            <a:r>
              <a:rPr lang="zh-CN" altLang="en-US" b="0" i="0">
                <a:solidFill>
                  <a:srgbClr val="2196F3"/>
                </a:solidFill>
                <a:effectLst/>
                <a:latin typeface="-apple-system"/>
              </a:rPr>
              <a:t>主要解决三个问题</a:t>
            </a: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u="sng">
                <a:solidFill>
                  <a:srgbClr val="111111"/>
                </a:solidFill>
                <a:effectLst/>
                <a:latin typeface="PingFang SC"/>
              </a:rPr>
              <a:t>一是如何高效划分模型</a:t>
            </a:r>
            <a:r>
              <a:rPr lang="zh-CN" altLang="en-US" b="0" i="0" u="none">
                <a:solidFill>
                  <a:srgbClr val="111111"/>
                </a:solidFill>
                <a:effectLst/>
                <a:latin typeface="PingFang SC"/>
              </a:rPr>
              <a:t>：划分的方式是受到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模型特质和硬件拓扑影响，划分应该具体取决于模型体系结构和硬件部署。比如：彼此有通信的层应该分配到相邻的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GPU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上</a:t>
            </a:r>
            <a:endParaRPr lang="en-US" altLang="zh-CN" b="0" i="0">
              <a:solidFill>
                <a:srgbClr val="111111"/>
              </a:solidFill>
              <a:effectLst/>
              <a:latin typeface="PingFang S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111111"/>
              </a:solidFill>
              <a:effectLst/>
              <a:latin typeface="PingFang S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u="sng"/>
              <a:t>二是负载均衡</a:t>
            </a:r>
            <a:r>
              <a:rPr lang="zh-CN" altLang="en-US"/>
              <a:t>：需要确保流水线中所有阶段都大致花费相同的计算时间，否则最慢的阶段将会成为整个流水线的瓶颈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u="sng">
                <a:solidFill>
                  <a:srgbClr val="111111"/>
                </a:solidFill>
                <a:effectLst/>
                <a:latin typeface="PingFang SC"/>
              </a:rPr>
              <a:t>三是面对流水线带来的异步性，如何确保训练有效</a:t>
            </a:r>
            <a:r>
              <a:rPr lang="zh-CN" altLang="en-US" b="0" i="0" u="none">
                <a:solidFill>
                  <a:srgbClr val="111111"/>
                </a:solidFill>
                <a:effectLst/>
                <a:latin typeface="PingFang SC"/>
              </a:rPr>
              <a:t>：前面也提到采用了</a:t>
            </a:r>
            <a:r>
              <a:rPr lang="en-US" altLang="zh-CN" b="0" i="0" u="none">
                <a:solidFill>
                  <a:srgbClr val="111111"/>
                </a:solidFill>
                <a:effectLst/>
                <a:latin typeface="PingFang SC"/>
              </a:rPr>
              <a:t>1F1B</a:t>
            </a:r>
            <a:r>
              <a:rPr lang="zh-CN" altLang="en-US" b="0" i="0" u="none">
                <a:solidFill>
                  <a:srgbClr val="111111"/>
                </a:solidFill>
                <a:effectLst/>
                <a:latin typeface="PingFang SC"/>
              </a:rPr>
              <a:t>的策略，带来的一个问题就是权重的版本很多，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PingFang SC"/>
                <a:ea typeface="等线" panose="02010600030101010101" pitchFamily="2" charset="-122"/>
                <a:cs typeface="+mn-cs"/>
              </a:rPr>
              <a:t>后向传播时候如果使用比前向传播时更高版本的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PingFang SC"/>
                <a:ea typeface="等线" panose="02010600030101010101" pitchFamily="2" charset="-122"/>
                <a:cs typeface="+mn-cs"/>
              </a:rPr>
              <a:t>weight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PingFang SC"/>
                <a:ea typeface="等线" panose="02010600030101010101" pitchFamily="2" charset="-122"/>
                <a:cs typeface="+mn-cs"/>
              </a:rPr>
              <a:t>来计算，则会造成训练模型质量降低。</a:t>
            </a:r>
            <a:endParaRPr lang="en-US" altLang="zh-CN" u="non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111111"/>
              </a:solidFill>
              <a:effectLst/>
              <a:latin typeface="PingFang SC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665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u="sng">
              <a:solidFill>
                <a:srgbClr val="111111"/>
              </a:solidFill>
              <a:effectLst/>
              <a:latin typeface="PingFang SC"/>
            </a:endParaRPr>
          </a:p>
          <a:p>
            <a:endParaRPr lang="en-US" altLang="zh-CN" b="0" i="0" u="sng">
              <a:solidFill>
                <a:srgbClr val="111111"/>
              </a:solidFill>
              <a:effectLst/>
              <a:latin typeface="PingFang SC"/>
            </a:endParaRPr>
          </a:p>
          <a:p>
            <a:endParaRPr lang="en-US" altLang="zh-CN" b="0" i="0" u="sng">
              <a:solidFill>
                <a:srgbClr val="111111"/>
              </a:solidFill>
              <a:effectLst/>
              <a:latin typeface="PingFang SC"/>
            </a:endParaRPr>
          </a:p>
          <a:p>
            <a:endParaRPr lang="en-US" altLang="zh-CN" b="0" i="0" u="sng">
              <a:solidFill>
                <a:srgbClr val="111111"/>
              </a:solidFill>
              <a:effectLst/>
              <a:latin typeface="PingFang SC"/>
            </a:endParaRPr>
          </a:p>
          <a:p>
            <a:endParaRPr lang="en-US" altLang="zh-CN" b="0" i="0" u="sng">
              <a:solidFill>
                <a:srgbClr val="111111"/>
              </a:solidFill>
              <a:effectLst/>
              <a:latin typeface="PingFang SC"/>
            </a:endParaRPr>
          </a:p>
          <a:p>
            <a:endParaRPr lang="en-US" altLang="zh-CN" b="0" i="0" u="sng">
              <a:solidFill>
                <a:srgbClr val="111111"/>
              </a:solidFill>
              <a:effectLst/>
              <a:latin typeface="PingFang SC"/>
            </a:endParaRPr>
          </a:p>
          <a:p>
            <a:endParaRPr lang="en-US" altLang="zh-CN" b="0" i="0" u="sng">
              <a:solidFill>
                <a:srgbClr val="111111"/>
              </a:solidFill>
              <a:effectLst/>
              <a:latin typeface="PingFang SC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b="0" i="0" u="sng">
              <a:solidFill>
                <a:srgbClr val="111111"/>
              </a:solidFill>
              <a:effectLst/>
              <a:latin typeface="PingFang SC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sng">
                <a:solidFill>
                  <a:srgbClr val="111111"/>
                </a:solidFill>
                <a:effectLst/>
                <a:latin typeface="PingFang SC"/>
              </a:rPr>
              <a:t>如何高效划分流水线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。与处理器中的流水线一样，需要将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DNN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高效正确地划分为若干“阶段”（层序列），每个阶段部署在不同的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worker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上执行。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机器间的过度通模型特质和硬件拓扑会降低效率，划分应该具体取决于模型体系结构和硬件部署。不好的划分（阶段性的工作量大范围倾斜）可能会导致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worker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长时间闲置。所以需要依据一定原则（通信和资源利用率）来划分，比如：彼此有通信的层应该分配到相邻的处理器；如果多个层操作同一数据结构，它们应该被分配到同一个处理器上，彼此独立的层可以映射到不同处理器上。</a:t>
            </a:r>
            <a:r>
              <a:rPr lang="zh-CN" altLang="en-US" b="0" i="0" u="sng">
                <a:solidFill>
                  <a:srgbClr val="111111"/>
                </a:solidFill>
                <a:effectLst/>
                <a:latin typeface="PingFang SC"/>
              </a:rPr>
              <a:t>所以分配算法也必须考虑模型特质和硬件拓扑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。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信会降低硬件效率。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在确保训练任务向前推进的同时，如何调度计算以最大化吞吐量。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sng">
                <a:solidFill>
                  <a:srgbClr val="111111"/>
                </a:solidFill>
                <a:effectLst/>
                <a:latin typeface="PingFang SC"/>
              </a:rPr>
              <a:t>如何防止流水线瓶颈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。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由木桶原理我们可以知道，在稳定状态下，一个流水线管道的吞吐量由这个流水线上最慢环节的吞吐量决定。如果各个环节的处理能力彼此差别很大，会导致管道中出现空闲时间（一半称之为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bubble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），这样最快环节必须停下来等待其他环境，会造成饥饿现象，从而导致资源利用不足。所以</a:t>
            </a:r>
            <a:r>
              <a:rPr lang="zh-CN" altLang="en-US" b="0" i="0" u="sng">
                <a:solidFill>
                  <a:srgbClr val="111111"/>
                </a:solidFill>
                <a:effectLst/>
                <a:latin typeface="PingFang SC"/>
              </a:rPr>
              <a:t>需要确保流水线中所有阶段都大致花费相同的计算时间，否则最慢的阶段将会成为整个流水线的瓶颈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sng">
                <a:solidFill>
                  <a:srgbClr val="111111"/>
                </a:solidFill>
                <a:effectLst/>
                <a:latin typeface="PingFang SC"/>
              </a:rPr>
              <a:t>如何在不同的输入数据之间调度工作以均衡流水线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。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与传统的单向流水线管道不同，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DNN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训练是双向的：前向传播和后向传播，两种传播以相反顺序穿过相同层。如何协调流水线工作是一个问题。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sng">
                <a:solidFill>
                  <a:srgbClr val="111111"/>
                </a:solidFill>
                <a:effectLst/>
                <a:latin typeface="PingFang SC"/>
              </a:rPr>
              <a:t>面对流水线带来的异步性，如何确保训练有效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。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流水线带来的一个问题就是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weight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版本众多。在后向传播时候如果使用比前向传播时更高版本的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weight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来计算，则会造成训练模型质量降低。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PipeDream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管理后向通道里的权重版本，通过为每个小批量的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weight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维护版本号来解决这个问题，这样在后向通道里使用的权重版本就和前向通道里使用的相同，从而在数值上能够正确计算梯度（我们后续文章会讲解）。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354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b="0" i="0">
                <a:solidFill>
                  <a:srgbClr val="333333"/>
                </a:solidFill>
                <a:effectLst/>
                <a:latin typeface="pingfang SC"/>
              </a:rPr>
              <a:t>PipeDream</a:t>
            </a:r>
            <a:r>
              <a:rPr lang="zh-CN" altLang="en-US" b="0" i="0">
                <a:solidFill>
                  <a:srgbClr val="333333"/>
                </a:solidFill>
                <a:effectLst/>
                <a:latin typeface="pingfang SC"/>
              </a:rPr>
              <a:t>工作流程的顶层概览。给定一个模型和硬件部署方式，</a:t>
            </a:r>
            <a:r>
              <a:rPr lang="en-US" altLang="zh-CN" b="0" i="0">
                <a:solidFill>
                  <a:srgbClr val="333333"/>
                </a:solidFill>
                <a:effectLst/>
                <a:latin typeface="pingfang SC"/>
              </a:rPr>
              <a:t>PipeDream</a:t>
            </a:r>
            <a:r>
              <a:rPr lang="zh-CN" altLang="en-US" b="0" i="0">
                <a:solidFill>
                  <a:srgbClr val="333333"/>
                </a:solidFill>
                <a:effectLst/>
                <a:latin typeface="pingfang SC"/>
              </a:rPr>
              <a:t>在单个</a:t>
            </a:r>
            <a:r>
              <a:rPr lang="en-US" altLang="zh-CN" b="0" i="0">
                <a:solidFill>
                  <a:srgbClr val="333333"/>
                </a:solidFill>
                <a:effectLst/>
                <a:latin typeface="pingfang SC"/>
              </a:rPr>
              <a:t>GPU</a:t>
            </a:r>
            <a:r>
              <a:rPr lang="zh-CN" altLang="en-US" b="0" i="0">
                <a:solidFill>
                  <a:srgbClr val="333333"/>
                </a:solidFill>
                <a:effectLst/>
                <a:latin typeface="pingfang SC"/>
              </a:rPr>
              <a:t>上进行短暂的运行时性能分析后，可以自动决定怎样分割这些</a:t>
            </a:r>
            <a:r>
              <a:rPr lang="en-US" altLang="zh-CN" b="0" i="0">
                <a:solidFill>
                  <a:srgbClr val="333333"/>
                </a:solidFill>
                <a:effectLst/>
                <a:latin typeface="pingfang SC"/>
              </a:rPr>
              <a:t>DNN</a:t>
            </a:r>
            <a:r>
              <a:rPr lang="zh-CN" altLang="en-US" b="0" i="0">
                <a:solidFill>
                  <a:srgbClr val="333333"/>
                </a:solidFill>
                <a:effectLst/>
                <a:latin typeface="pingfang SC"/>
              </a:rPr>
              <a:t>算子，如何平衡不同</a:t>
            </a:r>
            <a:r>
              <a:rPr lang="en-US" altLang="zh-CN" b="0" i="0">
                <a:solidFill>
                  <a:srgbClr val="333333"/>
                </a:solidFill>
                <a:effectLst/>
                <a:latin typeface="pingfang SC"/>
              </a:rPr>
              <a:t>stage</a:t>
            </a:r>
            <a:r>
              <a:rPr lang="zh-CN" altLang="en-US" b="0" i="0">
                <a:solidFill>
                  <a:srgbClr val="333333"/>
                </a:solidFill>
                <a:effectLst/>
                <a:latin typeface="pingfang SC"/>
              </a:rPr>
              <a:t>之间的计算负载，而同时尽可能减少目标平台上的通信量。</a:t>
            </a:r>
            <a:r>
              <a:rPr lang="en-US" altLang="zh-CN" b="0" i="0">
                <a:solidFill>
                  <a:srgbClr val="333333"/>
                </a:solidFill>
                <a:effectLst/>
                <a:latin typeface="pingfang SC"/>
              </a:rPr>
              <a:t>PipeDream</a:t>
            </a:r>
            <a:r>
              <a:rPr lang="zh-CN" altLang="en-US" b="0" i="0">
                <a:solidFill>
                  <a:srgbClr val="333333"/>
                </a:solidFill>
                <a:effectLst/>
                <a:latin typeface="pingfang SC"/>
              </a:rPr>
              <a:t>即使是在不同的模型（不同点体现在计算和通信方面）和不同的平台上（不同点体现在互联的网络拓扑和分层带宽上）也能够有效的均衡负载。</a:t>
            </a:r>
            <a:endParaRPr lang="en-US" altLang="zh-CN" b="0" i="0">
              <a:solidFill>
                <a:srgbClr val="333333"/>
              </a:solidFill>
              <a:effectLst/>
              <a:latin typeface="pingfang SC"/>
            </a:endParaRPr>
          </a:p>
          <a:p>
            <a:pPr algn="l"/>
            <a:endParaRPr lang="en-US" altLang="zh-CN" b="0" i="0">
              <a:solidFill>
                <a:srgbClr val="333333"/>
              </a:solidFill>
              <a:effectLst/>
              <a:latin typeface="pingfang SC"/>
            </a:endParaRPr>
          </a:p>
          <a:p>
            <a:pPr algn="l"/>
            <a:endParaRPr lang="en-US" altLang="zh-CN" b="0" i="0">
              <a:solidFill>
                <a:srgbClr val="333333"/>
              </a:solidFill>
              <a:effectLst/>
              <a:latin typeface="pingfang SC"/>
            </a:endParaRPr>
          </a:p>
          <a:p>
            <a:pPr algn="l"/>
            <a:endParaRPr lang="zh-CN" altLang="en-US" b="0" i="0">
              <a:solidFill>
                <a:srgbClr val="333333"/>
              </a:solidFill>
              <a:effectLst/>
              <a:latin typeface="pingfang SC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09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首先说一下第一个问题，工作的划分的思想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因为吞吐量会受到最慢阶段（</a:t>
            </a:r>
            <a:r>
              <a:rPr lang="en-US" altLang="zh-CN"/>
              <a:t>stage</a:t>
            </a:r>
            <a:r>
              <a:rPr lang="zh-CN" altLang="en-US"/>
              <a:t>）的制约，所以尽可能地平衡各个</a:t>
            </a:r>
            <a:r>
              <a:rPr lang="en-US" altLang="zh-CN"/>
              <a:t>stage</a:t>
            </a:r>
            <a:r>
              <a:rPr lang="zh-CN" altLang="en-US"/>
              <a:t>的计算时间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以拓扑感知的方式最小化通信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允许</a:t>
            </a:r>
            <a:r>
              <a:rPr lang="en-US" altLang="zh-CN"/>
              <a:t>stage</a:t>
            </a:r>
            <a:r>
              <a:rPr lang="zh-CN" altLang="en-US"/>
              <a:t>存在副本（数据并行）来负载均衡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使用动态规划寻找最优解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111111"/>
              </a:solidFill>
              <a:effectLst/>
              <a:latin typeface="PingFang S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划分流程就是，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模型组成的基本单位是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layer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，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PipeDream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将这些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layer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划分在不同的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，不同的的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部署在不同的机器上，每个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可能有不同的数据并行方式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algn="l"/>
            <a:endParaRPr lang="zh-CN" altLang="en-US" b="0" i="0">
              <a:solidFill>
                <a:srgbClr val="5D5D5D"/>
              </a:solidFill>
              <a:effectLst/>
              <a:latin typeface="TIBch"/>
            </a:endParaRPr>
          </a:p>
          <a:p>
            <a:br>
              <a:rPr lang="zh-CN" altLang="en-US"/>
            </a:b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653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先介绍一下</a:t>
            </a:r>
            <a:r>
              <a:rPr lang="en-US" altLang="zh-CN"/>
              <a:t>profile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通过小批量数据的</a:t>
            </a:r>
            <a:r>
              <a:rPr lang="en-US" altLang="zh-CN"/>
              <a:t>profile</a:t>
            </a:r>
            <a:r>
              <a:rPr lang="zh-CN" altLang="en-US"/>
              <a:t>推理出</a:t>
            </a:r>
            <a:r>
              <a:rPr lang="en-US" altLang="zh-CN"/>
              <a:t>DNN</a:t>
            </a:r>
            <a:r>
              <a:rPr lang="zh-CN" altLang="en-US"/>
              <a:t>训练时间，相比</a:t>
            </a:r>
            <a:r>
              <a:rPr lang="en-US" altLang="zh-CN"/>
              <a:t>Gpipe</a:t>
            </a:r>
            <a:r>
              <a:rPr lang="zh-CN" altLang="en-US"/>
              <a:t>有改进的地方，</a:t>
            </a:r>
            <a:r>
              <a:rPr lang="en-US" altLang="zh-CN"/>
              <a:t>GPipe</a:t>
            </a:r>
            <a:r>
              <a:rPr lang="zh-CN" altLang="en-US"/>
              <a:t>是利用经验值或者数学的方法来对运行时间进行预估，结果不太准确，</a:t>
            </a:r>
            <a:r>
              <a:rPr lang="en-US" altLang="zh-CN"/>
              <a:t>PipeDream</a:t>
            </a:r>
            <a:r>
              <a:rPr lang="zh-CN" altLang="en-US"/>
              <a:t>根据小的</a:t>
            </a:r>
            <a:r>
              <a:rPr lang="en-US" altLang="zh-CN"/>
              <a:t>batchsize</a:t>
            </a:r>
            <a:r>
              <a:rPr lang="zh-CN" altLang="en-US"/>
              <a:t>在单个</a:t>
            </a:r>
            <a:r>
              <a:rPr lang="en-US" altLang="zh-CN"/>
              <a:t>gpu</a:t>
            </a:r>
            <a:r>
              <a:rPr lang="zh-CN" altLang="en-US"/>
              <a:t>上的</a:t>
            </a:r>
            <a:r>
              <a:rPr lang="en-US" altLang="zh-CN"/>
              <a:t>profiling</a:t>
            </a:r>
            <a:r>
              <a:rPr lang="zh-CN" altLang="en-US"/>
              <a:t>的结果对运行时间进行预估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主要收集每一层计算时间、中间输出大小和参数大小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然后通过计算时间和通信时间得出每一个</a:t>
            </a:r>
            <a:r>
              <a:rPr lang="en-US" altLang="zh-CN"/>
              <a:t>layer</a:t>
            </a:r>
            <a:r>
              <a:rPr lang="zh-CN" altLang="en-US"/>
              <a:t>的执行时间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通信所需的时间为</a:t>
            </a:r>
            <a:r>
              <a:rPr lang="en-US" altLang="zh-CN"/>
              <a:t>"</a:t>
            </a:r>
            <a:r>
              <a:rPr lang="zh-CN" altLang="en-US"/>
              <a:t>需要传输的数据量</a:t>
            </a:r>
            <a:r>
              <a:rPr lang="en-US" altLang="zh-CN"/>
              <a:t>"</a:t>
            </a:r>
            <a:r>
              <a:rPr lang="zh-CN" altLang="en-US"/>
              <a:t>除以</a:t>
            </a:r>
            <a:r>
              <a:rPr lang="en-US" altLang="zh-CN"/>
              <a:t>"</a:t>
            </a:r>
            <a:r>
              <a:rPr lang="zh-CN" altLang="en-US"/>
              <a:t>通信链路上的带宽</a:t>
            </a:r>
            <a:r>
              <a:rPr lang="en-US" altLang="zh-CN"/>
              <a:t>"</a:t>
            </a:r>
            <a:r>
              <a:rPr lang="zh-CN" altLang="en-US"/>
              <a:t>。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pPr algn="l"/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通过网络从发送者到接收者发送数据 是最耗时的，所以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PipeDream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主要考虑这个因素。如果再对这个因素细分，则有：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对于从层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i 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到 层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i + 1 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传输激活值的时间，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PipeDream 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基于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"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激活值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"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来估计。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假如配置成了数据并行（对于 层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i 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使用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m 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个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worker 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做数据并行）的情况，做权重同步的时间使用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"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权重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"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来估计：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如果使用分布式参数服务器，则权重数量被预估为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4 x ( m - 1 ) x | w i | / m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。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如果使用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all_reduce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，则每个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worker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给其他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workers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发送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( m - 1 ) x | w i | / m 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个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bytes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，也接受到同样数量字节。</a:t>
            </a:r>
          </a:p>
          <a:p>
            <a:br>
              <a:rPr lang="zh-CN" altLang="en-US"/>
            </a:br>
            <a:endParaRPr lang="en-US" altLang="zh-CN" b="0" i="0">
              <a:solidFill>
                <a:srgbClr val="2196F3"/>
              </a:solidFill>
              <a:effectLst/>
              <a:latin typeface="-apple-system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24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有了</a:t>
            </a:r>
            <a:r>
              <a:rPr lang="en-US" altLang="zh-CN"/>
              <a:t>profiling</a:t>
            </a:r>
            <a:r>
              <a:rPr lang="zh-CN" altLang="en-US"/>
              <a:t>信息可以进行分区了</a:t>
            </a:r>
            <a:endParaRPr lang="en-US" altLang="zh-CN"/>
          </a:p>
          <a:p>
            <a:pPr lvl="0"/>
            <a:r>
              <a:rPr lang="zh-CN" altLang="en-US"/>
              <a:t>分区算法的目标是：将层划分为多个</a:t>
            </a:r>
            <a:r>
              <a:rPr lang="en-US" altLang="zh-CN"/>
              <a:t>stage</a:t>
            </a:r>
            <a:r>
              <a:rPr lang="zh-CN" altLang="en-US"/>
              <a:t>；每个</a:t>
            </a:r>
            <a:r>
              <a:rPr lang="en-US" altLang="zh-CN"/>
              <a:t>stage</a:t>
            </a:r>
            <a:r>
              <a:rPr lang="zh-CN" altLang="en-US"/>
              <a:t>复制因子（数据并行数）；保持训练管道繁忙的最佳</a:t>
            </a:r>
            <a:r>
              <a:rPr lang="en-US" altLang="zh-CN"/>
              <a:t>micro batch</a:t>
            </a:r>
          </a:p>
          <a:p>
            <a:br>
              <a:rPr lang="zh-CN" altLang="en-US" b="1"/>
            </a:br>
            <a:r>
              <a:rPr lang="zh-CN" altLang="en-US" b="1"/>
              <a:t>首先是对计算资源进行分层</a:t>
            </a:r>
            <a:endParaRPr lang="en-US" altLang="zh-CN" b="1" i="0">
              <a:solidFill>
                <a:srgbClr val="5D5D5D"/>
              </a:solidFill>
              <a:effectLst/>
              <a:latin typeface="TIBch"/>
            </a:endParaRPr>
          </a:p>
          <a:p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这个计算集群被分成两层，其中绿色的小矩形方块表示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GPU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计算节点，为第一层。四个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GPU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表示它们在同一个服务器上，为第二层。</a:t>
            </a:r>
            <a:r>
              <a:rPr lang="en-US" altLang="zh-CN"/>
              <a:t>B1,B2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​表示带宽，</a:t>
            </a:r>
            <a:r>
              <a:rPr lang="en-US" altLang="zh-CN"/>
              <a:t>B1</a:t>
            </a:r>
            <a:r>
              <a:rPr lang="zh-CN" altLang="en-US"/>
              <a:t>带宽</a:t>
            </a:r>
            <a:r>
              <a:rPr lang="en-US" altLang="zh-CN"/>
              <a:t>&gt;B2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​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使用动态规划的方法来解决模型的划分问题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方法是</a:t>
            </a:r>
            <a:r>
              <a:rPr lang="zh-CN" altLang="en-US"/>
              <a:t>从最低</a:t>
            </a:r>
            <a:r>
              <a:rPr lang="en-US" altLang="zh-CN"/>
              <a:t>level</a:t>
            </a:r>
            <a:r>
              <a:rPr lang="zh-CN" altLang="en-US"/>
              <a:t>到最高</a:t>
            </a:r>
            <a:r>
              <a:rPr lang="en-US" altLang="zh-CN"/>
              <a:t>level</a:t>
            </a:r>
            <a:r>
              <a:rPr lang="zh-CN" altLang="en-US"/>
              <a:t>逐步解决，先找出</a:t>
            </a:r>
            <a:r>
              <a:rPr lang="en-US" altLang="zh-CN"/>
              <a:t>level1</a:t>
            </a:r>
            <a:r>
              <a:rPr lang="zh-CN" altLang="en-US"/>
              <a:t>的划分，再找出</a:t>
            </a:r>
            <a:r>
              <a:rPr lang="en-US" altLang="zh-CN"/>
              <a:t>level2</a:t>
            </a:r>
            <a:r>
              <a:rPr lang="zh-CN" altLang="en-US"/>
              <a:t>的划分</a:t>
            </a:r>
            <a:endParaRPr lang="en-US" altLang="zh-CN"/>
          </a:p>
          <a:p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假设我有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5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个层，我先在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level1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这里找到最优的分区，然后能得出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level2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的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algn="l"/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总计算时间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=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左边服务器的计算时间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+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右边服务器计算时间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+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服务器间通信时间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algn="l"/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对于下层（第一层，也就是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GPU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层）来说，我们也可以使用类似的方法得到总计算时间。这样，每一层只需要得到下层的计算结果即可优化当前层。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br>
              <a:rPr lang="zh-CN" altLang="en-US"/>
            </a:b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459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这个过程在服务器内找到最优分区，然后使用这些分区在服务器之间最优地分割模型。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k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表示</m:t>
                    </m:r>
                  </m:oMath>
                </a14:m>
                <a:r>
                  <a:rPr lang="zh-CN" altLang="en-US"/>
                  <a:t>在</a:t>
                </a:r>
                <a:r>
                  <a:rPr lang="en-US" altLang="zh-CN"/>
                  <a:t>level k</a:t>
                </a:r>
                <a:r>
                  <a:rPr lang="zh-CN" altLang="en-US"/>
                  <a:t>，</a:t>
                </a:r>
                <a:r>
                  <a:rPr lang="en-US" altLang="zh-CN"/>
                  <a:t>i-&gt;j</a:t>
                </a:r>
                <a:r>
                  <a:rPr lang="zh-CN" altLang="en-US"/>
                  <a:t>层用</a:t>
                </a:r>
                <a:r>
                  <a:rPr lang="en-US" altLang="zh-CN"/>
                  <a:t>m</a:t>
                </a:r>
                <a:r>
                  <a:rPr lang="zh-CN" altLang="en-US"/>
                  <a:t>台机器计算时间</a:t>
                </a: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1"/>
                  <a:t>那么假设模型有</a:t>
                </a:r>
                <a:r>
                  <a:rPr lang="en-US" altLang="zh-CN" b="1"/>
                  <a:t>N</a:t>
                </a:r>
                <a:r>
                  <a:rPr lang="zh-CN" altLang="en-US" b="1"/>
                  <a:t>层，集群有</a:t>
                </a:r>
                <a:r>
                  <a:rPr lang="en-US" altLang="zh-CN" b="1"/>
                  <a:t>L</a:t>
                </a:r>
                <a:r>
                  <a:rPr lang="zh-CN" altLang="en-US" b="1"/>
                  <a:t>个</a:t>
                </a:r>
                <a:r>
                  <a:rPr lang="en-US" altLang="zh-CN" b="1"/>
                  <a:t>level</a:t>
                </a:r>
                <a:r>
                  <a:rPr lang="zh-CN" altLang="en-US" b="1"/>
                  <a:t>，那么我们的目标是找到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𝐀</m:t>
                        </m:r>
                      </m:e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𝐋</m:t>
                        </m:r>
                      </m:sup>
                    </m:sSup>
                    <m:r>
                      <a:rPr lang="en-US" altLang="zh-CN" b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b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𝐍</m:t>
                    </m:r>
                    <m:r>
                      <a:rPr lang="en-US" altLang="zh-CN" b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𝐋</m:t>
                        </m:r>
                      </m:sub>
                    </m:sSub>
                    <m:r>
                      <a:rPr lang="en-US" altLang="zh-CN" b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b="1"/>
                  <a:t>的最小值</a:t>
                </a:r>
                <a:endParaRPr lang="en-US" altLang="zh-CN" b="1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/>
                  <a:t>Tk</a:t>
                </a:r>
                <a:r>
                  <a:rPr lang="zh-CN" altLang="en-US"/>
                  <a:t>，在</a:t>
                </a:r>
                <a:r>
                  <a:rPr lang="en-US" altLang="zh-CN"/>
                  <a:t>level k</a:t>
                </a:r>
                <a:r>
                  <a:rPr lang="zh-CN" altLang="en-US"/>
                  <a:t>，表示</a:t>
                </a:r>
                <a:r>
                  <a:rPr lang="en-US" altLang="zh-CN"/>
                  <a:t>i-&gt;j</a:t>
                </a:r>
                <a:r>
                  <a:rPr lang="zh-CN" altLang="en-US"/>
                  <a:t>层在单个</a:t>
                </a:r>
                <a:r>
                  <a:rPr lang="en-US" altLang="zh-CN"/>
                  <a:t>stage</a:t>
                </a:r>
                <a:r>
                  <a:rPr lang="zh-CN" altLang="en-US"/>
                  <a:t>所用的时间</a:t>
                </a:r>
                <a:endParaRPr lang="en-US" altLang="zh-CN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chemeClr val="tx1"/>
                    </a:solidFill>
                    <a:effectLst/>
                    <a:latin typeface="+mn-lt"/>
                  </a:rPr>
                  <a:t>这个式子表示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我们求解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level k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时，我们使用下一个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level k-1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来求解，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level 0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是通过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profile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得出的</a:t>
                </a: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这里第一项是在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level k-1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内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i-j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层的计算时间；第二项是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stage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内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i-j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层的数据并行的通信时间；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worker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之间是并行的，所以需要除以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sup>
                      </m:sSup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知道了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T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单个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stage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的时间，当管道包含多个阶段时，它可以被分解成一个最优的子管道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,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分别是由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的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layer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组成的子问题，以及后续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i+1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j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的看作一个单独阶段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第一项是第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层和第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层之间的最优子管道（由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m-m'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个机器组成）所用的时间。</a:t>
                </a: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第二项是在层 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和 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 + 1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之间传递激活和梯度所用的时间。</a:t>
                </a: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第三项是最后单个阶段的时间（由 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m'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个数据并行的机器组成）</a:t>
                </a: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这里的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i=1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j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，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m’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等于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，就是说遍历不同的组合</a:t>
                </a: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br>
                  <a:rPr lang="zh-CN" altLang="en-US"/>
                </a:br>
                <a:br>
                  <a:rPr lang="zh-CN" altLang="en-US"/>
                </a:br>
                <a:endParaRPr lang="zh-CN" altLang="en-US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br>
                  <a:rPr lang="zh-CN" altLang="en-US"/>
                </a:b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将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DNN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模型中的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s+1→j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层分割出去作为一个新的</a:t>
                </a:r>
                <a:r>
                  <a:rPr lang="zh-CN" altLang="en-US" b="0" i="1">
                    <a:solidFill>
                      <a:srgbClr val="5D5D5D"/>
                    </a:solidFill>
                    <a:effectLst/>
                    <a:latin typeface="TIBch"/>
                  </a:rPr>
                  <a:t>阶段</a:t>
                </a:r>
                <a:r>
                  <a:rPr lang="en-US" altLang="zh-CN" b="0" i="1">
                    <a:solidFill>
                      <a:srgbClr val="5D5D5D"/>
                    </a:solidFill>
                    <a:effectLst/>
                    <a:latin typeface="TIBch"/>
                  </a:rPr>
                  <a:t>(stage)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，并将其交给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m’​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个计算节点来计算，得到该阶段的时间消耗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第一项是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到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层之间，使用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m-m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‘台机器的计算时间，第二项是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和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层之间的通信时间；第三项是包含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到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stage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在数据并行总时间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层的网络分给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个节点算，最短的时间要么是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个节点算，或者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L-2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吞吐量取决于流水线最长的一个节点的时间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br>
                  <a:rPr lang="zh-CN" altLang="en-US"/>
                </a:b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PipeDream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的优化器可以从最低水平到最高水平逐步解决动态规划问题。直观地说，这个过程在服务器内找到最优分区，然后使用这些分区在服务器之间最优地分割模型。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1"/>
                  <a:t>假设模型有</a:t>
                </a:r>
                <a:r>
                  <a:rPr lang="en-US" altLang="zh-CN" b="1"/>
                  <a:t>N</a:t>
                </a:r>
                <a:r>
                  <a:rPr lang="zh-CN" altLang="en-US" b="1"/>
                  <a:t>层，集群有</a:t>
                </a:r>
                <a:r>
                  <a:rPr lang="en-US" altLang="zh-CN" b="1"/>
                  <a:t>L</a:t>
                </a:r>
                <a:r>
                  <a:rPr lang="zh-CN" altLang="en-US" b="1"/>
                  <a:t>个</a:t>
                </a:r>
                <a:r>
                  <a:rPr lang="en-US" altLang="zh-CN" b="1"/>
                  <a:t>level</a:t>
                </a:r>
                <a:r>
                  <a:rPr lang="zh-CN" altLang="en-US" b="1"/>
                  <a:t>，那么我们的目标是找到</a:t>
                </a:r>
                <a:r>
                  <a:rPr lang="en-US" altLang="zh-CN" b="1" i="0">
                    <a:latin typeface="Cambria Math" panose="02040503050406030204" pitchFamily="18" charset="0"/>
                  </a:rPr>
                  <a:t>𝐀^𝐋 (𝟎→𝐍,𝐦_𝐋)</a:t>
                </a:r>
                <a:r>
                  <a:rPr lang="zh-CN" altLang="en-US" b="1"/>
                  <a:t>的最小值</a:t>
                </a:r>
                <a:endParaRPr lang="en-US" altLang="zh-CN" b="1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0" i="0">
                    <a:latin typeface="Cambria Math" panose="02040503050406030204" pitchFamily="18" charset="0"/>
                  </a:rPr>
                  <a:t>𝑇^</a:t>
                </a:r>
                <a:r>
                  <a:rPr lang="en-US" altLang="zh-CN" i="0">
                    <a:latin typeface="Cambria Math" panose="02040503050406030204" pitchFamily="18" charset="0"/>
                  </a:rPr>
                  <a:t>k (i</a:t>
                </a:r>
                <a:r>
                  <a:rPr lang="en-US" altLang="zh-CN" b="0" i="0">
                    <a:latin typeface="Cambria Math" panose="02040503050406030204" pitchFamily="18" charset="0"/>
                  </a:rPr>
                  <a:t>→𝑗,𝑚)</a:t>
                </a:r>
                <a:r>
                  <a:rPr lang="zh-CN" altLang="en-US"/>
                  <a:t>，在</a:t>
                </a:r>
                <a:r>
                  <a:rPr lang="en-US" altLang="zh-CN"/>
                  <a:t>level k</a:t>
                </a:r>
                <a:r>
                  <a:rPr lang="zh-CN" altLang="en-US"/>
                  <a:t>，表示</a:t>
                </a:r>
                <a:r>
                  <a:rPr lang="en-US" altLang="zh-CN"/>
                  <a:t>i-&gt;j</a:t>
                </a:r>
                <a:r>
                  <a:rPr lang="zh-CN" altLang="en-US"/>
                  <a:t>层在单个</a:t>
                </a:r>
                <a:r>
                  <a:rPr lang="en-US" altLang="zh-CN"/>
                  <a:t>stage</a:t>
                </a:r>
                <a:r>
                  <a:rPr lang="zh-CN" altLang="en-US"/>
                  <a:t>所用的时间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当求解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level k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时，我们使用下一个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level k-1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来求解，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level 0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是通过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profile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得出的</a:t>
                </a: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第一项是在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level k-1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内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i-j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层的计算时间；第二项是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stage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内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i-j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层的数据并行的通信时间；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worker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之间是并行的，所以需要除以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1" i="0">
                    <a:latin typeface="Cambria Math" panose="02040503050406030204" pitchFamily="18" charset="0"/>
                  </a:rPr>
                  <a:t>𝑨^𝒌 (𝒊→𝒋,𝒎)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知道了单个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stage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的时间，当最佳管道包含多个阶段时，它可以被分解成一个最优的子管道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,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由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组成，和后续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i+1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j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的看作一个单独阶段</a:t>
                </a: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第一项是第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层和第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层之间的最优子管道（由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m-m'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个机器组成）的最慢阶段所用的时间。</a:t>
                </a: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第二项是在层 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和 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 + 1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之间传递激活和梯度所用的时间。</a:t>
                </a: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第三项是最后单个阶段的时间（由 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m'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个数据并行的机器组成）</a:t>
                </a: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这里的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i=1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j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，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m’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等于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，就是说遍历不同的组合</a:t>
                </a: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br>
                  <a:rPr lang="zh-CN" altLang="en-US"/>
                </a:br>
                <a:br>
                  <a:rPr lang="zh-CN" altLang="en-US"/>
                </a:br>
                <a:endParaRPr lang="zh-CN" altLang="en-US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br>
                  <a:rPr lang="zh-CN" altLang="en-US"/>
                </a:b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将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DNN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模型中的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s+1→j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层分割出去作为一个新的</a:t>
                </a:r>
                <a:r>
                  <a:rPr lang="zh-CN" altLang="en-US" b="0" i="1">
                    <a:solidFill>
                      <a:srgbClr val="5D5D5D"/>
                    </a:solidFill>
                    <a:effectLst/>
                    <a:latin typeface="TIBch"/>
                  </a:rPr>
                  <a:t>阶段</a:t>
                </a:r>
                <a:r>
                  <a:rPr lang="en-US" altLang="zh-CN" b="0" i="1">
                    <a:solidFill>
                      <a:srgbClr val="5D5D5D"/>
                    </a:solidFill>
                    <a:effectLst/>
                    <a:latin typeface="TIBch"/>
                  </a:rPr>
                  <a:t>(stage)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，并将其交给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m’​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个计算节点来计算，得到该阶段的时间消耗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第一项是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到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层之间，使用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m-m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‘台机器的计算时间，第二项是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和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层之间的通信时间；第三项是包含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到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stage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在数据并行总时间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层的网络分给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个节点算，最短的时间要么是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个节点算，或者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L-2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吞吐量取决于流水线最长的一个节点的时间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br>
                  <a:rPr lang="zh-CN" altLang="en-US"/>
                </a:b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682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PipeDream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的优化器可以从最低水平到最高水平逐步解决动态规划问题。直观地说，这个过程在服务器内找到最优分区，然后使用这些分区在服务器之间最优地分割模型。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1"/>
                  <a:t>假设模型有</a:t>
                </a:r>
                <a:r>
                  <a:rPr lang="en-US" altLang="zh-CN" b="1"/>
                  <a:t>N</a:t>
                </a:r>
                <a:r>
                  <a:rPr lang="zh-CN" altLang="en-US" b="1"/>
                  <a:t>层，集群有</a:t>
                </a:r>
                <a:r>
                  <a:rPr lang="en-US" altLang="zh-CN" b="1"/>
                  <a:t>L</a:t>
                </a:r>
                <a:r>
                  <a:rPr lang="zh-CN" altLang="en-US" b="1"/>
                  <a:t>个</a:t>
                </a:r>
                <a:r>
                  <a:rPr lang="en-US" altLang="zh-CN" b="1"/>
                  <a:t>level</a:t>
                </a:r>
                <a:r>
                  <a:rPr lang="zh-CN" altLang="en-US" b="1"/>
                  <a:t>，那么我们的目标是找到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𝐀</m:t>
                        </m:r>
                      </m:e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𝐋</m:t>
                        </m:r>
                      </m:sup>
                    </m:sSup>
                    <m:r>
                      <a:rPr lang="en-US" altLang="zh-CN" b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b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𝐍</m:t>
                    </m:r>
                    <m:r>
                      <a:rPr lang="en-US" altLang="zh-CN" b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𝐋</m:t>
                        </m:r>
                      </m:sub>
                    </m:sSub>
                    <m:r>
                      <a:rPr lang="en-US" altLang="zh-CN" b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b="1"/>
                  <a:t>的最小值</a:t>
                </a:r>
                <a:endParaRPr lang="en-US" altLang="zh-CN" b="1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p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sup>
                      </m:sSup>
                      <m:d>
                        <m:dPr>
                          <m:ctrlPr>
                            <a:rPr lang="en-US" altLang="zh-CN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</m:d>
                    </m:oMath>
                  </m:oMathPara>
                </a14:m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第一项是在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level k-1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内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i-j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层的计算时间；第二项是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stage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内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i-j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层的数据并行的通信时间；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worker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之间是并行的，所以需要除以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sup>
                      </m:sSup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当最佳管道包含多个阶段时，它可以被分解成一个最优的子管道（由从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 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的 由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 − m′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个机器组成）和后续的一个单独阶段（由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i+1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j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的被 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m'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个机器复制组成）</a:t>
                </a: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计算子问题𝐴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^k (i→s,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𝑚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-m’)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将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DNN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模型中的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s+1→j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层分割出去作为一个新的</a:t>
                </a:r>
                <a:r>
                  <a:rPr lang="zh-CN" altLang="en-US" b="0" i="1">
                    <a:solidFill>
                      <a:srgbClr val="5D5D5D"/>
                    </a:solidFill>
                    <a:effectLst/>
                    <a:latin typeface="TIBch"/>
                  </a:rPr>
                  <a:t>阶段</a:t>
                </a:r>
                <a:r>
                  <a:rPr lang="en-US" altLang="zh-CN" b="0" i="1">
                    <a:solidFill>
                      <a:srgbClr val="5D5D5D"/>
                    </a:solidFill>
                    <a:effectLst/>
                    <a:latin typeface="TIBch"/>
                  </a:rPr>
                  <a:t>(stage)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，并将其交给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m’​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个计算节点来计算，得到该阶段的时间消耗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第一项是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到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层之间，使用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m-m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‘台机器的计算时间，第二项是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和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层之间的通信时间；第三项是包含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到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stage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在数据并行总时间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层的网络分给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个节点算，最短的时间要么是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个节点算，或者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L-2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吞吐量取决于流水线最长的一个节点的时间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br>
                  <a:rPr lang="zh-CN" altLang="en-US"/>
                </a:b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PipeDream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的优化器可以从最低水平到最高水平逐步解决动态规划问题。直观地说，这个过程在服务器内找到最优分区，然后使用这些分区在服务器之间最优地分割模型。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1"/>
                  <a:t>假设模型有</a:t>
                </a:r>
                <a:r>
                  <a:rPr lang="en-US" altLang="zh-CN" b="1"/>
                  <a:t>N</a:t>
                </a:r>
                <a:r>
                  <a:rPr lang="zh-CN" altLang="en-US" b="1"/>
                  <a:t>层，集群有</a:t>
                </a:r>
                <a:r>
                  <a:rPr lang="en-US" altLang="zh-CN" b="1"/>
                  <a:t>L</a:t>
                </a:r>
                <a:r>
                  <a:rPr lang="zh-CN" altLang="en-US" b="1"/>
                  <a:t>个</a:t>
                </a:r>
                <a:r>
                  <a:rPr lang="en-US" altLang="zh-CN" b="1"/>
                  <a:t>level</a:t>
                </a:r>
                <a:r>
                  <a:rPr lang="zh-CN" altLang="en-US" b="1"/>
                  <a:t>，那么我们的目标是找到</a:t>
                </a:r>
                <a:r>
                  <a:rPr lang="en-US" altLang="zh-CN" b="1" i="0">
                    <a:latin typeface="Cambria Math" panose="02040503050406030204" pitchFamily="18" charset="0"/>
                  </a:rPr>
                  <a:t>𝐀^𝐋 (𝟎→𝐍,𝐦_𝐋)</a:t>
                </a:r>
                <a:r>
                  <a:rPr lang="zh-CN" altLang="en-US" b="1"/>
                  <a:t>的最小值</a:t>
                </a:r>
                <a:endParaRPr lang="en-US" altLang="zh-CN" b="1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1" i="0">
                    <a:latin typeface="Cambria Math" panose="02040503050406030204" pitchFamily="18" charset="0"/>
                  </a:rPr>
                  <a:t>𝑻^𝒌 (𝒊→𝒋,𝒎)</a:t>
                </a: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第一项是在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level k-1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内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i-j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层的计算时间；第二项是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stage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内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i-j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层的数据并行的通信时间；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worker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之间是并行的，所以需要除以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1" i="0">
                    <a:latin typeface="Cambria Math" panose="02040503050406030204" pitchFamily="18" charset="0"/>
                  </a:rPr>
                  <a:t>𝑨^𝒌 (𝒊→𝒋,𝒎)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当最佳管道包含多个阶段时，它可以被分解成一个最优的子管道（由从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 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的 由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 − m′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个机器组成）和后续的一个单独阶段（由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i+1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到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j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的被 </a:t>
                </a:r>
                <a:r>
                  <a:rPr lang="en-US" altLang="zh-CN" b="0" i="0">
                    <a:solidFill>
                      <a:srgbClr val="111111"/>
                    </a:solidFill>
                    <a:effectLst/>
                    <a:latin typeface="PingFang SC"/>
                  </a:rPr>
                  <a:t>m' </a:t>
                </a:r>
                <a:r>
                  <a:rPr lang="zh-CN" altLang="en-US" b="0" i="0">
                    <a:solidFill>
                      <a:srgbClr val="111111"/>
                    </a:solidFill>
                    <a:effectLst/>
                    <a:latin typeface="PingFang SC"/>
                  </a:rPr>
                  <a:t>个机器复制组成）</a:t>
                </a: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计算子问题𝐴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^k (i→s,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𝑚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-m’)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将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DNN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模型中的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s+1→j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层分割出去作为一个新的</a:t>
                </a:r>
                <a:r>
                  <a:rPr lang="zh-CN" altLang="en-US" b="0" i="1">
                    <a:solidFill>
                      <a:srgbClr val="5D5D5D"/>
                    </a:solidFill>
                    <a:effectLst/>
                    <a:latin typeface="TIBch"/>
                  </a:rPr>
                  <a:t>阶段</a:t>
                </a:r>
                <a:r>
                  <a:rPr lang="en-US" altLang="zh-CN" b="0" i="1">
                    <a:solidFill>
                      <a:srgbClr val="5D5D5D"/>
                    </a:solidFill>
                    <a:effectLst/>
                    <a:latin typeface="TIBch"/>
                  </a:rPr>
                  <a:t>(stage)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，并将其交给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m’​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个计算节点来计算，得到该阶段的时间消耗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第一项是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i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到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层之间，使用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m-m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‘台机器的计算时间，第二项是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和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层之间的通信时间；第三项是包含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s+1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到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j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层的</a:t>
                </a:r>
                <a:r>
                  <a:rPr lang="en-US" altLang="zh-CN" b="0" i="0">
                    <a:solidFill>
                      <a:srgbClr val="5D5D5D"/>
                    </a:solidFill>
                    <a:effectLst/>
                    <a:latin typeface="TIBch"/>
                  </a:rPr>
                  <a:t>stage</a:t>
                </a:r>
                <a:r>
                  <a:rPr lang="zh-CN" altLang="en-US" b="0" i="0">
                    <a:solidFill>
                      <a:srgbClr val="5D5D5D"/>
                    </a:solidFill>
                    <a:effectLst/>
                    <a:latin typeface="TIBch"/>
                  </a:rPr>
                  <a:t>在数据并行总时间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1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层的网络分给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个节点算，最短的时间要么是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个节点算，或者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N-1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层分给</a:t>
                </a:r>
                <a:r>
                  <a:rPr lang="en-US" altLang="zh-CN" b="0" i="0">
                    <a:solidFill>
                      <a:srgbClr val="121212"/>
                    </a:solidFill>
                    <a:effectLst/>
                    <a:latin typeface="-apple-system"/>
                  </a:rPr>
                  <a:t>L-2</a:t>
                </a: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个节点算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b="0" i="0">
                    <a:solidFill>
                      <a:srgbClr val="121212"/>
                    </a:solidFill>
                    <a:effectLst/>
                    <a:latin typeface="-apple-system"/>
                  </a:rPr>
                  <a:t>吞吐量取决于流水线最长的一个节点的时间</a:t>
                </a: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algn="l">
                  <a:buFont typeface="Arial" panose="020B0604020202020204" pitchFamily="34" charset="0"/>
                  <a:buNone/>
                </a:pPr>
                <a:endParaRPr lang="en-US" altLang="zh-CN" b="0" i="0">
                  <a:solidFill>
                    <a:srgbClr val="111111"/>
                  </a:solidFill>
                  <a:effectLst/>
                  <a:latin typeface="PingFang SC"/>
                </a:endParaRPr>
              </a:p>
              <a:p>
                <a:br>
                  <a:rPr lang="zh-CN" altLang="en-US"/>
                </a:b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b="0" i="0">
                  <a:solidFill>
                    <a:srgbClr val="5D5D5D"/>
                  </a:solidFill>
                  <a:effectLst/>
                  <a:latin typeface="TIBch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735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接下来是调度策略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调度需要保证</a:t>
            </a:r>
            <a:r>
              <a:rPr lang="zh-CN" altLang="en-US"/>
              <a:t>流水线是高效且能够迅速更新参数；以及在</a:t>
            </a:r>
            <a:r>
              <a:rPr lang="en-US" altLang="zh-CN"/>
              <a:t>stage</a:t>
            </a:r>
            <a:r>
              <a:rPr lang="zh-CN" altLang="en-US"/>
              <a:t>中选择进行前向计算还是反向计算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提出了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1F1B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方案，在稳定阶段，每进行一次前向计算，就会进行一次反向传播计算，如此间隔进行。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这种方案可以使得每个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GPU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上都会有一个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batch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的数据正在被处理，整个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pipeline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是比较均衡的，同时也能确保以固定周期执行每个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上的参数更新。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i="0">
                <a:solidFill>
                  <a:srgbClr val="92D050"/>
                </a:solidFill>
                <a:effectLst/>
                <a:latin typeface="TIBch"/>
              </a:rPr>
              <a:t>左图</a:t>
            </a:r>
            <a:endParaRPr lang="en-US" altLang="zh-CN" b="1" i="0">
              <a:solidFill>
                <a:srgbClr val="92D050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一个有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4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个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worker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的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pipeline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，显示了启动和稳定状态。在这个例子中，反向需要的时间是前向的两倍。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一旦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worker1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完成了第一个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micro batch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前向传递，它就会对同一</a:t>
            </a:r>
            <a:r>
              <a:rPr lang="en-US" altLang="zh-CN" b="0" i="0">
                <a:solidFill>
                  <a:srgbClr val="5D5D5D"/>
                </a:solidFill>
                <a:effectLst/>
                <a:latin typeface="TIBch"/>
              </a:rPr>
              <a:t>batch</a:t>
            </a:r>
            <a:r>
              <a:rPr lang="zh-CN" altLang="en-US" b="0" i="0">
                <a:solidFill>
                  <a:srgbClr val="5D5D5D"/>
                </a:solidFill>
                <a:effectLst/>
                <a:latin typeface="TIBch"/>
              </a:rPr>
              <a:t>执行反向传递，然后开始交替进行后续小批的正向和反向传递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i="0">
                <a:solidFill>
                  <a:srgbClr val="121212"/>
                </a:solidFill>
                <a:effectLst/>
                <a:latin typeface="-apple-system"/>
              </a:rPr>
              <a:t>对于带有数据并行的</a:t>
            </a:r>
            <a:r>
              <a:rPr lang="en-US" altLang="zh-CN" b="1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1" i="0">
                <a:solidFill>
                  <a:srgbClr val="121212"/>
                </a:solidFill>
                <a:effectLst/>
                <a:latin typeface="-apple-system"/>
              </a:rPr>
              <a:t>：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采用 </a:t>
            </a:r>
            <a:r>
              <a:rPr lang="en-US" altLang="zh-CN"/>
              <a:t>1F1B-RR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round-robin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的方式将任务分配在各个设备上，需要保证一个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batch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的数据在前向和后向发生在同一台机器上</a:t>
            </a: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i="0">
                <a:solidFill>
                  <a:srgbClr val="5D5D5D"/>
                </a:solidFill>
                <a:effectLst/>
                <a:latin typeface="TIBch"/>
              </a:rPr>
              <a:t>右图</a:t>
            </a:r>
            <a:endParaRPr lang="en-US" altLang="zh-CN" b="1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这个计算过程分为两个</a:t>
            </a:r>
            <a:r>
              <a:rPr lang="en-US" altLang="zh-CN"/>
              <a:t>stage</a:t>
            </a:r>
            <a:r>
              <a:rPr lang="zh-CN" altLang="en-US"/>
              <a:t>，</a:t>
            </a:r>
            <a:r>
              <a:rPr lang="en-US" altLang="zh-CN"/>
              <a:t>worker1</a:t>
            </a:r>
            <a:r>
              <a:rPr lang="zh-CN" altLang="en-US"/>
              <a:t>和</a:t>
            </a:r>
            <a:r>
              <a:rPr lang="en-US" altLang="zh-CN"/>
              <a:t>worker2</a:t>
            </a:r>
            <a:r>
              <a:rPr lang="zh-CN" altLang="en-US"/>
              <a:t>处于第一个</a:t>
            </a:r>
            <a:r>
              <a:rPr lang="en-US" altLang="zh-CN"/>
              <a:t>stage</a:t>
            </a:r>
            <a:r>
              <a:rPr lang="zh-CN" altLang="en-US"/>
              <a:t>数据并行模式，第二个</a:t>
            </a:r>
            <a:r>
              <a:rPr lang="en-US" altLang="zh-CN"/>
              <a:t>stage</a:t>
            </a:r>
            <a:r>
              <a:rPr lang="zh-CN" altLang="en-US"/>
              <a:t>没有复制，因为第二个</a:t>
            </a:r>
            <a:r>
              <a:rPr lang="en-US" altLang="zh-CN"/>
              <a:t>stage</a:t>
            </a:r>
            <a:r>
              <a:rPr lang="zh-CN" altLang="en-US"/>
              <a:t>的执行时间长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在</a:t>
            </a:r>
            <a:r>
              <a:rPr lang="en-US" altLang="zh-CN"/>
              <a:t>stage1</a:t>
            </a:r>
            <a:r>
              <a:rPr lang="zh-CN" altLang="en-US"/>
              <a:t>，奇数</a:t>
            </a:r>
            <a:r>
              <a:rPr lang="en-US" altLang="zh-CN"/>
              <a:t>id</a:t>
            </a:r>
            <a:r>
              <a:rPr lang="zh-CN" altLang="en-US"/>
              <a:t>的</a:t>
            </a:r>
            <a:r>
              <a:rPr lang="en-US" altLang="zh-CN"/>
              <a:t>micro batch</a:t>
            </a:r>
            <a:r>
              <a:rPr lang="zh-CN" altLang="en-US"/>
              <a:t>由</a:t>
            </a:r>
            <a:r>
              <a:rPr lang="en-US" altLang="zh-CN"/>
              <a:t>worker1</a:t>
            </a:r>
            <a:r>
              <a:rPr lang="zh-CN" altLang="en-US"/>
              <a:t>处理，偶数由</a:t>
            </a:r>
            <a:r>
              <a:rPr lang="en-US" altLang="zh-CN"/>
              <a:t>worker2</a:t>
            </a:r>
            <a:r>
              <a:rPr lang="zh-CN" altLang="en-US"/>
              <a:t>处理；</a:t>
            </a:r>
            <a:r>
              <a:rPr lang="en-US" altLang="zh-CN"/>
              <a:t>1</a:t>
            </a:r>
            <a:r>
              <a:rPr lang="zh-CN" altLang="en-US"/>
              <a:t>和</a:t>
            </a:r>
            <a:r>
              <a:rPr lang="en-US" altLang="zh-CN"/>
              <a:t>3</a:t>
            </a:r>
            <a:r>
              <a:rPr lang="zh-CN" altLang="en-US"/>
              <a:t>在</a:t>
            </a:r>
            <a:r>
              <a:rPr lang="en-US" altLang="zh-CN"/>
              <a:t>worker1</a:t>
            </a:r>
            <a:r>
              <a:rPr lang="zh-CN" altLang="en-US"/>
              <a:t>执行后向，</a:t>
            </a:r>
            <a:r>
              <a:rPr lang="en-US" altLang="zh-CN"/>
              <a:t>2</a:t>
            </a:r>
            <a:r>
              <a:rPr lang="zh-CN" altLang="en-US"/>
              <a:t>和</a:t>
            </a:r>
            <a:r>
              <a:rPr lang="en-US" altLang="zh-CN"/>
              <a:t>4</a:t>
            </a:r>
            <a:r>
              <a:rPr lang="zh-CN" altLang="en-US"/>
              <a:t>在</a:t>
            </a:r>
            <a:r>
              <a:rPr lang="en-US" altLang="zh-CN"/>
              <a:t>worker2</a:t>
            </a:r>
            <a:r>
              <a:rPr lang="zh-CN" altLang="en-US"/>
              <a:t>执行后向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>
              <a:solidFill>
                <a:srgbClr val="5D5D5D"/>
              </a:solidFill>
              <a:effectLst/>
              <a:latin typeface="TIBc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489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PipeDream</a:t>
            </a:r>
            <a:r>
              <a:rPr lang="zh-CN" altLang="en-US"/>
              <a:t>的使用</a:t>
            </a:r>
            <a:r>
              <a:rPr lang="en-US" altLang="zh-CN"/>
              <a:t>1F1B</a:t>
            </a:r>
            <a:r>
              <a:rPr lang="zh-CN" altLang="en-US"/>
              <a:t>会引起参数不一致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/>
              <a:t>同一个</a:t>
            </a:r>
            <a:r>
              <a:rPr lang="en-US" altLang="zh-CN" b="1"/>
              <a:t>micro batch</a:t>
            </a:r>
            <a:r>
              <a:rPr lang="zh-CN" altLang="en-US" b="1"/>
              <a:t>的前向和后项计算使用的参数不一致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对于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micro batch #5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在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worker 1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上的计算部分，它的前向计算在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micro batch #1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的后向计算后执行，但是它的反向传播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 #2, #3, #4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执行完后才开始计算，这就导致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micro batch #5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的前向和后向计算对应的参数不一致。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/>
              <a:t>同一个</a:t>
            </a:r>
            <a:r>
              <a:rPr lang="en-US" altLang="zh-CN" b="1"/>
              <a:t>micro batch</a:t>
            </a:r>
            <a:r>
              <a:rPr lang="zh-CN" altLang="en-US" b="1"/>
              <a:t>在不同</a:t>
            </a:r>
            <a:r>
              <a:rPr lang="en-US" altLang="zh-CN" b="1"/>
              <a:t>stage</a:t>
            </a:r>
            <a:r>
              <a:rPr lang="zh-CN" altLang="en-US" b="1"/>
              <a:t>使用的参数版本不一致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对于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micro batch #5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在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worker 1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上的计算部分，他的前向在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micro batch #1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的后向计算以后执行，但是他在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worker 2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上的前向计算是在在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micro batch #2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的后向计算结束后才执行，导致了 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micro batch #5 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在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stage1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和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stage2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上使用的参数版本不一致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/>
              <a:t>提出</a:t>
            </a:r>
            <a:r>
              <a:rPr lang="en-US" altLang="zh-CN" b="1"/>
              <a:t>weight stashing</a:t>
            </a:r>
            <a:r>
              <a:rPr lang="zh-CN" altLang="en-US" b="1"/>
              <a:t>解决第一个问题</a:t>
            </a:r>
            <a:endParaRPr lang="en-US" altLang="zh-CN" b="1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前向计算的时候每个</a:t>
            </a:r>
            <a:r>
              <a:rPr lang="en-US" altLang="zh-CN"/>
              <a:t>micro batch</a:t>
            </a:r>
            <a:r>
              <a:rPr lang="zh-CN" altLang="en-US"/>
              <a:t>都是使用最新的参数来处理，然后把这份参数保存下来，用于同一个</a:t>
            </a:r>
            <a:r>
              <a:rPr lang="en-US" altLang="zh-CN"/>
              <a:t>micro batch </a:t>
            </a:r>
            <a:r>
              <a:rPr lang="zh-CN" altLang="en-US"/>
              <a:t>的后向计算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比如</a:t>
            </a:r>
            <a:r>
              <a:rPr lang="en-US" altLang="zh-CN"/>
              <a:t>worker1</a:t>
            </a:r>
            <a:r>
              <a:rPr lang="zh-CN" altLang="en-US"/>
              <a:t>计算</a:t>
            </a:r>
            <a:r>
              <a:rPr lang="en-US" altLang="zh-CN"/>
              <a:t>5</a:t>
            </a:r>
            <a:r>
              <a:rPr lang="zh-CN" altLang="en-US"/>
              <a:t>的时候，用的是</a:t>
            </a:r>
            <a:r>
              <a:rPr lang="en-US" altLang="zh-CN"/>
              <a:t>1</a:t>
            </a:r>
            <a:r>
              <a:rPr lang="zh-CN" altLang="en-US"/>
              <a:t>的反向计算后的结果，然后</a:t>
            </a:r>
            <a:r>
              <a:rPr lang="en-US" altLang="zh-CN"/>
              <a:t>5</a:t>
            </a:r>
            <a:r>
              <a:rPr lang="zh-CN" altLang="en-US"/>
              <a:t>的反向计算的时候，保留了前向计算</a:t>
            </a:r>
            <a:r>
              <a:rPr lang="en-US" altLang="zh-CN"/>
              <a:t>1</a:t>
            </a:r>
            <a:r>
              <a:rPr lang="zh-CN" altLang="en-US"/>
              <a:t>的权重用于反向传播；在计算</a:t>
            </a:r>
            <a:r>
              <a:rPr lang="en-US" altLang="zh-CN"/>
              <a:t>5</a:t>
            </a:r>
            <a:r>
              <a:rPr lang="zh-CN" altLang="en-US"/>
              <a:t>的反向传播已经经过</a:t>
            </a:r>
            <a:r>
              <a:rPr lang="en-US" altLang="zh-CN"/>
              <a:t>234</a:t>
            </a:r>
            <a:r>
              <a:rPr lang="zh-CN" altLang="en-US"/>
              <a:t>的计算，所以</a:t>
            </a:r>
            <a:r>
              <a:rPr lang="en-US" altLang="zh-CN"/>
              <a:t>buffer</a:t>
            </a:r>
            <a:r>
              <a:rPr lang="zh-CN" altLang="en-US"/>
              <a:t>里面会有</a:t>
            </a:r>
            <a:r>
              <a:rPr lang="en-US" altLang="zh-CN"/>
              <a:t>4</a:t>
            </a:r>
            <a:r>
              <a:rPr lang="zh-CN" altLang="en-US"/>
              <a:t>个权重的版本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worker3</a:t>
            </a:r>
            <a:r>
              <a:rPr lang="zh-CN" altLang="en-US"/>
              <a:t>在计算</a:t>
            </a:r>
            <a:r>
              <a:rPr lang="en-US" altLang="zh-CN"/>
              <a:t>5</a:t>
            </a:r>
            <a:r>
              <a:rPr lang="zh-CN" altLang="en-US"/>
              <a:t>的时候用的是</a:t>
            </a:r>
            <a:r>
              <a:rPr lang="en-US" altLang="zh-CN"/>
              <a:t>3</a:t>
            </a:r>
            <a:r>
              <a:rPr lang="zh-CN" altLang="en-US"/>
              <a:t>反向后的权重，</a:t>
            </a:r>
            <a:r>
              <a:rPr lang="en-US" altLang="zh-CN"/>
              <a:t>5</a:t>
            </a:r>
            <a:r>
              <a:rPr lang="zh-CN" altLang="en-US"/>
              <a:t>在反向计算的时候同样会使用这份参数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/>
              <a:t>Vertical Sync</a:t>
            </a:r>
            <a:r>
              <a:rPr lang="zh-CN" altLang="en-US" b="1"/>
              <a:t>解决第二个问题</a:t>
            </a:r>
            <a:endParaRPr lang="en-US" altLang="zh-CN" b="1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版本信息随着激活值和梯度一起流动，</a:t>
            </a:r>
            <a:endParaRPr lang="en-US" altLang="zh-CN" b="0" i="0">
              <a:solidFill>
                <a:srgbClr val="111111"/>
              </a:solidFill>
              <a:effectLst/>
              <a:latin typeface="PingFang S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简单来说就是</a:t>
            </a:r>
            <a:r>
              <a:rPr lang="zh-CN" altLang="en-US"/>
              <a:t>每个</a:t>
            </a:r>
            <a:r>
              <a:rPr lang="en-US" altLang="zh-CN"/>
              <a:t>micro batch</a:t>
            </a:r>
            <a:r>
              <a:rPr lang="zh-CN" altLang="en-US"/>
              <a:t>进入</a:t>
            </a:r>
            <a:r>
              <a:rPr lang="en-US" altLang="zh-CN"/>
              <a:t>pipeline</a:t>
            </a:r>
            <a:r>
              <a:rPr lang="zh-CN" altLang="en-US"/>
              <a:t>时都使用输入</a:t>
            </a:r>
            <a:r>
              <a:rPr lang="en-US" altLang="zh-CN"/>
              <a:t>stage</a:t>
            </a:r>
            <a:r>
              <a:rPr lang="zh-CN" altLang="en-US"/>
              <a:t>最新版本的参数，并且参数的版本号会伴随该</a:t>
            </a:r>
            <a:r>
              <a:rPr lang="en-US" altLang="zh-CN"/>
              <a:t>micro batch</a:t>
            </a:r>
            <a:r>
              <a:rPr lang="zh-CN" altLang="en-US"/>
              <a:t>数据整个生命周期，在各个阶段都是用同一个版本的参数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如图所示，在</a:t>
            </a:r>
            <a:r>
              <a:rPr lang="en-US" altLang="zh-CN"/>
              <a:t>worker1</a:t>
            </a:r>
            <a:r>
              <a:rPr lang="zh-CN" altLang="en-US"/>
              <a:t>中使用的是</a:t>
            </a:r>
            <a:r>
              <a:rPr lang="en-US" altLang="zh-CN"/>
              <a:t>1</a:t>
            </a:r>
            <a:r>
              <a:rPr lang="zh-CN" altLang="en-US"/>
              <a:t>反向之后的结果，同样，在</a:t>
            </a:r>
            <a:r>
              <a:rPr lang="en-US" altLang="zh-CN"/>
              <a:t>worker234</a:t>
            </a:r>
            <a:r>
              <a:rPr lang="zh-CN" altLang="en-US"/>
              <a:t>使用</a:t>
            </a:r>
            <a:r>
              <a:rPr lang="en-US" altLang="zh-CN"/>
              <a:t>1</a:t>
            </a:r>
            <a:r>
              <a:rPr lang="zh-CN" altLang="en-US"/>
              <a:t>反向传播之后更新的结果来进行前向传播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但是，这样同步会导致很多计算浪费无用。比如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5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更新时用的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1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的权重，但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2/3/4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后向传播的权重都白白计算了，所以默认不使用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Vertical Sync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。这样虽然每层不完全一致，但是由于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weight stashing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的存在，所有的参数都是有效的。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4331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w</a:t>
            </a:r>
            <a:r>
              <a:rPr lang="zh-CN" altLang="en-US" sz="12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en-US" altLang="zh-CN" sz="12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12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en-US" altLang="zh-CN" sz="12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stage</a:t>
            </a:r>
            <a:r>
              <a:rPr lang="zh-CN" altLang="en-US" sz="12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经过</a:t>
            </a:r>
            <a:r>
              <a:rPr lang="en-US" altLang="zh-CN" sz="12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t</a:t>
            </a:r>
            <a:r>
              <a:rPr lang="zh-CN" altLang="en-US" sz="12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en-US" altLang="zh-CN" sz="12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micro batch</a:t>
            </a:r>
            <a:r>
              <a:rPr lang="zh-CN" altLang="en-US" sz="12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后的权重</a:t>
            </a:r>
          </a:p>
          <a:p>
            <a:pPr algn="l"/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v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是学习率，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f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是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loss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函数，计算所有样本的平均梯度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algn="l"/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algn="l"/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经过权值隐藏后，第一个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延迟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n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步进行权重计算，第二个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延迟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n-1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步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algn="l"/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algn="l"/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如果是垂直同步，在不同的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中使用同一个权重版本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algn="l"/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algn="l"/>
            <a:br>
              <a:rPr lang="en-US" altLang="zh-CN"/>
            </a:b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996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集群</a:t>
            </a:r>
            <a:r>
              <a:rPr lang="en-US" altLang="zh-CN"/>
              <a:t>-A</a:t>
            </a:r>
            <a:r>
              <a:rPr lang="zh-CN" altLang="en-US"/>
              <a:t>各有</a:t>
            </a:r>
            <a:r>
              <a:rPr lang="en-US" altLang="zh-CN"/>
              <a:t>4</a:t>
            </a:r>
            <a:r>
              <a:rPr lang="zh-CN" altLang="en-US"/>
              <a:t>台</a:t>
            </a:r>
            <a:r>
              <a:rPr lang="en-US" altLang="zh-CN"/>
              <a:t>NVIDIA V100GPU</a:t>
            </a:r>
            <a:r>
              <a:rPr lang="zh-CN" altLang="en-US"/>
              <a:t>的服务器，以及</a:t>
            </a:r>
            <a:r>
              <a:rPr lang="en-US" altLang="zh-CN"/>
              <a:t>16 GB</a:t>
            </a:r>
            <a:r>
              <a:rPr lang="zh-CN" altLang="en-US"/>
              <a:t>的显存，</a:t>
            </a:r>
            <a:r>
              <a:rPr lang="en-US" altLang="zh-CN"/>
              <a:t>10 Gbps</a:t>
            </a:r>
            <a:r>
              <a:rPr lang="zh-CN" altLang="en-US"/>
              <a:t>的以太网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集群</a:t>
            </a:r>
            <a:r>
              <a:rPr lang="en-US" altLang="zh-CN"/>
              <a:t>b</a:t>
            </a:r>
            <a:r>
              <a:rPr lang="zh-CN" altLang="en-US"/>
              <a:t>有</a:t>
            </a:r>
            <a:r>
              <a:rPr lang="en-US" altLang="zh-CN"/>
              <a:t>8v100</a:t>
            </a:r>
            <a:r>
              <a:rPr lang="zh-CN" altLang="en-US"/>
              <a:t>的服务器，区别是节点内通过</a:t>
            </a:r>
            <a:r>
              <a:rPr lang="en-US" altLang="zh-CN"/>
              <a:t>nvlink</a:t>
            </a:r>
            <a:r>
              <a:rPr lang="zh-CN" altLang="en-US"/>
              <a:t>，节点之间</a:t>
            </a:r>
            <a:r>
              <a:rPr lang="en-US" altLang="zh-CN"/>
              <a:t>25Gbps</a:t>
            </a:r>
            <a:r>
              <a:rPr lang="zh-CN" altLang="en-US"/>
              <a:t>，有更高的带宽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A</a:t>
            </a:r>
            <a:r>
              <a:rPr lang="zh-CN" altLang="en-US"/>
              <a:t>和</a:t>
            </a:r>
            <a:r>
              <a:rPr lang="en-US" altLang="zh-CN"/>
              <a:t>B</a:t>
            </a:r>
            <a:r>
              <a:rPr lang="zh-CN" altLang="en-US"/>
              <a:t>的主要区别是节点内和节点之间的带宽不一样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752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straight</a:t>
            </a:r>
            <a:r>
              <a:rPr lang="zh-CN" altLang="en-US"/>
              <a:t>指的是没有数据并行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2-1-1”</a:t>
            </a:r>
            <a:r>
              <a:rPr lang="zh-CN" altLang="en-US"/>
              <a:t>意味着模型被分为三个阶段，第一阶段在两个</a:t>
            </a:r>
            <a:r>
              <a:rPr lang="en-US" altLang="zh-CN"/>
              <a:t>worker</a:t>
            </a:r>
            <a:r>
              <a:rPr lang="zh-CN" altLang="en-US"/>
              <a:t>中复制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VGG16</a:t>
            </a:r>
            <a:r>
              <a:rPr lang="zh-CN" altLang="en-US"/>
              <a:t>在</a:t>
            </a:r>
            <a:r>
              <a:rPr lang="en-US" altLang="zh-CN"/>
              <a:t>A</a:t>
            </a:r>
            <a:r>
              <a:rPr lang="zh-CN" altLang="en-US"/>
              <a:t>，卷积层被复制，而大的全连接层不被复制，从而减少了通信开销。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集群</a:t>
            </a:r>
            <a:r>
              <a:rPr lang="en-US" altLang="zh-CN"/>
              <a:t>b</a:t>
            </a:r>
            <a:r>
              <a:rPr lang="zh-CN" altLang="en-US"/>
              <a:t>的每个服务器有</a:t>
            </a:r>
            <a:r>
              <a:rPr lang="en-US" altLang="zh-CN"/>
              <a:t>8</a:t>
            </a:r>
            <a:r>
              <a:rPr lang="zh-CN" altLang="en-US"/>
              <a:t>个</a:t>
            </a:r>
            <a:r>
              <a:rPr lang="en-US" altLang="zh-CN"/>
              <a:t>gpu</a:t>
            </a:r>
            <a:r>
              <a:rPr lang="zh-CN" altLang="en-US"/>
              <a:t>，通过更快的点对点</a:t>
            </a:r>
            <a:r>
              <a:rPr lang="en-US" altLang="zh-CN"/>
              <a:t>NVLink</a:t>
            </a:r>
            <a:r>
              <a:rPr lang="zh-CN" altLang="en-US"/>
              <a:t>互连连接。在集群</a:t>
            </a:r>
            <a:r>
              <a:rPr lang="en-US" altLang="zh-CN"/>
              <a:t>b</a:t>
            </a:r>
            <a:r>
              <a:rPr lang="zh-CN" altLang="en-US"/>
              <a:t>上的</a:t>
            </a:r>
            <a:r>
              <a:rPr lang="en-US" altLang="zh-CN"/>
              <a:t>2</a:t>
            </a:r>
            <a:r>
              <a:rPr lang="zh-CN" altLang="en-US"/>
              <a:t>台服务器上，</a:t>
            </a:r>
            <a:r>
              <a:rPr lang="en-US" altLang="zh-CN"/>
              <a:t>PipeDream</a:t>
            </a:r>
            <a:r>
              <a:rPr lang="zh-CN" altLang="en-US"/>
              <a:t>达到的目标精度比</a:t>
            </a:r>
            <a:r>
              <a:rPr lang="en-US" altLang="zh-CN"/>
              <a:t>DP</a:t>
            </a:r>
            <a:r>
              <a:rPr lang="zh-CN" altLang="en-US"/>
              <a:t>快</a:t>
            </a:r>
            <a:r>
              <a:rPr lang="en-US" altLang="zh-CN"/>
              <a:t>2.98×</a:t>
            </a:r>
            <a:r>
              <a:rPr lang="zh-CN" altLang="en-US"/>
              <a:t>。是因为数据并行更快了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也说明在带宽受限的情况下，</a:t>
            </a:r>
            <a:r>
              <a:rPr lang="en-US" altLang="zh-CN"/>
              <a:t>PipeDream</a:t>
            </a:r>
            <a:r>
              <a:rPr lang="zh-CN" altLang="en-US"/>
              <a:t>带来的提升更大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resnet</a:t>
            </a:r>
            <a:r>
              <a:rPr lang="zh-CN" altLang="en-US"/>
              <a:t>启用了数据并行，因为</a:t>
            </a:r>
            <a:r>
              <a:rPr lang="en-US" altLang="zh-CN"/>
              <a:t>resnet</a:t>
            </a:r>
            <a:r>
              <a:rPr lang="zh-CN" altLang="en-US"/>
              <a:t>有卷积层组成，权重小，但是激活很大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9396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模型并行性（蓝色条）、</a:t>
            </a:r>
            <a:r>
              <a:rPr lang="en-US" altLang="zh-CN"/>
              <a:t>pipeline</a:t>
            </a:r>
            <a:r>
              <a:rPr lang="zh-CN" altLang="en-US"/>
              <a:t>（绿色条）、带有数据并行的</a:t>
            </a:r>
            <a:r>
              <a:rPr lang="en-US" altLang="zh-CN"/>
              <a:t>pipeline</a:t>
            </a:r>
            <a:r>
              <a:rPr lang="zh-CN" altLang="en-US"/>
              <a:t>（红色条）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1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/>
              <a:t>Model Parallelism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对于</a:t>
            </a:r>
            <a:r>
              <a:rPr lang="en-US" altLang="zh-CN"/>
              <a:t>GNMT8</a:t>
            </a:r>
            <a:r>
              <a:rPr lang="zh-CN" altLang="en-US"/>
              <a:t>和</a:t>
            </a:r>
            <a:r>
              <a:rPr lang="en-US" altLang="zh-CN"/>
              <a:t>16</a:t>
            </a:r>
            <a:r>
              <a:rPr lang="zh-CN" altLang="en-US"/>
              <a:t>，</a:t>
            </a:r>
            <a:r>
              <a:rPr lang="en-US" altLang="zh-CN"/>
              <a:t>PipeDream</a:t>
            </a:r>
            <a:r>
              <a:rPr lang="zh-CN" altLang="en-US"/>
              <a:t>没有选择数据并行</a:t>
            </a: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对于</a:t>
            </a:r>
            <a:r>
              <a:rPr lang="en-US" altLang="zh-CN"/>
              <a:t>VGG-16</a:t>
            </a:r>
            <a:r>
              <a:rPr lang="zh-CN" altLang="en-US"/>
              <a:t>和</a:t>
            </a:r>
            <a:r>
              <a:rPr lang="en-US" altLang="zh-CN"/>
              <a:t>AlexNet</a:t>
            </a:r>
            <a:r>
              <a:rPr lang="zh-CN" altLang="en-US"/>
              <a:t>，</a:t>
            </a:r>
            <a:r>
              <a:rPr lang="en-US" altLang="zh-CN"/>
              <a:t>PipeDream</a:t>
            </a:r>
            <a:r>
              <a:rPr lang="zh-CN" altLang="en-US"/>
              <a:t>选择复制了</a:t>
            </a:r>
            <a:r>
              <a:rPr lang="en-US" altLang="zh-CN"/>
              <a:t>stage1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/>
              <a:t>Hybrid Parallelism</a:t>
            </a:r>
          </a:p>
          <a:p>
            <a:pPr algn="l"/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请注意，在使用和不使用管道的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worker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之间通信的字节数是相同的。通过重叠计算和通信来实现加速，从而更好地利用计算资源</a:t>
            </a:r>
          </a:p>
          <a:p>
            <a:br>
              <a:rPr lang="zh-CN" altLang="en-US" b="0" i="0">
                <a:solidFill>
                  <a:srgbClr val="707173"/>
                </a:solidFill>
                <a:effectLst/>
                <a:latin typeface="PingFang SC"/>
              </a:rPr>
            </a:b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456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与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PipeDream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在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Cluster-A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和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Cluster-B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上相比，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GPipe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的吞吐量分别降低了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55%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和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71%</a:t>
            </a:r>
          </a:p>
          <a:p>
            <a:r>
              <a:rPr lang="zh-CN" altLang="en-US" b="0" i="0">
                <a:solidFill>
                  <a:srgbClr val="707173"/>
                </a:solidFill>
                <a:effectLst/>
                <a:latin typeface="PingFang SC"/>
              </a:rPr>
              <a:t>提升的原因是</a:t>
            </a:r>
            <a:r>
              <a:rPr lang="en-US" altLang="zh-CN" b="0" i="0">
                <a:solidFill>
                  <a:srgbClr val="707173"/>
                </a:solidFill>
                <a:effectLst/>
                <a:latin typeface="PingFang SC"/>
              </a:rPr>
              <a:t>Gpipe</a:t>
            </a:r>
            <a:r>
              <a:rPr lang="zh-CN" altLang="en-US" b="0" i="0">
                <a:solidFill>
                  <a:srgbClr val="707173"/>
                </a:solidFill>
                <a:effectLst/>
                <a:latin typeface="PingFang SC"/>
              </a:rPr>
              <a:t>需要花费更多的时间来进行权重更新</a:t>
            </a:r>
            <a:endParaRPr lang="en-US" altLang="zh-CN" b="0" i="0">
              <a:solidFill>
                <a:srgbClr val="707173"/>
              </a:solidFill>
              <a:effectLst/>
              <a:latin typeface="PingFang SC"/>
            </a:endParaRPr>
          </a:p>
          <a:p>
            <a:endParaRPr lang="en-US" altLang="zh-CN" b="0" i="0">
              <a:solidFill>
                <a:srgbClr val="707173"/>
              </a:solidFill>
              <a:effectLst/>
              <a:latin typeface="PingFang SC"/>
            </a:endParaRPr>
          </a:p>
          <a:p>
            <a:r>
              <a:rPr lang="zh-CN" altLang="en-US" b="1" i="0">
                <a:solidFill>
                  <a:srgbClr val="707173"/>
                </a:solidFill>
                <a:effectLst/>
                <a:latin typeface="PingFang SC"/>
              </a:rPr>
              <a:t>内存占用</a:t>
            </a:r>
            <a:endParaRPr lang="en-US" altLang="zh-CN" b="1" i="0">
              <a:solidFill>
                <a:srgbClr val="707173"/>
              </a:solidFill>
              <a:effectLst/>
              <a:latin typeface="PingFang SC"/>
            </a:endParaRPr>
          </a:p>
          <a:p>
            <a:pPr algn="l"/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把一个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model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划分为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n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，每个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worker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只需要保存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1/n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个。但是因为需要保留多个版本的权重，就会使得内存增大，</a:t>
            </a:r>
            <a:r>
              <a:rPr lang="zh-CN" altLang="en-US" b="0" i="0">
                <a:solidFill>
                  <a:srgbClr val="707173"/>
                </a:solidFill>
                <a:effectLst/>
                <a:latin typeface="PingFang SC"/>
              </a:rPr>
              <a:t>最坏情况下的内存占用与数据并行性相同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pPr algn="l"/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将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n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个输入输入到管道中，就像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PipeDream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所做的那样，最多增加了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n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倍，因为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&lt;weights, activations&gt;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是每个</a:t>
            </a:r>
            <a:r>
              <a:rPr lang="en-US" altLang="zh-CN" b="0" i="0">
                <a:solidFill>
                  <a:srgbClr val="E1E3E6"/>
                </a:solidFill>
                <a:effectLst/>
                <a:latin typeface="PingFang SC"/>
              </a:rPr>
              <a:t>micro batch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所需的，峰值的显存相当于数据并行</a:t>
            </a:r>
            <a:endParaRPr lang="en-US" altLang="zh-CN" b="0" i="0">
              <a:solidFill>
                <a:srgbClr val="707173"/>
              </a:solidFill>
              <a:effectLst/>
              <a:latin typeface="PingFang SC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5953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/>
              <a:t>Communication Overhead</a:t>
            </a:r>
          </a:p>
          <a:p>
            <a:pPr algn="l"/>
            <a:r>
              <a:rPr lang="zh-CN" altLang="en-US"/>
              <a:t>对于</a:t>
            </a:r>
            <a:r>
              <a:rPr lang="en-US" altLang="zh-CN"/>
              <a:t>GNMT-8</a:t>
            </a:r>
            <a:r>
              <a:rPr lang="zh-CN" altLang="en-US"/>
              <a:t>、</a:t>
            </a:r>
            <a:r>
              <a:rPr lang="en-US" altLang="zh-CN"/>
              <a:t>GNMT-16</a:t>
            </a:r>
            <a:r>
              <a:rPr lang="zh-CN" altLang="en-US"/>
              <a:t>和</a:t>
            </a:r>
            <a:r>
              <a:rPr lang="en-US" altLang="zh-CN"/>
              <a:t>VGG-16</a:t>
            </a:r>
            <a:r>
              <a:rPr lang="zh-CN" altLang="en-US"/>
              <a:t>，</a:t>
            </a:r>
            <a:r>
              <a:rPr lang="en-US" altLang="zh-CN"/>
              <a:t>pipeline</a:t>
            </a:r>
            <a:r>
              <a:rPr lang="zh-CN" altLang="en-US"/>
              <a:t>配置的通信开销远远低于</a:t>
            </a:r>
            <a:r>
              <a:rPr lang="en-US" altLang="zh-CN"/>
              <a:t>DP</a:t>
            </a:r>
            <a:r>
              <a:rPr lang="zh-CN" altLang="en-US"/>
              <a:t>配置的通信开销。</a:t>
            </a:r>
            <a:endParaRPr lang="en-US" altLang="zh-CN"/>
          </a:p>
          <a:p>
            <a:pPr algn="l"/>
            <a:r>
              <a:rPr lang="zh-CN" altLang="en-US"/>
              <a:t>但对于</a:t>
            </a:r>
            <a:r>
              <a:rPr lang="en-US" altLang="zh-CN"/>
              <a:t>ResNet-50</a:t>
            </a:r>
            <a:r>
              <a:rPr lang="zh-CN" altLang="en-US"/>
              <a:t>，</a:t>
            </a:r>
            <a:r>
              <a:rPr lang="en-US" altLang="zh-CN"/>
              <a:t>pipeline</a:t>
            </a:r>
            <a:r>
              <a:rPr lang="zh-CN" altLang="en-US"/>
              <a:t>通信量高于数据并行，是因为</a:t>
            </a:r>
            <a:r>
              <a:rPr lang="en-US" altLang="zh-CN"/>
              <a:t>resnet</a:t>
            </a:r>
            <a:r>
              <a:rPr lang="zh-CN" altLang="en-US"/>
              <a:t>的中间数据很大</a:t>
            </a:r>
            <a:endParaRPr lang="en-US" altLang="zh-CN"/>
          </a:p>
          <a:p>
            <a:pPr algn="l"/>
            <a:r>
              <a:rPr lang="zh-CN" altLang="en-US"/>
              <a:t>所以</a:t>
            </a:r>
            <a:r>
              <a:rPr lang="en-US" altLang="zh-CN"/>
              <a:t>PipeDream</a:t>
            </a:r>
            <a:r>
              <a:rPr lang="zh-CN" altLang="en-US"/>
              <a:t>的选择使用数据并行来执行</a:t>
            </a:r>
            <a:r>
              <a:rPr lang="en-US" altLang="zh-CN"/>
              <a:t>ResNet-50</a:t>
            </a:r>
            <a:r>
              <a:rPr lang="zh-CN" altLang="en-US"/>
              <a:t>训练。</a:t>
            </a:r>
            <a:endParaRPr lang="en-US" altLang="zh-CN"/>
          </a:p>
          <a:p>
            <a:pPr algn="l"/>
            <a:endParaRPr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/>
              <a:t>Effect of Pipeline Depth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/>
              <a:t>分析了不同</a:t>
            </a:r>
            <a:r>
              <a:rPr lang="zh-CN" altLang="en-US"/>
              <a:t>流水线</a:t>
            </a:r>
            <a:r>
              <a:rPr lang="zh-CN" altLang="en-US" b="1"/>
              <a:t>深度的吞吐量大小关系和内存使用</a:t>
            </a:r>
            <a:endParaRPr lang="en-US" altLang="zh-CN" b="1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/>
              <a:t>1</a:t>
            </a:r>
            <a:r>
              <a:rPr lang="zh-CN" altLang="en-US" b="0"/>
              <a:t>）</a:t>
            </a:r>
            <a:r>
              <a:rPr lang="zh-CN" altLang="en-US" b="0" i="0">
                <a:solidFill>
                  <a:srgbClr val="E1E3E6"/>
                </a:solidFill>
                <a:effectLst/>
                <a:latin typeface="PingFang SC"/>
              </a:rPr>
              <a:t>吞吐量会随着深度增大</a:t>
            </a:r>
            <a:endParaRPr lang="en-US" altLang="zh-CN" b="0" i="0">
              <a:solidFill>
                <a:srgbClr val="E1E3E6"/>
              </a:solidFill>
              <a:effectLst/>
              <a:latin typeface="PingFang S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2</a:t>
            </a:r>
            <a:r>
              <a:rPr lang="zh-CN" altLang="en-US"/>
              <a:t>）但当管道深度增加时，内存占用就会增加，因为需要存储的权重和激活的数量会成比例地增加。</a:t>
            </a:r>
            <a:endParaRPr lang="en-US" altLang="zh-CN"/>
          </a:p>
          <a:p>
            <a:pPr algn="l"/>
            <a:r>
              <a:rPr lang="en-US" altLang="zh-CN"/>
              <a:t>3</a:t>
            </a:r>
            <a:r>
              <a:rPr lang="zh-CN" altLang="en-US"/>
              <a:t>）可以牺牲吞吐量，减少流水线深度，来以减少内存占用。</a:t>
            </a:r>
            <a:endParaRPr lang="en-US" altLang="zh-CN"/>
          </a:p>
          <a:p>
            <a:pPr algn="l"/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714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23D427-FC38-4162-A89D-488A8FEBBB2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060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大章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610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章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6096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2192000" cy="5436534"/>
          </a:xfrm>
        </p:spPr>
        <p:txBody>
          <a:bodyPr/>
          <a:lstStyle>
            <a:lvl1pPr>
              <a:lnSpc>
                <a:spcPct val="114000"/>
              </a:lnSpc>
              <a:defRPr sz="2400"/>
            </a:lvl1pPr>
            <a:lvl2pPr>
              <a:lnSpc>
                <a:spcPct val="114000"/>
              </a:lnSpc>
              <a:defRPr sz="2000"/>
            </a:lvl2pPr>
            <a:lvl3pPr>
              <a:lnSpc>
                <a:spcPct val="114000"/>
              </a:lnSpc>
              <a:defRPr sz="1800"/>
            </a:lvl3pPr>
            <a:lvl4pPr>
              <a:lnSpc>
                <a:spcPct val="114000"/>
              </a:lnSpc>
              <a:defRPr sz="1600"/>
            </a:lvl4pPr>
            <a:lvl5pPr>
              <a:lnSpc>
                <a:spcPct val="114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0" y="80758"/>
            <a:ext cx="10225216" cy="772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977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</p:spPr>
        <p:txBody>
          <a:bodyPr/>
          <a:lstStyle>
            <a:lvl1pPr algn="ctr"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0" y="785814"/>
            <a:ext cx="12191999" cy="5335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4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Placeholder 10">
            <a:extLst>
              <a:ext uri="{FF2B5EF4-FFF2-40B4-BE49-F238E27FC236}">
                <a16:creationId xmlns:a16="http://schemas.microsoft.com/office/drawing/2014/main" id="{8870E4AF-F81A-4213-80A7-79A2B04BC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758"/>
            <a:ext cx="10225216" cy="772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647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Placeholder 10">
            <a:extLst>
              <a:ext uri="{FF2B5EF4-FFF2-40B4-BE49-F238E27FC236}">
                <a16:creationId xmlns:a16="http://schemas.microsoft.com/office/drawing/2014/main" id="{9C91D4EF-E25F-4AEB-BEFB-804A03628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758"/>
            <a:ext cx="10225216" cy="772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114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809012"/>
            <a:ext cx="12191998" cy="6048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" y="0"/>
            <a:ext cx="10379034" cy="828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4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5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4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EBB61916-B1BC-478E-B945-46C52FA8C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908" y="2293358"/>
            <a:ext cx="9661534" cy="1991062"/>
          </a:xfrm>
        </p:spPr>
        <p:txBody>
          <a:bodyPr anchor="ctr">
            <a:noAutofit/>
          </a:bodyPr>
          <a:lstStyle/>
          <a:p>
            <a:r>
              <a:rPr lang="en-US" altLang="zh-CN" sz="2400"/>
              <a:t>PipeDream: Generalized Pipeline Parallelism for DNN Training</a:t>
            </a:r>
            <a:endParaRPr lang="zh-CN" altLang="en-US" sz="200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978B8B9-7B2B-4475-BA16-7CA7496AA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605" y="3597788"/>
            <a:ext cx="8756139" cy="8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69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 Data Parallelism</a:t>
            </a:r>
            <a:r>
              <a:rPr lang="zh-CN" altLang="en-US"/>
              <a:t>：</a:t>
            </a:r>
            <a:r>
              <a:rPr lang="zh-CN" altLang="en-US" i="0">
                <a:solidFill>
                  <a:srgbClr val="121212"/>
                </a:solidFill>
                <a:effectLst/>
                <a:latin typeface="-apple-system"/>
              </a:rPr>
              <a:t>每个分布式节点存储相同的参数</a:t>
            </a:r>
            <a:endParaRPr lang="en-US" altLang="zh-CN"/>
          </a:p>
          <a:p>
            <a:pPr lvl="1"/>
            <a:r>
              <a:rPr lang="zh-CN" altLang="en-US"/>
              <a:t>在模型较大时，通信很有可能成为瓶颈</a:t>
            </a:r>
          </a:p>
          <a:p>
            <a:pPr lvl="1"/>
            <a:r>
              <a:rPr lang="zh-CN" altLang="en-US"/>
              <a:t>在多</a:t>
            </a:r>
            <a:r>
              <a:rPr lang="en-US" altLang="zh-CN"/>
              <a:t>GPU</a:t>
            </a:r>
            <a:r>
              <a:rPr lang="zh-CN" altLang="en-US"/>
              <a:t>服务器上，</a:t>
            </a:r>
            <a:r>
              <a:rPr lang="en-US" altLang="zh-CN"/>
              <a:t>GPU</a:t>
            </a:r>
            <a:r>
              <a:rPr lang="zh-CN" altLang="en-US"/>
              <a:t>间通信（如</a:t>
            </a:r>
            <a:r>
              <a:rPr lang="en-US" altLang="zh-CN"/>
              <a:t>PCI-E</a:t>
            </a:r>
            <a:r>
              <a:rPr lang="zh-CN" altLang="en-US"/>
              <a:t>总线）带宽很有可能成为瓶颈</a:t>
            </a:r>
          </a:p>
          <a:p>
            <a:pPr lvl="2"/>
            <a:r>
              <a:rPr lang="zh-CN" altLang="en-US"/>
              <a:t>随着工作节点的增加，通信量会快速增长，进一步降低训练速度</a:t>
            </a:r>
          </a:p>
          <a:p>
            <a:pPr lvl="1"/>
            <a:r>
              <a:rPr lang="zh-CN" altLang="en-US"/>
              <a:t>如果进行</a:t>
            </a:r>
            <a:r>
              <a:rPr lang="en-US" altLang="zh-CN"/>
              <a:t>GPU</a:t>
            </a:r>
            <a:r>
              <a:rPr lang="zh-CN" altLang="en-US"/>
              <a:t>升级（</a:t>
            </a:r>
            <a:r>
              <a:rPr lang="en-US" altLang="zh-CN"/>
              <a:t>1080 -&gt; V100</a:t>
            </a:r>
            <a:r>
              <a:rPr lang="zh-CN" altLang="en-US"/>
              <a:t>），通信延时越发明显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Background</a:t>
            </a: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3EA6891-8D95-43AB-90DC-15B3DA828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17" y="3209076"/>
            <a:ext cx="11377534" cy="329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9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4FF8A30-40DE-4E04-8377-7B394E157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914" y="1598137"/>
            <a:ext cx="5573485" cy="2482643"/>
          </a:xfrm>
          <a:prstGeom prst="rect">
            <a:avLst/>
          </a:prstGeom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 Model Parallel</a:t>
            </a:r>
            <a:r>
              <a:rPr lang="zh-CN" altLang="en-US"/>
              <a:t>：分布式节点储存不同的参数</a:t>
            </a:r>
            <a:endParaRPr lang="en-US" altLang="zh-CN"/>
          </a:p>
          <a:p>
            <a:pPr lvl="1"/>
            <a:r>
              <a:rPr lang="zh-CN" altLang="en-US"/>
              <a:t>在任何时刻也没有两个节点在同时工作，硬件效率太低</a:t>
            </a:r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r>
              <a:rPr lang="en-US" altLang="zh-CN"/>
              <a:t>GPipe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Background</a:t>
            </a:r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30A2B1C-5F90-4139-A006-08B710311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42" y="4291543"/>
            <a:ext cx="7505583" cy="235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31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 PipeDream</a:t>
            </a:r>
          </a:p>
          <a:p>
            <a:pPr lvl="1"/>
            <a:r>
              <a:rPr lang="zh-CN" altLang="en-US"/>
              <a:t>与</a:t>
            </a:r>
            <a:r>
              <a:rPr lang="en-US" altLang="zh-CN"/>
              <a:t>Gpipe</a:t>
            </a:r>
            <a:r>
              <a:rPr lang="zh-CN" altLang="en-US"/>
              <a:t>一样划分</a:t>
            </a:r>
            <a:r>
              <a:rPr lang="en-US" altLang="zh-CN"/>
              <a:t>micro batch</a:t>
            </a:r>
            <a:r>
              <a:rPr lang="zh-CN" altLang="en-US"/>
              <a:t>，通信和计算并行</a:t>
            </a:r>
            <a:endParaRPr lang="en-US" altLang="zh-CN"/>
          </a:p>
          <a:p>
            <a:pPr lvl="1"/>
            <a:r>
              <a:rPr lang="zh-CN" altLang="en-US"/>
              <a:t>引入数据并行（</a:t>
            </a:r>
            <a:r>
              <a:rPr lang="en-US" altLang="zh-CN"/>
              <a:t>data parallelism</a:t>
            </a:r>
            <a:r>
              <a:rPr lang="zh-CN" altLang="en-US"/>
              <a:t>）结合</a:t>
            </a:r>
            <a:r>
              <a:rPr lang="en-US" altLang="zh-CN"/>
              <a:t>pipeline</a:t>
            </a:r>
            <a:r>
              <a:rPr lang="zh-CN" altLang="en-US"/>
              <a:t>，负载更均衡</a:t>
            </a:r>
            <a:endParaRPr lang="en-US" altLang="zh-CN"/>
          </a:p>
          <a:p>
            <a:pPr lvl="1"/>
            <a:r>
              <a:rPr lang="zh-CN" altLang="en-US"/>
              <a:t>对计算进行调度，采用</a:t>
            </a:r>
            <a:r>
              <a:rPr lang="en-US" altLang="zh-CN"/>
              <a:t>1F1B</a:t>
            </a:r>
            <a:r>
              <a:rPr lang="zh-CN" altLang="en-US"/>
              <a:t>（</a:t>
            </a:r>
            <a:r>
              <a:rPr lang="en-US" altLang="zh-CN"/>
              <a:t> one forward one backward </a:t>
            </a:r>
            <a:r>
              <a:rPr lang="zh-CN" altLang="en-US"/>
              <a:t>）策略</a:t>
            </a:r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Introduction</a:t>
            </a:r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5A6C4E63-1D77-4793-AAF2-40818A890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64366"/>
            <a:ext cx="6677150" cy="209568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815740B-245C-4FAD-8FAC-3ACA2DEA3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417" y="3896937"/>
            <a:ext cx="4968085" cy="230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4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 PipeDream</a:t>
            </a:r>
            <a:r>
              <a:rPr lang="zh-CN" altLang="en-US"/>
              <a:t>工作流程</a:t>
            </a:r>
            <a:endParaRPr lang="en-US" altLang="zh-CN"/>
          </a:p>
          <a:p>
            <a:pPr lvl="1"/>
            <a:r>
              <a:rPr lang="en-US" altLang="zh-CN"/>
              <a:t>profiling</a:t>
            </a:r>
          </a:p>
          <a:p>
            <a:pPr lvl="1"/>
            <a:r>
              <a:rPr lang="zh-CN" altLang="en-US"/>
              <a:t>分割模型</a:t>
            </a:r>
            <a:endParaRPr lang="en-US" altLang="zh-CN"/>
          </a:p>
          <a:p>
            <a:pPr lvl="1"/>
            <a:r>
              <a:rPr lang="zh-CN" altLang="en-US"/>
              <a:t>训练</a:t>
            </a:r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r>
              <a:rPr lang="en-US" altLang="zh-CN"/>
              <a:t>Challenge</a:t>
            </a:r>
          </a:p>
          <a:p>
            <a:pPr lvl="1"/>
            <a:r>
              <a:rPr lang="zh-CN" altLang="en-US"/>
              <a:t>如何高效划分模型</a:t>
            </a:r>
            <a:endParaRPr lang="en-US" altLang="zh-CN"/>
          </a:p>
          <a:p>
            <a:pPr lvl="1"/>
            <a:r>
              <a:rPr lang="zh-CN" altLang="en-US"/>
              <a:t>如何在不同的输入数据之间调度工作以均衡流水线</a:t>
            </a:r>
            <a:endParaRPr lang="en-US" altLang="zh-CN"/>
          </a:p>
          <a:p>
            <a:pPr lvl="1"/>
            <a:r>
              <a:rPr lang="zh-CN" altLang="en-US"/>
              <a:t>面对流水线带来的异步性，如何确保训练有效</a:t>
            </a:r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Overview</a:t>
            </a: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FEA5529-7647-45C8-95C3-A19BE36BB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46" y="1348354"/>
            <a:ext cx="5299562" cy="357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22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zh-CN" altLang="en-US"/>
              <a:t>目标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Challenge</a:t>
            </a:r>
          </a:p>
          <a:p>
            <a:pPr lvl="1"/>
            <a:r>
              <a:rPr lang="zh-CN" altLang="en-US"/>
              <a:t>如何高效划分流水线</a:t>
            </a:r>
            <a:endParaRPr lang="en-US" altLang="zh-CN"/>
          </a:p>
          <a:p>
            <a:pPr lvl="1"/>
            <a:r>
              <a:rPr lang="zh-CN" altLang="en-US"/>
              <a:t>如何在不同的输入数据之间调度工作以均衡流水线</a:t>
            </a:r>
            <a:endParaRPr lang="en-US" altLang="zh-CN"/>
          </a:p>
          <a:p>
            <a:pPr lvl="1"/>
            <a:r>
              <a:rPr lang="zh-CN" altLang="en-US"/>
              <a:t>面对流水线带来的异步性，如何确保训练有效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PipeDream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470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5934075" cy="6032160"/>
          </a:xfrm>
        </p:spPr>
        <p:txBody>
          <a:bodyPr>
            <a:normAutofit/>
          </a:bodyPr>
          <a:lstStyle/>
          <a:p>
            <a:r>
              <a:rPr lang="zh-CN" altLang="en-US"/>
              <a:t>工作流程</a:t>
            </a:r>
            <a:endParaRPr lang="en-US" altLang="zh-CN"/>
          </a:p>
          <a:p>
            <a:pPr lvl="1"/>
            <a:r>
              <a:rPr lang="zh-CN" altLang="en-US"/>
              <a:t>使用</a:t>
            </a:r>
            <a:r>
              <a:rPr lang="en-US" altLang="zh-CN"/>
              <a:t>DNN</a:t>
            </a:r>
            <a:r>
              <a:rPr lang="zh-CN" altLang="en-US"/>
              <a:t>模型的结构作为输入，通过</a:t>
            </a:r>
            <a:r>
              <a:rPr lang="en-US" altLang="zh-CN"/>
              <a:t>Profile</a:t>
            </a:r>
            <a:r>
              <a:rPr lang="zh-CN" altLang="en-US"/>
              <a:t>得到模型的基本参数信息</a:t>
            </a:r>
            <a:endParaRPr lang="en-US" altLang="zh-CN"/>
          </a:p>
          <a:p>
            <a:pPr lvl="1"/>
            <a:r>
              <a:rPr lang="zh-CN" altLang="en-US"/>
              <a:t>根据</a:t>
            </a:r>
            <a:r>
              <a:rPr lang="en-US" altLang="zh-CN"/>
              <a:t>Profile</a:t>
            </a:r>
            <a:r>
              <a:rPr lang="zh-CN" altLang="en-US"/>
              <a:t>信息，结合一些额外的限制信息，比如带宽大小、内存限制等，计算得到一个最优模型分割方法 </a:t>
            </a:r>
            <a:r>
              <a:rPr lang="en-US" altLang="zh-CN"/>
              <a:t>(</a:t>
            </a:r>
            <a:r>
              <a:rPr lang="zh-CN" altLang="en-US"/>
              <a:t>模型被分割成多个 阶段（</a:t>
            </a:r>
            <a:r>
              <a:rPr lang="en-US" altLang="zh-CN"/>
              <a:t>stages</a:t>
            </a:r>
            <a:r>
              <a:rPr lang="zh-CN" altLang="en-US"/>
              <a:t>）</a:t>
            </a:r>
            <a:r>
              <a:rPr lang="en-US" altLang="zh-CN"/>
              <a:t>)</a:t>
            </a:r>
          </a:p>
          <a:p>
            <a:pPr lvl="1"/>
            <a:r>
              <a:rPr lang="zh-CN" altLang="en-US"/>
              <a:t>使用</a:t>
            </a:r>
            <a:r>
              <a:rPr lang="en-US" altLang="zh-CN"/>
              <a:t>PipeDream </a:t>
            </a:r>
            <a:r>
              <a:rPr lang="zh-CN" altLang="en-US"/>
              <a:t>运行时</a:t>
            </a:r>
            <a:r>
              <a:rPr lang="en-US" altLang="zh-CN"/>
              <a:t>(runtime)</a:t>
            </a:r>
            <a:r>
              <a:rPr lang="zh-CN" altLang="en-US"/>
              <a:t>结合输入数据对于分割优化后的</a:t>
            </a:r>
            <a:r>
              <a:rPr lang="en-US" altLang="zh-CN"/>
              <a:t>DNN</a:t>
            </a:r>
            <a:r>
              <a:rPr lang="zh-CN" altLang="en-US"/>
              <a:t>模型进行模型的训练</a:t>
            </a:r>
          </a:p>
          <a:p>
            <a:endParaRPr lang="en-US" altLang="zh-CN"/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Overview</a:t>
            </a: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8D2CF69-E670-4E0E-BAE2-6DB4832EB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075" y="825840"/>
            <a:ext cx="6257925" cy="56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21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F5ACA22B-C115-4D19-8B9D-0738C7FC4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83682"/>
            <a:ext cx="5466273" cy="383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zh-CN" altLang="en-US"/>
              <a:t>解决办法</a:t>
            </a:r>
            <a:endParaRPr lang="en-US" altLang="zh-CN"/>
          </a:p>
          <a:p>
            <a:pPr lvl="1"/>
            <a:r>
              <a:rPr lang="zh-CN" altLang="en-US"/>
              <a:t>尽可能地平衡各个</a:t>
            </a:r>
            <a:r>
              <a:rPr lang="en-US" altLang="zh-CN"/>
              <a:t>stage</a:t>
            </a:r>
            <a:r>
              <a:rPr lang="zh-CN" altLang="en-US"/>
              <a:t>的计算时间</a:t>
            </a:r>
            <a:endParaRPr lang="en-US" altLang="zh-CN"/>
          </a:p>
          <a:p>
            <a:pPr lvl="1"/>
            <a:r>
              <a:rPr lang="zh-CN" altLang="en-US"/>
              <a:t>以拓扑感知的方式最小化通信</a:t>
            </a:r>
            <a:endParaRPr lang="en-US" altLang="zh-CN"/>
          </a:p>
          <a:p>
            <a:pPr lvl="1"/>
            <a:r>
              <a:rPr lang="zh-CN" altLang="en-US"/>
              <a:t>允许</a:t>
            </a:r>
            <a:r>
              <a:rPr lang="en-US" altLang="zh-CN"/>
              <a:t>stage</a:t>
            </a:r>
            <a:r>
              <a:rPr lang="zh-CN" altLang="en-US"/>
              <a:t>存在副本（数据并行）来负载均衡</a:t>
            </a:r>
            <a:endParaRPr lang="en-US" altLang="zh-CN"/>
          </a:p>
          <a:p>
            <a:pPr lvl="1"/>
            <a:r>
              <a:rPr lang="zh-CN" altLang="en-US"/>
              <a:t>使用动态规划寻找最优解</a:t>
            </a:r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r>
              <a:rPr lang="zh-CN" altLang="en-US"/>
              <a:t>划分方案</a:t>
            </a:r>
            <a:endParaRPr lang="en-US" altLang="zh-CN"/>
          </a:p>
          <a:p>
            <a:pPr lvl="1"/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模型组成的基本单位是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layer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，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PipeDream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将这些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layer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划分在不同的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，不同的的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部署在不同的机器上，每个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stage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可能有不同的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replication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。具体包括两个步骤：</a:t>
            </a:r>
          </a:p>
          <a:p>
            <a:pPr lvl="2"/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在单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gpu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对模型进行</a:t>
            </a:r>
            <a:r>
              <a:rPr lang="en-US" altLang="zh-CN" b="0" i="0">
                <a:solidFill>
                  <a:srgbClr val="121212"/>
                </a:solidFill>
                <a:effectLst/>
                <a:latin typeface="-apple-system"/>
              </a:rPr>
              <a:t>profiling</a:t>
            </a:r>
          </a:p>
          <a:p>
            <a:pPr lvl="2"/>
            <a:r>
              <a:rPr lang="zh-CN" altLang="en-US"/>
              <a:t>使用动态规划对模型进行划分，将模型划分为不同的</a:t>
            </a:r>
            <a:r>
              <a:rPr lang="en-US" altLang="zh-CN"/>
              <a:t>stage</a:t>
            </a:r>
            <a:r>
              <a:rPr lang="zh-CN" altLang="en-US"/>
              <a:t>，以及每个</a:t>
            </a:r>
            <a:r>
              <a:rPr lang="en-US" altLang="zh-CN"/>
              <a:t>stage</a:t>
            </a:r>
            <a:r>
              <a:rPr lang="zh-CN" altLang="en-US"/>
              <a:t>的</a:t>
            </a:r>
            <a:r>
              <a:rPr lang="en-US" altLang="zh-CN"/>
              <a:t>replication</a:t>
            </a:r>
            <a:r>
              <a:rPr lang="zh-CN" altLang="en-US"/>
              <a:t>数</a:t>
            </a:r>
          </a:p>
          <a:p>
            <a:pPr lvl="2"/>
            <a:endParaRPr lang="zh-CN" altLang="en-US"/>
          </a:p>
          <a:p>
            <a:pPr lvl="2"/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Work Partitioning</a:t>
            </a:r>
            <a:endParaRPr lang="zh-CN" altLang="en-US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6DD841FA-5F28-4020-BE49-3B8244E41D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211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Profiler</a:t>
            </a:r>
          </a:p>
          <a:p>
            <a:pPr lvl="1"/>
            <a:r>
              <a:rPr lang="zh-CN" altLang="en-US"/>
              <a:t>通过小批量数据的</a:t>
            </a:r>
            <a:r>
              <a:rPr lang="en-US" altLang="zh-CN"/>
              <a:t>profile</a:t>
            </a:r>
            <a:r>
              <a:rPr lang="zh-CN" altLang="en-US"/>
              <a:t>推理出</a:t>
            </a:r>
            <a:r>
              <a:rPr lang="en-US" altLang="zh-CN"/>
              <a:t>DNN</a:t>
            </a:r>
            <a:r>
              <a:rPr lang="zh-CN" altLang="en-US"/>
              <a:t>训练时间</a:t>
            </a:r>
            <a:endParaRPr lang="en-US" altLang="zh-CN"/>
          </a:p>
          <a:p>
            <a:pPr lvl="1"/>
            <a:r>
              <a:rPr lang="zh-CN" altLang="en-US"/>
              <a:t>相比</a:t>
            </a:r>
            <a:r>
              <a:rPr lang="en-US" altLang="zh-CN"/>
              <a:t>GPipe</a:t>
            </a:r>
            <a:r>
              <a:rPr lang="zh-CN" altLang="en-US"/>
              <a:t>改进</a:t>
            </a:r>
            <a:endParaRPr lang="en-US" altLang="zh-CN"/>
          </a:p>
          <a:p>
            <a:pPr lvl="2"/>
            <a:r>
              <a:rPr lang="en-US" altLang="zh-CN"/>
              <a:t>GPipe</a:t>
            </a:r>
            <a:r>
              <a:rPr lang="zh-CN" altLang="en-US"/>
              <a:t>是利用经验值或者数学的方法来对运行时间进行预估</a:t>
            </a:r>
            <a:endParaRPr lang="en-US" altLang="zh-CN"/>
          </a:p>
          <a:p>
            <a:pPr lvl="2"/>
            <a:r>
              <a:rPr lang="en-US" altLang="zh-CN"/>
              <a:t>PipeDream</a:t>
            </a:r>
            <a:r>
              <a:rPr lang="zh-CN" altLang="en-US"/>
              <a:t>根据</a:t>
            </a:r>
            <a:r>
              <a:rPr lang="en-US" altLang="zh-CN"/>
              <a:t>profiling</a:t>
            </a:r>
            <a:r>
              <a:rPr lang="zh-CN" altLang="en-US"/>
              <a:t>的结果对运行时间进行预估</a:t>
            </a:r>
            <a:endParaRPr lang="en-US" altLang="zh-CN"/>
          </a:p>
          <a:p>
            <a:pPr lvl="1"/>
            <a:r>
              <a:rPr lang="en-US" altLang="zh-CN"/>
              <a:t>Profile</a:t>
            </a:r>
            <a:r>
              <a:rPr lang="zh-CN" altLang="en-US"/>
              <a:t>内容</a:t>
            </a:r>
            <a:endParaRPr lang="en-US" altLang="zh-CN"/>
          </a:p>
          <a:p>
            <a:pPr lvl="2"/>
            <a:r>
              <a:rPr lang="en-US" altLang="zh-CN"/>
              <a:t>Ti</a:t>
            </a:r>
            <a:r>
              <a:rPr lang="zh-CN" altLang="en-US"/>
              <a:t>，层 </a:t>
            </a:r>
            <a:r>
              <a:rPr lang="en-US" altLang="zh-CN"/>
              <a:t>i </a:t>
            </a:r>
            <a:r>
              <a:rPr lang="zh-CN" altLang="en-US"/>
              <a:t>的在</a:t>
            </a:r>
            <a:r>
              <a:rPr lang="en-US" altLang="zh-CN"/>
              <a:t>GPU</a:t>
            </a:r>
            <a:r>
              <a:rPr lang="zh-CN" altLang="en-US"/>
              <a:t>上向前和向后计算时间之和</a:t>
            </a:r>
            <a:endParaRPr lang="en-US" altLang="zh-CN"/>
          </a:p>
          <a:p>
            <a:pPr lvl="2"/>
            <a:r>
              <a:rPr lang="en-US" altLang="zh-CN"/>
              <a:t>ai</a:t>
            </a:r>
            <a:r>
              <a:rPr lang="zh-CN" altLang="en-US"/>
              <a:t>，层 </a:t>
            </a:r>
            <a:r>
              <a:rPr lang="en-US" altLang="zh-CN"/>
              <a:t>i </a:t>
            </a:r>
            <a:r>
              <a:rPr lang="zh-CN" altLang="en-US"/>
              <a:t>的输出激活的大小</a:t>
            </a:r>
            <a:endParaRPr lang="en-US" altLang="zh-CN"/>
          </a:p>
          <a:p>
            <a:pPr lvl="2"/>
            <a:r>
              <a:rPr lang="en-US" altLang="zh-CN"/>
              <a:t>wi</a:t>
            </a:r>
            <a:r>
              <a:rPr lang="zh-CN" altLang="en-US"/>
              <a:t>，层 </a:t>
            </a:r>
            <a:r>
              <a:rPr lang="en-US" altLang="zh-CN"/>
              <a:t>i </a:t>
            </a:r>
            <a:r>
              <a:rPr lang="zh-CN" altLang="en-US"/>
              <a:t>的权重参数的大小</a:t>
            </a:r>
            <a:endParaRPr lang="en-US" altLang="zh-CN"/>
          </a:p>
          <a:p>
            <a:pPr lvl="1"/>
            <a:r>
              <a:rPr lang="zh-CN" altLang="en-US"/>
              <a:t>每个</a:t>
            </a:r>
            <a:r>
              <a:rPr lang="en-US" altLang="zh-CN"/>
              <a:t>layer</a:t>
            </a:r>
            <a:r>
              <a:rPr lang="zh-CN" altLang="en-US"/>
              <a:t>的执行时间</a:t>
            </a:r>
            <a:r>
              <a:rPr lang="en-US" altLang="zh-CN"/>
              <a:t>=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 计算时间 </a:t>
            </a:r>
            <a:r>
              <a:rPr lang="en-US" altLang="zh-CN" b="0" i="0">
                <a:solidFill>
                  <a:srgbClr val="111111"/>
                </a:solidFill>
                <a:effectLst/>
                <a:latin typeface="PingFang SC"/>
              </a:rPr>
              <a:t>+ </a:t>
            </a:r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通信时间</a:t>
            </a:r>
            <a:endParaRPr lang="en-US" altLang="zh-CN"/>
          </a:p>
          <a:p>
            <a:pPr lvl="2"/>
            <a:r>
              <a:rPr lang="zh-CN" altLang="en-US" b="0" i="0">
                <a:solidFill>
                  <a:srgbClr val="111111"/>
                </a:solidFill>
                <a:effectLst/>
                <a:latin typeface="PingFang SC"/>
              </a:rPr>
              <a:t>计算时间</a:t>
            </a:r>
            <a:r>
              <a:rPr lang="zh-CN" altLang="en-US"/>
              <a:t>：每层</a:t>
            </a:r>
            <a:r>
              <a:rPr lang="en-US" altLang="zh-CN"/>
              <a:t>layer</a:t>
            </a:r>
            <a:r>
              <a:rPr lang="zh-CN" altLang="en-US"/>
              <a:t>前向和后向的计算时间（</a:t>
            </a:r>
            <a:r>
              <a:rPr lang="en-US" altLang="zh-CN"/>
              <a:t>profile</a:t>
            </a:r>
            <a:r>
              <a:rPr lang="zh-CN" altLang="en-US"/>
              <a:t>给出）</a:t>
            </a:r>
            <a:endParaRPr lang="en-US" altLang="zh-CN"/>
          </a:p>
          <a:p>
            <a:pPr lvl="2"/>
            <a:r>
              <a:rPr lang="zh-CN" altLang="en-US"/>
              <a:t>通信时间：</a:t>
            </a:r>
            <a:r>
              <a:rPr lang="en-US" altLang="zh-CN"/>
              <a:t>GPU1-&gt;CPU-&gt;</a:t>
            </a:r>
            <a:r>
              <a:rPr lang="zh-CN" altLang="en-US"/>
              <a:t>网络传输</a:t>
            </a:r>
            <a:r>
              <a:rPr lang="en-US" altLang="zh-CN"/>
              <a:t>-&gt;CPU-&gt;GPU2</a:t>
            </a:r>
            <a:r>
              <a:rPr lang="zh-CN" altLang="en-US"/>
              <a:t>（数据大小</a:t>
            </a:r>
            <a:r>
              <a:rPr lang="en-US" altLang="zh-CN"/>
              <a:t>/</a:t>
            </a:r>
            <a:r>
              <a:rPr lang="zh-CN" altLang="en-US"/>
              <a:t>带宽）</a:t>
            </a:r>
          </a:p>
          <a:p>
            <a:pPr lvl="2"/>
            <a:endParaRPr lang="zh-CN" altLang="en-US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endParaRPr lang="en-US" altLang="zh-CN"/>
          </a:p>
          <a:p>
            <a:pPr lvl="2"/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Work Partitioning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059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Partitioning Algorithm</a:t>
            </a:r>
          </a:p>
          <a:p>
            <a:pPr lvl="1"/>
            <a:r>
              <a:rPr lang="zh-CN" altLang="en-US"/>
              <a:t>将层划分为多个</a:t>
            </a:r>
            <a:r>
              <a:rPr lang="en-US" altLang="zh-CN"/>
              <a:t>stage</a:t>
            </a:r>
          </a:p>
          <a:p>
            <a:pPr lvl="1"/>
            <a:r>
              <a:rPr lang="zh-CN" altLang="en-US"/>
              <a:t>每个</a:t>
            </a:r>
            <a:r>
              <a:rPr lang="en-US" altLang="zh-CN"/>
              <a:t>stage</a:t>
            </a:r>
            <a:r>
              <a:rPr lang="zh-CN" altLang="en-US"/>
              <a:t>复制因子（数据并行数）</a:t>
            </a:r>
            <a:endParaRPr lang="en-US" altLang="zh-CN"/>
          </a:p>
          <a:p>
            <a:pPr lvl="1"/>
            <a:r>
              <a:rPr lang="zh-CN" altLang="en-US"/>
              <a:t>保持训练管道繁忙的最佳</a:t>
            </a:r>
            <a:r>
              <a:rPr lang="en-US" altLang="zh-CN"/>
              <a:t>micro batch</a:t>
            </a:r>
          </a:p>
          <a:p>
            <a:r>
              <a:rPr lang="zh-CN" altLang="en-US"/>
              <a:t>对计算模型进行建模</a:t>
            </a:r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r>
              <a:rPr lang="zh-CN" altLang="en-US"/>
              <a:t>使用动态规划的方法来解决模型的划分问题</a:t>
            </a:r>
            <a:endParaRPr lang="en-US" altLang="zh-CN"/>
          </a:p>
          <a:p>
            <a:pPr lvl="1"/>
            <a:r>
              <a:rPr lang="zh-CN" altLang="en-US"/>
              <a:t>从最低</a:t>
            </a:r>
            <a:r>
              <a:rPr lang="en-US" altLang="zh-CN"/>
              <a:t>level</a:t>
            </a:r>
            <a:r>
              <a:rPr lang="zh-CN" altLang="en-US"/>
              <a:t>到最高</a:t>
            </a:r>
            <a:r>
              <a:rPr lang="en-US" altLang="zh-CN"/>
              <a:t>level</a:t>
            </a:r>
            <a:r>
              <a:rPr lang="zh-CN" altLang="en-US"/>
              <a:t>逐步解决动态规划问题</a:t>
            </a:r>
            <a:endParaRPr lang="en-US" altLang="zh-CN"/>
          </a:p>
          <a:p>
            <a:pPr lvl="2"/>
            <a:endParaRPr lang="en-US" altLang="zh-CN"/>
          </a:p>
          <a:p>
            <a:pPr lvl="2"/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Work Partitioning</a:t>
            </a: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4ADF11A-E446-414F-BFC5-FD0EFB729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256" y="3138714"/>
            <a:ext cx="5145003" cy="108494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7AD85F9-1BFC-471B-8A7B-2E9E8D0436B8}"/>
              </a:ext>
            </a:extLst>
          </p:cNvPr>
          <p:cNvSpPr txBox="1"/>
          <p:nvPr/>
        </p:nvSpPr>
        <p:spPr>
          <a:xfrm>
            <a:off x="4955486" y="2954048"/>
            <a:ext cx="932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</a:rPr>
              <a:t>level2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5313628-A549-494E-B730-46CB17FA392E}"/>
              </a:ext>
            </a:extLst>
          </p:cNvPr>
          <p:cNvSpPr txBox="1"/>
          <p:nvPr/>
        </p:nvSpPr>
        <p:spPr>
          <a:xfrm>
            <a:off x="7836572" y="3496519"/>
            <a:ext cx="932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</a:rPr>
              <a:t>level1</a:t>
            </a:r>
            <a:endParaRPr lang="zh-CN" altLang="en-US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937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1794C3B2-6117-4ED1-B7ED-0C8953F0D9A1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-1" y="825840"/>
                <a:ext cx="11611430" cy="6032160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/>
                  <a:t>使用动态规划的方法来解决模型的划分问题</a:t>
                </a:r>
                <a:endParaRPr lang="en-US" altLang="zh-CN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k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/>
                  <a:t>在</a:t>
                </a:r>
                <a:r>
                  <a:rPr lang="en-US" altLang="zh-CN"/>
                  <a:t>level k</a:t>
                </a:r>
                <a:r>
                  <a:rPr lang="zh-CN" altLang="en-US"/>
                  <a:t>，表示</a:t>
                </a:r>
                <a:r>
                  <a:rPr lang="en-US" altLang="zh-CN"/>
                  <a:t>i-&gt;j</a:t>
                </a:r>
                <a:r>
                  <a:rPr lang="zh-CN" altLang="en-US"/>
                  <a:t>层用</a:t>
                </a:r>
                <a:r>
                  <a:rPr lang="en-US" altLang="zh-CN"/>
                  <a:t>m</a:t>
                </a:r>
                <a:r>
                  <a:rPr lang="zh-CN" altLang="en-US"/>
                  <a:t>台机器计算时间</a:t>
                </a:r>
                <a:endParaRPr lang="en-US" altLang="zh-CN"/>
              </a:p>
              <a:p>
                <a:pPr lvl="2"/>
                <a:r>
                  <a:rPr lang="zh-CN" altLang="en-US"/>
                  <a:t>假设模型有</a:t>
                </a:r>
                <a:r>
                  <a:rPr lang="en-US" altLang="zh-CN"/>
                  <a:t>N</a:t>
                </a:r>
                <a:r>
                  <a:rPr lang="zh-CN" altLang="en-US"/>
                  <a:t>层，集群有</a:t>
                </a:r>
                <a:r>
                  <a:rPr lang="en-US" altLang="zh-CN"/>
                  <a:t>L</a:t>
                </a:r>
                <a:r>
                  <a:rPr lang="zh-CN" altLang="en-US"/>
                  <a:t>个</a:t>
                </a:r>
                <a:r>
                  <a:rPr lang="en-US" altLang="zh-CN"/>
                  <a:t>level</a:t>
                </a:r>
                <a:r>
                  <a:rPr lang="zh-CN" altLang="en-US"/>
                  <a:t>，那么我们的目标是找到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p>
                    <m:r>
                      <a:rPr lang="en-US" altLang="zh-CN">
                        <a:latin typeface="Cambria Math" panose="02040503050406030204" pitchFamily="18" charset="0"/>
                      </a:rPr>
                      <m:t>(0→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CN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/>
                  <a:t>的最小值</a:t>
                </a:r>
                <a:endParaRPr lang="en-US" altLang="zh-CN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k</m:t>
                        </m:r>
                      </m:sup>
                    </m:sSup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zh-CN" altLang="en-US"/>
                  <a:t>，在</a:t>
                </a:r>
                <a:r>
                  <a:rPr lang="en-US" altLang="zh-CN"/>
                  <a:t>level k</a:t>
                </a:r>
                <a:r>
                  <a:rPr lang="zh-CN" altLang="en-US"/>
                  <a:t>，表示</a:t>
                </a:r>
                <a:r>
                  <a:rPr lang="en-US" altLang="zh-CN"/>
                  <a:t>i-&gt;j</a:t>
                </a:r>
                <a:r>
                  <a:rPr lang="zh-CN" altLang="en-US"/>
                  <a:t>层在单个</a:t>
                </a:r>
                <a:r>
                  <a:rPr lang="en-US" altLang="zh-CN"/>
                  <a:t>stage</a:t>
                </a:r>
                <a:r>
                  <a:rPr lang="zh-CN" altLang="en-US"/>
                  <a:t>所用的时间</a:t>
                </a:r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r>
                  <a:rPr lang="zh-CN" altLang="en-US"/>
                  <a:t>计算子问题</a:t>
                </a:r>
                <a:r>
                  <a:rPr lang="zh-CN" altLang="en-US">
                    <a:sym typeface="Wingdings" panose="05000000000000000000" pitchFamily="2" charset="2"/>
                  </a:rPr>
                  <a:t>：</a:t>
                </a:r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表示</m:t>
                    </m:r>
                  </m:oMath>
                </a14:m>
                <a:r>
                  <a:rPr lang="zh-CN" altLang="en-US"/>
                  <a:t>第</a:t>
                </a:r>
                <a:r>
                  <a:rPr lang="en-US" altLang="zh-CN"/>
                  <a:t>s</a:t>
                </a:r>
                <a:r>
                  <a:rPr lang="zh-CN" altLang="en-US"/>
                  <a:t>层的通信</a:t>
                </a:r>
                <a:r>
                  <a:rPr lang="en-US" altLang="zh-CN"/>
                  <a:t>activation</a:t>
                </a:r>
                <a:r>
                  <a:rPr lang="zh-CN" altLang="en-US"/>
                  <a:t>时间</a:t>
                </a:r>
                <a:endParaRPr lang="en-US" altLang="zh-CN"/>
              </a:p>
              <a:p>
                <a:pPr lvl="1"/>
                <a:endParaRPr lang="en-US" altLang="zh-CN"/>
              </a:p>
              <a:p>
                <a:pPr lvl="2"/>
                <a:endParaRPr lang="en-US" altLang="zh-CN"/>
              </a:p>
              <a:p>
                <a:pPr lvl="2"/>
                <a:endParaRPr lang="en-US" altLang="zh-CN"/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1794C3B2-6117-4ED1-B7ED-0C8953F0D9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-1" y="825840"/>
                <a:ext cx="11611430" cy="6032160"/>
              </a:xfrm>
              <a:blipFill>
                <a:blip r:embed="rId3"/>
                <a:stretch>
                  <a:fillRect l="-525" t="-5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Work Partitioning</a:t>
            </a:r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CBA4949-08BB-405E-AC8A-368EF564F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033" y="2529441"/>
            <a:ext cx="5700254" cy="14631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F55E0C3-2D83-48FD-8258-5B334B8494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2033" y="4672396"/>
            <a:ext cx="6298138" cy="151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72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11269A6-41DB-4400-96CF-F30A4CB69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591" y="4514042"/>
            <a:ext cx="7295212" cy="13558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0A6E127-6155-44A0-B8C6-DE66795B5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771" y="2764873"/>
            <a:ext cx="6154600" cy="15509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1794C3B2-6117-4ED1-B7ED-0C8953F0D9A1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-1" y="825840"/>
                <a:ext cx="10638971" cy="6032160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/>
                  <a:t>使用动态规划的方法来解决模型的划分问题</a:t>
                </a:r>
                <a:endParaRPr lang="en-US" altLang="zh-CN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k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/>
                  <a:t>在</a:t>
                </a:r>
                <a:r>
                  <a:rPr lang="en-US" altLang="zh-CN"/>
                  <a:t>level k</a:t>
                </a:r>
                <a:r>
                  <a:rPr lang="zh-CN" altLang="en-US"/>
                  <a:t>，表示</a:t>
                </a:r>
                <a:r>
                  <a:rPr lang="en-US" altLang="zh-CN"/>
                  <a:t>i-&gt;j</a:t>
                </a:r>
                <a:r>
                  <a:rPr lang="zh-CN" altLang="en-US"/>
                  <a:t>层用</a:t>
                </a:r>
                <a:r>
                  <a:rPr lang="en-US" altLang="zh-CN"/>
                  <a:t>m</a:t>
                </a:r>
                <a:r>
                  <a:rPr lang="zh-CN" altLang="en-US"/>
                  <a:t>台机器计算时间</a:t>
                </a:r>
                <a:endParaRPr lang="en-US" altLang="zh-CN"/>
              </a:p>
              <a:p>
                <a:pPr lvl="2"/>
                <a:r>
                  <a:rPr lang="zh-CN" altLang="en-US"/>
                  <a:t>假设模型有</a:t>
                </a:r>
                <a:r>
                  <a:rPr lang="en-US" altLang="zh-CN"/>
                  <a:t>N</a:t>
                </a:r>
                <a:r>
                  <a:rPr lang="zh-CN" altLang="en-US"/>
                  <a:t>层，集群有</a:t>
                </a:r>
                <a:r>
                  <a:rPr lang="en-US" altLang="zh-CN"/>
                  <a:t>L</a:t>
                </a:r>
                <a:r>
                  <a:rPr lang="zh-CN" altLang="en-US"/>
                  <a:t>个</a:t>
                </a:r>
                <a:r>
                  <a:rPr lang="en-US" altLang="zh-CN"/>
                  <a:t>level</a:t>
                </a:r>
                <a:r>
                  <a:rPr lang="zh-CN" altLang="en-US"/>
                  <a:t>，那么我们的目标是找到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p>
                    <m:r>
                      <a:rPr lang="en-US" altLang="zh-CN">
                        <a:latin typeface="Cambria Math" panose="02040503050406030204" pitchFamily="18" charset="0"/>
                      </a:rPr>
                      <m:t>(0→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CN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/>
                  <a:t>的最小值</a:t>
                </a:r>
                <a:endParaRPr lang="en-US" altLang="zh-CN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k</m:t>
                        </m:r>
                      </m:sup>
                    </m:sSup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zh-CN" altLang="en-US"/>
                  <a:t>，在</a:t>
                </a:r>
                <a:r>
                  <a:rPr lang="en-US" altLang="zh-CN"/>
                  <a:t>level k</a:t>
                </a:r>
                <a:r>
                  <a:rPr lang="zh-CN" altLang="en-US"/>
                  <a:t>，表示把</a:t>
                </a:r>
                <a:r>
                  <a:rPr lang="en-US" altLang="zh-CN"/>
                  <a:t>i-&gt;j</a:t>
                </a:r>
                <a:r>
                  <a:rPr lang="zh-CN" altLang="en-US"/>
                  <a:t>层分给</a:t>
                </a:r>
                <a:r>
                  <a:rPr lang="en-US" altLang="zh-CN"/>
                  <a:t>m</a:t>
                </a:r>
                <a:r>
                  <a:rPr lang="zh-CN" altLang="en-US"/>
                  <a:t>个机器做</a:t>
                </a:r>
                <a:r>
                  <a:rPr lang="en-US" altLang="zh-CN"/>
                  <a:t>data parallel</a:t>
                </a:r>
                <a:r>
                  <a:rPr lang="zh-CN" altLang="en-US"/>
                  <a:t>所用的时间</a:t>
                </a:r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r>
                  <a:rPr lang="zh-CN" altLang="en-US"/>
                  <a:t>计算子问题</a:t>
                </a:r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:endParaRPr lang="en-US" altLang="zh-CN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表示</m:t>
                    </m:r>
                  </m:oMath>
                </a14:m>
                <a:r>
                  <a:rPr lang="zh-CN" altLang="en-US"/>
                  <a:t>第</a:t>
                </a:r>
                <a:r>
                  <a:rPr lang="en-US" altLang="zh-CN"/>
                  <a:t>s</a:t>
                </a:r>
                <a:r>
                  <a:rPr lang="zh-CN" altLang="en-US"/>
                  <a:t>层的通信</a:t>
                </a:r>
                <a:r>
                  <a:rPr lang="en-US" altLang="zh-CN"/>
                  <a:t>activation</a:t>
                </a:r>
                <a:r>
                  <a:rPr lang="zh-CN" altLang="en-US"/>
                  <a:t>时间</a:t>
                </a:r>
                <a:endParaRPr lang="en-US" altLang="zh-CN"/>
              </a:p>
              <a:p>
                <a:pPr lvl="1"/>
                <a:endParaRPr lang="en-US" altLang="zh-CN"/>
              </a:p>
              <a:p>
                <a:pPr lvl="2"/>
                <a:endParaRPr lang="en-US" altLang="zh-CN"/>
              </a:p>
              <a:p>
                <a:pPr lvl="2"/>
                <a:endParaRPr lang="en-US" altLang="zh-CN"/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1794C3B2-6117-4ED1-B7ED-0C8953F0D9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-1" y="825840"/>
                <a:ext cx="10638971" cy="6032160"/>
              </a:xfrm>
              <a:blipFill>
                <a:blip r:embed="rId5"/>
                <a:stretch>
                  <a:fillRect l="-573" t="-5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Work Partitioning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315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zh-CN" altLang="en-US"/>
              <a:t>为什么需要调度？</a:t>
            </a:r>
            <a:endParaRPr lang="en-US" altLang="zh-CN"/>
          </a:p>
          <a:p>
            <a:pPr lvl="1"/>
            <a:r>
              <a:rPr lang="zh-CN" altLang="en-US"/>
              <a:t>需要保证流水线是高效且能够迅速更新参数</a:t>
            </a:r>
          </a:p>
          <a:p>
            <a:pPr lvl="1"/>
            <a:r>
              <a:rPr lang="zh-CN" altLang="en-US"/>
              <a:t>训练过程分为前向计算与反向传播，流水线在计算时面临两个选择：前向</a:t>
            </a:r>
            <a:r>
              <a:rPr lang="en-US" altLang="zh-CN"/>
              <a:t>or</a:t>
            </a:r>
            <a:r>
              <a:rPr lang="zh-CN" altLang="en-US"/>
              <a:t>反向</a:t>
            </a:r>
            <a:endParaRPr lang="en-US" altLang="zh-CN"/>
          </a:p>
          <a:p>
            <a:r>
              <a:rPr lang="zh-CN" altLang="en-US"/>
              <a:t>解决方案</a:t>
            </a:r>
            <a:endParaRPr lang="en-US" altLang="zh-CN"/>
          </a:p>
          <a:p>
            <a:pPr lvl="1"/>
            <a:r>
              <a:rPr lang="en-US" altLang="zh-CN"/>
              <a:t>1F1B</a:t>
            </a:r>
            <a:r>
              <a:rPr lang="zh-CN" altLang="en-US"/>
              <a:t>（</a:t>
            </a:r>
            <a:r>
              <a:rPr lang="en-US" altLang="zh-CN"/>
              <a:t>one forward one backward</a:t>
            </a:r>
            <a:r>
              <a:rPr lang="zh-CN" altLang="en-US"/>
              <a:t>）</a:t>
            </a:r>
            <a:endParaRPr lang="en-US" altLang="zh-CN"/>
          </a:p>
          <a:p>
            <a:pPr lvl="1"/>
            <a:r>
              <a:rPr lang="en-US" altLang="zh-CN"/>
              <a:t>1F1B-RR(one-forward-noe-backward-round-robin)</a:t>
            </a:r>
          </a:p>
          <a:p>
            <a:pPr lvl="2"/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Work Scheduling</a:t>
            </a:r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52083A5-BCF6-45CF-8CFC-BF247BA56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46" y="3841920"/>
            <a:ext cx="5662938" cy="241565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540CFD5-119F-4AEF-962A-CA70CFC56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6364" y="3991610"/>
            <a:ext cx="6021690" cy="176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49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D4169BC-EB62-42DA-9AE6-58800E5F0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8691" y="1728765"/>
            <a:ext cx="6832334" cy="2575945"/>
          </a:xfrm>
          <a:prstGeom prst="rect">
            <a:avLst/>
          </a:prstGeom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PipeDream</a:t>
            </a:r>
            <a:r>
              <a:rPr lang="zh-CN" altLang="en-US"/>
              <a:t>的训练模式会引起参数不一致</a:t>
            </a:r>
            <a:endParaRPr lang="en-US" altLang="zh-CN"/>
          </a:p>
          <a:p>
            <a:pPr lvl="1"/>
            <a:r>
              <a:rPr lang="zh-CN" altLang="en-US"/>
              <a:t>同一个</a:t>
            </a:r>
            <a:r>
              <a:rPr lang="en-US" altLang="zh-CN"/>
              <a:t>micro batch</a:t>
            </a:r>
            <a:r>
              <a:rPr lang="zh-CN" altLang="en-US"/>
              <a:t>的前向和后项计算使用的参数不一致</a:t>
            </a:r>
            <a:endParaRPr lang="en-US" altLang="zh-CN"/>
          </a:p>
          <a:p>
            <a:pPr lvl="1"/>
            <a:r>
              <a:rPr lang="zh-CN" altLang="en-US"/>
              <a:t>同一个</a:t>
            </a:r>
            <a:r>
              <a:rPr lang="en-US" altLang="zh-CN"/>
              <a:t>micro batch</a:t>
            </a:r>
            <a:r>
              <a:rPr lang="zh-CN" altLang="en-US"/>
              <a:t>在不同</a:t>
            </a:r>
            <a:r>
              <a:rPr lang="en-US" altLang="zh-CN"/>
              <a:t>stage</a:t>
            </a:r>
            <a:r>
              <a:rPr lang="zh-CN" altLang="en-US"/>
              <a:t>使用的参数版本不一致</a:t>
            </a:r>
            <a:endParaRPr lang="en-US" altLang="zh-CN"/>
          </a:p>
          <a:p>
            <a:pPr lvl="1"/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Weight Stashing</a:t>
            </a:r>
          </a:p>
          <a:p>
            <a:pPr lvl="1"/>
            <a:r>
              <a:rPr lang="zh-CN" altLang="en-US"/>
              <a:t>使用最新的参数进行前向计算</a:t>
            </a:r>
            <a:endParaRPr lang="en-US" altLang="zh-CN"/>
          </a:p>
          <a:p>
            <a:pPr lvl="1"/>
            <a:r>
              <a:rPr lang="zh-CN" altLang="en-US"/>
              <a:t>保留当前参数版本用于同一个</a:t>
            </a:r>
            <a:r>
              <a:rPr lang="en-US" altLang="zh-CN"/>
              <a:t>micro batch</a:t>
            </a:r>
            <a:r>
              <a:rPr lang="zh-CN" altLang="en-US"/>
              <a:t>的后向计算</a:t>
            </a:r>
            <a:endParaRPr lang="en-US" altLang="zh-CN"/>
          </a:p>
          <a:p>
            <a:r>
              <a:rPr lang="en-US" altLang="zh-CN"/>
              <a:t>Vertical Sync</a:t>
            </a:r>
            <a:r>
              <a:rPr lang="zh-CN" altLang="en-US"/>
              <a:t>（非必须）</a:t>
            </a:r>
            <a:endParaRPr lang="en-US" altLang="zh-CN"/>
          </a:p>
          <a:p>
            <a:pPr lvl="1"/>
            <a:r>
              <a:rPr lang="zh-CN" altLang="en-US"/>
              <a:t>版本信息随着激活值和梯度一起流动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Effective Learning</a:t>
            </a:r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CB0AAB7-A80C-4734-9BF3-F294FEFAF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19" y="825840"/>
            <a:ext cx="9984929" cy="432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82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zh-CN" altLang="en-US"/>
              <a:t>权重更新过程</a:t>
            </a:r>
            <a:endParaRPr lang="en-US" altLang="zh-CN"/>
          </a:p>
          <a:p>
            <a:pPr lvl="1"/>
            <a:r>
              <a:rPr lang="en-US" altLang="zh-CN"/>
              <a:t>SGD</a:t>
            </a:r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r>
              <a:rPr lang="en-US" altLang="zh-CN"/>
              <a:t>After weight stashing</a:t>
            </a:r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r>
              <a:rPr lang="en-US" altLang="zh-CN"/>
              <a:t>After  vertical sync</a:t>
            </a:r>
          </a:p>
          <a:p>
            <a:pPr lvl="1"/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Effective Learning</a:t>
            </a: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F242951-8CCA-4928-80F9-9123FE04C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48" y="2092524"/>
            <a:ext cx="6363338" cy="64245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E17C45D-65D8-4CC5-84AD-266CE8F05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04" y="3480059"/>
            <a:ext cx="7169192" cy="64245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3778C0E-72CD-433B-9317-CF617B293C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404" y="5169030"/>
            <a:ext cx="8011453" cy="575492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52CDA841-0173-4D6C-B4B9-DF0F69FF7075}"/>
              </a:ext>
            </a:extLst>
          </p:cNvPr>
          <p:cNvSpPr/>
          <p:nvPr/>
        </p:nvSpPr>
        <p:spPr>
          <a:xfrm>
            <a:off x="8323845" y="1086015"/>
            <a:ext cx="1625600" cy="817245"/>
          </a:xfrm>
          <a:prstGeom prst="wedgeRoundRectCallout">
            <a:avLst>
              <a:gd name="adj1" fmla="val -40178"/>
              <a:gd name="adj2" fmla="val 75829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 sz="14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en-US" altLang="zh-CN" sz="14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14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en-US" altLang="zh-CN" sz="14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stage</a:t>
            </a:r>
            <a:r>
              <a:rPr lang="zh-CN" altLang="en-US" sz="14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经过</a:t>
            </a:r>
            <a:r>
              <a:rPr lang="en-US" altLang="zh-CN" sz="14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t</a:t>
            </a:r>
            <a:r>
              <a:rPr lang="zh-CN" altLang="en-US" sz="14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en-US" altLang="zh-CN" sz="14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micro batch</a:t>
            </a:r>
            <a:r>
              <a:rPr lang="zh-CN" altLang="en-US" sz="14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后的权重</a:t>
            </a:r>
            <a:endParaRPr lang="zh-CN" altLang="en-US" sz="140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3157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zh-CN" altLang="en-US"/>
              <a:t>实验配置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EVALUATION</a:t>
            </a: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3614D26-9897-4CCC-AC4A-A21E5A7B8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152" y="2139920"/>
            <a:ext cx="9801696" cy="34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68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zh-CN" altLang="en-US"/>
              <a:t>与</a:t>
            </a:r>
            <a:r>
              <a:rPr lang="en-US" altLang="zh-CN"/>
              <a:t>DP</a:t>
            </a:r>
            <a:r>
              <a:rPr lang="zh-CN" altLang="en-US"/>
              <a:t>比较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EVALUATION</a:t>
            </a:r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51087E-2EA8-44AD-838D-BB67692CA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485" y="1273868"/>
            <a:ext cx="10329032" cy="550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71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Model Parallelism</a:t>
            </a: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Hybrid Parallelism</a:t>
            </a:r>
          </a:p>
          <a:p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EVALUATION</a:t>
            </a: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AFAEE2-0FBC-4AD7-B4B3-A76ED813C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207" y="1257307"/>
            <a:ext cx="4112765" cy="21716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3AEE8B4-09AA-4BC7-8E6C-378C1F9FF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008" y="4022401"/>
            <a:ext cx="3807964" cy="200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143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Gpipe</a:t>
            </a:r>
          </a:p>
          <a:p>
            <a:pPr lvl="1"/>
            <a:r>
              <a:rPr lang="zh-CN" altLang="en-US"/>
              <a:t>在相同配置下相比</a:t>
            </a:r>
            <a:r>
              <a:rPr lang="en-US" altLang="zh-CN"/>
              <a:t>PipeDream</a:t>
            </a:r>
            <a:r>
              <a:rPr lang="zh-CN" altLang="en-US"/>
              <a:t>在集群</a:t>
            </a:r>
            <a:r>
              <a:rPr lang="en-US" altLang="zh-CN"/>
              <a:t>A</a:t>
            </a:r>
            <a:r>
              <a:rPr lang="zh-CN" altLang="en-US"/>
              <a:t>和集群</a:t>
            </a:r>
            <a:r>
              <a:rPr lang="en-US" altLang="zh-CN"/>
              <a:t>B</a:t>
            </a:r>
            <a:r>
              <a:rPr lang="zh-CN" altLang="en-US"/>
              <a:t>分别下降</a:t>
            </a:r>
            <a:r>
              <a:rPr lang="en-US" altLang="zh-CN"/>
              <a:t>55% </a:t>
            </a:r>
            <a:r>
              <a:rPr lang="zh-CN" altLang="en-US"/>
              <a:t>和</a:t>
            </a:r>
            <a:r>
              <a:rPr lang="en-US" altLang="zh-CN"/>
              <a:t> 71% </a:t>
            </a:r>
            <a:r>
              <a:rPr lang="zh-CN" altLang="en-US"/>
              <a:t>的吞吐量</a:t>
            </a:r>
            <a:endParaRPr lang="en-US" altLang="zh-CN"/>
          </a:p>
          <a:p>
            <a:pPr lvl="1"/>
            <a:endParaRPr lang="en-US" altLang="zh-CN"/>
          </a:p>
          <a:p>
            <a:r>
              <a:rPr lang="zh-CN" altLang="en-US"/>
              <a:t>内存占用</a:t>
            </a:r>
            <a:endParaRPr lang="en-US" altLang="zh-CN"/>
          </a:p>
          <a:p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EVALUATION</a:t>
            </a: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166A988-429B-43DD-A606-6D06C98B8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645" y="3014373"/>
            <a:ext cx="6616709" cy="225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05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Communication Overhead</a:t>
            </a: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Effect of Pipeline Depth</a:t>
            </a:r>
          </a:p>
          <a:p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EVALUATION</a:t>
            </a:r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C951F7E-5A13-49D2-AF83-A7D6C4C24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838" y="1714080"/>
            <a:ext cx="4795793" cy="171492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CEDFFE2-6C30-4257-852C-C957265B8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886" y="4286985"/>
            <a:ext cx="4887808" cy="237186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640FD15-4CE1-4574-9D53-F7D1A68DC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6118" y="4286985"/>
            <a:ext cx="4333139" cy="227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4C3B2-6117-4ED1-B7ED-0C8953F0D9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25840"/>
            <a:ext cx="11693769" cy="6032160"/>
          </a:xfrm>
        </p:spPr>
        <p:txBody>
          <a:bodyPr>
            <a:normAutofit/>
          </a:bodyPr>
          <a:lstStyle/>
          <a:p>
            <a:r>
              <a:rPr lang="en-US" altLang="zh-CN"/>
              <a:t>PipeDream</a:t>
            </a:r>
            <a:r>
              <a:rPr lang="zh-CN" altLang="en-US"/>
              <a:t>在加速比方面表现非常优异</a:t>
            </a:r>
          </a:p>
          <a:p>
            <a:r>
              <a:rPr lang="en-US" altLang="zh-CN"/>
              <a:t>PipeDream</a:t>
            </a:r>
            <a:r>
              <a:rPr lang="zh-CN" altLang="en-US"/>
              <a:t>方法由于其它现有的</a:t>
            </a:r>
            <a:r>
              <a:rPr lang="en-US" altLang="zh-CN"/>
              <a:t>batch</a:t>
            </a:r>
            <a:r>
              <a:rPr lang="zh-CN" altLang="en-US"/>
              <a:t>内优化方法</a:t>
            </a:r>
          </a:p>
          <a:p>
            <a:r>
              <a:rPr lang="en-US" altLang="zh-CN"/>
              <a:t>PipeDream</a:t>
            </a:r>
            <a:r>
              <a:rPr lang="zh-CN" altLang="en-US"/>
              <a:t>大大降低了通信量，并且在使用数据并行时，没有显著增加内存的使用</a:t>
            </a:r>
          </a:p>
          <a:p>
            <a:r>
              <a:rPr lang="en-US" altLang="zh-CN"/>
              <a:t>PipeDream</a:t>
            </a:r>
            <a:r>
              <a:rPr lang="zh-CN" altLang="en-US"/>
              <a:t>可以和模型并行、数据并行同时使用</a:t>
            </a:r>
            <a:endParaRPr lang="en-US" altLang="zh-CN"/>
          </a:p>
          <a:p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BDC76DD-4099-4D8E-AA44-DAF8DC0E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Conclusion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8425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50161</TotalTime>
  <Words>4890</Words>
  <Application>Microsoft Office PowerPoint</Application>
  <PresentationFormat>宽屏</PresentationFormat>
  <Paragraphs>457</Paragraphs>
  <Slides>21</Slides>
  <Notes>21</Notes>
  <HiddenSlides>5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-apple-system</vt:lpstr>
      <vt:lpstr>pingfang SC</vt:lpstr>
      <vt:lpstr>pingfang SC</vt:lpstr>
      <vt:lpstr>TIBch</vt:lpstr>
      <vt:lpstr>等线</vt:lpstr>
      <vt:lpstr>微软雅黑</vt:lpstr>
      <vt:lpstr>Arial</vt:lpstr>
      <vt:lpstr>Cambria Math</vt:lpstr>
      <vt:lpstr>Wingdings</vt:lpstr>
      <vt:lpstr>1_Office 主题​​</vt:lpstr>
      <vt:lpstr>PipeDream: Generalized Pipeline Parallelism for DNN Training</vt:lpstr>
      <vt:lpstr>Background</vt:lpstr>
      <vt:lpstr>Background</vt:lpstr>
      <vt:lpstr>Introduction</vt:lpstr>
      <vt:lpstr>Overview</vt:lpstr>
      <vt:lpstr>PipeDream</vt:lpstr>
      <vt:lpstr>Overview</vt:lpstr>
      <vt:lpstr>Work Partitioning</vt:lpstr>
      <vt:lpstr>Work Partitioning</vt:lpstr>
      <vt:lpstr>Work Partitioning</vt:lpstr>
      <vt:lpstr>Work Partitioning</vt:lpstr>
      <vt:lpstr>Work Partitioning</vt:lpstr>
      <vt:lpstr>Work Scheduling</vt:lpstr>
      <vt:lpstr>Effective Learning</vt:lpstr>
      <vt:lpstr>Effective Learning</vt:lpstr>
      <vt:lpstr>EVALUATION</vt:lpstr>
      <vt:lpstr>EVALUATION</vt:lpstr>
      <vt:lpstr>EVALUATION</vt:lpstr>
      <vt:lpstr>EVALUATION</vt:lpstr>
      <vt:lpstr>EVALUATION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Batch-reduce GEMM Kernel</dc:title>
  <dc:creator>王顺洪</dc:creator>
  <cp:lastModifiedBy>mx L</cp:lastModifiedBy>
  <cp:revision>536</cp:revision>
  <dcterms:created xsi:type="dcterms:W3CDTF">2021-09-03T09:24:22Z</dcterms:created>
  <dcterms:modified xsi:type="dcterms:W3CDTF">2023-05-04T11:14:15Z</dcterms:modified>
</cp:coreProperties>
</file>