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3"/>
  </p:notesMasterIdLst>
  <p:sldIdLst>
    <p:sldId id="257" r:id="rId2"/>
    <p:sldId id="271" r:id="rId3"/>
    <p:sldId id="272" r:id="rId4"/>
    <p:sldId id="259" r:id="rId5"/>
    <p:sldId id="273" r:id="rId6"/>
    <p:sldId id="274" r:id="rId7"/>
    <p:sldId id="275" r:id="rId8"/>
    <p:sldId id="276" r:id="rId9"/>
    <p:sldId id="277" r:id="rId10"/>
    <p:sldId id="279" r:id="rId11"/>
    <p:sldId id="260" r:id="rId12"/>
    <p:sldId id="278" r:id="rId13"/>
    <p:sldId id="280" r:id="rId14"/>
    <p:sldId id="281" r:id="rId15"/>
    <p:sldId id="282" r:id="rId16"/>
    <p:sldId id="283" r:id="rId17"/>
    <p:sldId id="284" r:id="rId18"/>
    <p:sldId id="261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292" r:id="rId27"/>
    <p:sldId id="262" r:id="rId28"/>
    <p:sldId id="270" r:id="rId29"/>
    <p:sldId id="293" r:id="rId30"/>
    <p:sldId id="295" r:id="rId31"/>
    <p:sldId id="294" r:id="rId32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AE49"/>
    <a:srgbClr val="FF7E0B"/>
    <a:srgbClr val="7EB1D4"/>
    <a:srgbClr val="A6A6A6"/>
    <a:srgbClr val="FFFFFF"/>
    <a:srgbClr val="0000FF"/>
    <a:srgbClr val="FFFFCC"/>
    <a:srgbClr val="FF9933"/>
    <a:srgbClr val="3333FF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2833802-FEF1-4C79-8D5D-14CF1EAF98D9}" styleName="浅色样式 2 - 强调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2C8C85-51F0-491E-9774-3900AFEF0FD7}" styleName="浅色样式 2 - 强调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6" autoAdjust="0"/>
    <p:restoredTop sz="78759" autoAdjust="0"/>
  </p:normalViewPr>
  <p:slideViewPr>
    <p:cSldViewPr snapToGrid="0">
      <p:cViewPr varScale="1">
        <p:scale>
          <a:sx n="97" d="100"/>
          <a:sy n="97" d="100"/>
        </p:scale>
        <p:origin x="782" y="91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李清伟" userId="14859960-381b-44bf-9972-b06584a34612" providerId="ADAL" clId="{F7044737-EA35-4CAA-8B97-44A6DE071CD7}"/>
    <pc:docChg chg="custSel addSld delSld modSld">
      <pc:chgData name="李清伟" userId="14859960-381b-44bf-9972-b06584a34612" providerId="ADAL" clId="{F7044737-EA35-4CAA-8B97-44A6DE071CD7}" dt="2023-11-04T01:37:09.132" v="16" actId="700"/>
      <pc:docMkLst>
        <pc:docMk/>
      </pc:docMkLst>
      <pc:sldChg chg="modSp mod">
        <pc:chgData name="李清伟" userId="14859960-381b-44bf-9972-b06584a34612" providerId="ADAL" clId="{F7044737-EA35-4CAA-8B97-44A6DE071CD7}" dt="2023-11-04T01:06:02.542" v="13"/>
        <pc:sldMkLst>
          <pc:docMk/>
          <pc:sldMk cId="2941898095" sldId="257"/>
        </pc:sldMkLst>
        <pc:spChg chg="mod">
          <ac:chgData name="李清伟" userId="14859960-381b-44bf-9972-b06584a34612" providerId="ADAL" clId="{F7044737-EA35-4CAA-8B97-44A6DE071CD7}" dt="2023-11-04T01:06:02.542" v="13"/>
          <ac:spMkLst>
            <pc:docMk/>
            <pc:sldMk cId="2941898095" sldId="257"/>
            <ac:spMk id="3" creationId="{4E5C2A5C-C77B-FC5B-2679-9450B64DFB3E}"/>
          </ac:spMkLst>
        </pc:spChg>
        <pc:spChg chg="mod">
          <ac:chgData name="李清伟" userId="14859960-381b-44bf-9972-b06584a34612" providerId="ADAL" clId="{F7044737-EA35-4CAA-8B97-44A6DE071CD7}" dt="2023-11-04T01:05:55.649" v="11" actId="20577"/>
          <ac:spMkLst>
            <pc:docMk/>
            <pc:sldMk cId="2941898095" sldId="257"/>
            <ac:spMk id="13" creationId="{FF901D16-B031-5403-BA97-6D8562F9A420}"/>
          </ac:spMkLst>
        </pc:spChg>
      </pc:sldChg>
      <pc:sldChg chg="addSp modSp new mod modClrScheme chgLayout">
        <pc:chgData name="李清伟" userId="14859960-381b-44bf-9972-b06584a34612" providerId="ADAL" clId="{F7044737-EA35-4CAA-8B97-44A6DE071CD7}" dt="2023-11-04T01:37:09.132" v="16" actId="700"/>
        <pc:sldMkLst>
          <pc:docMk/>
          <pc:sldMk cId="1457656131" sldId="258"/>
        </pc:sldMkLst>
        <pc:spChg chg="add mod">
          <ac:chgData name="李清伟" userId="14859960-381b-44bf-9972-b06584a34612" providerId="ADAL" clId="{F7044737-EA35-4CAA-8B97-44A6DE071CD7}" dt="2023-11-04T01:37:09.132" v="16" actId="700"/>
          <ac:spMkLst>
            <pc:docMk/>
            <pc:sldMk cId="1457656131" sldId="258"/>
            <ac:spMk id="2" creationId="{6706402C-C6F7-49F9-A902-CBFD8D0B0CBD}"/>
          </ac:spMkLst>
        </pc:spChg>
        <pc:spChg chg="add mod">
          <ac:chgData name="李清伟" userId="14859960-381b-44bf-9972-b06584a34612" providerId="ADAL" clId="{F7044737-EA35-4CAA-8B97-44A6DE071CD7}" dt="2023-11-04T01:37:09.132" v="16" actId="700"/>
          <ac:spMkLst>
            <pc:docMk/>
            <pc:sldMk cId="1457656131" sldId="258"/>
            <ac:spMk id="3" creationId="{DACF6241-4A81-40C5-A8A0-559FC30D75D7}"/>
          </ac:spMkLst>
        </pc:spChg>
      </pc:sldChg>
      <pc:sldChg chg="del">
        <pc:chgData name="李清伟" userId="14859960-381b-44bf-9972-b06584a34612" providerId="ADAL" clId="{F7044737-EA35-4CAA-8B97-44A6DE071CD7}" dt="2023-11-04T01:37:03.232" v="14" actId="47"/>
        <pc:sldMkLst>
          <pc:docMk/>
          <pc:sldMk cId="811399433" sldId="2066"/>
        </pc:sldMkLst>
      </pc:sldChg>
      <pc:sldChg chg="del">
        <pc:chgData name="李清伟" userId="14859960-381b-44bf-9972-b06584a34612" providerId="ADAL" clId="{F7044737-EA35-4CAA-8B97-44A6DE071CD7}" dt="2023-11-04T01:37:03.232" v="14" actId="47"/>
        <pc:sldMkLst>
          <pc:docMk/>
          <pc:sldMk cId="4174978381" sldId="2067"/>
        </pc:sldMkLst>
      </pc:sldChg>
      <pc:sldChg chg="del">
        <pc:chgData name="李清伟" userId="14859960-381b-44bf-9972-b06584a34612" providerId="ADAL" clId="{F7044737-EA35-4CAA-8B97-44A6DE071CD7}" dt="2023-11-04T01:37:03.232" v="14" actId="47"/>
        <pc:sldMkLst>
          <pc:docMk/>
          <pc:sldMk cId="202324101" sldId="2068"/>
        </pc:sldMkLst>
      </pc:sldChg>
      <pc:sldChg chg="del">
        <pc:chgData name="李清伟" userId="14859960-381b-44bf-9972-b06584a34612" providerId="ADAL" clId="{F7044737-EA35-4CAA-8B97-44A6DE071CD7}" dt="2023-11-04T01:37:03.232" v="14" actId="47"/>
        <pc:sldMkLst>
          <pc:docMk/>
          <pc:sldMk cId="1915204708" sldId="2069"/>
        </pc:sldMkLst>
      </pc:sldChg>
      <pc:sldChg chg="del">
        <pc:chgData name="李清伟" userId="14859960-381b-44bf-9972-b06584a34612" providerId="ADAL" clId="{F7044737-EA35-4CAA-8B97-44A6DE071CD7}" dt="2023-11-04T01:37:03.232" v="14" actId="47"/>
        <pc:sldMkLst>
          <pc:docMk/>
          <pc:sldMk cId="3539432171" sldId="2070"/>
        </pc:sldMkLst>
      </pc:sldChg>
      <pc:sldChg chg="del">
        <pc:chgData name="李清伟" userId="14859960-381b-44bf-9972-b06584a34612" providerId="ADAL" clId="{F7044737-EA35-4CAA-8B97-44A6DE071CD7}" dt="2023-11-04T01:37:03.232" v="14" actId="47"/>
        <pc:sldMkLst>
          <pc:docMk/>
          <pc:sldMk cId="3373915303" sldId="2071"/>
        </pc:sldMkLst>
      </pc:sldChg>
      <pc:sldChg chg="del">
        <pc:chgData name="李清伟" userId="14859960-381b-44bf-9972-b06584a34612" providerId="ADAL" clId="{F7044737-EA35-4CAA-8B97-44A6DE071CD7}" dt="2023-11-04T01:37:03.232" v="14" actId="47"/>
        <pc:sldMkLst>
          <pc:docMk/>
          <pc:sldMk cId="3795719175" sldId="2073"/>
        </pc:sldMkLst>
      </pc:sldChg>
      <pc:sldChg chg="del">
        <pc:chgData name="李清伟" userId="14859960-381b-44bf-9972-b06584a34612" providerId="ADAL" clId="{F7044737-EA35-4CAA-8B97-44A6DE071CD7}" dt="2023-11-04T01:37:03.232" v="14" actId="47"/>
        <pc:sldMkLst>
          <pc:docMk/>
          <pc:sldMk cId="1128195044" sldId="2074"/>
        </pc:sldMkLst>
      </pc:sldChg>
      <pc:sldChg chg="del">
        <pc:chgData name="李清伟" userId="14859960-381b-44bf-9972-b06584a34612" providerId="ADAL" clId="{F7044737-EA35-4CAA-8B97-44A6DE071CD7}" dt="2023-11-04T01:37:03.232" v="14" actId="47"/>
        <pc:sldMkLst>
          <pc:docMk/>
          <pc:sldMk cId="2428474265" sldId="2075"/>
        </pc:sldMkLst>
      </pc:sldChg>
      <pc:sldChg chg="del">
        <pc:chgData name="李清伟" userId="14859960-381b-44bf-9972-b06584a34612" providerId="ADAL" clId="{F7044737-EA35-4CAA-8B97-44A6DE071CD7}" dt="2023-11-04T01:37:03.232" v="14" actId="47"/>
        <pc:sldMkLst>
          <pc:docMk/>
          <pc:sldMk cId="3887368949" sldId="2076"/>
        </pc:sldMkLst>
      </pc:sldChg>
      <pc:sldChg chg="del">
        <pc:chgData name="李清伟" userId="14859960-381b-44bf-9972-b06584a34612" providerId="ADAL" clId="{F7044737-EA35-4CAA-8B97-44A6DE071CD7}" dt="2023-11-04T01:37:03.232" v="14" actId="47"/>
        <pc:sldMkLst>
          <pc:docMk/>
          <pc:sldMk cId="2207622547" sldId="2077"/>
        </pc:sldMkLst>
      </pc:sldChg>
      <pc:sldChg chg="del">
        <pc:chgData name="李清伟" userId="14859960-381b-44bf-9972-b06584a34612" providerId="ADAL" clId="{F7044737-EA35-4CAA-8B97-44A6DE071CD7}" dt="2023-11-04T01:37:03.232" v="14" actId="47"/>
        <pc:sldMkLst>
          <pc:docMk/>
          <pc:sldMk cId="431745735" sldId="2078"/>
        </pc:sldMkLst>
      </pc:sldChg>
      <pc:sldChg chg="del">
        <pc:chgData name="李清伟" userId="14859960-381b-44bf-9972-b06584a34612" providerId="ADAL" clId="{F7044737-EA35-4CAA-8B97-44A6DE071CD7}" dt="2023-11-04T01:37:03.232" v="14" actId="47"/>
        <pc:sldMkLst>
          <pc:docMk/>
          <pc:sldMk cId="771585146" sldId="2079"/>
        </pc:sldMkLst>
      </pc:sldChg>
      <pc:sldChg chg="del">
        <pc:chgData name="李清伟" userId="14859960-381b-44bf-9972-b06584a34612" providerId="ADAL" clId="{F7044737-EA35-4CAA-8B97-44A6DE071CD7}" dt="2023-11-04T01:37:03.232" v="14" actId="47"/>
        <pc:sldMkLst>
          <pc:docMk/>
          <pc:sldMk cId="981117588" sldId="2080"/>
        </pc:sldMkLst>
      </pc:sldChg>
    </pc:docChg>
  </pc:docChgLst>
  <pc:docChgLst>
    <pc:chgData name="李清伟" userId="14859960-381b-44bf-9972-b06584a34612" providerId="ADAL" clId="{D2FB5BD9-25C9-4F41-B741-76E362B20CB1}"/>
    <pc:docChg chg="undo custSel addSld delSld modSld">
      <pc:chgData name="李清伟" userId="14859960-381b-44bf-9972-b06584a34612" providerId="ADAL" clId="{D2FB5BD9-25C9-4F41-B741-76E362B20CB1}" dt="2023-10-14T14:31:33.439" v="1633" actId="1076"/>
      <pc:docMkLst>
        <pc:docMk/>
      </pc:docMkLst>
      <pc:sldChg chg="delSp modSp mod">
        <pc:chgData name="李清伟" userId="14859960-381b-44bf-9972-b06584a34612" providerId="ADAL" clId="{D2FB5BD9-25C9-4F41-B741-76E362B20CB1}" dt="2023-10-14T10:44:55.678" v="1104" actId="1076"/>
        <pc:sldMkLst>
          <pc:docMk/>
          <pc:sldMk cId="2941898095" sldId="257"/>
        </pc:sldMkLst>
        <pc:spChg chg="mod">
          <ac:chgData name="李清伟" userId="14859960-381b-44bf-9972-b06584a34612" providerId="ADAL" clId="{D2FB5BD9-25C9-4F41-B741-76E362B20CB1}" dt="2023-10-14T10:44:50.380" v="1103" actId="20577"/>
          <ac:spMkLst>
            <pc:docMk/>
            <pc:sldMk cId="2941898095" sldId="257"/>
            <ac:spMk id="13" creationId="{FF901D16-B031-5403-BA97-6D8562F9A420}"/>
          </ac:spMkLst>
        </pc:spChg>
        <pc:spChg chg="del">
          <ac:chgData name="李清伟" userId="14859960-381b-44bf-9972-b06584a34612" providerId="ADAL" clId="{D2FB5BD9-25C9-4F41-B741-76E362B20CB1}" dt="2023-10-14T10:44:44.268" v="1092" actId="478"/>
          <ac:spMkLst>
            <pc:docMk/>
            <pc:sldMk cId="2941898095" sldId="257"/>
            <ac:spMk id="16" creationId="{5AEF2CC4-478F-6B9C-EE15-95A911B8595B}"/>
          </ac:spMkLst>
        </pc:spChg>
        <pc:spChg chg="del mod">
          <ac:chgData name="李清伟" userId="14859960-381b-44bf-9972-b06584a34612" providerId="ADAL" clId="{D2FB5BD9-25C9-4F41-B741-76E362B20CB1}" dt="2023-10-14T08:44:54.311" v="2"/>
          <ac:spMkLst>
            <pc:docMk/>
            <pc:sldMk cId="2941898095" sldId="257"/>
            <ac:spMk id="17" creationId="{89F4D2BF-AE2F-0926-95B6-5128624072C5}"/>
          </ac:spMkLst>
        </pc:spChg>
        <pc:grpChg chg="mod">
          <ac:chgData name="李清伟" userId="14859960-381b-44bf-9972-b06584a34612" providerId="ADAL" clId="{D2FB5BD9-25C9-4F41-B741-76E362B20CB1}" dt="2023-10-14T10:44:55.678" v="1104" actId="1076"/>
          <ac:grpSpMkLst>
            <pc:docMk/>
            <pc:sldMk cId="2941898095" sldId="257"/>
            <ac:grpSpMk id="11" creationId="{69C2F45F-736D-C42A-6A9F-85DA1017B2D3}"/>
          </ac:grpSpMkLst>
        </pc:grpChg>
        <pc:cxnChg chg="del">
          <ac:chgData name="李清伟" userId="14859960-381b-44bf-9972-b06584a34612" providerId="ADAL" clId="{D2FB5BD9-25C9-4F41-B741-76E362B20CB1}" dt="2023-10-14T08:44:57.323" v="3" actId="478"/>
          <ac:cxnSpMkLst>
            <pc:docMk/>
            <pc:sldMk cId="2941898095" sldId="257"/>
            <ac:cxnSpMk id="18" creationId="{9839FC28-7ABC-A051-9200-7812654B56B5}"/>
          </ac:cxnSpMkLst>
        </pc:cxnChg>
      </pc:sldChg>
      <pc:sldChg chg="modSp mod">
        <pc:chgData name="李清伟" userId="14859960-381b-44bf-9972-b06584a34612" providerId="ADAL" clId="{D2FB5BD9-25C9-4F41-B741-76E362B20CB1}" dt="2023-10-14T08:53:24.844" v="54"/>
        <pc:sldMkLst>
          <pc:docMk/>
          <pc:sldMk cId="811399433" sldId="2066"/>
        </pc:sldMkLst>
        <pc:spChg chg="mod">
          <ac:chgData name="李清伟" userId="14859960-381b-44bf-9972-b06584a34612" providerId="ADAL" clId="{D2FB5BD9-25C9-4F41-B741-76E362B20CB1}" dt="2023-10-14T08:46:34.705" v="5" actId="1076"/>
          <ac:spMkLst>
            <pc:docMk/>
            <pc:sldMk cId="811399433" sldId="2066"/>
            <ac:spMk id="10" creationId="{58A215EE-F5BF-4384-1AEE-04F2B082CEAC}"/>
          </ac:spMkLst>
        </pc:spChg>
        <pc:spChg chg="mod">
          <ac:chgData name="李清伟" userId="14859960-381b-44bf-9972-b06584a34612" providerId="ADAL" clId="{D2FB5BD9-25C9-4F41-B741-76E362B20CB1}" dt="2023-10-14T08:46:34.705" v="5" actId="1076"/>
          <ac:spMkLst>
            <pc:docMk/>
            <pc:sldMk cId="811399433" sldId="2066"/>
            <ac:spMk id="11" creationId="{F22197D1-E054-78DE-E218-DB4B488870BB}"/>
          </ac:spMkLst>
        </pc:spChg>
        <pc:spChg chg="mod">
          <ac:chgData name="李清伟" userId="14859960-381b-44bf-9972-b06584a34612" providerId="ADAL" clId="{D2FB5BD9-25C9-4F41-B741-76E362B20CB1}" dt="2023-10-14T08:46:38.563" v="11"/>
          <ac:spMkLst>
            <pc:docMk/>
            <pc:sldMk cId="811399433" sldId="2066"/>
            <ac:spMk id="12" creationId="{FA1D3A04-4E4F-3CD3-6C2E-EBAF2DEECC07}"/>
          </ac:spMkLst>
        </pc:spChg>
        <pc:spChg chg="mod">
          <ac:chgData name="李清伟" userId="14859960-381b-44bf-9972-b06584a34612" providerId="ADAL" clId="{D2FB5BD9-25C9-4F41-B741-76E362B20CB1}" dt="2023-10-14T08:48:13.655" v="36"/>
          <ac:spMkLst>
            <pc:docMk/>
            <pc:sldMk cId="811399433" sldId="2066"/>
            <ac:spMk id="13" creationId="{D8A537FF-805C-0AB3-E071-4023F0A53497}"/>
          </ac:spMkLst>
        </pc:spChg>
        <pc:spChg chg="mod">
          <ac:chgData name="李清伟" userId="14859960-381b-44bf-9972-b06584a34612" providerId="ADAL" clId="{D2FB5BD9-25C9-4F41-B741-76E362B20CB1}" dt="2023-10-14T08:46:34.705" v="5" actId="1076"/>
          <ac:spMkLst>
            <pc:docMk/>
            <pc:sldMk cId="811399433" sldId="2066"/>
            <ac:spMk id="14" creationId="{FCE0D133-99B0-474B-1EC8-B714F775B33F}"/>
          </ac:spMkLst>
        </pc:spChg>
        <pc:spChg chg="mod">
          <ac:chgData name="李清伟" userId="14859960-381b-44bf-9972-b06584a34612" providerId="ADAL" clId="{D2FB5BD9-25C9-4F41-B741-76E362B20CB1}" dt="2023-10-14T08:46:34.705" v="5" actId="1076"/>
          <ac:spMkLst>
            <pc:docMk/>
            <pc:sldMk cId="811399433" sldId="2066"/>
            <ac:spMk id="15" creationId="{86CA8CBD-C038-A3E9-BB37-6B010D881436}"/>
          </ac:spMkLst>
        </pc:spChg>
        <pc:spChg chg="mod">
          <ac:chgData name="李清伟" userId="14859960-381b-44bf-9972-b06584a34612" providerId="ADAL" clId="{D2FB5BD9-25C9-4F41-B741-76E362B20CB1}" dt="2023-10-14T08:46:34.705" v="5" actId="1076"/>
          <ac:spMkLst>
            <pc:docMk/>
            <pc:sldMk cId="811399433" sldId="2066"/>
            <ac:spMk id="16" creationId="{50F9A28A-D1FF-F067-F8D9-FDC046FA3C83}"/>
          </ac:spMkLst>
        </pc:spChg>
        <pc:spChg chg="mod">
          <ac:chgData name="李清伟" userId="14859960-381b-44bf-9972-b06584a34612" providerId="ADAL" clId="{D2FB5BD9-25C9-4F41-B741-76E362B20CB1}" dt="2023-10-14T08:53:22.447" v="51"/>
          <ac:spMkLst>
            <pc:docMk/>
            <pc:sldMk cId="811399433" sldId="2066"/>
            <ac:spMk id="17" creationId="{8D89CF69-8745-D075-F60C-FF7F35CF5132}"/>
          </ac:spMkLst>
        </pc:spChg>
        <pc:spChg chg="mod">
          <ac:chgData name="李清伟" userId="14859960-381b-44bf-9972-b06584a34612" providerId="ADAL" clId="{D2FB5BD9-25C9-4F41-B741-76E362B20CB1}" dt="2023-10-14T08:46:34.705" v="5" actId="1076"/>
          <ac:spMkLst>
            <pc:docMk/>
            <pc:sldMk cId="811399433" sldId="2066"/>
            <ac:spMk id="18" creationId="{B34D6EAA-70F2-9B04-A634-480E36F1267E}"/>
          </ac:spMkLst>
        </pc:spChg>
        <pc:spChg chg="mod">
          <ac:chgData name="李清伟" userId="14859960-381b-44bf-9972-b06584a34612" providerId="ADAL" clId="{D2FB5BD9-25C9-4F41-B741-76E362B20CB1}" dt="2023-10-14T08:53:24.844" v="54"/>
          <ac:spMkLst>
            <pc:docMk/>
            <pc:sldMk cId="811399433" sldId="2066"/>
            <ac:spMk id="21" creationId="{4D552CF1-6251-CD94-6169-3AC89266B955}"/>
          </ac:spMkLst>
        </pc:spChg>
        <pc:spChg chg="mod">
          <ac:chgData name="李清伟" userId="14859960-381b-44bf-9972-b06584a34612" providerId="ADAL" clId="{D2FB5BD9-25C9-4F41-B741-76E362B20CB1}" dt="2023-10-14T08:46:34.705" v="5" actId="1076"/>
          <ac:spMkLst>
            <pc:docMk/>
            <pc:sldMk cId="811399433" sldId="2066"/>
            <ac:spMk id="22" creationId="{E7F04E70-2239-9A66-4E75-1A7AB1687DCB}"/>
          </ac:spMkLst>
        </pc:spChg>
        <pc:spChg chg="mod">
          <ac:chgData name="李清伟" userId="14859960-381b-44bf-9972-b06584a34612" providerId="ADAL" clId="{D2FB5BD9-25C9-4F41-B741-76E362B20CB1}" dt="2023-10-14T08:46:34.705" v="5" actId="1076"/>
          <ac:spMkLst>
            <pc:docMk/>
            <pc:sldMk cId="811399433" sldId="2066"/>
            <ac:spMk id="23" creationId="{913BB72D-66FA-9AC6-283B-1DA7AA38A5E1}"/>
          </ac:spMkLst>
        </pc:spChg>
        <pc:grpChg chg="mod">
          <ac:chgData name="李清伟" userId="14859960-381b-44bf-9972-b06584a34612" providerId="ADAL" clId="{D2FB5BD9-25C9-4F41-B741-76E362B20CB1}" dt="2023-10-14T08:46:34.705" v="5" actId="1076"/>
          <ac:grpSpMkLst>
            <pc:docMk/>
            <pc:sldMk cId="811399433" sldId="2066"/>
            <ac:grpSpMk id="9" creationId="{24B72D3A-71ED-534C-D753-381DA97491FD}"/>
          </ac:grpSpMkLst>
        </pc:grpChg>
        <pc:grpChg chg="mod">
          <ac:chgData name="李清伟" userId="14859960-381b-44bf-9972-b06584a34612" providerId="ADAL" clId="{D2FB5BD9-25C9-4F41-B741-76E362B20CB1}" dt="2023-10-14T08:46:34.705" v="5" actId="1076"/>
          <ac:grpSpMkLst>
            <pc:docMk/>
            <pc:sldMk cId="811399433" sldId="2066"/>
            <ac:grpSpMk id="19" creationId="{2F37073B-1FD3-909F-E7B1-69A8B0F8D739}"/>
          </ac:grpSpMkLst>
        </pc:grpChg>
        <pc:grpChg chg="mod">
          <ac:chgData name="李清伟" userId="14859960-381b-44bf-9972-b06584a34612" providerId="ADAL" clId="{D2FB5BD9-25C9-4F41-B741-76E362B20CB1}" dt="2023-10-14T08:46:34.705" v="5" actId="1076"/>
          <ac:grpSpMkLst>
            <pc:docMk/>
            <pc:sldMk cId="811399433" sldId="2066"/>
            <ac:grpSpMk id="20" creationId="{4BF4067B-552F-4021-197E-5A0F401B6EB5}"/>
          </ac:grpSpMkLst>
        </pc:grpChg>
      </pc:sldChg>
      <pc:sldChg chg="modSp mod">
        <pc:chgData name="李清伟" userId="14859960-381b-44bf-9972-b06584a34612" providerId="ADAL" clId="{D2FB5BD9-25C9-4F41-B741-76E362B20CB1}" dt="2023-10-14T08:54:38.597" v="75"/>
        <pc:sldMkLst>
          <pc:docMk/>
          <pc:sldMk cId="4174978381" sldId="2067"/>
        </pc:sldMkLst>
        <pc:spChg chg="mod">
          <ac:chgData name="李清伟" userId="14859960-381b-44bf-9972-b06584a34612" providerId="ADAL" clId="{D2FB5BD9-25C9-4F41-B741-76E362B20CB1}" dt="2023-10-14T08:46:58.865" v="21"/>
          <ac:spMkLst>
            <pc:docMk/>
            <pc:sldMk cId="4174978381" sldId="2067"/>
            <ac:spMk id="10" creationId="{BFB3D356-D853-93E3-BCDD-F2850A0B8C2A}"/>
          </ac:spMkLst>
        </pc:spChg>
        <pc:spChg chg="mod">
          <ac:chgData name="李清伟" userId="14859960-381b-44bf-9972-b06584a34612" providerId="ADAL" clId="{D2FB5BD9-25C9-4F41-B741-76E362B20CB1}" dt="2023-10-14T08:53:50.574" v="65"/>
          <ac:spMkLst>
            <pc:docMk/>
            <pc:sldMk cId="4174978381" sldId="2067"/>
            <ac:spMk id="11" creationId="{13F1F21A-F8BF-81A3-F2D8-DBA4C54B0723}"/>
          </ac:spMkLst>
        </pc:spChg>
        <pc:spChg chg="mod">
          <ac:chgData name="李清伟" userId="14859960-381b-44bf-9972-b06584a34612" providerId="ADAL" clId="{D2FB5BD9-25C9-4F41-B741-76E362B20CB1}" dt="2023-10-14T08:54:16.751" v="70"/>
          <ac:spMkLst>
            <pc:docMk/>
            <pc:sldMk cId="4174978381" sldId="2067"/>
            <ac:spMk id="17" creationId="{AEC90A37-E7EF-93EA-FCBB-52C8F10A5AE6}"/>
          </ac:spMkLst>
        </pc:spChg>
        <pc:spChg chg="mod">
          <ac:chgData name="李清伟" userId="14859960-381b-44bf-9972-b06584a34612" providerId="ADAL" clId="{D2FB5BD9-25C9-4F41-B741-76E362B20CB1}" dt="2023-10-14T08:46:50.751" v="16" actId="1076"/>
          <ac:spMkLst>
            <pc:docMk/>
            <pc:sldMk cId="4174978381" sldId="2067"/>
            <ac:spMk id="18" creationId="{9151EFD2-9D3A-D83D-9F5C-D9E461D92233}"/>
          </ac:spMkLst>
        </pc:spChg>
        <pc:spChg chg="mod">
          <ac:chgData name="李清伟" userId="14859960-381b-44bf-9972-b06584a34612" providerId="ADAL" clId="{D2FB5BD9-25C9-4F41-B741-76E362B20CB1}" dt="2023-10-14T08:46:50.751" v="16" actId="1076"/>
          <ac:spMkLst>
            <pc:docMk/>
            <pc:sldMk cId="4174978381" sldId="2067"/>
            <ac:spMk id="19" creationId="{2A733C3B-D883-CEE6-5282-618137EAF269}"/>
          </ac:spMkLst>
        </pc:spChg>
        <pc:spChg chg="mod">
          <ac:chgData name="李清伟" userId="14859960-381b-44bf-9972-b06584a34612" providerId="ADAL" clId="{D2FB5BD9-25C9-4F41-B741-76E362B20CB1}" dt="2023-10-14T08:46:50.751" v="16" actId="1076"/>
          <ac:spMkLst>
            <pc:docMk/>
            <pc:sldMk cId="4174978381" sldId="2067"/>
            <ac:spMk id="20" creationId="{32D42C10-6AFD-DAD8-45C3-93CA27EA9BE2}"/>
          </ac:spMkLst>
        </pc:spChg>
        <pc:spChg chg="mod">
          <ac:chgData name="李清伟" userId="14859960-381b-44bf-9972-b06584a34612" providerId="ADAL" clId="{D2FB5BD9-25C9-4F41-B741-76E362B20CB1}" dt="2023-10-14T08:46:50.751" v="16" actId="1076"/>
          <ac:spMkLst>
            <pc:docMk/>
            <pc:sldMk cId="4174978381" sldId="2067"/>
            <ac:spMk id="21" creationId="{0F1EF722-9FC1-EA77-38FD-F2B9B247EB07}"/>
          </ac:spMkLst>
        </pc:spChg>
        <pc:spChg chg="mod">
          <ac:chgData name="李清伟" userId="14859960-381b-44bf-9972-b06584a34612" providerId="ADAL" clId="{D2FB5BD9-25C9-4F41-B741-76E362B20CB1}" dt="2023-10-14T08:46:50.751" v="16" actId="1076"/>
          <ac:spMkLst>
            <pc:docMk/>
            <pc:sldMk cId="4174978381" sldId="2067"/>
            <ac:spMk id="22" creationId="{1B94D5AF-3F06-101A-3B0C-96478F2FE8E5}"/>
          </ac:spMkLst>
        </pc:spChg>
        <pc:spChg chg="mod">
          <ac:chgData name="李清伟" userId="14859960-381b-44bf-9972-b06584a34612" providerId="ADAL" clId="{D2FB5BD9-25C9-4F41-B741-76E362B20CB1}" dt="2023-10-14T08:46:50.751" v="16" actId="1076"/>
          <ac:spMkLst>
            <pc:docMk/>
            <pc:sldMk cId="4174978381" sldId="2067"/>
            <ac:spMk id="23" creationId="{E5BEF550-3D06-A854-D37C-B0F45E54F635}"/>
          </ac:spMkLst>
        </pc:spChg>
        <pc:spChg chg="mod">
          <ac:chgData name="李清伟" userId="14859960-381b-44bf-9972-b06584a34612" providerId="ADAL" clId="{D2FB5BD9-25C9-4F41-B741-76E362B20CB1}" dt="2023-10-14T08:54:38.597" v="75"/>
          <ac:spMkLst>
            <pc:docMk/>
            <pc:sldMk cId="4174978381" sldId="2067"/>
            <ac:spMk id="24" creationId="{6942D164-AB90-B1D2-4401-5B37CBC2BC57}"/>
          </ac:spMkLst>
        </pc:spChg>
        <pc:spChg chg="mod">
          <ac:chgData name="李清伟" userId="14859960-381b-44bf-9972-b06584a34612" providerId="ADAL" clId="{D2FB5BD9-25C9-4F41-B741-76E362B20CB1}" dt="2023-10-14T08:46:50.751" v="16" actId="1076"/>
          <ac:spMkLst>
            <pc:docMk/>
            <pc:sldMk cId="4174978381" sldId="2067"/>
            <ac:spMk id="26" creationId="{EF974503-CE4C-84B2-251D-34F8F1248A5D}"/>
          </ac:spMkLst>
        </pc:spChg>
        <pc:spChg chg="mod">
          <ac:chgData name="李清伟" userId="14859960-381b-44bf-9972-b06584a34612" providerId="ADAL" clId="{D2FB5BD9-25C9-4F41-B741-76E362B20CB1}" dt="2023-10-14T08:46:50.751" v="16" actId="1076"/>
          <ac:spMkLst>
            <pc:docMk/>
            <pc:sldMk cId="4174978381" sldId="2067"/>
            <ac:spMk id="27" creationId="{53066041-2362-BFEA-74FF-ADA197D4A5D3}"/>
          </ac:spMkLst>
        </pc:spChg>
        <pc:grpChg chg="mod">
          <ac:chgData name="李清伟" userId="14859960-381b-44bf-9972-b06584a34612" providerId="ADAL" clId="{D2FB5BD9-25C9-4F41-B741-76E362B20CB1}" dt="2023-10-14T08:46:50.751" v="16" actId="1076"/>
          <ac:grpSpMkLst>
            <pc:docMk/>
            <pc:sldMk cId="4174978381" sldId="2067"/>
            <ac:grpSpMk id="9" creationId="{4EAFD0C6-F8F4-51F6-EDB4-B9CC4AD0AD46}"/>
          </ac:grpSpMkLst>
        </pc:grpChg>
        <pc:grpChg chg="mod">
          <ac:chgData name="李清伟" userId="14859960-381b-44bf-9972-b06584a34612" providerId="ADAL" clId="{D2FB5BD9-25C9-4F41-B741-76E362B20CB1}" dt="2023-10-14T08:46:50.751" v="16" actId="1076"/>
          <ac:grpSpMkLst>
            <pc:docMk/>
            <pc:sldMk cId="4174978381" sldId="2067"/>
            <ac:grpSpMk id="12" creationId="{E3699E75-48FF-4110-AE30-67CEF9B60046}"/>
          </ac:grpSpMkLst>
        </pc:grpChg>
        <pc:grpChg chg="mod">
          <ac:chgData name="李清伟" userId="14859960-381b-44bf-9972-b06584a34612" providerId="ADAL" clId="{D2FB5BD9-25C9-4F41-B741-76E362B20CB1}" dt="2023-10-14T08:46:50.751" v="16" actId="1076"/>
          <ac:grpSpMkLst>
            <pc:docMk/>
            <pc:sldMk cId="4174978381" sldId="2067"/>
            <ac:grpSpMk id="13" creationId="{B946BED5-85EB-3CA7-D748-1FF5165B7582}"/>
          </ac:grpSpMkLst>
        </pc:grpChg>
        <pc:grpChg chg="mod">
          <ac:chgData name="李清伟" userId="14859960-381b-44bf-9972-b06584a34612" providerId="ADAL" clId="{D2FB5BD9-25C9-4F41-B741-76E362B20CB1}" dt="2023-10-14T08:46:50.751" v="16" actId="1076"/>
          <ac:grpSpMkLst>
            <pc:docMk/>
            <pc:sldMk cId="4174978381" sldId="2067"/>
            <ac:grpSpMk id="14" creationId="{CF3697EE-EA68-8AB0-BCD7-861DE191B970}"/>
          </ac:grpSpMkLst>
        </pc:grpChg>
        <pc:grpChg chg="mod">
          <ac:chgData name="李清伟" userId="14859960-381b-44bf-9972-b06584a34612" providerId="ADAL" clId="{D2FB5BD9-25C9-4F41-B741-76E362B20CB1}" dt="2023-10-14T08:46:50.751" v="16" actId="1076"/>
          <ac:grpSpMkLst>
            <pc:docMk/>
            <pc:sldMk cId="4174978381" sldId="2067"/>
            <ac:grpSpMk id="15" creationId="{99D37E52-B213-E5A3-0E02-165566C1A593}"/>
          </ac:grpSpMkLst>
        </pc:grpChg>
        <pc:grpChg chg="mod">
          <ac:chgData name="李清伟" userId="14859960-381b-44bf-9972-b06584a34612" providerId="ADAL" clId="{D2FB5BD9-25C9-4F41-B741-76E362B20CB1}" dt="2023-10-14T08:46:50.751" v="16" actId="1076"/>
          <ac:grpSpMkLst>
            <pc:docMk/>
            <pc:sldMk cId="4174978381" sldId="2067"/>
            <ac:grpSpMk id="16" creationId="{DEF7140E-3D10-5A63-61E1-49B11F2B7000}"/>
          </ac:grpSpMkLst>
        </pc:grpChg>
        <pc:grpChg chg="mod">
          <ac:chgData name="李清伟" userId="14859960-381b-44bf-9972-b06584a34612" providerId="ADAL" clId="{D2FB5BD9-25C9-4F41-B741-76E362B20CB1}" dt="2023-10-14T08:46:50.751" v="16" actId="1076"/>
          <ac:grpSpMkLst>
            <pc:docMk/>
            <pc:sldMk cId="4174978381" sldId="2067"/>
            <ac:grpSpMk id="25" creationId="{E3D71DCE-B2D6-35FF-AAD7-3C2195D59AEF}"/>
          </ac:grpSpMkLst>
        </pc:grpChg>
        <pc:picChg chg="mod">
          <ac:chgData name="李清伟" userId="14859960-381b-44bf-9972-b06584a34612" providerId="ADAL" clId="{D2FB5BD9-25C9-4F41-B741-76E362B20CB1}" dt="2023-10-14T08:46:48.779" v="15" actId="1076"/>
          <ac:picMkLst>
            <pc:docMk/>
            <pc:sldMk cId="4174978381" sldId="2067"/>
            <ac:picMk id="2" creationId="{377208B0-15B4-67D0-B5EA-3D7F95E7A0B2}"/>
          </ac:picMkLst>
        </pc:picChg>
      </pc:sldChg>
      <pc:sldChg chg="modSp mod">
        <pc:chgData name="李清伟" userId="14859960-381b-44bf-9972-b06584a34612" providerId="ADAL" clId="{D2FB5BD9-25C9-4F41-B741-76E362B20CB1}" dt="2023-10-14T08:54:18.885" v="71"/>
        <pc:sldMkLst>
          <pc:docMk/>
          <pc:sldMk cId="202324101" sldId="2068"/>
        </pc:sldMkLst>
        <pc:spChg chg="mod">
          <ac:chgData name="李清伟" userId="14859960-381b-44bf-9972-b06584a34612" providerId="ADAL" clId="{D2FB5BD9-25C9-4F41-B741-76E362B20CB1}" dt="2023-10-14T08:47:04.937" v="26"/>
          <ac:spMkLst>
            <pc:docMk/>
            <pc:sldMk cId="202324101" sldId="2068"/>
            <ac:spMk id="10" creationId="{54CFD13C-243C-8B12-E9C2-FCE1DDF4A4F4}"/>
          </ac:spMkLst>
        </pc:spChg>
        <pc:spChg chg="mod">
          <ac:chgData name="李清伟" userId="14859960-381b-44bf-9972-b06584a34612" providerId="ADAL" clId="{D2FB5BD9-25C9-4F41-B741-76E362B20CB1}" dt="2023-10-14T08:54:11.083" v="69"/>
          <ac:spMkLst>
            <pc:docMk/>
            <pc:sldMk cId="202324101" sldId="2068"/>
            <ac:spMk id="11" creationId="{5B5581A1-4652-E1E7-31EC-AA876EDD78B3}"/>
          </ac:spMkLst>
        </pc:spChg>
        <pc:spChg chg="mod">
          <ac:chgData name="李清伟" userId="14859960-381b-44bf-9972-b06584a34612" providerId="ADAL" clId="{D2FB5BD9-25C9-4F41-B741-76E362B20CB1}" dt="2023-10-14T08:53:58.056" v="66"/>
          <ac:spMkLst>
            <pc:docMk/>
            <pc:sldMk cId="202324101" sldId="2068"/>
            <ac:spMk id="12" creationId="{AA638428-AAD0-9993-A077-C7F25FD2B8BF}"/>
          </ac:spMkLst>
        </pc:spChg>
        <pc:spChg chg="mod">
          <ac:chgData name="李清伟" userId="14859960-381b-44bf-9972-b06584a34612" providerId="ADAL" clId="{D2FB5BD9-25C9-4F41-B741-76E362B20CB1}" dt="2023-10-14T08:54:18.885" v="71"/>
          <ac:spMkLst>
            <pc:docMk/>
            <pc:sldMk cId="202324101" sldId="2068"/>
            <ac:spMk id="18" creationId="{FEC5E3C1-1ABE-2804-938C-7AF2E886D10E}"/>
          </ac:spMkLst>
        </pc:spChg>
      </pc:sldChg>
      <pc:sldChg chg="modSp mod">
        <pc:chgData name="李清伟" userId="14859960-381b-44bf-9972-b06584a34612" providerId="ADAL" clId="{D2FB5BD9-25C9-4F41-B741-76E362B20CB1}" dt="2023-10-14T08:54:30.994" v="74"/>
        <pc:sldMkLst>
          <pc:docMk/>
          <pc:sldMk cId="1915204708" sldId="2069"/>
        </pc:sldMkLst>
        <pc:spChg chg="mod">
          <ac:chgData name="李清伟" userId="14859960-381b-44bf-9972-b06584a34612" providerId="ADAL" clId="{D2FB5BD9-25C9-4F41-B741-76E362B20CB1}" dt="2023-10-14T08:47:09.534" v="31"/>
          <ac:spMkLst>
            <pc:docMk/>
            <pc:sldMk cId="1915204708" sldId="2069"/>
            <ac:spMk id="10" creationId="{4F4094A4-259B-13CA-EC41-0EE6CC32AED6}"/>
          </ac:spMkLst>
        </pc:spChg>
        <pc:spChg chg="mod">
          <ac:chgData name="李清伟" userId="14859960-381b-44bf-9972-b06584a34612" providerId="ADAL" clId="{D2FB5BD9-25C9-4F41-B741-76E362B20CB1}" dt="2023-10-14T08:54:30.994" v="74"/>
          <ac:spMkLst>
            <pc:docMk/>
            <pc:sldMk cId="1915204708" sldId="2069"/>
            <ac:spMk id="11" creationId="{023DF900-82D0-34FE-23CB-8AC07C4FE459}"/>
          </ac:spMkLst>
        </pc:spChg>
        <pc:spChg chg="mod">
          <ac:chgData name="李清伟" userId="14859960-381b-44bf-9972-b06584a34612" providerId="ADAL" clId="{D2FB5BD9-25C9-4F41-B741-76E362B20CB1}" dt="2023-10-14T08:54:01.153" v="67"/>
          <ac:spMkLst>
            <pc:docMk/>
            <pc:sldMk cId="1915204708" sldId="2069"/>
            <ac:spMk id="16" creationId="{65CF1C81-0242-41EC-4E72-E9C50261472B}"/>
          </ac:spMkLst>
        </pc:spChg>
        <pc:spChg chg="mod">
          <ac:chgData name="李清伟" userId="14859960-381b-44bf-9972-b06584a34612" providerId="ADAL" clId="{D2FB5BD9-25C9-4F41-B741-76E362B20CB1}" dt="2023-10-14T08:54:22.799" v="72"/>
          <ac:spMkLst>
            <pc:docMk/>
            <pc:sldMk cId="1915204708" sldId="2069"/>
            <ac:spMk id="21" creationId="{4FEB3EF3-72BE-9821-3EEE-16F97C68AB65}"/>
          </ac:spMkLst>
        </pc:spChg>
      </pc:sldChg>
      <pc:sldChg chg="addSp modSp mod">
        <pc:chgData name="李清伟" userId="14859960-381b-44bf-9972-b06584a34612" providerId="ADAL" clId="{D2FB5BD9-25C9-4F41-B741-76E362B20CB1}" dt="2023-10-14T09:12:11.381" v="219"/>
        <pc:sldMkLst>
          <pc:docMk/>
          <pc:sldMk cId="3539432171" sldId="2070"/>
        </pc:sldMkLst>
        <pc:spChg chg="mod">
          <ac:chgData name="李清伟" userId="14859960-381b-44bf-9972-b06584a34612" providerId="ADAL" clId="{D2FB5BD9-25C9-4F41-B741-76E362B20CB1}" dt="2023-10-14T09:12:11.381" v="219"/>
          <ac:spMkLst>
            <pc:docMk/>
            <pc:sldMk cId="3539432171" sldId="2070"/>
            <ac:spMk id="9" creationId="{D3948A8A-99BF-5E2B-0C25-6B133E7B5B52}"/>
          </ac:spMkLst>
        </pc:spChg>
        <pc:spChg chg="mod">
          <ac:chgData name="李清伟" userId="14859960-381b-44bf-9972-b06584a34612" providerId="ADAL" clId="{D2FB5BD9-25C9-4F41-B741-76E362B20CB1}" dt="2023-10-14T09:10:51.684" v="204"/>
          <ac:spMkLst>
            <pc:docMk/>
            <pc:sldMk cId="3539432171" sldId="2070"/>
            <ac:spMk id="10" creationId="{98C0A4F2-1084-2C71-6FAE-648C38E1DE93}"/>
          </ac:spMkLst>
        </pc:spChg>
        <pc:picChg chg="add mod">
          <ac:chgData name="李清伟" userId="14859960-381b-44bf-9972-b06584a34612" providerId="ADAL" clId="{D2FB5BD9-25C9-4F41-B741-76E362B20CB1}" dt="2023-10-14T09:10:33.713" v="186" actId="1076"/>
          <ac:picMkLst>
            <pc:docMk/>
            <pc:sldMk cId="3539432171" sldId="2070"/>
            <ac:picMk id="3" creationId="{F7B5F6D5-5A26-E924-2CBB-317FD17076FD}"/>
          </ac:picMkLst>
        </pc:picChg>
      </pc:sldChg>
      <pc:sldChg chg="addSp delSp modSp new mod">
        <pc:chgData name="李清伟" userId="14859960-381b-44bf-9972-b06584a34612" providerId="ADAL" clId="{D2FB5BD9-25C9-4F41-B741-76E362B20CB1}" dt="2023-10-14T09:22:49.457" v="571"/>
        <pc:sldMkLst>
          <pc:docMk/>
          <pc:sldMk cId="3373915303" sldId="2071"/>
        </pc:sldMkLst>
        <pc:spChg chg="mod">
          <ac:chgData name="李清伟" userId="14859960-381b-44bf-9972-b06584a34612" providerId="ADAL" clId="{D2FB5BD9-25C9-4F41-B741-76E362B20CB1}" dt="2023-10-14T09:12:22.061" v="231"/>
          <ac:spMkLst>
            <pc:docMk/>
            <pc:sldMk cId="3373915303" sldId="2071"/>
            <ac:spMk id="2" creationId="{FFF87272-80C7-C035-2149-AFBA4E80F77C}"/>
          </ac:spMkLst>
        </pc:spChg>
        <pc:spChg chg="mod">
          <ac:chgData name="李清伟" userId="14859960-381b-44bf-9972-b06584a34612" providerId="ADAL" clId="{D2FB5BD9-25C9-4F41-B741-76E362B20CB1}" dt="2023-10-14T09:22:49.457" v="571"/>
          <ac:spMkLst>
            <pc:docMk/>
            <pc:sldMk cId="3373915303" sldId="2071"/>
            <ac:spMk id="5" creationId="{4125464B-AC89-9961-6511-A911F69A1AD2}"/>
          </ac:spMkLst>
        </pc:spChg>
        <pc:spChg chg="add mod">
          <ac:chgData name="李清伟" userId="14859960-381b-44bf-9972-b06584a34612" providerId="ADAL" clId="{D2FB5BD9-25C9-4F41-B741-76E362B20CB1}" dt="2023-10-14T09:13:11.012" v="246" actId="1076"/>
          <ac:spMkLst>
            <pc:docMk/>
            <pc:sldMk cId="3373915303" sldId="2071"/>
            <ac:spMk id="8" creationId="{E0A43265-B518-71BF-1050-B44849702DA5}"/>
          </ac:spMkLst>
        </pc:spChg>
        <pc:spChg chg="add mod">
          <ac:chgData name="李清伟" userId="14859960-381b-44bf-9972-b06584a34612" providerId="ADAL" clId="{D2FB5BD9-25C9-4F41-B741-76E362B20CB1}" dt="2023-10-14T09:13:15.487" v="250" actId="20577"/>
          <ac:spMkLst>
            <pc:docMk/>
            <pc:sldMk cId="3373915303" sldId="2071"/>
            <ac:spMk id="9" creationId="{EAADA8D7-8567-B794-B144-60B9C6CE338E}"/>
          </ac:spMkLst>
        </pc:spChg>
        <pc:spChg chg="add del">
          <ac:chgData name="李清伟" userId="14859960-381b-44bf-9972-b06584a34612" providerId="ADAL" clId="{D2FB5BD9-25C9-4F41-B741-76E362B20CB1}" dt="2023-10-14T09:13:38.429" v="254" actId="478"/>
          <ac:spMkLst>
            <pc:docMk/>
            <pc:sldMk cId="3373915303" sldId="2071"/>
            <ac:spMk id="10" creationId="{9C1F7E12-CA46-64D3-C668-38EDD64EB967}"/>
          </ac:spMkLst>
        </pc:spChg>
        <pc:spChg chg="add mod">
          <ac:chgData name="李清伟" userId="14859960-381b-44bf-9972-b06584a34612" providerId="ADAL" clId="{D2FB5BD9-25C9-4F41-B741-76E362B20CB1}" dt="2023-10-14T09:14:32.933" v="263" actId="1582"/>
          <ac:spMkLst>
            <pc:docMk/>
            <pc:sldMk cId="3373915303" sldId="2071"/>
            <ac:spMk id="13" creationId="{4F6167E7-67A3-6824-5088-547D27BF2345}"/>
          </ac:spMkLst>
        </pc:spChg>
        <pc:spChg chg="add mod">
          <ac:chgData name="李清伟" userId="14859960-381b-44bf-9972-b06584a34612" providerId="ADAL" clId="{D2FB5BD9-25C9-4F41-B741-76E362B20CB1}" dt="2023-10-14T09:14:40.037" v="272"/>
          <ac:spMkLst>
            <pc:docMk/>
            <pc:sldMk cId="3373915303" sldId="2071"/>
            <ac:spMk id="14" creationId="{7F9D55A6-5623-B7CB-530C-08BCA050E5D8}"/>
          </ac:spMkLst>
        </pc:spChg>
        <pc:spChg chg="add mod">
          <ac:chgData name="李清伟" userId="14859960-381b-44bf-9972-b06584a34612" providerId="ADAL" clId="{D2FB5BD9-25C9-4F41-B741-76E362B20CB1}" dt="2023-10-14T09:15:31.023" v="322" actId="693"/>
          <ac:spMkLst>
            <pc:docMk/>
            <pc:sldMk cId="3373915303" sldId="2071"/>
            <ac:spMk id="15" creationId="{109A2380-535D-B6FB-4CFA-CC1B0716DD98}"/>
          </ac:spMkLst>
        </pc:spChg>
        <pc:spChg chg="add mod">
          <ac:chgData name="李清伟" userId="14859960-381b-44bf-9972-b06584a34612" providerId="ADAL" clId="{D2FB5BD9-25C9-4F41-B741-76E362B20CB1}" dt="2023-10-14T09:19:00.831" v="450" actId="1076"/>
          <ac:spMkLst>
            <pc:docMk/>
            <pc:sldMk cId="3373915303" sldId="2071"/>
            <ac:spMk id="19" creationId="{FE4955A7-73D0-F7FD-B44A-65B2D85B8DD9}"/>
          </ac:spMkLst>
        </pc:spChg>
        <pc:spChg chg="add mod">
          <ac:chgData name="李清伟" userId="14859960-381b-44bf-9972-b06584a34612" providerId="ADAL" clId="{D2FB5BD9-25C9-4F41-B741-76E362B20CB1}" dt="2023-10-14T09:19:04.445" v="452" actId="1076"/>
          <ac:spMkLst>
            <pc:docMk/>
            <pc:sldMk cId="3373915303" sldId="2071"/>
            <ac:spMk id="21" creationId="{FE4A7451-D764-EBA1-39A0-4EBC8D56CA47}"/>
          </ac:spMkLst>
        </pc:spChg>
        <pc:spChg chg="add del mod">
          <ac:chgData name="李清伟" userId="14859960-381b-44bf-9972-b06584a34612" providerId="ADAL" clId="{D2FB5BD9-25C9-4F41-B741-76E362B20CB1}" dt="2023-10-14T09:19:16.842" v="454"/>
          <ac:spMkLst>
            <pc:docMk/>
            <pc:sldMk cId="3373915303" sldId="2071"/>
            <ac:spMk id="22" creationId="{196C8B16-03FA-0B6F-7F8E-DF4A31E9E94E}"/>
          </ac:spMkLst>
        </pc:spChg>
        <pc:picChg chg="add del mod">
          <ac:chgData name="李清伟" userId="14859960-381b-44bf-9972-b06584a34612" providerId="ADAL" clId="{D2FB5BD9-25C9-4F41-B741-76E362B20CB1}" dt="2023-10-14T09:13:37.447" v="253" actId="478"/>
          <ac:picMkLst>
            <pc:docMk/>
            <pc:sldMk cId="3373915303" sldId="2071"/>
            <ac:picMk id="6" creationId="{058259E6-E656-03A0-E991-C281D0F8C2DC}"/>
          </ac:picMkLst>
        </pc:picChg>
        <pc:picChg chg="add mod modCrop">
          <ac:chgData name="李清伟" userId="14859960-381b-44bf-9972-b06584a34612" providerId="ADAL" clId="{D2FB5BD9-25C9-4F41-B741-76E362B20CB1}" dt="2023-10-14T09:12:59.432" v="240" actId="1076"/>
          <ac:picMkLst>
            <pc:docMk/>
            <pc:sldMk cId="3373915303" sldId="2071"/>
            <ac:picMk id="7" creationId="{CD0C1B65-7B69-905B-E298-792BE42CA2C0}"/>
          </ac:picMkLst>
        </pc:picChg>
        <pc:cxnChg chg="add del">
          <ac:chgData name="李清伟" userId="14859960-381b-44bf-9972-b06584a34612" providerId="ADAL" clId="{D2FB5BD9-25C9-4F41-B741-76E362B20CB1}" dt="2023-10-14T09:13:50.607" v="256" actId="478"/>
          <ac:cxnSpMkLst>
            <pc:docMk/>
            <pc:sldMk cId="3373915303" sldId="2071"/>
            <ac:cxnSpMk id="12" creationId="{C5F3FF22-81E4-5DF5-E7F2-BE8C7D34B144}"/>
          </ac:cxnSpMkLst>
        </pc:cxnChg>
        <pc:cxnChg chg="add mod">
          <ac:chgData name="李清伟" userId="14859960-381b-44bf-9972-b06584a34612" providerId="ADAL" clId="{D2FB5BD9-25C9-4F41-B741-76E362B20CB1}" dt="2023-10-14T09:18:48.745" v="444" actId="14100"/>
          <ac:cxnSpMkLst>
            <pc:docMk/>
            <pc:sldMk cId="3373915303" sldId="2071"/>
            <ac:cxnSpMk id="17" creationId="{33FFED62-8598-B7EF-04FE-82FA8A8C54DA}"/>
          </ac:cxnSpMkLst>
        </pc:cxnChg>
        <pc:cxnChg chg="add mod">
          <ac:chgData name="李清伟" userId="14859960-381b-44bf-9972-b06584a34612" providerId="ADAL" clId="{D2FB5BD9-25C9-4F41-B741-76E362B20CB1}" dt="2023-10-14T09:18:58.890" v="449" actId="1076"/>
          <ac:cxnSpMkLst>
            <pc:docMk/>
            <pc:sldMk cId="3373915303" sldId="2071"/>
            <ac:cxnSpMk id="20" creationId="{A728E1ED-848F-C3BF-6346-92D654518AA6}"/>
          </ac:cxnSpMkLst>
        </pc:cxnChg>
      </pc:sldChg>
      <pc:sldChg chg="new del">
        <pc:chgData name="李清伟" userId="14859960-381b-44bf-9972-b06584a34612" providerId="ADAL" clId="{D2FB5BD9-25C9-4F41-B741-76E362B20CB1}" dt="2023-10-14T09:19:19.894" v="456" actId="47"/>
        <pc:sldMkLst>
          <pc:docMk/>
          <pc:sldMk cId="3065376195" sldId="2072"/>
        </pc:sldMkLst>
      </pc:sldChg>
      <pc:sldChg chg="addSp delSp modSp add del mod">
        <pc:chgData name="李清伟" userId="14859960-381b-44bf-9972-b06584a34612" providerId="ADAL" clId="{D2FB5BD9-25C9-4F41-B741-76E362B20CB1}" dt="2023-10-14T09:49:51.017" v="1034" actId="2696"/>
        <pc:sldMkLst>
          <pc:docMk/>
          <pc:sldMk cId="834745469" sldId="2073"/>
        </pc:sldMkLst>
        <pc:spChg chg="mod">
          <ac:chgData name="李清伟" userId="14859960-381b-44bf-9972-b06584a34612" providerId="ADAL" clId="{D2FB5BD9-25C9-4F41-B741-76E362B20CB1}" dt="2023-10-14T09:19:26.615" v="464"/>
          <ac:spMkLst>
            <pc:docMk/>
            <pc:sldMk cId="834745469" sldId="2073"/>
            <ac:spMk id="2" creationId="{FFF87272-80C7-C035-2149-AFBA4E80F77C}"/>
          </ac:spMkLst>
        </pc:spChg>
        <pc:spChg chg="mod">
          <ac:chgData name="李清伟" userId="14859960-381b-44bf-9972-b06584a34612" providerId="ADAL" clId="{D2FB5BD9-25C9-4F41-B741-76E362B20CB1}" dt="2023-10-14T09:22:53.455" v="573"/>
          <ac:spMkLst>
            <pc:docMk/>
            <pc:sldMk cId="834745469" sldId="2073"/>
            <ac:spMk id="5" creationId="{4125464B-AC89-9961-6511-A911F69A1AD2}"/>
          </ac:spMkLst>
        </pc:spChg>
        <pc:spChg chg="del">
          <ac:chgData name="李清伟" userId="14859960-381b-44bf-9972-b06584a34612" providerId="ADAL" clId="{D2FB5BD9-25C9-4F41-B741-76E362B20CB1}" dt="2023-10-14T09:20:34.362" v="507" actId="478"/>
          <ac:spMkLst>
            <pc:docMk/>
            <pc:sldMk cId="834745469" sldId="2073"/>
            <ac:spMk id="8" creationId="{E0A43265-B518-71BF-1050-B44849702DA5}"/>
          </ac:spMkLst>
        </pc:spChg>
        <pc:spChg chg="del">
          <ac:chgData name="李清伟" userId="14859960-381b-44bf-9972-b06584a34612" providerId="ADAL" clId="{D2FB5BD9-25C9-4F41-B741-76E362B20CB1}" dt="2023-10-14T09:20:34.362" v="507" actId="478"/>
          <ac:spMkLst>
            <pc:docMk/>
            <pc:sldMk cId="834745469" sldId="2073"/>
            <ac:spMk id="9" creationId="{EAADA8D7-8567-B794-B144-60B9C6CE338E}"/>
          </ac:spMkLst>
        </pc:spChg>
        <pc:spChg chg="add mod">
          <ac:chgData name="李清伟" userId="14859960-381b-44bf-9972-b06584a34612" providerId="ADAL" clId="{D2FB5BD9-25C9-4F41-B741-76E362B20CB1}" dt="2023-10-14T09:22:25.490" v="546" actId="1076"/>
          <ac:spMkLst>
            <pc:docMk/>
            <pc:sldMk cId="834745469" sldId="2073"/>
            <ac:spMk id="12" creationId="{1EFC808B-4BCF-B878-C283-8455AD2A5BC9}"/>
          </ac:spMkLst>
        </pc:spChg>
        <pc:spChg chg="del">
          <ac:chgData name="李清伟" userId="14859960-381b-44bf-9972-b06584a34612" providerId="ADAL" clId="{D2FB5BD9-25C9-4F41-B741-76E362B20CB1}" dt="2023-10-14T09:20:34.362" v="507" actId="478"/>
          <ac:spMkLst>
            <pc:docMk/>
            <pc:sldMk cId="834745469" sldId="2073"/>
            <ac:spMk id="13" creationId="{4F6167E7-67A3-6824-5088-547D27BF2345}"/>
          </ac:spMkLst>
        </pc:spChg>
        <pc:spChg chg="del">
          <ac:chgData name="李清伟" userId="14859960-381b-44bf-9972-b06584a34612" providerId="ADAL" clId="{D2FB5BD9-25C9-4F41-B741-76E362B20CB1}" dt="2023-10-14T09:20:34.362" v="507" actId="478"/>
          <ac:spMkLst>
            <pc:docMk/>
            <pc:sldMk cId="834745469" sldId="2073"/>
            <ac:spMk id="14" creationId="{7F9D55A6-5623-B7CB-530C-08BCA050E5D8}"/>
          </ac:spMkLst>
        </pc:spChg>
        <pc:spChg chg="del">
          <ac:chgData name="李清伟" userId="14859960-381b-44bf-9972-b06584a34612" providerId="ADAL" clId="{D2FB5BD9-25C9-4F41-B741-76E362B20CB1}" dt="2023-10-14T09:20:34.362" v="507" actId="478"/>
          <ac:spMkLst>
            <pc:docMk/>
            <pc:sldMk cId="834745469" sldId="2073"/>
            <ac:spMk id="15" creationId="{109A2380-535D-B6FB-4CFA-CC1B0716DD98}"/>
          </ac:spMkLst>
        </pc:spChg>
        <pc:spChg chg="add mod">
          <ac:chgData name="李清伟" userId="14859960-381b-44bf-9972-b06584a34612" providerId="ADAL" clId="{D2FB5BD9-25C9-4F41-B741-76E362B20CB1}" dt="2023-10-14T09:22:25.490" v="546" actId="1076"/>
          <ac:spMkLst>
            <pc:docMk/>
            <pc:sldMk cId="834745469" sldId="2073"/>
            <ac:spMk id="16" creationId="{CC87E2E3-3F62-DF79-645C-17667E39CDF9}"/>
          </ac:spMkLst>
        </pc:spChg>
        <pc:spChg chg="del">
          <ac:chgData name="李清伟" userId="14859960-381b-44bf-9972-b06584a34612" providerId="ADAL" clId="{D2FB5BD9-25C9-4F41-B741-76E362B20CB1}" dt="2023-10-14T09:20:25.288" v="504" actId="478"/>
          <ac:spMkLst>
            <pc:docMk/>
            <pc:sldMk cId="834745469" sldId="2073"/>
            <ac:spMk id="19" creationId="{FE4955A7-73D0-F7FD-B44A-65B2D85B8DD9}"/>
          </ac:spMkLst>
        </pc:spChg>
        <pc:spChg chg="del">
          <ac:chgData name="李清伟" userId="14859960-381b-44bf-9972-b06584a34612" providerId="ADAL" clId="{D2FB5BD9-25C9-4F41-B741-76E362B20CB1}" dt="2023-10-14T09:20:29.250" v="505" actId="478"/>
          <ac:spMkLst>
            <pc:docMk/>
            <pc:sldMk cId="834745469" sldId="2073"/>
            <ac:spMk id="21" creationId="{FE4A7451-D764-EBA1-39A0-4EBC8D56CA47}"/>
          </ac:spMkLst>
        </pc:spChg>
        <pc:picChg chg="del">
          <ac:chgData name="李清伟" userId="14859960-381b-44bf-9972-b06584a34612" providerId="ADAL" clId="{D2FB5BD9-25C9-4F41-B741-76E362B20CB1}" dt="2023-10-14T09:20:34.362" v="507" actId="478"/>
          <ac:picMkLst>
            <pc:docMk/>
            <pc:sldMk cId="834745469" sldId="2073"/>
            <ac:picMk id="6" creationId="{058259E6-E656-03A0-E991-C281D0F8C2DC}"/>
          </ac:picMkLst>
        </pc:picChg>
        <pc:picChg chg="del">
          <ac:chgData name="李清伟" userId="14859960-381b-44bf-9972-b06584a34612" providerId="ADAL" clId="{D2FB5BD9-25C9-4F41-B741-76E362B20CB1}" dt="2023-10-14T09:20:34.362" v="507" actId="478"/>
          <ac:picMkLst>
            <pc:docMk/>
            <pc:sldMk cId="834745469" sldId="2073"/>
            <ac:picMk id="7" creationId="{CD0C1B65-7B69-905B-E298-792BE42CA2C0}"/>
          </ac:picMkLst>
        </pc:picChg>
        <pc:picChg chg="add mod">
          <ac:chgData name="李清伟" userId="14859960-381b-44bf-9972-b06584a34612" providerId="ADAL" clId="{D2FB5BD9-25C9-4F41-B741-76E362B20CB1}" dt="2023-10-14T09:20:52.682" v="510" actId="1076"/>
          <ac:picMkLst>
            <pc:docMk/>
            <pc:sldMk cId="834745469" sldId="2073"/>
            <ac:picMk id="11" creationId="{7246C9A9-3C20-91A5-F259-186318334385}"/>
          </ac:picMkLst>
        </pc:picChg>
        <pc:cxnChg chg="del">
          <ac:chgData name="李清伟" userId="14859960-381b-44bf-9972-b06584a34612" providerId="ADAL" clId="{D2FB5BD9-25C9-4F41-B741-76E362B20CB1}" dt="2023-10-14T09:20:23.328" v="503" actId="478"/>
          <ac:cxnSpMkLst>
            <pc:docMk/>
            <pc:sldMk cId="834745469" sldId="2073"/>
            <ac:cxnSpMk id="17" creationId="{33FFED62-8598-B7EF-04FE-82FA8A8C54DA}"/>
          </ac:cxnSpMkLst>
        </pc:cxnChg>
        <pc:cxnChg chg="del">
          <ac:chgData name="李清伟" userId="14859960-381b-44bf-9972-b06584a34612" providerId="ADAL" clId="{D2FB5BD9-25C9-4F41-B741-76E362B20CB1}" dt="2023-10-14T09:20:31.297" v="506" actId="478"/>
          <ac:cxnSpMkLst>
            <pc:docMk/>
            <pc:sldMk cId="834745469" sldId="2073"/>
            <ac:cxnSpMk id="20" creationId="{A728E1ED-848F-C3BF-6346-92D654518AA6}"/>
          </ac:cxnSpMkLst>
        </pc:cxnChg>
      </pc:sldChg>
      <pc:sldChg chg="modSp add mod">
        <pc:chgData name="李清伟" userId="14859960-381b-44bf-9972-b06584a34612" providerId="ADAL" clId="{D2FB5BD9-25C9-4F41-B741-76E362B20CB1}" dt="2023-10-14T10:36:30.668" v="1052"/>
        <pc:sldMkLst>
          <pc:docMk/>
          <pc:sldMk cId="3795719175" sldId="2073"/>
        </pc:sldMkLst>
        <pc:spChg chg="mod">
          <ac:chgData name="李清伟" userId="14859960-381b-44bf-9972-b06584a34612" providerId="ADAL" clId="{D2FB5BD9-25C9-4F41-B741-76E362B20CB1}" dt="2023-10-14T10:36:30.668" v="1052"/>
          <ac:spMkLst>
            <pc:docMk/>
            <pc:sldMk cId="3795719175" sldId="2073"/>
            <ac:spMk id="2" creationId="{FFF87272-80C7-C035-2149-AFBA4E80F77C}"/>
          </ac:spMkLst>
        </pc:spChg>
        <pc:spChg chg="mod">
          <ac:chgData name="李清伟" userId="14859960-381b-44bf-9972-b06584a34612" providerId="ADAL" clId="{D2FB5BD9-25C9-4F41-B741-76E362B20CB1}" dt="2023-10-14T10:36:21.723" v="1036" actId="1076"/>
          <ac:spMkLst>
            <pc:docMk/>
            <pc:sldMk cId="3795719175" sldId="2073"/>
            <ac:spMk id="12" creationId="{1EFC808B-4BCF-B878-C283-8455AD2A5BC9}"/>
          </ac:spMkLst>
        </pc:spChg>
        <pc:spChg chg="mod">
          <ac:chgData name="李清伟" userId="14859960-381b-44bf-9972-b06584a34612" providerId="ADAL" clId="{D2FB5BD9-25C9-4F41-B741-76E362B20CB1}" dt="2023-10-14T10:36:21.723" v="1036" actId="1076"/>
          <ac:spMkLst>
            <pc:docMk/>
            <pc:sldMk cId="3795719175" sldId="2073"/>
            <ac:spMk id="16" creationId="{CC87E2E3-3F62-DF79-645C-17667E39CDF9}"/>
          </ac:spMkLst>
        </pc:spChg>
        <pc:picChg chg="mod">
          <ac:chgData name="李清伟" userId="14859960-381b-44bf-9972-b06584a34612" providerId="ADAL" clId="{D2FB5BD9-25C9-4F41-B741-76E362B20CB1}" dt="2023-10-14T10:36:21.723" v="1036" actId="1076"/>
          <ac:picMkLst>
            <pc:docMk/>
            <pc:sldMk cId="3795719175" sldId="2073"/>
            <ac:picMk id="11" creationId="{7246C9A9-3C20-91A5-F259-186318334385}"/>
          </ac:picMkLst>
        </pc:picChg>
      </pc:sldChg>
      <pc:sldChg chg="addSp delSp modSp new mod modClrScheme chgLayout">
        <pc:chgData name="李清伟" userId="14859960-381b-44bf-9972-b06584a34612" providerId="ADAL" clId="{D2FB5BD9-25C9-4F41-B741-76E362B20CB1}" dt="2023-10-14T10:39:11.320" v="1077" actId="20577"/>
        <pc:sldMkLst>
          <pc:docMk/>
          <pc:sldMk cId="1128195044" sldId="2074"/>
        </pc:sldMkLst>
        <pc:spChg chg="add mod">
          <ac:chgData name="李清伟" userId="14859960-381b-44bf-9972-b06584a34612" providerId="ADAL" clId="{D2FB5BD9-25C9-4F41-B741-76E362B20CB1}" dt="2023-10-14T09:26:39.262" v="577"/>
          <ac:spMkLst>
            <pc:docMk/>
            <pc:sldMk cId="1128195044" sldId="2074"/>
            <ac:spMk id="2" creationId="{3784CA6E-DA61-5454-90A4-CE76A987D1E9}"/>
          </ac:spMkLst>
        </pc:spChg>
        <pc:spChg chg="add mod">
          <ac:chgData name="李清伟" userId="14859960-381b-44bf-9972-b06584a34612" providerId="ADAL" clId="{D2FB5BD9-25C9-4F41-B741-76E362B20CB1}" dt="2023-10-14T09:29:19.973" v="739" actId="20577"/>
          <ac:spMkLst>
            <pc:docMk/>
            <pc:sldMk cId="1128195044" sldId="2074"/>
            <ac:spMk id="3" creationId="{3DC79CE7-133B-ADF5-1A3A-A187A612CCBC}"/>
          </ac:spMkLst>
        </pc:spChg>
        <pc:spChg chg="add mod">
          <ac:chgData name="李清伟" userId="14859960-381b-44bf-9972-b06584a34612" providerId="ADAL" clId="{D2FB5BD9-25C9-4F41-B741-76E362B20CB1}" dt="2023-10-14T09:41:51.603" v="987" actId="1076"/>
          <ac:spMkLst>
            <pc:docMk/>
            <pc:sldMk cId="1128195044" sldId="2074"/>
            <ac:spMk id="8" creationId="{54919EF1-157D-D113-928E-01DA94B878A8}"/>
          </ac:spMkLst>
        </pc:spChg>
        <pc:spChg chg="add mod">
          <ac:chgData name="李清伟" userId="14859960-381b-44bf-9972-b06584a34612" providerId="ADAL" clId="{D2FB5BD9-25C9-4F41-B741-76E362B20CB1}" dt="2023-10-14T09:41:51.603" v="987" actId="1076"/>
          <ac:spMkLst>
            <pc:docMk/>
            <pc:sldMk cId="1128195044" sldId="2074"/>
            <ac:spMk id="9" creationId="{CB3BCFAD-BBB4-DCAF-4BCD-69B68D104F18}"/>
          </ac:spMkLst>
        </pc:spChg>
        <pc:spChg chg="add mod">
          <ac:chgData name="李清伟" userId="14859960-381b-44bf-9972-b06584a34612" providerId="ADAL" clId="{D2FB5BD9-25C9-4F41-B741-76E362B20CB1}" dt="2023-10-14T09:41:51.603" v="987" actId="1076"/>
          <ac:spMkLst>
            <pc:docMk/>
            <pc:sldMk cId="1128195044" sldId="2074"/>
            <ac:spMk id="10" creationId="{2C771078-3F14-09AC-92E0-A65016347CAD}"/>
          </ac:spMkLst>
        </pc:spChg>
        <pc:spChg chg="add mod">
          <ac:chgData name="李清伟" userId="14859960-381b-44bf-9972-b06584a34612" providerId="ADAL" clId="{D2FB5BD9-25C9-4F41-B741-76E362B20CB1}" dt="2023-10-14T09:41:51.603" v="987" actId="1076"/>
          <ac:spMkLst>
            <pc:docMk/>
            <pc:sldMk cId="1128195044" sldId="2074"/>
            <ac:spMk id="14" creationId="{002FBEB6-4122-682C-6324-17B3E7588A49}"/>
          </ac:spMkLst>
        </pc:spChg>
        <pc:spChg chg="add mod">
          <ac:chgData name="李清伟" userId="14859960-381b-44bf-9972-b06584a34612" providerId="ADAL" clId="{D2FB5BD9-25C9-4F41-B741-76E362B20CB1}" dt="2023-10-14T10:39:11.320" v="1077" actId="20577"/>
          <ac:spMkLst>
            <pc:docMk/>
            <pc:sldMk cId="1128195044" sldId="2074"/>
            <ac:spMk id="19" creationId="{F3B4DE8C-B6CD-FC9F-D065-6F2DFDA29A0A}"/>
          </ac:spMkLst>
        </pc:spChg>
        <pc:spChg chg="add mod">
          <ac:chgData name="李清伟" userId="14859960-381b-44bf-9972-b06584a34612" providerId="ADAL" clId="{D2FB5BD9-25C9-4F41-B741-76E362B20CB1}" dt="2023-10-14T09:41:51.603" v="987" actId="1076"/>
          <ac:spMkLst>
            <pc:docMk/>
            <pc:sldMk cId="1128195044" sldId="2074"/>
            <ac:spMk id="20" creationId="{F061A40A-FCCE-1FB2-4D6E-9031615AA6D7}"/>
          </ac:spMkLst>
        </pc:spChg>
        <pc:spChg chg="add mod">
          <ac:chgData name="李清伟" userId="14859960-381b-44bf-9972-b06584a34612" providerId="ADAL" clId="{D2FB5BD9-25C9-4F41-B741-76E362B20CB1}" dt="2023-10-14T09:41:51.603" v="987" actId="1076"/>
          <ac:spMkLst>
            <pc:docMk/>
            <pc:sldMk cId="1128195044" sldId="2074"/>
            <ac:spMk id="21" creationId="{771BC4E0-A2CB-4F0E-C01F-AAC5E14ABB7A}"/>
          </ac:spMkLst>
        </pc:spChg>
        <pc:spChg chg="add del mod">
          <ac:chgData name="李清伟" userId="14859960-381b-44bf-9972-b06584a34612" providerId="ADAL" clId="{D2FB5BD9-25C9-4F41-B741-76E362B20CB1}" dt="2023-10-14T09:38:17.725" v="881" actId="478"/>
          <ac:spMkLst>
            <pc:docMk/>
            <pc:sldMk cId="1128195044" sldId="2074"/>
            <ac:spMk id="23" creationId="{3B94FFE0-7B7F-CC37-BB0B-9C042B917DDB}"/>
          </ac:spMkLst>
        </pc:spChg>
        <pc:spChg chg="add mod">
          <ac:chgData name="李清伟" userId="14859960-381b-44bf-9972-b06584a34612" providerId="ADAL" clId="{D2FB5BD9-25C9-4F41-B741-76E362B20CB1}" dt="2023-10-14T09:41:51.603" v="987" actId="1076"/>
          <ac:spMkLst>
            <pc:docMk/>
            <pc:sldMk cId="1128195044" sldId="2074"/>
            <ac:spMk id="27" creationId="{C53E73A2-C2EE-B3B9-0030-0541999EDF1E}"/>
          </ac:spMkLst>
        </pc:spChg>
        <pc:spChg chg="add mod">
          <ac:chgData name="李清伟" userId="14859960-381b-44bf-9972-b06584a34612" providerId="ADAL" clId="{D2FB5BD9-25C9-4F41-B741-76E362B20CB1}" dt="2023-10-14T09:41:51.603" v="987" actId="1076"/>
          <ac:spMkLst>
            <pc:docMk/>
            <pc:sldMk cId="1128195044" sldId="2074"/>
            <ac:spMk id="29" creationId="{FB219997-4D5F-7252-336B-A98949A4AC22}"/>
          </ac:spMkLst>
        </pc:spChg>
        <pc:spChg chg="add mod">
          <ac:chgData name="李清伟" userId="14859960-381b-44bf-9972-b06584a34612" providerId="ADAL" clId="{D2FB5BD9-25C9-4F41-B741-76E362B20CB1}" dt="2023-10-14T09:41:51.603" v="987" actId="1076"/>
          <ac:spMkLst>
            <pc:docMk/>
            <pc:sldMk cId="1128195044" sldId="2074"/>
            <ac:spMk id="30" creationId="{857C0C34-B4BD-4B3C-2C94-8B25FC299885}"/>
          </ac:spMkLst>
        </pc:spChg>
        <pc:spChg chg="add mod">
          <ac:chgData name="李清伟" userId="14859960-381b-44bf-9972-b06584a34612" providerId="ADAL" clId="{D2FB5BD9-25C9-4F41-B741-76E362B20CB1}" dt="2023-10-14T09:41:51.603" v="987" actId="1076"/>
          <ac:spMkLst>
            <pc:docMk/>
            <pc:sldMk cId="1128195044" sldId="2074"/>
            <ac:spMk id="34" creationId="{4ADBDFFD-5B4E-69D6-D1C7-F3E9A9EC873D}"/>
          </ac:spMkLst>
        </pc:spChg>
        <pc:spChg chg="add mod">
          <ac:chgData name="李清伟" userId="14859960-381b-44bf-9972-b06584a34612" providerId="ADAL" clId="{D2FB5BD9-25C9-4F41-B741-76E362B20CB1}" dt="2023-10-14T09:41:51.603" v="987" actId="1076"/>
          <ac:spMkLst>
            <pc:docMk/>
            <pc:sldMk cId="1128195044" sldId="2074"/>
            <ac:spMk id="39" creationId="{D0904944-7DCF-2D07-5418-A987E39AB9DC}"/>
          </ac:spMkLst>
        </pc:spChg>
        <pc:spChg chg="add mod">
          <ac:chgData name="李清伟" userId="14859960-381b-44bf-9972-b06584a34612" providerId="ADAL" clId="{D2FB5BD9-25C9-4F41-B741-76E362B20CB1}" dt="2023-10-14T09:42:05.364" v="995" actId="20577"/>
          <ac:spMkLst>
            <pc:docMk/>
            <pc:sldMk cId="1128195044" sldId="2074"/>
            <ac:spMk id="40" creationId="{B61E2974-F7A3-0FC6-E9B8-5B0E9B75D441}"/>
          </ac:spMkLst>
        </pc:spChg>
        <pc:spChg chg="add mod">
          <ac:chgData name="李清伟" userId="14859960-381b-44bf-9972-b06584a34612" providerId="ADAL" clId="{D2FB5BD9-25C9-4F41-B741-76E362B20CB1}" dt="2023-10-14T09:41:51.603" v="987" actId="1076"/>
          <ac:spMkLst>
            <pc:docMk/>
            <pc:sldMk cId="1128195044" sldId="2074"/>
            <ac:spMk id="41" creationId="{8971EF67-CC56-AD19-C1FD-F5C30D5BDD7F}"/>
          </ac:spMkLst>
        </pc:spChg>
        <pc:spChg chg="add mod">
          <ac:chgData name="李清伟" userId="14859960-381b-44bf-9972-b06584a34612" providerId="ADAL" clId="{D2FB5BD9-25C9-4F41-B741-76E362B20CB1}" dt="2023-10-14T10:37:19.106" v="1056" actId="207"/>
          <ac:spMkLst>
            <pc:docMk/>
            <pc:sldMk cId="1128195044" sldId="2074"/>
            <ac:spMk id="42" creationId="{23FDAC61-5709-7E88-5520-ED2F1C331161}"/>
          </ac:spMkLst>
        </pc:spChg>
        <pc:cxnChg chg="add mod">
          <ac:chgData name="李清伟" userId="14859960-381b-44bf-9972-b06584a34612" providerId="ADAL" clId="{D2FB5BD9-25C9-4F41-B741-76E362B20CB1}" dt="2023-10-14T09:41:51.603" v="987" actId="1076"/>
          <ac:cxnSpMkLst>
            <pc:docMk/>
            <pc:sldMk cId="1128195044" sldId="2074"/>
            <ac:cxnSpMk id="12" creationId="{888CBB01-9304-5FB3-C5CD-AB9608D7AFDB}"/>
          </ac:cxnSpMkLst>
        </pc:cxnChg>
        <pc:cxnChg chg="add mod">
          <ac:chgData name="李清伟" userId="14859960-381b-44bf-9972-b06584a34612" providerId="ADAL" clId="{D2FB5BD9-25C9-4F41-B741-76E362B20CB1}" dt="2023-10-14T09:41:51.603" v="987" actId="1076"/>
          <ac:cxnSpMkLst>
            <pc:docMk/>
            <pc:sldMk cId="1128195044" sldId="2074"/>
            <ac:cxnSpMk id="16" creationId="{81C923C9-53A7-346F-A404-D9EDAA0B1781}"/>
          </ac:cxnSpMkLst>
        </pc:cxnChg>
        <pc:cxnChg chg="add mod">
          <ac:chgData name="李清伟" userId="14859960-381b-44bf-9972-b06584a34612" providerId="ADAL" clId="{D2FB5BD9-25C9-4F41-B741-76E362B20CB1}" dt="2023-10-14T09:41:51.603" v="987" actId="1076"/>
          <ac:cxnSpMkLst>
            <pc:docMk/>
            <pc:sldMk cId="1128195044" sldId="2074"/>
            <ac:cxnSpMk id="18" creationId="{5B5BE563-403D-E0DB-FD63-6B03A787AAC6}"/>
          </ac:cxnSpMkLst>
        </pc:cxnChg>
        <pc:cxnChg chg="add del mod">
          <ac:chgData name="李清伟" userId="14859960-381b-44bf-9972-b06584a34612" providerId="ADAL" clId="{D2FB5BD9-25C9-4F41-B741-76E362B20CB1}" dt="2023-10-14T09:38:00.656" v="878"/>
          <ac:cxnSpMkLst>
            <pc:docMk/>
            <pc:sldMk cId="1128195044" sldId="2074"/>
            <ac:cxnSpMk id="22" creationId="{51D62C5D-89E4-1E9F-D0E0-07B546B74259}"/>
          </ac:cxnSpMkLst>
        </pc:cxnChg>
        <pc:cxnChg chg="add mod">
          <ac:chgData name="李清伟" userId="14859960-381b-44bf-9972-b06584a34612" providerId="ADAL" clId="{D2FB5BD9-25C9-4F41-B741-76E362B20CB1}" dt="2023-10-14T09:41:51.603" v="987" actId="1076"/>
          <ac:cxnSpMkLst>
            <pc:docMk/>
            <pc:sldMk cId="1128195044" sldId="2074"/>
            <ac:cxnSpMk id="24" creationId="{D32A4256-A2C8-05AC-64CE-9E0F0EAA0EC8}"/>
          </ac:cxnSpMkLst>
        </pc:cxnChg>
        <pc:cxnChg chg="add mod">
          <ac:chgData name="李清伟" userId="14859960-381b-44bf-9972-b06584a34612" providerId="ADAL" clId="{D2FB5BD9-25C9-4F41-B741-76E362B20CB1}" dt="2023-10-14T09:41:51.603" v="987" actId="1076"/>
          <ac:cxnSpMkLst>
            <pc:docMk/>
            <pc:sldMk cId="1128195044" sldId="2074"/>
            <ac:cxnSpMk id="31" creationId="{59C414D2-A4BE-4FF5-9545-582F70C59B16}"/>
          </ac:cxnSpMkLst>
        </pc:cxnChg>
        <pc:cxnChg chg="add mod">
          <ac:chgData name="李清伟" userId="14859960-381b-44bf-9972-b06584a34612" providerId="ADAL" clId="{D2FB5BD9-25C9-4F41-B741-76E362B20CB1}" dt="2023-10-14T09:41:51.603" v="987" actId="1076"/>
          <ac:cxnSpMkLst>
            <pc:docMk/>
            <pc:sldMk cId="1128195044" sldId="2074"/>
            <ac:cxnSpMk id="36" creationId="{B81C18D2-359E-F444-4721-BD1FF5977D06}"/>
          </ac:cxnSpMkLst>
        </pc:cxnChg>
        <pc:cxnChg chg="add mod">
          <ac:chgData name="李清伟" userId="14859960-381b-44bf-9972-b06584a34612" providerId="ADAL" clId="{D2FB5BD9-25C9-4F41-B741-76E362B20CB1}" dt="2023-10-14T09:41:51.603" v="987" actId="1076"/>
          <ac:cxnSpMkLst>
            <pc:docMk/>
            <pc:sldMk cId="1128195044" sldId="2074"/>
            <ac:cxnSpMk id="38" creationId="{1D9654DD-F3CA-42B6-1C61-FFA5A2B8AF35}"/>
          </ac:cxnSpMkLst>
        </pc:cxnChg>
      </pc:sldChg>
      <pc:sldChg chg="addSp modSp new mod">
        <pc:chgData name="李清伟" userId="14859960-381b-44bf-9972-b06584a34612" providerId="ADAL" clId="{D2FB5BD9-25C9-4F41-B741-76E362B20CB1}" dt="2023-10-14T12:33:54.219" v="1509"/>
        <pc:sldMkLst>
          <pc:docMk/>
          <pc:sldMk cId="2428474265" sldId="2075"/>
        </pc:sldMkLst>
        <pc:spChg chg="mod">
          <ac:chgData name="李清伟" userId="14859960-381b-44bf-9972-b06584a34612" providerId="ADAL" clId="{D2FB5BD9-25C9-4F41-B741-76E362B20CB1}" dt="2023-10-14T10:37:16.049" v="1055"/>
          <ac:spMkLst>
            <pc:docMk/>
            <pc:sldMk cId="2428474265" sldId="2075"/>
            <ac:spMk id="2" creationId="{3A9DFA0A-B999-A3F7-C3F5-3E1FCB6F1657}"/>
          </ac:spMkLst>
        </pc:spChg>
        <pc:spChg chg="mod">
          <ac:chgData name="李清伟" userId="14859960-381b-44bf-9972-b06584a34612" providerId="ADAL" clId="{D2FB5BD9-25C9-4F41-B741-76E362B20CB1}" dt="2023-10-14T12:33:54.219" v="1509"/>
          <ac:spMkLst>
            <pc:docMk/>
            <pc:sldMk cId="2428474265" sldId="2075"/>
            <ac:spMk id="5" creationId="{A70AA587-ECF2-A1DB-DD10-A82F22B792A5}"/>
          </ac:spMkLst>
        </pc:spChg>
        <pc:spChg chg="add mod">
          <ac:chgData name="李清伟" userId="14859960-381b-44bf-9972-b06584a34612" providerId="ADAL" clId="{D2FB5BD9-25C9-4F41-B741-76E362B20CB1}" dt="2023-10-14T10:37:26.199" v="1057"/>
          <ac:spMkLst>
            <pc:docMk/>
            <pc:sldMk cId="2428474265" sldId="2075"/>
            <ac:spMk id="6" creationId="{53426551-1B7E-FDF4-F136-02325A418A88}"/>
          </ac:spMkLst>
        </pc:spChg>
        <pc:spChg chg="add mod">
          <ac:chgData name="李清伟" userId="14859960-381b-44bf-9972-b06584a34612" providerId="ADAL" clId="{D2FB5BD9-25C9-4F41-B741-76E362B20CB1}" dt="2023-10-14T10:37:26.199" v="1057"/>
          <ac:spMkLst>
            <pc:docMk/>
            <pc:sldMk cId="2428474265" sldId="2075"/>
            <ac:spMk id="7" creationId="{8550462A-D9E5-4731-3E58-E420C63872C0}"/>
          </ac:spMkLst>
        </pc:spChg>
        <pc:spChg chg="add mod">
          <ac:chgData name="李清伟" userId="14859960-381b-44bf-9972-b06584a34612" providerId="ADAL" clId="{D2FB5BD9-25C9-4F41-B741-76E362B20CB1}" dt="2023-10-14T10:37:26.199" v="1057"/>
          <ac:spMkLst>
            <pc:docMk/>
            <pc:sldMk cId="2428474265" sldId="2075"/>
            <ac:spMk id="9" creationId="{978D4263-D3AD-DD47-8C77-492CDDF968C4}"/>
          </ac:spMkLst>
        </pc:spChg>
        <pc:spChg chg="add mod">
          <ac:chgData name="李清伟" userId="14859960-381b-44bf-9972-b06584a34612" providerId="ADAL" clId="{D2FB5BD9-25C9-4F41-B741-76E362B20CB1}" dt="2023-10-14T10:37:26.199" v="1057"/>
          <ac:spMkLst>
            <pc:docMk/>
            <pc:sldMk cId="2428474265" sldId="2075"/>
            <ac:spMk id="10" creationId="{504C6550-D58E-FB76-9B67-B231CF35FE0F}"/>
          </ac:spMkLst>
        </pc:spChg>
        <pc:spChg chg="add mod">
          <ac:chgData name="李清伟" userId="14859960-381b-44bf-9972-b06584a34612" providerId="ADAL" clId="{D2FB5BD9-25C9-4F41-B741-76E362B20CB1}" dt="2023-10-14T10:37:26.199" v="1057"/>
          <ac:spMkLst>
            <pc:docMk/>
            <pc:sldMk cId="2428474265" sldId="2075"/>
            <ac:spMk id="11" creationId="{9847D1F9-2CBD-7147-9719-9997FE055D7A}"/>
          </ac:spMkLst>
        </pc:spChg>
        <pc:spChg chg="add mod">
          <ac:chgData name="李清伟" userId="14859960-381b-44bf-9972-b06584a34612" providerId="ADAL" clId="{D2FB5BD9-25C9-4F41-B741-76E362B20CB1}" dt="2023-10-14T10:37:26.199" v="1057"/>
          <ac:spMkLst>
            <pc:docMk/>
            <pc:sldMk cId="2428474265" sldId="2075"/>
            <ac:spMk id="13" creationId="{A7811425-ED12-C1D1-C91B-7144D738993D}"/>
          </ac:spMkLst>
        </pc:spChg>
        <pc:spChg chg="add mod">
          <ac:chgData name="李清伟" userId="14859960-381b-44bf-9972-b06584a34612" providerId="ADAL" clId="{D2FB5BD9-25C9-4F41-B741-76E362B20CB1}" dt="2023-10-14T10:37:26.199" v="1057"/>
          <ac:spMkLst>
            <pc:docMk/>
            <pc:sldMk cId="2428474265" sldId="2075"/>
            <ac:spMk id="16" creationId="{49CE8887-3831-5ACD-4094-780CD6CCB5CD}"/>
          </ac:spMkLst>
        </pc:spChg>
        <pc:spChg chg="add mod">
          <ac:chgData name="李清伟" userId="14859960-381b-44bf-9972-b06584a34612" providerId="ADAL" clId="{D2FB5BD9-25C9-4F41-B741-76E362B20CB1}" dt="2023-10-14T10:37:26.199" v="1057"/>
          <ac:spMkLst>
            <pc:docMk/>
            <pc:sldMk cId="2428474265" sldId="2075"/>
            <ac:spMk id="17" creationId="{B9F484BC-AC1E-CB11-B28B-2BC3300F1BF3}"/>
          </ac:spMkLst>
        </pc:spChg>
        <pc:spChg chg="add mod">
          <ac:chgData name="李清伟" userId="14859960-381b-44bf-9972-b06584a34612" providerId="ADAL" clId="{D2FB5BD9-25C9-4F41-B741-76E362B20CB1}" dt="2023-10-14T10:37:26.199" v="1057"/>
          <ac:spMkLst>
            <pc:docMk/>
            <pc:sldMk cId="2428474265" sldId="2075"/>
            <ac:spMk id="18" creationId="{5FB0424C-B443-B897-AB97-DEE5434A6F50}"/>
          </ac:spMkLst>
        </pc:spChg>
        <pc:spChg chg="add mod">
          <ac:chgData name="李清伟" userId="14859960-381b-44bf-9972-b06584a34612" providerId="ADAL" clId="{D2FB5BD9-25C9-4F41-B741-76E362B20CB1}" dt="2023-10-14T10:37:57.701" v="1062" actId="1076"/>
          <ac:spMkLst>
            <pc:docMk/>
            <pc:sldMk cId="2428474265" sldId="2075"/>
            <ac:spMk id="21" creationId="{73DF1AAF-6800-8C8F-A4BD-D8ED53428F38}"/>
          </ac:spMkLst>
        </pc:spChg>
        <pc:spChg chg="add mod">
          <ac:chgData name="李清伟" userId="14859960-381b-44bf-9972-b06584a34612" providerId="ADAL" clId="{D2FB5BD9-25C9-4F41-B741-76E362B20CB1}" dt="2023-10-14T10:38:07.894" v="1066" actId="1076"/>
          <ac:spMkLst>
            <pc:docMk/>
            <pc:sldMk cId="2428474265" sldId="2075"/>
            <ac:spMk id="23" creationId="{A98C4413-34B0-00F4-0436-6CDF9DDB62E1}"/>
          </ac:spMkLst>
        </pc:spChg>
        <pc:cxnChg chg="add mod">
          <ac:chgData name="李清伟" userId="14859960-381b-44bf-9972-b06584a34612" providerId="ADAL" clId="{D2FB5BD9-25C9-4F41-B741-76E362B20CB1}" dt="2023-10-14T10:37:26.199" v="1057"/>
          <ac:cxnSpMkLst>
            <pc:docMk/>
            <pc:sldMk cId="2428474265" sldId="2075"/>
            <ac:cxnSpMk id="8" creationId="{C5D475CC-66E6-84AA-A5F6-B706E8296693}"/>
          </ac:cxnSpMkLst>
        </pc:cxnChg>
        <pc:cxnChg chg="add mod">
          <ac:chgData name="李清伟" userId="14859960-381b-44bf-9972-b06584a34612" providerId="ADAL" clId="{D2FB5BD9-25C9-4F41-B741-76E362B20CB1}" dt="2023-10-14T10:37:26.199" v="1057"/>
          <ac:cxnSpMkLst>
            <pc:docMk/>
            <pc:sldMk cId="2428474265" sldId="2075"/>
            <ac:cxnSpMk id="12" creationId="{0C9ABD37-1E37-55A2-17AC-675ACDEFB98C}"/>
          </ac:cxnSpMkLst>
        </pc:cxnChg>
        <pc:cxnChg chg="add mod">
          <ac:chgData name="李清伟" userId="14859960-381b-44bf-9972-b06584a34612" providerId="ADAL" clId="{D2FB5BD9-25C9-4F41-B741-76E362B20CB1}" dt="2023-10-14T10:37:26.199" v="1057"/>
          <ac:cxnSpMkLst>
            <pc:docMk/>
            <pc:sldMk cId="2428474265" sldId="2075"/>
            <ac:cxnSpMk id="14" creationId="{DD7BA406-70E2-28C1-25D4-5AB83AF0226F}"/>
          </ac:cxnSpMkLst>
        </pc:cxnChg>
        <pc:cxnChg chg="add mod">
          <ac:chgData name="李清伟" userId="14859960-381b-44bf-9972-b06584a34612" providerId="ADAL" clId="{D2FB5BD9-25C9-4F41-B741-76E362B20CB1}" dt="2023-10-14T10:37:26.199" v="1057"/>
          <ac:cxnSpMkLst>
            <pc:docMk/>
            <pc:sldMk cId="2428474265" sldId="2075"/>
            <ac:cxnSpMk id="15" creationId="{C37E3717-888B-5D89-8118-D4F0379B67C1}"/>
          </ac:cxnSpMkLst>
        </pc:cxnChg>
        <pc:cxnChg chg="add mod">
          <ac:chgData name="李清伟" userId="14859960-381b-44bf-9972-b06584a34612" providerId="ADAL" clId="{D2FB5BD9-25C9-4F41-B741-76E362B20CB1}" dt="2023-10-14T10:38:18.740" v="1068" actId="1582"/>
          <ac:cxnSpMkLst>
            <pc:docMk/>
            <pc:sldMk cId="2428474265" sldId="2075"/>
            <ac:cxnSpMk id="20" creationId="{7A6120E6-B0DF-FCE4-51FE-142B317A9143}"/>
          </ac:cxnSpMkLst>
        </pc:cxnChg>
        <pc:cxnChg chg="add mod">
          <ac:chgData name="李清伟" userId="14859960-381b-44bf-9972-b06584a34612" providerId="ADAL" clId="{D2FB5BD9-25C9-4F41-B741-76E362B20CB1}" dt="2023-10-14T10:38:12.893" v="1067" actId="1582"/>
          <ac:cxnSpMkLst>
            <pc:docMk/>
            <pc:sldMk cId="2428474265" sldId="2075"/>
            <ac:cxnSpMk id="22" creationId="{78A6BB8C-1B55-D9EE-4DB0-9A1A309A0E33}"/>
          </ac:cxnSpMkLst>
        </pc:cxnChg>
      </pc:sldChg>
      <pc:sldChg chg="addSp modSp new mod modClrScheme chgLayout">
        <pc:chgData name="李清伟" userId="14859960-381b-44bf-9972-b06584a34612" providerId="ADAL" clId="{D2FB5BD9-25C9-4F41-B741-76E362B20CB1}" dt="2023-10-14T12:35:11.807" v="1543"/>
        <pc:sldMkLst>
          <pc:docMk/>
          <pc:sldMk cId="3887368949" sldId="2076"/>
        </pc:sldMkLst>
        <pc:spChg chg="add mod">
          <ac:chgData name="李清伟" userId="14859960-381b-44bf-9972-b06584a34612" providerId="ADAL" clId="{D2FB5BD9-25C9-4F41-B741-76E362B20CB1}" dt="2023-10-14T12:30:34.804" v="1463"/>
          <ac:spMkLst>
            <pc:docMk/>
            <pc:sldMk cId="3887368949" sldId="2076"/>
            <ac:spMk id="2" creationId="{CECE2630-B593-E181-5E20-155CE67B2E2E}"/>
          </ac:spMkLst>
        </pc:spChg>
        <pc:spChg chg="add mod">
          <ac:chgData name="李清伟" userId="14859960-381b-44bf-9972-b06584a34612" providerId="ADAL" clId="{D2FB5BD9-25C9-4F41-B741-76E362B20CB1}" dt="2023-10-14T12:35:11.807" v="1543"/>
          <ac:spMkLst>
            <pc:docMk/>
            <pc:sldMk cId="3887368949" sldId="2076"/>
            <ac:spMk id="3" creationId="{1CEDBF2D-6480-CF62-0C9A-B3A830459F10}"/>
          </ac:spMkLst>
        </pc:spChg>
        <pc:picChg chg="add mod">
          <ac:chgData name="李清伟" userId="14859960-381b-44bf-9972-b06584a34612" providerId="ADAL" clId="{D2FB5BD9-25C9-4F41-B741-76E362B20CB1}" dt="2023-10-14T12:34:59.023" v="1535" actId="1076"/>
          <ac:picMkLst>
            <pc:docMk/>
            <pc:sldMk cId="3887368949" sldId="2076"/>
            <ac:picMk id="5" creationId="{65B9CAEC-A2B4-FCF7-6D0E-2EF716BCBC53}"/>
          </ac:picMkLst>
        </pc:picChg>
      </pc:sldChg>
      <pc:sldChg chg="addSp delSp modSp new mod">
        <pc:chgData name="李清伟" userId="14859960-381b-44bf-9972-b06584a34612" providerId="ADAL" clId="{D2FB5BD9-25C9-4F41-B741-76E362B20CB1}" dt="2023-10-14T14:31:33.439" v="1633" actId="1076"/>
        <pc:sldMkLst>
          <pc:docMk/>
          <pc:sldMk cId="2207622547" sldId="2077"/>
        </pc:sldMkLst>
        <pc:spChg chg="mod">
          <ac:chgData name="李清伟" userId="14859960-381b-44bf-9972-b06584a34612" providerId="ADAL" clId="{D2FB5BD9-25C9-4F41-B741-76E362B20CB1}" dt="2023-10-14T12:15:26.378" v="1398"/>
          <ac:spMkLst>
            <pc:docMk/>
            <pc:sldMk cId="2207622547" sldId="2077"/>
            <ac:spMk id="2" creationId="{579077DA-9249-5109-773B-21948016AF03}"/>
          </ac:spMkLst>
        </pc:spChg>
        <pc:spChg chg="mod">
          <ac:chgData name="李清伟" userId="14859960-381b-44bf-9972-b06584a34612" providerId="ADAL" clId="{D2FB5BD9-25C9-4F41-B741-76E362B20CB1}" dt="2023-10-14T12:17:07.074" v="1455"/>
          <ac:spMkLst>
            <pc:docMk/>
            <pc:sldMk cId="2207622547" sldId="2077"/>
            <ac:spMk id="5" creationId="{E4837018-7446-D193-830F-EB2709557555}"/>
          </ac:spMkLst>
        </pc:spChg>
        <pc:spChg chg="add del mod">
          <ac:chgData name="李清伟" userId="14859960-381b-44bf-9972-b06584a34612" providerId="ADAL" clId="{D2FB5BD9-25C9-4F41-B741-76E362B20CB1}" dt="2023-10-14T12:11:24.553" v="1140" actId="478"/>
          <ac:spMkLst>
            <pc:docMk/>
            <pc:sldMk cId="2207622547" sldId="2077"/>
            <ac:spMk id="8" creationId="{43E815AE-2354-0FDC-34F4-AC68D35D1FB1}"/>
          </ac:spMkLst>
        </pc:spChg>
        <pc:spChg chg="add mod">
          <ac:chgData name="李清伟" userId="14859960-381b-44bf-9972-b06584a34612" providerId="ADAL" clId="{D2FB5BD9-25C9-4F41-B741-76E362B20CB1}" dt="2023-10-14T12:12:45.386" v="1243" actId="20577"/>
          <ac:spMkLst>
            <pc:docMk/>
            <pc:sldMk cId="2207622547" sldId="2077"/>
            <ac:spMk id="9" creationId="{409295B0-47FD-3E36-1EFB-DEBF1E8E8835}"/>
          </ac:spMkLst>
        </pc:spChg>
        <pc:spChg chg="add mod">
          <ac:chgData name="李清伟" userId="14859960-381b-44bf-9972-b06584a34612" providerId="ADAL" clId="{D2FB5BD9-25C9-4F41-B741-76E362B20CB1}" dt="2023-10-14T12:13:00.829" v="1269" actId="1076"/>
          <ac:spMkLst>
            <pc:docMk/>
            <pc:sldMk cId="2207622547" sldId="2077"/>
            <ac:spMk id="10" creationId="{B9607CDF-3177-1A88-DA35-0E8C5BBD46E3}"/>
          </ac:spMkLst>
        </pc:spChg>
        <pc:spChg chg="add mod">
          <ac:chgData name="李清伟" userId="14859960-381b-44bf-9972-b06584a34612" providerId="ADAL" clId="{D2FB5BD9-25C9-4F41-B741-76E362B20CB1}" dt="2023-10-14T12:14:31.749" v="1371" actId="1076"/>
          <ac:spMkLst>
            <pc:docMk/>
            <pc:sldMk cId="2207622547" sldId="2077"/>
            <ac:spMk id="11" creationId="{344C7EF7-9B49-64CB-A45F-6CBA9B538EBB}"/>
          </ac:spMkLst>
        </pc:spChg>
        <pc:spChg chg="add mod">
          <ac:chgData name="李清伟" userId="14859960-381b-44bf-9972-b06584a34612" providerId="ADAL" clId="{D2FB5BD9-25C9-4F41-B741-76E362B20CB1}" dt="2023-10-14T12:14:44.666" v="1377" actId="20577"/>
          <ac:spMkLst>
            <pc:docMk/>
            <pc:sldMk cId="2207622547" sldId="2077"/>
            <ac:spMk id="12" creationId="{6A2CA2CE-D1B1-352D-B7F9-B39A7DB01F67}"/>
          </ac:spMkLst>
        </pc:spChg>
        <pc:spChg chg="add del">
          <ac:chgData name="李清伟" userId="14859960-381b-44bf-9972-b06584a34612" providerId="ADAL" clId="{D2FB5BD9-25C9-4F41-B741-76E362B20CB1}" dt="2023-10-14T12:15:46.509" v="1404"/>
          <ac:spMkLst>
            <pc:docMk/>
            <pc:sldMk cId="2207622547" sldId="2077"/>
            <ac:spMk id="13" creationId="{4D312EE3-5A34-6677-05D0-D557BF53ABBC}"/>
          </ac:spMkLst>
        </pc:spChg>
        <pc:spChg chg="add del">
          <ac:chgData name="李清伟" userId="14859960-381b-44bf-9972-b06584a34612" providerId="ADAL" clId="{D2FB5BD9-25C9-4F41-B741-76E362B20CB1}" dt="2023-10-14T12:15:46.509" v="1404"/>
          <ac:spMkLst>
            <pc:docMk/>
            <pc:sldMk cId="2207622547" sldId="2077"/>
            <ac:spMk id="14" creationId="{58D54041-CAAE-733C-BF0F-A80699D4597B}"/>
          </ac:spMkLst>
        </pc:spChg>
        <pc:picChg chg="add del mod">
          <ac:chgData name="李清伟" userId="14859960-381b-44bf-9972-b06584a34612" providerId="ADAL" clId="{D2FB5BD9-25C9-4F41-B741-76E362B20CB1}" dt="2023-10-14T12:15:41.143" v="1402" actId="478"/>
          <ac:picMkLst>
            <pc:docMk/>
            <pc:sldMk cId="2207622547" sldId="2077"/>
            <ac:picMk id="7" creationId="{D49D25D6-922D-77D1-1F0E-5FFE53D4087D}"/>
          </ac:picMkLst>
        </pc:picChg>
        <pc:picChg chg="add mod">
          <ac:chgData name="李清伟" userId="14859960-381b-44bf-9972-b06584a34612" providerId="ADAL" clId="{D2FB5BD9-25C9-4F41-B741-76E362B20CB1}" dt="2023-10-14T14:31:33.439" v="1633" actId="1076"/>
          <ac:picMkLst>
            <pc:docMk/>
            <pc:sldMk cId="2207622547" sldId="2077"/>
            <ac:picMk id="16" creationId="{24F7FA75-DC21-40CB-0B49-29114F434829}"/>
          </ac:picMkLst>
        </pc:picChg>
        <pc:picChg chg="add mod">
          <ac:chgData name="李清伟" userId="14859960-381b-44bf-9972-b06584a34612" providerId="ADAL" clId="{D2FB5BD9-25C9-4F41-B741-76E362B20CB1}" dt="2023-10-14T12:16:02.243" v="1410" actId="1076"/>
          <ac:picMkLst>
            <pc:docMk/>
            <pc:sldMk cId="2207622547" sldId="2077"/>
            <ac:picMk id="18" creationId="{843F9DDC-7D24-B236-F12E-6A1EEDDC50F6}"/>
          </ac:picMkLst>
        </pc:picChg>
      </pc:sldChg>
      <pc:sldChg chg="addSp delSp modSp new mod">
        <pc:chgData name="李清伟" userId="14859960-381b-44bf-9972-b06584a34612" providerId="ADAL" clId="{D2FB5BD9-25C9-4F41-B741-76E362B20CB1}" dt="2023-10-14T12:16:48.202" v="1431" actId="20577"/>
        <pc:sldMkLst>
          <pc:docMk/>
          <pc:sldMk cId="431745735" sldId="2078"/>
        </pc:sldMkLst>
        <pc:spChg chg="mod">
          <ac:chgData name="李清伟" userId="14859960-381b-44bf-9972-b06584a34612" providerId="ADAL" clId="{D2FB5BD9-25C9-4F41-B741-76E362B20CB1}" dt="2023-10-14T12:15:22.567" v="1395" actId="20577"/>
          <ac:spMkLst>
            <pc:docMk/>
            <pc:sldMk cId="431745735" sldId="2078"/>
            <ac:spMk id="2" creationId="{87B85581-65A3-B208-980B-9E5AA8B94783}"/>
          </ac:spMkLst>
        </pc:spChg>
        <pc:spChg chg="add mod">
          <ac:chgData name="李清伟" userId="14859960-381b-44bf-9972-b06584a34612" providerId="ADAL" clId="{D2FB5BD9-25C9-4F41-B741-76E362B20CB1}" dt="2023-10-14T12:16:22.339" v="1420" actId="1076"/>
          <ac:spMkLst>
            <pc:docMk/>
            <pc:sldMk cId="431745735" sldId="2078"/>
            <ac:spMk id="11" creationId="{E25D18F8-9F1B-C5F5-E955-3B7F90AAA696}"/>
          </ac:spMkLst>
        </pc:spChg>
        <pc:spChg chg="add mod">
          <ac:chgData name="李清伟" userId="14859960-381b-44bf-9972-b06584a34612" providerId="ADAL" clId="{D2FB5BD9-25C9-4F41-B741-76E362B20CB1}" dt="2023-10-14T12:16:48.202" v="1431" actId="20577"/>
          <ac:spMkLst>
            <pc:docMk/>
            <pc:sldMk cId="431745735" sldId="2078"/>
            <ac:spMk id="15" creationId="{A1EAE64D-10EC-87AA-1894-9F050999DD49}"/>
          </ac:spMkLst>
        </pc:spChg>
        <pc:picChg chg="add del">
          <ac:chgData name="李清伟" userId="14859960-381b-44bf-9972-b06584a34612" providerId="ADAL" clId="{D2FB5BD9-25C9-4F41-B741-76E362B20CB1}" dt="2023-10-14T12:15:12.658" v="1380" actId="22"/>
          <ac:picMkLst>
            <pc:docMk/>
            <pc:sldMk cId="431745735" sldId="2078"/>
            <ac:picMk id="7" creationId="{7A8EC6A2-C8C3-1971-C2DB-EF8924014729}"/>
          </ac:picMkLst>
        </pc:picChg>
        <pc:picChg chg="add mod">
          <ac:chgData name="李清伟" userId="14859960-381b-44bf-9972-b06584a34612" providerId="ADAL" clId="{D2FB5BD9-25C9-4F41-B741-76E362B20CB1}" dt="2023-10-14T12:16:09.899" v="1413" actId="1076"/>
          <ac:picMkLst>
            <pc:docMk/>
            <pc:sldMk cId="431745735" sldId="2078"/>
            <ac:picMk id="9" creationId="{DA70C2D7-250E-36CF-784E-66EABA644BC6}"/>
          </ac:picMkLst>
        </pc:picChg>
        <pc:picChg chg="add mod">
          <ac:chgData name="李清伟" userId="14859960-381b-44bf-9972-b06584a34612" providerId="ADAL" clId="{D2FB5BD9-25C9-4F41-B741-76E362B20CB1}" dt="2023-10-14T12:16:07.867" v="1412" actId="1076"/>
          <ac:picMkLst>
            <pc:docMk/>
            <pc:sldMk cId="431745735" sldId="2078"/>
            <ac:picMk id="10" creationId="{6824C413-37CD-23A6-AD1D-3B4F52EBA2DD}"/>
          </ac:picMkLst>
        </pc:picChg>
        <pc:picChg chg="add mod">
          <ac:chgData name="李清伟" userId="14859960-381b-44bf-9972-b06584a34612" providerId="ADAL" clId="{D2FB5BD9-25C9-4F41-B741-76E362B20CB1}" dt="2023-10-14T12:16:26.661" v="1422" actId="1076"/>
          <ac:picMkLst>
            <pc:docMk/>
            <pc:sldMk cId="431745735" sldId="2078"/>
            <ac:picMk id="12" creationId="{8E51B821-CECE-3CFB-1D8F-E450C17CD6DD}"/>
          </ac:picMkLst>
        </pc:picChg>
        <pc:picChg chg="add mod">
          <ac:chgData name="李清伟" userId="14859960-381b-44bf-9972-b06584a34612" providerId="ADAL" clId="{D2FB5BD9-25C9-4F41-B741-76E362B20CB1}" dt="2023-10-14T12:16:41.867" v="1425" actId="1076"/>
          <ac:picMkLst>
            <pc:docMk/>
            <pc:sldMk cId="431745735" sldId="2078"/>
            <ac:picMk id="14" creationId="{CCF449E8-2FCA-EF84-FA47-CE11E9DF94E0}"/>
          </ac:picMkLst>
        </pc:picChg>
      </pc:sldChg>
      <pc:sldChg chg="modSp new mod">
        <pc:chgData name="李清伟" userId="14859960-381b-44bf-9972-b06584a34612" providerId="ADAL" clId="{D2FB5BD9-25C9-4F41-B741-76E362B20CB1}" dt="2023-10-14T12:34:13.486" v="1532"/>
        <pc:sldMkLst>
          <pc:docMk/>
          <pc:sldMk cId="771585146" sldId="2079"/>
        </pc:sldMkLst>
        <pc:spChg chg="mod">
          <ac:chgData name="李清伟" userId="14859960-381b-44bf-9972-b06584a34612" providerId="ADAL" clId="{D2FB5BD9-25C9-4F41-B741-76E362B20CB1}" dt="2023-10-14T12:33:57.816" v="1512"/>
          <ac:spMkLst>
            <pc:docMk/>
            <pc:sldMk cId="771585146" sldId="2079"/>
            <ac:spMk id="2" creationId="{0C987A58-D3EB-51BE-FB6A-990A5DB1928B}"/>
          </ac:spMkLst>
        </pc:spChg>
        <pc:spChg chg="mod">
          <ac:chgData name="李清伟" userId="14859960-381b-44bf-9972-b06584a34612" providerId="ADAL" clId="{D2FB5BD9-25C9-4F41-B741-76E362B20CB1}" dt="2023-10-14T12:34:13.486" v="1532"/>
          <ac:spMkLst>
            <pc:docMk/>
            <pc:sldMk cId="771585146" sldId="2079"/>
            <ac:spMk id="5" creationId="{056FCF60-77C6-EA6F-9CF3-33C07D3DEC89}"/>
          </ac:spMkLst>
        </pc:spChg>
      </pc:sldChg>
      <pc:sldChg chg="modSp new mod">
        <pc:chgData name="李清伟" userId="14859960-381b-44bf-9972-b06584a34612" providerId="ADAL" clId="{D2FB5BD9-25C9-4F41-B741-76E362B20CB1}" dt="2023-10-14T12:37:28.298" v="1631"/>
        <pc:sldMkLst>
          <pc:docMk/>
          <pc:sldMk cId="981117588" sldId="2080"/>
        </pc:sldMkLst>
        <pc:spChg chg="mod">
          <ac:chgData name="李清伟" userId="14859960-381b-44bf-9972-b06584a34612" providerId="ADAL" clId="{D2FB5BD9-25C9-4F41-B741-76E362B20CB1}" dt="2023-10-14T12:35:27.725" v="1546"/>
          <ac:spMkLst>
            <pc:docMk/>
            <pc:sldMk cId="981117588" sldId="2080"/>
            <ac:spMk id="2" creationId="{B9F8F6F6-B81B-D309-1FCF-6B3A48316076}"/>
          </ac:spMkLst>
        </pc:spChg>
        <pc:spChg chg="mod">
          <ac:chgData name="李清伟" userId="14859960-381b-44bf-9972-b06584a34612" providerId="ADAL" clId="{D2FB5BD9-25C9-4F41-B741-76E362B20CB1}" dt="2023-10-14T12:37:28.298" v="1631"/>
          <ac:spMkLst>
            <pc:docMk/>
            <pc:sldMk cId="981117588" sldId="2080"/>
            <ac:spMk id="5" creationId="{FBEA7928-6629-38B8-E218-3C6448D2FD70}"/>
          </ac:spMkLst>
        </pc:spChg>
      </pc:sldChg>
    </pc:docChg>
  </pc:docChgLst>
  <pc:docChgLst>
    <pc:chgData name="李清伟" userId="14859960-381b-44bf-9972-b06584a34612" providerId="ADAL" clId="{5967985A-B88C-45DC-85C7-F2014993AB86}"/>
    <pc:docChg chg="undo redo custSel addSld delSld modSld sldOrd modMainMaster modShowInfo">
      <pc:chgData name="李清伟" userId="14859960-381b-44bf-9972-b06584a34612" providerId="ADAL" clId="{5967985A-B88C-45DC-85C7-F2014993AB86}" dt="2023-12-05T11:10:37.246" v="7423"/>
      <pc:docMkLst>
        <pc:docMk/>
      </pc:docMkLst>
      <pc:sldChg chg="addSp delSp modSp mod modNotesTx">
        <pc:chgData name="李清伟" userId="14859960-381b-44bf-9972-b06584a34612" providerId="ADAL" clId="{5967985A-B88C-45DC-85C7-F2014993AB86}" dt="2023-12-05T11:09:43.453" v="7350" actId="20577"/>
        <pc:sldMkLst>
          <pc:docMk/>
          <pc:sldMk cId="2941898095" sldId="257"/>
        </pc:sldMkLst>
        <pc:spChg chg="mod">
          <ac:chgData name="李清伟" userId="14859960-381b-44bf-9972-b06584a34612" providerId="ADAL" clId="{5967985A-B88C-45DC-85C7-F2014993AB86}" dt="2023-12-05T11:09:43.453" v="7350" actId="20577"/>
          <ac:spMkLst>
            <pc:docMk/>
            <pc:sldMk cId="2941898095" sldId="257"/>
            <ac:spMk id="3" creationId="{4E5C2A5C-C77B-FC5B-2679-9450B64DFB3E}"/>
          </ac:spMkLst>
        </pc:spChg>
        <pc:spChg chg="add del">
          <ac:chgData name="李清伟" userId="14859960-381b-44bf-9972-b06584a34612" providerId="ADAL" clId="{5967985A-B88C-45DC-85C7-F2014993AB86}" dt="2023-12-05T06:40:40.943" v="6"/>
          <ac:spMkLst>
            <pc:docMk/>
            <pc:sldMk cId="2941898095" sldId="257"/>
            <ac:spMk id="5" creationId="{8FA205FB-AD63-4BC3-B6D0-E6F403205558}"/>
          </ac:spMkLst>
        </pc:spChg>
        <pc:spChg chg="add del">
          <ac:chgData name="李清伟" userId="14859960-381b-44bf-9972-b06584a34612" providerId="ADAL" clId="{5967985A-B88C-45DC-85C7-F2014993AB86}" dt="2023-12-05T06:40:40.943" v="6"/>
          <ac:spMkLst>
            <pc:docMk/>
            <pc:sldMk cId="2941898095" sldId="257"/>
            <ac:spMk id="15" creationId="{30A20C2D-7136-4CC0-B0DB-85DB83131742}"/>
          </ac:spMkLst>
        </pc:spChg>
        <pc:spChg chg="add del">
          <ac:chgData name="李清伟" userId="14859960-381b-44bf-9972-b06584a34612" providerId="ADAL" clId="{5967985A-B88C-45DC-85C7-F2014993AB86}" dt="2023-12-05T06:40:40.943" v="6"/>
          <ac:spMkLst>
            <pc:docMk/>
            <pc:sldMk cId="2941898095" sldId="257"/>
            <ac:spMk id="16" creationId="{6A62B0D8-8280-4F1F-8E32-A3DDA7211670}"/>
          </ac:spMkLst>
        </pc:spChg>
        <pc:spChg chg="add del">
          <ac:chgData name="李清伟" userId="14859960-381b-44bf-9972-b06584a34612" providerId="ADAL" clId="{5967985A-B88C-45DC-85C7-F2014993AB86}" dt="2023-12-05T06:40:40.943" v="6"/>
          <ac:spMkLst>
            <pc:docMk/>
            <pc:sldMk cId="2941898095" sldId="257"/>
            <ac:spMk id="17" creationId="{8B42ACD7-2E5B-4DA5-8CDE-A1A9BC97CE57}"/>
          </ac:spMkLst>
        </pc:spChg>
        <pc:spChg chg="add del">
          <ac:chgData name="李清伟" userId="14859960-381b-44bf-9972-b06584a34612" providerId="ADAL" clId="{5967985A-B88C-45DC-85C7-F2014993AB86}" dt="2023-12-05T06:40:40.943" v="6"/>
          <ac:spMkLst>
            <pc:docMk/>
            <pc:sldMk cId="2941898095" sldId="257"/>
            <ac:spMk id="18" creationId="{F985E8E2-3429-4932-9EE8-61DCDA20BA69}"/>
          </ac:spMkLst>
        </pc:spChg>
        <pc:spChg chg="add del">
          <ac:chgData name="李清伟" userId="14859960-381b-44bf-9972-b06584a34612" providerId="ADAL" clId="{5967985A-B88C-45DC-85C7-F2014993AB86}" dt="2023-12-05T06:40:40.943" v="6"/>
          <ac:spMkLst>
            <pc:docMk/>
            <pc:sldMk cId="2941898095" sldId="257"/>
            <ac:spMk id="19" creationId="{A1179577-8564-4C21-B94D-CF60A00FD18C}"/>
          </ac:spMkLst>
        </pc:spChg>
        <pc:spChg chg="add del">
          <ac:chgData name="李清伟" userId="14859960-381b-44bf-9972-b06584a34612" providerId="ADAL" clId="{5967985A-B88C-45DC-85C7-F2014993AB86}" dt="2023-12-05T06:40:40.943" v="6"/>
          <ac:spMkLst>
            <pc:docMk/>
            <pc:sldMk cId="2941898095" sldId="257"/>
            <ac:spMk id="20" creationId="{A68A3896-635E-4431-814D-E26EADA2E3F8}"/>
          </ac:spMkLst>
        </pc:spChg>
        <pc:spChg chg="add del">
          <ac:chgData name="李清伟" userId="14859960-381b-44bf-9972-b06584a34612" providerId="ADAL" clId="{5967985A-B88C-45DC-85C7-F2014993AB86}" dt="2023-12-05T06:40:40.943" v="6"/>
          <ac:spMkLst>
            <pc:docMk/>
            <pc:sldMk cId="2941898095" sldId="257"/>
            <ac:spMk id="21" creationId="{AC4C4895-0F35-4A15-87D2-4B8A47AFA7A5}"/>
          </ac:spMkLst>
        </pc:spChg>
        <pc:spChg chg="add del">
          <ac:chgData name="李清伟" userId="14859960-381b-44bf-9972-b06584a34612" providerId="ADAL" clId="{5967985A-B88C-45DC-85C7-F2014993AB86}" dt="2023-12-05T06:40:40.943" v="6"/>
          <ac:spMkLst>
            <pc:docMk/>
            <pc:sldMk cId="2941898095" sldId="257"/>
            <ac:spMk id="22" creationId="{DF787D7A-941E-46DE-B2DA-A7F0100F3ED3}"/>
          </ac:spMkLst>
        </pc:spChg>
        <pc:grpChg chg="mod">
          <ac:chgData name="李清伟" userId="14859960-381b-44bf-9972-b06584a34612" providerId="ADAL" clId="{5967985A-B88C-45DC-85C7-F2014993AB86}" dt="2023-12-05T11:09:33.702" v="7343"/>
          <ac:grpSpMkLst>
            <pc:docMk/>
            <pc:sldMk cId="2941898095" sldId="257"/>
            <ac:grpSpMk id="2" creationId="{99F16664-6ECC-CE1D-F247-D903CF340801}"/>
          </ac:grpSpMkLst>
        </pc:grpChg>
        <pc:grpChg chg="mod">
          <ac:chgData name="李清伟" userId="14859960-381b-44bf-9972-b06584a34612" providerId="ADAL" clId="{5967985A-B88C-45DC-85C7-F2014993AB86}" dt="2023-12-05T11:09:33.702" v="7343"/>
          <ac:grpSpMkLst>
            <pc:docMk/>
            <pc:sldMk cId="2941898095" sldId="257"/>
            <ac:grpSpMk id="4" creationId="{53FC2D17-8ABF-90CE-7C03-3BAA620D533A}"/>
          </ac:grpSpMkLst>
        </pc:grpChg>
        <pc:cxnChg chg="mod">
          <ac:chgData name="李清伟" userId="14859960-381b-44bf-9972-b06584a34612" providerId="ADAL" clId="{5967985A-B88C-45DC-85C7-F2014993AB86}" dt="2023-12-05T11:09:33.702" v="7343"/>
          <ac:cxnSpMkLst>
            <pc:docMk/>
            <pc:sldMk cId="2941898095" sldId="257"/>
            <ac:cxnSpMk id="6" creationId="{10CD9360-AF85-5620-161A-7AE4572A0B96}"/>
          </ac:cxnSpMkLst>
        </pc:cxnChg>
        <pc:cxnChg chg="mod">
          <ac:chgData name="李清伟" userId="14859960-381b-44bf-9972-b06584a34612" providerId="ADAL" clId="{5967985A-B88C-45DC-85C7-F2014993AB86}" dt="2023-12-05T11:09:33.702" v="7343"/>
          <ac:cxnSpMkLst>
            <pc:docMk/>
            <pc:sldMk cId="2941898095" sldId="257"/>
            <ac:cxnSpMk id="7" creationId="{CB537DA7-4E67-D687-6616-BE502AECA21F}"/>
          </ac:cxnSpMkLst>
        </pc:cxnChg>
      </pc:sldChg>
      <pc:sldChg chg="modSp mod">
        <pc:chgData name="李清伟" userId="14859960-381b-44bf-9972-b06584a34612" providerId="ADAL" clId="{5967985A-B88C-45DC-85C7-F2014993AB86}" dt="2023-12-05T09:19:28.718" v="5572"/>
        <pc:sldMkLst>
          <pc:docMk/>
          <pc:sldMk cId="4293739712" sldId="259"/>
        </pc:sldMkLst>
        <pc:spChg chg="mod">
          <ac:chgData name="李清伟" userId="14859960-381b-44bf-9972-b06584a34612" providerId="ADAL" clId="{5967985A-B88C-45DC-85C7-F2014993AB86}" dt="2023-12-05T06:55:43.641" v="553"/>
          <ac:spMkLst>
            <pc:docMk/>
            <pc:sldMk cId="4293739712" sldId="259"/>
            <ac:spMk id="70" creationId="{E94F121A-137B-6FB1-657E-C486BA685E88}"/>
          </ac:spMkLst>
        </pc:spChg>
        <pc:spChg chg="mod">
          <ac:chgData name="李清伟" userId="14859960-381b-44bf-9972-b06584a34612" providerId="ADAL" clId="{5967985A-B88C-45DC-85C7-F2014993AB86}" dt="2023-12-05T07:33:46.644" v="2453"/>
          <ac:spMkLst>
            <pc:docMk/>
            <pc:sldMk cId="4293739712" sldId="259"/>
            <ac:spMk id="71" creationId="{9872130F-4E48-94BE-F9B1-8690C26B8D89}"/>
          </ac:spMkLst>
        </pc:spChg>
        <pc:spChg chg="mod">
          <ac:chgData name="李清伟" userId="14859960-381b-44bf-9972-b06584a34612" providerId="ADAL" clId="{5967985A-B88C-45DC-85C7-F2014993AB86}" dt="2023-12-05T09:19:28.718" v="5572"/>
          <ac:spMkLst>
            <pc:docMk/>
            <pc:sldMk cId="4293739712" sldId="259"/>
            <ac:spMk id="73" creationId="{0BB9EBCB-F281-A3C7-D2A9-9B16A9A29F80}"/>
          </ac:spMkLst>
        </pc:spChg>
      </pc:sldChg>
      <pc:sldChg chg="modSp mod">
        <pc:chgData name="李清伟" userId="14859960-381b-44bf-9972-b06584a34612" providerId="ADAL" clId="{5967985A-B88C-45DC-85C7-F2014993AB86}" dt="2023-12-05T09:19:25.850" v="5571"/>
        <pc:sldMkLst>
          <pc:docMk/>
          <pc:sldMk cId="2050249435" sldId="260"/>
        </pc:sldMkLst>
        <pc:spChg chg="mod">
          <ac:chgData name="李清伟" userId="14859960-381b-44bf-9972-b06584a34612" providerId="ADAL" clId="{5967985A-B88C-45DC-85C7-F2014993AB86}" dt="2023-12-05T07:33:25.767" v="2437"/>
          <ac:spMkLst>
            <pc:docMk/>
            <pc:sldMk cId="2050249435" sldId="260"/>
            <ac:spMk id="91" creationId="{EF94A9A9-320F-A9F0-6152-400B6D7AE371}"/>
          </ac:spMkLst>
        </pc:spChg>
        <pc:spChg chg="mod">
          <ac:chgData name="李清伟" userId="14859960-381b-44bf-9972-b06584a34612" providerId="ADAL" clId="{5967985A-B88C-45DC-85C7-F2014993AB86}" dt="2023-12-05T07:33:37.237" v="2452"/>
          <ac:spMkLst>
            <pc:docMk/>
            <pc:sldMk cId="2050249435" sldId="260"/>
            <ac:spMk id="92" creationId="{F938ABE8-ECCA-8A32-2336-B6F4EC8BFDCA}"/>
          </ac:spMkLst>
        </pc:spChg>
        <pc:spChg chg="mod">
          <ac:chgData name="李清伟" userId="14859960-381b-44bf-9972-b06584a34612" providerId="ADAL" clId="{5967985A-B88C-45DC-85C7-F2014993AB86}" dt="2023-12-05T09:19:25.850" v="5571"/>
          <ac:spMkLst>
            <pc:docMk/>
            <pc:sldMk cId="2050249435" sldId="260"/>
            <ac:spMk id="94" creationId="{5C73B3DA-D52A-C9E0-9D5B-44946F738B33}"/>
          </ac:spMkLst>
        </pc:spChg>
      </pc:sldChg>
      <pc:sldChg chg="modSp mod">
        <pc:chgData name="李清伟" userId="14859960-381b-44bf-9972-b06584a34612" providerId="ADAL" clId="{5967985A-B88C-45DC-85C7-F2014993AB86}" dt="2023-12-05T09:19:23.044" v="5570"/>
        <pc:sldMkLst>
          <pc:docMk/>
          <pc:sldMk cId="2976637723" sldId="261"/>
        </pc:sldMkLst>
        <pc:spChg chg="mod">
          <ac:chgData name="李清伟" userId="14859960-381b-44bf-9972-b06584a34612" providerId="ADAL" clId="{5967985A-B88C-45DC-85C7-F2014993AB86}" dt="2023-12-05T09:18:38.715" v="5543"/>
          <ac:spMkLst>
            <pc:docMk/>
            <pc:sldMk cId="2976637723" sldId="261"/>
            <ac:spMk id="33" creationId="{EA826A71-3530-9B19-39CF-A9065E6C0EFB}"/>
          </ac:spMkLst>
        </pc:spChg>
        <pc:spChg chg="mod">
          <ac:chgData name="李清伟" userId="14859960-381b-44bf-9972-b06584a34612" providerId="ADAL" clId="{5967985A-B88C-45DC-85C7-F2014993AB86}" dt="2023-12-05T09:18:57.526" v="5546"/>
          <ac:spMkLst>
            <pc:docMk/>
            <pc:sldMk cId="2976637723" sldId="261"/>
            <ac:spMk id="34" creationId="{FCFE7DDA-AA36-A76F-DEC0-D3A5BAE212CC}"/>
          </ac:spMkLst>
        </pc:spChg>
        <pc:spChg chg="mod">
          <ac:chgData name="李清伟" userId="14859960-381b-44bf-9972-b06584a34612" providerId="ADAL" clId="{5967985A-B88C-45DC-85C7-F2014993AB86}" dt="2023-12-05T09:19:23.044" v="5570"/>
          <ac:spMkLst>
            <pc:docMk/>
            <pc:sldMk cId="2976637723" sldId="261"/>
            <ac:spMk id="36" creationId="{356E198B-E003-2859-6E12-DB1196A13396}"/>
          </ac:spMkLst>
        </pc:spChg>
      </pc:sldChg>
      <pc:sldChg chg="modSp mod">
        <pc:chgData name="李清伟" userId="14859960-381b-44bf-9972-b06584a34612" providerId="ADAL" clId="{5967985A-B88C-45DC-85C7-F2014993AB86}" dt="2023-12-05T09:19:19.105" v="5569"/>
        <pc:sldMkLst>
          <pc:docMk/>
          <pc:sldMk cId="1920364979" sldId="262"/>
        </pc:sldMkLst>
        <pc:spChg chg="mod">
          <ac:chgData name="李清伟" userId="14859960-381b-44bf-9972-b06584a34612" providerId="ADAL" clId="{5967985A-B88C-45DC-85C7-F2014993AB86}" dt="2023-12-05T09:18:42.790" v="5544"/>
          <ac:spMkLst>
            <pc:docMk/>
            <pc:sldMk cId="1920364979" sldId="262"/>
            <ac:spMk id="52" creationId="{41EC63F5-3E6F-8112-B0F1-941ED373B6A2}"/>
          </ac:spMkLst>
        </pc:spChg>
        <pc:spChg chg="mod">
          <ac:chgData name="李清伟" userId="14859960-381b-44bf-9972-b06584a34612" providerId="ADAL" clId="{5967985A-B88C-45DC-85C7-F2014993AB86}" dt="2023-12-05T09:19:00.921" v="5547"/>
          <ac:spMkLst>
            <pc:docMk/>
            <pc:sldMk cId="1920364979" sldId="262"/>
            <ac:spMk id="53" creationId="{75DB79A7-5005-8DF4-18B8-CA408AB70E1A}"/>
          </ac:spMkLst>
        </pc:spChg>
        <pc:spChg chg="mod">
          <ac:chgData name="李清伟" userId="14859960-381b-44bf-9972-b06584a34612" providerId="ADAL" clId="{5967985A-B88C-45DC-85C7-F2014993AB86}" dt="2023-12-05T09:19:19.105" v="5569"/>
          <ac:spMkLst>
            <pc:docMk/>
            <pc:sldMk cId="1920364979" sldId="262"/>
            <ac:spMk id="55" creationId="{6823179C-11AF-043D-B58F-3589DF91E087}"/>
          </ac:spMkLst>
        </pc:spChg>
      </pc:sldChg>
      <pc:sldChg chg="del">
        <pc:chgData name="李清伟" userId="14859960-381b-44bf-9972-b06584a34612" providerId="ADAL" clId="{5967985A-B88C-45DC-85C7-F2014993AB86}" dt="2023-12-05T06:41:33.542" v="13" actId="47"/>
        <pc:sldMkLst>
          <pc:docMk/>
          <pc:sldMk cId="947118338" sldId="264"/>
        </pc:sldMkLst>
      </pc:sldChg>
      <pc:sldChg chg="del">
        <pc:chgData name="李清伟" userId="14859960-381b-44bf-9972-b06584a34612" providerId="ADAL" clId="{5967985A-B88C-45DC-85C7-F2014993AB86}" dt="2023-12-05T06:41:33.542" v="13" actId="47"/>
        <pc:sldMkLst>
          <pc:docMk/>
          <pc:sldMk cId="3983401717" sldId="265"/>
        </pc:sldMkLst>
      </pc:sldChg>
      <pc:sldChg chg="del">
        <pc:chgData name="李清伟" userId="14859960-381b-44bf-9972-b06584a34612" providerId="ADAL" clId="{5967985A-B88C-45DC-85C7-F2014993AB86}" dt="2023-12-05T06:41:34.789" v="14" actId="47"/>
        <pc:sldMkLst>
          <pc:docMk/>
          <pc:sldMk cId="23115615" sldId="266"/>
        </pc:sldMkLst>
      </pc:sldChg>
      <pc:sldChg chg="del">
        <pc:chgData name="李清伟" userId="14859960-381b-44bf-9972-b06584a34612" providerId="ADAL" clId="{5967985A-B88C-45DC-85C7-F2014993AB86}" dt="2023-12-05T06:41:35.610" v="15" actId="47"/>
        <pc:sldMkLst>
          <pc:docMk/>
          <pc:sldMk cId="2882707627" sldId="267"/>
        </pc:sldMkLst>
      </pc:sldChg>
      <pc:sldChg chg="del">
        <pc:chgData name="李清伟" userId="14859960-381b-44bf-9972-b06584a34612" providerId="ADAL" clId="{5967985A-B88C-45DC-85C7-F2014993AB86}" dt="2023-12-05T06:41:36.555" v="16" actId="47"/>
        <pc:sldMkLst>
          <pc:docMk/>
          <pc:sldMk cId="3145733362" sldId="268"/>
        </pc:sldMkLst>
      </pc:sldChg>
      <pc:sldChg chg="modSp mod">
        <pc:chgData name="李清伟" userId="14859960-381b-44bf-9972-b06584a34612" providerId="ADAL" clId="{5967985A-B88C-45DC-85C7-F2014993AB86}" dt="2023-12-05T11:10:37.246" v="7423"/>
        <pc:sldMkLst>
          <pc:docMk/>
          <pc:sldMk cId="515021022" sldId="270"/>
        </pc:sldMkLst>
        <pc:spChg chg="mod">
          <ac:chgData name="李清伟" userId="14859960-381b-44bf-9972-b06584a34612" providerId="ADAL" clId="{5967985A-B88C-45DC-85C7-F2014993AB86}" dt="2023-12-05T09:20:41.021" v="5640"/>
          <ac:spMkLst>
            <pc:docMk/>
            <pc:sldMk cId="515021022" sldId="270"/>
            <ac:spMk id="2" creationId="{45F65BE9-5050-9502-43BD-A0B33F87CE92}"/>
          </ac:spMkLst>
        </pc:spChg>
        <pc:spChg chg="mod">
          <ac:chgData name="李清伟" userId="14859960-381b-44bf-9972-b06584a34612" providerId="ADAL" clId="{5967985A-B88C-45DC-85C7-F2014993AB86}" dt="2023-12-05T11:10:37.246" v="7423"/>
          <ac:spMkLst>
            <pc:docMk/>
            <pc:sldMk cId="515021022" sldId="270"/>
            <ac:spMk id="3" creationId="{3245E711-0342-5FCE-3EBE-B24724F85D70}"/>
          </ac:spMkLst>
        </pc:spChg>
      </pc:sldChg>
      <pc:sldChg chg="addSp delSp modSp new mod ord modClrScheme chgLayout modNotesTx">
        <pc:chgData name="李清伟" userId="14859960-381b-44bf-9972-b06584a34612" providerId="ADAL" clId="{5967985A-B88C-45DC-85C7-F2014993AB86}" dt="2023-12-05T09:31:21.977" v="6012" actId="20577"/>
        <pc:sldMkLst>
          <pc:docMk/>
          <pc:sldMk cId="2728291060" sldId="271"/>
        </pc:sldMkLst>
        <pc:spChg chg="add mod">
          <ac:chgData name="李清伟" userId="14859960-381b-44bf-9972-b06584a34612" providerId="ADAL" clId="{5967985A-B88C-45DC-85C7-F2014993AB86}" dt="2023-12-05T06:42:10.151" v="48"/>
          <ac:spMkLst>
            <pc:docMk/>
            <pc:sldMk cId="2728291060" sldId="271"/>
            <ac:spMk id="2" creationId="{A4D1188B-9568-4258-A8FA-2065AA1586DB}"/>
          </ac:spMkLst>
        </pc:spChg>
        <pc:spChg chg="add del mod">
          <ac:chgData name="李清伟" userId="14859960-381b-44bf-9972-b06584a34612" providerId="ADAL" clId="{5967985A-B88C-45DC-85C7-F2014993AB86}" dt="2023-12-05T06:42:36.659" v="54" actId="3680"/>
          <ac:spMkLst>
            <pc:docMk/>
            <pc:sldMk cId="2728291060" sldId="271"/>
            <ac:spMk id="3" creationId="{370B963E-5F31-4087-AFFC-B6AA87EFFC87}"/>
          </ac:spMkLst>
        </pc:spChg>
        <pc:spChg chg="add mod">
          <ac:chgData name="李清伟" userId="14859960-381b-44bf-9972-b06584a34612" providerId="ADAL" clId="{5967985A-B88C-45DC-85C7-F2014993AB86}" dt="2023-12-05T09:29:58.977" v="5973"/>
          <ac:spMkLst>
            <pc:docMk/>
            <pc:sldMk cId="2728291060" sldId="271"/>
            <ac:spMk id="6" creationId="{FCAAF390-950C-492B-ACA2-795504988EAB}"/>
          </ac:spMkLst>
        </pc:spChg>
        <pc:spChg chg="add mod">
          <ac:chgData name="李清伟" userId="14859960-381b-44bf-9972-b06584a34612" providerId="ADAL" clId="{5967985A-B88C-45DC-85C7-F2014993AB86}" dt="2023-12-05T09:23:04.582" v="5799"/>
          <ac:spMkLst>
            <pc:docMk/>
            <pc:sldMk cId="2728291060" sldId="271"/>
            <ac:spMk id="9" creationId="{9F1F669F-C8CF-4498-ACD1-9E026E4AA69A}"/>
          </ac:spMkLst>
        </pc:spChg>
        <pc:spChg chg="add mod">
          <ac:chgData name="李清伟" userId="14859960-381b-44bf-9972-b06584a34612" providerId="ADAL" clId="{5967985A-B88C-45DC-85C7-F2014993AB86}" dt="2023-12-05T09:23:09.702" v="5805"/>
          <ac:spMkLst>
            <pc:docMk/>
            <pc:sldMk cId="2728291060" sldId="271"/>
            <ac:spMk id="10" creationId="{7EA33888-38A5-4726-927D-04D5C7F675A3}"/>
          </ac:spMkLst>
        </pc:spChg>
        <pc:spChg chg="add mod">
          <ac:chgData name="李清伟" userId="14859960-381b-44bf-9972-b06584a34612" providerId="ADAL" clId="{5967985A-B88C-45DC-85C7-F2014993AB86}" dt="2023-12-05T09:30:53.582" v="5977" actId="14100"/>
          <ac:spMkLst>
            <pc:docMk/>
            <pc:sldMk cId="2728291060" sldId="271"/>
            <ac:spMk id="12" creationId="{095AFA7F-9D09-4971-B67C-0FF3F5DA7703}"/>
          </ac:spMkLst>
        </pc:spChg>
        <pc:grpChg chg="add mod">
          <ac:chgData name="李清伟" userId="14859960-381b-44bf-9972-b06584a34612" providerId="ADAL" clId="{5967985A-B88C-45DC-85C7-F2014993AB86}" dt="2023-12-05T06:56:05.803" v="556" actId="164"/>
          <ac:grpSpMkLst>
            <pc:docMk/>
            <pc:sldMk cId="2728291060" sldId="271"/>
            <ac:grpSpMk id="11" creationId="{8F659E9C-7996-4657-B464-F3E6D06B43AA}"/>
          </ac:grpSpMkLst>
        </pc:grpChg>
        <pc:graphicFrameChg chg="add del mod ord modGraphic">
          <ac:chgData name="李清伟" userId="14859960-381b-44bf-9972-b06584a34612" providerId="ADAL" clId="{5967985A-B88C-45DC-85C7-F2014993AB86}" dt="2023-12-05T06:42:42.189" v="55" actId="478"/>
          <ac:graphicFrameMkLst>
            <pc:docMk/>
            <pc:sldMk cId="2728291060" sldId="271"/>
            <ac:graphicFrameMk id="4" creationId="{424D0651-0051-4488-8013-901DA343A920}"/>
          </ac:graphicFrameMkLst>
        </pc:graphicFrameChg>
        <pc:picChg chg="add mod">
          <ac:chgData name="李清伟" userId="14859960-381b-44bf-9972-b06584a34612" providerId="ADAL" clId="{5967985A-B88C-45DC-85C7-F2014993AB86}" dt="2023-12-05T06:56:05.803" v="556" actId="164"/>
          <ac:picMkLst>
            <pc:docMk/>
            <pc:sldMk cId="2728291060" sldId="271"/>
            <ac:picMk id="8" creationId="{33FC9FA3-D832-4B7E-851F-ED3D01A24003}"/>
          </ac:picMkLst>
        </pc:picChg>
      </pc:sldChg>
      <pc:sldChg chg="addSp delSp modSp new mod">
        <pc:chgData name="李清伟" userId="14859960-381b-44bf-9972-b06584a34612" providerId="ADAL" clId="{5967985A-B88C-45DC-85C7-F2014993AB86}" dt="2023-12-05T09:31:51.263" v="6032"/>
        <pc:sldMkLst>
          <pc:docMk/>
          <pc:sldMk cId="1530493290" sldId="272"/>
        </pc:sldMkLst>
        <pc:spChg chg="mod">
          <ac:chgData name="李清伟" userId="14859960-381b-44bf-9972-b06584a34612" providerId="ADAL" clId="{5967985A-B88C-45DC-85C7-F2014993AB86}" dt="2023-12-05T06:45:22.006" v="153" actId="20577"/>
          <ac:spMkLst>
            <pc:docMk/>
            <pc:sldMk cId="1530493290" sldId="272"/>
            <ac:spMk id="2" creationId="{80FFC25B-7C50-4856-A97F-3C9AF3D1233A}"/>
          </ac:spMkLst>
        </pc:spChg>
        <pc:spChg chg="mod">
          <ac:chgData name="李清伟" userId="14859960-381b-44bf-9972-b06584a34612" providerId="ADAL" clId="{5967985A-B88C-45DC-85C7-F2014993AB86}" dt="2023-12-05T09:31:51.263" v="6032"/>
          <ac:spMkLst>
            <pc:docMk/>
            <pc:sldMk cId="1530493290" sldId="272"/>
            <ac:spMk id="5" creationId="{36EEFF85-BDF7-4B2B-91F4-8B0B179924F8}"/>
          </ac:spMkLst>
        </pc:spChg>
        <pc:spChg chg="add del">
          <ac:chgData name="李清伟" userId="14859960-381b-44bf-9972-b06584a34612" providerId="ADAL" clId="{5967985A-B88C-45DC-85C7-F2014993AB86}" dt="2023-12-05T06:47:19.994" v="165"/>
          <ac:spMkLst>
            <pc:docMk/>
            <pc:sldMk cId="1530493290" sldId="272"/>
            <ac:spMk id="6" creationId="{9965D440-882D-4B9A-BBFE-B861D362C7B9}"/>
          </ac:spMkLst>
        </pc:spChg>
        <pc:spChg chg="add del mod">
          <ac:chgData name="李清伟" userId="14859960-381b-44bf-9972-b06584a34612" providerId="ADAL" clId="{5967985A-B88C-45DC-85C7-F2014993AB86}" dt="2023-12-05T06:47:25.463" v="168" actId="478"/>
          <ac:spMkLst>
            <pc:docMk/>
            <pc:sldMk cId="1530493290" sldId="272"/>
            <ac:spMk id="7" creationId="{570E8A9D-8F3A-4684-A180-80FEDB34A5E9}"/>
          </ac:spMkLst>
        </pc:spChg>
        <pc:spChg chg="add del">
          <ac:chgData name="李清伟" userId="14859960-381b-44bf-9972-b06584a34612" providerId="ADAL" clId="{5967985A-B88C-45DC-85C7-F2014993AB86}" dt="2023-12-05T06:47:32.218" v="170"/>
          <ac:spMkLst>
            <pc:docMk/>
            <pc:sldMk cId="1530493290" sldId="272"/>
            <ac:spMk id="8" creationId="{33CE9BB8-D30F-4D39-B0BC-BB6023B37ACB}"/>
          </ac:spMkLst>
        </pc:spChg>
        <pc:picChg chg="add mod">
          <ac:chgData name="李清伟" userId="14859960-381b-44bf-9972-b06584a34612" providerId="ADAL" clId="{5967985A-B88C-45DC-85C7-F2014993AB86}" dt="2023-12-05T06:47:43.426" v="176" actId="1076"/>
          <ac:picMkLst>
            <pc:docMk/>
            <pc:sldMk cId="1530493290" sldId="272"/>
            <ac:picMk id="9" creationId="{742BDE8D-DAE2-4CCA-8CF8-BE110D5EE62E}"/>
          </ac:picMkLst>
        </pc:picChg>
        <pc:picChg chg="add del mod">
          <ac:chgData name="李清伟" userId="14859960-381b-44bf-9972-b06584a34612" providerId="ADAL" clId="{5967985A-B88C-45DC-85C7-F2014993AB86}" dt="2023-12-05T06:46:57.754" v="163" actId="478"/>
          <ac:picMkLst>
            <pc:docMk/>
            <pc:sldMk cId="1530493290" sldId="272"/>
            <ac:picMk id="2050" creationId="{3007EB45-7E1B-4EA9-999D-A6852BC1899E}"/>
          </ac:picMkLst>
        </pc:picChg>
      </pc:sldChg>
      <pc:sldChg chg="addSp modSp new mod modClrScheme chgLayout modNotesTx">
        <pc:chgData name="李清伟" userId="14859960-381b-44bf-9972-b06584a34612" providerId="ADAL" clId="{5967985A-B88C-45DC-85C7-F2014993AB86}" dt="2023-12-05T09:34:11.911" v="6095"/>
        <pc:sldMkLst>
          <pc:docMk/>
          <pc:sldMk cId="3033247666" sldId="273"/>
        </pc:sldMkLst>
        <pc:spChg chg="add mod">
          <ac:chgData name="李清伟" userId="14859960-381b-44bf-9972-b06584a34612" providerId="ADAL" clId="{5967985A-B88C-45DC-85C7-F2014993AB86}" dt="2023-12-05T06:52:36.874" v="484" actId="20577"/>
          <ac:spMkLst>
            <pc:docMk/>
            <pc:sldMk cId="3033247666" sldId="273"/>
            <ac:spMk id="2" creationId="{EEBF30CE-F342-4931-AD26-A09F804E2877}"/>
          </ac:spMkLst>
        </pc:spChg>
        <pc:spChg chg="add mod">
          <ac:chgData name="李清伟" userId="14859960-381b-44bf-9972-b06584a34612" providerId="ADAL" clId="{5967985A-B88C-45DC-85C7-F2014993AB86}" dt="2023-12-05T09:34:11.911" v="6095"/>
          <ac:spMkLst>
            <pc:docMk/>
            <pc:sldMk cId="3033247666" sldId="273"/>
            <ac:spMk id="3" creationId="{A889FBFA-330E-4BB3-A362-7CAA33F397F3}"/>
          </ac:spMkLst>
        </pc:spChg>
      </pc:sldChg>
      <pc:sldChg chg="addSp delSp modSp new mod modNotesTx">
        <pc:chgData name="李清伟" userId="14859960-381b-44bf-9972-b06584a34612" providerId="ADAL" clId="{5967985A-B88C-45DC-85C7-F2014993AB86}" dt="2023-12-05T09:56:32.261" v="6818" actId="113"/>
        <pc:sldMkLst>
          <pc:docMk/>
          <pc:sldMk cId="1213237105" sldId="274"/>
        </pc:sldMkLst>
        <pc:spChg chg="mod">
          <ac:chgData name="李清伟" userId="14859960-381b-44bf-9972-b06584a34612" providerId="ADAL" clId="{5967985A-B88C-45DC-85C7-F2014993AB86}" dt="2023-12-05T07:09:51.399" v="1326"/>
          <ac:spMkLst>
            <pc:docMk/>
            <pc:sldMk cId="1213237105" sldId="274"/>
            <ac:spMk id="2" creationId="{C3FFE777-940A-4C15-9DDF-0677C10CFEB3}"/>
          </ac:spMkLst>
        </pc:spChg>
        <pc:spChg chg="mod">
          <ac:chgData name="李清伟" userId="14859960-381b-44bf-9972-b06584a34612" providerId="ADAL" clId="{5967985A-B88C-45DC-85C7-F2014993AB86}" dt="2023-12-05T09:56:32.261" v="6818" actId="113"/>
          <ac:spMkLst>
            <pc:docMk/>
            <pc:sldMk cId="1213237105" sldId="274"/>
            <ac:spMk id="5" creationId="{46B00459-C8B6-4F55-BF3B-6B592284695E}"/>
          </ac:spMkLst>
        </pc:spChg>
        <pc:spChg chg="mod">
          <ac:chgData name="李清伟" userId="14859960-381b-44bf-9972-b06584a34612" providerId="ADAL" clId="{5967985A-B88C-45DC-85C7-F2014993AB86}" dt="2023-12-05T06:56:07.991" v="557"/>
          <ac:spMkLst>
            <pc:docMk/>
            <pc:sldMk cId="1213237105" sldId="274"/>
            <ac:spMk id="8" creationId="{0748127A-185D-4E9E-980F-88769A866116}"/>
          </ac:spMkLst>
        </pc:spChg>
        <pc:spChg chg="mod">
          <ac:chgData name="李清伟" userId="14859960-381b-44bf-9972-b06584a34612" providerId="ADAL" clId="{5967985A-B88C-45DC-85C7-F2014993AB86}" dt="2023-12-05T06:56:07.991" v="557"/>
          <ac:spMkLst>
            <pc:docMk/>
            <pc:sldMk cId="1213237105" sldId="274"/>
            <ac:spMk id="9" creationId="{63E741BA-CA7B-4518-8976-8D0305DE8EB7}"/>
          </ac:spMkLst>
        </pc:spChg>
        <pc:spChg chg="mod">
          <ac:chgData name="李清伟" userId="14859960-381b-44bf-9972-b06584a34612" providerId="ADAL" clId="{5967985A-B88C-45DC-85C7-F2014993AB86}" dt="2023-12-05T07:04:38.050" v="1003"/>
          <ac:spMkLst>
            <pc:docMk/>
            <pc:sldMk cId="1213237105" sldId="274"/>
            <ac:spMk id="12" creationId="{AE079BE5-CF56-4C85-85B2-533DB1949157}"/>
          </ac:spMkLst>
        </pc:spChg>
        <pc:spChg chg="mod">
          <ac:chgData name="李清伟" userId="14859960-381b-44bf-9972-b06584a34612" providerId="ADAL" clId="{5967985A-B88C-45DC-85C7-F2014993AB86}" dt="2023-12-05T07:14:26.305" v="1593"/>
          <ac:spMkLst>
            <pc:docMk/>
            <pc:sldMk cId="1213237105" sldId="274"/>
            <ac:spMk id="13" creationId="{6D2F16F1-E238-4F14-9AD6-698A693E9026}"/>
          </ac:spMkLst>
        </pc:spChg>
        <pc:spChg chg="add mod">
          <ac:chgData name="李清伟" userId="14859960-381b-44bf-9972-b06584a34612" providerId="ADAL" clId="{5967985A-B88C-45DC-85C7-F2014993AB86}" dt="2023-12-05T09:50:37.555" v="6597" actId="1076"/>
          <ac:spMkLst>
            <pc:docMk/>
            <pc:sldMk cId="1213237105" sldId="274"/>
            <ac:spMk id="14" creationId="{510CCFA1-8707-4EC8-B3B3-9E014B67948D}"/>
          </ac:spMkLst>
        </pc:spChg>
        <pc:grpChg chg="add del mod">
          <ac:chgData name="李清伟" userId="14859960-381b-44bf-9972-b06584a34612" providerId="ADAL" clId="{5967985A-B88C-45DC-85C7-F2014993AB86}" dt="2023-12-05T07:03:42.580" v="909" actId="478"/>
          <ac:grpSpMkLst>
            <pc:docMk/>
            <pc:sldMk cId="1213237105" sldId="274"/>
            <ac:grpSpMk id="6" creationId="{49A1CC3B-3129-4F0C-8420-461EE5D14404}"/>
          </ac:grpSpMkLst>
        </pc:grpChg>
        <pc:grpChg chg="add mod">
          <ac:chgData name="李清伟" userId="14859960-381b-44bf-9972-b06584a34612" providerId="ADAL" clId="{5967985A-B88C-45DC-85C7-F2014993AB86}" dt="2023-12-05T09:50:41.048" v="6599" actId="1076"/>
          <ac:grpSpMkLst>
            <pc:docMk/>
            <pc:sldMk cId="1213237105" sldId="274"/>
            <ac:grpSpMk id="10" creationId="{D9A1A846-E8B9-4434-87A9-88F368936B87}"/>
          </ac:grpSpMkLst>
        </pc:grpChg>
        <pc:picChg chg="mod">
          <ac:chgData name="李清伟" userId="14859960-381b-44bf-9972-b06584a34612" providerId="ADAL" clId="{5967985A-B88C-45DC-85C7-F2014993AB86}" dt="2023-12-05T06:56:07.991" v="557"/>
          <ac:picMkLst>
            <pc:docMk/>
            <pc:sldMk cId="1213237105" sldId="274"/>
            <ac:picMk id="7" creationId="{C57C1479-9393-4AB5-9F33-0401DC0C4963}"/>
          </ac:picMkLst>
        </pc:picChg>
        <pc:picChg chg="mod">
          <ac:chgData name="李清伟" userId="14859960-381b-44bf-9972-b06584a34612" providerId="ADAL" clId="{5967985A-B88C-45DC-85C7-F2014993AB86}" dt="2023-12-05T07:04:38.050" v="1003"/>
          <ac:picMkLst>
            <pc:docMk/>
            <pc:sldMk cId="1213237105" sldId="274"/>
            <ac:picMk id="11" creationId="{B3168AD0-A985-483D-A67A-2076317D872E}"/>
          </ac:picMkLst>
        </pc:picChg>
      </pc:sldChg>
      <pc:sldChg chg="addSp delSp modSp new mod modNotesTx">
        <pc:chgData name="李清伟" userId="14859960-381b-44bf-9972-b06584a34612" providerId="ADAL" clId="{5967985A-B88C-45DC-85C7-F2014993AB86}" dt="2023-12-05T09:39:44.506" v="6163" actId="113"/>
        <pc:sldMkLst>
          <pc:docMk/>
          <pc:sldMk cId="728837223" sldId="275"/>
        </pc:sldMkLst>
        <pc:spChg chg="mod">
          <ac:chgData name="李清伟" userId="14859960-381b-44bf-9972-b06584a34612" providerId="ADAL" clId="{5967985A-B88C-45DC-85C7-F2014993AB86}" dt="2023-12-05T07:05:51.798" v="1095"/>
          <ac:spMkLst>
            <pc:docMk/>
            <pc:sldMk cId="728837223" sldId="275"/>
            <ac:spMk id="2" creationId="{B1E4BF24-4ADE-4C38-83D1-2897C56925D9}"/>
          </ac:spMkLst>
        </pc:spChg>
        <pc:spChg chg="mod">
          <ac:chgData name="李清伟" userId="14859960-381b-44bf-9972-b06584a34612" providerId="ADAL" clId="{5967985A-B88C-45DC-85C7-F2014993AB86}" dt="2023-12-05T09:39:44.506" v="6163" actId="113"/>
          <ac:spMkLst>
            <pc:docMk/>
            <pc:sldMk cId="728837223" sldId="275"/>
            <ac:spMk id="5" creationId="{5F187349-2C17-43E9-B1C3-C09AA73ED208}"/>
          </ac:spMkLst>
        </pc:spChg>
        <pc:spChg chg="mod">
          <ac:chgData name="李清伟" userId="14859960-381b-44bf-9972-b06584a34612" providerId="ADAL" clId="{5967985A-B88C-45DC-85C7-F2014993AB86}" dt="2023-12-05T07:04:36.874" v="1001"/>
          <ac:spMkLst>
            <pc:docMk/>
            <pc:sldMk cId="728837223" sldId="275"/>
            <ac:spMk id="8" creationId="{BFAEFBBB-E170-4087-A13C-707D4E6D6C47}"/>
          </ac:spMkLst>
        </pc:spChg>
        <pc:spChg chg="mod">
          <ac:chgData name="李清伟" userId="14859960-381b-44bf-9972-b06584a34612" providerId="ADAL" clId="{5967985A-B88C-45DC-85C7-F2014993AB86}" dt="2023-12-05T07:04:36.874" v="1001"/>
          <ac:spMkLst>
            <pc:docMk/>
            <pc:sldMk cId="728837223" sldId="275"/>
            <ac:spMk id="9" creationId="{12FD494B-79AF-4A2D-BA6B-AA06398CEFCE}"/>
          </ac:spMkLst>
        </pc:spChg>
        <pc:spChg chg="mod">
          <ac:chgData name="李清伟" userId="14859960-381b-44bf-9972-b06584a34612" providerId="ADAL" clId="{5967985A-B88C-45DC-85C7-F2014993AB86}" dt="2023-12-05T07:05:55.864" v="1096"/>
          <ac:spMkLst>
            <pc:docMk/>
            <pc:sldMk cId="728837223" sldId="275"/>
            <ac:spMk id="12" creationId="{75CF0F5F-0F67-4259-A780-823EEBA95AA0}"/>
          </ac:spMkLst>
        </pc:spChg>
        <pc:spChg chg="mod">
          <ac:chgData name="李清伟" userId="14859960-381b-44bf-9972-b06584a34612" providerId="ADAL" clId="{5967985A-B88C-45DC-85C7-F2014993AB86}" dt="2023-12-05T07:05:55.864" v="1096"/>
          <ac:spMkLst>
            <pc:docMk/>
            <pc:sldMk cId="728837223" sldId="275"/>
            <ac:spMk id="13" creationId="{6AC7DDE7-D874-4D7F-BD22-66694D1D08A6}"/>
          </ac:spMkLst>
        </pc:spChg>
        <pc:spChg chg="mod">
          <ac:chgData name="李清伟" userId="14859960-381b-44bf-9972-b06584a34612" providerId="ADAL" clId="{5967985A-B88C-45DC-85C7-F2014993AB86}" dt="2023-12-05T07:08:47.805" v="1293"/>
          <ac:spMkLst>
            <pc:docMk/>
            <pc:sldMk cId="728837223" sldId="275"/>
            <ac:spMk id="16" creationId="{C2DAEEAB-BC09-42B6-A30D-1DD1DBFE5EE8}"/>
          </ac:spMkLst>
        </pc:spChg>
        <pc:spChg chg="mod">
          <ac:chgData name="李清伟" userId="14859960-381b-44bf-9972-b06584a34612" providerId="ADAL" clId="{5967985A-B88C-45DC-85C7-F2014993AB86}" dt="2023-12-05T07:14:32.335" v="1594"/>
          <ac:spMkLst>
            <pc:docMk/>
            <pc:sldMk cId="728837223" sldId="275"/>
            <ac:spMk id="17" creationId="{693F6179-97AF-4177-83A4-3B7B4AA9A05F}"/>
          </ac:spMkLst>
        </pc:spChg>
        <pc:spChg chg="add mod">
          <ac:chgData name="李清伟" userId="14859960-381b-44bf-9972-b06584a34612" providerId="ADAL" clId="{5967985A-B88C-45DC-85C7-F2014993AB86}" dt="2023-12-05T09:39:05.464" v="6139" actId="1076"/>
          <ac:spMkLst>
            <pc:docMk/>
            <pc:sldMk cId="728837223" sldId="275"/>
            <ac:spMk id="18" creationId="{6F35EB75-7203-4EDD-BAE2-38667382216C}"/>
          </ac:spMkLst>
        </pc:spChg>
        <pc:spChg chg="add mod">
          <ac:chgData name="李清伟" userId="14859960-381b-44bf-9972-b06584a34612" providerId="ADAL" clId="{5967985A-B88C-45DC-85C7-F2014993AB86}" dt="2023-12-05T09:39:08.883" v="6140" actId="1076"/>
          <ac:spMkLst>
            <pc:docMk/>
            <pc:sldMk cId="728837223" sldId="275"/>
            <ac:spMk id="19" creationId="{AF57F885-31FE-464D-BAE3-275BB9AED948}"/>
          </ac:spMkLst>
        </pc:spChg>
        <pc:grpChg chg="add del mod">
          <ac:chgData name="李清伟" userId="14859960-381b-44bf-9972-b06584a34612" providerId="ADAL" clId="{5967985A-B88C-45DC-85C7-F2014993AB86}" dt="2023-12-05T07:04:37.351" v="1002"/>
          <ac:grpSpMkLst>
            <pc:docMk/>
            <pc:sldMk cId="728837223" sldId="275"/>
            <ac:grpSpMk id="6" creationId="{25887378-0FD6-4287-B317-4A847FAA98EE}"/>
          </ac:grpSpMkLst>
        </pc:grpChg>
        <pc:grpChg chg="add del mod">
          <ac:chgData name="李清伟" userId="14859960-381b-44bf-9972-b06584a34612" providerId="ADAL" clId="{5967985A-B88C-45DC-85C7-F2014993AB86}" dt="2023-12-05T07:08:47.666" v="1292" actId="478"/>
          <ac:grpSpMkLst>
            <pc:docMk/>
            <pc:sldMk cId="728837223" sldId="275"/>
            <ac:grpSpMk id="10" creationId="{CDA0C735-AC00-4CB1-91C2-FF333D86389D}"/>
          </ac:grpSpMkLst>
        </pc:grpChg>
        <pc:grpChg chg="add mod">
          <ac:chgData name="李清伟" userId="14859960-381b-44bf-9972-b06584a34612" providerId="ADAL" clId="{5967985A-B88C-45DC-85C7-F2014993AB86}" dt="2023-12-05T09:39:05.263" v="6138" actId="1076"/>
          <ac:grpSpMkLst>
            <pc:docMk/>
            <pc:sldMk cId="728837223" sldId="275"/>
            <ac:grpSpMk id="14" creationId="{712A9E35-3B4C-4241-999B-8790A8ACBAC3}"/>
          </ac:grpSpMkLst>
        </pc:grpChg>
        <pc:picChg chg="mod">
          <ac:chgData name="李清伟" userId="14859960-381b-44bf-9972-b06584a34612" providerId="ADAL" clId="{5967985A-B88C-45DC-85C7-F2014993AB86}" dt="2023-12-05T07:04:36.874" v="1001"/>
          <ac:picMkLst>
            <pc:docMk/>
            <pc:sldMk cId="728837223" sldId="275"/>
            <ac:picMk id="7" creationId="{54F6957D-700B-4167-9BAD-8816601AE12D}"/>
          </ac:picMkLst>
        </pc:picChg>
        <pc:picChg chg="mod">
          <ac:chgData name="李清伟" userId="14859960-381b-44bf-9972-b06584a34612" providerId="ADAL" clId="{5967985A-B88C-45DC-85C7-F2014993AB86}" dt="2023-12-05T07:05:55.864" v="1096"/>
          <ac:picMkLst>
            <pc:docMk/>
            <pc:sldMk cId="728837223" sldId="275"/>
            <ac:picMk id="11" creationId="{21411780-D9CF-4D8D-9C94-04CFF79E37D1}"/>
          </ac:picMkLst>
        </pc:picChg>
        <pc:picChg chg="mod">
          <ac:chgData name="李清伟" userId="14859960-381b-44bf-9972-b06584a34612" providerId="ADAL" clId="{5967985A-B88C-45DC-85C7-F2014993AB86}" dt="2023-12-05T07:08:47.805" v="1293"/>
          <ac:picMkLst>
            <pc:docMk/>
            <pc:sldMk cId="728837223" sldId="275"/>
            <ac:picMk id="15" creationId="{E6CC01AA-9A13-4FAE-BEEF-4FE999D415AE}"/>
          </ac:picMkLst>
        </pc:picChg>
      </pc:sldChg>
      <pc:sldChg chg="addSp delSp modSp new mod modNotesTx">
        <pc:chgData name="李清伟" userId="14859960-381b-44bf-9972-b06584a34612" providerId="ADAL" clId="{5967985A-B88C-45DC-85C7-F2014993AB86}" dt="2023-12-05T09:40:48.661" v="6201" actId="20577"/>
        <pc:sldMkLst>
          <pc:docMk/>
          <pc:sldMk cId="650946741" sldId="276"/>
        </pc:sldMkLst>
        <pc:spChg chg="mod">
          <ac:chgData name="李清伟" userId="14859960-381b-44bf-9972-b06584a34612" providerId="ADAL" clId="{5967985A-B88C-45DC-85C7-F2014993AB86}" dt="2023-12-05T07:28:01.117" v="2275"/>
          <ac:spMkLst>
            <pc:docMk/>
            <pc:sldMk cId="650946741" sldId="276"/>
            <ac:spMk id="2" creationId="{A9756EAD-A3E2-4241-A3E1-BB5094425043}"/>
          </ac:spMkLst>
        </pc:spChg>
        <pc:spChg chg="mod">
          <ac:chgData name="李清伟" userId="14859960-381b-44bf-9972-b06584a34612" providerId="ADAL" clId="{5967985A-B88C-45DC-85C7-F2014993AB86}" dt="2023-12-05T07:28:38.131" v="2322"/>
          <ac:spMkLst>
            <pc:docMk/>
            <pc:sldMk cId="650946741" sldId="276"/>
            <ac:spMk id="5" creationId="{9DB7B899-9467-48D3-B77A-79213EF38D8D}"/>
          </ac:spMkLst>
        </pc:spChg>
        <pc:spChg chg="add mod">
          <ac:chgData name="李清伟" userId="14859960-381b-44bf-9972-b06584a34612" providerId="ADAL" clId="{5967985A-B88C-45DC-85C7-F2014993AB86}" dt="2023-12-05T07:30:12.663" v="2340" actId="1076"/>
          <ac:spMkLst>
            <pc:docMk/>
            <pc:sldMk cId="650946741" sldId="276"/>
            <ac:spMk id="8" creationId="{2E3B9859-5BC1-4B78-996A-4FBE38E4E50E}"/>
          </ac:spMkLst>
        </pc:spChg>
        <pc:spChg chg="add del mod">
          <ac:chgData name="李清伟" userId="14859960-381b-44bf-9972-b06584a34612" providerId="ADAL" clId="{5967985A-B88C-45DC-85C7-F2014993AB86}" dt="2023-12-05T07:30:45.013" v="2348" actId="478"/>
          <ac:spMkLst>
            <pc:docMk/>
            <pc:sldMk cId="650946741" sldId="276"/>
            <ac:spMk id="9" creationId="{6D94D097-CEFF-43A5-9F7D-2C22249F5EF2}"/>
          </ac:spMkLst>
        </pc:spChg>
        <pc:spChg chg="add mod">
          <ac:chgData name="李清伟" userId="14859960-381b-44bf-9972-b06584a34612" providerId="ADAL" clId="{5967985A-B88C-45DC-85C7-F2014993AB86}" dt="2023-12-05T07:30:18.167" v="2342" actId="571"/>
          <ac:spMkLst>
            <pc:docMk/>
            <pc:sldMk cId="650946741" sldId="276"/>
            <ac:spMk id="10" creationId="{28AB6BC3-950E-4F43-912D-9FDF1E643C74}"/>
          </ac:spMkLst>
        </pc:spChg>
        <pc:spChg chg="add del mod">
          <ac:chgData name="李清伟" userId="14859960-381b-44bf-9972-b06584a34612" providerId="ADAL" clId="{5967985A-B88C-45DC-85C7-F2014993AB86}" dt="2023-12-05T07:30:35.320" v="2347" actId="478"/>
          <ac:spMkLst>
            <pc:docMk/>
            <pc:sldMk cId="650946741" sldId="276"/>
            <ac:spMk id="11" creationId="{F0489B05-CA62-4338-940D-8FD6EFA9FD44}"/>
          </ac:spMkLst>
        </pc:spChg>
        <pc:picChg chg="add mod">
          <ac:chgData name="李清伟" userId="14859960-381b-44bf-9972-b06584a34612" providerId="ADAL" clId="{5967985A-B88C-45DC-85C7-F2014993AB86}" dt="2023-12-05T07:29:22.894" v="2338" actId="1076"/>
          <ac:picMkLst>
            <pc:docMk/>
            <pc:sldMk cId="650946741" sldId="276"/>
            <ac:picMk id="7" creationId="{E3E1716F-6B45-4926-849C-4D075084A506}"/>
          </ac:picMkLst>
        </pc:picChg>
      </pc:sldChg>
      <pc:sldChg chg="addSp modSp new mod modNotesTx">
        <pc:chgData name="李清伟" userId="14859960-381b-44bf-9972-b06584a34612" providerId="ADAL" clId="{5967985A-B88C-45DC-85C7-F2014993AB86}" dt="2023-12-05T09:41:55.746" v="6236" actId="5793"/>
        <pc:sldMkLst>
          <pc:docMk/>
          <pc:sldMk cId="1860028699" sldId="277"/>
        </pc:sldMkLst>
        <pc:spChg chg="mod">
          <ac:chgData name="李清伟" userId="14859960-381b-44bf-9972-b06584a34612" providerId="ADAL" clId="{5967985A-B88C-45DC-85C7-F2014993AB86}" dt="2023-12-05T07:30:56.165" v="2359"/>
          <ac:spMkLst>
            <pc:docMk/>
            <pc:sldMk cId="1860028699" sldId="277"/>
            <ac:spMk id="2" creationId="{E6F3FC4E-73A6-47FE-82CC-9CFA07BC6F0D}"/>
          </ac:spMkLst>
        </pc:spChg>
        <pc:spChg chg="mod">
          <ac:chgData name="李清伟" userId="14859960-381b-44bf-9972-b06584a34612" providerId="ADAL" clId="{5967985A-B88C-45DC-85C7-F2014993AB86}" dt="2023-12-05T09:41:14.960" v="6205" actId="113"/>
          <ac:spMkLst>
            <pc:docMk/>
            <pc:sldMk cId="1860028699" sldId="277"/>
            <ac:spMk id="5" creationId="{D19E9934-66F9-45D7-AA1F-D211951FCFA1}"/>
          </ac:spMkLst>
        </pc:spChg>
        <pc:picChg chg="add mod">
          <ac:chgData name="李清伟" userId="14859960-381b-44bf-9972-b06584a34612" providerId="ADAL" clId="{5967985A-B88C-45DC-85C7-F2014993AB86}" dt="2023-12-05T07:33:06.411" v="2436" actId="1076"/>
          <ac:picMkLst>
            <pc:docMk/>
            <pc:sldMk cId="1860028699" sldId="277"/>
            <ac:picMk id="7" creationId="{79BDB0D1-17AE-42AC-B090-F5FCFC6F270B}"/>
          </ac:picMkLst>
        </pc:picChg>
      </pc:sldChg>
      <pc:sldChg chg="addSp modSp new mod modClrScheme chgLayout">
        <pc:chgData name="李清伟" userId="14859960-381b-44bf-9972-b06584a34612" providerId="ADAL" clId="{5967985A-B88C-45DC-85C7-F2014993AB86}" dt="2023-12-05T09:47:00.895" v="6480"/>
        <pc:sldMkLst>
          <pc:docMk/>
          <pc:sldMk cId="2513294725" sldId="278"/>
        </pc:sldMkLst>
        <pc:spChg chg="add mod">
          <ac:chgData name="李清伟" userId="14859960-381b-44bf-9972-b06584a34612" providerId="ADAL" clId="{5967985A-B88C-45DC-85C7-F2014993AB86}" dt="2023-12-05T07:49:29.050" v="2687" actId="20577"/>
          <ac:spMkLst>
            <pc:docMk/>
            <pc:sldMk cId="2513294725" sldId="278"/>
            <ac:spMk id="2" creationId="{B918C4B1-11FC-4D84-9748-F1D475D7B4FB}"/>
          </ac:spMkLst>
        </pc:spChg>
        <pc:spChg chg="add mod">
          <ac:chgData name="李清伟" userId="14859960-381b-44bf-9972-b06584a34612" providerId="ADAL" clId="{5967985A-B88C-45DC-85C7-F2014993AB86}" dt="2023-12-05T09:47:00.895" v="6480"/>
          <ac:spMkLst>
            <pc:docMk/>
            <pc:sldMk cId="2513294725" sldId="278"/>
            <ac:spMk id="3" creationId="{CFB2F77B-1DB7-424B-8735-67ECFA05794C}"/>
          </ac:spMkLst>
        </pc:spChg>
      </pc:sldChg>
      <pc:sldChg chg="modSp new mod modNotesTx">
        <pc:chgData name="李清伟" userId="14859960-381b-44bf-9972-b06584a34612" providerId="ADAL" clId="{5967985A-B88C-45DC-85C7-F2014993AB86}" dt="2023-12-05T10:15:16.421" v="7321" actId="12"/>
        <pc:sldMkLst>
          <pc:docMk/>
          <pc:sldMk cId="256660845" sldId="279"/>
        </pc:sldMkLst>
        <pc:spChg chg="mod">
          <ac:chgData name="李清伟" userId="14859960-381b-44bf-9972-b06584a34612" providerId="ADAL" clId="{5967985A-B88C-45DC-85C7-F2014993AB86}" dt="2023-12-05T09:22:45.273" v="5790"/>
          <ac:spMkLst>
            <pc:docMk/>
            <pc:sldMk cId="256660845" sldId="279"/>
            <ac:spMk id="2" creationId="{AE424DEF-5306-45A1-B9CD-6C90A8D7B74C}"/>
          </ac:spMkLst>
        </pc:spChg>
        <pc:spChg chg="mod">
          <ac:chgData name="李清伟" userId="14859960-381b-44bf-9972-b06584a34612" providerId="ADAL" clId="{5967985A-B88C-45DC-85C7-F2014993AB86}" dt="2023-12-05T10:15:16.421" v="7321" actId="12"/>
          <ac:spMkLst>
            <pc:docMk/>
            <pc:sldMk cId="256660845" sldId="279"/>
            <ac:spMk id="5" creationId="{823BDC34-6A18-4C97-9277-2FCC701818BE}"/>
          </ac:spMkLst>
        </pc:spChg>
      </pc:sldChg>
      <pc:sldChg chg="modSp new mod">
        <pc:chgData name="李清伟" userId="14859960-381b-44bf-9972-b06584a34612" providerId="ADAL" clId="{5967985A-B88C-45DC-85C7-F2014993AB86}" dt="2023-12-05T09:49:50.566" v="6583" actId="207"/>
        <pc:sldMkLst>
          <pc:docMk/>
          <pc:sldMk cId="1902997303" sldId="280"/>
        </pc:sldMkLst>
        <pc:spChg chg="mod">
          <ac:chgData name="李清伟" userId="14859960-381b-44bf-9972-b06584a34612" providerId="ADAL" clId="{5967985A-B88C-45DC-85C7-F2014993AB86}" dt="2023-12-05T07:49:18.817" v="2669"/>
          <ac:spMkLst>
            <pc:docMk/>
            <pc:sldMk cId="1902997303" sldId="280"/>
            <ac:spMk id="2" creationId="{32233F50-60BE-4389-891A-8C3780E66F55}"/>
          </ac:spMkLst>
        </pc:spChg>
        <pc:spChg chg="mod">
          <ac:chgData name="李清伟" userId="14859960-381b-44bf-9972-b06584a34612" providerId="ADAL" clId="{5967985A-B88C-45DC-85C7-F2014993AB86}" dt="2023-12-05T09:49:50.566" v="6583" actId="207"/>
          <ac:spMkLst>
            <pc:docMk/>
            <pc:sldMk cId="1902997303" sldId="280"/>
            <ac:spMk id="5" creationId="{C6E14A40-0D99-4504-8E96-5A92E6C00E95}"/>
          </ac:spMkLst>
        </pc:spChg>
      </pc:sldChg>
      <pc:sldChg chg="addSp modSp new mod modNotesTx">
        <pc:chgData name="李清伟" userId="14859960-381b-44bf-9972-b06584a34612" providerId="ADAL" clId="{5967985A-B88C-45DC-85C7-F2014993AB86}" dt="2023-12-05T09:52:54.524" v="6670" actId="15"/>
        <pc:sldMkLst>
          <pc:docMk/>
          <pc:sldMk cId="1156230632" sldId="281"/>
        </pc:sldMkLst>
        <pc:spChg chg="mod">
          <ac:chgData name="李清伟" userId="14859960-381b-44bf-9972-b06584a34612" providerId="ADAL" clId="{5967985A-B88C-45DC-85C7-F2014993AB86}" dt="2023-12-05T07:55:15.333" v="2904"/>
          <ac:spMkLst>
            <pc:docMk/>
            <pc:sldMk cId="1156230632" sldId="281"/>
            <ac:spMk id="2" creationId="{EC87B79D-C942-4E59-9197-40E116E2844D}"/>
          </ac:spMkLst>
        </pc:spChg>
        <pc:spChg chg="mod">
          <ac:chgData name="李清伟" userId="14859960-381b-44bf-9972-b06584a34612" providerId="ADAL" clId="{5967985A-B88C-45DC-85C7-F2014993AB86}" dt="2023-12-05T09:52:54.524" v="6670" actId="15"/>
          <ac:spMkLst>
            <pc:docMk/>
            <pc:sldMk cId="1156230632" sldId="281"/>
            <ac:spMk id="5" creationId="{72424D7C-0E50-452E-B6ED-D24D61EA1F11}"/>
          </ac:spMkLst>
        </pc:spChg>
        <pc:spChg chg="add mod">
          <ac:chgData name="李清伟" userId="14859960-381b-44bf-9972-b06584a34612" providerId="ADAL" clId="{5967985A-B88C-45DC-85C7-F2014993AB86}" dt="2023-12-05T08:43:27.598" v="3686" actId="1076"/>
          <ac:spMkLst>
            <pc:docMk/>
            <pc:sldMk cId="1156230632" sldId="281"/>
            <ac:spMk id="8" creationId="{F34A287E-BF59-422E-AA58-A3D80F5FB76C}"/>
          </ac:spMkLst>
        </pc:spChg>
        <pc:spChg chg="add mod">
          <ac:chgData name="李清伟" userId="14859960-381b-44bf-9972-b06584a34612" providerId="ADAL" clId="{5967985A-B88C-45DC-85C7-F2014993AB86}" dt="2023-12-05T08:43:24.013" v="3685" actId="20577"/>
          <ac:spMkLst>
            <pc:docMk/>
            <pc:sldMk cId="1156230632" sldId="281"/>
            <ac:spMk id="9" creationId="{07A06620-5C56-4744-BD48-AA8C82450BC8}"/>
          </ac:spMkLst>
        </pc:spChg>
        <pc:picChg chg="add mod">
          <ac:chgData name="李清伟" userId="14859960-381b-44bf-9972-b06584a34612" providerId="ADAL" clId="{5967985A-B88C-45DC-85C7-F2014993AB86}" dt="2023-12-05T08:15:10.379" v="3128" actId="1076"/>
          <ac:picMkLst>
            <pc:docMk/>
            <pc:sldMk cId="1156230632" sldId="281"/>
            <ac:picMk id="7" creationId="{9B38865E-AAA9-4BE3-B845-3FBCDF0EAA29}"/>
          </ac:picMkLst>
        </pc:picChg>
      </pc:sldChg>
      <pc:sldChg chg="addSp delSp modSp new mod modNotesTx">
        <pc:chgData name="李清伟" userId="14859960-381b-44bf-9972-b06584a34612" providerId="ADAL" clId="{5967985A-B88C-45DC-85C7-F2014993AB86}" dt="2023-12-05T10:12:17.306" v="7306" actId="164"/>
        <pc:sldMkLst>
          <pc:docMk/>
          <pc:sldMk cId="689681130" sldId="282"/>
        </pc:sldMkLst>
        <pc:spChg chg="mod">
          <ac:chgData name="李清伟" userId="14859960-381b-44bf-9972-b06584a34612" providerId="ADAL" clId="{5967985A-B88C-45DC-85C7-F2014993AB86}" dt="2023-12-05T08:47:34.711" v="3962"/>
          <ac:spMkLst>
            <pc:docMk/>
            <pc:sldMk cId="689681130" sldId="282"/>
            <ac:spMk id="2" creationId="{39B98BEA-C141-4814-87EE-FC499AB1A810}"/>
          </ac:spMkLst>
        </pc:spChg>
        <pc:spChg chg="mod">
          <ac:chgData name="李清伟" userId="14859960-381b-44bf-9972-b06584a34612" providerId="ADAL" clId="{5967985A-B88C-45DC-85C7-F2014993AB86}" dt="2023-12-05T09:58:57.480" v="6946" actId="20577"/>
          <ac:spMkLst>
            <pc:docMk/>
            <pc:sldMk cId="689681130" sldId="282"/>
            <ac:spMk id="5" creationId="{CEED56B0-972A-440A-88C3-357EAE8083BB}"/>
          </ac:spMkLst>
        </pc:spChg>
        <pc:spChg chg="add mod">
          <ac:chgData name="李清伟" userId="14859960-381b-44bf-9972-b06584a34612" providerId="ADAL" clId="{5967985A-B88C-45DC-85C7-F2014993AB86}" dt="2023-12-05T09:59:40.049" v="6984" actId="1076"/>
          <ac:spMkLst>
            <pc:docMk/>
            <pc:sldMk cId="689681130" sldId="282"/>
            <ac:spMk id="8" creationId="{A349E320-04B6-47D0-9132-B8B90621DF2F}"/>
          </ac:spMkLst>
        </pc:spChg>
        <pc:spChg chg="add mod">
          <ac:chgData name="李清伟" userId="14859960-381b-44bf-9972-b06584a34612" providerId="ADAL" clId="{5967985A-B88C-45DC-85C7-F2014993AB86}" dt="2023-12-05T10:12:17.306" v="7306" actId="164"/>
          <ac:spMkLst>
            <pc:docMk/>
            <pc:sldMk cId="689681130" sldId="282"/>
            <ac:spMk id="9" creationId="{9295B8B3-65CA-41D3-BE0B-4DD622AB6C1F}"/>
          </ac:spMkLst>
        </pc:spChg>
        <pc:spChg chg="add mod">
          <ac:chgData name="李清伟" userId="14859960-381b-44bf-9972-b06584a34612" providerId="ADAL" clId="{5967985A-B88C-45DC-85C7-F2014993AB86}" dt="2023-12-05T10:12:17.306" v="7306" actId="164"/>
          <ac:spMkLst>
            <pc:docMk/>
            <pc:sldMk cId="689681130" sldId="282"/>
            <ac:spMk id="10" creationId="{D0B51AF8-B94F-4A8A-8632-F3976D6AE812}"/>
          </ac:spMkLst>
        </pc:spChg>
        <pc:spChg chg="add del mod">
          <ac:chgData name="李清伟" userId="14859960-381b-44bf-9972-b06584a34612" providerId="ADAL" clId="{5967985A-B88C-45DC-85C7-F2014993AB86}" dt="2023-12-05T10:00:36.431" v="6996" actId="21"/>
          <ac:spMkLst>
            <pc:docMk/>
            <pc:sldMk cId="689681130" sldId="282"/>
            <ac:spMk id="11" creationId="{26309264-970E-463A-A80D-4241B71A73F9}"/>
          </ac:spMkLst>
        </pc:spChg>
        <pc:spChg chg="add del mod">
          <ac:chgData name="李清伟" userId="14859960-381b-44bf-9972-b06584a34612" providerId="ADAL" clId="{5967985A-B88C-45DC-85C7-F2014993AB86}" dt="2023-12-05T09:59:44.961" v="6987" actId="478"/>
          <ac:spMkLst>
            <pc:docMk/>
            <pc:sldMk cId="689681130" sldId="282"/>
            <ac:spMk id="12" creationId="{315EADC4-3254-468F-8F5F-8F13978393B8}"/>
          </ac:spMkLst>
        </pc:spChg>
        <pc:grpChg chg="add mod">
          <ac:chgData name="李清伟" userId="14859960-381b-44bf-9972-b06584a34612" providerId="ADAL" clId="{5967985A-B88C-45DC-85C7-F2014993AB86}" dt="2023-12-05T10:12:17.306" v="7306" actId="164"/>
          <ac:grpSpMkLst>
            <pc:docMk/>
            <pc:sldMk cId="689681130" sldId="282"/>
            <ac:grpSpMk id="13" creationId="{487884FE-A490-4731-AA5B-19041907B915}"/>
          </ac:grpSpMkLst>
        </pc:grpChg>
        <pc:picChg chg="add mod">
          <ac:chgData name="李清伟" userId="14859960-381b-44bf-9972-b06584a34612" providerId="ADAL" clId="{5967985A-B88C-45DC-85C7-F2014993AB86}" dt="2023-12-05T10:12:17.306" v="7306" actId="164"/>
          <ac:picMkLst>
            <pc:docMk/>
            <pc:sldMk cId="689681130" sldId="282"/>
            <ac:picMk id="7" creationId="{D2CA0661-94A6-4629-890F-B55A57BCFF16}"/>
          </ac:picMkLst>
        </pc:picChg>
      </pc:sldChg>
      <pc:sldChg chg="addSp delSp modSp new mod modNotesTx">
        <pc:chgData name="李清伟" userId="14859960-381b-44bf-9972-b06584a34612" providerId="ADAL" clId="{5967985A-B88C-45DC-85C7-F2014993AB86}" dt="2023-12-05T10:14:38.195" v="7314" actId="1076"/>
        <pc:sldMkLst>
          <pc:docMk/>
          <pc:sldMk cId="295130907" sldId="283"/>
        </pc:sldMkLst>
        <pc:spChg chg="mod">
          <ac:chgData name="李清伟" userId="14859960-381b-44bf-9972-b06584a34612" providerId="ADAL" clId="{5967985A-B88C-45DC-85C7-F2014993AB86}" dt="2023-12-05T08:48:49.459" v="4015"/>
          <ac:spMkLst>
            <pc:docMk/>
            <pc:sldMk cId="295130907" sldId="283"/>
            <ac:spMk id="2" creationId="{00EA559E-A570-4EF7-9821-4250B72C9D2D}"/>
          </ac:spMkLst>
        </pc:spChg>
        <pc:spChg chg="mod">
          <ac:chgData name="李清伟" userId="14859960-381b-44bf-9972-b06584a34612" providerId="ADAL" clId="{5967985A-B88C-45DC-85C7-F2014993AB86}" dt="2023-12-05T10:14:34.789" v="7313"/>
          <ac:spMkLst>
            <pc:docMk/>
            <pc:sldMk cId="295130907" sldId="283"/>
            <ac:spMk id="5" creationId="{7FDD6598-59EE-46C7-8368-A4282EAFDF6F}"/>
          </ac:spMkLst>
        </pc:spChg>
        <pc:spChg chg="add del mod">
          <ac:chgData name="李清伟" userId="14859960-381b-44bf-9972-b06584a34612" providerId="ADAL" clId="{5967985A-B88C-45DC-85C7-F2014993AB86}" dt="2023-12-05T08:51:40.765" v="4208"/>
          <ac:spMkLst>
            <pc:docMk/>
            <pc:sldMk cId="295130907" sldId="283"/>
            <ac:spMk id="8" creationId="{7C8E0E8B-22A5-4F41-9963-F8F5BF6E063D}"/>
          </ac:spMkLst>
        </pc:spChg>
        <pc:spChg chg="add del mod">
          <ac:chgData name="李清伟" userId="14859960-381b-44bf-9972-b06584a34612" providerId="ADAL" clId="{5967985A-B88C-45DC-85C7-F2014993AB86}" dt="2023-12-05T08:55:14.942" v="4345" actId="478"/>
          <ac:spMkLst>
            <pc:docMk/>
            <pc:sldMk cId="295130907" sldId="283"/>
            <ac:spMk id="9" creationId="{D88CC796-3628-47A2-85B0-2618E2AC575B}"/>
          </ac:spMkLst>
        </pc:spChg>
        <pc:spChg chg="add mod">
          <ac:chgData name="李清伟" userId="14859960-381b-44bf-9972-b06584a34612" providerId="ADAL" clId="{5967985A-B88C-45DC-85C7-F2014993AB86}" dt="2023-12-05T10:01:30.890" v="7026"/>
          <ac:spMkLst>
            <pc:docMk/>
            <pc:sldMk cId="295130907" sldId="283"/>
            <ac:spMk id="11" creationId="{9DCDD7BE-8C62-45B7-B3BC-7721BBF0FC0A}"/>
          </ac:spMkLst>
        </pc:spChg>
        <pc:spChg chg="add mod">
          <ac:chgData name="李清伟" userId="14859960-381b-44bf-9972-b06584a34612" providerId="ADAL" clId="{5967985A-B88C-45DC-85C7-F2014993AB86}" dt="2023-12-05T10:00:57.496" v="7004" actId="14100"/>
          <ac:spMkLst>
            <pc:docMk/>
            <pc:sldMk cId="295130907" sldId="283"/>
            <ac:spMk id="12" creationId="{AA3A6E42-8D06-4495-9CEF-C453FF0C76B6}"/>
          </ac:spMkLst>
        </pc:spChg>
        <pc:spChg chg="add mod">
          <ac:chgData name="李清伟" userId="14859960-381b-44bf-9972-b06584a34612" providerId="ADAL" clId="{5967985A-B88C-45DC-85C7-F2014993AB86}" dt="2023-12-05T10:01:25.272" v="7022" actId="1076"/>
          <ac:spMkLst>
            <pc:docMk/>
            <pc:sldMk cId="295130907" sldId="283"/>
            <ac:spMk id="15" creationId="{F590F8DD-4599-41BD-84C7-D8C5DD3C6954}"/>
          </ac:spMkLst>
        </pc:spChg>
        <pc:spChg chg="add mod">
          <ac:chgData name="李清伟" userId="14859960-381b-44bf-9972-b06584a34612" providerId="ADAL" clId="{5967985A-B88C-45DC-85C7-F2014993AB86}" dt="2023-12-05T10:02:11.331" v="7028"/>
          <ac:spMkLst>
            <pc:docMk/>
            <pc:sldMk cId="295130907" sldId="283"/>
            <ac:spMk id="16" creationId="{BAB22A0F-53FC-4D41-8BED-131D505C4DCA}"/>
          </ac:spMkLst>
        </pc:spChg>
        <pc:spChg chg="add mod">
          <ac:chgData name="李清伟" userId="14859960-381b-44bf-9972-b06584a34612" providerId="ADAL" clId="{5967985A-B88C-45DC-85C7-F2014993AB86}" dt="2023-12-05T10:14:38.195" v="7314" actId="1076"/>
          <ac:spMkLst>
            <pc:docMk/>
            <pc:sldMk cId="295130907" sldId="283"/>
            <ac:spMk id="17" creationId="{02C98157-0967-4254-A3E4-56C28366BAED}"/>
          </ac:spMkLst>
        </pc:spChg>
        <pc:picChg chg="add del mod">
          <ac:chgData name="李清伟" userId="14859960-381b-44bf-9972-b06584a34612" providerId="ADAL" clId="{5967985A-B88C-45DC-85C7-F2014993AB86}" dt="2023-12-05T08:55:06.218" v="4338" actId="478"/>
          <ac:picMkLst>
            <pc:docMk/>
            <pc:sldMk cId="295130907" sldId="283"/>
            <ac:picMk id="7" creationId="{5F98D5A7-AC48-4E54-9259-60D9C3DA1A3B}"/>
          </ac:picMkLst>
        </pc:picChg>
        <pc:picChg chg="add mod modCrop">
          <ac:chgData name="李清伟" userId="14859960-381b-44bf-9972-b06584a34612" providerId="ADAL" clId="{5967985A-B88C-45DC-85C7-F2014993AB86}" dt="2023-12-05T10:00:38.855" v="6998" actId="1076"/>
          <ac:picMkLst>
            <pc:docMk/>
            <pc:sldMk cId="295130907" sldId="283"/>
            <ac:picMk id="10" creationId="{379BD993-D994-4168-8A49-813610E93DB9}"/>
          </ac:picMkLst>
        </pc:picChg>
        <pc:cxnChg chg="add mod">
          <ac:chgData name="李清伟" userId="14859960-381b-44bf-9972-b06584a34612" providerId="ADAL" clId="{5967985A-B88C-45DC-85C7-F2014993AB86}" dt="2023-12-05T10:01:15.556" v="7008" actId="1582"/>
          <ac:cxnSpMkLst>
            <pc:docMk/>
            <pc:sldMk cId="295130907" sldId="283"/>
            <ac:cxnSpMk id="14" creationId="{9750F2DC-7C96-45F1-9737-6E367482FE7E}"/>
          </ac:cxnSpMkLst>
        </pc:cxnChg>
      </pc:sldChg>
      <pc:sldChg chg="addSp delSp modSp new mod modNotesTx">
        <pc:chgData name="李清伟" userId="14859960-381b-44bf-9972-b06584a34612" providerId="ADAL" clId="{5967985A-B88C-45DC-85C7-F2014993AB86}" dt="2023-12-05T10:14:48.961" v="7316" actId="14100"/>
        <pc:sldMkLst>
          <pc:docMk/>
          <pc:sldMk cId="1726732158" sldId="284"/>
        </pc:sldMkLst>
        <pc:spChg chg="mod">
          <ac:chgData name="李清伟" userId="14859960-381b-44bf-9972-b06584a34612" providerId="ADAL" clId="{5967985A-B88C-45DC-85C7-F2014993AB86}" dt="2023-12-05T08:54:56.606" v="4332" actId="20577"/>
          <ac:spMkLst>
            <pc:docMk/>
            <pc:sldMk cId="1726732158" sldId="284"/>
            <ac:spMk id="2" creationId="{076B0F8F-FC20-4839-B65F-BF8847350E74}"/>
          </ac:spMkLst>
        </pc:spChg>
        <pc:spChg chg="mod">
          <ac:chgData name="李清伟" userId="14859960-381b-44bf-9972-b06584a34612" providerId="ADAL" clId="{5967985A-B88C-45DC-85C7-F2014993AB86}" dt="2023-12-05T10:14:48.961" v="7316" actId="14100"/>
          <ac:spMkLst>
            <pc:docMk/>
            <pc:sldMk cId="1726732158" sldId="284"/>
            <ac:spMk id="5" creationId="{2FCBDE08-294E-449A-AB6D-BE33F938EF6D}"/>
          </ac:spMkLst>
        </pc:spChg>
        <pc:spChg chg="add mod">
          <ac:chgData name="李清伟" userId="14859960-381b-44bf-9972-b06584a34612" providerId="ADAL" clId="{5967985A-B88C-45DC-85C7-F2014993AB86}" dt="2023-12-05T09:00:39.293" v="4673" actId="14100"/>
          <ac:spMkLst>
            <pc:docMk/>
            <pc:sldMk cId="1726732158" sldId="284"/>
            <ac:spMk id="8" creationId="{6E406AC7-DD4C-4594-9859-F0300A4AB00B}"/>
          </ac:spMkLst>
        </pc:spChg>
        <pc:spChg chg="add del mod">
          <ac:chgData name="李清伟" userId="14859960-381b-44bf-9972-b06584a34612" providerId="ADAL" clId="{5967985A-B88C-45DC-85C7-F2014993AB86}" dt="2023-12-05T09:00:12.726" v="4644" actId="478"/>
          <ac:spMkLst>
            <pc:docMk/>
            <pc:sldMk cId="1726732158" sldId="284"/>
            <ac:spMk id="9" creationId="{A9FD272C-EE42-4563-A96C-77616BB06691}"/>
          </ac:spMkLst>
        </pc:spChg>
        <pc:picChg chg="add mod">
          <ac:chgData name="李清伟" userId="14859960-381b-44bf-9972-b06584a34612" providerId="ADAL" clId="{5967985A-B88C-45DC-85C7-F2014993AB86}" dt="2023-12-05T08:58:18.515" v="4573" actId="1076"/>
          <ac:picMkLst>
            <pc:docMk/>
            <pc:sldMk cId="1726732158" sldId="284"/>
            <ac:picMk id="7" creationId="{994C9E08-190B-4D8D-8F84-C79103C150D5}"/>
          </ac:picMkLst>
        </pc:picChg>
      </pc:sldChg>
      <pc:sldChg chg="addSp modSp new mod modClrScheme chgLayout">
        <pc:chgData name="李清伟" userId="14859960-381b-44bf-9972-b06584a34612" providerId="ADAL" clId="{5967985A-B88C-45DC-85C7-F2014993AB86}" dt="2023-12-05T10:03:38.577" v="7046"/>
        <pc:sldMkLst>
          <pc:docMk/>
          <pc:sldMk cId="3422239803" sldId="285"/>
        </pc:sldMkLst>
        <pc:spChg chg="add mod">
          <ac:chgData name="李清伟" userId="14859960-381b-44bf-9972-b06584a34612" providerId="ADAL" clId="{5967985A-B88C-45DC-85C7-F2014993AB86}" dt="2023-12-05T09:01:16.360" v="4685"/>
          <ac:spMkLst>
            <pc:docMk/>
            <pc:sldMk cId="3422239803" sldId="285"/>
            <ac:spMk id="2" creationId="{55E6F9FC-DA55-4E54-A84E-CB3011002220}"/>
          </ac:spMkLst>
        </pc:spChg>
        <pc:spChg chg="add mod">
          <ac:chgData name="李清伟" userId="14859960-381b-44bf-9972-b06584a34612" providerId="ADAL" clId="{5967985A-B88C-45DC-85C7-F2014993AB86}" dt="2023-12-05T10:03:38.577" v="7046"/>
          <ac:spMkLst>
            <pc:docMk/>
            <pc:sldMk cId="3422239803" sldId="285"/>
            <ac:spMk id="3" creationId="{F26A6D8F-FC30-4B73-AD25-F4B59D840511}"/>
          </ac:spMkLst>
        </pc:spChg>
      </pc:sldChg>
      <pc:sldChg chg="modSp new mod">
        <pc:chgData name="李清伟" userId="14859960-381b-44bf-9972-b06584a34612" providerId="ADAL" clId="{5967985A-B88C-45DC-85C7-F2014993AB86}" dt="2023-12-05T10:04:12.023" v="7066" actId="20577"/>
        <pc:sldMkLst>
          <pc:docMk/>
          <pc:sldMk cId="3169968422" sldId="286"/>
        </pc:sldMkLst>
        <pc:spChg chg="mod">
          <ac:chgData name="李清伟" userId="14859960-381b-44bf-9972-b06584a34612" providerId="ADAL" clId="{5967985A-B88C-45DC-85C7-F2014993AB86}" dt="2023-12-05T09:03:13.456" v="4794"/>
          <ac:spMkLst>
            <pc:docMk/>
            <pc:sldMk cId="3169968422" sldId="286"/>
            <ac:spMk id="2" creationId="{30338F8A-C168-472D-BE83-D8D4DFC81662}"/>
          </ac:spMkLst>
        </pc:spChg>
        <pc:spChg chg="mod">
          <ac:chgData name="李清伟" userId="14859960-381b-44bf-9972-b06584a34612" providerId="ADAL" clId="{5967985A-B88C-45DC-85C7-F2014993AB86}" dt="2023-12-05T10:04:12.023" v="7066" actId="20577"/>
          <ac:spMkLst>
            <pc:docMk/>
            <pc:sldMk cId="3169968422" sldId="286"/>
            <ac:spMk id="5" creationId="{A9584D22-715E-4554-8930-D3A5D0BF1406}"/>
          </ac:spMkLst>
        </pc:spChg>
      </pc:sldChg>
      <pc:sldChg chg="modSp new mod">
        <pc:chgData name="李清伟" userId="14859960-381b-44bf-9972-b06584a34612" providerId="ADAL" clId="{5967985A-B88C-45DC-85C7-F2014993AB86}" dt="2023-12-05T10:12:38.094" v="7309" actId="15"/>
        <pc:sldMkLst>
          <pc:docMk/>
          <pc:sldMk cId="1841092311" sldId="287"/>
        </pc:sldMkLst>
        <pc:spChg chg="mod">
          <ac:chgData name="李清伟" userId="14859960-381b-44bf-9972-b06584a34612" providerId="ADAL" clId="{5967985A-B88C-45DC-85C7-F2014993AB86}" dt="2023-12-05T09:05:25.281" v="4889"/>
          <ac:spMkLst>
            <pc:docMk/>
            <pc:sldMk cId="1841092311" sldId="287"/>
            <ac:spMk id="2" creationId="{B7B4A1EB-259E-4B6A-B847-3882B9F28789}"/>
          </ac:spMkLst>
        </pc:spChg>
        <pc:spChg chg="mod">
          <ac:chgData name="李清伟" userId="14859960-381b-44bf-9972-b06584a34612" providerId="ADAL" clId="{5967985A-B88C-45DC-85C7-F2014993AB86}" dt="2023-12-05T10:12:38.094" v="7309" actId="15"/>
          <ac:spMkLst>
            <pc:docMk/>
            <pc:sldMk cId="1841092311" sldId="287"/>
            <ac:spMk id="5" creationId="{9B48D169-2251-4701-9864-7166120F5515}"/>
          </ac:spMkLst>
        </pc:spChg>
      </pc:sldChg>
      <pc:sldChg chg="addSp delSp modSp new mod modNotesTx">
        <pc:chgData name="李清伟" userId="14859960-381b-44bf-9972-b06584a34612" providerId="ADAL" clId="{5967985A-B88C-45DC-85C7-F2014993AB86}" dt="2023-12-05T10:06:31.674" v="7093" actId="207"/>
        <pc:sldMkLst>
          <pc:docMk/>
          <pc:sldMk cId="1108235969" sldId="288"/>
        </pc:sldMkLst>
        <pc:spChg chg="mod">
          <ac:chgData name="李清伟" userId="14859960-381b-44bf-9972-b06584a34612" providerId="ADAL" clId="{5967985A-B88C-45DC-85C7-F2014993AB86}" dt="2023-12-05T09:06:46.591" v="4996"/>
          <ac:spMkLst>
            <pc:docMk/>
            <pc:sldMk cId="1108235969" sldId="288"/>
            <ac:spMk id="2" creationId="{5C5BCB51-8E6A-49D4-9A31-D094332934AB}"/>
          </ac:spMkLst>
        </pc:spChg>
        <pc:spChg chg="mod">
          <ac:chgData name="李清伟" userId="14859960-381b-44bf-9972-b06584a34612" providerId="ADAL" clId="{5967985A-B88C-45DC-85C7-F2014993AB86}" dt="2023-12-05T10:06:31.674" v="7093" actId="207"/>
          <ac:spMkLst>
            <pc:docMk/>
            <pc:sldMk cId="1108235969" sldId="288"/>
            <ac:spMk id="5" creationId="{386FE813-6C33-44D0-87AF-F03FCB9E7ABA}"/>
          </ac:spMkLst>
        </pc:spChg>
        <pc:spChg chg="add del">
          <ac:chgData name="李清伟" userId="14859960-381b-44bf-9972-b06584a34612" providerId="ADAL" clId="{5967985A-B88C-45DC-85C7-F2014993AB86}" dt="2023-12-05T09:09:53.508" v="5127"/>
          <ac:spMkLst>
            <pc:docMk/>
            <pc:sldMk cId="1108235969" sldId="288"/>
            <ac:spMk id="6" creationId="{75237344-3847-495E-921D-2A332DD40B44}"/>
          </ac:spMkLst>
        </pc:spChg>
        <pc:spChg chg="add del">
          <ac:chgData name="李清伟" userId="14859960-381b-44bf-9972-b06584a34612" providerId="ADAL" clId="{5967985A-B88C-45DC-85C7-F2014993AB86}" dt="2023-12-05T09:09:53.508" v="5127"/>
          <ac:spMkLst>
            <pc:docMk/>
            <pc:sldMk cId="1108235969" sldId="288"/>
            <ac:spMk id="7" creationId="{FE562C50-6DE8-4E7D-A426-4555CC006A09}"/>
          </ac:spMkLst>
        </pc:spChg>
        <pc:spChg chg="add del">
          <ac:chgData name="李清伟" userId="14859960-381b-44bf-9972-b06584a34612" providerId="ADAL" clId="{5967985A-B88C-45DC-85C7-F2014993AB86}" dt="2023-12-05T09:13:35.975" v="5283"/>
          <ac:spMkLst>
            <pc:docMk/>
            <pc:sldMk cId="1108235969" sldId="288"/>
            <ac:spMk id="10" creationId="{5571F1A1-F6E5-4362-A613-FAE142AF1BB8}"/>
          </ac:spMkLst>
        </pc:spChg>
        <pc:spChg chg="add del">
          <ac:chgData name="李清伟" userId="14859960-381b-44bf-9972-b06584a34612" providerId="ADAL" clId="{5967985A-B88C-45DC-85C7-F2014993AB86}" dt="2023-12-05T09:13:35.975" v="5283"/>
          <ac:spMkLst>
            <pc:docMk/>
            <pc:sldMk cId="1108235969" sldId="288"/>
            <ac:spMk id="11" creationId="{8B0F6F34-9B60-443B-A056-F5BCC06882A2}"/>
          </ac:spMkLst>
        </pc:spChg>
        <pc:picChg chg="add del mod">
          <ac:chgData name="李清伟" userId="14859960-381b-44bf-9972-b06584a34612" providerId="ADAL" clId="{5967985A-B88C-45DC-85C7-F2014993AB86}" dt="2023-12-05T09:13:34.854" v="5281" actId="478"/>
          <ac:picMkLst>
            <pc:docMk/>
            <pc:sldMk cId="1108235969" sldId="288"/>
            <ac:picMk id="9" creationId="{4ECEF774-ED5B-4A36-9D68-D9793DF812DC}"/>
          </ac:picMkLst>
        </pc:picChg>
        <pc:picChg chg="add mod">
          <ac:chgData name="李清伟" userId="14859960-381b-44bf-9972-b06584a34612" providerId="ADAL" clId="{5967985A-B88C-45DC-85C7-F2014993AB86}" dt="2023-12-05T09:13:47.080" v="5288" actId="14100"/>
          <ac:picMkLst>
            <pc:docMk/>
            <pc:sldMk cId="1108235969" sldId="288"/>
            <ac:picMk id="13" creationId="{98732EB9-2285-49ED-B47B-BEC4CB0458F6}"/>
          </ac:picMkLst>
        </pc:picChg>
      </pc:sldChg>
      <pc:sldChg chg="addSp delSp modSp new mod">
        <pc:chgData name="李清伟" userId="14859960-381b-44bf-9972-b06584a34612" providerId="ADAL" clId="{5967985A-B88C-45DC-85C7-F2014993AB86}" dt="2023-12-05T09:12:59.789" v="5276"/>
        <pc:sldMkLst>
          <pc:docMk/>
          <pc:sldMk cId="572645887" sldId="289"/>
        </pc:sldMkLst>
        <pc:spChg chg="mod">
          <ac:chgData name="李清伟" userId="14859960-381b-44bf-9972-b06584a34612" providerId="ADAL" clId="{5967985A-B88C-45DC-85C7-F2014993AB86}" dt="2023-12-05T09:12:33.975" v="5256" actId="20577"/>
          <ac:spMkLst>
            <pc:docMk/>
            <pc:sldMk cId="572645887" sldId="289"/>
            <ac:spMk id="2" creationId="{E0CE2DD3-2856-4D9B-A21F-0BFCEF9E8B0B}"/>
          </ac:spMkLst>
        </pc:spChg>
        <pc:spChg chg="mod">
          <ac:chgData name="李清伟" userId="14859960-381b-44bf-9972-b06584a34612" providerId="ADAL" clId="{5967985A-B88C-45DC-85C7-F2014993AB86}" dt="2023-12-05T09:12:59.789" v="5276"/>
          <ac:spMkLst>
            <pc:docMk/>
            <pc:sldMk cId="572645887" sldId="289"/>
            <ac:spMk id="5" creationId="{A2DB8DF7-3B06-4E13-9F62-6B7397227C2A}"/>
          </ac:spMkLst>
        </pc:spChg>
        <pc:spChg chg="add del">
          <ac:chgData name="李清伟" userId="14859960-381b-44bf-9972-b06584a34612" providerId="ADAL" clId="{5967985A-B88C-45DC-85C7-F2014993AB86}" dt="2023-12-05T09:12:43.832" v="5258"/>
          <ac:spMkLst>
            <pc:docMk/>
            <pc:sldMk cId="572645887" sldId="289"/>
            <ac:spMk id="6" creationId="{38DEC9EA-7EB4-46D1-8BD7-C06A4592A95D}"/>
          </ac:spMkLst>
        </pc:spChg>
        <pc:spChg chg="add del">
          <ac:chgData name="李清伟" userId="14859960-381b-44bf-9972-b06584a34612" providerId="ADAL" clId="{5967985A-B88C-45DC-85C7-F2014993AB86}" dt="2023-12-05T09:12:43.832" v="5258"/>
          <ac:spMkLst>
            <pc:docMk/>
            <pc:sldMk cId="572645887" sldId="289"/>
            <ac:spMk id="7" creationId="{AE33BE6E-5C79-44A0-97ED-CBBFD1217E3A}"/>
          </ac:spMkLst>
        </pc:spChg>
        <pc:picChg chg="add mod">
          <ac:chgData name="李清伟" userId="14859960-381b-44bf-9972-b06584a34612" providerId="ADAL" clId="{5967985A-B88C-45DC-85C7-F2014993AB86}" dt="2023-12-05T09:12:49.638" v="5260" actId="1076"/>
          <ac:picMkLst>
            <pc:docMk/>
            <pc:sldMk cId="572645887" sldId="289"/>
            <ac:picMk id="9" creationId="{82B72864-D708-4DDF-9D59-2044ED79FB4A}"/>
          </ac:picMkLst>
        </pc:picChg>
      </pc:sldChg>
      <pc:sldChg chg="addSp modSp new mod">
        <pc:chgData name="李清伟" userId="14859960-381b-44bf-9972-b06584a34612" providerId="ADAL" clId="{5967985A-B88C-45DC-85C7-F2014993AB86}" dt="2023-12-05T10:06:02.092" v="7078" actId="14100"/>
        <pc:sldMkLst>
          <pc:docMk/>
          <pc:sldMk cId="3920290436" sldId="290"/>
        </pc:sldMkLst>
        <pc:spChg chg="mod">
          <ac:chgData name="李清伟" userId="14859960-381b-44bf-9972-b06584a34612" providerId="ADAL" clId="{5967985A-B88C-45DC-85C7-F2014993AB86}" dt="2023-12-05T09:14:02.727" v="5293"/>
          <ac:spMkLst>
            <pc:docMk/>
            <pc:sldMk cId="3920290436" sldId="290"/>
            <ac:spMk id="2" creationId="{F737A8AE-C329-4E6D-86A0-6C5883B75504}"/>
          </ac:spMkLst>
        </pc:spChg>
        <pc:spChg chg="mod">
          <ac:chgData name="李清伟" userId="14859960-381b-44bf-9972-b06584a34612" providerId="ADAL" clId="{5967985A-B88C-45DC-85C7-F2014993AB86}" dt="2023-12-05T09:15:38.034" v="5387" actId="20577"/>
          <ac:spMkLst>
            <pc:docMk/>
            <pc:sldMk cId="3920290436" sldId="290"/>
            <ac:spMk id="5" creationId="{87470332-5ED1-4CED-B14C-C43769C6D94A}"/>
          </ac:spMkLst>
        </pc:spChg>
        <pc:spChg chg="add mod">
          <ac:chgData name="李清伟" userId="14859960-381b-44bf-9972-b06584a34612" providerId="ADAL" clId="{5967985A-B88C-45DC-85C7-F2014993AB86}" dt="2023-12-05T10:06:02.092" v="7078" actId="14100"/>
          <ac:spMkLst>
            <pc:docMk/>
            <pc:sldMk cId="3920290436" sldId="290"/>
            <ac:spMk id="8" creationId="{DF1745D0-7866-40CC-8CA0-40B97CEF3C03}"/>
          </ac:spMkLst>
        </pc:spChg>
        <pc:picChg chg="add mod">
          <ac:chgData name="李清伟" userId="14859960-381b-44bf-9972-b06584a34612" providerId="ADAL" clId="{5967985A-B88C-45DC-85C7-F2014993AB86}" dt="2023-12-05T09:14:53.151" v="5306" actId="14100"/>
          <ac:picMkLst>
            <pc:docMk/>
            <pc:sldMk cId="3920290436" sldId="290"/>
            <ac:picMk id="7" creationId="{435119DA-4656-4ED6-A004-89A1F09F7231}"/>
          </ac:picMkLst>
        </pc:picChg>
      </pc:sldChg>
      <pc:sldChg chg="addSp delSp modSp new mod">
        <pc:chgData name="李清伟" userId="14859960-381b-44bf-9972-b06584a34612" providerId="ADAL" clId="{5967985A-B88C-45DC-85C7-F2014993AB86}" dt="2023-12-05T10:06:35.874" v="7094" actId="207"/>
        <pc:sldMkLst>
          <pc:docMk/>
          <pc:sldMk cId="126015729" sldId="291"/>
        </pc:sldMkLst>
        <pc:spChg chg="mod">
          <ac:chgData name="李清伟" userId="14859960-381b-44bf-9972-b06584a34612" providerId="ADAL" clId="{5967985A-B88C-45DC-85C7-F2014993AB86}" dt="2023-12-05T09:15:50.116" v="5400"/>
          <ac:spMkLst>
            <pc:docMk/>
            <pc:sldMk cId="126015729" sldId="291"/>
            <ac:spMk id="2" creationId="{91CD853A-F72B-4369-B2FB-2CD0CAC2BEF4}"/>
          </ac:spMkLst>
        </pc:spChg>
        <pc:spChg chg="mod">
          <ac:chgData name="李清伟" userId="14859960-381b-44bf-9972-b06584a34612" providerId="ADAL" clId="{5967985A-B88C-45DC-85C7-F2014993AB86}" dt="2023-12-05T10:06:35.874" v="7094" actId="207"/>
          <ac:spMkLst>
            <pc:docMk/>
            <pc:sldMk cId="126015729" sldId="291"/>
            <ac:spMk id="5" creationId="{0372C4E9-E53A-45B5-8DB6-2D63E0EB737D}"/>
          </ac:spMkLst>
        </pc:spChg>
        <pc:picChg chg="add mod">
          <ac:chgData name="李清伟" userId="14859960-381b-44bf-9972-b06584a34612" providerId="ADAL" clId="{5967985A-B88C-45DC-85C7-F2014993AB86}" dt="2023-12-05T09:16:07.196" v="5404" actId="14100"/>
          <ac:picMkLst>
            <pc:docMk/>
            <pc:sldMk cId="126015729" sldId="291"/>
            <ac:picMk id="7" creationId="{B2066A9F-4D9B-4B34-899C-81A5A6236317}"/>
          </ac:picMkLst>
        </pc:picChg>
        <pc:picChg chg="add del mod">
          <ac:chgData name="李清伟" userId="14859960-381b-44bf-9972-b06584a34612" providerId="ADAL" clId="{5967985A-B88C-45DC-85C7-F2014993AB86}" dt="2023-12-05T09:16:27.692" v="5411" actId="478"/>
          <ac:picMkLst>
            <pc:docMk/>
            <pc:sldMk cId="126015729" sldId="291"/>
            <ac:picMk id="8" creationId="{D0B29E53-D6E7-4D53-A298-4FA5E8E7DA6E}"/>
          </ac:picMkLst>
        </pc:picChg>
      </pc:sldChg>
      <pc:sldChg chg="addSp modSp new mod">
        <pc:chgData name="李清伟" userId="14859960-381b-44bf-9972-b06584a34612" providerId="ADAL" clId="{5967985A-B88C-45DC-85C7-F2014993AB86}" dt="2023-12-05T09:18:20.262" v="5542"/>
        <pc:sldMkLst>
          <pc:docMk/>
          <pc:sldMk cId="3037988945" sldId="292"/>
        </pc:sldMkLst>
        <pc:spChg chg="mod">
          <ac:chgData name="李清伟" userId="14859960-381b-44bf-9972-b06584a34612" providerId="ADAL" clId="{5967985A-B88C-45DC-85C7-F2014993AB86}" dt="2023-12-05T09:17:04.521" v="5473"/>
          <ac:spMkLst>
            <pc:docMk/>
            <pc:sldMk cId="3037988945" sldId="292"/>
            <ac:spMk id="2" creationId="{F7128BA4-29D1-4B9C-85AC-72FE6A79248E}"/>
          </ac:spMkLst>
        </pc:spChg>
        <pc:spChg chg="mod">
          <ac:chgData name="李清伟" userId="14859960-381b-44bf-9972-b06584a34612" providerId="ADAL" clId="{5967985A-B88C-45DC-85C7-F2014993AB86}" dt="2023-12-05T09:18:20.262" v="5542"/>
          <ac:spMkLst>
            <pc:docMk/>
            <pc:sldMk cId="3037988945" sldId="292"/>
            <ac:spMk id="5" creationId="{EED4FF8D-7AAE-4B60-90D3-1E48DE4FA381}"/>
          </ac:spMkLst>
        </pc:spChg>
        <pc:picChg chg="add mod">
          <ac:chgData name="李清伟" userId="14859960-381b-44bf-9972-b06584a34612" providerId="ADAL" clId="{5967985A-B88C-45DC-85C7-F2014993AB86}" dt="2023-12-05T09:17:44.137" v="5495" actId="1076"/>
          <ac:picMkLst>
            <pc:docMk/>
            <pc:sldMk cId="3037988945" sldId="292"/>
            <ac:picMk id="7" creationId="{F0E7B185-CB84-4879-A6F6-CE88312B19B2}"/>
          </ac:picMkLst>
        </pc:picChg>
      </pc:sldChg>
      <pc:sldChg chg="modSp new mod">
        <pc:chgData name="李清伟" userId="14859960-381b-44bf-9972-b06584a34612" providerId="ADAL" clId="{5967985A-B88C-45DC-85C7-F2014993AB86}" dt="2023-12-05T10:15:45.604" v="7325" actId="12"/>
        <pc:sldMkLst>
          <pc:docMk/>
          <pc:sldMk cId="2756874965" sldId="293"/>
        </pc:sldMkLst>
        <pc:spChg chg="mod">
          <ac:chgData name="李清伟" userId="14859960-381b-44bf-9972-b06584a34612" providerId="ADAL" clId="{5967985A-B88C-45DC-85C7-F2014993AB86}" dt="2023-12-05T09:24:45.993" v="5854"/>
          <ac:spMkLst>
            <pc:docMk/>
            <pc:sldMk cId="2756874965" sldId="293"/>
            <ac:spMk id="2" creationId="{AE7FF796-3EFC-4775-80DD-E1A8A65DDC91}"/>
          </ac:spMkLst>
        </pc:spChg>
        <pc:spChg chg="mod">
          <ac:chgData name="李清伟" userId="14859960-381b-44bf-9972-b06584a34612" providerId="ADAL" clId="{5967985A-B88C-45DC-85C7-F2014993AB86}" dt="2023-12-05T10:15:45.604" v="7325" actId="12"/>
          <ac:spMkLst>
            <pc:docMk/>
            <pc:sldMk cId="2756874965" sldId="293"/>
            <ac:spMk id="5" creationId="{9C7F61C2-1E78-4A57-B8A8-53FC0970611A}"/>
          </ac:spMkLst>
        </pc:spChg>
      </pc:sldChg>
      <pc:sldChg chg="modSp new mod">
        <pc:chgData name="李清伟" userId="14859960-381b-44bf-9972-b06584a34612" providerId="ADAL" clId="{5967985A-B88C-45DC-85C7-F2014993AB86}" dt="2023-12-05T10:10:12.415" v="7299" actId="20577"/>
        <pc:sldMkLst>
          <pc:docMk/>
          <pc:sldMk cId="3715473436" sldId="294"/>
        </pc:sldMkLst>
        <pc:spChg chg="mod">
          <ac:chgData name="李清伟" userId="14859960-381b-44bf-9972-b06584a34612" providerId="ADAL" clId="{5967985A-B88C-45DC-85C7-F2014993AB86}" dt="2023-12-05T10:08:26.018" v="7184"/>
          <ac:spMkLst>
            <pc:docMk/>
            <pc:sldMk cId="3715473436" sldId="294"/>
            <ac:spMk id="2" creationId="{8D4B29F1-9433-40C4-BA9B-B8C42E163B44}"/>
          </ac:spMkLst>
        </pc:spChg>
        <pc:spChg chg="mod">
          <ac:chgData name="李清伟" userId="14859960-381b-44bf-9972-b06584a34612" providerId="ADAL" clId="{5967985A-B88C-45DC-85C7-F2014993AB86}" dt="2023-12-05T10:10:12.415" v="7299" actId="20577"/>
          <ac:spMkLst>
            <pc:docMk/>
            <pc:sldMk cId="3715473436" sldId="294"/>
            <ac:spMk id="5" creationId="{1744A7BA-FC6D-4BEB-9822-97A224BA765A}"/>
          </ac:spMkLst>
        </pc:spChg>
      </pc:sldChg>
      <pc:sldChg chg="modSp new mod">
        <pc:chgData name="李清伟" userId="14859960-381b-44bf-9972-b06584a34612" providerId="ADAL" clId="{5967985A-B88C-45DC-85C7-F2014993AB86}" dt="2023-12-05T10:09:36.584" v="7255"/>
        <pc:sldMkLst>
          <pc:docMk/>
          <pc:sldMk cId="884628549" sldId="295"/>
        </pc:sldMkLst>
        <pc:spChg chg="mod">
          <ac:chgData name="李清伟" userId="14859960-381b-44bf-9972-b06584a34612" providerId="ADAL" clId="{5967985A-B88C-45DC-85C7-F2014993AB86}" dt="2023-12-05T10:09:19.307" v="7233" actId="20577"/>
          <ac:spMkLst>
            <pc:docMk/>
            <pc:sldMk cId="884628549" sldId="295"/>
            <ac:spMk id="2" creationId="{34D2EFC4-4B60-4B70-8863-ADDA469334B0}"/>
          </ac:spMkLst>
        </pc:spChg>
        <pc:spChg chg="mod">
          <ac:chgData name="李清伟" userId="14859960-381b-44bf-9972-b06584a34612" providerId="ADAL" clId="{5967985A-B88C-45DC-85C7-F2014993AB86}" dt="2023-12-05T10:09:36.584" v="7255"/>
          <ac:spMkLst>
            <pc:docMk/>
            <pc:sldMk cId="884628549" sldId="295"/>
            <ac:spMk id="5" creationId="{952BAA92-1B5F-4B0C-81EB-7B8A00C1767D}"/>
          </ac:spMkLst>
        </pc:spChg>
      </pc:sldChg>
      <pc:sldMasterChg chg="modSldLayout">
        <pc:chgData name="李清伟" userId="14859960-381b-44bf-9972-b06584a34612" providerId="ADAL" clId="{5967985A-B88C-45DC-85C7-F2014993AB86}" dt="2023-12-05T10:11:39.394" v="7302" actId="1076"/>
        <pc:sldMasterMkLst>
          <pc:docMk/>
          <pc:sldMasterMk cId="3933749213" sldId="2147483660"/>
        </pc:sldMasterMkLst>
        <pc:sldLayoutChg chg="modSp mod">
          <pc:chgData name="李清伟" userId="14859960-381b-44bf-9972-b06584a34612" providerId="ADAL" clId="{5967985A-B88C-45DC-85C7-F2014993AB86}" dt="2023-12-05T10:11:39.394" v="7302" actId="1076"/>
          <pc:sldLayoutMkLst>
            <pc:docMk/>
            <pc:sldMasterMk cId="3933749213" sldId="2147483660"/>
            <pc:sldLayoutMk cId="626269331" sldId="2147483670"/>
          </pc:sldLayoutMkLst>
          <pc:spChg chg="mod">
            <ac:chgData name="李清伟" userId="14859960-381b-44bf-9972-b06584a34612" providerId="ADAL" clId="{5967985A-B88C-45DC-85C7-F2014993AB86}" dt="2023-12-05T10:11:39.394" v="7302" actId="1076"/>
            <ac:spMkLst>
              <pc:docMk/>
              <pc:sldMasterMk cId="3933749213" sldId="2147483660"/>
              <pc:sldLayoutMk cId="626269331" sldId="2147483670"/>
              <ac:spMk id="4" creationId="{D8F8437F-A910-674D-64DA-8F0213B9E960}"/>
            </ac:spMkLst>
          </pc:spChg>
        </pc:sldLayoutChg>
      </pc:sldMasterChg>
    </pc:docChg>
  </pc:docChgLst>
  <pc:docChgLst>
    <pc:chgData name="李清伟" userId="14859960-381b-44bf-9972-b06584a34612" providerId="ADAL" clId="{87970D63-9808-4862-87B8-88132DF50498}"/>
    <pc:docChg chg="undo custSel addSld delSld modSld modMainMaster replTag">
      <pc:chgData name="李清伟" userId="14859960-381b-44bf-9972-b06584a34612" providerId="ADAL" clId="{87970D63-9808-4862-87B8-88132DF50498}" dt="2023-11-10T16:45:21.621" v="2800" actId="1076"/>
      <pc:docMkLst>
        <pc:docMk/>
      </pc:docMkLst>
      <pc:sldChg chg="modSp mod">
        <pc:chgData name="李清伟" userId="14859960-381b-44bf-9972-b06584a34612" providerId="ADAL" clId="{87970D63-9808-4862-87B8-88132DF50498}" dt="2023-11-10T13:50:24.642" v="1331" actId="207"/>
        <pc:sldMkLst>
          <pc:docMk/>
          <pc:sldMk cId="2941898095" sldId="257"/>
        </pc:sldMkLst>
        <pc:spChg chg="mod">
          <ac:chgData name="李清伟" userId="14859960-381b-44bf-9972-b06584a34612" providerId="ADAL" clId="{87970D63-9808-4862-87B8-88132DF50498}" dt="2023-11-10T13:32:39.061" v="918"/>
          <ac:spMkLst>
            <pc:docMk/>
            <pc:sldMk cId="2941898095" sldId="257"/>
            <ac:spMk id="3" creationId="{4E5C2A5C-C77B-FC5B-2679-9450B64DFB3E}"/>
          </ac:spMkLst>
        </pc:spChg>
        <pc:spChg chg="mod">
          <ac:chgData name="李清伟" userId="14859960-381b-44bf-9972-b06584a34612" providerId="ADAL" clId="{87970D63-9808-4862-87B8-88132DF50498}" dt="2023-11-10T13:49:09.478" v="1326" actId="207"/>
          <ac:spMkLst>
            <pc:docMk/>
            <pc:sldMk cId="2941898095" sldId="257"/>
            <ac:spMk id="5" creationId="{A9DB0513-DA45-0B1B-C99B-62912B678D6F}"/>
          </ac:spMkLst>
        </pc:spChg>
        <pc:spChg chg="mod">
          <ac:chgData name="李清伟" userId="14859960-381b-44bf-9972-b06584a34612" providerId="ADAL" clId="{87970D63-9808-4862-87B8-88132DF50498}" dt="2023-11-10T13:49:04.881" v="1325" actId="20577"/>
          <ac:spMkLst>
            <pc:docMk/>
            <pc:sldMk cId="2941898095" sldId="257"/>
            <ac:spMk id="13" creationId="{FF901D16-B031-5403-BA97-6D8562F9A420}"/>
          </ac:spMkLst>
        </pc:spChg>
        <pc:spChg chg="mod">
          <ac:chgData name="李清伟" userId="14859960-381b-44bf-9972-b06584a34612" providerId="ADAL" clId="{87970D63-9808-4862-87B8-88132DF50498}" dt="2023-11-10T13:50:24.642" v="1331" actId="207"/>
          <ac:spMkLst>
            <pc:docMk/>
            <pc:sldMk cId="2941898095" sldId="257"/>
            <ac:spMk id="14" creationId="{987A0F09-C77E-CAD2-DBFE-BBFE5C4B0E00}"/>
          </ac:spMkLst>
        </pc:spChg>
        <pc:cxnChg chg="mod">
          <ac:chgData name="李清伟" userId="14859960-381b-44bf-9972-b06584a34612" providerId="ADAL" clId="{87970D63-9808-4862-87B8-88132DF50498}" dt="2023-11-10T13:48:27.120" v="1309" actId="1076"/>
          <ac:cxnSpMkLst>
            <pc:docMk/>
            <pc:sldMk cId="2941898095" sldId="257"/>
            <ac:cxnSpMk id="7" creationId="{CB537DA7-4E67-D687-6616-BE502AECA21F}"/>
          </ac:cxnSpMkLst>
        </pc:cxnChg>
      </pc:sldChg>
      <pc:sldChg chg="add del">
        <pc:chgData name="李清伟" userId="14859960-381b-44bf-9972-b06584a34612" providerId="ADAL" clId="{87970D63-9808-4862-87B8-88132DF50498}" dt="2023-11-10T16:44:45.011" v="2796" actId="47"/>
        <pc:sldMkLst>
          <pc:docMk/>
          <pc:sldMk cId="1457656131" sldId="258"/>
        </pc:sldMkLst>
      </pc:sldChg>
      <pc:sldChg chg="addSp delSp modSp new mod modClrScheme chgLayout">
        <pc:chgData name="李清伟" userId="14859960-381b-44bf-9972-b06584a34612" providerId="ADAL" clId="{87970D63-9808-4862-87B8-88132DF50498}" dt="2023-11-10T16:45:03.021" v="2797" actId="1076"/>
        <pc:sldMkLst>
          <pc:docMk/>
          <pc:sldMk cId="4293739712" sldId="259"/>
        </pc:sldMkLst>
        <pc:spChg chg="add del mod">
          <ac:chgData name="李清伟" userId="14859960-381b-44bf-9972-b06584a34612" providerId="ADAL" clId="{87970D63-9808-4862-87B8-88132DF50498}" dt="2023-11-10T12:47:06.872" v="8"/>
          <ac:spMkLst>
            <pc:docMk/>
            <pc:sldMk cId="4293739712" sldId="259"/>
            <ac:spMk id="2" creationId="{77A9D1A6-8BAA-A3CE-1AC3-592E3FBD783E}"/>
          </ac:spMkLst>
        </pc:spChg>
        <pc:spChg chg="add del mod">
          <ac:chgData name="李清伟" userId="14859960-381b-44bf-9972-b06584a34612" providerId="ADAL" clId="{87970D63-9808-4862-87B8-88132DF50498}" dt="2023-11-10T12:47:06.872" v="8"/>
          <ac:spMkLst>
            <pc:docMk/>
            <pc:sldMk cId="4293739712" sldId="259"/>
            <ac:spMk id="3" creationId="{D834189F-2A9F-6177-0962-F6F046D0F433}"/>
          </ac:spMkLst>
        </pc:spChg>
        <pc:spChg chg="add del mod">
          <ac:chgData name="李清伟" userId="14859960-381b-44bf-9972-b06584a34612" providerId="ADAL" clId="{87970D63-9808-4862-87B8-88132DF50498}" dt="2023-11-10T12:47:06.872" v="8"/>
          <ac:spMkLst>
            <pc:docMk/>
            <pc:sldMk cId="4293739712" sldId="259"/>
            <ac:spMk id="4" creationId="{8276005C-06C7-BB91-71F2-1D873C28D607}"/>
          </ac:spMkLst>
        </pc:spChg>
        <pc:spChg chg="add del mod">
          <ac:chgData name="李清伟" userId="14859960-381b-44bf-9972-b06584a34612" providerId="ADAL" clId="{87970D63-9808-4862-87B8-88132DF50498}" dt="2023-11-10T12:47:06.872" v="8"/>
          <ac:spMkLst>
            <pc:docMk/>
            <pc:sldMk cId="4293739712" sldId="259"/>
            <ac:spMk id="5" creationId="{59380A95-9BB7-79CB-DFFF-5D1D6EC635E5}"/>
          </ac:spMkLst>
        </pc:spChg>
        <pc:spChg chg="add del mod">
          <ac:chgData name="李清伟" userId="14859960-381b-44bf-9972-b06584a34612" providerId="ADAL" clId="{87970D63-9808-4862-87B8-88132DF50498}" dt="2023-11-10T12:47:06.872" v="8"/>
          <ac:spMkLst>
            <pc:docMk/>
            <pc:sldMk cId="4293739712" sldId="259"/>
            <ac:spMk id="7" creationId="{BC26FB04-059C-A388-E576-A87FE1DD4ED7}"/>
          </ac:spMkLst>
        </pc:spChg>
        <pc:spChg chg="add del mod">
          <ac:chgData name="李清伟" userId="14859960-381b-44bf-9972-b06584a34612" providerId="ADAL" clId="{87970D63-9808-4862-87B8-88132DF50498}" dt="2023-11-10T12:47:06.872" v="8"/>
          <ac:spMkLst>
            <pc:docMk/>
            <pc:sldMk cId="4293739712" sldId="259"/>
            <ac:spMk id="8" creationId="{DE571873-9233-30B1-686D-1B1AE96767B4}"/>
          </ac:spMkLst>
        </pc:spChg>
        <pc:spChg chg="add del mod">
          <ac:chgData name="李清伟" userId="14859960-381b-44bf-9972-b06584a34612" providerId="ADAL" clId="{87970D63-9808-4862-87B8-88132DF50498}" dt="2023-11-10T12:47:06.872" v="8"/>
          <ac:spMkLst>
            <pc:docMk/>
            <pc:sldMk cId="4293739712" sldId="259"/>
            <ac:spMk id="9" creationId="{B42EBE4F-3062-B038-E7CE-BC66E3342DAB}"/>
          </ac:spMkLst>
        </pc:spChg>
        <pc:spChg chg="add del mod">
          <ac:chgData name="李清伟" userId="14859960-381b-44bf-9972-b06584a34612" providerId="ADAL" clId="{87970D63-9808-4862-87B8-88132DF50498}" dt="2023-11-10T12:47:06.872" v="8"/>
          <ac:spMkLst>
            <pc:docMk/>
            <pc:sldMk cId="4293739712" sldId="259"/>
            <ac:spMk id="10" creationId="{A0DFCF60-6083-972D-BE0F-5EDEF26996E2}"/>
          </ac:spMkLst>
        </pc:spChg>
        <pc:spChg chg="add del mod topLvl">
          <ac:chgData name="李清伟" userId="14859960-381b-44bf-9972-b06584a34612" providerId="ADAL" clId="{87970D63-9808-4862-87B8-88132DF50498}" dt="2023-11-10T12:52:47.793" v="166" actId="478"/>
          <ac:spMkLst>
            <pc:docMk/>
            <pc:sldMk cId="4293739712" sldId="259"/>
            <ac:spMk id="11" creationId="{2ECB8A44-33BB-472E-A725-3DF8F2745B7D}"/>
          </ac:spMkLst>
        </pc:spChg>
        <pc:spChg chg="add mod topLvl">
          <ac:chgData name="李清伟" userId="14859960-381b-44bf-9972-b06584a34612" providerId="ADAL" clId="{87970D63-9808-4862-87B8-88132DF50498}" dt="2023-11-10T12:54:41.651" v="213" actId="12788"/>
          <ac:spMkLst>
            <pc:docMk/>
            <pc:sldMk cId="4293739712" sldId="259"/>
            <ac:spMk id="12" creationId="{227115F0-675C-78D8-D477-2E3FA6C0B897}"/>
          </ac:spMkLst>
        </pc:spChg>
        <pc:spChg chg="add mod topLvl">
          <ac:chgData name="李清伟" userId="14859960-381b-44bf-9972-b06584a34612" providerId="ADAL" clId="{87970D63-9808-4862-87B8-88132DF50498}" dt="2023-11-10T12:54:41.651" v="213" actId="12788"/>
          <ac:spMkLst>
            <pc:docMk/>
            <pc:sldMk cId="4293739712" sldId="259"/>
            <ac:spMk id="13" creationId="{F58CE3ED-EABD-EB9F-228C-633B0851B36F}"/>
          </ac:spMkLst>
        </pc:spChg>
        <pc:spChg chg="add mod topLvl">
          <ac:chgData name="李清伟" userId="14859960-381b-44bf-9972-b06584a34612" providerId="ADAL" clId="{87970D63-9808-4862-87B8-88132DF50498}" dt="2023-11-10T12:54:41.651" v="213" actId="12788"/>
          <ac:spMkLst>
            <pc:docMk/>
            <pc:sldMk cId="4293739712" sldId="259"/>
            <ac:spMk id="14" creationId="{B757F6EC-0076-E6E0-CA0F-571E958FD9BA}"/>
          </ac:spMkLst>
        </pc:spChg>
        <pc:spChg chg="add mod topLvl">
          <ac:chgData name="李清伟" userId="14859960-381b-44bf-9972-b06584a34612" providerId="ADAL" clId="{87970D63-9808-4862-87B8-88132DF50498}" dt="2023-11-10T12:54:41.651" v="213" actId="12788"/>
          <ac:spMkLst>
            <pc:docMk/>
            <pc:sldMk cId="4293739712" sldId="259"/>
            <ac:spMk id="16" creationId="{0B16A77C-C9BF-833B-C82D-984DD9E04DC8}"/>
          </ac:spMkLst>
        </pc:spChg>
        <pc:spChg chg="add mod topLvl">
          <ac:chgData name="李清伟" userId="14859960-381b-44bf-9972-b06584a34612" providerId="ADAL" clId="{87970D63-9808-4862-87B8-88132DF50498}" dt="2023-11-10T12:54:41.651" v="213" actId="12788"/>
          <ac:spMkLst>
            <pc:docMk/>
            <pc:sldMk cId="4293739712" sldId="259"/>
            <ac:spMk id="17" creationId="{C2E1CED9-0A3E-D0D9-0639-9A7060830C55}"/>
          </ac:spMkLst>
        </pc:spChg>
        <pc:spChg chg="add mod topLvl">
          <ac:chgData name="李清伟" userId="14859960-381b-44bf-9972-b06584a34612" providerId="ADAL" clId="{87970D63-9808-4862-87B8-88132DF50498}" dt="2023-11-10T12:54:41.651" v="213" actId="12788"/>
          <ac:spMkLst>
            <pc:docMk/>
            <pc:sldMk cId="4293739712" sldId="259"/>
            <ac:spMk id="18" creationId="{20FB89BF-D36B-D818-EA7D-B84F198A6639}"/>
          </ac:spMkLst>
        </pc:spChg>
        <pc:spChg chg="add mod topLvl">
          <ac:chgData name="李清伟" userId="14859960-381b-44bf-9972-b06584a34612" providerId="ADAL" clId="{87970D63-9808-4862-87B8-88132DF50498}" dt="2023-11-10T12:54:41.651" v="213" actId="12788"/>
          <ac:spMkLst>
            <pc:docMk/>
            <pc:sldMk cId="4293739712" sldId="259"/>
            <ac:spMk id="19" creationId="{0A6CDB9D-C428-549A-D6BD-0E6AA5C30AFD}"/>
          </ac:spMkLst>
        </pc:spChg>
        <pc:spChg chg="mod">
          <ac:chgData name="李清伟" userId="14859960-381b-44bf-9972-b06584a34612" providerId="ADAL" clId="{87970D63-9808-4862-87B8-88132DF50498}" dt="2023-11-10T12:54:41.651" v="213" actId="12788"/>
          <ac:spMkLst>
            <pc:docMk/>
            <pc:sldMk cId="4293739712" sldId="259"/>
            <ac:spMk id="21" creationId="{CDD20E20-7C49-B910-B569-385D75AD2F30}"/>
          </ac:spMkLst>
        </pc:spChg>
        <pc:spChg chg="mod">
          <ac:chgData name="李清伟" userId="14859960-381b-44bf-9972-b06584a34612" providerId="ADAL" clId="{87970D63-9808-4862-87B8-88132DF50498}" dt="2023-11-10T12:54:41.651" v="213" actId="12788"/>
          <ac:spMkLst>
            <pc:docMk/>
            <pc:sldMk cId="4293739712" sldId="259"/>
            <ac:spMk id="22" creationId="{78A6FC46-9D8C-A5D8-215E-A54FBA666AE1}"/>
          </ac:spMkLst>
        </pc:spChg>
        <pc:spChg chg="mod">
          <ac:chgData name="李清伟" userId="14859960-381b-44bf-9972-b06584a34612" providerId="ADAL" clId="{87970D63-9808-4862-87B8-88132DF50498}" dt="2023-11-10T12:57:28.641" v="372"/>
          <ac:spMkLst>
            <pc:docMk/>
            <pc:sldMk cId="4293739712" sldId="259"/>
            <ac:spMk id="31" creationId="{5663CE44-96B2-05D4-0CD9-5FB1176A5CDB}"/>
          </ac:spMkLst>
        </pc:spChg>
        <pc:spChg chg="mod">
          <ac:chgData name="李清伟" userId="14859960-381b-44bf-9972-b06584a34612" providerId="ADAL" clId="{87970D63-9808-4862-87B8-88132DF50498}" dt="2023-11-10T12:57:28.641" v="372"/>
          <ac:spMkLst>
            <pc:docMk/>
            <pc:sldMk cId="4293739712" sldId="259"/>
            <ac:spMk id="32" creationId="{798C8A09-2FC1-2F90-C95F-E59DC03722CE}"/>
          </ac:spMkLst>
        </pc:spChg>
        <pc:spChg chg="mod">
          <ac:chgData name="李清伟" userId="14859960-381b-44bf-9972-b06584a34612" providerId="ADAL" clId="{87970D63-9808-4862-87B8-88132DF50498}" dt="2023-11-10T12:57:28.641" v="372"/>
          <ac:spMkLst>
            <pc:docMk/>
            <pc:sldMk cId="4293739712" sldId="259"/>
            <ac:spMk id="33" creationId="{C2343F39-2C33-D0CE-4C4C-A6C46CD5BCDB}"/>
          </ac:spMkLst>
        </pc:spChg>
        <pc:spChg chg="mod">
          <ac:chgData name="李清伟" userId="14859960-381b-44bf-9972-b06584a34612" providerId="ADAL" clId="{87970D63-9808-4862-87B8-88132DF50498}" dt="2023-11-10T12:57:28.641" v="372"/>
          <ac:spMkLst>
            <pc:docMk/>
            <pc:sldMk cId="4293739712" sldId="259"/>
            <ac:spMk id="35" creationId="{5C9179D6-E064-BF36-1C75-9E570593526F}"/>
          </ac:spMkLst>
        </pc:spChg>
        <pc:spChg chg="mod">
          <ac:chgData name="李清伟" userId="14859960-381b-44bf-9972-b06584a34612" providerId="ADAL" clId="{87970D63-9808-4862-87B8-88132DF50498}" dt="2023-11-10T12:57:28.641" v="372"/>
          <ac:spMkLst>
            <pc:docMk/>
            <pc:sldMk cId="4293739712" sldId="259"/>
            <ac:spMk id="36" creationId="{03D73C30-1D4D-EEBC-AB99-77293527A6A6}"/>
          </ac:spMkLst>
        </pc:spChg>
        <pc:spChg chg="mod">
          <ac:chgData name="李清伟" userId="14859960-381b-44bf-9972-b06584a34612" providerId="ADAL" clId="{87970D63-9808-4862-87B8-88132DF50498}" dt="2023-11-10T12:57:28.641" v="372"/>
          <ac:spMkLst>
            <pc:docMk/>
            <pc:sldMk cId="4293739712" sldId="259"/>
            <ac:spMk id="37" creationId="{00EB1091-E0F2-E2E3-2283-5DA66A9E49E7}"/>
          </ac:spMkLst>
        </pc:spChg>
        <pc:spChg chg="mod">
          <ac:chgData name="李清伟" userId="14859960-381b-44bf-9972-b06584a34612" providerId="ADAL" clId="{87970D63-9808-4862-87B8-88132DF50498}" dt="2023-11-10T12:57:28.641" v="372"/>
          <ac:spMkLst>
            <pc:docMk/>
            <pc:sldMk cId="4293739712" sldId="259"/>
            <ac:spMk id="38" creationId="{51AB56A0-60BA-A093-AAF6-96D47645D7A0}"/>
          </ac:spMkLst>
        </pc:spChg>
        <pc:spChg chg="mod">
          <ac:chgData name="李清伟" userId="14859960-381b-44bf-9972-b06584a34612" providerId="ADAL" clId="{87970D63-9808-4862-87B8-88132DF50498}" dt="2023-11-10T12:57:28.641" v="372"/>
          <ac:spMkLst>
            <pc:docMk/>
            <pc:sldMk cId="4293739712" sldId="259"/>
            <ac:spMk id="40" creationId="{EFE9CBE2-4531-8D37-8B7F-BAEDFF362211}"/>
          </ac:spMkLst>
        </pc:spChg>
        <pc:spChg chg="mod">
          <ac:chgData name="李清伟" userId="14859960-381b-44bf-9972-b06584a34612" providerId="ADAL" clId="{87970D63-9808-4862-87B8-88132DF50498}" dt="2023-11-10T12:57:28.641" v="372"/>
          <ac:spMkLst>
            <pc:docMk/>
            <pc:sldMk cId="4293739712" sldId="259"/>
            <ac:spMk id="41" creationId="{2AA524F4-55E2-9AFB-54B1-FD7DF7EA39CB}"/>
          </ac:spMkLst>
        </pc:spChg>
        <pc:spChg chg="mod">
          <ac:chgData name="李清伟" userId="14859960-381b-44bf-9972-b06584a34612" providerId="ADAL" clId="{87970D63-9808-4862-87B8-88132DF50498}" dt="2023-11-10T12:57:49.587" v="378"/>
          <ac:spMkLst>
            <pc:docMk/>
            <pc:sldMk cId="4293739712" sldId="259"/>
            <ac:spMk id="43" creationId="{BF23D187-4BF8-A561-E8C9-2095B97B15E0}"/>
          </ac:spMkLst>
        </pc:spChg>
        <pc:spChg chg="mod">
          <ac:chgData name="李清伟" userId="14859960-381b-44bf-9972-b06584a34612" providerId="ADAL" clId="{87970D63-9808-4862-87B8-88132DF50498}" dt="2023-11-10T12:57:49.587" v="378"/>
          <ac:spMkLst>
            <pc:docMk/>
            <pc:sldMk cId="4293739712" sldId="259"/>
            <ac:spMk id="44" creationId="{1C665D40-4DB6-D4F5-465A-B52BF175A75B}"/>
          </ac:spMkLst>
        </pc:spChg>
        <pc:spChg chg="mod">
          <ac:chgData name="李清伟" userId="14859960-381b-44bf-9972-b06584a34612" providerId="ADAL" clId="{87970D63-9808-4862-87B8-88132DF50498}" dt="2023-11-10T12:57:49.587" v="378"/>
          <ac:spMkLst>
            <pc:docMk/>
            <pc:sldMk cId="4293739712" sldId="259"/>
            <ac:spMk id="45" creationId="{090428D5-48D1-489F-0228-897D7F3A6817}"/>
          </ac:spMkLst>
        </pc:spChg>
        <pc:spChg chg="mod">
          <ac:chgData name="李清伟" userId="14859960-381b-44bf-9972-b06584a34612" providerId="ADAL" clId="{87970D63-9808-4862-87B8-88132DF50498}" dt="2023-11-10T12:57:49.587" v="378"/>
          <ac:spMkLst>
            <pc:docMk/>
            <pc:sldMk cId="4293739712" sldId="259"/>
            <ac:spMk id="47" creationId="{10EA7A69-71E9-2BC2-7D3D-D418BBA94217}"/>
          </ac:spMkLst>
        </pc:spChg>
        <pc:spChg chg="mod">
          <ac:chgData name="李清伟" userId="14859960-381b-44bf-9972-b06584a34612" providerId="ADAL" clId="{87970D63-9808-4862-87B8-88132DF50498}" dt="2023-11-10T12:57:49.587" v="378"/>
          <ac:spMkLst>
            <pc:docMk/>
            <pc:sldMk cId="4293739712" sldId="259"/>
            <ac:spMk id="48" creationId="{A5C9AE0A-F3D8-48A7-A53A-E9AC99991C49}"/>
          </ac:spMkLst>
        </pc:spChg>
        <pc:spChg chg="mod">
          <ac:chgData name="李清伟" userId="14859960-381b-44bf-9972-b06584a34612" providerId="ADAL" clId="{87970D63-9808-4862-87B8-88132DF50498}" dt="2023-11-10T12:57:49.587" v="378"/>
          <ac:spMkLst>
            <pc:docMk/>
            <pc:sldMk cId="4293739712" sldId="259"/>
            <ac:spMk id="49" creationId="{0198B753-97E4-AB36-63B8-033A7237B9ED}"/>
          </ac:spMkLst>
        </pc:spChg>
        <pc:spChg chg="mod">
          <ac:chgData name="李清伟" userId="14859960-381b-44bf-9972-b06584a34612" providerId="ADAL" clId="{87970D63-9808-4862-87B8-88132DF50498}" dt="2023-11-10T12:57:49.587" v="378"/>
          <ac:spMkLst>
            <pc:docMk/>
            <pc:sldMk cId="4293739712" sldId="259"/>
            <ac:spMk id="50" creationId="{8410CDA1-6204-990F-EA95-AB6927CFF27A}"/>
          </ac:spMkLst>
        </pc:spChg>
        <pc:spChg chg="mod">
          <ac:chgData name="李清伟" userId="14859960-381b-44bf-9972-b06584a34612" providerId="ADAL" clId="{87970D63-9808-4862-87B8-88132DF50498}" dt="2023-11-10T12:57:49.587" v="378"/>
          <ac:spMkLst>
            <pc:docMk/>
            <pc:sldMk cId="4293739712" sldId="259"/>
            <ac:spMk id="52" creationId="{A6D1C862-D948-CE93-FCEF-97EE15A4EE26}"/>
          </ac:spMkLst>
        </pc:spChg>
        <pc:spChg chg="mod">
          <ac:chgData name="李清伟" userId="14859960-381b-44bf-9972-b06584a34612" providerId="ADAL" clId="{87970D63-9808-4862-87B8-88132DF50498}" dt="2023-11-10T12:57:49.587" v="378"/>
          <ac:spMkLst>
            <pc:docMk/>
            <pc:sldMk cId="4293739712" sldId="259"/>
            <ac:spMk id="53" creationId="{2F8949A1-0F9A-C4F9-24BD-5FEB7BDD1653}"/>
          </ac:spMkLst>
        </pc:spChg>
        <pc:spChg chg="mod topLvl">
          <ac:chgData name="李清伟" userId="14859960-381b-44bf-9972-b06584a34612" providerId="ADAL" clId="{87970D63-9808-4862-87B8-88132DF50498}" dt="2023-11-10T13:10:44.350" v="906"/>
          <ac:spMkLst>
            <pc:docMk/>
            <pc:sldMk cId="4293739712" sldId="259"/>
            <ac:spMk id="60" creationId="{CF8BA06A-3195-A58D-EDA1-B196A5AF2D8A}"/>
          </ac:spMkLst>
        </pc:spChg>
        <pc:spChg chg="mod topLvl">
          <ac:chgData name="李清伟" userId="14859960-381b-44bf-9972-b06584a34612" providerId="ADAL" clId="{87970D63-9808-4862-87B8-88132DF50498}" dt="2023-11-10T13:10:44.350" v="906"/>
          <ac:spMkLst>
            <pc:docMk/>
            <pc:sldMk cId="4293739712" sldId="259"/>
            <ac:spMk id="61" creationId="{F355837C-0A61-0941-983D-2D23A35B5B37}"/>
          </ac:spMkLst>
        </pc:spChg>
        <pc:spChg chg="mod topLvl">
          <ac:chgData name="李清伟" userId="14859960-381b-44bf-9972-b06584a34612" providerId="ADAL" clId="{87970D63-9808-4862-87B8-88132DF50498}" dt="2023-11-10T13:10:44.350" v="906"/>
          <ac:spMkLst>
            <pc:docMk/>
            <pc:sldMk cId="4293739712" sldId="259"/>
            <ac:spMk id="62" creationId="{910D34EA-47CB-30CB-FA3B-A8AEC15762FD}"/>
          </ac:spMkLst>
        </pc:spChg>
        <pc:spChg chg="mod topLvl">
          <ac:chgData name="李清伟" userId="14859960-381b-44bf-9972-b06584a34612" providerId="ADAL" clId="{87970D63-9808-4862-87B8-88132DF50498}" dt="2023-11-10T13:10:44.350" v="906"/>
          <ac:spMkLst>
            <pc:docMk/>
            <pc:sldMk cId="4293739712" sldId="259"/>
            <ac:spMk id="63" creationId="{9398F45B-A569-7787-74D4-CABAE849B58C}"/>
          </ac:spMkLst>
        </pc:spChg>
        <pc:spChg chg="mod topLvl">
          <ac:chgData name="李清伟" userId="14859960-381b-44bf-9972-b06584a34612" providerId="ADAL" clId="{87970D63-9808-4862-87B8-88132DF50498}" dt="2023-11-10T13:10:44.350" v="906"/>
          <ac:spMkLst>
            <pc:docMk/>
            <pc:sldMk cId="4293739712" sldId="259"/>
            <ac:spMk id="64" creationId="{D9521D00-9EDE-B7AB-6909-65EFCF97E740}"/>
          </ac:spMkLst>
        </pc:spChg>
        <pc:spChg chg="mod topLvl">
          <ac:chgData name="李清伟" userId="14859960-381b-44bf-9972-b06584a34612" providerId="ADAL" clId="{87970D63-9808-4862-87B8-88132DF50498}" dt="2023-11-10T13:10:44.350" v="906"/>
          <ac:spMkLst>
            <pc:docMk/>
            <pc:sldMk cId="4293739712" sldId="259"/>
            <ac:spMk id="65" creationId="{2D66979B-1144-E3CA-5B38-CB0E4CE2DD20}"/>
          </ac:spMkLst>
        </pc:spChg>
        <pc:spChg chg="mod topLvl">
          <ac:chgData name="李清伟" userId="14859960-381b-44bf-9972-b06584a34612" providerId="ADAL" clId="{87970D63-9808-4862-87B8-88132DF50498}" dt="2023-11-10T13:10:44.350" v="906"/>
          <ac:spMkLst>
            <pc:docMk/>
            <pc:sldMk cId="4293739712" sldId="259"/>
            <ac:spMk id="66" creationId="{209441A2-C4BD-B2C6-159F-BC1ED6608B30}"/>
          </ac:spMkLst>
        </pc:spChg>
        <pc:spChg chg="mod topLvl">
          <ac:chgData name="李清伟" userId="14859960-381b-44bf-9972-b06584a34612" providerId="ADAL" clId="{87970D63-9808-4862-87B8-88132DF50498}" dt="2023-11-10T13:10:44.350" v="906"/>
          <ac:spMkLst>
            <pc:docMk/>
            <pc:sldMk cId="4293739712" sldId="259"/>
            <ac:spMk id="68" creationId="{7BBC7CB8-513D-0770-C649-8B0DF2F2E0A5}"/>
          </ac:spMkLst>
        </pc:spChg>
        <pc:spChg chg="mod topLvl">
          <ac:chgData name="李清伟" userId="14859960-381b-44bf-9972-b06584a34612" providerId="ADAL" clId="{87970D63-9808-4862-87B8-88132DF50498}" dt="2023-11-10T13:10:44.350" v="906"/>
          <ac:spMkLst>
            <pc:docMk/>
            <pc:sldMk cId="4293739712" sldId="259"/>
            <ac:spMk id="69" creationId="{28155C46-EDED-C959-7A44-570D063E900F}"/>
          </ac:spMkLst>
        </pc:spChg>
        <pc:spChg chg="add mod">
          <ac:chgData name="李清伟" userId="14859960-381b-44bf-9972-b06584a34612" providerId="ADAL" clId="{87970D63-9808-4862-87B8-88132DF50498}" dt="2023-11-10T13:09:11.063" v="850"/>
          <ac:spMkLst>
            <pc:docMk/>
            <pc:sldMk cId="4293739712" sldId="259"/>
            <ac:spMk id="70" creationId="{E94F121A-137B-6FB1-657E-C486BA685E88}"/>
          </ac:spMkLst>
        </pc:spChg>
        <pc:spChg chg="add mod">
          <ac:chgData name="李清伟" userId="14859960-381b-44bf-9972-b06584a34612" providerId="ADAL" clId="{87970D63-9808-4862-87B8-88132DF50498}" dt="2023-11-10T13:36:35.928" v="939"/>
          <ac:spMkLst>
            <pc:docMk/>
            <pc:sldMk cId="4293739712" sldId="259"/>
            <ac:spMk id="71" creationId="{9872130F-4E48-94BE-F9B1-8690C26B8D89}"/>
          </ac:spMkLst>
        </pc:spChg>
        <pc:spChg chg="add mod">
          <ac:chgData name="李清伟" userId="14859960-381b-44bf-9972-b06584a34612" providerId="ADAL" clId="{87970D63-9808-4862-87B8-88132DF50498}" dt="2023-11-10T13:36:59.243" v="942"/>
          <ac:spMkLst>
            <pc:docMk/>
            <pc:sldMk cId="4293739712" sldId="259"/>
            <ac:spMk id="72" creationId="{3F8AAE06-FA31-4429-D4A7-DDF5D971A24E}"/>
          </ac:spMkLst>
        </pc:spChg>
        <pc:spChg chg="add mod">
          <ac:chgData name="李清伟" userId="14859960-381b-44bf-9972-b06584a34612" providerId="ADAL" clId="{87970D63-9808-4862-87B8-88132DF50498}" dt="2023-11-10T13:37:21.583" v="947"/>
          <ac:spMkLst>
            <pc:docMk/>
            <pc:sldMk cId="4293739712" sldId="259"/>
            <ac:spMk id="73" creationId="{0BB9EBCB-F281-A3C7-D2A9-9B16A9A29F80}"/>
          </ac:spMkLst>
        </pc:spChg>
        <pc:spChg chg="add del mod">
          <ac:chgData name="李清伟" userId="14859960-381b-44bf-9972-b06584a34612" providerId="ADAL" clId="{87970D63-9808-4862-87B8-88132DF50498}" dt="2023-11-10T16:44:04.332" v="2787" actId="478"/>
          <ac:spMkLst>
            <pc:docMk/>
            <pc:sldMk cId="4293739712" sldId="259"/>
            <ac:spMk id="74" creationId="{88D82D0C-B443-4753-A8CC-F8F8A51AFB40}"/>
          </ac:spMkLst>
        </pc:spChg>
        <pc:spChg chg="mod">
          <ac:chgData name="李清伟" userId="14859960-381b-44bf-9972-b06584a34612" providerId="ADAL" clId="{87970D63-9808-4862-87B8-88132DF50498}" dt="2023-11-10T13:39:22.937" v="1004"/>
          <ac:spMkLst>
            <pc:docMk/>
            <pc:sldMk cId="4293739712" sldId="259"/>
            <ac:spMk id="88" creationId="{18D3BB3E-7973-3D77-34C8-A8D67CF98D5A}"/>
          </ac:spMkLst>
        </pc:spChg>
        <pc:spChg chg="mod">
          <ac:chgData name="李清伟" userId="14859960-381b-44bf-9972-b06584a34612" providerId="ADAL" clId="{87970D63-9808-4862-87B8-88132DF50498}" dt="2023-11-10T13:39:22.937" v="1004"/>
          <ac:spMkLst>
            <pc:docMk/>
            <pc:sldMk cId="4293739712" sldId="259"/>
            <ac:spMk id="89" creationId="{DE83440F-787C-9C1C-0571-904E19FDC15A}"/>
          </ac:spMkLst>
        </pc:spChg>
        <pc:spChg chg="mod">
          <ac:chgData name="李清伟" userId="14859960-381b-44bf-9972-b06584a34612" providerId="ADAL" clId="{87970D63-9808-4862-87B8-88132DF50498}" dt="2023-11-10T13:39:22.937" v="1004"/>
          <ac:spMkLst>
            <pc:docMk/>
            <pc:sldMk cId="4293739712" sldId="259"/>
            <ac:spMk id="90" creationId="{B094770F-5B8F-FFDB-27E4-F8D1AAA07DBC}"/>
          </ac:spMkLst>
        </pc:spChg>
        <pc:spChg chg="mod">
          <ac:chgData name="李清伟" userId="14859960-381b-44bf-9972-b06584a34612" providerId="ADAL" clId="{87970D63-9808-4862-87B8-88132DF50498}" dt="2023-11-10T13:39:22.937" v="1004"/>
          <ac:spMkLst>
            <pc:docMk/>
            <pc:sldMk cId="4293739712" sldId="259"/>
            <ac:spMk id="91" creationId="{799B4B37-1DF5-0789-DBCA-6CCF2011069E}"/>
          </ac:spMkLst>
        </pc:spChg>
        <pc:spChg chg="mod">
          <ac:chgData name="李清伟" userId="14859960-381b-44bf-9972-b06584a34612" providerId="ADAL" clId="{87970D63-9808-4862-87B8-88132DF50498}" dt="2023-11-10T13:39:22.937" v="1004"/>
          <ac:spMkLst>
            <pc:docMk/>
            <pc:sldMk cId="4293739712" sldId="259"/>
            <ac:spMk id="92" creationId="{33249D83-EBCB-6E9A-AFBF-600F9EDA795B}"/>
          </ac:spMkLst>
        </pc:spChg>
        <pc:spChg chg="mod">
          <ac:chgData name="李清伟" userId="14859960-381b-44bf-9972-b06584a34612" providerId="ADAL" clId="{87970D63-9808-4862-87B8-88132DF50498}" dt="2023-11-10T13:39:22.937" v="1004"/>
          <ac:spMkLst>
            <pc:docMk/>
            <pc:sldMk cId="4293739712" sldId="259"/>
            <ac:spMk id="93" creationId="{EC7587D0-3317-66AE-7F01-561B3894428A}"/>
          </ac:spMkLst>
        </pc:spChg>
        <pc:spChg chg="del mod">
          <ac:chgData name="李清伟" userId="14859960-381b-44bf-9972-b06584a34612" providerId="ADAL" clId="{87970D63-9808-4862-87B8-88132DF50498}" dt="2023-11-10T16:44:07.498" v="2788" actId="478"/>
          <ac:spMkLst>
            <pc:docMk/>
            <pc:sldMk cId="4293739712" sldId="259"/>
            <ac:spMk id="94" creationId="{F37BD619-CE79-EEF3-71B9-A6412E448757}"/>
          </ac:spMkLst>
        </pc:spChg>
        <pc:spChg chg="mod">
          <ac:chgData name="李清伟" userId="14859960-381b-44bf-9972-b06584a34612" providerId="ADAL" clId="{87970D63-9808-4862-87B8-88132DF50498}" dt="2023-11-10T13:39:22.937" v="1004"/>
          <ac:spMkLst>
            <pc:docMk/>
            <pc:sldMk cId="4293739712" sldId="259"/>
            <ac:spMk id="96" creationId="{65038881-CA7C-88F1-436C-919B03A933EE}"/>
          </ac:spMkLst>
        </pc:spChg>
        <pc:spChg chg="mod">
          <ac:chgData name="李清伟" userId="14859960-381b-44bf-9972-b06584a34612" providerId="ADAL" clId="{87970D63-9808-4862-87B8-88132DF50498}" dt="2023-11-10T13:39:22.937" v="1004"/>
          <ac:spMkLst>
            <pc:docMk/>
            <pc:sldMk cId="4293739712" sldId="259"/>
            <ac:spMk id="97" creationId="{01B8AF63-9455-880B-F0D5-5B7F03E8BA0B}"/>
          </ac:spMkLst>
        </pc:spChg>
        <pc:grpChg chg="add mod topLvl">
          <ac:chgData name="李清伟" userId="14859960-381b-44bf-9972-b06584a34612" providerId="ADAL" clId="{87970D63-9808-4862-87B8-88132DF50498}" dt="2023-11-10T12:54:41.127" v="212"/>
          <ac:grpSpMkLst>
            <pc:docMk/>
            <pc:sldMk cId="4293739712" sldId="259"/>
            <ac:grpSpMk id="20" creationId="{974E3719-3ABC-EFA3-2DC1-0FBA07DD6E23}"/>
          </ac:grpSpMkLst>
        </pc:grpChg>
        <pc:grpChg chg="add del mod topLvl">
          <ac:chgData name="李清伟" userId="14859960-381b-44bf-9972-b06584a34612" providerId="ADAL" clId="{87970D63-9808-4862-87B8-88132DF50498}" dt="2023-11-10T12:50:42.545" v="20" actId="165"/>
          <ac:grpSpMkLst>
            <pc:docMk/>
            <pc:sldMk cId="4293739712" sldId="259"/>
            <ac:grpSpMk id="23" creationId="{D6B6FD2E-59FB-46C0-7809-C708620C63C2}"/>
          </ac:grpSpMkLst>
        </pc:grpChg>
        <pc:grpChg chg="add del mod">
          <ac:chgData name="李清伟" userId="14859960-381b-44bf-9972-b06584a34612" providerId="ADAL" clId="{87970D63-9808-4862-87B8-88132DF50498}" dt="2023-11-10T12:50:38.402" v="19" actId="165"/>
          <ac:grpSpMkLst>
            <pc:docMk/>
            <pc:sldMk cId="4293739712" sldId="259"/>
            <ac:grpSpMk id="24" creationId="{33B0E869-1EEB-FA15-7800-BCE04A7764CF}"/>
          </ac:grpSpMkLst>
        </pc:grpChg>
        <pc:grpChg chg="add mod">
          <ac:chgData name="李清伟" userId="14859960-381b-44bf-9972-b06584a34612" providerId="ADAL" clId="{87970D63-9808-4862-87B8-88132DF50498}" dt="2023-11-10T12:54:41.127" v="212"/>
          <ac:grpSpMkLst>
            <pc:docMk/>
            <pc:sldMk cId="4293739712" sldId="259"/>
            <ac:grpSpMk id="25" creationId="{3FAC928C-A8E9-321F-2915-98D6DFC1F267}"/>
          </ac:grpSpMkLst>
        </pc:grpChg>
        <pc:grpChg chg="add mod">
          <ac:chgData name="李清伟" userId="14859960-381b-44bf-9972-b06584a34612" providerId="ADAL" clId="{87970D63-9808-4862-87B8-88132DF50498}" dt="2023-11-10T12:54:41.127" v="212"/>
          <ac:grpSpMkLst>
            <pc:docMk/>
            <pc:sldMk cId="4293739712" sldId="259"/>
            <ac:grpSpMk id="26" creationId="{9A4BF50C-EA97-7FA3-CB08-2E0C3F183B0F}"/>
          </ac:grpSpMkLst>
        </pc:grpChg>
        <pc:grpChg chg="add mod">
          <ac:chgData name="李清伟" userId="14859960-381b-44bf-9972-b06584a34612" providerId="ADAL" clId="{87970D63-9808-4862-87B8-88132DF50498}" dt="2023-11-10T12:54:41.127" v="212"/>
          <ac:grpSpMkLst>
            <pc:docMk/>
            <pc:sldMk cId="4293739712" sldId="259"/>
            <ac:grpSpMk id="27" creationId="{B3CFEA07-4F76-3F54-AEE1-0D703ABDED93}"/>
          </ac:grpSpMkLst>
        </pc:grpChg>
        <pc:grpChg chg="add mod">
          <ac:chgData name="李清伟" userId="14859960-381b-44bf-9972-b06584a34612" providerId="ADAL" clId="{87970D63-9808-4862-87B8-88132DF50498}" dt="2023-11-10T12:54:41.127" v="212"/>
          <ac:grpSpMkLst>
            <pc:docMk/>
            <pc:sldMk cId="4293739712" sldId="259"/>
            <ac:grpSpMk id="28" creationId="{62991DD5-5665-715A-7787-D5FB03DA3C0E}"/>
          </ac:grpSpMkLst>
        </pc:grpChg>
        <pc:grpChg chg="add del mod">
          <ac:chgData name="李清伟" userId="14859960-381b-44bf-9972-b06584a34612" providerId="ADAL" clId="{87970D63-9808-4862-87B8-88132DF50498}" dt="2023-11-10T12:59:18.240" v="417" actId="21"/>
          <ac:grpSpMkLst>
            <pc:docMk/>
            <pc:sldMk cId="4293739712" sldId="259"/>
            <ac:grpSpMk id="29" creationId="{9DE1302B-AA6E-144C-20A2-6CE0CFB8B1E1}"/>
          </ac:grpSpMkLst>
        </pc:grpChg>
        <pc:grpChg chg="add del mod">
          <ac:chgData name="李清伟" userId="14859960-381b-44bf-9972-b06584a34612" providerId="ADAL" clId="{87970D63-9808-4862-87B8-88132DF50498}" dt="2023-11-10T12:57:35.275" v="374" actId="21"/>
          <ac:grpSpMkLst>
            <pc:docMk/>
            <pc:sldMk cId="4293739712" sldId="259"/>
            <ac:grpSpMk id="30" creationId="{52CDCF10-D3CA-D32E-0249-91969DE281B5}"/>
          </ac:grpSpMkLst>
        </pc:grpChg>
        <pc:grpChg chg="mod">
          <ac:chgData name="李清伟" userId="14859960-381b-44bf-9972-b06584a34612" providerId="ADAL" clId="{87970D63-9808-4862-87B8-88132DF50498}" dt="2023-11-10T12:57:28.641" v="372"/>
          <ac:grpSpMkLst>
            <pc:docMk/>
            <pc:sldMk cId="4293739712" sldId="259"/>
            <ac:grpSpMk id="39" creationId="{495B483A-C613-AD63-3B0D-3CC1B9247E39}"/>
          </ac:grpSpMkLst>
        </pc:grpChg>
        <pc:grpChg chg="add del mod">
          <ac:chgData name="李清伟" userId="14859960-381b-44bf-9972-b06584a34612" providerId="ADAL" clId="{87970D63-9808-4862-87B8-88132DF50498}" dt="2023-11-10T12:57:54.845" v="381" actId="21"/>
          <ac:grpSpMkLst>
            <pc:docMk/>
            <pc:sldMk cId="4293739712" sldId="259"/>
            <ac:grpSpMk id="42" creationId="{111CD74E-F923-BCBA-6CA6-B03B681BE641}"/>
          </ac:grpSpMkLst>
        </pc:grpChg>
        <pc:grpChg chg="mod">
          <ac:chgData name="李清伟" userId="14859960-381b-44bf-9972-b06584a34612" providerId="ADAL" clId="{87970D63-9808-4862-87B8-88132DF50498}" dt="2023-11-10T12:57:49.587" v="378"/>
          <ac:grpSpMkLst>
            <pc:docMk/>
            <pc:sldMk cId="4293739712" sldId="259"/>
            <ac:grpSpMk id="51" creationId="{7672FE1A-9C00-C19E-AF4A-FE25F054D854}"/>
          </ac:grpSpMkLst>
        </pc:grpChg>
        <pc:grpChg chg="add del mod">
          <ac:chgData name="李清伟" userId="14859960-381b-44bf-9972-b06584a34612" providerId="ADAL" clId="{87970D63-9808-4862-87B8-88132DF50498}" dt="2023-11-10T13:09:47.136" v="876" actId="165"/>
          <ac:grpSpMkLst>
            <pc:docMk/>
            <pc:sldMk cId="4293739712" sldId="259"/>
            <ac:grpSpMk id="54" creationId="{3C19E905-D34F-A092-D777-017CE2E4ABC1}"/>
          </ac:grpSpMkLst>
        </pc:grpChg>
        <pc:grpChg chg="del mod topLvl">
          <ac:chgData name="李清伟" userId="14859960-381b-44bf-9972-b06584a34612" providerId="ADAL" clId="{87970D63-9808-4862-87B8-88132DF50498}" dt="2023-11-10T13:10:14.329" v="883" actId="165"/>
          <ac:grpSpMkLst>
            <pc:docMk/>
            <pc:sldMk cId="4293739712" sldId="259"/>
            <ac:grpSpMk id="55" creationId="{BA28B54B-7DE8-3BDC-03EB-64523947FC93}"/>
          </ac:grpSpMkLst>
        </pc:grpChg>
        <pc:grpChg chg="del mod topLvl">
          <ac:chgData name="李清伟" userId="14859960-381b-44bf-9972-b06584a34612" providerId="ADAL" clId="{87970D63-9808-4862-87B8-88132DF50498}" dt="2023-11-10T13:10:17.303" v="885" actId="165"/>
          <ac:grpSpMkLst>
            <pc:docMk/>
            <pc:sldMk cId="4293739712" sldId="259"/>
            <ac:grpSpMk id="56" creationId="{CEB579AF-66BE-B003-5DB7-AC5E7C5D2BA9}"/>
          </ac:grpSpMkLst>
        </pc:grpChg>
        <pc:grpChg chg="del mod topLvl">
          <ac:chgData name="李清伟" userId="14859960-381b-44bf-9972-b06584a34612" providerId="ADAL" clId="{87970D63-9808-4862-87B8-88132DF50498}" dt="2023-11-10T13:09:58.160" v="879" actId="165"/>
          <ac:grpSpMkLst>
            <pc:docMk/>
            <pc:sldMk cId="4293739712" sldId="259"/>
            <ac:grpSpMk id="57" creationId="{156316B3-6A31-49D4-333E-6009E27D97FA}"/>
          </ac:grpSpMkLst>
        </pc:grpChg>
        <pc:grpChg chg="del mod topLvl">
          <ac:chgData name="李清伟" userId="14859960-381b-44bf-9972-b06584a34612" providerId="ADAL" clId="{87970D63-9808-4862-87B8-88132DF50498}" dt="2023-11-10T13:09:51.180" v="877" actId="165"/>
          <ac:grpSpMkLst>
            <pc:docMk/>
            <pc:sldMk cId="4293739712" sldId="259"/>
            <ac:grpSpMk id="58" creationId="{A4D1B8A9-0E25-D417-0A8C-686310193E3C}"/>
          </ac:grpSpMkLst>
        </pc:grpChg>
        <pc:grpChg chg="del mod topLvl">
          <ac:chgData name="李清伟" userId="14859960-381b-44bf-9972-b06584a34612" providerId="ADAL" clId="{87970D63-9808-4862-87B8-88132DF50498}" dt="2023-11-10T13:10:09.851" v="881" actId="165"/>
          <ac:grpSpMkLst>
            <pc:docMk/>
            <pc:sldMk cId="4293739712" sldId="259"/>
            <ac:grpSpMk id="59" creationId="{D450F146-585A-1415-12B2-35ACE884F287}"/>
          </ac:grpSpMkLst>
        </pc:grpChg>
        <pc:grpChg chg="add mod">
          <ac:chgData name="李清伟" userId="14859960-381b-44bf-9972-b06584a34612" providerId="ADAL" clId="{87970D63-9808-4862-87B8-88132DF50498}" dt="2023-11-10T16:45:03.021" v="2797" actId="1076"/>
          <ac:grpSpMkLst>
            <pc:docMk/>
            <pc:sldMk cId="4293739712" sldId="259"/>
            <ac:grpSpMk id="75" creationId="{0DD62AB9-4D83-2808-5AC4-34DE418B3B9E}"/>
          </ac:grpSpMkLst>
        </pc:grpChg>
        <pc:grpChg chg="add mod">
          <ac:chgData name="李清伟" userId="14859960-381b-44bf-9972-b06584a34612" providerId="ADAL" clId="{87970D63-9808-4862-87B8-88132DF50498}" dt="2023-11-10T13:10:44.350" v="906"/>
          <ac:grpSpMkLst>
            <pc:docMk/>
            <pc:sldMk cId="4293739712" sldId="259"/>
            <ac:grpSpMk id="76" creationId="{D60C0268-E803-DFA9-D1CC-BBE13D0299E1}"/>
          </ac:grpSpMkLst>
        </pc:grpChg>
        <pc:grpChg chg="add mod">
          <ac:chgData name="李清伟" userId="14859960-381b-44bf-9972-b06584a34612" providerId="ADAL" clId="{87970D63-9808-4862-87B8-88132DF50498}" dt="2023-11-10T13:10:44.350" v="906"/>
          <ac:grpSpMkLst>
            <pc:docMk/>
            <pc:sldMk cId="4293739712" sldId="259"/>
            <ac:grpSpMk id="77" creationId="{4A27765B-C867-0697-4564-9730748ED61F}"/>
          </ac:grpSpMkLst>
        </pc:grpChg>
        <pc:grpChg chg="add mod">
          <ac:chgData name="李清伟" userId="14859960-381b-44bf-9972-b06584a34612" providerId="ADAL" clId="{87970D63-9808-4862-87B8-88132DF50498}" dt="2023-11-10T13:10:44.350" v="906"/>
          <ac:grpSpMkLst>
            <pc:docMk/>
            <pc:sldMk cId="4293739712" sldId="259"/>
            <ac:grpSpMk id="78" creationId="{9F0C76CE-9E0D-16F2-9C2B-93DACC3F959C}"/>
          </ac:grpSpMkLst>
        </pc:grpChg>
        <pc:grpChg chg="add mod">
          <ac:chgData name="李清伟" userId="14859960-381b-44bf-9972-b06584a34612" providerId="ADAL" clId="{87970D63-9808-4862-87B8-88132DF50498}" dt="2023-11-10T13:10:44.350" v="906"/>
          <ac:grpSpMkLst>
            <pc:docMk/>
            <pc:sldMk cId="4293739712" sldId="259"/>
            <ac:grpSpMk id="79" creationId="{A294FCE0-9191-3E28-94CC-8037FDC066C6}"/>
          </ac:grpSpMkLst>
        </pc:grpChg>
        <pc:grpChg chg="add mod">
          <ac:chgData name="李清伟" userId="14859960-381b-44bf-9972-b06584a34612" providerId="ADAL" clId="{87970D63-9808-4862-87B8-88132DF50498}" dt="2023-11-10T13:10:44.350" v="906"/>
          <ac:grpSpMkLst>
            <pc:docMk/>
            <pc:sldMk cId="4293739712" sldId="259"/>
            <ac:grpSpMk id="80" creationId="{42B9FE1E-71C1-87EB-52FA-67E9E4906F01}"/>
          </ac:grpSpMkLst>
        </pc:grpChg>
        <pc:grpChg chg="add del mod">
          <ac:chgData name="李清伟" userId="14859960-381b-44bf-9972-b06584a34612" providerId="ADAL" clId="{87970D63-9808-4862-87B8-88132DF50498}" dt="2023-11-10T13:38:42.024" v="957" actId="21"/>
          <ac:grpSpMkLst>
            <pc:docMk/>
            <pc:sldMk cId="4293739712" sldId="259"/>
            <ac:grpSpMk id="81" creationId="{101D235E-11CC-E33B-25CE-2319F2FB62B4}"/>
          </ac:grpSpMkLst>
        </pc:grpChg>
        <pc:grpChg chg="add mod">
          <ac:chgData name="李清伟" userId="14859960-381b-44bf-9972-b06584a34612" providerId="ADAL" clId="{87970D63-9808-4862-87B8-88132DF50498}" dt="2023-11-10T16:45:03.021" v="2797" actId="1076"/>
          <ac:grpSpMkLst>
            <pc:docMk/>
            <pc:sldMk cId="4293739712" sldId="259"/>
            <ac:grpSpMk id="82" creationId="{DE151EA6-5DF4-A711-C295-26C459D0806B}"/>
          </ac:grpSpMkLst>
        </pc:grpChg>
        <pc:grpChg chg="mod">
          <ac:chgData name="李清伟" userId="14859960-381b-44bf-9972-b06584a34612" providerId="ADAL" clId="{87970D63-9808-4862-87B8-88132DF50498}" dt="2023-11-10T13:39:22.937" v="1004"/>
          <ac:grpSpMkLst>
            <pc:docMk/>
            <pc:sldMk cId="4293739712" sldId="259"/>
            <ac:grpSpMk id="83" creationId="{BDE4C142-D114-5582-07F0-4A00D861165E}"/>
          </ac:grpSpMkLst>
        </pc:grpChg>
        <pc:grpChg chg="del mod">
          <ac:chgData name="李清伟" userId="14859960-381b-44bf-9972-b06584a34612" providerId="ADAL" clId="{87970D63-9808-4862-87B8-88132DF50498}" dt="2023-11-10T16:44:07.498" v="2788" actId="478"/>
          <ac:grpSpMkLst>
            <pc:docMk/>
            <pc:sldMk cId="4293739712" sldId="259"/>
            <ac:grpSpMk id="84" creationId="{853B0161-CB20-862B-6B1C-01A1FF4FF996}"/>
          </ac:grpSpMkLst>
        </pc:grpChg>
        <pc:grpChg chg="mod">
          <ac:chgData name="李清伟" userId="14859960-381b-44bf-9972-b06584a34612" providerId="ADAL" clId="{87970D63-9808-4862-87B8-88132DF50498}" dt="2023-11-10T13:39:22.937" v="1004"/>
          <ac:grpSpMkLst>
            <pc:docMk/>
            <pc:sldMk cId="4293739712" sldId="259"/>
            <ac:grpSpMk id="85" creationId="{0DFD497E-CCAA-0ED8-3A06-10F0C28C21A7}"/>
          </ac:grpSpMkLst>
        </pc:grpChg>
        <pc:grpChg chg="mod">
          <ac:chgData name="李清伟" userId="14859960-381b-44bf-9972-b06584a34612" providerId="ADAL" clId="{87970D63-9808-4862-87B8-88132DF50498}" dt="2023-11-10T13:39:22.937" v="1004"/>
          <ac:grpSpMkLst>
            <pc:docMk/>
            <pc:sldMk cId="4293739712" sldId="259"/>
            <ac:grpSpMk id="86" creationId="{E2496336-E96D-D4E8-F1AC-845426D7D863}"/>
          </ac:grpSpMkLst>
        </pc:grpChg>
        <pc:grpChg chg="mod">
          <ac:chgData name="李清伟" userId="14859960-381b-44bf-9972-b06584a34612" providerId="ADAL" clId="{87970D63-9808-4862-87B8-88132DF50498}" dt="2023-11-10T13:39:22.937" v="1004"/>
          <ac:grpSpMkLst>
            <pc:docMk/>
            <pc:sldMk cId="4293739712" sldId="259"/>
            <ac:grpSpMk id="87" creationId="{520F6339-23F0-009F-9D2B-7EE0C0FEB035}"/>
          </ac:grpSpMkLst>
        </pc:grpChg>
        <pc:picChg chg="add del mod">
          <ac:chgData name="李清伟" userId="14859960-381b-44bf-9972-b06584a34612" providerId="ADAL" clId="{87970D63-9808-4862-87B8-88132DF50498}" dt="2023-11-10T12:47:06.872" v="8"/>
          <ac:picMkLst>
            <pc:docMk/>
            <pc:sldMk cId="4293739712" sldId="259"/>
            <ac:picMk id="6" creationId="{C9069562-339B-3D8B-D40F-7D92D4320097}"/>
          </ac:picMkLst>
        </pc:picChg>
        <pc:picChg chg="add mod topLvl">
          <ac:chgData name="李清伟" userId="14859960-381b-44bf-9972-b06584a34612" providerId="ADAL" clId="{87970D63-9808-4862-87B8-88132DF50498}" dt="2023-11-10T12:54:41.651" v="213" actId="12788"/>
          <ac:picMkLst>
            <pc:docMk/>
            <pc:sldMk cId="4293739712" sldId="259"/>
            <ac:picMk id="15" creationId="{CBE33592-5BCA-6D0F-E320-440918009B09}"/>
          </ac:picMkLst>
        </pc:picChg>
        <pc:picChg chg="mod">
          <ac:chgData name="李清伟" userId="14859960-381b-44bf-9972-b06584a34612" providerId="ADAL" clId="{87970D63-9808-4862-87B8-88132DF50498}" dt="2023-11-10T12:57:28.641" v="372"/>
          <ac:picMkLst>
            <pc:docMk/>
            <pc:sldMk cId="4293739712" sldId="259"/>
            <ac:picMk id="34" creationId="{D9AACB34-F3A3-5A1B-A4A6-E429BFFFE741}"/>
          </ac:picMkLst>
        </pc:picChg>
        <pc:picChg chg="mod">
          <ac:chgData name="李清伟" userId="14859960-381b-44bf-9972-b06584a34612" providerId="ADAL" clId="{87970D63-9808-4862-87B8-88132DF50498}" dt="2023-11-10T12:57:49.587" v="378"/>
          <ac:picMkLst>
            <pc:docMk/>
            <pc:sldMk cId="4293739712" sldId="259"/>
            <ac:picMk id="46" creationId="{E228FEE7-0123-5A23-9CA0-40C840DF9F71}"/>
          </ac:picMkLst>
        </pc:picChg>
        <pc:picChg chg="mod topLvl">
          <ac:chgData name="李清伟" userId="14859960-381b-44bf-9972-b06584a34612" providerId="ADAL" clId="{87970D63-9808-4862-87B8-88132DF50498}" dt="2023-11-10T13:10:44.350" v="906"/>
          <ac:picMkLst>
            <pc:docMk/>
            <pc:sldMk cId="4293739712" sldId="259"/>
            <ac:picMk id="67" creationId="{D853C6A0-DC2A-4C4D-301F-6FF93E809887}"/>
          </ac:picMkLst>
        </pc:picChg>
        <pc:picChg chg="del mod">
          <ac:chgData name="李清伟" userId="14859960-381b-44bf-9972-b06584a34612" providerId="ADAL" clId="{87970D63-9808-4862-87B8-88132DF50498}" dt="2023-11-10T16:44:07.498" v="2788" actId="478"/>
          <ac:picMkLst>
            <pc:docMk/>
            <pc:sldMk cId="4293739712" sldId="259"/>
            <ac:picMk id="95" creationId="{E66D75F5-10E7-F79E-0078-B68A23B3267B}"/>
          </ac:picMkLst>
        </pc:picChg>
      </pc:sldChg>
      <pc:sldChg chg="addSp delSp modSp new mod">
        <pc:chgData name="李清伟" userId="14859960-381b-44bf-9972-b06584a34612" providerId="ADAL" clId="{87970D63-9808-4862-87B8-88132DF50498}" dt="2023-11-10T16:45:09.681" v="2798" actId="1076"/>
        <pc:sldMkLst>
          <pc:docMk/>
          <pc:sldMk cId="2050249435" sldId="260"/>
        </pc:sldMkLst>
        <pc:spChg chg="del mod">
          <ac:chgData name="李清伟" userId="14859960-381b-44bf-9972-b06584a34612" providerId="ADAL" clId="{87970D63-9808-4862-87B8-88132DF50498}" dt="2023-11-10T12:53:30.986" v="202" actId="478"/>
          <ac:spMkLst>
            <pc:docMk/>
            <pc:sldMk cId="2050249435" sldId="260"/>
            <ac:spMk id="3" creationId="{CE0ED9B7-03EA-3923-4954-1DE3C8EA7833}"/>
          </ac:spMkLst>
        </pc:spChg>
        <pc:spChg chg="mod">
          <ac:chgData name="李清伟" userId="14859960-381b-44bf-9972-b06584a34612" providerId="ADAL" clId="{87970D63-9808-4862-87B8-88132DF50498}" dt="2023-11-10T12:54:56.812" v="227"/>
          <ac:spMkLst>
            <pc:docMk/>
            <pc:sldMk cId="2050249435" sldId="260"/>
            <ac:spMk id="4" creationId="{98EC95CB-7231-0AB7-A7E0-F47772DEC175}"/>
          </ac:spMkLst>
        </pc:spChg>
        <pc:spChg chg="mod">
          <ac:chgData name="李清伟" userId="14859960-381b-44bf-9972-b06584a34612" providerId="ADAL" clId="{87970D63-9808-4862-87B8-88132DF50498}" dt="2023-11-10T12:54:56.812" v="227"/>
          <ac:spMkLst>
            <pc:docMk/>
            <pc:sldMk cId="2050249435" sldId="260"/>
            <ac:spMk id="5" creationId="{4FF62300-133B-B2F4-9DCB-B5BC3578FDD5}"/>
          </ac:spMkLst>
        </pc:spChg>
        <pc:spChg chg="mod">
          <ac:chgData name="李清伟" userId="14859960-381b-44bf-9972-b06584a34612" providerId="ADAL" clId="{87970D63-9808-4862-87B8-88132DF50498}" dt="2023-11-10T12:54:56.812" v="227"/>
          <ac:spMkLst>
            <pc:docMk/>
            <pc:sldMk cId="2050249435" sldId="260"/>
            <ac:spMk id="6" creationId="{F6A6A41A-B379-E05B-DE5B-FF89FADC5939}"/>
          </ac:spMkLst>
        </pc:spChg>
        <pc:spChg chg="mod">
          <ac:chgData name="李清伟" userId="14859960-381b-44bf-9972-b06584a34612" providerId="ADAL" clId="{87970D63-9808-4862-87B8-88132DF50498}" dt="2023-11-10T12:54:56.812" v="227"/>
          <ac:spMkLst>
            <pc:docMk/>
            <pc:sldMk cId="2050249435" sldId="260"/>
            <ac:spMk id="8" creationId="{A32D2500-0BB1-19C7-A3C5-A6A04204F6E7}"/>
          </ac:spMkLst>
        </pc:spChg>
        <pc:spChg chg="mod">
          <ac:chgData name="李清伟" userId="14859960-381b-44bf-9972-b06584a34612" providerId="ADAL" clId="{87970D63-9808-4862-87B8-88132DF50498}" dt="2023-11-10T12:54:56.812" v="227"/>
          <ac:spMkLst>
            <pc:docMk/>
            <pc:sldMk cId="2050249435" sldId="260"/>
            <ac:spMk id="9" creationId="{C3BDA3F0-01D5-7EEA-AA7E-F48F36D0E30A}"/>
          </ac:spMkLst>
        </pc:spChg>
        <pc:spChg chg="mod">
          <ac:chgData name="李清伟" userId="14859960-381b-44bf-9972-b06584a34612" providerId="ADAL" clId="{87970D63-9808-4862-87B8-88132DF50498}" dt="2023-11-10T12:54:56.812" v="227"/>
          <ac:spMkLst>
            <pc:docMk/>
            <pc:sldMk cId="2050249435" sldId="260"/>
            <ac:spMk id="10" creationId="{90336F30-7C52-3E26-5710-0011415A3AA1}"/>
          </ac:spMkLst>
        </pc:spChg>
        <pc:spChg chg="mod">
          <ac:chgData name="李清伟" userId="14859960-381b-44bf-9972-b06584a34612" providerId="ADAL" clId="{87970D63-9808-4862-87B8-88132DF50498}" dt="2023-11-10T12:54:56.812" v="227"/>
          <ac:spMkLst>
            <pc:docMk/>
            <pc:sldMk cId="2050249435" sldId="260"/>
            <ac:spMk id="11" creationId="{6AA9AD26-33BB-FAF2-8073-6D4D72745996}"/>
          </ac:spMkLst>
        </pc:spChg>
        <pc:spChg chg="mod">
          <ac:chgData name="李清伟" userId="14859960-381b-44bf-9972-b06584a34612" providerId="ADAL" clId="{87970D63-9808-4862-87B8-88132DF50498}" dt="2023-11-10T12:54:56.812" v="227"/>
          <ac:spMkLst>
            <pc:docMk/>
            <pc:sldMk cId="2050249435" sldId="260"/>
            <ac:spMk id="13" creationId="{1606131D-8EBE-6F4D-7996-11B088863CFF}"/>
          </ac:spMkLst>
        </pc:spChg>
        <pc:spChg chg="mod">
          <ac:chgData name="李清伟" userId="14859960-381b-44bf-9972-b06584a34612" providerId="ADAL" clId="{87970D63-9808-4862-87B8-88132DF50498}" dt="2023-11-10T12:54:56.812" v="227"/>
          <ac:spMkLst>
            <pc:docMk/>
            <pc:sldMk cId="2050249435" sldId="260"/>
            <ac:spMk id="14" creationId="{961AF45C-38BF-D164-6319-4D776B752ACF}"/>
          </ac:spMkLst>
        </pc:spChg>
        <pc:spChg chg="mod">
          <ac:chgData name="李清伟" userId="14859960-381b-44bf-9972-b06584a34612" providerId="ADAL" clId="{87970D63-9808-4862-87B8-88132DF50498}" dt="2023-11-10T12:57:36.522" v="375"/>
          <ac:spMkLst>
            <pc:docMk/>
            <pc:sldMk cId="2050249435" sldId="260"/>
            <ac:spMk id="16" creationId="{C7563EBA-9CFB-9C46-8212-658E0096ECAB}"/>
          </ac:spMkLst>
        </pc:spChg>
        <pc:spChg chg="mod">
          <ac:chgData name="李清伟" userId="14859960-381b-44bf-9972-b06584a34612" providerId="ADAL" clId="{87970D63-9808-4862-87B8-88132DF50498}" dt="2023-11-10T12:57:36.522" v="375"/>
          <ac:spMkLst>
            <pc:docMk/>
            <pc:sldMk cId="2050249435" sldId="260"/>
            <ac:spMk id="17" creationId="{674179D6-84E3-59FB-2A9E-6BC0E1DD7FAC}"/>
          </ac:spMkLst>
        </pc:spChg>
        <pc:spChg chg="mod">
          <ac:chgData name="李清伟" userId="14859960-381b-44bf-9972-b06584a34612" providerId="ADAL" clId="{87970D63-9808-4862-87B8-88132DF50498}" dt="2023-11-10T12:57:36.522" v="375"/>
          <ac:spMkLst>
            <pc:docMk/>
            <pc:sldMk cId="2050249435" sldId="260"/>
            <ac:spMk id="18" creationId="{CA86DEF2-02BC-6E48-9C03-515104D50FE4}"/>
          </ac:spMkLst>
        </pc:spChg>
        <pc:spChg chg="mod">
          <ac:chgData name="李清伟" userId="14859960-381b-44bf-9972-b06584a34612" providerId="ADAL" clId="{87970D63-9808-4862-87B8-88132DF50498}" dt="2023-11-10T12:57:36.522" v="375"/>
          <ac:spMkLst>
            <pc:docMk/>
            <pc:sldMk cId="2050249435" sldId="260"/>
            <ac:spMk id="20" creationId="{B2554B51-7212-76CD-30DD-7F0675AD2146}"/>
          </ac:spMkLst>
        </pc:spChg>
        <pc:spChg chg="mod">
          <ac:chgData name="李清伟" userId="14859960-381b-44bf-9972-b06584a34612" providerId="ADAL" clId="{87970D63-9808-4862-87B8-88132DF50498}" dt="2023-11-10T12:57:36.522" v="375"/>
          <ac:spMkLst>
            <pc:docMk/>
            <pc:sldMk cId="2050249435" sldId="260"/>
            <ac:spMk id="21" creationId="{311449F9-093D-1FD4-5006-0730A398EC67}"/>
          </ac:spMkLst>
        </pc:spChg>
        <pc:spChg chg="mod">
          <ac:chgData name="李清伟" userId="14859960-381b-44bf-9972-b06584a34612" providerId="ADAL" clId="{87970D63-9808-4862-87B8-88132DF50498}" dt="2023-11-10T12:57:36.522" v="375"/>
          <ac:spMkLst>
            <pc:docMk/>
            <pc:sldMk cId="2050249435" sldId="260"/>
            <ac:spMk id="22" creationId="{5E7749E7-835C-BBFC-E1CB-F8435288342B}"/>
          </ac:spMkLst>
        </pc:spChg>
        <pc:spChg chg="mod">
          <ac:chgData name="李清伟" userId="14859960-381b-44bf-9972-b06584a34612" providerId="ADAL" clId="{87970D63-9808-4862-87B8-88132DF50498}" dt="2023-11-10T12:57:36.522" v="375"/>
          <ac:spMkLst>
            <pc:docMk/>
            <pc:sldMk cId="2050249435" sldId="260"/>
            <ac:spMk id="23" creationId="{F17C55F9-C88C-AD4D-38DA-B1C0948196AF}"/>
          </ac:spMkLst>
        </pc:spChg>
        <pc:spChg chg="mod">
          <ac:chgData name="李清伟" userId="14859960-381b-44bf-9972-b06584a34612" providerId="ADAL" clId="{87970D63-9808-4862-87B8-88132DF50498}" dt="2023-11-10T12:57:36.522" v="375"/>
          <ac:spMkLst>
            <pc:docMk/>
            <pc:sldMk cId="2050249435" sldId="260"/>
            <ac:spMk id="25" creationId="{7B5C3AA0-1116-BE76-1568-EC7CAFE2B962}"/>
          </ac:spMkLst>
        </pc:spChg>
        <pc:spChg chg="mod">
          <ac:chgData name="李清伟" userId="14859960-381b-44bf-9972-b06584a34612" providerId="ADAL" clId="{87970D63-9808-4862-87B8-88132DF50498}" dt="2023-11-10T12:57:36.522" v="375"/>
          <ac:spMkLst>
            <pc:docMk/>
            <pc:sldMk cId="2050249435" sldId="260"/>
            <ac:spMk id="26" creationId="{90590BC6-F622-48A4-EEA7-08880058E65C}"/>
          </ac:spMkLst>
        </pc:spChg>
        <pc:spChg chg="mod">
          <ac:chgData name="李清伟" userId="14859960-381b-44bf-9972-b06584a34612" providerId="ADAL" clId="{87970D63-9808-4862-87B8-88132DF50498}" dt="2023-11-10T12:58:56.524" v="405"/>
          <ac:spMkLst>
            <pc:docMk/>
            <pc:sldMk cId="2050249435" sldId="260"/>
            <ac:spMk id="28" creationId="{40A0FD88-B1AA-D33A-2E6E-E302433A4C15}"/>
          </ac:spMkLst>
        </pc:spChg>
        <pc:spChg chg="mod">
          <ac:chgData name="李清伟" userId="14859960-381b-44bf-9972-b06584a34612" providerId="ADAL" clId="{87970D63-9808-4862-87B8-88132DF50498}" dt="2023-11-10T12:58:56.524" v="405"/>
          <ac:spMkLst>
            <pc:docMk/>
            <pc:sldMk cId="2050249435" sldId="260"/>
            <ac:spMk id="29" creationId="{59CA7D3D-2724-FFDE-20B8-55474E094C53}"/>
          </ac:spMkLst>
        </pc:spChg>
        <pc:spChg chg="del mod">
          <ac:chgData name="李清伟" userId="14859960-381b-44bf-9972-b06584a34612" providerId="ADAL" clId="{87970D63-9808-4862-87B8-88132DF50498}" dt="2023-11-10T16:44:21.127" v="2789" actId="478"/>
          <ac:spMkLst>
            <pc:docMk/>
            <pc:sldMk cId="2050249435" sldId="260"/>
            <ac:spMk id="30" creationId="{FD109F16-0113-D488-0410-076200DA6E77}"/>
          </ac:spMkLst>
        </pc:spChg>
        <pc:spChg chg="mod">
          <ac:chgData name="李清伟" userId="14859960-381b-44bf-9972-b06584a34612" providerId="ADAL" clId="{87970D63-9808-4862-87B8-88132DF50498}" dt="2023-11-10T12:58:56.524" v="405"/>
          <ac:spMkLst>
            <pc:docMk/>
            <pc:sldMk cId="2050249435" sldId="260"/>
            <ac:spMk id="32" creationId="{03EF2E08-4367-9420-4508-08F821C618BD}"/>
          </ac:spMkLst>
        </pc:spChg>
        <pc:spChg chg="mod">
          <ac:chgData name="李清伟" userId="14859960-381b-44bf-9972-b06584a34612" providerId="ADAL" clId="{87970D63-9808-4862-87B8-88132DF50498}" dt="2023-11-10T12:58:56.524" v="405"/>
          <ac:spMkLst>
            <pc:docMk/>
            <pc:sldMk cId="2050249435" sldId="260"/>
            <ac:spMk id="33" creationId="{C8A2F23E-A431-40FF-E1C5-DF557A91A6C5}"/>
          </ac:spMkLst>
        </pc:spChg>
        <pc:spChg chg="mod">
          <ac:chgData name="李清伟" userId="14859960-381b-44bf-9972-b06584a34612" providerId="ADAL" clId="{87970D63-9808-4862-87B8-88132DF50498}" dt="2023-11-10T12:58:56.524" v="405"/>
          <ac:spMkLst>
            <pc:docMk/>
            <pc:sldMk cId="2050249435" sldId="260"/>
            <ac:spMk id="34" creationId="{9A9218A9-ACF8-FCB1-C551-C044ABB73940}"/>
          </ac:spMkLst>
        </pc:spChg>
        <pc:spChg chg="mod">
          <ac:chgData name="李清伟" userId="14859960-381b-44bf-9972-b06584a34612" providerId="ADAL" clId="{87970D63-9808-4862-87B8-88132DF50498}" dt="2023-11-10T12:58:56.524" v="405"/>
          <ac:spMkLst>
            <pc:docMk/>
            <pc:sldMk cId="2050249435" sldId="260"/>
            <ac:spMk id="35" creationId="{29226C51-4595-4807-45CE-8FE7258A49F1}"/>
          </ac:spMkLst>
        </pc:spChg>
        <pc:spChg chg="mod">
          <ac:chgData name="李清伟" userId="14859960-381b-44bf-9972-b06584a34612" providerId="ADAL" clId="{87970D63-9808-4862-87B8-88132DF50498}" dt="2023-11-10T12:58:56.524" v="405"/>
          <ac:spMkLst>
            <pc:docMk/>
            <pc:sldMk cId="2050249435" sldId="260"/>
            <ac:spMk id="37" creationId="{EBC1C59D-3D1B-E936-64DC-2B57B70D8883}"/>
          </ac:spMkLst>
        </pc:spChg>
        <pc:spChg chg="mod">
          <ac:chgData name="李清伟" userId="14859960-381b-44bf-9972-b06584a34612" providerId="ADAL" clId="{87970D63-9808-4862-87B8-88132DF50498}" dt="2023-11-10T12:58:56.524" v="405"/>
          <ac:spMkLst>
            <pc:docMk/>
            <pc:sldMk cId="2050249435" sldId="260"/>
            <ac:spMk id="38" creationId="{208349A2-9DAC-DED9-F5B6-5457B6B5C285}"/>
          </ac:spMkLst>
        </pc:spChg>
        <pc:spChg chg="del mod">
          <ac:chgData name="李清伟" userId="14859960-381b-44bf-9972-b06584a34612" providerId="ADAL" clId="{87970D63-9808-4862-87B8-88132DF50498}" dt="2023-11-10T12:58:36.333" v="387" actId="478"/>
          <ac:spMkLst>
            <pc:docMk/>
            <pc:sldMk cId="2050249435" sldId="260"/>
            <ac:spMk id="40" creationId="{E83A848F-5D6A-F313-8367-64A7DF73D92F}"/>
          </ac:spMkLst>
        </pc:spChg>
        <pc:spChg chg="mod">
          <ac:chgData name="李清伟" userId="14859960-381b-44bf-9972-b06584a34612" providerId="ADAL" clId="{87970D63-9808-4862-87B8-88132DF50498}" dt="2023-11-10T12:59:01.349" v="413"/>
          <ac:spMkLst>
            <pc:docMk/>
            <pc:sldMk cId="2050249435" sldId="260"/>
            <ac:spMk id="41" creationId="{72048AF5-42E1-3D41-1B16-C43E5567F1BD}"/>
          </ac:spMkLst>
        </pc:spChg>
        <pc:spChg chg="mod">
          <ac:chgData name="李清伟" userId="14859960-381b-44bf-9972-b06584a34612" providerId="ADAL" clId="{87970D63-9808-4862-87B8-88132DF50498}" dt="2023-11-10T12:59:01.349" v="413"/>
          <ac:spMkLst>
            <pc:docMk/>
            <pc:sldMk cId="2050249435" sldId="260"/>
            <ac:spMk id="42" creationId="{1CCCFBAF-646E-AA62-D979-48F65CD1EE4E}"/>
          </ac:spMkLst>
        </pc:spChg>
        <pc:spChg chg="mod">
          <ac:chgData name="李清伟" userId="14859960-381b-44bf-9972-b06584a34612" providerId="ADAL" clId="{87970D63-9808-4862-87B8-88132DF50498}" dt="2023-11-10T12:59:01.349" v="413"/>
          <ac:spMkLst>
            <pc:docMk/>
            <pc:sldMk cId="2050249435" sldId="260"/>
            <ac:spMk id="43" creationId="{C897117D-C60F-41CB-FB50-999258E132A9}"/>
          </ac:spMkLst>
        </pc:spChg>
        <pc:spChg chg="mod">
          <ac:chgData name="李清伟" userId="14859960-381b-44bf-9972-b06584a34612" providerId="ADAL" clId="{87970D63-9808-4862-87B8-88132DF50498}" dt="2023-11-10T12:59:01.349" v="413"/>
          <ac:spMkLst>
            <pc:docMk/>
            <pc:sldMk cId="2050249435" sldId="260"/>
            <ac:spMk id="45" creationId="{5DE49D0C-38D2-4BDE-E735-4575C5D223A1}"/>
          </ac:spMkLst>
        </pc:spChg>
        <pc:spChg chg="mod">
          <ac:chgData name="李清伟" userId="14859960-381b-44bf-9972-b06584a34612" providerId="ADAL" clId="{87970D63-9808-4862-87B8-88132DF50498}" dt="2023-11-10T12:59:01.349" v="413"/>
          <ac:spMkLst>
            <pc:docMk/>
            <pc:sldMk cId="2050249435" sldId="260"/>
            <ac:spMk id="46" creationId="{B2EB6CA6-7ECE-FAF8-6F2F-0697A5499122}"/>
          </ac:spMkLst>
        </pc:spChg>
        <pc:spChg chg="mod">
          <ac:chgData name="李清伟" userId="14859960-381b-44bf-9972-b06584a34612" providerId="ADAL" clId="{87970D63-9808-4862-87B8-88132DF50498}" dt="2023-11-10T12:59:01.349" v="413"/>
          <ac:spMkLst>
            <pc:docMk/>
            <pc:sldMk cId="2050249435" sldId="260"/>
            <ac:spMk id="47" creationId="{7E7B5DED-5B36-78A8-9AD0-66596765E264}"/>
          </ac:spMkLst>
        </pc:spChg>
        <pc:spChg chg="mod">
          <ac:chgData name="李清伟" userId="14859960-381b-44bf-9972-b06584a34612" providerId="ADAL" clId="{87970D63-9808-4862-87B8-88132DF50498}" dt="2023-11-10T12:59:01.349" v="413"/>
          <ac:spMkLst>
            <pc:docMk/>
            <pc:sldMk cId="2050249435" sldId="260"/>
            <ac:spMk id="48" creationId="{E37B6393-8476-E30C-E1F3-726216987C9E}"/>
          </ac:spMkLst>
        </pc:spChg>
        <pc:spChg chg="mod">
          <ac:chgData name="李清伟" userId="14859960-381b-44bf-9972-b06584a34612" providerId="ADAL" clId="{87970D63-9808-4862-87B8-88132DF50498}" dt="2023-11-10T12:59:01.349" v="413"/>
          <ac:spMkLst>
            <pc:docMk/>
            <pc:sldMk cId="2050249435" sldId="260"/>
            <ac:spMk id="50" creationId="{BD554D30-FEFD-3D9E-68A9-FE97A100BD1A}"/>
          </ac:spMkLst>
        </pc:spChg>
        <pc:spChg chg="mod">
          <ac:chgData name="李清伟" userId="14859960-381b-44bf-9972-b06584a34612" providerId="ADAL" clId="{87970D63-9808-4862-87B8-88132DF50498}" dt="2023-11-10T12:59:01.349" v="413"/>
          <ac:spMkLst>
            <pc:docMk/>
            <pc:sldMk cId="2050249435" sldId="260"/>
            <ac:spMk id="51" creationId="{46B0B94D-6013-D7E9-130C-43F93B20BBD4}"/>
          </ac:spMkLst>
        </pc:spChg>
        <pc:spChg chg="mod">
          <ac:chgData name="李清伟" userId="14859960-381b-44bf-9972-b06584a34612" providerId="ADAL" clId="{87970D63-9808-4862-87B8-88132DF50498}" dt="2023-11-10T12:59:19.027" v="418"/>
          <ac:spMkLst>
            <pc:docMk/>
            <pc:sldMk cId="2050249435" sldId="260"/>
            <ac:spMk id="58" creationId="{2E9773C1-46F6-0490-46FD-C73A982AA736}"/>
          </ac:spMkLst>
        </pc:spChg>
        <pc:spChg chg="mod">
          <ac:chgData name="李清伟" userId="14859960-381b-44bf-9972-b06584a34612" providerId="ADAL" clId="{87970D63-9808-4862-87B8-88132DF50498}" dt="2023-11-10T12:59:19.027" v="418"/>
          <ac:spMkLst>
            <pc:docMk/>
            <pc:sldMk cId="2050249435" sldId="260"/>
            <ac:spMk id="59" creationId="{976A2B20-33B7-57E9-472A-D65E30346635}"/>
          </ac:spMkLst>
        </pc:spChg>
        <pc:spChg chg="mod">
          <ac:chgData name="李清伟" userId="14859960-381b-44bf-9972-b06584a34612" providerId="ADAL" clId="{87970D63-9808-4862-87B8-88132DF50498}" dt="2023-11-10T12:59:19.027" v="418"/>
          <ac:spMkLst>
            <pc:docMk/>
            <pc:sldMk cId="2050249435" sldId="260"/>
            <ac:spMk id="60" creationId="{972DB7A1-3FEB-CDED-9834-05EEF2472E87}"/>
          </ac:spMkLst>
        </pc:spChg>
        <pc:spChg chg="mod">
          <ac:chgData name="李清伟" userId="14859960-381b-44bf-9972-b06584a34612" providerId="ADAL" clId="{87970D63-9808-4862-87B8-88132DF50498}" dt="2023-11-10T12:59:19.027" v="418"/>
          <ac:spMkLst>
            <pc:docMk/>
            <pc:sldMk cId="2050249435" sldId="260"/>
            <ac:spMk id="61" creationId="{E27781AB-0B53-DF76-2C72-EA258F0C31EF}"/>
          </ac:spMkLst>
        </pc:spChg>
        <pc:spChg chg="mod">
          <ac:chgData name="李清伟" userId="14859960-381b-44bf-9972-b06584a34612" providerId="ADAL" clId="{87970D63-9808-4862-87B8-88132DF50498}" dt="2023-11-10T12:59:19.027" v="418"/>
          <ac:spMkLst>
            <pc:docMk/>
            <pc:sldMk cId="2050249435" sldId="260"/>
            <ac:spMk id="62" creationId="{A3D483BB-D487-D449-3C15-06F39A36F3B1}"/>
          </ac:spMkLst>
        </pc:spChg>
        <pc:spChg chg="mod">
          <ac:chgData name="李清伟" userId="14859960-381b-44bf-9972-b06584a34612" providerId="ADAL" clId="{87970D63-9808-4862-87B8-88132DF50498}" dt="2023-11-10T12:59:19.027" v="418"/>
          <ac:spMkLst>
            <pc:docMk/>
            <pc:sldMk cId="2050249435" sldId="260"/>
            <ac:spMk id="63" creationId="{B4E84721-F06D-3297-3358-5AE62622754D}"/>
          </ac:spMkLst>
        </pc:spChg>
        <pc:spChg chg="mod">
          <ac:chgData name="李清伟" userId="14859960-381b-44bf-9972-b06584a34612" providerId="ADAL" clId="{87970D63-9808-4862-87B8-88132DF50498}" dt="2023-11-10T12:59:19.027" v="418"/>
          <ac:spMkLst>
            <pc:docMk/>
            <pc:sldMk cId="2050249435" sldId="260"/>
            <ac:spMk id="64" creationId="{8BD97CC8-25CB-3790-6BC4-5DD3577EB920}"/>
          </ac:spMkLst>
        </pc:spChg>
        <pc:spChg chg="mod">
          <ac:chgData name="李清伟" userId="14859960-381b-44bf-9972-b06584a34612" providerId="ADAL" clId="{87970D63-9808-4862-87B8-88132DF50498}" dt="2023-11-10T12:59:19.027" v="418"/>
          <ac:spMkLst>
            <pc:docMk/>
            <pc:sldMk cId="2050249435" sldId="260"/>
            <ac:spMk id="66" creationId="{BE3CCDDD-4C92-50AB-EA75-B9C2697D0252}"/>
          </ac:spMkLst>
        </pc:spChg>
        <pc:spChg chg="mod">
          <ac:chgData name="李清伟" userId="14859960-381b-44bf-9972-b06584a34612" providerId="ADAL" clId="{87970D63-9808-4862-87B8-88132DF50498}" dt="2023-11-10T12:59:19.027" v="418"/>
          <ac:spMkLst>
            <pc:docMk/>
            <pc:sldMk cId="2050249435" sldId="260"/>
            <ac:spMk id="67" creationId="{0BBEC0F3-EB4D-919C-7DE6-FF58AD4FC674}"/>
          </ac:spMkLst>
        </pc:spChg>
        <pc:spChg chg="mod">
          <ac:chgData name="李清伟" userId="14859960-381b-44bf-9972-b06584a34612" providerId="ADAL" clId="{87970D63-9808-4862-87B8-88132DF50498}" dt="2023-11-10T12:59:32.997" v="429"/>
          <ac:spMkLst>
            <pc:docMk/>
            <pc:sldMk cId="2050249435" sldId="260"/>
            <ac:spMk id="74" creationId="{84ED1075-9086-E0A8-0902-0F56DEE94B8B}"/>
          </ac:spMkLst>
        </pc:spChg>
        <pc:spChg chg="mod">
          <ac:chgData name="李清伟" userId="14859960-381b-44bf-9972-b06584a34612" providerId="ADAL" clId="{87970D63-9808-4862-87B8-88132DF50498}" dt="2023-11-10T12:59:32.997" v="429"/>
          <ac:spMkLst>
            <pc:docMk/>
            <pc:sldMk cId="2050249435" sldId="260"/>
            <ac:spMk id="75" creationId="{3681EC70-B764-2D05-B057-9BCC5B853570}"/>
          </ac:spMkLst>
        </pc:spChg>
        <pc:spChg chg="mod">
          <ac:chgData name="李清伟" userId="14859960-381b-44bf-9972-b06584a34612" providerId="ADAL" clId="{87970D63-9808-4862-87B8-88132DF50498}" dt="2023-11-10T12:59:32.997" v="429"/>
          <ac:spMkLst>
            <pc:docMk/>
            <pc:sldMk cId="2050249435" sldId="260"/>
            <ac:spMk id="76" creationId="{A644EFDE-935A-9828-4BD2-93F57293C89C}"/>
          </ac:spMkLst>
        </pc:spChg>
        <pc:spChg chg="mod">
          <ac:chgData name="李清伟" userId="14859960-381b-44bf-9972-b06584a34612" providerId="ADAL" clId="{87970D63-9808-4862-87B8-88132DF50498}" dt="2023-11-10T12:59:32.997" v="429"/>
          <ac:spMkLst>
            <pc:docMk/>
            <pc:sldMk cId="2050249435" sldId="260"/>
            <ac:spMk id="77" creationId="{1BC42348-F929-634D-835A-609D3033B13B}"/>
          </ac:spMkLst>
        </pc:spChg>
        <pc:spChg chg="mod">
          <ac:chgData name="李清伟" userId="14859960-381b-44bf-9972-b06584a34612" providerId="ADAL" clId="{87970D63-9808-4862-87B8-88132DF50498}" dt="2023-11-10T12:59:32.997" v="429"/>
          <ac:spMkLst>
            <pc:docMk/>
            <pc:sldMk cId="2050249435" sldId="260"/>
            <ac:spMk id="78" creationId="{4E85ED0F-5114-5B8B-11BA-2D591786EE5D}"/>
          </ac:spMkLst>
        </pc:spChg>
        <pc:spChg chg="mod">
          <ac:chgData name="李清伟" userId="14859960-381b-44bf-9972-b06584a34612" providerId="ADAL" clId="{87970D63-9808-4862-87B8-88132DF50498}" dt="2023-11-10T12:59:32.997" v="429"/>
          <ac:spMkLst>
            <pc:docMk/>
            <pc:sldMk cId="2050249435" sldId="260"/>
            <ac:spMk id="79" creationId="{60E52649-41B8-6EFE-FD9A-0A598FC057E0}"/>
          </ac:spMkLst>
        </pc:spChg>
        <pc:spChg chg="mod">
          <ac:chgData name="李清伟" userId="14859960-381b-44bf-9972-b06584a34612" providerId="ADAL" clId="{87970D63-9808-4862-87B8-88132DF50498}" dt="2023-11-10T12:59:32.997" v="429"/>
          <ac:spMkLst>
            <pc:docMk/>
            <pc:sldMk cId="2050249435" sldId="260"/>
            <ac:spMk id="80" creationId="{C05E42EC-3193-E4B4-CE6C-2E6AC660F19F}"/>
          </ac:spMkLst>
        </pc:spChg>
        <pc:spChg chg="mod">
          <ac:chgData name="李清伟" userId="14859960-381b-44bf-9972-b06584a34612" providerId="ADAL" clId="{87970D63-9808-4862-87B8-88132DF50498}" dt="2023-11-10T12:59:32.997" v="429"/>
          <ac:spMkLst>
            <pc:docMk/>
            <pc:sldMk cId="2050249435" sldId="260"/>
            <ac:spMk id="82" creationId="{D4B56133-0D50-6F9D-16F8-B506A0C54EA2}"/>
          </ac:spMkLst>
        </pc:spChg>
        <pc:spChg chg="mod">
          <ac:chgData name="李清伟" userId="14859960-381b-44bf-9972-b06584a34612" providerId="ADAL" clId="{87970D63-9808-4862-87B8-88132DF50498}" dt="2023-11-10T12:59:32.997" v="429"/>
          <ac:spMkLst>
            <pc:docMk/>
            <pc:sldMk cId="2050249435" sldId="260"/>
            <ac:spMk id="83" creationId="{929C9D72-B68D-27C0-5492-DA62C4B18FE9}"/>
          </ac:spMkLst>
        </pc:spChg>
        <pc:spChg chg="mod">
          <ac:chgData name="李清伟" userId="14859960-381b-44bf-9972-b06584a34612" providerId="ADAL" clId="{87970D63-9808-4862-87B8-88132DF50498}" dt="2023-11-10T13:05:07.249" v="836"/>
          <ac:spMkLst>
            <pc:docMk/>
            <pc:sldMk cId="2050249435" sldId="260"/>
            <ac:spMk id="85" creationId="{7E2BC681-46DC-8AC4-0E62-7261CF703B0A}"/>
          </ac:spMkLst>
        </pc:spChg>
        <pc:spChg chg="mod">
          <ac:chgData name="李清伟" userId="14859960-381b-44bf-9972-b06584a34612" providerId="ADAL" clId="{87970D63-9808-4862-87B8-88132DF50498}" dt="2023-11-10T13:05:07.249" v="836"/>
          <ac:spMkLst>
            <pc:docMk/>
            <pc:sldMk cId="2050249435" sldId="260"/>
            <ac:spMk id="86" creationId="{41D4135E-5445-3885-5B7C-C659BB5A371E}"/>
          </ac:spMkLst>
        </pc:spChg>
        <pc:spChg chg="mod">
          <ac:chgData name="李清伟" userId="14859960-381b-44bf-9972-b06584a34612" providerId="ADAL" clId="{87970D63-9808-4862-87B8-88132DF50498}" dt="2023-11-10T13:05:07.249" v="836"/>
          <ac:spMkLst>
            <pc:docMk/>
            <pc:sldMk cId="2050249435" sldId="260"/>
            <ac:spMk id="87" creationId="{19FE604C-96D5-6236-1356-84D8D670AC4B}"/>
          </ac:spMkLst>
        </pc:spChg>
        <pc:spChg chg="mod">
          <ac:chgData name="李清伟" userId="14859960-381b-44bf-9972-b06584a34612" providerId="ADAL" clId="{87970D63-9808-4862-87B8-88132DF50498}" dt="2023-11-10T13:05:07.249" v="836"/>
          <ac:spMkLst>
            <pc:docMk/>
            <pc:sldMk cId="2050249435" sldId="260"/>
            <ac:spMk id="88" creationId="{2337B86C-3F69-CE9F-6E9D-9F7B9DF1FE36}"/>
          </ac:spMkLst>
        </pc:spChg>
        <pc:spChg chg="mod">
          <ac:chgData name="李清伟" userId="14859960-381b-44bf-9972-b06584a34612" providerId="ADAL" clId="{87970D63-9808-4862-87B8-88132DF50498}" dt="2023-11-10T13:05:07.249" v="836"/>
          <ac:spMkLst>
            <pc:docMk/>
            <pc:sldMk cId="2050249435" sldId="260"/>
            <ac:spMk id="89" creationId="{36BD6314-D871-CF7B-DD88-E07C5CFAB672}"/>
          </ac:spMkLst>
        </pc:spChg>
        <pc:spChg chg="mod">
          <ac:chgData name="李清伟" userId="14859960-381b-44bf-9972-b06584a34612" providerId="ADAL" clId="{87970D63-9808-4862-87B8-88132DF50498}" dt="2023-11-10T13:37:55.987" v="949"/>
          <ac:spMkLst>
            <pc:docMk/>
            <pc:sldMk cId="2050249435" sldId="260"/>
            <ac:spMk id="91" creationId="{EF94A9A9-320F-A9F0-6152-400B6D7AE371}"/>
          </ac:spMkLst>
        </pc:spChg>
        <pc:spChg chg="mod">
          <ac:chgData name="李清伟" userId="14859960-381b-44bf-9972-b06584a34612" providerId="ADAL" clId="{87970D63-9808-4862-87B8-88132DF50498}" dt="2023-11-10T13:37:55.987" v="949"/>
          <ac:spMkLst>
            <pc:docMk/>
            <pc:sldMk cId="2050249435" sldId="260"/>
            <ac:spMk id="92" creationId="{F938ABE8-ECCA-8A32-2336-B6F4EC8BFDCA}"/>
          </ac:spMkLst>
        </pc:spChg>
        <pc:spChg chg="mod">
          <ac:chgData name="李清伟" userId="14859960-381b-44bf-9972-b06584a34612" providerId="ADAL" clId="{87970D63-9808-4862-87B8-88132DF50498}" dt="2023-11-10T13:37:55.987" v="949"/>
          <ac:spMkLst>
            <pc:docMk/>
            <pc:sldMk cId="2050249435" sldId="260"/>
            <ac:spMk id="93" creationId="{359714D0-A71B-0AAA-63A9-73095ADB35EA}"/>
          </ac:spMkLst>
        </pc:spChg>
        <pc:spChg chg="mod">
          <ac:chgData name="李清伟" userId="14859960-381b-44bf-9972-b06584a34612" providerId="ADAL" clId="{87970D63-9808-4862-87B8-88132DF50498}" dt="2023-11-10T13:37:55.987" v="949"/>
          <ac:spMkLst>
            <pc:docMk/>
            <pc:sldMk cId="2050249435" sldId="260"/>
            <ac:spMk id="94" creationId="{5C73B3DA-D52A-C9E0-9D5B-44946F738B33}"/>
          </ac:spMkLst>
        </pc:spChg>
        <pc:spChg chg="del mod">
          <ac:chgData name="李清伟" userId="14859960-381b-44bf-9972-b06584a34612" providerId="ADAL" clId="{87970D63-9808-4862-87B8-88132DF50498}" dt="2023-11-10T16:44:23.013" v="2790" actId="478"/>
          <ac:spMkLst>
            <pc:docMk/>
            <pc:sldMk cId="2050249435" sldId="260"/>
            <ac:spMk id="95" creationId="{BA3EE22E-B155-1928-25EB-0C4CD8BDC062}"/>
          </ac:spMkLst>
        </pc:spChg>
        <pc:spChg chg="mod">
          <ac:chgData name="李清伟" userId="14859960-381b-44bf-9972-b06584a34612" providerId="ADAL" clId="{87970D63-9808-4862-87B8-88132DF50498}" dt="2023-11-10T13:38:58.822" v="998"/>
          <ac:spMkLst>
            <pc:docMk/>
            <pc:sldMk cId="2050249435" sldId="260"/>
            <ac:spMk id="102" creationId="{DBEAEBCB-5E84-5C04-B7F9-1174BBD94359}"/>
          </ac:spMkLst>
        </pc:spChg>
        <pc:spChg chg="mod">
          <ac:chgData name="李清伟" userId="14859960-381b-44bf-9972-b06584a34612" providerId="ADAL" clId="{87970D63-9808-4862-87B8-88132DF50498}" dt="2023-11-10T13:38:58.822" v="998"/>
          <ac:spMkLst>
            <pc:docMk/>
            <pc:sldMk cId="2050249435" sldId="260"/>
            <ac:spMk id="103" creationId="{5C5338E8-A223-9BEF-779B-AD07931EE878}"/>
          </ac:spMkLst>
        </pc:spChg>
        <pc:spChg chg="mod">
          <ac:chgData name="李清伟" userId="14859960-381b-44bf-9972-b06584a34612" providerId="ADAL" clId="{87970D63-9808-4862-87B8-88132DF50498}" dt="2023-11-10T13:38:58.822" v="998"/>
          <ac:spMkLst>
            <pc:docMk/>
            <pc:sldMk cId="2050249435" sldId="260"/>
            <ac:spMk id="104" creationId="{21696AC1-9F9F-D009-586F-B3BE36886628}"/>
          </ac:spMkLst>
        </pc:spChg>
        <pc:spChg chg="mod">
          <ac:chgData name="李清伟" userId="14859960-381b-44bf-9972-b06584a34612" providerId="ADAL" clId="{87970D63-9808-4862-87B8-88132DF50498}" dt="2023-11-10T13:38:58.822" v="998"/>
          <ac:spMkLst>
            <pc:docMk/>
            <pc:sldMk cId="2050249435" sldId="260"/>
            <ac:spMk id="105" creationId="{95D87720-A469-57F4-DB59-F56479CFEB27}"/>
          </ac:spMkLst>
        </pc:spChg>
        <pc:spChg chg="mod">
          <ac:chgData name="李清伟" userId="14859960-381b-44bf-9972-b06584a34612" providerId="ADAL" clId="{87970D63-9808-4862-87B8-88132DF50498}" dt="2023-11-10T13:38:58.822" v="998"/>
          <ac:spMkLst>
            <pc:docMk/>
            <pc:sldMk cId="2050249435" sldId="260"/>
            <ac:spMk id="106" creationId="{D720131C-5B7C-056E-B1F2-B59EED60637A}"/>
          </ac:spMkLst>
        </pc:spChg>
        <pc:spChg chg="mod">
          <ac:chgData name="李清伟" userId="14859960-381b-44bf-9972-b06584a34612" providerId="ADAL" clId="{87970D63-9808-4862-87B8-88132DF50498}" dt="2023-11-10T13:38:58.822" v="998"/>
          <ac:spMkLst>
            <pc:docMk/>
            <pc:sldMk cId="2050249435" sldId="260"/>
            <ac:spMk id="107" creationId="{6573E7C8-CACF-990E-6563-9C9497765FF2}"/>
          </ac:spMkLst>
        </pc:spChg>
        <pc:spChg chg="mod">
          <ac:chgData name="李清伟" userId="14859960-381b-44bf-9972-b06584a34612" providerId="ADAL" clId="{87970D63-9808-4862-87B8-88132DF50498}" dt="2023-11-10T13:38:58.822" v="998"/>
          <ac:spMkLst>
            <pc:docMk/>
            <pc:sldMk cId="2050249435" sldId="260"/>
            <ac:spMk id="108" creationId="{7F50A755-9352-8D5E-5C74-4C89326FB5B1}"/>
          </ac:spMkLst>
        </pc:spChg>
        <pc:spChg chg="mod">
          <ac:chgData name="李清伟" userId="14859960-381b-44bf-9972-b06584a34612" providerId="ADAL" clId="{87970D63-9808-4862-87B8-88132DF50498}" dt="2023-11-10T13:38:58.822" v="998"/>
          <ac:spMkLst>
            <pc:docMk/>
            <pc:sldMk cId="2050249435" sldId="260"/>
            <ac:spMk id="110" creationId="{3B5080A4-0D40-138D-DF07-8CEE14983C2E}"/>
          </ac:spMkLst>
        </pc:spChg>
        <pc:spChg chg="mod">
          <ac:chgData name="李清伟" userId="14859960-381b-44bf-9972-b06584a34612" providerId="ADAL" clId="{87970D63-9808-4862-87B8-88132DF50498}" dt="2023-11-10T13:38:58.822" v="998"/>
          <ac:spMkLst>
            <pc:docMk/>
            <pc:sldMk cId="2050249435" sldId="260"/>
            <ac:spMk id="111" creationId="{FD89D709-50E2-EEA7-589E-0085B1B04131}"/>
          </ac:spMkLst>
        </pc:spChg>
        <pc:grpChg chg="add del mod">
          <ac:chgData name="李清伟" userId="14859960-381b-44bf-9972-b06584a34612" providerId="ADAL" clId="{87970D63-9808-4862-87B8-88132DF50498}" dt="2023-11-10T12:55:17.371" v="228" actId="21"/>
          <ac:grpSpMkLst>
            <pc:docMk/>
            <pc:sldMk cId="2050249435" sldId="260"/>
            <ac:grpSpMk id="2" creationId="{C3D9946E-6EA5-DD88-AB22-5171795690A9}"/>
          </ac:grpSpMkLst>
        </pc:grpChg>
        <pc:grpChg chg="mod">
          <ac:chgData name="李清伟" userId="14859960-381b-44bf-9972-b06584a34612" providerId="ADAL" clId="{87970D63-9808-4862-87B8-88132DF50498}" dt="2023-11-10T12:54:56.812" v="227"/>
          <ac:grpSpMkLst>
            <pc:docMk/>
            <pc:sldMk cId="2050249435" sldId="260"/>
            <ac:grpSpMk id="12" creationId="{9565D5A3-ACF5-55A5-3D33-844C5DFA022E}"/>
          </ac:grpSpMkLst>
        </pc:grpChg>
        <pc:grpChg chg="add del mod">
          <ac:chgData name="李清伟" userId="14859960-381b-44bf-9972-b06584a34612" providerId="ADAL" clId="{87970D63-9808-4862-87B8-88132DF50498}" dt="2023-11-10T12:57:48.799" v="377" actId="21"/>
          <ac:grpSpMkLst>
            <pc:docMk/>
            <pc:sldMk cId="2050249435" sldId="260"/>
            <ac:grpSpMk id="15" creationId="{5E2F8DED-5F67-6312-B15D-2D9EA6328D64}"/>
          </ac:grpSpMkLst>
        </pc:grpChg>
        <pc:grpChg chg="mod">
          <ac:chgData name="李清伟" userId="14859960-381b-44bf-9972-b06584a34612" providerId="ADAL" clId="{87970D63-9808-4862-87B8-88132DF50498}" dt="2023-11-10T12:57:36.522" v="375"/>
          <ac:grpSpMkLst>
            <pc:docMk/>
            <pc:sldMk cId="2050249435" sldId="260"/>
            <ac:grpSpMk id="24" creationId="{9FFD5A14-229B-1B2A-4010-B7F74FFFD0BE}"/>
          </ac:grpSpMkLst>
        </pc:grpChg>
        <pc:grpChg chg="add mod">
          <ac:chgData name="李清伟" userId="14859960-381b-44bf-9972-b06584a34612" providerId="ADAL" clId="{87970D63-9808-4862-87B8-88132DF50498}" dt="2023-11-10T16:45:09.681" v="2798" actId="1076"/>
          <ac:grpSpMkLst>
            <pc:docMk/>
            <pc:sldMk cId="2050249435" sldId="260"/>
            <ac:grpSpMk id="27" creationId="{6380E382-E07E-D98B-ED94-B00CEE98C664}"/>
          </ac:grpSpMkLst>
        </pc:grpChg>
        <pc:grpChg chg="mod">
          <ac:chgData name="李清伟" userId="14859960-381b-44bf-9972-b06584a34612" providerId="ADAL" clId="{87970D63-9808-4862-87B8-88132DF50498}" dt="2023-11-10T12:58:56.524" v="405"/>
          <ac:grpSpMkLst>
            <pc:docMk/>
            <pc:sldMk cId="2050249435" sldId="260"/>
            <ac:grpSpMk id="36" creationId="{25F32F44-A658-DED8-BCE7-9DFC21802E4D}"/>
          </ac:grpSpMkLst>
        </pc:grpChg>
        <pc:grpChg chg="add del mod">
          <ac:chgData name="李清伟" userId="14859960-381b-44bf-9972-b06584a34612" providerId="ADAL" clId="{87970D63-9808-4862-87B8-88132DF50498}" dt="2023-11-10T12:59:09.401" v="415" actId="21"/>
          <ac:grpSpMkLst>
            <pc:docMk/>
            <pc:sldMk cId="2050249435" sldId="260"/>
            <ac:grpSpMk id="39" creationId="{758FDCF1-8A47-7BDF-9013-5D99FD7FC06B}"/>
          </ac:grpSpMkLst>
        </pc:grpChg>
        <pc:grpChg chg="mod">
          <ac:chgData name="李清伟" userId="14859960-381b-44bf-9972-b06584a34612" providerId="ADAL" clId="{87970D63-9808-4862-87B8-88132DF50498}" dt="2023-11-10T12:59:01.349" v="413"/>
          <ac:grpSpMkLst>
            <pc:docMk/>
            <pc:sldMk cId="2050249435" sldId="260"/>
            <ac:grpSpMk id="49" creationId="{BD24C7AA-F720-DD03-9BBD-B5A8A39BDBB8}"/>
          </ac:grpSpMkLst>
        </pc:grpChg>
        <pc:grpChg chg="add del mod">
          <ac:chgData name="李清伟" userId="14859960-381b-44bf-9972-b06584a34612" providerId="ADAL" clId="{87970D63-9808-4862-87B8-88132DF50498}" dt="2023-11-10T12:59:21.586" v="419"/>
          <ac:grpSpMkLst>
            <pc:docMk/>
            <pc:sldMk cId="2050249435" sldId="260"/>
            <ac:grpSpMk id="52" creationId="{293F0F99-3E02-41DD-412C-69D277D2F8C7}"/>
          </ac:grpSpMkLst>
        </pc:grpChg>
        <pc:grpChg chg="mod">
          <ac:chgData name="李清伟" userId="14859960-381b-44bf-9972-b06584a34612" providerId="ADAL" clId="{87970D63-9808-4862-87B8-88132DF50498}" dt="2023-11-10T12:59:19.027" v="418"/>
          <ac:grpSpMkLst>
            <pc:docMk/>
            <pc:sldMk cId="2050249435" sldId="260"/>
            <ac:grpSpMk id="53" creationId="{C66799CE-D878-72D8-8FD3-7CEF86695D60}"/>
          </ac:grpSpMkLst>
        </pc:grpChg>
        <pc:grpChg chg="mod">
          <ac:chgData name="李清伟" userId="14859960-381b-44bf-9972-b06584a34612" providerId="ADAL" clId="{87970D63-9808-4862-87B8-88132DF50498}" dt="2023-11-10T12:59:19.027" v="418"/>
          <ac:grpSpMkLst>
            <pc:docMk/>
            <pc:sldMk cId="2050249435" sldId="260"/>
            <ac:grpSpMk id="54" creationId="{DEF06EC4-49BC-A1E0-2FAA-547CDCEEF6BA}"/>
          </ac:grpSpMkLst>
        </pc:grpChg>
        <pc:grpChg chg="mod">
          <ac:chgData name="李清伟" userId="14859960-381b-44bf-9972-b06584a34612" providerId="ADAL" clId="{87970D63-9808-4862-87B8-88132DF50498}" dt="2023-11-10T12:59:19.027" v="418"/>
          <ac:grpSpMkLst>
            <pc:docMk/>
            <pc:sldMk cId="2050249435" sldId="260"/>
            <ac:grpSpMk id="55" creationId="{64C42911-A292-BF15-E686-9A65464E95AE}"/>
          </ac:grpSpMkLst>
        </pc:grpChg>
        <pc:grpChg chg="mod">
          <ac:chgData name="李清伟" userId="14859960-381b-44bf-9972-b06584a34612" providerId="ADAL" clId="{87970D63-9808-4862-87B8-88132DF50498}" dt="2023-11-10T12:59:19.027" v="418"/>
          <ac:grpSpMkLst>
            <pc:docMk/>
            <pc:sldMk cId="2050249435" sldId="260"/>
            <ac:grpSpMk id="56" creationId="{53909F08-6C1F-1903-BE2D-4182E5661552}"/>
          </ac:grpSpMkLst>
        </pc:grpChg>
        <pc:grpChg chg="mod">
          <ac:chgData name="李清伟" userId="14859960-381b-44bf-9972-b06584a34612" providerId="ADAL" clId="{87970D63-9808-4862-87B8-88132DF50498}" dt="2023-11-10T12:59:19.027" v="418"/>
          <ac:grpSpMkLst>
            <pc:docMk/>
            <pc:sldMk cId="2050249435" sldId="260"/>
            <ac:grpSpMk id="57" creationId="{5115CEDD-BBBA-FA62-1170-6B0C02D68AB2}"/>
          </ac:grpSpMkLst>
        </pc:grpChg>
        <pc:grpChg chg="add del mod">
          <ac:chgData name="李清伟" userId="14859960-381b-44bf-9972-b06584a34612" providerId="ADAL" clId="{87970D63-9808-4862-87B8-88132DF50498}" dt="2023-11-10T12:59:39.191" v="433" actId="21"/>
          <ac:grpSpMkLst>
            <pc:docMk/>
            <pc:sldMk cId="2050249435" sldId="260"/>
            <ac:grpSpMk id="68" creationId="{0D4AD28E-20DE-7251-F686-98ED1F2A59F3}"/>
          </ac:grpSpMkLst>
        </pc:grpChg>
        <pc:grpChg chg="mod">
          <ac:chgData name="李清伟" userId="14859960-381b-44bf-9972-b06584a34612" providerId="ADAL" clId="{87970D63-9808-4862-87B8-88132DF50498}" dt="2023-11-10T12:59:32.997" v="429"/>
          <ac:grpSpMkLst>
            <pc:docMk/>
            <pc:sldMk cId="2050249435" sldId="260"/>
            <ac:grpSpMk id="69" creationId="{1212E3EB-5435-6471-F7A6-8116DAED0E7E}"/>
          </ac:grpSpMkLst>
        </pc:grpChg>
        <pc:grpChg chg="mod">
          <ac:chgData name="李清伟" userId="14859960-381b-44bf-9972-b06584a34612" providerId="ADAL" clId="{87970D63-9808-4862-87B8-88132DF50498}" dt="2023-11-10T12:59:32.997" v="429"/>
          <ac:grpSpMkLst>
            <pc:docMk/>
            <pc:sldMk cId="2050249435" sldId="260"/>
            <ac:grpSpMk id="70" creationId="{111BABC8-279F-22B6-56B1-7A9522783102}"/>
          </ac:grpSpMkLst>
        </pc:grpChg>
        <pc:grpChg chg="mod">
          <ac:chgData name="李清伟" userId="14859960-381b-44bf-9972-b06584a34612" providerId="ADAL" clId="{87970D63-9808-4862-87B8-88132DF50498}" dt="2023-11-10T12:59:32.997" v="429"/>
          <ac:grpSpMkLst>
            <pc:docMk/>
            <pc:sldMk cId="2050249435" sldId="260"/>
            <ac:grpSpMk id="71" creationId="{80EF0197-24EC-B08D-3746-71175ED98471}"/>
          </ac:grpSpMkLst>
        </pc:grpChg>
        <pc:grpChg chg="mod">
          <ac:chgData name="李清伟" userId="14859960-381b-44bf-9972-b06584a34612" providerId="ADAL" clId="{87970D63-9808-4862-87B8-88132DF50498}" dt="2023-11-10T12:59:32.997" v="429"/>
          <ac:grpSpMkLst>
            <pc:docMk/>
            <pc:sldMk cId="2050249435" sldId="260"/>
            <ac:grpSpMk id="72" creationId="{7F603509-4182-CC95-A3E4-DAFB54052EF3}"/>
          </ac:grpSpMkLst>
        </pc:grpChg>
        <pc:grpChg chg="mod">
          <ac:chgData name="李清伟" userId="14859960-381b-44bf-9972-b06584a34612" providerId="ADAL" clId="{87970D63-9808-4862-87B8-88132DF50498}" dt="2023-11-10T12:59:32.997" v="429"/>
          <ac:grpSpMkLst>
            <pc:docMk/>
            <pc:sldMk cId="2050249435" sldId="260"/>
            <ac:grpSpMk id="73" creationId="{48903609-8AD8-BFD5-1D56-941EC7E93150}"/>
          </ac:grpSpMkLst>
        </pc:grpChg>
        <pc:grpChg chg="add del mod">
          <ac:chgData name="李清伟" userId="14859960-381b-44bf-9972-b06584a34612" providerId="ADAL" clId="{87970D63-9808-4862-87B8-88132DF50498}" dt="2023-11-10T13:37:55.077" v="948" actId="478"/>
          <ac:grpSpMkLst>
            <pc:docMk/>
            <pc:sldMk cId="2050249435" sldId="260"/>
            <ac:grpSpMk id="84" creationId="{8DC72628-EAEC-1628-593C-F05BF25C7FB8}"/>
          </ac:grpSpMkLst>
        </pc:grpChg>
        <pc:grpChg chg="add mod">
          <ac:chgData name="李清伟" userId="14859960-381b-44bf-9972-b06584a34612" providerId="ADAL" clId="{87970D63-9808-4862-87B8-88132DF50498}" dt="2023-11-10T16:45:09.681" v="2798" actId="1076"/>
          <ac:grpSpMkLst>
            <pc:docMk/>
            <pc:sldMk cId="2050249435" sldId="260"/>
            <ac:grpSpMk id="90" creationId="{19B3A5C4-AB3E-463E-CE3E-C6D838DC2C69}"/>
          </ac:grpSpMkLst>
        </pc:grpChg>
        <pc:grpChg chg="add del mod">
          <ac:chgData name="李清伟" userId="14859960-381b-44bf-9972-b06584a34612" providerId="ADAL" clId="{87970D63-9808-4862-87B8-88132DF50498}" dt="2023-11-10T13:39:21.138" v="1003" actId="21"/>
          <ac:grpSpMkLst>
            <pc:docMk/>
            <pc:sldMk cId="2050249435" sldId="260"/>
            <ac:grpSpMk id="96" creationId="{53EBC681-E95E-2831-C350-B1F05EE528EB}"/>
          </ac:grpSpMkLst>
        </pc:grpChg>
        <pc:grpChg chg="mod">
          <ac:chgData name="李清伟" userId="14859960-381b-44bf-9972-b06584a34612" providerId="ADAL" clId="{87970D63-9808-4862-87B8-88132DF50498}" dt="2023-11-10T13:38:58.822" v="998"/>
          <ac:grpSpMkLst>
            <pc:docMk/>
            <pc:sldMk cId="2050249435" sldId="260"/>
            <ac:grpSpMk id="97" creationId="{FA256063-F60E-1C9F-5273-7D1CC99DD32F}"/>
          </ac:grpSpMkLst>
        </pc:grpChg>
        <pc:grpChg chg="mod">
          <ac:chgData name="李清伟" userId="14859960-381b-44bf-9972-b06584a34612" providerId="ADAL" clId="{87970D63-9808-4862-87B8-88132DF50498}" dt="2023-11-10T13:38:58.822" v="998"/>
          <ac:grpSpMkLst>
            <pc:docMk/>
            <pc:sldMk cId="2050249435" sldId="260"/>
            <ac:grpSpMk id="98" creationId="{4DC8522B-CEE5-E0FB-9D78-ECC9652887DC}"/>
          </ac:grpSpMkLst>
        </pc:grpChg>
        <pc:grpChg chg="mod">
          <ac:chgData name="李清伟" userId="14859960-381b-44bf-9972-b06584a34612" providerId="ADAL" clId="{87970D63-9808-4862-87B8-88132DF50498}" dt="2023-11-10T13:38:58.822" v="998"/>
          <ac:grpSpMkLst>
            <pc:docMk/>
            <pc:sldMk cId="2050249435" sldId="260"/>
            <ac:grpSpMk id="99" creationId="{63112EE4-CB61-C1E4-2254-C044EEB278E1}"/>
          </ac:grpSpMkLst>
        </pc:grpChg>
        <pc:grpChg chg="mod">
          <ac:chgData name="李清伟" userId="14859960-381b-44bf-9972-b06584a34612" providerId="ADAL" clId="{87970D63-9808-4862-87B8-88132DF50498}" dt="2023-11-10T13:38:58.822" v="998"/>
          <ac:grpSpMkLst>
            <pc:docMk/>
            <pc:sldMk cId="2050249435" sldId="260"/>
            <ac:grpSpMk id="100" creationId="{5170B7BF-6CC5-5D53-0793-8DFC3F7BB2CD}"/>
          </ac:grpSpMkLst>
        </pc:grpChg>
        <pc:grpChg chg="mod">
          <ac:chgData name="李清伟" userId="14859960-381b-44bf-9972-b06584a34612" providerId="ADAL" clId="{87970D63-9808-4862-87B8-88132DF50498}" dt="2023-11-10T13:38:58.822" v="998"/>
          <ac:grpSpMkLst>
            <pc:docMk/>
            <pc:sldMk cId="2050249435" sldId="260"/>
            <ac:grpSpMk id="101" creationId="{1B744338-D961-C1A2-29F2-0692875410D0}"/>
          </ac:grpSpMkLst>
        </pc:grpChg>
        <pc:picChg chg="mod">
          <ac:chgData name="李清伟" userId="14859960-381b-44bf-9972-b06584a34612" providerId="ADAL" clId="{87970D63-9808-4862-87B8-88132DF50498}" dt="2023-11-10T12:54:56.812" v="227"/>
          <ac:picMkLst>
            <pc:docMk/>
            <pc:sldMk cId="2050249435" sldId="260"/>
            <ac:picMk id="7" creationId="{2B5867D4-4288-0FBC-3A98-389FB8B32F8F}"/>
          </ac:picMkLst>
        </pc:picChg>
        <pc:picChg chg="mod">
          <ac:chgData name="李清伟" userId="14859960-381b-44bf-9972-b06584a34612" providerId="ADAL" clId="{87970D63-9808-4862-87B8-88132DF50498}" dt="2023-11-10T12:57:36.522" v="375"/>
          <ac:picMkLst>
            <pc:docMk/>
            <pc:sldMk cId="2050249435" sldId="260"/>
            <ac:picMk id="19" creationId="{8329CC5D-0FDC-1534-8C31-B8DDFBD89A5C}"/>
          </ac:picMkLst>
        </pc:picChg>
        <pc:picChg chg="del mod">
          <ac:chgData name="李清伟" userId="14859960-381b-44bf-9972-b06584a34612" providerId="ADAL" clId="{87970D63-9808-4862-87B8-88132DF50498}" dt="2023-11-10T16:44:21.127" v="2789" actId="478"/>
          <ac:picMkLst>
            <pc:docMk/>
            <pc:sldMk cId="2050249435" sldId="260"/>
            <ac:picMk id="31" creationId="{2CCAB0E6-A13D-B202-F7F1-9BD485BF54D7}"/>
          </ac:picMkLst>
        </pc:picChg>
        <pc:picChg chg="mod">
          <ac:chgData name="李清伟" userId="14859960-381b-44bf-9972-b06584a34612" providerId="ADAL" clId="{87970D63-9808-4862-87B8-88132DF50498}" dt="2023-11-10T12:59:01.349" v="413"/>
          <ac:picMkLst>
            <pc:docMk/>
            <pc:sldMk cId="2050249435" sldId="260"/>
            <ac:picMk id="44" creationId="{B273AC6B-6AEB-6838-E73A-81CDAFA3E3EC}"/>
          </ac:picMkLst>
        </pc:picChg>
        <pc:picChg chg="mod">
          <ac:chgData name="李清伟" userId="14859960-381b-44bf-9972-b06584a34612" providerId="ADAL" clId="{87970D63-9808-4862-87B8-88132DF50498}" dt="2023-11-10T12:59:19.027" v="418"/>
          <ac:picMkLst>
            <pc:docMk/>
            <pc:sldMk cId="2050249435" sldId="260"/>
            <ac:picMk id="65" creationId="{3638AB62-5698-7495-08F8-04FE686BE3AF}"/>
          </ac:picMkLst>
        </pc:picChg>
        <pc:picChg chg="mod">
          <ac:chgData name="李清伟" userId="14859960-381b-44bf-9972-b06584a34612" providerId="ADAL" clId="{87970D63-9808-4862-87B8-88132DF50498}" dt="2023-11-10T12:59:32.997" v="429"/>
          <ac:picMkLst>
            <pc:docMk/>
            <pc:sldMk cId="2050249435" sldId="260"/>
            <ac:picMk id="81" creationId="{0CC692AA-E4C5-FA2C-C9EA-CEDEFFC64D76}"/>
          </ac:picMkLst>
        </pc:picChg>
        <pc:picChg chg="mod">
          <ac:chgData name="李清伟" userId="14859960-381b-44bf-9972-b06584a34612" providerId="ADAL" clId="{87970D63-9808-4862-87B8-88132DF50498}" dt="2023-11-10T13:38:58.822" v="998"/>
          <ac:picMkLst>
            <pc:docMk/>
            <pc:sldMk cId="2050249435" sldId="260"/>
            <ac:picMk id="109" creationId="{04102DD7-CE63-42E6-AB00-5869F7F3869E}"/>
          </ac:picMkLst>
        </pc:picChg>
      </pc:sldChg>
      <pc:sldChg chg="addSp delSp modSp new mod">
        <pc:chgData name="李清伟" userId="14859960-381b-44bf-9972-b06584a34612" providerId="ADAL" clId="{87970D63-9808-4862-87B8-88132DF50498}" dt="2023-11-10T16:45:15.299" v="2799" actId="1076"/>
        <pc:sldMkLst>
          <pc:docMk/>
          <pc:sldMk cId="2976637723" sldId="261"/>
        </pc:sldMkLst>
        <pc:spChg chg="mod">
          <ac:chgData name="李清伟" userId="14859960-381b-44bf-9972-b06584a34612" providerId="ADAL" clId="{87970D63-9808-4862-87B8-88132DF50498}" dt="2023-11-10T12:59:10.189" v="416"/>
          <ac:spMkLst>
            <pc:docMk/>
            <pc:sldMk cId="2976637723" sldId="261"/>
            <ac:spMk id="3" creationId="{85078C41-6A0E-9383-8D08-16EC416FCF42}"/>
          </ac:spMkLst>
        </pc:spChg>
        <pc:spChg chg="mod">
          <ac:chgData name="李清伟" userId="14859960-381b-44bf-9972-b06584a34612" providerId="ADAL" clId="{87970D63-9808-4862-87B8-88132DF50498}" dt="2023-11-10T12:59:10.189" v="416"/>
          <ac:spMkLst>
            <pc:docMk/>
            <pc:sldMk cId="2976637723" sldId="261"/>
            <ac:spMk id="4" creationId="{45944DF4-9011-AE7B-1799-82CE405FAD66}"/>
          </ac:spMkLst>
        </pc:spChg>
        <pc:spChg chg="del mod">
          <ac:chgData name="李清伟" userId="14859960-381b-44bf-9972-b06584a34612" providerId="ADAL" clId="{87970D63-9808-4862-87B8-88132DF50498}" dt="2023-11-10T16:44:31.713" v="2791" actId="478"/>
          <ac:spMkLst>
            <pc:docMk/>
            <pc:sldMk cId="2976637723" sldId="261"/>
            <ac:spMk id="5" creationId="{E0CB7A6A-0995-F760-99FF-25A3CFC7E8D5}"/>
          </ac:spMkLst>
        </pc:spChg>
        <pc:spChg chg="mod">
          <ac:chgData name="李清伟" userId="14859960-381b-44bf-9972-b06584a34612" providerId="ADAL" clId="{87970D63-9808-4862-87B8-88132DF50498}" dt="2023-11-10T12:59:10.189" v="416"/>
          <ac:spMkLst>
            <pc:docMk/>
            <pc:sldMk cId="2976637723" sldId="261"/>
            <ac:spMk id="7" creationId="{7A30738A-5D01-1768-935A-B38EB9EBA7AA}"/>
          </ac:spMkLst>
        </pc:spChg>
        <pc:spChg chg="mod">
          <ac:chgData name="李清伟" userId="14859960-381b-44bf-9972-b06584a34612" providerId="ADAL" clId="{87970D63-9808-4862-87B8-88132DF50498}" dt="2023-11-10T12:59:10.189" v="416"/>
          <ac:spMkLst>
            <pc:docMk/>
            <pc:sldMk cId="2976637723" sldId="261"/>
            <ac:spMk id="8" creationId="{F6CB2B2F-E6A9-F3B8-9CE6-2111105B4A8E}"/>
          </ac:spMkLst>
        </pc:spChg>
        <pc:spChg chg="mod">
          <ac:chgData name="李清伟" userId="14859960-381b-44bf-9972-b06584a34612" providerId="ADAL" clId="{87970D63-9808-4862-87B8-88132DF50498}" dt="2023-11-10T12:59:10.189" v="416"/>
          <ac:spMkLst>
            <pc:docMk/>
            <pc:sldMk cId="2976637723" sldId="261"/>
            <ac:spMk id="9" creationId="{718C7D85-54FC-7218-A205-711E16B7093B}"/>
          </ac:spMkLst>
        </pc:spChg>
        <pc:spChg chg="mod">
          <ac:chgData name="李清伟" userId="14859960-381b-44bf-9972-b06584a34612" providerId="ADAL" clId="{87970D63-9808-4862-87B8-88132DF50498}" dt="2023-11-10T12:59:10.189" v="416"/>
          <ac:spMkLst>
            <pc:docMk/>
            <pc:sldMk cId="2976637723" sldId="261"/>
            <ac:spMk id="10" creationId="{0924A504-EED9-5495-68E8-2423C6A678D9}"/>
          </ac:spMkLst>
        </pc:spChg>
        <pc:spChg chg="mod">
          <ac:chgData name="李清伟" userId="14859960-381b-44bf-9972-b06584a34612" providerId="ADAL" clId="{87970D63-9808-4862-87B8-88132DF50498}" dt="2023-11-10T12:59:10.189" v="416"/>
          <ac:spMkLst>
            <pc:docMk/>
            <pc:sldMk cId="2976637723" sldId="261"/>
            <ac:spMk id="12" creationId="{40514854-9AAE-C78F-65B0-F2B6FC4ED538}"/>
          </ac:spMkLst>
        </pc:spChg>
        <pc:spChg chg="mod">
          <ac:chgData name="李清伟" userId="14859960-381b-44bf-9972-b06584a34612" providerId="ADAL" clId="{87970D63-9808-4862-87B8-88132DF50498}" dt="2023-11-10T12:59:10.189" v="416"/>
          <ac:spMkLst>
            <pc:docMk/>
            <pc:sldMk cId="2976637723" sldId="261"/>
            <ac:spMk id="13" creationId="{7A8B2E31-80DE-98AF-5DBF-F035FEA77D7F}"/>
          </ac:spMkLst>
        </pc:spChg>
        <pc:spChg chg="mod">
          <ac:chgData name="李清伟" userId="14859960-381b-44bf-9972-b06584a34612" providerId="ADAL" clId="{87970D63-9808-4862-87B8-88132DF50498}" dt="2023-11-10T13:00:44.971" v="507"/>
          <ac:spMkLst>
            <pc:docMk/>
            <pc:sldMk cId="2976637723" sldId="261"/>
            <ac:spMk id="15" creationId="{03BD88EF-28B0-8082-679B-0D9F0A22888A}"/>
          </ac:spMkLst>
        </pc:spChg>
        <pc:spChg chg="mod">
          <ac:chgData name="李清伟" userId="14859960-381b-44bf-9972-b06584a34612" providerId="ADAL" clId="{87970D63-9808-4862-87B8-88132DF50498}" dt="2023-11-10T13:00:44.971" v="507"/>
          <ac:spMkLst>
            <pc:docMk/>
            <pc:sldMk cId="2976637723" sldId="261"/>
            <ac:spMk id="16" creationId="{96CFFD26-A0F8-AA24-70A0-452B93DD3377}"/>
          </ac:spMkLst>
        </pc:spChg>
        <pc:spChg chg="mod">
          <ac:chgData name="李清伟" userId="14859960-381b-44bf-9972-b06584a34612" providerId="ADAL" clId="{87970D63-9808-4862-87B8-88132DF50498}" dt="2023-11-10T13:00:44.971" v="507"/>
          <ac:spMkLst>
            <pc:docMk/>
            <pc:sldMk cId="2976637723" sldId="261"/>
            <ac:spMk id="17" creationId="{149E41BB-89AA-E1FB-9205-AD200BF7B865}"/>
          </ac:spMkLst>
        </pc:spChg>
        <pc:spChg chg="mod">
          <ac:chgData name="李清伟" userId="14859960-381b-44bf-9972-b06584a34612" providerId="ADAL" clId="{87970D63-9808-4862-87B8-88132DF50498}" dt="2023-11-10T13:00:44.971" v="507"/>
          <ac:spMkLst>
            <pc:docMk/>
            <pc:sldMk cId="2976637723" sldId="261"/>
            <ac:spMk id="19" creationId="{05096920-1F07-8FD5-128F-02CA2A85C898}"/>
          </ac:spMkLst>
        </pc:spChg>
        <pc:spChg chg="mod">
          <ac:chgData name="李清伟" userId="14859960-381b-44bf-9972-b06584a34612" providerId="ADAL" clId="{87970D63-9808-4862-87B8-88132DF50498}" dt="2023-11-10T13:00:44.971" v="507"/>
          <ac:spMkLst>
            <pc:docMk/>
            <pc:sldMk cId="2976637723" sldId="261"/>
            <ac:spMk id="20" creationId="{772D74BE-A540-5966-A282-431A38FCDB02}"/>
          </ac:spMkLst>
        </pc:spChg>
        <pc:spChg chg="mod">
          <ac:chgData name="李清伟" userId="14859960-381b-44bf-9972-b06584a34612" providerId="ADAL" clId="{87970D63-9808-4862-87B8-88132DF50498}" dt="2023-11-10T13:00:44.971" v="507"/>
          <ac:spMkLst>
            <pc:docMk/>
            <pc:sldMk cId="2976637723" sldId="261"/>
            <ac:spMk id="21" creationId="{2DBA8C2F-10E1-F106-9305-3769C4404059}"/>
          </ac:spMkLst>
        </pc:spChg>
        <pc:spChg chg="mod">
          <ac:chgData name="李清伟" userId="14859960-381b-44bf-9972-b06584a34612" providerId="ADAL" clId="{87970D63-9808-4862-87B8-88132DF50498}" dt="2023-11-10T13:00:44.971" v="507"/>
          <ac:spMkLst>
            <pc:docMk/>
            <pc:sldMk cId="2976637723" sldId="261"/>
            <ac:spMk id="22" creationId="{C214ECDD-7B48-9905-A84B-AA53A8C26D66}"/>
          </ac:spMkLst>
        </pc:spChg>
        <pc:spChg chg="mod">
          <ac:chgData name="李清伟" userId="14859960-381b-44bf-9972-b06584a34612" providerId="ADAL" clId="{87970D63-9808-4862-87B8-88132DF50498}" dt="2023-11-10T13:00:44.971" v="507"/>
          <ac:spMkLst>
            <pc:docMk/>
            <pc:sldMk cId="2976637723" sldId="261"/>
            <ac:spMk id="24" creationId="{2B2AA24F-D3A2-14A5-171D-D90BB0F9D70A}"/>
          </ac:spMkLst>
        </pc:spChg>
        <pc:spChg chg="mod">
          <ac:chgData name="李清伟" userId="14859960-381b-44bf-9972-b06584a34612" providerId="ADAL" clId="{87970D63-9808-4862-87B8-88132DF50498}" dt="2023-11-10T13:00:44.971" v="507"/>
          <ac:spMkLst>
            <pc:docMk/>
            <pc:sldMk cId="2976637723" sldId="261"/>
            <ac:spMk id="25" creationId="{A2B3B3D5-220F-901E-505F-5627B77B0A27}"/>
          </ac:spMkLst>
        </pc:spChg>
        <pc:spChg chg="mod">
          <ac:chgData name="李清伟" userId="14859960-381b-44bf-9972-b06584a34612" providerId="ADAL" clId="{87970D63-9808-4862-87B8-88132DF50498}" dt="2023-11-10T13:05:08.227" v="837"/>
          <ac:spMkLst>
            <pc:docMk/>
            <pc:sldMk cId="2976637723" sldId="261"/>
            <ac:spMk id="27" creationId="{09FE3223-D7A2-D866-E39C-70F32B852B85}"/>
          </ac:spMkLst>
        </pc:spChg>
        <pc:spChg chg="mod">
          <ac:chgData name="李清伟" userId="14859960-381b-44bf-9972-b06584a34612" providerId="ADAL" clId="{87970D63-9808-4862-87B8-88132DF50498}" dt="2023-11-10T13:05:08.227" v="837"/>
          <ac:spMkLst>
            <pc:docMk/>
            <pc:sldMk cId="2976637723" sldId="261"/>
            <ac:spMk id="28" creationId="{8EF60A60-8C7A-4877-5938-A04E0616A98A}"/>
          </ac:spMkLst>
        </pc:spChg>
        <pc:spChg chg="mod">
          <ac:chgData name="李清伟" userId="14859960-381b-44bf-9972-b06584a34612" providerId="ADAL" clId="{87970D63-9808-4862-87B8-88132DF50498}" dt="2023-11-10T13:05:08.227" v="837"/>
          <ac:spMkLst>
            <pc:docMk/>
            <pc:sldMk cId="2976637723" sldId="261"/>
            <ac:spMk id="29" creationId="{4AF51AC3-6FE0-5240-1CF2-E937E1397114}"/>
          </ac:spMkLst>
        </pc:spChg>
        <pc:spChg chg="mod">
          <ac:chgData name="李清伟" userId="14859960-381b-44bf-9972-b06584a34612" providerId="ADAL" clId="{87970D63-9808-4862-87B8-88132DF50498}" dt="2023-11-10T13:05:08.227" v="837"/>
          <ac:spMkLst>
            <pc:docMk/>
            <pc:sldMk cId="2976637723" sldId="261"/>
            <ac:spMk id="30" creationId="{3C1C679F-9733-77F9-DE7C-85FB77C6722D}"/>
          </ac:spMkLst>
        </pc:spChg>
        <pc:spChg chg="mod">
          <ac:chgData name="李清伟" userId="14859960-381b-44bf-9972-b06584a34612" providerId="ADAL" clId="{87970D63-9808-4862-87B8-88132DF50498}" dt="2023-11-10T13:05:08.227" v="837"/>
          <ac:spMkLst>
            <pc:docMk/>
            <pc:sldMk cId="2976637723" sldId="261"/>
            <ac:spMk id="31" creationId="{BBEA5000-E172-6511-3D70-A76C85135283}"/>
          </ac:spMkLst>
        </pc:spChg>
        <pc:spChg chg="mod">
          <ac:chgData name="李清伟" userId="14859960-381b-44bf-9972-b06584a34612" providerId="ADAL" clId="{87970D63-9808-4862-87B8-88132DF50498}" dt="2023-11-10T13:38:00.880" v="951"/>
          <ac:spMkLst>
            <pc:docMk/>
            <pc:sldMk cId="2976637723" sldId="261"/>
            <ac:spMk id="33" creationId="{EA826A71-3530-9B19-39CF-A9065E6C0EFB}"/>
          </ac:spMkLst>
        </pc:spChg>
        <pc:spChg chg="mod">
          <ac:chgData name="李清伟" userId="14859960-381b-44bf-9972-b06584a34612" providerId="ADAL" clId="{87970D63-9808-4862-87B8-88132DF50498}" dt="2023-11-10T13:38:00.880" v="951"/>
          <ac:spMkLst>
            <pc:docMk/>
            <pc:sldMk cId="2976637723" sldId="261"/>
            <ac:spMk id="34" creationId="{FCFE7DDA-AA36-A76F-DEC0-D3A5BAE212CC}"/>
          </ac:spMkLst>
        </pc:spChg>
        <pc:spChg chg="mod">
          <ac:chgData name="李清伟" userId="14859960-381b-44bf-9972-b06584a34612" providerId="ADAL" clId="{87970D63-9808-4862-87B8-88132DF50498}" dt="2023-11-10T13:38:00.880" v="951"/>
          <ac:spMkLst>
            <pc:docMk/>
            <pc:sldMk cId="2976637723" sldId="261"/>
            <ac:spMk id="35" creationId="{3F8EC8A1-739C-F2E8-5FAF-C636AB94702D}"/>
          </ac:spMkLst>
        </pc:spChg>
        <pc:spChg chg="mod">
          <ac:chgData name="李清伟" userId="14859960-381b-44bf-9972-b06584a34612" providerId="ADAL" clId="{87970D63-9808-4862-87B8-88132DF50498}" dt="2023-11-10T13:38:00.880" v="951"/>
          <ac:spMkLst>
            <pc:docMk/>
            <pc:sldMk cId="2976637723" sldId="261"/>
            <ac:spMk id="36" creationId="{356E198B-E003-2859-6E12-DB1196A13396}"/>
          </ac:spMkLst>
        </pc:spChg>
        <pc:spChg chg="del mod">
          <ac:chgData name="李清伟" userId="14859960-381b-44bf-9972-b06584a34612" providerId="ADAL" clId="{87970D63-9808-4862-87B8-88132DF50498}" dt="2023-11-10T16:44:33.083" v="2792" actId="478"/>
          <ac:spMkLst>
            <pc:docMk/>
            <pc:sldMk cId="2976637723" sldId="261"/>
            <ac:spMk id="37" creationId="{A7753B3E-FABB-DA57-A045-356AE95B6CCD}"/>
          </ac:spMkLst>
        </pc:spChg>
        <pc:grpChg chg="add mod">
          <ac:chgData name="李清伟" userId="14859960-381b-44bf-9972-b06584a34612" providerId="ADAL" clId="{87970D63-9808-4862-87B8-88132DF50498}" dt="2023-11-10T16:45:15.299" v="2799" actId="1076"/>
          <ac:grpSpMkLst>
            <pc:docMk/>
            <pc:sldMk cId="2976637723" sldId="261"/>
            <ac:grpSpMk id="2" creationId="{0273C945-D79F-772D-0B24-744A72E04A03}"/>
          </ac:grpSpMkLst>
        </pc:grpChg>
        <pc:grpChg chg="mod">
          <ac:chgData name="李清伟" userId="14859960-381b-44bf-9972-b06584a34612" providerId="ADAL" clId="{87970D63-9808-4862-87B8-88132DF50498}" dt="2023-11-10T12:59:10.189" v="416"/>
          <ac:grpSpMkLst>
            <pc:docMk/>
            <pc:sldMk cId="2976637723" sldId="261"/>
            <ac:grpSpMk id="11" creationId="{AE82C0DF-FC4A-E5DF-A1D5-837FBF09E263}"/>
          </ac:grpSpMkLst>
        </pc:grpChg>
        <pc:grpChg chg="add del mod">
          <ac:chgData name="李清伟" userId="14859960-381b-44bf-9972-b06584a34612" providerId="ADAL" clId="{87970D63-9808-4862-87B8-88132DF50498}" dt="2023-11-10T13:00:51.804" v="509" actId="21"/>
          <ac:grpSpMkLst>
            <pc:docMk/>
            <pc:sldMk cId="2976637723" sldId="261"/>
            <ac:grpSpMk id="14" creationId="{9FC8D05E-9DB1-E6D7-3F5A-BCD01A62D533}"/>
          </ac:grpSpMkLst>
        </pc:grpChg>
        <pc:grpChg chg="mod">
          <ac:chgData name="李清伟" userId="14859960-381b-44bf-9972-b06584a34612" providerId="ADAL" clId="{87970D63-9808-4862-87B8-88132DF50498}" dt="2023-11-10T13:00:44.971" v="507"/>
          <ac:grpSpMkLst>
            <pc:docMk/>
            <pc:sldMk cId="2976637723" sldId="261"/>
            <ac:grpSpMk id="23" creationId="{50B6F392-B4C4-7E22-74EC-07D5E870D7DC}"/>
          </ac:grpSpMkLst>
        </pc:grpChg>
        <pc:grpChg chg="add del mod">
          <ac:chgData name="李清伟" userId="14859960-381b-44bf-9972-b06584a34612" providerId="ADAL" clId="{87970D63-9808-4862-87B8-88132DF50498}" dt="2023-11-10T13:38:00.616" v="950" actId="478"/>
          <ac:grpSpMkLst>
            <pc:docMk/>
            <pc:sldMk cId="2976637723" sldId="261"/>
            <ac:grpSpMk id="26" creationId="{02C001EC-79B8-CB06-E188-9641AF4063AC}"/>
          </ac:grpSpMkLst>
        </pc:grpChg>
        <pc:grpChg chg="add mod">
          <ac:chgData name="李清伟" userId="14859960-381b-44bf-9972-b06584a34612" providerId="ADAL" clId="{87970D63-9808-4862-87B8-88132DF50498}" dt="2023-11-10T16:45:15.299" v="2799" actId="1076"/>
          <ac:grpSpMkLst>
            <pc:docMk/>
            <pc:sldMk cId="2976637723" sldId="261"/>
            <ac:grpSpMk id="32" creationId="{E01387B5-185F-9704-FB42-05B88E07D65C}"/>
          </ac:grpSpMkLst>
        </pc:grpChg>
        <pc:picChg chg="del mod">
          <ac:chgData name="李清伟" userId="14859960-381b-44bf-9972-b06584a34612" providerId="ADAL" clId="{87970D63-9808-4862-87B8-88132DF50498}" dt="2023-11-10T16:44:31.713" v="2791" actId="478"/>
          <ac:picMkLst>
            <pc:docMk/>
            <pc:sldMk cId="2976637723" sldId="261"/>
            <ac:picMk id="6" creationId="{17A069F2-F063-3F66-F06F-CEE4E0F7FA2A}"/>
          </ac:picMkLst>
        </pc:picChg>
        <pc:picChg chg="mod">
          <ac:chgData name="李清伟" userId="14859960-381b-44bf-9972-b06584a34612" providerId="ADAL" clId="{87970D63-9808-4862-87B8-88132DF50498}" dt="2023-11-10T13:00:44.971" v="507"/>
          <ac:picMkLst>
            <pc:docMk/>
            <pc:sldMk cId="2976637723" sldId="261"/>
            <ac:picMk id="18" creationId="{5035769B-C99F-D2E6-DF70-2B9A15FE099D}"/>
          </ac:picMkLst>
        </pc:picChg>
      </pc:sldChg>
      <pc:sldChg chg="addSp delSp modSp new mod">
        <pc:chgData name="李清伟" userId="14859960-381b-44bf-9972-b06584a34612" providerId="ADAL" clId="{87970D63-9808-4862-87B8-88132DF50498}" dt="2023-11-10T16:45:21.621" v="2800" actId="1076"/>
        <pc:sldMkLst>
          <pc:docMk/>
          <pc:sldMk cId="1920364979" sldId="262"/>
        </pc:sldMkLst>
        <pc:spChg chg="del mod">
          <ac:chgData name="李清伟" userId="14859960-381b-44bf-9972-b06584a34612" providerId="ADAL" clId="{87970D63-9808-4862-87B8-88132DF50498}" dt="2023-11-10T13:00:02.855" v="437" actId="478"/>
          <ac:spMkLst>
            <pc:docMk/>
            <pc:sldMk cId="1920364979" sldId="262"/>
            <ac:spMk id="3" creationId="{B2C03B95-3D05-B990-5F82-2D4A9DC21810}"/>
          </ac:spMkLst>
        </pc:spChg>
        <pc:spChg chg="mod">
          <ac:chgData name="李清伟" userId="14859960-381b-44bf-9972-b06584a34612" providerId="ADAL" clId="{87970D63-9808-4862-87B8-88132DF50498}" dt="2023-11-10T13:00:01.258" v="436"/>
          <ac:spMkLst>
            <pc:docMk/>
            <pc:sldMk cId="1920364979" sldId="262"/>
            <ac:spMk id="4" creationId="{9DC2ADF3-C63D-C4E9-F4B5-EEDBE6820AA9}"/>
          </ac:spMkLst>
        </pc:spChg>
        <pc:spChg chg="mod">
          <ac:chgData name="李清伟" userId="14859960-381b-44bf-9972-b06584a34612" providerId="ADAL" clId="{87970D63-9808-4862-87B8-88132DF50498}" dt="2023-11-10T13:00:01.258" v="436"/>
          <ac:spMkLst>
            <pc:docMk/>
            <pc:sldMk cId="1920364979" sldId="262"/>
            <ac:spMk id="5" creationId="{89D426D8-13FA-FE97-1F2D-E63FF99852CB}"/>
          </ac:spMkLst>
        </pc:spChg>
        <pc:spChg chg="mod">
          <ac:chgData name="李清伟" userId="14859960-381b-44bf-9972-b06584a34612" providerId="ADAL" clId="{87970D63-9808-4862-87B8-88132DF50498}" dt="2023-11-10T13:00:01.258" v="436"/>
          <ac:spMkLst>
            <pc:docMk/>
            <pc:sldMk cId="1920364979" sldId="262"/>
            <ac:spMk id="6" creationId="{92A022FB-517C-6F4C-E351-8E1158441E4F}"/>
          </ac:spMkLst>
        </pc:spChg>
        <pc:spChg chg="mod">
          <ac:chgData name="李清伟" userId="14859960-381b-44bf-9972-b06584a34612" providerId="ADAL" clId="{87970D63-9808-4862-87B8-88132DF50498}" dt="2023-11-10T13:00:01.258" v="436"/>
          <ac:spMkLst>
            <pc:docMk/>
            <pc:sldMk cId="1920364979" sldId="262"/>
            <ac:spMk id="8" creationId="{B8C17B60-6D10-71ED-5ADD-A5185834C9BA}"/>
          </ac:spMkLst>
        </pc:spChg>
        <pc:spChg chg="mod">
          <ac:chgData name="李清伟" userId="14859960-381b-44bf-9972-b06584a34612" providerId="ADAL" clId="{87970D63-9808-4862-87B8-88132DF50498}" dt="2023-11-10T13:00:01.258" v="436"/>
          <ac:spMkLst>
            <pc:docMk/>
            <pc:sldMk cId="1920364979" sldId="262"/>
            <ac:spMk id="9" creationId="{CCA54E40-6AB0-F9F3-838A-9E5C5013C2E6}"/>
          </ac:spMkLst>
        </pc:spChg>
        <pc:spChg chg="mod">
          <ac:chgData name="李清伟" userId="14859960-381b-44bf-9972-b06584a34612" providerId="ADAL" clId="{87970D63-9808-4862-87B8-88132DF50498}" dt="2023-11-10T13:00:01.258" v="436"/>
          <ac:spMkLst>
            <pc:docMk/>
            <pc:sldMk cId="1920364979" sldId="262"/>
            <ac:spMk id="10" creationId="{85B6CB77-DF6A-0307-0607-84E1F9F2144D}"/>
          </ac:spMkLst>
        </pc:spChg>
        <pc:spChg chg="mod">
          <ac:chgData name="李清伟" userId="14859960-381b-44bf-9972-b06584a34612" providerId="ADAL" clId="{87970D63-9808-4862-87B8-88132DF50498}" dt="2023-11-10T13:00:01.258" v="436"/>
          <ac:spMkLst>
            <pc:docMk/>
            <pc:sldMk cId="1920364979" sldId="262"/>
            <ac:spMk id="11" creationId="{0C59E465-5567-82C9-A86A-F3D3727C84E1}"/>
          </ac:spMkLst>
        </pc:spChg>
        <pc:spChg chg="mod">
          <ac:chgData name="李清伟" userId="14859960-381b-44bf-9972-b06584a34612" providerId="ADAL" clId="{87970D63-9808-4862-87B8-88132DF50498}" dt="2023-11-10T13:00:01.258" v="436"/>
          <ac:spMkLst>
            <pc:docMk/>
            <pc:sldMk cId="1920364979" sldId="262"/>
            <ac:spMk id="13" creationId="{5940A71E-D127-26AC-E225-CABAF8689B2E}"/>
          </ac:spMkLst>
        </pc:spChg>
        <pc:spChg chg="mod">
          <ac:chgData name="李清伟" userId="14859960-381b-44bf-9972-b06584a34612" providerId="ADAL" clId="{87970D63-9808-4862-87B8-88132DF50498}" dt="2023-11-10T13:00:01.258" v="436"/>
          <ac:spMkLst>
            <pc:docMk/>
            <pc:sldMk cId="1920364979" sldId="262"/>
            <ac:spMk id="14" creationId="{2566B49A-FAEF-379B-27AE-878A5987E184}"/>
          </ac:spMkLst>
        </pc:spChg>
        <pc:spChg chg="mod">
          <ac:chgData name="李清伟" userId="14859960-381b-44bf-9972-b06584a34612" providerId="ADAL" clId="{87970D63-9808-4862-87B8-88132DF50498}" dt="2023-11-10T13:00:52.826" v="510"/>
          <ac:spMkLst>
            <pc:docMk/>
            <pc:sldMk cId="1920364979" sldId="262"/>
            <ac:spMk id="16" creationId="{BFF59033-5DA9-CA66-1F64-9E5489BB84E4}"/>
          </ac:spMkLst>
        </pc:spChg>
        <pc:spChg chg="mod">
          <ac:chgData name="李清伟" userId="14859960-381b-44bf-9972-b06584a34612" providerId="ADAL" clId="{87970D63-9808-4862-87B8-88132DF50498}" dt="2023-11-10T13:00:52.826" v="510"/>
          <ac:spMkLst>
            <pc:docMk/>
            <pc:sldMk cId="1920364979" sldId="262"/>
            <ac:spMk id="17" creationId="{8E3D94CD-C362-E2B5-B492-9D652AEDD851}"/>
          </ac:spMkLst>
        </pc:spChg>
        <pc:spChg chg="del mod">
          <ac:chgData name="李清伟" userId="14859960-381b-44bf-9972-b06584a34612" providerId="ADAL" clId="{87970D63-9808-4862-87B8-88132DF50498}" dt="2023-11-10T16:44:38.699" v="2793" actId="478"/>
          <ac:spMkLst>
            <pc:docMk/>
            <pc:sldMk cId="1920364979" sldId="262"/>
            <ac:spMk id="18" creationId="{59094F36-4F27-DCE3-0DDF-2459B36640A1}"/>
          </ac:spMkLst>
        </pc:spChg>
        <pc:spChg chg="mod">
          <ac:chgData name="李清伟" userId="14859960-381b-44bf-9972-b06584a34612" providerId="ADAL" clId="{87970D63-9808-4862-87B8-88132DF50498}" dt="2023-11-10T13:00:52.826" v="510"/>
          <ac:spMkLst>
            <pc:docMk/>
            <pc:sldMk cId="1920364979" sldId="262"/>
            <ac:spMk id="20" creationId="{371725D8-DEF2-01B8-90C8-335D2058A621}"/>
          </ac:spMkLst>
        </pc:spChg>
        <pc:spChg chg="mod">
          <ac:chgData name="李清伟" userId="14859960-381b-44bf-9972-b06584a34612" providerId="ADAL" clId="{87970D63-9808-4862-87B8-88132DF50498}" dt="2023-11-10T13:00:52.826" v="510"/>
          <ac:spMkLst>
            <pc:docMk/>
            <pc:sldMk cId="1920364979" sldId="262"/>
            <ac:spMk id="21" creationId="{5CF62FA6-261F-0D7B-0554-37D92AE21DEB}"/>
          </ac:spMkLst>
        </pc:spChg>
        <pc:spChg chg="mod">
          <ac:chgData name="李清伟" userId="14859960-381b-44bf-9972-b06584a34612" providerId="ADAL" clId="{87970D63-9808-4862-87B8-88132DF50498}" dt="2023-11-10T13:00:52.826" v="510"/>
          <ac:spMkLst>
            <pc:docMk/>
            <pc:sldMk cId="1920364979" sldId="262"/>
            <ac:spMk id="22" creationId="{F11CAAA3-63F3-758A-7822-FC539F36CD5C}"/>
          </ac:spMkLst>
        </pc:spChg>
        <pc:spChg chg="mod">
          <ac:chgData name="李清伟" userId="14859960-381b-44bf-9972-b06584a34612" providerId="ADAL" clId="{87970D63-9808-4862-87B8-88132DF50498}" dt="2023-11-10T13:00:52.826" v="510"/>
          <ac:spMkLst>
            <pc:docMk/>
            <pc:sldMk cId="1920364979" sldId="262"/>
            <ac:spMk id="23" creationId="{E1ED99E5-FF30-B21A-A055-59859FAAA95D}"/>
          </ac:spMkLst>
        </pc:spChg>
        <pc:spChg chg="mod">
          <ac:chgData name="李清伟" userId="14859960-381b-44bf-9972-b06584a34612" providerId="ADAL" clId="{87970D63-9808-4862-87B8-88132DF50498}" dt="2023-11-10T13:00:52.826" v="510"/>
          <ac:spMkLst>
            <pc:docMk/>
            <pc:sldMk cId="1920364979" sldId="262"/>
            <ac:spMk id="25" creationId="{6BC13ACB-3D1A-8D0C-70B1-26494D18E14B}"/>
          </ac:spMkLst>
        </pc:spChg>
        <pc:spChg chg="mod">
          <ac:chgData name="李清伟" userId="14859960-381b-44bf-9972-b06584a34612" providerId="ADAL" clId="{87970D63-9808-4862-87B8-88132DF50498}" dt="2023-11-10T13:00:52.826" v="510"/>
          <ac:spMkLst>
            <pc:docMk/>
            <pc:sldMk cId="1920364979" sldId="262"/>
            <ac:spMk id="26" creationId="{282DF3AB-AB8E-7CB2-D5A3-32DCBDB69688}"/>
          </ac:spMkLst>
        </pc:spChg>
        <pc:spChg chg="del mod">
          <ac:chgData name="李清伟" userId="14859960-381b-44bf-9972-b06584a34612" providerId="ADAL" clId="{87970D63-9808-4862-87B8-88132DF50498}" dt="2023-11-10T13:01:12.157" v="512" actId="478"/>
          <ac:spMkLst>
            <pc:docMk/>
            <pc:sldMk cId="1920364979" sldId="262"/>
            <ac:spMk id="28" creationId="{597F30FC-F7F7-6200-5822-10BBD807F4BD}"/>
          </ac:spMkLst>
        </pc:spChg>
        <pc:spChg chg="mod topLvl">
          <ac:chgData name="李清伟" userId="14859960-381b-44bf-9972-b06584a34612" providerId="ADAL" clId="{87970D63-9808-4862-87B8-88132DF50498}" dt="2023-11-10T13:03:50.524" v="810"/>
          <ac:spMkLst>
            <pc:docMk/>
            <pc:sldMk cId="1920364979" sldId="262"/>
            <ac:spMk id="29" creationId="{D697B7BB-B7AE-EAA2-6563-692A7F0433E2}"/>
          </ac:spMkLst>
        </pc:spChg>
        <pc:spChg chg="mod topLvl">
          <ac:chgData name="李清伟" userId="14859960-381b-44bf-9972-b06584a34612" providerId="ADAL" clId="{87970D63-9808-4862-87B8-88132DF50498}" dt="2023-11-10T13:03:50.524" v="810"/>
          <ac:spMkLst>
            <pc:docMk/>
            <pc:sldMk cId="1920364979" sldId="262"/>
            <ac:spMk id="30" creationId="{FA4A2FCE-AD27-4ED4-F887-F4C2DCB0AFCC}"/>
          </ac:spMkLst>
        </pc:spChg>
        <pc:spChg chg="mod topLvl">
          <ac:chgData name="李清伟" userId="14859960-381b-44bf-9972-b06584a34612" providerId="ADAL" clId="{87970D63-9808-4862-87B8-88132DF50498}" dt="2023-11-10T13:03:50.524" v="810"/>
          <ac:spMkLst>
            <pc:docMk/>
            <pc:sldMk cId="1920364979" sldId="262"/>
            <ac:spMk id="31" creationId="{8EC86BCC-D5F5-B661-7044-975FE7DC8744}"/>
          </ac:spMkLst>
        </pc:spChg>
        <pc:spChg chg="mod topLvl">
          <ac:chgData name="李清伟" userId="14859960-381b-44bf-9972-b06584a34612" providerId="ADAL" clId="{87970D63-9808-4862-87B8-88132DF50498}" dt="2023-11-10T13:03:50.524" v="810"/>
          <ac:spMkLst>
            <pc:docMk/>
            <pc:sldMk cId="1920364979" sldId="262"/>
            <ac:spMk id="33" creationId="{895EB68A-66F6-B4FF-5ACE-EC5ACC93B833}"/>
          </ac:spMkLst>
        </pc:spChg>
        <pc:spChg chg="mod topLvl">
          <ac:chgData name="李清伟" userId="14859960-381b-44bf-9972-b06584a34612" providerId="ADAL" clId="{87970D63-9808-4862-87B8-88132DF50498}" dt="2023-11-10T13:03:50.524" v="810"/>
          <ac:spMkLst>
            <pc:docMk/>
            <pc:sldMk cId="1920364979" sldId="262"/>
            <ac:spMk id="34" creationId="{A5AB12FF-86B4-6440-F29D-1C99E52CFFD5}"/>
          </ac:spMkLst>
        </pc:spChg>
        <pc:spChg chg="mod topLvl">
          <ac:chgData name="李清伟" userId="14859960-381b-44bf-9972-b06584a34612" providerId="ADAL" clId="{87970D63-9808-4862-87B8-88132DF50498}" dt="2023-11-10T13:03:50.524" v="810"/>
          <ac:spMkLst>
            <pc:docMk/>
            <pc:sldMk cId="1920364979" sldId="262"/>
            <ac:spMk id="35" creationId="{343D4849-4E3D-9E3A-6494-61EE213B13C8}"/>
          </ac:spMkLst>
        </pc:spChg>
        <pc:spChg chg="mod topLvl">
          <ac:chgData name="李清伟" userId="14859960-381b-44bf-9972-b06584a34612" providerId="ADAL" clId="{87970D63-9808-4862-87B8-88132DF50498}" dt="2023-11-10T13:03:50.524" v="810"/>
          <ac:spMkLst>
            <pc:docMk/>
            <pc:sldMk cId="1920364979" sldId="262"/>
            <ac:spMk id="36" creationId="{415ED904-D177-322E-4CCF-7F6FB4EFC2CD}"/>
          </ac:spMkLst>
        </pc:spChg>
        <pc:spChg chg="mod">
          <ac:chgData name="李清伟" userId="14859960-381b-44bf-9972-b06584a34612" providerId="ADAL" clId="{87970D63-9808-4862-87B8-88132DF50498}" dt="2023-11-10T13:03:50.524" v="810"/>
          <ac:spMkLst>
            <pc:docMk/>
            <pc:sldMk cId="1920364979" sldId="262"/>
            <ac:spMk id="38" creationId="{9C852316-6A4D-A213-BE42-65C367BB4C4B}"/>
          </ac:spMkLst>
        </pc:spChg>
        <pc:spChg chg="mod">
          <ac:chgData name="李清伟" userId="14859960-381b-44bf-9972-b06584a34612" providerId="ADAL" clId="{87970D63-9808-4862-87B8-88132DF50498}" dt="2023-11-10T13:03:50.524" v="810"/>
          <ac:spMkLst>
            <pc:docMk/>
            <pc:sldMk cId="1920364979" sldId="262"/>
            <ac:spMk id="39" creationId="{0588179C-3EF4-D2A2-61B7-42A4E236528B}"/>
          </ac:spMkLst>
        </pc:spChg>
        <pc:spChg chg="mod">
          <ac:chgData name="李清伟" userId="14859960-381b-44bf-9972-b06584a34612" providerId="ADAL" clId="{87970D63-9808-4862-87B8-88132DF50498}" dt="2023-11-10T13:05:08.890" v="838"/>
          <ac:spMkLst>
            <pc:docMk/>
            <pc:sldMk cId="1920364979" sldId="262"/>
            <ac:spMk id="46" creationId="{8059A4F6-D1DC-5076-FAE8-29058D77AC66}"/>
          </ac:spMkLst>
        </pc:spChg>
        <pc:spChg chg="mod">
          <ac:chgData name="李清伟" userId="14859960-381b-44bf-9972-b06584a34612" providerId="ADAL" clId="{87970D63-9808-4862-87B8-88132DF50498}" dt="2023-11-10T13:05:08.890" v="838"/>
          <ac:spMkLst>
            <pc:docMk/>
            <pc:sldMk cId="1920364979" sldId="262"/>
            <ac:spMk id="47" creationId="{53BC487B-F685-4A5C-2280-921CDD16E1DC}"/>
          </ac:spMkLst>
        </pc:spChg>
        <pc:spChg chg="mod">
          <ac:chgData name="李清伟" userId="14859960-381b-44bf-9972-b06584a34612" providerId="ADAL" clId="{87970D63-9808-4862-87B8-88132DF50498}" dt="2023-11-10T13:05:08.890" v="838"/>
          <ac:spMkLst>
            <pc:docMk/>
            <pc:sldMk cId="1920364979" sldId="262"/>
            <ac:spMk id="48" creationId="{807922A8-1419-71ED-FE0D-918816E36B67}"/>
          </ac:spMkLst>
        </pc:spChg>
        <pc:spChg chg="mod">
          <ac:chgData name="李清伟" userId="14859960-381b-44bf-9972-b06584a34612" providerId="ADAL" clId="{87970D63-9808-4862-87B8-88132DF50498}" dt="2023-11-10T13:05:08.890" v="838"/>
          <ac:spMkLst>
            <pc:docMk/>
            <pc:sldMk cId="1920364979" sldId="262"/>
            <ac:spMk id="49" creationId="{8F616A1E-099A-5BD8-BCE3-0295C6FB30FA}"/>
          </ac:spMkLst>
        </pc:spChg>
        <pc:spChg chg="mod">
          <ac:chgData name="李清伟" userId="14859960-381b-44bf-9972-b06584a34612" providerId="ADAL" clId="{87970D63-9808-4862-87B8-88132DF50498}" dt="2023-11-10T13:05:08.890" v="838"/>
          <ac:spMkLst>
            <pc:docMk/>
            <pc:sldMk cId="1920364979" sldId="262"/>
            <ac:spMk id="50" creationId="{CD1ED244-00FE-356D-339B-A4246387A2E3}"/>
          </ac:spMkLst>
        </pc:spChg>
        <pc:spChg chg="mod">
          <ac:chgData name="李清伟" userId="14859960-381b-44bf-9972-b06584a34612" providerId="ADAL" clId="{87970D63-9808-4862-87B8-88132DF50498}" dt="2023-11-10T13:38:04.021" v="953"/>
          <ac:spMkLst>
            <pc:docMk/>
            <pc:sldMk cId="1920364979" sldId="262"/>
            <ac:spMk id="52" creationId="{41EC63F5-3E6F-8112-B0F1-941ED373B6A2}"/>
          </ac:spMkLst>
        </pc:spChg>
        <pc:spChg chg="mod">
          <ac:chgData name="李清伟" userId="14859960-381b-44bf-9972-b06584a34612" providerId="ADAL" clId="{87970D63-9808-4862-87B8-88132DF50498}" dt="2023-11-10T13:38:04.021" v="953"/>
          <ac:spMkLst>
            <pc:docMk/>
            <pc:sldMk cId="1920364979" sldId="262"/>
            <ac:spMk id="53" creationId="{75DB79A7-5005-8DF4-18B8-CA408AB70E1A}"/>
          </ac:spMkLst>
        </pc:spChg>
        <pc:spChg chg="mod">
          <ac:chgData name="李清伟" userId="14859960-381b-44bf-9972-b06584a34612" providerId="ADAL" clId="{87970D63-9808-4862-87B8-88132DF50498}" dt="2023-11-10T13:38:04.021" v="953"/>
          <ac:spMkLst>
            <pc:docMk/>
            <pc:sldMk cId="1920364979" sldId="262"/>
            <ac:spMk id="54" creationId="{6E455661-D6DC-700D-7B0D-6EF6E5F60EEE}"/>
          </ac:spMkLst>
        </pc:spChg>
        <pc:spChg chg="mod">
          <ac:chgData name="李清伟" userId="14859960-381b-44bf-9972-b06584a34612" providerId="ADAL" clId="{87970D63-9808-4862-87B8-88132DF50498}" dt="2023-11-10T13:38:04.021" v="953"/>
          <ac:spMkLst>
            <pc:docMk/>
            <pc:sldMk cId="1920364979" sldId="262"/>
            <ac:spMk id="55" creationId="{6823179C-11AF-043D-B58F-3589DF91E087}"/>
          </ac:spMkLst>
        </pc:spChg>
        <pc:spChg chg="del mod">
          <ac:chgData name="李清伟" userId="14859960-381b-44bf-9972-b06584a34612" providerId="ADAL" clId="{87970D63-9808-4862-87B8-88132DF50498}" dt="2023-11-10T16:44:41.804" v="2794" actId="478"/>
          <ac:spMkLst>
            <pc:docMk/>
            <pc:sldMk cId="1920364979" sldId="262"/>
            <ac:spMk id="56" creationId="{73F80A74-6634-73E3-128C-31AC927ED1F4}"/>
          </ac:spMkLst>
        </pc:spChg>
        <pc:grpChg chg="add del mod">
          <ac:chgData name="李清伟" userId="14859960-381b-44bf-9972-b06584a34612" providerId="ADAL" clId="{87970D63-9808-4862-87B8-88132DF50498}" dt="2023-11-10T13:00:05.172" v="438" actId="21"/>
          <ac:grpSpMkLst>
            <pc:docMk/>
            <pc:sldMk cId="1920364979" sldId="262"/>
            <ac:grpSpMk id="2" creationId="{4DA91FA7-F520-FF30-F77D-230389F2B4D6}"/>
          </ac:grpSpMkLst>
        </pc:grpChg>
        <pc:grpChg chg="mod">
          <ac:chgData name="李清伟" userId="14859960-381b-44bf-9972-b06584a34612" providerId="ADAL" clId="{87970D63-9808-4862-87B8-88132DF50498}" dt="2023-11-10T13:00:01.258" v="436"/>
          <ac:grpSpMkLst>
            <pc:docMk/>
            <pc:sldMk cId="1920364979" sldId="262"/>
            <ac:grpSpMk id="12" creationId="{427FA832-75D3-E0D1-DB6D-2EA7BA0F4901}"/>
          </ac:grpSpMkLst>
        </pc:grpChg>
        <pc:grpChg chg="add mod">
          <ac:chgData name="李清伟" userId="14859960-381b-44bf-9972-b06584a34612" providerId="ADAL" clId="{87970D63-9808-4862-87B8-88132DF50498}" dt="2023-11-10T16:45:21.621" v="2800" actId="1076"/>
          <ac:grpSpMkLst>
            <pc:docMk/>
            <pc:sldMk cId="1920364979" sldId="262"/>
            <ac:grpSpMk id="15" creationId="{BFA262F5-CD4C-D825-17B0-E8EAD9B70C70}"/>
          </ac:grpSpMkLst>
        </pc:grpChg>
        <pc:grpChg chg="mod">
          <ac:chgData name="李清伟" userId="14859960-381b-44bf-9972-b06584a34612" providerId="ADAL" clId="{87970D63-9808-4862-87B8-88132DF50498}" dt="2023-11-10T13:00:52.826" v="510"/>
          <ac:grpSpMkLst>
            <pc:docMk/>
            <pc:sldMk cId="1920364979" sldId="262"/>
            <ac:grpSpMk id="24" creationId="{CE165EFF-5BEA-95AE-7922-5C56996E8285}"/>
          </ac:grpSpMkLst>
        </pc:grpChg>
        <pc:grpChg chg="add del mod">
          <ac:chgData name="李清伟" userId="14859960-381b-44bf-9972-b06584a34612" providerId="ADAL" clId="{87970D63-9808-4862-87B8-88132DF50498}" dt="2023-11-10T13:01:52.241" v="562" actId="165"/>
          <ac:grpSpMkLst>
            <pc:docMk/>
            <pc:sldMk cId="1920364979" sldId="262"/>
            <ac:grpSpMk id="27" creationId="{FE104F59-1061-A434-8EAA-9508AC8D7E9C}"/>
          </ac:grpSpMkLst>
        </pc:grpChg>
        <pc:grpChg chg="mod topLvl">
          <ac:chgData name="李清伟" userId="14859960-381b-44bf-9972-b06584a34612" providerId="ADAL" clId="{87970D63-9808-4862-87B8-88132DF50498}" dt="2023-11-10T13:03:50.524" v="810"/>
          <ac:grpSpMkLst>
            <pc:docMk/>
            <pc:sldMk cId="1920364979" sldId="262"/>
            <ac:grpSpMk id="37" creationId="{72B8AA9D-4AFF-971D-3B7E-1EA46D2D0733}"/>
          </ac:grpSpMkLst>
        </pc:grpChg>
        <pc:grpChg chg="add mod">
          <ac:chgData name="李清伟" userId="14859960-381b-44bf-9972-b06584a34612" providerId="ADAL" clId="{87970D63-9808-4862-87B8-88132DF50498}" dt="2023-11-10T13:03:50.524" v="810"/>
          <ac:grpSpMkLst>
            <pc:docMk/>
            <pc:sldMk cId="1920364979" sldId="262"/>
            <ac:grpSpMk id="40" creationId="{68698FC0-AD71-9EA7-FE14-3E4C1BDA8435}"/>
          </ac:grpSpMkLst>
        </pc:grpChg>
        <pc:grpChg chg="add mod">
          <ac:chgData name="李清伟" userId="14859960-381b-44bf-9972-b06584a34612" providerId="ADAL" clId="{87970D63-9808-4862-87B8-88132DF50498}" dt="2023-11-10T13:03:50.524" v="810"/>
          <ac:grpSpMkLst>
            <pc:docMk/>
            <pc:sldMk cId="1920364979" sldId="262"/>
            <ac:grpSpMk id="41" creationId="{243FC267-2880-FC57-6DBB-7C6F0987DEC9}"/>
          </ac:grpSpMkLst>
        </pc:grpChg>
        <pc:grpChg chg="add mod">
          <ac:chgData name="李清伟" userId="14859960-381b-44bf-9972-b06584a34612" providerId="ADAL" clId="{87970D63-9808-4862-87B8-88132DF50498}" dt="2023-11-10T13:03:50.524" v="810"/>
          <ac:grpSpMkLst>
            <pc:docMk/>
            <pc:sldMk cId="1920364979" sldId="262"/>
            <ac:grpSpMk id="42" creationId="{1CC0C801-9E01-61E1-5F1D-3F323E1DED14}"/>
          </ac:grpSpMkLst>
        </pc:grpChg>
        <pc:grpChg chg="add mod">
          <ac:chgData name="李清伟" userId="14859960-381b-44bf-9972-b06584a34612" providerId="ADAL" clId="{87970D63-9808-4862-87B8-88132DF50498}" dt="2023-11-10T13:03:50.524" v="810"/>
          <ac:grpSpMkLst>
            <pc:docMk/>
            <pc:sldMk cId="1920364979" sldId="262"/>
            <ac:grpSpMk id="43" creationId="{A4164E25-CC50-C3BF-0701-AD8A24CEB9B0}"/>
          </ac:grpSpMkLst>
        </pc:grpChg>
        <pc:grpChg chg="add del mod">
          <ac:chgData name="李清伟" userId="14859960-381b-44bf-9972-b06584a34612" providerId="ADAL" clId="{87970D63-9808-4862-87B8-88132DF50498}" dt="2023-11-10T13:03:56.387" v="812" actId="21"/>
          <ac:grpSpMkLst>
            <pc:docMk/>
            <pc:sldMk cId="1920364979" sldId="262"/>
            <ac:grpSpMk id="44" creationId="{F5BF2B1C-CC36-D200-7C93-375CF2C14973}"/>
          </ac:grpSpMkLst>
        </pc:grpChg>
        <pc:grpChg chg="add del mod">
          <ac:chgData name="李清伟" userId="14859960-381b-44bf-9972-b06584a34612" providerId="ADAL" clId="{87970D63-9808-4862-87B8-88132DF50498}" dt="2023-11-10T13:38:03.840" v="952" actId="478"/>
          <ac:grpSpMkLst>
            <pc:docMk/>
            <pc:sldMk cId="1920364979" sldId="262"/>
            <ac:grpSpMk id="45" creationId="{4E8CC232-1A33-EBEB-01DA-5E3426EC2579}"/>
          </ac:grpSpMkLst>
        </pc:grpChg>
        <pc:grpChg chg="add mod">
          <ac:chgData name="李清伟" userId="14859960-381b-44bf-9972-b06584a34612" providerId="ADAL" clId="{87970D63-9808-4862-87B8-88132DF50498}" dt="2023-11-10T16:45:21.621" v="2800" actId="1076"/>
          <ac:grpSpMkLst>
            <pc:docMk/>
            <pc:sldMk cId="1920364979" sldId="262"/>
            <ac:grpSpMk id="51" creationId="{B6234E23-2B5B-8279-D752-733391C64597}"/>
          </ac:grpSpMkLst>
        </pc:grpChg>
        <pc:picChg chg="mod">
          <ac:chgData name="李清伟" userId="14859960-381b-44bf-9972-b06584a34612" providerId="ADAL" clId="{87970D63-9808-4862-87B8-88132DF50498}" dt="2023-11-10T13:00:01.258" v="436"/>
          <ac:picMkLst>
            <pc:docMk/>
            <pc:sldMk cId="1920364979" sldId="262"/>
            <ac:picMk id="7" creationId="{AB57BDA6-595E-4B78-BD1D-FBA330130B6D}"/>
          </ac:picMkLst>
        </pc:picChg>
        <pc:picChg chg="del mod">
          <ac:chgData name="李清伟" userId="14859960-381b-44bf-9972-b06584a34612" providerId="ADAL" clId="{87970D63-9808-4862-87B8-88132DF50498}" dt="2023-11-10T16:44:38.699" v="2793" actId="478"/>
          <ac:picMkLst>
            <pc:docMk/>
            <pc:sldMk cId="1920364979" sldId="262"/>
            <ac:picMk id="19" creationId="{F8E3AD8A-1EB0-E3EE-1530-D97D23013D91}"/>
          </ac:picMkLst>
        </pc:picChg>
        <pc:picChg chg="mod topLvl">
          <ac:chgData name="李清伟" userId="14859960-381b-44bf-9972-b06584a34612" providerId="ADAL" clId="{87970D63-9808-4862-87B8-88132DF50498}" dt="2023-11-10T13:03:50.524" v="810"/>
          <ac:picMkLst>
            <pc:docMk/>
            <pc:sldMk cId="1920364979" sldId="262"/>
            <ac:picMk id="32" creationId="{B6576CCE-B8E1-B2FF-9205-4AD269C15166}"/>
          </ac:picMkLst>
        </pc:picChg>
      </pc:sldChg>
      <pc:sldChg chg="addSp delSp modSp new add del mod">
        <pc:chgData name="李清伟" userId="14859960-381b-44bf-9972-b06584a34612" providerId="ADAL" clId="{87970D63-9808-4862-87B8-88132DF50498}" dt="2023-11-10T16:44:44.384" v="2795" actId="47"/>
        <pc:sldMkLst>
          <pc:docMk/>
          <pc:sldMk cId="3497105331" sldId="263"/>
        </pc:sldMkLst>
        <pc:spChg chg="mod">
          <ac:chgData name="李清伟" userId="14859960-381b-44bf-9972-b06584a34612" providerId="ADAL" clId="{87970D63-9808-4862-87B8-88132DF50498}" dt="2023-11-10T13:03:59.561" v="814"/>
          <ac:spMkLst>
            <pc:docMk/>
            <pc:sldMk cId="3497105331" sldId="263"/>
            <ac:spMk id="8" creationId="{A81CDD24-FA8D-DD05-CCEB-8B18A58FA835}"/>
          </ac:spMkLst>
        </pc:spChg>
        <pc:spChg chg="mod">
          <ac:chgData name="李清伟" userId="14859960-381b-44bf-9972-b06584a34612" providerId="ADAL" clId="{87970D63-9808-4862-87B8-88132DF50498}" dt="2023-11-10T13:03:59.561" v="814"/>
          <ac:spMkLst>
            <pc:docMk/>
            <pc:sldMk cId="3497105331" sldId="263"/>
            <ac:spMk id="9" creationId="{CA0A2651-14BB-794F-C19E-E30F8C627D75}"/>
          </ac:spMkLst>
        </pc:spChg>
        <pc:spChg chg="mod">
          <ac:chgData name="李清伟" userId="14859960-381b-44bf-9972-b06584a34612" providerId="ADAL" clId="{87970D63-9808-4862-87B8-88132DF50498}" dt="2023-11-10T13:03:59.561" v="814"/>
          <ac:spMkLst>
            <pc:docMk/>
            <pc:sldMk cId="3497105331" sldId="263"/>
            <ac:spMk id="10" creationId="{B4FAD8C7-7152-E76E-0B7B-0B7A510526A6}"/>
          </ac:spMkLst>
        </pc:spChg>
        <pc:spChg chg="mod">
          <ac:chgData name="李清伟" userId="14859960-381b-44bf-9972-b06584a34612" providerId="ADAL" clId="{87970D63-9808-4862-87B8-88132DF50498}" dt="2023-11-10T13:03:59.561" v="814"/>
          <ac:spMkLst>
            <pc:docMk/>
            <pc:sldMk cId="3497105331" sldId="263"/>
            <ac:spMk id="11" creationId="{B2830816-8FDE-3B04-42BD-EAB3ED4AB8BF}"/>
          </ac:spMkLst>
        </pc:spChg>
        <pc:spChg chg="mod">
          <ac:chgData name="李清伟" userId="14859960-381b-44bf-9972-b06584a34612" providerId="ADAL" clId="{87970D63-9808-4862-87B8-88132DF50498}" dt="2023-11-10T13:03:59.561" v="814"/>
          <ac:spMkLst>
            <pc:docMk/>
            <pc:sldMk cId="3497105331" sldId="263"/>
            <ac:spMk id="12" creationId="{45962EC7-B929-3C39-4996-40A591DCA8CE}"/>
          </ac:spMkLst>
        </pc:spChg>
        <pc:spChg chg="mod">
          <ac:chgData name="李清伟" userId="14859960-381b-44bf-9972-b06584a34612" providerId="ADAL" clId="{87970D63-9808-4862-87B8-88132DF50498}" dt="2023-11-10T13:03:59.561" v="814"/>
          <ac:spMkLst>
            <pc:docMk/>
            <pc:sldMk cId="3497105331" sldId="263"/>
            <ac:spMk id="13" creationId="{F3176699-30F1-A114-61F5-2A37A1F008C7}"/>
          </ac:spMkLst>
        </pc:spChg>
        <pc:spChg chg="mod">
          <ac:chgData name="李清伟" userId="14859960-381b-44bf-9972-b06584a34612" providerId="ADAL" clId="{87970D63-9808-4862-87B8-88132DF50498}" dt="2023-11-10T13:03:59.561" v="814"/>
          <ac:spMkLst>
            <pc:docMk/>
            <pc:sldMk cId="3497105331" sldId="263"/>
            <ac:spMk id="14" creationId="{D1CC7FE5-C76D-2369-6E27-443F5DEDBC15}"/>
          </ac:spMkLst>
        </pc:spChg>
        <pc:spChg chg="mod">
          <ac:chgData name="李清伟" userId="14859960-381b-44bf-9972-b06584a34612" providerId="ADAL" clId="{87970D63-9808-4862-87B8-88132DF50498}" dt="2023-11-10T13:03:59.561" v="814"/>
          <ac:spMkLst>
            <pc:docMk/>
            <pc:sldMk cId="3497105331" sldId="263"/>
            <ac:spMk id="16" creationId="{3F1A8E8E-04A9-2872-BC1B-E9EC0EEED3D4}"/>
          </ac:spMkLst>
        </pc:spChg>
        <pc:spChg chg="mod">
          <ac:chgData name="李清伟" userId="14859960-381b-44bf-9972-b06584a34612" providerId="ADAL" clId="{87970D63-9808-4862-87B8-88132DF50498}" dt="2023-11-10T13:03:59.561" v="814"/>
          <ac:spMkLst>
            <pc:docMk/>
            <pc:sldMk cId="3497105331" sldId="263"/>
            <ac:spMk id="17" creationId="{36B998CC-8361-23AD-9790-21683A8C776F}"/>
          </ac:spMkLst>
        </pc:spChg>
        <pc:spChg chg="mod">
          <ac:chgData name="李清伟" userId="14859960-381b-44bf-9972-b06584a34612" providerId="ADAL" clId="{87970D63-9808-4862-87B8-88132DF50498}" dt="2023-11-10T13:05:09.990" v="839"/>
          <ac:spMkLst>
            <pc:docMk/>
            <pc:sldMk cId="3497105331" sldId="263"/>
            <ac:spMk id="19" creationId="{E7E13FA5-9B35-288F-FC97-0AEA48A48B18}"/>
          </ac:spMkLst>
        </pc:spChg>
        <pc:spChg chg="mod">
          <ac:chgData name="李清伟" userId="14859960-381b-44bf-9972-b06584a34612" providerId="ADAL" clId="{87970D63-9808-4862-87B8-88132DF50498}" dt="2023-11-10T13:05:09.990" v="839"/>
          <ac:spMkLst>
            <pc:docMk/>
            <pc:sldMk cId="3497105331" sldId="263"/>
            <ac:spMk id="20" creationId="{9C5AA12A-A798-2B19-989D-A823DD00BE15}"/>
          </ac:spMkLst>
        </pc:spChg>
        <pc:spChg chg="mod">
          <ac:chgData name="李清伟" userId="14859960-381b-44bf-9972-b06584a34612" providerId="ADAL" clId="{87970D63-9808-4862-87B8-88132DF50498}" dt="2023-11-10T13:05:09.990" v="839"/>
          <ac:spMkLst>
            <pc:docMk/>
            <pc:sldMk cId="3497105331" sldId="263"/>
            <ac:spMk id="21" creationId="{3584D07A-3551-2E92-EC70-AAC4AEFB1D37}"/>
          </ac:spMkLst>
        </pc:spChg>
        <pc:spChg chg="mod">
          <ac:chgData name="李清伟" userId="14859960-381b-44bf-9972-b06584a34612" providerId="ADAL" clId="{87970D63-9808-4862-87B8-88132DF50498}" dt="2023-11-10T13:05:09.990" v="839"/>
          <ac:spMkLst>
            <pc:docMk/>
            <pc:sldMk cId="3497105331" sldId="263"/>
            <ac:spMk id="22" creationId="{43486EE1-3DDA-8230-6CCB-A556DFE0E73B}"/>
          </ac:spMkLst>
        </pc:spChg>
        <pc:spChg chg="mod">
          <ac:chgData name="李清伟" userId="14859960-381b-44bf-9972-b06584a34612" providerId="ADAL" clId="{87970D63-9808-4862-87B8-88132DF50498}" dt="2023-11-10T13:05:09.990" v="839"/>
          <ac:spMkLst>
            <pc:docMk/>
            <pc:sldMk cId="3497105331" sldId="263"/>
            <ac:spMk id="23" creationId="{21B45312-2E0E-0F48-0710-8CFF90317BB5}"/>
          </ac:spMkLst>
        </pc:spChg>
        <pc:spChg chg="mod">
          <ac:chgData name="李清伟" userId="14859960-381b-44bf-9972-b06584a34612" providerId="ADAL" clId="{87970D63-9808-4862-87B8-88132DF50498}" dt="2023-11-10T13:38:08.074" v="955"/>
          <ac:spMkLst>
            <pc:docMk/>
            <pc:sldMk cId="3497105331" sldId="263"/>
            <ac:spMk id="25" creationId="{64D38E46-0245-3664-1B48-5FFD2B3594A0}"/>
          </ac:spMkLst>
        </pc:spChg>
        <pc:spChg chg="mod">
          <ac:chgData name="李清伟" userId="14859960-381b-44bf-9972-b06584a34612" providerId="ADAL" clId="{87970D63-9808-4862-87B8-88132DF50498}" dt="2023-11-10T13:38:08.074" v="955"/>
          <ac:spMkLst>
            <pc:docMk/>
            <pc:sldMk cId="3497105331" sldId="263"/>
            <ac:spMk id="26" creationId="{FF9CA3A9-F320-084C-FB5A-0AB9C26C0699}"/>
          </ac:spMkLst>
        </pc:spChg>
        <pc:spChg chg="mod">
          <ac:chgData name="李清伟" userId="14859960-381b-44bf-9972-b06584a34612" providerId="ADAL" clId="{87970D63-9808-4862-87B8-88132DF50498}" dt="2023-11-10T13:38:08.074" v="955"/>
          <ac:spMkLst>
            <pc:docMk/>
            <pc:sldMk cId="3497105331" sldId="263"/>
            <ac:spMk id="27" creationId="{707B9B9B-2548-B98B-1FAB-3CD0A028C974}"/>
          </ac:spMkLst>
        </pc:spChg>
        <pc:spChg chg="mod">
          <ac:chgData name="李清伟" userId="14859960-381b-44bf-9972-b06584a34612" providerId="ADAL" clId="{87970D63-9808-4862-87B8-88132DF50498}" dt="2023-11-10T13:38:08.074" v="955"/>
          <ac:spMkLst>
            <pc:docMk/>
            <pc:sldMk cId="3497105331" sldId="263"/>
            <ac:spMk id="28" creationId="{8AC1845F-1CA2-D2A9-3622-8CECCC3C2503}"/>
          </ac:spMkLst>
        </pc:spChg>
        <pc:spChg chg="mod">
          <ac:chgData name="李清伟" userId="14859960-381b-44bf-9972-b06584a34612" providerId="ADAL" clId="{87970D63-9808-4862-87B8-88132DF50498}" dt="2023-11-10T13:38:08.074" v="955"/>
          <ac:spMkLst>
            <pc:docMk/>
            <pc:sldMk cId="3497105331" sldId="263"/>
            <ac:spMk id="29" creationId="{026626FF-3C1B-E075-BB81-070D0C02F58B}"/>
          </ac:spMkLst>
        </pc:spChg>
        <pc:grpChg chg="add mod">
          <ac:chgData name="李清伟" userId="14859960-381b-44bf-9972-b06584a34612" providerId="ADAL" clId="{87970D63-9808-4862-87B8-88132DF50498}" dt="2023-11-10T13:03:59.561" v="814"/>
          <ac:grpSpMkLst>
            <pc:docMk/>
            <pc:sldMk cId="3497105331" sldId="263"/>
            <ac:grpSpMk id="2" creationId="{E413C7A4-FEE4-50FA-FB96-AFE28DEDC2DA}"/>
          </ac:grpSpMkLst>
        </pc:grpChg>
        <pc:grpChg chg="mod">
          <ac:chgData name="李清伟" userId="14859960-381b-44bf-9972-b06584a34612" providerId="ADAL" clId="{87970D63-9808-4862-87B8-88132DF50498}" dt="2023-11-10T13:03:59.561" v="814"/>
          <ac:grpSpMkLst>
            <pc:docMk/>
            <pc:sldMk cId="3497105331" sldId="263"/>
            <ac:grpSpMk id="3" creationId="{0838C047-E512-E03C-14D1-3D0119515D0C}"/>
          </ac:grpSpMkLst>
        </pc:grpChg>
        <pc:grpChg chg="mod">
          <ac:chgData name="李清伟" userId="14859960-381b-44bf-9972-b06584a34612" providerId="ADAL" clId="{87970D63-9808-4862-87B8-88132DF50498}" dt="2023-11-10T13:03:59.561" v="814"/>
          <ac:grpSpMkLst>
            <pc:docMk/>
            <pc:sldMk cId="3497105331" sldId="263"/>
            <ac:grpSpMk id="4" creationId="{05FF70F7-B5DB-429B-0B10-A668F4D4CD64}"/>
          </ac:grpSpMkLst>
        </pc:grpChg>
        <pc:grpChg chg="mod">
          <ac:chgData name="李清伟" userId="14859960-381b-44bf-9972-b06584a34612" providerId="ADAL" clId="{87970D63-9808-4862-87B8-88132DF50498}" dt="2023-11-10T13:03:59.561" v="814"/>
          <ac:grpSpMkLst>
            <pc:docMk/>
            <pc:sldMk cId="3497105331" sldId="263"/>
            <ac:grpSpMk id="5" creationId="{5E10BA10-71D7-FC11-0735-0ED0B1553F46}"/>
          </ac:grpSpMkLst>
        </pc:grpChg>
        <pc:grpChg chg="mod">
          <ac:chgData name="李清伟" userId="14859960-381b-44bf-9972-b06584a34612" providerId="ADAL" clId="{87970D63-9808-4862-87B8-88132DF50498}" dt="2023-11-10T13:03:59.561" v="814"/>
          <ac:grpSpMkLst>
            <pc:docMk/>
            <pc:sldMk cId="3497105331" sldId="263"/>
            <ac:grpSpMk id="6" creationId="{109A26E7-545D-6E77-D999-D4A991A5B041}"/>
          </ac:grpSpMkLst>
        </pc:grpChg>
        <pc:grpChg chg="mod">
          <ac:chgData name="李清伟" userId="14859960-381b-44bf-9972-b06584a34612" providerId="ADAL" clId="{87970D63-9808-4862-87B8-88132DF50498}" dt="2023-11-10T13:03:59.561" v="814"/>
          <ac:grpSpMkLst>
            <pc:docMk/>
            <pc:sldMk cId="3497105331" sldId="263"/>
            <ac:grpSpMk id="7" creationId="{42E4865B-4DF3-7D77-B97A-2543D1E61D64}"/>
          </ac:grpSpMkLst>
        </pc:grpChg>
        <pc:grpChg chg="add del mod">
          <ac:chgData name="李清伟" userId="14859960-381b-44bf-9972-b06584a34612" providerId="ADAL" clId="{87970D63-9808-4862-87B8-88132DF50498}" dt="2023-11-10T13:38:07.857" v="954" actId="478"/>
          <ac:grpSpMkLst>
            <pc:docMk/>
            <pc:sldMk cId="3497105331" sldId="263"/>
            <ac:grpSpMk id="18" creationId="{1DA87C76-28BA-250D-A22F-1F5FA452FAA7}"/>
          </ac:grpSpMkLst>
        </pc:grpChg>
        <pc:grpChg chg="add mod">
          <ac:chgData name="李清伟" userId="14859960-381b-44bf-9972-b06584a34612" providerId="ADAL" clId="{87970D63-9808-4862-87B8-88132DF50498}" dt="2023-11-10T13:38:08.074" v="955"/>
          <ac:grpSpMkLst>
            <pc:docMk/>
            <pc:sldMk cId="3497105331" sldId="263"/>
            <ac:grpSpMk id="24" creationId="{7AEDFB1E-2519-97CB-D0D0-D7FF142D24D7}"/>
          </ac:grpSpMkLst>
        </pc:grpChg>
        <pc:picChg chg="mod">
          <ac:chgData name="李清伟" userId="14859960-381b-44bf-9972-b06584a34612" providerId="ADAL" clId="{87970D63-9808-4862-87B8-88132DF50498}" dt="2023-11-10T13:03:59.561" v="814"/>
          <ac:picMkLst>
            <pc:docMk/>
            <pc:sldMk cId="3497105331" sldId="263"/>
            <ac:picMk id="15" creationId="{FE4136EB-7FF6-64E0-861C-68ECD27B19BA}"/>
          </ac:picMkLst>
        </pc:picChg>
      </pc:sldChg>
      <pc:sldChg chg="addSp delSp modSp new mod modClrScheme chgLayout">
        <pc:chgData name="李清伟" userId="14859960-381b-44bf-9972-b06584a34612" providerId="ADAL" clId="{87970D63-9808-4862-87B8-88132DF50498}" dt="2023-11-10T13:47:09.964" v="1304"/>
        <pc:sldMkLst>
          <pc:docMk/>
          <pc:sldMk cId="947118338" sldId="264"/>
        </pc:sldMkLst>
        <pc:spChg chg="add del mod">
          <ac:chgData name="李清伟" userId="14859960-381b-44bf-9972-b06584a34612" providerId="ADAL" clId="{87970D63-9808-4862-87B8-88132DF50498}" dt="2023-11-10T13:39:38.376" v="1007" actId="700"/>
          <ac:spMkLst>
            <pc:docMk/>
            <pc:sldMk cId="947118338" sldId="264"/>
            <ac:spMk id="2" creationId="{8976C42D-7887-9D7F-F775-36B45016E74A}"/>
          </ac:spMkLst>
        </pc:spChg>
        <pc:spChg chg="add del mod ord">
          <ac:chgData name="李清伟" userId="14859960-381b-44bf-9972-b06584a34612" providerId="ADAL" clId="{87970D63-9808-4862-87B8-88132DF50498}" dt="2023-11-10T13:39:38.376" v="1007" actId="700"/>
          <ac:spMkLst>
            <pc:docMk/>
            <pc:sldMk cId="947118338" sldId="264"/>
            <ac:spMk id="3" creationId="{A0C330E3-0B28-2E99-FD9E-BE3A02DD2247}"/>
          </ac:spMkLst>
        </pc:spChg>
        <pc:spChg chg="add mod ord">
          <ac:chgData name="李清伟" userId="14859960-381b-44bf-9972-b06584a34612" providerId="ADAL" clId="{87970D63-9808-4862-87B8-88132DF50498}" dt="2023-11-10T13:47:09.964" v="1304"/>
          <ac:spMkLst>
            <pc:docMk/>
            <pc:sldMk cId="947118338" sldId="264"/>
            <ac:spMk id="4" creationId="{603783CC-D8C2-570F-AE35-8F3F6ABA873D}"/>
          </ac:spMkLst>
        </pc:spChg>
        <pc:spChg chg="add mod ord">
          <ac:chgData name="李清伟" userId="14859960-381b-44bf-9972-b06584a34612" providerId="ADAL" clId="{87970D63-9808-4862-87B8-88132DF50498}" dt="2023-11-10T13:46:59.179" v="1297" actId="20577"/>
          <ac:spMkLst>
            <pc:docMk/>
            <pc:sldMk cId="947118338" sldId="264"/>
            <ac:spMk id="5" creationId="{57DAFEA2-AC90-F2A1-B763-C007B6876EEE}"/>
          </ac:spMkLst>
        </pc:spChg>
      </pc:sldChg>
      <pc:sldChg chg="addSp delSp modSp new mod">
        <pc:chgData name="李清伟" userId="14859960-381b-44bf-9972-b06584a34612" providerId="ADAL" clId="{87970D63-9808-4862-87B8-88132DF50498}" dt="2023-11-10T15:38:54.953" v="2652" actId="1076"/>
        <pc:sldMkLst>
          <pc:docMk/>
          <pc:sldMk cId="3983401717" sldId="265"/>
        </pc:sldMkLst>
        <pc:spChg chg="mod">
          <ac:chgData name="李清伟" userId="14859960-381b-44bf-9972-b06584a34612" providerId="ADAL" clId="{87970D63-9808-4862-87B8-88132DF50498}" dt="2023-11-10T13:47:14.286" v="1308"/>
          <ac:spMkLst>
            <pc:docMk/>
            <pc:sldMk cId="3983401717" sldId="265"/>
            <ac:spMk id="2" creationId="{C6200B50-0A69-4A0E-2353-4538E2D9C680}"/>
          </ac:spMkLst>
        </pc:spChg>
        <pc:spChg chg="del mod">
          <ac:chgData name="李清伟" userId="14859960-381b-44bf-9972-b06584a34612" providerId="ADAL" clId="{87970D63-9808-4862-87B8-88132DF50498}" dt="2023-11-10T13:52:15.438" v="1338"/>
          <ac:spMkLst>
            <pc:docMk/>
            <pc:sldMk cId="3983401717" sldId="265"/>
            <ac:spMk id="5" creationId="{863862D2-8E8B-1F2E-36A8-10F292DC0073}"/>
          </ac:spMkLst>
        </pc:spChg>
        <pc:spChg chg="add mod">
          <ac:chgData name="李清伟" userId="14859960-381b-44bf-9972-b06584a34612" providerId="ADAL" clId="{87970D63-9808-4862-87B8-88132DF50498}" dt="2023-11-10T13:50:45.588" v="1334"/>
          <ac:spMkLst>
            <pc:docMk/>
            <pc:sldMk cId="3983401717" sldId="265"/>
            <ac:spMk id="8" creationId="{D90F0912-705F-0EBD-7A8D-9B45EFA46CB2}"/>
          </ac:spMkLst>
        </pc:spChg>
        <pc:spChg chg="add del">
          <ac:chgData name="李清伟" userId="14859960-381b-44bf-9972-b06584a34612" providerId="ADAL" clId="{87970D63-9808-4862-87B8-88132DF50498}" dt="2023-11-10T13:51:09.078" v="1336" actId="22"/>
          <ac:spMkLst>
            <pc:docMk/>
            <pc:sldMk cId="3983401717" sldId="265"/>
            <ac:spMk id="10" creationId="{B0D78504-C3B3-1202-552A-269F5DADFE07}"/>
          </ac:spMkLst>
        </pc:spChg>
        <pc:spChg chg="add mod">
          <ac:chgData name="李清伟" userId="14859960-381b-44bf-9972-b06584a34612" providerId="ADAL" clId="{87970D63-9808-4862-87B8-88132DF50498}" dt="2023-11-10T15:37:52.907" v="2644" actId="6549"/>
          <ac:spMkLst>
            <pc:docMk/>
            <pc:sldMk cId="3983401717" sldId="265"/>
            <ac:spMk id="14" creationId="{9D3F90D0-16DE-8C34-7DFC-3875FE43D9B6}"/>
          </ac:spMkLst>
        </pc:spChg>
        <pc:spChg chg="add mod">
          <ac:chgData name="李清伟" userId="14859960-381b-44bf-9972-b06584a34612" providerId="ADAL" clId="{87970D63-9808-4862-87B8-88132DF50498}" dt="2023-11-10T15:38:50.696" v="2650" actId="1076"/>
          <ac:spMkLst>
            <pc:docMk/>
            <pc:sldMk cId="3983401717" sldId="265"/>
            <ac:spMk id="16" creationId="{13A3DE85-20AF-6165-2A73-A573A12C328F}"/>
          </ac:spMkLst>
        </pc:spChg>
        <pc:spChg chg="add mod">
          <ac:chgData name="李清伟" userId="14859960-381b-44bf-9972-b06584a34612" providerId="ADAL" clId="{87970D63-9808-4862-87B8-88132DF50498}" dt="2023-11-10T15:38:53.500" v="2651" actId="1076"/>
          <ac:spMkLst>
            <pc:docMk/>
            <pc:sldMk cId="3983401717" sldId="265"/>
            <ac:spMk id="17" creationId="{9808BD37-DA86-3522-6176-ACD4854A9117}"/>
          </ac:spMkLst>
        </pc:spChg>
        <pc:picChg chg="add del mod">
          <ac:chgData name="李清伟" userId="14859960-381b-44bf-9972-b06584a34612" providerId="ADAL" clId="{87970D63-9808-4862-87B8-88132DF50498}" dt="2023-11-10T13:52:18.024" v="1339" actId="21"/>
          <ac:picMkLst>
            <pc:docMk/>
            <pc:sldMk cId="3983401717" sldId="265"/>
            <ac:picMk id="12" creationId="{8935F61C-BFAA-F13E-BD1C-0EE239B0E161}"/>
          </ac:picMkLst>
        </pc:picChg>
        <pc:picChg chg="add mod">
          <ac:chgData name="李清伟" userId="14859960-381b-44bf-9972-b06584a34612" providerId="ADAL" clId="{87970D63-9808-4862-87B8-88132DF50498}" dt="2023-11-10T15:38:47.144" v="2647" actId="1076"/>
          <ac:picMkLst>
            <pc:docMk/>
            <pc:sldMk cId="3983401717" sldId="265"/>
            <ac:picMk id="15" creationId="{4F3A77BC-8007-C2DB-2BB5-653B847316BF}"/>
          </ac:picMkLst>
        </pc:picChg>
        <pc:picChg chg="add mod">
          <ac:chgData name="李清伟" userId="14859960-381b-44bf-9972-b06584a34612" providerId="ADAL" clId="{87970D63-9808-4862-87B8-88132DF50498}" dt="2023-11-10T15:38:54.953" v="2652" actId="1076"/>
          <ac:picMkLst>
            <pc:docMk/>
            <pc:sldMk cId="3983401717" sldId="265"/>
            <ac:picMk id="19" creationId="{351C3741-C5A4-34CF-A450-FA1E3ABBA5AA}"/>
          </ac:picMkLst>
        </pc:picChg>
      </pc:sldChg>
      <pc:sldChg chg="modSp new mod">
        <pc:chgData name="李清伟" userId="14859960-381b-44bf-9972-b06584a34612" providerId="ADAL" clId="{87970D63-9808-4862-87B8-88132DF50498}" dt="2023-11-10T14:21:39.946" v="1988"/>
        <pc:sldMkLst>
          <pc:docMk/>
          <pc:sldMk cId="23115615" sldId="266"/>
        </pc:sldMkLst>
        <pc:spChg chg="mod">
          <ac:chgData name="李清伟" userId="14859960-381b-44bf-9972-b06584a34612" providerId="ADAL" clId="{87970D63-9808-4862-87B8-88132DF50498}" dt="2023-11-10T14:06:58.006" v="1661"/>
          <ac:spMkLst>
            <pc:docMk/>
            <pc:sldMk cId="23115615" sldId="266"/>
            <ac:spMk id="2" creationId="{3E48723E-D971-3F15-D140-64C134662624}"/>
          </ac:spMkLst>
        </pc:spChg>
        <pc:spChg chg="mod">
          <ac:chgData name="李清伟" userId="14859960-381b-44bf-9972-b06584a34612" providerId="ADAL" clId="{87970D63-9808-4862-87B8-88132DF50498}" dt="2023-11-10T14:21:39.946" v="1988"/>
          <ac:spMkLst>
            <pc:docMk/>
            <pc:sldMk cId="23115615" sldId="266"/>
            <ac:spMk id="5" creationId="{4C0BDAD3-6794-4CCF-357A-D9988C0DBA7A}"/>
          </ac:spMkLst>
        </pc:spChg>
      </pc:sldChg>
      <pc:sldChg chg="addSp modSp new mod modClrScheme chgLayout">
        <pc:chgData name="李清伟" userId="14859960-381b-44bf-9972-b06584a34612" providerId="ADAL" clId="{87970D63-9808-4862-87B8-88132DF50498}" dt="2023-11-10T15:42:12.034" v="2701"/>
        <pc:sldMkLst>
          <pc:docMk/>
          <pc:sldMk cId="2882707627" sldId="267"/>
        </pc:sldMkLst>
        <pc:spChg chg="add mod">
          <ac:chgData name="李清伟" userId="14859960-381b-44bf-9972-b06584a34612" providerId="ADAL" clId="{87970D63-9808-4862-87B8-88132DF50498}" dt="2023-11-10T14:22:54.960" v="2001" actId="20577"/>
          <ac:spMkLst>
            <pc:docMk/>
            <pc:sldMk cId="2882707627" sldId="267"/>
            <ac:spMk id="2" creationId="{08257E4D-343D-710D-AF86-E6D387E7BE65}"/>
          </ac:spMkLst>
        </pc:spChg>
        <pc:spChg chg="add mod">
          <ac:chgData name="李清伟" userId="14859960-381b-44bf-9972-b06584a34612" providerId="ADAL" clId="{87970D63-9808-4862-87B8-88132DF50498}" dt="2023-11-10T15:42:12.034" v="2701"/>
          <ac:spMkLst>
            <pc:docMk/>
            <pc:sldMk cId="2882707627" sldId="267"/>
            <ac:spMk id="3" creationId="{BF16FCC6-7899-A72A-29A9-9A4D4C299B9B}"/>
          </ac:spMkLst>
        </pc:spChg>
      </pc:sldChg>
      <pc:sldChg chg="addSp modSp new mod">
        <pc:chgData name="李清伟" userId="14859960-381b-44bf-9972-b06584a34612" providerId="ADAL" clId="{87970D63-9808-4862-87B8-88132DF50498}" dt="2023-11-10T15:42:48.825" v="2755" actId="1076"/>
        <pc:sldMkLst>
          <pc:docMk/>
          <pc:sldMk cId="3145733362" sldId="268"/>
        </pc:sldMkLst>
        <pc:spChg chg="mod">
          <ac:chgData name="李清伟" userId="14859960-381b-44bf-9972-b06584a34612" providerId="ADAL" clId="{87970D63-9808-4862-87B8-88132DF50498}" dt="2023-11-10T15:24:46.132" v="2593"/>
          <ac:spMkLst>
            <pc:docMk/>
            <pc:sldMk cId="3145733362" sldId="268"/>
            <ac:spMk id="2" creationId="{1DAD34BD-5FB1-CA21-7A0F-7D4F5CDB7441}"/>
          </ac:spMkLst>
        </pc:spChg>
        <pc:spChg chg="add mod">
          <ac:chgData name="李清伟" userId="14859960-381b-44bf-9972-b06584a34612" providerId="ADAL" clId="{87970D63-9808-4862-87B8-88132DF50498}" dt="2023-11-10T15:42:48.825" v="2755" actId="1076"/>
          <ac:spMkLst>
            <pc:docMk/>
            <pc:sldMk cId="3145733362" sldId="268"/>
            <ac:spMk id="10" creationId="{F2EA92E9-910C-99A9-B1DF-888AC7380E98}"/>
          </ac:spMkLst>
        </pc:spChg>
        <pc:picChg chg="add mod">
          <ac:chgData name="李清伟" userId="14859960-381b-44bf-9972-b06584a34612" providerId="ADAL" clId="{87970D63-9808-4862-87B8-88132DF50498}" dt="2023-11-10T15:24:02.236" v="2561" actId="1076"/>
          <ac:picMkLst>
            <pc:docMk/>
            <pc:sldMk cId="3145733362" sldId="268"/>
            <ac:picMk id="7" creationId="{8C9ADE31-3520-1929-805D-5A6A2D29C1BE}"/>
          </ac:picMkLst>
        </pc:picChg>
        <pc:picChg chg="add mod">
          <ac:chgData name="李清伟" userId="14859960-381b-44bf-9972-b06584a34612" providerId="ADAL" clId="{87970D63-9808-4862-87B8-88132DF50498}" dt="2023-11-10T15:42:28.056" v="2722" actId="1076"/>
          <ac:picMkLst>
            <pc:docMk/>
            <pc:sldMk cId="3145733362" sldId="268"/>
            <ac:picMk id="9" creationId="{EE67192A-AC1E-D01B-B781-CF444DC223B2}"/>
          </ac:picMkLst>
        </pc:picChg>
      </pc:sldChg>
      <pc:sldChg chg="addSp modSp new mod modClrScheme chgLayout">
        <pc:chgData name="李清伟" userId="14859960-381b-44bf-9972-b06584a34612" providerId="ADAL" clId="{87970D63-9808-4862-87B8-88132DF50498}" dt="2023-11-10T16:41:05.377" v="2775" actId="1076"/>
        <pc:sldMkLst>
          <pc:docMk/>
          <pc:sldMk cId="940779514" sldId="269"/>
        </pc:sldMkLst>
        <pc:spChg chg="add mod">
          <ac:chgData name="李清伟" userId="14859960-381b-44bf-9972-b06584a34612" providerId="ADAL" clId="{87970D63-9808-4862-87B8-88132DF50498}" dt="2023-11-10T16:40:54.344" v="2773"/>
          <ac:spMkLst>
            <pc:docMk/>
            <pc:sldMk cId="940779514" sldId="269"/>
            <ac:spMk id="2" creationId="{7A9DF4C4-EB8C-8B44-56C1-1E985DB01FAE}"/>
          </ac:spMkLst>
        </pc:spChg>
        <pc:spChg chg="add mod">
          <ac:chgData name="李清伟" userId="14859960-381b-44bf-9972-b06584a34612" providerId="ADAL" clId="{87970D63-9808-4862-87B8-88132DF50498}" dt="2023-11-10T15:43:25.333" v="2757" actId="700"/>
          <ac:spMkLst>
            <pc:docMk/>
            <pc:sldMk cId="940779514" sldId="269"/>
            <ac:spMk id="3" creationId="{74DD8AFE-273A-2095-E6AD-1951E1485B7B}"/>
          </ac:spMkLst>
        </pc:spChg>
        <pc:picChg chg="add mod">
          <ac:chgData name="李清伟" userId="14859960-381b-44bf-9972-b06584a34612" providerId="ADAL" clId="{87970D63-9808-4862-87B8-88132DF50498}" dt="2023-11-10T16:41:05.377" v="2775" actId="1076"/>
          <ac:picMkLst>
            <pc:docMk/>
            <pc:sldMk cId="940779514" sldId="269"/>
            <ac:picMk id="5" creationId="{CBC8FA3C-01EE-71E5-A9EB-5A8C73089F36}"/>
          </ac:picMkLst>
        </pc:picChg>
      </pc:sldChg>
      <pc:sldChg chg="addSp modSp new mod modClrScheme chgLayout">
        <pc:chgData name="李清伟" userId="14859960-381b-44bf-9972-b06584a34612" providerId="ADAL" clId="{87970D63-9808-4862-87B8-88132DF50498}" dt="2023-11-10T16:43:32.603" v="2777" actId="700"/>
        <pc:sldMkLst>
          <pc:docMk/>
          <pc:sldMk cId="515021022" sldId="270"/>
        </pc:sldMkLst>
        <pc:spChg chg="add mod">
          <ac:chgData name="李清伟" userId="14859960-381b-44bf-9972-b06584a34612" providerId="ADAL" clId="{87970D63-9808-4862-87B8-88132DF50498}" dt="2023-11-10T16:43:32.603" v="2777" actId="700"/>
          <ac:spMkLst>
            <pc:docMk/>
            <pc:sldMk cId="515021022" sldId="270"/>
            <ac:spMk id="2" creationId="{45F65BE9-5050-9502-43BD-A0B33F87CE92}"/>
          </ac:spMkLst>
        </pc:spChg>
        <pc:spChg chg="add mod">
          <ac:chgData name="李清伟" userId="14859960-381b-44bf-9972-b06584a34612" providerId="ADAL" clId="{87970D63-9808-4862-87B8-88132DF50498}" dt="2023-11-10T16:43:32.603" v="2777" actId="700"/>
          <ac:spMkLst>
            <pc:docMk/>
            <pc:sldMk cId="515021022" sldId="270"/>
            <ac:spMk id="3" creationId="{3245E711-0342-5FCE-3EBE-B24724F85D70}"/>
          </ac:spMkLst>
        </pc:spChg>
      </pc:sldChg>
      <pc:sldMasterChg chg="modSldLayout">
        <pc:chgData name="李清伟" userId="14859960-381b-44bf-9972-b06584a34612" providerId="ADAL" clId="{87970D63-9808-4862-87B8-88132DF50498}" dt="2023-11-10T13:50:09" v="1327" actId="735"/>
        <pc:sldMasterMkLst>
          <pc:docMk/>
          <pc:sldMasterMk cId="3933749213" sldId="2147483660"/>
        </pc:sldMasterMkLst>
        <pc:sldLayoutChg chg="modSp">
          <pc:chgData name="李清伟" userId="14859960-381b-44bf-9972-b06584a34612" providerId="ADAL" clId="{87970D63-9808-4862-87B8-88132DF50498}" dt="2023-11-10T13:50:09" v="1327" actId="735"/>
          <pc:sldLayoutMkLst>
            <pc:docMk/>
            <pc:sldMasterMk cId="3933749213" sldId="2147483660"/>
            <pc:sldLayoutMk cId="3856700704" sldId="214748367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D07E4-5D68-4B7F-A722-60E841C9157D}" type="datetimeFigureOut">
              <a:rPr lang="zh-CN" altLang="en-US" smtClean="0"/>
              <a:t>2023/12/5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886C54-E433-40A3-AB15-65C634352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1708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在外部函数接口上收集循环垃圾。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925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文章主要是针对</a:t>
            </a:r>
            <a:r>
              <a:rPr lang="en-US" altLang="zh-CN" dirty="0"/>
              <a:t>Ruby</a:t>
            </a:r>
            <a:r>
              <a:rPr lang="zh-CN" altLang="en-US" dirty="0"/>
              <a:t>侧调用</a:t>
            </a:r>
            <a:r>
              <a:rPr lang="en-US" altLang="zh-CN" dirty="0"/>
              <a:t>JS</a:t>
            </a:r>
            <a:r>
              <a:rPr lang="zh-CN" altLang="en-US" dirty="0"/>
              <a:t>侧库的场景进行优化。</a:t>
            </a:r>
            <a:endParaRPr lang="en-US" altLang="zh-CN" dirty="0"/>
          </a:p>
          <a:p>
            <a:r>
              <a:rPr lang="zh-CN" altLang="en-US" dirty="0"/>
              <a:t>下图是两个语言之间的对象引用关系图，我们默认左边为</a:t>
            </a:r>
            <a:r>
              <a:rPr lang="en-US" altLang="zh-CN" dirty="0"/>
              <a:t>Host</a:t>
            </a:r>
            <a:r>
              <a:rPr lang="zh-CN" altLang="en-US" dirty="0"/>
              <a:t>侧，即</a:t>
            </a:r>
            <a:r>
              <a:rPr lang="en-US" altLang="zh-CN" dirty="0"/>
              <a:t>Ruby</a:t>
            </a:r>
            <a:r>
              <a:rPr lang="zh-CN" altLang="en-US" dirty="0"/>
              <a:t>侧，右边为外部语言侧，即</a:t>
            </a:r>
            <a:r>
              <a:rPr lang="en-US" altLang="zh-CN" dirty="0"/>
              <a:t>JS</a:t>
            </a:r>
            <a:r>
              <a:rPr lang="zh-CN" altLang="en-US" dirty="0"/>
              <a:t>侧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2149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库的数量以及目标领域的多样性是采用某种编程语言的重要因素。</a:t>
            </a:r>
            <a:endParaRPr lang="en-US" altLang="zh-CN" dirty="0"/>
          </a:p>
          <a:p>
            <a:r>
              <a:rPr lang="zh-CN" altLang="en-US" dirty="0"/>
              <a:t>为了让语言能够有更加丰富的库，减轻开发人员的重新实现的负担，增加语言适用领域的数量，很多语言提供了外部函数接口</a:t>
            </a:r>
            <a:r>
              <a:rPr lang="en-US" altLang="zh-CN" dirty="0"/>
              <a:t>(foreign </a:t>
            </a:r>
            <a:r>
              <a:rPr lang="en-US" altLang="zh-CN" dirty="0" err="1"/>
              <a:t>func-tion</a:t>
            </a:r>
            <a:r>
              <a:rPr lang="en-US" altLang="zh-CN" dirty="0"/>
              <a:t> interface, FFI)</a:t>
            </a:r>
            <a:r>
              <a:rPr lang="zh-CN" altLang="en-US" dirty="0"/>
              <a:t> ，用于复用其他语言编写的库。</a:t>
            </a:r>
            <a:endParaRPr lang="en-US" altLang="zh-CN" dirty="0"/>
          </a:p>
          <a:p>
            <a:r>
              <a:rPr lang="zh-CN" altLang="en-US" dirty="0"/>
              <a:t>很多语言都提供</a:t>
            </a:r>
            <a:r>
              <a:rPr lang="en-US" altLang="zh-CN" dirty="0"/>
              <a:t>C FFI</a:t>
            </a:r>
            <a:r>
              <a:rPr lang="zh-CN" altLang="en-US" dirty="0"/>
              <a:t>用于调用</a:t>
            </a:r>
            <a:r>
              <a:rPr lang="en-US" altLang="zh-CN" dirty="0"/>
              <a:t>C</a:t>
            </a:r>
            <a:r>
              <a:rPr lang="zh-CN" altLang="en-US" dirty="0"/>
              <a:t>的系统库，但是最近在 </a:t>
            </a:r>
            <a:r>
              <a:rPr lang="en-US" altLang="zh-CN" dirty="0"/>
              <a:t>web </a:t>
            </a:r>
            <a:r>
              <a:rPr lang="zh-CN" altLang="en-US" dirty="0"/>
              <a:t>和数据科学上的需求的增长也导致对于 </a:t>
            </a:r>
            <a:r>
              <a:rPr lang="en-US" altLang="zh-CN" dirty="0"/>
              <a:t>Python</a:t>
            </a:r>
            <a:r>
              <a:rPr lang="zh-CN" altLang="en-US" dirty="0"/>
              <a:t>，</a:t>
            </a:r>
            <a:r>
              <a:rPr lang="en-US" altLang="zh-CN" dirty="0"/>
              <a:t>JavaScript</a:t>
            </a:r>
            <a:r>
              <a:rPr lang="zh-CN" altLang="en-US" dirty="0"/>
              <a:t>语言库的调用需求。</a:t>
            </a:r>
            <a:endParaRPr lang="en-US" altLang="zh-CN" dirty="0"/>
          </a:p>
          <a:p>
            <a:r>
              <a:rPr lang="zh-CN" altLang="en-US" dirty="0"/>
              <a:t>这种新的需求也引发了一个新问题</a:t>
            </a:r>
            <a:endParaRPr lang="en-US" altLang="zh-CN" dirty="0"/>
          </a:p>
          <a:p>
            <a:r>
              <a:rPr lang="zh-CN" altLang="en-US" dirty="0"/>
              <a:t>就是在两个都是使用垃圾回收方式来管理内存的语言 </a:t>
            </a:r>
            <a:r>
              <a:rPr lang="en-US" altLang="zh-CN" dirty="0"/>
              <a:t>FFI </a:t>
            </a:r>
            <a:r>
              <a:rPr lang="zh-CN" altLang="en-US" dirty="0"/>
              <a:t>之上，如何管理跨语言边界的内存，尤其是对于跨语言边界的循环引用的情况的处理。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73433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现有适配垃圾回收机制的 </a:t>
                </a:r>
                <a:r>
                  <a:rPr lang="en-US" altLang="zh-CN" dirty="0"/>
                  <a:t>FFI </a:t>
                </a:r>
                <a:r>
                  <a:rPr lang="zh-CN" altLang="en-US" dirty="0"/>
                  <a:t>主要通过 </a:t>
                </a:r>
                <a:r>
                  <a:rPr lang="en-US" altLang="zh-CN" dirty="0"/>
                  <a:t>remote reference </a:t>
                </a:r>
                <a:r>
                  <a:rPr lang="zh-CN" altLang="en-US" dirty="0"/>
                  <a:t>和 </a:t>
                </a:r>
                <a:r>
                  <a:rPr lang="en-US" altLang="zh-CN" dirty="0"/>
                  <a:t>proxy </a:t>
                </a:r>
                <a:r>
                  <a:rPr lang="zh-CN" altLang="en-US" dirty="0"/>
                  <a:t>对象来实现跨语言边界的内存管理。</a:t>
                </a:r>
                <a:endParaRPr lang="en-US" altLang="zh-CN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dirty="0"/>
                  <a:t>remote reference</a:t>
                </a:r>
                <a:r>
                  <a:rPr lang="zh-CN" altLang="en-US" dirty="0"/>
                  <a:t>表示</a:t>
                </a:r>
                <a:r>
                  <a:rPr lang="en-US" altLang="zh-CN" dirty="0"/>
                  <a:t>obj in lang A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altLang="zh-CN" dirty="0"/>
                  <a:t>obj in lang B</a:t>
                </a:r>
                <a:r>
                  <a:rPr lang="zh-CN" altLang="en-US" dirty="0"/>
                  <a:t>的引用。</a:t>
                </a:r>
                <a:r>
                  <a:rPr lang="en-US" altLang="zh-CN" dirty="0"/>
                  <a:t>remote reference</a:t>
                </a:r>
                <a:r>
                  <a:rPr lang="zh-CN" altLang="en-US" dirty="0"/>
                  <a:t>是一个逻辑上的概念，其物理实现方式为</a:t>
                </a:r>
                <a:r>
                  <a:rPr lang="en-US" altLang="zh-CN" dirty="0"/>
                  <a:t>proxy</a:t>
                </a:r>
                <a:r>
                  <a:rPr lang="zh-CN" altLang="en-US" dirty="0"/>
                  <a:t>对象，可以理解为真实对象在外部语言中的代理</a:t>
                </a:r>
                <a:endParaRPr lang="en-US" altLang="zh-CN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dirty="0"/>
                  <a:t>proxy</a:t>
                </a:r>
                <a:r>
                  <a:rPr lang="zh-CN" altLang="en-US" dirty="0"/>
                  <a:t>对象和和</a:t>
                </a:r>
                <a:r>
                  <a:rPr lang="en-US" altLang="zh-CN" dirty="0"/>
                  <a:t>remote reference</a:t>
                </a:r>
                <a:r>
                  <a:rPr lang="zh-CN" altLang="en-US" dirty="0"/>
                  <a:t>所引用的真实对象是</a:t>
                </a:r>
                <a:r>
                  <a:rPr lang="zh-CN" altLang="en-US" b="1" dirty="0">
                    <a:solidFill>
                      <a:srgbClr val="FF0000"/>
                    </a:solidFill>
                  </a:rPr>
                  <a:t>成对关系</a:t>
                </a:r>
                <a:endParaRPr lang="en-US" altLang="zh-CN" b="1" dirty="0">
                  <a:solidFill>
                    <a:srgbClr val="FF0000"/>
                  </a:solidFill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dirty="0"/>
                  <a:t>当</a:t>
                </a:r>
                <a:r>
                  <a:rPr lang="en-US" altLang="zh-CN" dirty="0"/>
                  <a:t>obj in A</a:t>
                </a:r>
                <a:r>
                  <a:rPr lang="zh-CN" altLang="en-US" dirty="0"/>
                  <a:t>访问</a:t>
                </a:r>
                <a:r>
                  <a:rPr lang="en-US" altLang="zh-CN" dirty="0"/>
                  <a:t>proxy in A</a:t>
                </a:r>
                <a:r>
                  <a:rPr lang="zh-CN" altLang="en-US" dirty="0"/>
                  <a:t>，会实际访问</a:t>
                </a:r>
                <a:r>
                  <a:rPr lang="en-US" altLang="zh-CN" dirty="0"/>
                  <a:t>obj in B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dirty="0"/>
                  <a:t>以下图为例，</a:t>
                </a:r>
                <a:endParaRPr lang="en-US" altLang="zh-CN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dirty="0"/>
                  <a:t>当外部语言需要访问对象 </a:t>
                </a:r>
                <a:r>
                  <a:rPr lang="en-US" altLang="zh-CN" dirty="0"/>
                  <a:t>B </a:t>
                </a:r>
                <a:r>
                  <a:rPr lang="zh-CN" altLang="en-US" dirty="0"/>
                  <a:t>时，会在逻辑上创建一个从对象 </a:t>
                </a:r>
                <a:r>
                  <a:rPr lang="en-US" altLang="zh-CN" dirty="0"/>
                  <a:t>A </a:t>
                </a:r>
                <a:r>
                  <a:rPr lang="zh-CN" altLang="en-US" dirty="0"/>
                  <a:t>到对象 </a:t>
                </a:r>
                <a:r>
                  <a:rPr lang="en-US" altLang="zh-CN" dirty="0"/>
                  <a:t>B </a:t>
                </a:r>
                <a:r>
                  <a:rPr lang="zh-CN" altLang="en-US" dirty="0"/>
                  <a:t>的 </a:t>
                </a:r>
                <a:r>
                  <a:rPr lang="en-US" altLang="zh-CN" dirty="0"/>
                  <a:t>remote reference</a:t>
                </a:r>
                <a:r>
                  <a:rPr lang="zh-CN" altLang="en-US" dirty="0"/>
                  <a:t>。通过对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dirty="0" smtClean="0">
                        <a:latin typeface="Cambria Math" panose="02040503050406030204" pitchFamily="18" charset="0"/>
                      </a:rPr>
                      <m:t>proxy</m:t>
                    </m:r>
                    <m:r>
                      <a:rPr lang="en-US" altLang="zh-CN" b="0" i="0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i="1" dirty="0">
                            <a:latin typeface="Cambria Math" panose="02040503050406030204" pitchFamily="18" charset="0"/>
                          </a:rPr>
                          <m:t>p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b="0" i="0" dirty="0" smtClean="0">
                            <a:latin typeface="Cambria Math" panose="02040503050406030204" pitchFamily="18" charset="0"/>
                          </a:rPr>
                          <m:t>B</m:t>
                        </m:r>
                      </m:sub>
                    </m:sSub>
                  </m:oMath>
                </a14:m>
                <a:r>
                  <a:rPr lang="zh-CN" altLang="en-US" dirty="0"/>
                  <a:t>的访问实现对</a:t>
                </a:r>
                <a:r>
                  <a:rPr lang="en-US" altLang="zh-CN" dirty="0"/>
                  <a:t>Host</a:t>
                </a:r>
                <a:r>
                  <a:rPr lang="zh-CN" altLang="en-US" dirty="0"/>
                  <a:t>侧</a:t>
                </a:r>
                <a:r>
                  <a:rPr lang="en-US" altLang="zh-CN" dirty="0"/>
                  <a:t>B</a:t>
                </a:r>
                <a:r>
                  <a:rPr lang="zh-CN" altLang="en-US" dirty="0"/>
                  <a:t>对象的访问以及方法调用</a:t>
                </a:r>
                <a:endParaRPr lang="en-US" altLang="zh-CN" dirty="0"/>
              </a:p>
              <a:p>
                <a:endParaRPr lang="en-US" altLang="zh-CN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现有适配垃圾回收机制的 </a:t>
                </a:r>
                <a:r>
                  <a:rPr lang="en-US" altLang="zh-CN" dirty="0"/>
                  <a:t>FFI </a:t>
                </a:r>
                <a:r>
                  <a:rPr lang="zh-CN" altLang="en-US" dirty="0"/>
                  <a:t>主要通过 </a:t>
                </a:r>
                <a:r>
                  <a:rPr lang="en-US" altLang="zh-CN" dirty="0"/>
                  <a:t>remote reference </a:t>
                </a:r>
                <a:r>
                  <a:rPr lang="zh-CN" altLang="en-US" dirty="0"/>
                  <a:t>和 </a:t>
                </a:r>
                <a:r>
                  <a:rPr lang="en-US" altLang="zh-CN" dirty="0"/>
                  <a:t>proxy </a:t>
                </a:r>
                <a:r>
                  <a:rPr lang="zh-CN" altLang="en-US" dirty="0"/>
                  <a:t>对象来实现跨语言边界的内存管理。</a:t>
                </a:r>
                <a:endParaRPr lang="en-US" altLang="zh-CN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dirty="0"/>
                  <a:t>remote reference</a:t>
                </a:r>
                <a:r>
                  <a:rPr lang="zh-CN" altLang="en-US" dirty="0"/>
                  <a:t>表示</a:t>
                </a:r>
                <a:r>
                  <a:rPr lang="en-US" altLang="zh-CN" dirty="0"/>
                  <a:t>obj in lang A</a:t>
                </a:r>
                <a:r>
                  <a:rPr lang="en-US" altLang="zh-CN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→</a:t>
                </a:r>
                <a:r>
                  <a:rPr lang="en-US" altLang="zh-CN" dirty="0"/>
                  <a:t>obj in lang B</a:t>
                </a:r>
                <a:r>
                  <a:rPr lang="zh-CN" altLang="en-US" dirty="0"/>
                  <a:t>的引用。</a:t>
                </a:r>
                <a:r>
                  <a:rPr lang="en-US" altLang="zh-CN" dirty="0"/>
                  <a:t>remote reference</a:t>
                </a:r>
                <a:r>
                  <a:rPr lang="zh-CN" altLang="en-US" dirty="0"/>
                  <a:t>是一个逻辑上的概念，其物理实现方式为</a:t>
                </a:r>
                <a:r>
                  <a:rPr lang="en-US" altLang="zh-CN" dirty="0"/>
                  <a:t>proxy</a:t>
                </a:r>
                <a:r>
                  <a:rPr lang="zh-CN" altLang="en-US" dirty="0"/>
                  <a:t>对象，可以理解为真实对象在外部语言中的代理</a:t>
                </a:r>
                <a:endParaRPr lang="en-US" altLang="zh-CN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dirty="0"/>
                  <a:t>proxy</a:t>
                </a:r>
                <a:r>
                  <a:rPr lang="zh-CN" altLang="en-US" dirty="0"/>
                  <a:t>对象和和</a:t>
                </a:r>
                <a:r>
                  <a:rPr lang="en-US" altLang="zh-CN" dirty="0"/>
                  <a:t>remote reference</a:t>
                </a:r>
                <a:r>
                  <a:rPr lang="zh-CN" altLang="en-US" dirty="0"/>
                  <a:t>所引用的真实对象是</a:t>
                </a:r>
                <a:r>
                  <a:rPr lang="zh-CN" altLang="en-US" b="1" dirty="0">
                    <a:solidFill>
                      <a:srgbClr val="FF0000"/>
                    </a:solidFill>
                  </a:rPr>
                  <a:t>成对关系</a:t>
                </a:r>
                <a:endParaRPr lang="en-US" altLang="zh-CN" b="1" dirty="0">
                  <a:solidFill>
                    <a:srgbClr val="FF0000"/>
                  </a:solidFill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dirty="0"/>
                  <a:t>当</a:t>
                </a:r>
                <a:r>
                  <a:rPr lang="en-US" altLang="zh-CN" dirty="0"/>
                  <a:t>obj in A</a:t>
                </a:r>
                <a:r>
                  <a:rPr lang="zh-CN" altLang="en-US" dirty="0"/>
                  <a:t>访问</a:t>
                </a:r>
                <a:r>
                  <a:rPr lang="en-US" altLang="zh-CN" dirty="0"/>
                  <a:t>proxy in A</a:t>
                </a:r>
                <a:r>
                  <a:rPr lang="zh-CN" altLang="en-US" dirty="0"/>
                  <a:t>，会实际访问</a:t>
                </a:r>
                <a:r>
                  <a:rPr lang="en-US" altLang="zh-CN" dirty="0"/>
                  <a:t>obj in B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dirty="0"/>
                  <a:t>以下图为例，</a:t>
                </a:r>
                <a:endParaRPr lang="en-US" altLang="zh-CN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dirty="0"/>
                  <a:t>当外部语言需要访问对象 </a:t>
                </a:r>
                <a:r>
                  <a:rPr lang="en-US" altLang="zh-CN" dirty="0"/>
                  <a:t>B </a:t>
                </a:r>
                <a:r>
                  <a:rPr lang="zh-CN" altLang="en-US" dirty="0"/>
                  <a:t>时，会在逻辑上创建一个从对象 </a:t>
                </a:r>
                <a:r>
                  <a:rPr lang="en-US" altLang="zh-CN" dirty="0"/>
                  <a:t>A </a:t>
                </a:r>
                <a:r>
                  <a:rPr lang="zh-CN" altLang="en-US" dirty="0"/>
                  <a:t>到对象 </a:t>
                </a:r>
                <a:r>
                  <a:rPr lang="en-US" altLang="zh-CN" dirty="0"/>
                  <a:t>B </a:t>
                </a:r>
                <a:r>
                  <a:rPr lang="zh-CN" altLang="en-US" dirty="0"/>
                  <a:t>的 </a:t>
                </a:r>
                <a:r>
                  <a:rPr lang="en-US" altLang="zh-CN" dirty="0"/>
                  <a:t>remote reference</a:t>
                </a:r>
                <a:r>
                  <a:rPr lang="zh-CN" altLang="en-US" dirty="0"/>
                  <a:t>。通过对</a:t>
                </a:r>
                <a:r>
                  <a:rPr lang="en-US" altLang="zh-CN" b="0" i="0" dirty="0">
                    <a:latin typeface="Cambria Math" panose="02040503050406030204" pitchFamily="18" charset="0"/>
                  </a:rPr>
                  <a:t>proxy </a:t>
                </a:r>
                <a:r>
                  <a:rPr lang="en-US" altLang="zh-CN" i="0" dirty="0">
                    <a:latin typeface="Cambria Math" panose="02040503050406030204" pitchFamily="18" charset="0"/>
                  </a:rPr>
                  <a:t>p</a:t>
                </a:r>
                <a:r>
                  <a:rPr lang="en-US" altLang="zh-CN" b="0" i="0" dirty="0">
                    <a:latin typeface="Cambria Math" panose="02040503050406030204" pitchFamily="18" charset="0"/>
                  </a:rPr>
                  <a:t>_B</a:t>
                </a:r>
                <a:r>
                  <a:rPr lang="zh-CN" altLang="en-US" dirty="0"/>
                  <a:t>的访问实现对</a:t>
                </a:r>
                <a:r>
                  <a:rPr lang="en-US" altLang="zh-CN" dirty="0"/>
                  <a:t>Host</a:t>
                </a:r>
                <a:r>
                  <a:rPr lang="zh-CN" altLang="en-US" dirty="0"/>
                  <a:t>侧</a:t>
                </a:r>
                <a:r>
                  <a:rPr lang="en-US" altLang="zh-CN" dirty="0"/>
                  <a:t>B</a:t>
                </a:r>
                <a:r>
                  <a:rPr lang="zh-CN" altLang="en-US" dirty="0"/>
                  <a:t>对象的访问以及方法调用</a:t>
                </a:r>
                <a:endParaRPr lang="en-US" altLang="zh-CN" dirty="0"/>
              </a:p>
              <a:p>
                <a:endParaRPr lang="en-US" altLang="zh-CN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8831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dirty="0"/>
                  <a:t>为了实现跨语言的垃圾回收，</a:t>
                </a:r>
                <a:r>
                  <a:rPr lang="en-US" altLang="zh-CN" dirty="0"/>
                  <a:t>FFI</a:t>
                </a:r>
                <a:r>
                  <a:rPr lang="zh-CN" altLang="en-US" dirty="0"/>
                  <a:t>机制也引入</a:t>
                </a:r>
                <a:r>
                  <a:rPr lang="en-US" altLang="zh-CN" dirty="0"/>
                  <a:t>export table</a:t>
                </a:r>
                <a:r>
                  <a:rPr lang="zh-CN" altLang="en-US" dirty="0"/>
                  <a:t>与</a:t>
                </a:r>
                <a:r>
                  <a:rPr lang="en-US" altLang="zh-CN" dirty="0"/>
                  <a:t>import table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dirty="0"/>
                  <a:t>export table</a:t>
                </a:r>
                <a:r>
                  <a:rPr lang="zh-CN" altLang="en-US" dirty="0"/>
                  <a:t>用于存储对在外部语言中适用的对象的强引用</a:t>
                </a:r>
                <a:endParaRPr lang="en-US" altLang="zh-CN" dirty="0"/>
              </a:p>
              <a:p>
                <a:r>
                  <a:rPr lang="zh-CN" altLang="en-US" dirty="0"/>
                  <a:t>为了保证对象 </a:t>
                </a:r>
                <a:r>
                  <a:rPr lang="en-US" altLang="zh-CN" dirty="0"/>
                  <a:t>B </a:t>
                </a:r>
                <a:r>
                  <a:rPr lang="zh-CN" altLang="en-US" dirty="0"/>
                  <a:t>在 </a:t>
                </a:r>
                <a:r>
                  <a:rPr lang="en-US" altLang="zh-CN" dirty="0"/>
                  <a:t>host </a:t>
                </a:r>
                <a:r>
                  <a:rPr lang="zh-CN" altLang="en-US" dirty="0"/>
                  <a:t>侧的活跃性，需要将对象 </a:t>
                </a:r>
                <a:r>
                  <a:rPr lang="en-US" altLang="zh-CN" dirty="0"/>
                  <a:t>B </a:t>
                </a:r>
                <a:r>
                  <a:rPr lang="zh-CN" altLang="en-US" dirty="0"/>
                  <a:t>加入到 </a:t>
                </a:r>
                <a:r>
                  <a:rPr lang="en-US" altLang="zh-CN" dirty="0"/>
                  <a:t>export table </a:t>
                </a:r>
                <a:r>
                  <a:rPr lang="zh-CN" altLang="en-US" dirty="0"/>
                  <a:t>中，</a:t>
                </a:r>
                <a:r>
                  <a:rPr lang="en-US" altLang="zh-CN" dirty="0"/>
                  <a:t>host</a:t>
                </a:r>
                <a:r>
                  <a:rPr lang="zh-CN" altLang="en-US" dirty="0"/>
                  <a:t>侧的垃圾收集器在扫描时，除了从根集出发扫描之外，还从 </a:t>
                </a:r>
                <a:r>
                  <a:rPr lang="en-US" altLang="zh-CN" dirty="0"/>
                  <a:t>export table </a:t>
                </a:r>
                <a:r>
                  <a:rPr lang="zh-CN" altLang="en-US" dirty="0"/>
                  <a:t>出发进行扫描，这样就保证了对象 </a:t>
                </a:r>
                <a:r>
                  <a:rPr lang="en-US" altLang="zh-CN" dirty="0"/>
                  <a:t>B </a:t>
                </a:r>
                <a:r>
                  <a:rPr lang="zh-CN" altLang="en-US" dirty="0"/>
                  <a:t>的活跃性，防止对象</a:t>
                </a:r>
                <a:r>
                  <a:rPr lang="en-US" altLang="zh-CN" dirty="0"/>
                  <a:t>B</a:t>
                </a:r>
                <a:r>
                  <a:rPr lang="zh-CN" altLang="en-US" dirty="0"/>
                  <a:t>被</a:t>
                </a:r>
                <a:r>
                  <a:rPr lang="en-US" altLang="zh-CN" dirty="0"/>
                  <a:t>Host</a:t>
                </a:r>
                <a:r>
                  <a:rPr lang="zh-CN" altLang="en-US" dirty="0"/>
                  <a:t>侧</a:t>
                </a:r>
                <a:r>
                  <a:rPr lang="en-US" altLang="zh-CN" dirty="0"/>
                  <a:t>GC</a:t>
                </a:r>
                <a:r>
                  <a:rPr lang="zh-CN" altLang="en-US" dirty="0"/>
                  <a:t>误回收。</a:t>
                </a:r>
                <a:endParaRPr lang="en-US" altLang="zh-CN" dirty="0"/>
              </a:p>
              <a:p>
                <a:endParaRPr lang="en-US" altLang="zh-CN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dirty="0"/>
                  <a:t>import table</a:t>
                </a:r>
                <a:r>
                  <a:rPr lang="zh-CN" altLang="en-US" dirty="0"/>
                  <a:t>主要用于存储对</a:t>
                </a:r>
                <a:r>
                  <a:rPr lang="en-US" altLang="zh-CN" dirty="0"/>
                  <a:t>proxy</a:t>
                </a:r>
                <a:r>
                  <a:rPr lang="zh-CN" altLang="en-US" dirty="0"/>
                  <a:t>对象弱引用、通知另一侧语言。</a:t>
                </a:r>
                <a:endParaRPr lang="en-US" altLang="zh-CN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dirty="0"/>
                  <a:t>这里弱引用的作用是为了发现被回收的</a:t>
                </a:r>
                <a:r>
                  <a:rPr lang="en-US" altLang="zh-CN" dirty="0"/>
                  <a:t>proxy</a:t>
                </a:r>
                <a:r>
                  <a:rPr lang="zh-CN" altLang="en-US" dirty="0"/>
                  <a:t>对象</a:t>
                </a:r>
                <a:endParaRPr lang="en-US" altLang="zh-CN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dirty="0"/>
                  <a:t>一旦发现被回收的</a:t>
                </a:r>
                <a:r>
                  <a:rPr lang="en-US" altLang="zh-CN" dirty="0"/>
                  <a:t>proxy</a:t>
                </a:r>
                <a:r>
                  <a:rPr lang="zh-CN" altLang="en-US" dirty="0"/>
                  <a:t>对象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i="1" dirty="0">
                            <a:latin typeface="Cambria Math" panose="02040503050406030204" pitchFamily="18" charset="0"/>
                          </a:rPr>
                          <m:t>p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b="0" i="0" dirty="0" smtClean="0">
                            <a:latin typeface="Cambria Math" panose="02040503050406030204" pitchFamily="18" charset="0"/>
                          </a:rPr>
                          <m:t>B</m:t>
                        </m:r>
                      </m:sub>
                    </m:sSub>
                  </m:oMath>
                </a14:m>
                <a:r>
                  <a:rPr lang="zh-CN" altLang="en-US" dirty="0"/>
                  <a:t>，通知另一侧语言从</a:t>
                </a:r>
                <a:r>
                  <a:rPr lang="en-US" altLang="zh-CN" dirty="0"/>
                  <a:t>export table</a:t>
                </a:r>
                <a:r>
                  <a:rPr lang="zh-CN" altLang="en-US" dirty="0"/>
                  <a:t>中移除</a:t>
                </a:r>
                <a:r>
                  <a:rPr lang="en-US" altLang="zh-CN" dirty="0"/>
                  <a:t>B</a:t>
                </a:r>
                <a:r>
                  <a:rPr lang="zh-CN" altLang="en-US" dirty="0"/>
                  <a:t>。</a:t>
                </a:r>
                <a:r>
                  <a:rPr lang="en-US" altLang="zh-CN" dirty="0"/>
                  <a:t>B</a:t>
                </a:r>
                <a:r>
                  <a:rPr lang="zh-CN" altLang="en-US" dirty="0"/>
                  <a:t>未来将被回收</a:t>
                </a:r>
                <a:endParaRPr lang="en-US" altLang="zh-CN" dirty="0"/>
              </a:p>
              <a:p>
                <a:endParaRPr lang="zh-CN" altLang="en-US" b="1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dirty="0"/>
                  <a:t>为了实现跨语言的垃圾回收，</a:t>
                </a:r>
                <a:r>
                  <a:rPr lang="en-US" altLang="zh-CN" dirty="0"/>
                  <a:t>FFI</a:t>
                </a:r>
                <a:r>
                  <a:rPr lang="zh-CN" altLang="en-US" dirty="0"/>
                  <a:t>机制也引入</a:t>
                </a:r>
                <a:r>
                  <a:rPr lang="en-US" altLang="zh-CN" dirty="0"/>
                  <a:t>export table</a:t>
                </a:r>
                <a:r>
                  <a:rPr lang="zh-CN" altLang="en-US" dirty="0"/>
                  <a:t>与</a:t>
                </a:r>
                <a:r>
                  <a:rPr lang="en-US" altLang="zh-CN" dirty="0"/>
                  <a:t>import table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dirty="0"/>
                  <a:t>export table</a:t>
                </a:r>
                <a:r>
                  <a:rPr lang="zh-CN" altLang="en-US" dirty="0"/>
                  <a:t>用于存储对在外部语言中适用的对象的强引用</a:t>
                </a:r>
                <a:endParaRPr lang="en-US" altLang="zh-CN" dirty="0"/>
              </a:p>
              <a:p>
                <a:r>
                  <a:rPr lang="zh-CN" altLang="en-US" dirty="0"/>
                  <a:t>为了保证对象 </a:t>
                </a:r>
                <a:r>
                  <a:rPr lang="en-US" altLang="zh-CN" dirty="0"/>
                  <a:t>B </a:t>
                </a:r>
                <a:r>
                  <a:rPr lang="zh-CN" altLang="en-US" dirty="0"/>
                  <a:t>在 </a:t>
                </a:r>
                <a:r>
                  <a:rPr lang="en-US" altLang="zh-CN" dirty="0"/>
                  <a:t>host </a:t>
                </a:r>
                <a:r>
                  <a:rPr lang="zh-CN" altLang="en-US" dirty="0"/>
                  <a:t>侧的活跃性，需要将对象 </a:t>
                </a:r>
                <a:r>
                  <a:rPr lang="en-US" altLang="zh-CN" dirty="0"/>
                  <a:t>B </a:t>
                </a:r>
                <a:r>
                  <a:rPr lang="zh-CN" altLang="en-US" dirty="0"/>
                  <a:t>加入到 </a:t>
                </a:r>
                <a:r>
                  <a:rPr lang="en-US" altLang="zh-CN" dirty="0"/>
                  <a:t>export table </a:t>
                </a:r>
                <a:r>
                  <a:rPr lang="zh-CN" altLang="en-US" dirty="0"/>
                  <a:t>中，</a:t>
                </a:r>
                <a:r>
                  <a:rPr lang="en-US" altLang="zh-CN" dirty="0"/>
                  <a:t>host</a:t>
                </a:r>
                <a:r>
                  <a:rPr lang="zh-CN" altLang="en-US" dirty="0"/>
                  <a:t>侧的垃圾收集器在扫描时，除了从根集出发扫描之外，还从 </a:t>
                </a:r>
                <a:r>
                  <a:rPr lang="en-US" altLang="zh-CN" dirty="0"/>
                  <a:t>export table </a:t>
                </a:r>
                <a:r>
                  <a:rPr lang="zh-CN" altLang="en-US" dirty="0"/>
                  <a:t>出发进行扫描，这样就保证了对象 </a:t>
                </a:r>
                <a:r>
                  <a:rPr lang="en-US" altLang="zh-CN" dirty="0"/>
                  <a:t>B </a:t>
                </a:r>
                <a:r>
                  <a:rPr lang="zh-CN" altLang="en-US" dirty="0"/>
                  <a:t>的活跃性，防止对象</a:t>
                </a:r>
                <a:r>
                  <a:rPr lang="en-US" altLang="zh-CN" dirty="0"/>
                  <a:t>B</a:t>
                </a:r>
                <a:r>
                  <a:rPr lang="zh-CN" altLang="en-US" dirty="0"/>
                  <a:t>被</a:t>
                </a:r>
                <a:r>
                  <a:rPr lang="en-US" altLang="zh-CN" dirty="0"/>
                  <a:t>Host</a:t>
                </a:r>
                <a:r>
                  <a:rPr lang="zh-CN" altLang="en-US" dirty="0"/>
                  <a:t>侧</a:t>
                </a:r>
                <a:r>
                  <a:rPr lang="en-US" altLang="zh-CN" dirty="0"/>
                  <a:t>GC</a:t>
                </a:r>
                <a:r>
                  <a:rPr lang="zh-CN" altLang="en-US" dirty="0"/>
                  <a:t>误回收。</a:t>
                </a:r>
                <a:endParaRPr lang="en-US" altLang="zh-CN" dirty="0"/>
              </a:p>
              <a:p>
                <a:endParaRPr lang="en-US" altLang="zh-CN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dirty="0"/>
                  <a:t>import table</a:t>
                </a:r>
                <a:r>
                  <a:rPr lang="zh-CN" altLang="en-US" dirty="0"/>
                  <a:t>主要用于存储对</a:t>
                </a:r>
                <a:r>
                  <a:rPr lang="en-US" altLang="zh-CN" dirty="0"/>
                  <a:t>proxy</a:t>
                </a:r>
                <a:r>
                  <a:rPr lang="zh-CN" altLang="en-US" dirty="0"/>
                  <a:t>对象弱引用、通知另一侧语言。</a:t>
                </a:r>
                <a:endParaRPr lang="en-US" altLang="zh-CN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dirty="0"/>
                  <a:t>这里弱引用的作用是为了发现被回收的</a:t>
                </a:r>
                <a:r>
                  <a:rPr lang="en-US" altLang="zh-CN" dirty="0"/>
                  <a:t>proxy</a:t>
                </a:r>
                <a:r>
                  <a:rPr lang="zh-CN" altLang="en-US" dirty="0"/>
                  <a:t>对象</a:t>
                </a:r>
                <a:endParaRPr lang="en-US" altLang="zh-CN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dirty="0"/>
                  <a:t>一旦发现被回收的</a:t>
                </a:r>
                <a:r>
                  <a:rPr lang="en-US" altLang="zh-CN" dirty="0"/>
                  <a:t>proxy</a:t>
                </a:r>
                <a:r>
                  <a:rPr lang="zh-CN" altLang="en-US" dirty="0"/>
                  <a:t>对象</a:t>
                </a:r>
                <a:r>
                  <a:rPr lang="en-US" altLang="zh-CN" i="0" dirty="0">
                    <a:latin typeface="Cambria Math" panose="02040503050406030204" pitchFamily="18" charset="0"/>
                  </a:rPr>
                  <a:t>p</a:t>
                </a:r>
                <a:r>
                  <a:rPr lang="en-US" altLang="zh-CN" b="0" i="0" dirty="0">
                    <a:latin typeface="Cambria Math" panose="02040503050406030204" pitchFamily="18" charset="0"/>
                  </a:rPr>
                  <a:t>_B</a:t>
                </a:r>
                <a:r>
                  <a:rPr lang="zh-CN" altLang="en-US" dirty="0"/>
                  <a:t>，通知另一侧语言从</a:t>
                </a:r>
                <a:r>
                  <a:rPr lang="en-US" altLang="zh-CN" dirty="0"/>
                  <a:t>export table</a:t>
                </a:r>
                <a:r>
                  <a:rPr lang="zh-CN" altLang="en-US" dirty="0"/>
                  <a:t>中移除</a:t>
                </a:r>
                <a:r>
                  <a:rPr lang="en-US" altLang="zh-CN" dirty="0"/>
                  <a:t>B</a:t>
                </a:r>
                <a:r>
                  <a:rPr lang="zh-CN" altLang="en-US" dirty="0"/>
                  <a:t>。</a:t>
                </a:r>
                <a:r>
                  <a:rPr lang="en-US" altLang="zh-CN" dirty="0"/>
                  <a:t>B</a:t>
                </a:r>
                <a:r>
                  <a:rPr lang="zh-CN" altLang="en-US" dirty="0"/>
                  <a:t>未来将被回收</a:t>
                </a:r>
                <a:endParaRPr lang="en-US" altLang="zh-CN" dirty="0"/>
              </a:p>
              <a:p>
                <a:endParaRPr lang="zh-CN" altLang="en-US" b="1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84988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由于单语言的垃圾收集器</a:t>
            </a:r>
            <a:r>
              <a:rPr lang="zh-CN" altLang="en-US" dirty="0">
                <a:solidFill>
                  <a:srgbClr val="FF0000"/>
                </a:solidFill>
              </a:rPr>
              <a:t>不能感知</a:t>
            </a:r>
            <a:r>
              <a:rPr lang="zh-CN" altLang="en-US" dirty="0"/>
              <a:t>另一侧语言的引用关系，因此即使实现单语言侧的</a:t>
            </a:r>
            <a:r>
              <a:rPr lang="zh-CN" altLang="en-US" dirty="0">
                <a:solidFill>
                  <a:srgbClr val="FF0000"/>
                </a:solidFill>
              </a:rPr>
              <a:t>循环引用对象组</a:t>
            </a:r>
            <a:r>
              <a:rPr lang="zh-CN" altLang="en-US" dirty="0"/>
              <a:t>垃圾回收，也无法回收</a:t>
            </a:r>
            <a:r>
              <a:rPr lang="zh-CN" altLang="en-US" dirty="0">
                <a:solidFill>
                  <a:srgbClr val="FF0000"/>
                </a:solidFill>
              </a:rPr>
              <a:t>跨语言</a:t>
            </a:r>
            <a:r>
              <a:rPr lang="zh-CN" altLang="en-US" dirty="0"/>
              <a:t>循环引用对象组</a:t>
            </a:r>
            <a:endParaRPr lang="en-US" altLang="zh-CN" dirty="0"/>
          </a:p>
          <a:p>
            <a:r>
              <a:rPr lang="zh-CN" altLang="en-US" dirty="0"/>
              <a:t>下图就是一个循环引用的例子，形成了一个引用环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97053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即使没有循环引用，垃圾回收性能也不佳</a:t>
                </a:r>
                <a:endParaRPr lang="en-US" altLang="zh-CN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dirty="0"/>
                  <a:t>尤其是在之字形问题上，两个语言需要交替进行垃圾回收</a:t>
                </a:r>
                <a14:m>
                  <m:oMath xmlns:m="http://schemas.openxmlformats.org/officeDocument/2006/math"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lang="zh-CN" altLang="en-US" dirty="0"/>
                  <a:t>会造成很长的间隔等待时间</a:t>
                </a:r>
              </a:p>
              <a:p>
                <a:r>
                  <a:rPr lang="zh-CN" altLang="en-US" dirty="0"/>
                  <a:t>先回收</a:t>
                </a:r>
                <a:r>
                  <a:rPr lang="en-US" altLang="zh-CN" dirty="0"/>
                  <a:t>A</a:t>
                </a:r>
                <a:r>
                  <a:rPr lang="zh-CN" altLang="en-US" dirty="0"/>
                  <a:t>，再回收</a:t>
                </a:r>
                <a:r>
                  <a:rPr lang="en-US" altLang="zh-CN" dirty="0"/>
                  <a:t>B</a:t>
                </a:r>
                <a:r>
                  <a:rPr lang="zh-CN" altLang="en-US" dirty="0"/>
                  <a:t>，在回收</a:t>
                </a:r>
                <a:r>
                  <a:rPr lang="en-US" altLang="zh-CN" dirty="0"/>
                  <a:t>C</a:t>
                </a:r>
                <a:r>
                  <a:rPr lang="zh-CN" altLang="en-US" dirty="0"/>
                  <a:t>，</a:t>
                </a:r>
                <a:r>
                  <a:rPr lang="en-US" altLang="zh-CN" dirty="0"/>
                  <a:t>…</a:t>
                </a:r>
                <a:endParaRPr lang="zh-CN" altLang="en-US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即使没有循环引用，垃圾回收性能也不佳</a:t>
                </a:r>
                <a:endParaRPr lang="en-US" altLang="zh-CN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dirty="0"/>
                  <a:t>尤其是在之字形问题上，两个语言需要交替进行垃圾回收</a:t>
                </a:r>
                <a:r>
                  <a:rPr lang="zh-CN" altLang="en-US" i="0">
                    <a:latin typeface="Cambria Math" panose="02040503050406030204" pitchFamily="18" charset="0"/>
                  </a:rPr>
                  <a:t>，</a:t>
                </a:r>
                <a:r>
                  <a:rPr lang="zh-CN" altLang="en-US" dirty="0"/>
                  <a:t>会造成很长的间隔等待时间</a:t>
                </a:r>
              </a:p>
              <a:p>
                <a:r>
                  <a:rPr lang="zh-CN" altLang="en-US" dirty="0"/>
                  <a:t>先回收</a:t>
                </a:r>
                <a:r>
                  <a:rPr lang="en-US" altLang="zh-CN" dirty="0"/>
                  <a:t>A</a:t>
                </a:r>
                <a:r>
                  <a:rPr lang="zh-CN" altLang="en-US" dirty="0"/>
                  <a:t>，再回收</a:t>
                </a:r>
                <a:r>
                  <a:rPr lang="en-US" altLang="zh-CN" dirty="0"/>
                  <a:t>B</a:t>
                </a:r>
                <a:r>
                  <a:rPr lang="zh-CN" altLang="en-US" dirty="0"/>
                  <a:t>，在回收</a:t>
                </a:r>
                <a:r>
                  <a:rPr lang="en-US" altLang="zh-CN" dirty="0"/>
                  <a:t>C</a:t>
                </a:r>
                <a:r>
                  <a:rPr lang="zh-CN" altLang="en-US" dirty="0"/>
                  <a:t>，</a:t>
                </a:r>
                <a:r>
                  <a:rPr lang="en-US" altLang="zh-CN" dirty="0"/>
                  <a:t>…</a:t>
                </a:r>
                <a:endParaRPr lang="zh-CN" altLang="en-US" dirty="0"/>
              </a:p>
              <a:p>
                <a:endParaRPr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42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针对上述问题，有一些现有工作，主要是通过修改两个语言的垃圾回收器和运行时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1583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压缩引用图将原本 </a:t>
            </a:r>
            <a:r>
              <a:rPr lang="en-US" altLang="zh-CN" dirty="0"/>
              <a:t>host </a:t>
            </a:r>
            <a:r>
              <a:rPr lang="zh-CN" altLang="en-US" dirty="0"/>
              <a:t>侧 </a:t>
            </a:r>
            <a:r>
              <a:rPr lang="en-US" altLang="zh-CN" dirty="0"/>
              <a:t>GC </a:t>
            </a:r>
            <a:r>
              <a:rPr lang="zh-CN" altLang="en-US" dirty="0"/>
              <a:t>所使用的对象引用图进行压缩，得到</a:t>
            </a:r>
            <a:r>
              <a:rPr lang="zh-CN" altLang="en-US" sz="1200" dirty="0"/>
              <a:t>压缩引用图，图中</a:t>
            </a:r>
            <a:r>
              <a:rPr lang="zh-CN" altLang="en-US" dirty="0"/>
              <a:t>只包含两种类型边</a:t>
            </a:r>
            <a:endParaRPr lang="en-US" altLang="zh-CN" dirty="0"/>
          </a:p>
          <a:p>
            <a:r>
              <a:rPr lang="zh-CN" altLang="en-US" dirty="0"/>
              <a:t>压缩引用图只关心根集、</a:t>
            </a:r>
            <a:r>
              <a:rPr lang="en-US" altLang="zh-CN" dirty="0"/>
              <a:t>proxy </a:t>
            </a:r>
            <a:r>
              <a:rPr lang="zh-CN" altLang="en-US" dirty="0"/>
              <a:t>对象、</a:t>
            </a:r>
            <a:r>
              <a:rPr lang="en-US" altLang="zh-CN" dirty="0"/>
              <a:t>export table </a:t>
            </a:r>
            <a:r>
              <a:rPr lang="zh-CN" altLang="en-US" dirty="0"/>
              <a:t>中对象之间的关系。</a:t>
            </a:r>
            <a:endParaRPr lang="en-US" altLang="zh-CN" dirty="0"/>
          </a:p>
          <a:p>
            <a:r>
              <a:rPr lang="zh-CN" altLang="en-US" dirty="0"/>
              <a:t>在压缩引用图中，边的目标结点一定是 </a:t>
            </a:r>
            <a:r>
              <a:rPr lang="en-US" altLang="zh-CN" dirty="0"/>
              <a:t>proxy </a:t>
            </a:r>
            <a:r>
              <a:rPr lang="zh-CN" altLang="en-US" dirty="0"/>
              <a:t>对象，源结点是根集或者</a:t>
            </a:r>
            <a:r>
              <a:rPr lang="en-US" altLang="zh-CN" dirty="0"/>
              <a:t>export table </a:t>
            </a:r>
            <a:r>
              <a:rPr lang="zh-CN" altLang="en-US" dirty="0"/>
              <a:t>中的对象。</a:t>
            </a:r>
            <a:endParaRPr lang="en-US" altLang="zh-CN" dirty="0"/>
          </a:p>
          <a:p>
            <a:r>
              <a:rPr lang="zh-CN" altLang="en-US" dirty="0"/>
              <a:t>如果一个 </a:t>
            </a:r>
            <a:r>
              <a:rPr lang="en-US" altLang="zh-CN" dirty="0"/>
              <a:t>proxy </a:t>
            </a:r>
            <a:r>
              <a:rPr lang="zh-CN" altLang="en-US" dirty="0"/>
              <a:t>对象既从 </a:t>
            </a:r>
            <a:r>
              <a:rPr lang="en-US" altLang="zh-CN" dirty="0"/>
              <a:t>export table </a:t>
            </a:r>
            <a:r>
              <a:rPr lang="zh-CN" altLang="en-US" dirty="0"/>
              <a:t>中的对象可达，又从根集可达，那么将会有一条从根集结点到 </a:t>
            </a:r>
            <a:r>
              <a:rPr lang="en-US" altLang="zh-CN" dirty="0"/>
              <a:t>proxy </a:t>
            </a:r>
            <a:r>
              <a:rPr lang="zh-CN" altLang="en-US" dirty="0"/>
              <a:t>对象结点的边，表明这个 </a:t>
            </a:r>
            <a:r>
              <a:rPr lang="en-US" altLang="zh-CN" dirty="0"/>
              <a:t>proxy </a:t>
            </a:r>
            <a:r>
              <a:rPr lang="zh-CN" altLang="en-US" dirty="0"/>
              <a:t>对象仍然在 </a:t>
            </a:r>
            <a:r>
              <a:rPr lang="en-US" altLang="zh-CN" dirty="0"/>
              <a:t>host </a:t>
            </a:r>
            <a:r>
              <a:rPr lang="zh-CN" altLang="en-US" dirty="0"/>
              <a:t>存活。</a:t>
            </a:r>
            <a:endParaRPr lang="en-US" altLang="zh-CN" dirty="0"/>
          </a:p>
          <a:p>
            <a:r>
              <a:rPr lang="zh-CN" altLang="en-US" dirty="0"/>
              <a:t>如果 </a:t>
            </a:r>
            <a:r>
              <a:rPr lang="en-US" altLang="zh-CN" dirty="0"/>
              <a:t>proxy</a:t>
            </a:r>
            <a:r>
              <a:rPr lang="zh-CN" altLang="en-US" dirty="0"/>
              <a:t>对象只从 </a:t>
            </a:r>
            <a:r>
              <a:rPr lang="en-US" altLang="zh-CN" dirty="0"/>
              <a:t>export table </a:t>
            </a:r>
            <a:r>
              <a:rPr lang="zh-CN" altLang="en-US" dirty="0"/>
              <a:t>中可达，则说明可能该对象在 </a:t>
            </a:r>
            <a:r>
              <a:rPr lang="en-US" altLang="zh-CN" dirty="0"/>
              <a:t>host </a:t>
            </a:r>
            <a:r>
              <a:rPr lang="zh-CN" altLang="en-US" dirty="0"/>
              <a:t>侧不再从根集可达。</a:t>
            </a:r>
            <a:r>
              <a:rPr lang="zh-CN" altLang="en-US" sz="1200" dirty="0"/>
              <a:t>在外部语言视角下这条边对应一条</a:t>
            </a:r>
            <a:r>
              <a:rPr lang="zh-CN" altLang="en-US" sz="1200" b="1" dirty="0">
                <a:solidFill>
                  <a:srgbClr val="FF0000"/>
                </a:solidFill>
              </a:rPr>
              <a:t>镜像引用边</a:t>
            </a:r>
            <a:r>
              <a:rPr lang="zh-CN" altLang="en-US" sz="1200" dirty="0"/>
              <a:t>，用于提示外部语言侧的垃圾回收器</a:t>
            </a:r>
            <a:endParaRPr lang="en-US" altLang="zh-CN" sz="1200" dirty="0"/>
          </a:p>
          <a:p>
            <a:r>
              <a:rPr lang="zh-CN" altLang="en-US" sz="1200" dirty="0"/>
              <a:t>比如在下面的例子中</a:t>
            </a:r>
            <a:r>
              <a:rPr lang="en-US" altLang="zh-CN" sz="1200" dirty="0"/>
              <a:t>proxy D</a:t>
            </a:r>
            <a:r>
              <a:rPr lang="zh-CN" altLang="en-US" sz="1200" dirty="0"/>
              <a:t>对象从根集可达，所以有类型</a:t>
            </a:r>
            <a:r>
              <a:rPr lang="en-US" altLang="zh-CN" sz="1200" dirty="0"/>
              <a:t>1</a:t>
            </a:r>
            <a:r>
              <a:rPr lang="zh-CN" altLang="en-US" sz="1200" dirty="0"/>
              <a:t>的边，</a:t>
            </a:r>
            <a:r>
              <a:rPr lang="en-US" altLang="zh-CN" sz="1200" dirty="0"/>
              <a:t>proxy C</a:t>
            </a:r>
            <a:r>
              <a:rPr lang="zh-CN" altLang="en-US" sz="1200" dirty="0"/>
              <a:t>只从</a:t>
            </a:r>
            <a:r>
              <a:rPr lang="en-US" altLang="zh-CN" sz="1200" dirty="0"/>
              <a:t>export table</a:t>
            </a:r>
            <a:r>
              <a:rPr lang="zh-CN" altLang="en-US" sz="1200" dirty="0"/>
              <a:t>中的对象可达，所以有类型</a:t>
            </a:r>
            <a:r>
              <a:rPr lang="en-US" altLang="zh-CN" sz="1200" dirty="0"/>
              <a:t>2</a:t>
            </a:r>
            <a:r>
              <a:rPr lang="zh-CN" altLang="en-US" sz="1200" dirty="0"/>
              <a:t>的边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63240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dirty="0"/>
                  <a:t>为了让外部语言侧感知</a:t>
                </a:r>
                <a:r>
                  <a:rPr lang="en-US" altLang="zh-CN" dirty="0"/>
                  <a:t>Host</a:t>
                </a:r>
                <a:r>
                  <a:rPr lang="zh-CN" altLang="en-US" dirty="0"/>
                  <a:t>侧的对象引用关系，通过镜像方式将压缩引用图中的类型</a:t>
                </a:r>
                <a:r>
                  <a:rPr lang="en-US" altLang="zh-CN" dirty="0"/>
                  <a:t>2</a:t>
                </a:r>
                <a:r>
                  <a:rPr lang="zh-CN" altLang="en-US" dirty="0"/>
                  <a:t>的边，也就是</a:t>
                </a:r>
                <a:r>
                  <a:rPr lang="en-US" altLang="zh-CN" dirty="0"/>
                  <a:t>export table</a:t>
                </a:r>
                <a:r>
                  <a:rPr lang="zh-CN" altLang="en-US" dirty="0"/>
                  <a:t>到</a:t>
                </a:r>
                <a:r>
                  <a:rPr lang="en-US" altLang="zh-CN" dirty="0"/>
                  <a:t>proxy</a:t>
                </a:r>
                <a:r>
                  <a:rPr lang="zh-CN" altLang="en-US" dirty="0"/>
                  <a:t>对象的边映射到外部语言侧的对象引用图中</a:t>
                </a:r>
                <a:endParaRPr lang="en-US" altLang="zh-CN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dirty="0"/>
                  <a:t>Host</a:t>
                </a:r>
                <a:r>
                  <a:rPr lang="zh-CN" altLang="en-US" dirty="0"/>
                  <a:t>侧的</a:t>
                </a:r>
                <a:r>
                  <a:rPr lang="en-US" altLang="zh-CN" dirty="0"/>
                  <a:t>export table</a:t>
                </a:r>
                <a:r>
                  <a:rPr lang="zh-CN" altLang="en-US" sz="1200" dirty="0"/>
                  <a:t> </a:t>
                </a:r>
                <a14:m>
                  <m:oMath xmlns:m="http://schemas.openxmlformats.org/officeDocument/2006/math">
                    <m:r>
                      <a:rPr lang="zh-CN" altLang="en-US" sz="1200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proxy </a:t>
                </a:r>
                <a:r>
                  <a:rPr lang="zh-CN" altLang="en-US" dirty="0"/>
                  <a:t>的引用边等价于</a:t>
                </a:r>
                <a:r>
                  <a:rPr lang="en-US" altLang="zh-CN" dirty="0"/>
                  <a:t>Guest: proxy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zh-CN" altLang="en-US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altLang="zh-CN" dirty="0"/>
                  <a:t> export table</a:t>
                </a:r>
                <a:r>
                  <a:rPr lang="zh-CN" altLang="en-US" dirty="0"/>
                  <a:t>的引用边</a:t>
                </a:r>
                <a:endParaRPr lang="en-US" altLang="zh-CN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dirty="0"/>
                  <a:t>这样使得外部语言侧</a:t>
                </a:r>
                <a:r>
                  <a:rPr lang="en-US" altLang="zh-CN" dirty="0"/>
                  <a:t>GC</a:t>
                </a:r>
                <a:r>
                  <a:rPr lang="zh-CN" altLang="en-US" dirty="0"/>
                  <a:t>能够感知引用，实现循环依赖回收 </a:t>
                </a:r>
                <a:endParaRPr lang="en-US" altLang="zh-CN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dirty="0"/>
                  <a:t>比如在下图中，</a:t>
                </a:r>
                <a:r>
                  <a:rPr lang="en-US" altLang="zh-CN" dirty="0"/>
                  <a:t>export table</a:t>
                </a:r>
                <a:r>
                  <a:rPr lang="zh-CN" altLang="en-US" dirty="0"/>
                  <a:t>中的</a:t>
                </a:r>
                <a:r>
                  <a:rPr lang="en-US" altLang="zh-CN" dirty="0"/>
                  <a:t>A</a:t>
                </a:r>
                <a:r>
                  <a:rPr lang="zh-CN" altLang="en-US" dirty="0"/>
                  <a:t>与</a:t>
                </a:r>
                <a:r>
                  <a:rPr lang="en-US" altLang="zh-CN" dirty="0"/>
                  <a:t>B</a:t>
                </a:r>
                <a:r>
                  <a:rPr lang="zh-CN" altLang="en-US" dirty="0"/>
                  <a:t>可达</a:t>
                </a:r>
                <a:r>
                  <a:rPr lang="en-US" altLang="zh-CN" dirty="0"/>
                  <a:t>proxy</a:t>
                </a:r>
                <a:r>
                  <a:rPr lang="zh-CN" altLang="en-US" dirty="0"/>
                  <a:t>对象</a:t>
                </a:r>
                <a:r>
                  <a:rPr lang="en-US" altLang="zh-CN" dirty="0"/>
                  <a:t>C</a:t>
                </a:r>
                <a:r>
                  <a:rPr lang="zh-CN" altLang="en-US" dirty="0"/>
                  <a:t>的边通过镜像方式，就让外部语言</a:t>
                </a:r>
                <a:r>
                  <a:rPr lang="en-US" altLang="zh-CN" dirty="0"/>
                  <a:t>GC</a:t>
                </a:r>
                <a:r>
                  <a:rPr lang="zh-CN" altLang="en-US" dirty="0"/>
                  <a:t>感知到</a:t>
                </a:r>
                <a:r>
                  <a:rPr lang="en-US" altLang="zh-CN" dirty="0"/>
                  <a:t>Host</a:t>
                </a:r>
                <a:r>
                  <a:rPr lang="zh-CN" altLang="en-US" dirty="0"/>
                  <a:t>侧到</a:t>
                </a:r>
                <a:r>
                  <a:rPr lang="en-US" altLang="zh-CN" dirty="0"/>
                  <a:t>Guest</a:t>
                </a:r>
                <a:r>
                  <a:rPr lang="zh-CN" altLang="en-US" dirty="0"/>
                  <a:t>侧的引用关系，即</a:t>
                </a:r>
                <a:r>
                  <a:rPr lang="en-US" altLang="zh-CN" dirty="0"/>
                  <a:t>Host</a:t>
                </a:r>
                <a:r>
                  <a:rPr lang="zh-CN" altLang="en-US" dirty="0"/>
                  <a:t>侧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A</a:t>
                </a:r>
                <a:r>
                  <a:rPr lang="zh-CN" altLang="en-US" dirty="0">
                    <a:solidFill>
                      <a:srgbClr val="FF0000"/>
                    </a:solidFill>
                  </a:rPr>
                  <a:t>，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B</a:t>
                </a:r>
                <a:r>
                  <a:rPr lang="zh-CN" altLang="en-US" dirty="0"/>
                  <a:t>对</a:t>
                </a:r>
                <a:r>
                  <a:rPr lang="en-US" altLang="zh-CN" dirty="0"/>
                  <a:t>Guest</a:t>
                </a:r>
                <a:r>
                  <a:rPr lang="zh-CN" altLang="en-US" dirty="0"/>
                  <a:t>侧的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C</a:t>
                </a:r>
                <a:r>
                  <a:rPr lang="zh-CN" altLang="en-US" dirty="0"/>
                  <a:t>的引用</a:t>
                </a:r>
                <a:endParaRPr lang="en-US" altLang="zh-CN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zh-CN" altLang="en-US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dirty="0"/>
                  <a:t>为了让外部语言侧感知</a:t>
                </a:r>
                <a:r>
                  <a:rPr lang="en-US" altLang="zh-CN" dirty="0"/>
                  <a:t>Host</a:t>
                </a:r>
                <a:r>
                  <a:rPr lang="zh-CN" altLang="en-US" dirty="0"/>
                  <a:t>侧的对象引用关系，通过镜像方式将压缩引用图中的类型</a:t>
                </a:r>
                <a:r>
                  <a:rPr lang="en-US" altLang="zh-CN" dirty="0"/>
                  <a:t>2</a:t>
                </a:r>
                <a:r>
                  <a:rPr lang="zh-CN" altLang="en-US" dirty="0"/>
                  <a:t>的边，也就是</a:t>
                </a:r>
                <a:r>
                  <a:rPr lang="en-US" altLang="zh-CN" dirty="0"/>
                  <a:t>export table</a:t>
                </a:r>
                <a:r>
                  <a:rPr lang="zh-CN" altLang="en-US" dirty="0"/>
                  <a:t>到</a:t>
                </a:r>
                <a:r>
                  <a:rPr lang="en-US" altLang="zh-CN" dirty="0"/>
                  <a:t>proxy</a:t>
                </a:r>
                <a:r>
                  <a:rPr lang="zh-CN" altLang="en-US" dirty="0"/>
                  <a:t>对象的边映射到外部语言侧的对象引用图中</a:t>
                </a:r>
                <a:endParaRPr lang="en-US" altLang="zh-CN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dirty="0"/>
                  <a:t>Host</a:t>
                </a:r>
                <a:r>
                  <a:rPr lang="zh-CN" altLang="en-US" dirty="0"/>
                  <a:t>侧的</a:t>
                </a:r>
                <a:r>
                  <a:rPr lang="en-US" altLang="zh-CN" dirty="0"/>
                  <a:t>export table</a:t>
                </a:r>
                <a:r>
                  <a:rPr lang="zh-CN" altLang="en-US" sz="1200" dirty="0"/>
                  <a:t> </a:t>
                </a:r>
                <a:r>
                  <a:rPr lang="zh-CN" altLang="en-US" sz="1200" i="0">
                    <a:latin typeface="Cambria Math" panose="02040503050406030204" pitchFamily="18" charset="0"/>
                  </a:rPr>
                  <a:t>→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proxy </a:t>
                </a:r>
                <a:r>
                  <a:rPr lang="zh-CN" altLang="en-US" dirty="0"/>
                  <a:t>的引用边等价于</a:t>
                </a:r>
                <a:r>
                  <a:rPr lang="en-US" altLang="zh-CN" dirty="0"/>
                  <a:t>Guest: proxy</a:t>
                </a:r>
                <a:r>
                  <a:rPr lang="zh-CN" altLang="en-US" dirty="0"/>
                  <a:t> </a:t>
                </a:r>
                <a:r>
                  <a:rPr lang="zh-CN" altLang="en-US" i="0">
                    <a:latin typeface="Cambria Math" panose="02040503050406030204" pitchFamily="18" charset="0"/>
                  </a:rPr>
                  <a:t>→</a:t>
                </a:r>
                <a:r>
                  <a:rPr lang="en-US" altLang="zh-CN" dirty="0"/>
                  <a:t> export table</a:t>
                </a:r>
                <a:r>
                  <a:rPr lang="zh-CN" altLang="en-US" dirty="0"/>
                  <a:t>的引用边</a:t>
                </a:r>
                <a:endParaRPr lang="en-US" altLang="zh-CN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dirty="0"/>
                  <a:t>这样使得外部语言侧</a:t>
                </a:r>
                <a:r>
                  <a:rPr lang="en-US" altLang="zh-CN" dirty="0"/>
                  <a:t>GC</a:t>
                </a:r>
                <a:r>
                  <a:rPr lang="zh-CN" altLang="en-US" dirty="0"/>
                  <a:t>能够感知引用，实现循环依赖回收 </a:t>
                </a:r>
                <a:endParaRPr lang="en-US" altLang="zh-CN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dirty="0"/>
                  <a:t>比如在下图中，</a:t>
                </a:r>
                <a:r>
                  <a:rPr lang="en-US" altLang="zh-CN" dirty="0"/>
                  <a:t>export table</a:t>
                </a:r>
                <a:r>
                  <a:rPr lang="zh-CN" altLang="en-US" dirty="0"/>
                  <a:t>中的</a:t>
                </a:r>
                <a:r>
                  <a:rPr lang="en-US" altLang="zh-CN" dirty="0"/>
                  <a:t>A</a:t>
                </a:r>
                <a:r>
                  <a:rPr lang="zh-CN" altLang="en-US" dirty="0"/>
                  <a:t>与</a:t>
                </a:r>
                <a:r>
                  <a:rPr lang="en-US" altLang="zh-CN" dirty="0"/>
                  <a:t>B</a:t>
                </a:r>
                <a:r>
                  <a:rPr lang="zh-CN" altLang="en-US" dirty="0"/>
                  <a:t>可达</a:t>
                </a:r>
                <a:r>
                  <a:rPr lang="en-US" altLang="zh-CN" dirty="0"/>
                  <a:t>proxy</a:t>
                </a:r>
                <a:r>
                  <a:rPr lang="zh-CN" altLang="en-US" dirty="0"/>
                  <a:t>对象</a:t>
                </a:r>
                <a:r>
                  <a:rPr lang="en-US" altLang="zh-CN" dirty="0"/>
                  <a:t>C</a:t>
                </a:r>
                <a:r>
                  <a:rPr lang="zh-CN" altLang="en-US" dirty="0"/>
                  <a:t>的边通过镜像方式，就让外部语言</a:t>
                </a:r>
                <a:r>
                  <a:rPr lang="en-US" altLang="zh-CN" dirty="0"/>
                  <a:t>GC</a:t>
                </a:r>
                <a:r>
                  <a:rPr lang="zh-CN" altLang="en-US" dirty="0"/>
                  <a:t>感知到</a:t>
                </a:r>
                <a:r>
                  <a:rPr lang="en-US" altLang="zh-CN" dirty="0"/>
                  <a:t>Host</a:t>
                </a:r>
                <a:r>
                  <a:rPr lang="zh-CN" altLang="en-US" dirty="0"/>
                  <a:t>侧到</a:t>
                </a:r>
                <a:r>
                  <a:rPr lang="en-US" altLang="zh-CN" dirty="0"/>
                  <a:t>Guest</a:t>
                </a:r>
                <a:r>
                  <a:rPr lang="zh-CN" altLang="en-US" dirty="0"/>
                  <a:t>侧的引用关系，即</a:t>
                </a:r>
                <a:r>
                  <a:rPr lang="en-US" altLang="zh-CN" dirty="0"/>
                  <a:t>Host</a:t>
                </a:r>
                <a:r>
                  <a:rPr lang="zh-CN" altLang="en-US" dirty="0"/>
                  <a:t>侧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A</a:t>
                </a:r>
                <a:r>
                  <a:rPr lang="zh-CN" altLang="en-US" dirty="0">
                    <a:solidFill>
                      <a:srgbClr val="FF0000"/>
                    </a:solidFill>
                  </a:rPr>
                  <a:t>，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B</a:t>
                </a:r>
                <a:r>
                  <a:rPr lang="zh-CN" altLang="en-US" dirty="0"/>
                  <a:t>对</a:t>
                </a:r>
                <a:r>
                  <a:rPr lang="en-US" altLang="zh-CN" dirty="0"/>
                  <a:t>Guest</a:t>
                </a:r>
                <a:r>
                  <a:rPr lang="zh-CN" altLang="en-US" dirty="0"/>
                  <a:t>侧的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C</a:t>
                </a:r>
                <a:r>
                  <a:rPr lang="zh-CN" altLang="en-US" dirty="0"/>
                  <a:t>的引用</a:t>
                </a:r>
                <a:endParaRPr lang="en-US" altLang="zh-CN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95277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当</a:t>
            </a:r>
            <a:r>
              <a:rPr lang="zh-CN" altLang="en-US" dirty="0">
                <a:solidFill>
                  <a:srgbClr val="FF0000"/>
                </a:solidFill>
              </a:rPr>
              <a:t>镜像引用边</a:t>
            </a:r>
            <a:r>
              <a:rPr lang="zh-CN" altLang="en-US" dirty="0"/>
              <a:t>创建时，原来</a:t>
            </a:r>
            <a:r>
              <a:rPr lang="en-US" altLang="zh-CN" dirty="0"/>
              <a:t>export table</a:t>
            </a:r>
            <a:r>
              <a:rPr lang="zh-CN" altLang="en-US" dirty="0"/>
              <a:t>中的对象</a:t>
            </a:r>
            <a:r>
              <a:rPr lang="zh-CN" altLang="en-US" b="1" dirty="0">
                <a:solidFill>
                  <a:srgbClr val="FF0000"/>
                </a:solidFill>
              </a:rPr>
              <a:t>失去强引用</a:t>
            </a:r>
            <a:r>
              <a:rPr lang="zh-CN" altLang="en-US" dirty="0"/>
              <a:t>，未来会被垃圾回收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在外部语言重新通过</a:t>
            </a:r>
            <a:r>
              <a:rPr lang="en-US" altLang="zh-CN" dirty="0"/>
              <a:t>host</a:t>
            </a:r>
            <a:r>
              <a:rPr lang="zh-CN" altLang="en-US" dirty="0"/>
              <a:t>侧对象访问该对象时，需要</a:t>
            </a:r>
            <a:r>
              <a:rPr lang="zh-CN" altLang="en-US" b="1" dirty="0">
                <a:solidFill>
                  <a:srgbClr val="FF0000"/>
                </a:solidFill>
              </a:rPr>
              <a:t>确保该对象仍然存活</a:t>
            </a:r>
            <a:endParaRPr lang="en-US" altLang="zh-CN" b="1" dirty="0">
              <a:solidFill>
                <a:srgbClr val="FF00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这主要通过</a:t>
            </a:r>
            <a:r>
              <a:rPr lang="zh-CN" altLang="en-US" b="1" dirty="0">
                <a:solidFill>
                  <a:srgbClr val="FF0000"/>
                </a:solidFill>
              </a:rPr>
              <a:t>屏障</a:t>
            </a:r>
            <a:r>
              <a:rPr lang="zh-CN" altLang="en-US" dirty="0"/>
              <a:t>方式实现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细节有两个，一是</a:t>
            </a:r>
            <a:r>
              <a:rPr lang="zh-CN" altLang="en-US" sz="1200" dirty="0"/>
              <a:t>删除镜像引用边，二是恢复</a:t>
            </a:r>
            <a:r>
              <a:rPr lang="en-US" altLang="zh-CN" sz="1200" dirty="0"/>
              <a:t>export table</a:t>
            </a:r>
            <a:r>
              <a:rPr lang="zh-CN" altLang="en-US" sz="1200" dirty="0"/>
              <a:t>中的强引用实现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58603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比如在右图中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dirty="0"/>
              <a:t>外部语言</a:t>
            </a:r>
            <a:r>
              <a:rPr lang="en-US" altLang="zh-CN" sz="1200" dirty="0"/>
              <a:t>D</a:t>
            </a:r>
            <a:r>
              <a:rPr lang="zh-CN" altLang="en-US" sz="1200" dirty="0"/>
              <a:t>对象重新访问</a:t>
            </a:r>
            <a:r>
              <a:rPr lang="en-US" altLang="zh-CN" sz="1200" dirty="0"/>
              <a:t>Host</a:t>
            </a:r>
            <a:r>
              <a:rPr lang="zh-CN" altLang="en-US" sz="1200" dirty="0"/>
              <a:t>侧</a:t>
            </a:r>
            <a:r>
              <a:rPr lang="en-US" altLang="zh-CN" sz="1200" dirty="0"/>
              <a:t>A</a:t>
            </a:r>
            <a:r>
              <a:rPr lang="zh-CN" altLang="en-US" sz="1200" dirty="0"/>
              <a:t>对象，会</a:t>
            </a:r>
            <a:r>
              <a:rPr lang="zh-CN" altLang="en-US" sz="1200" b="1" dirty="0">
                <a:solidFill>
                  <a:srgbClr val="FF0000"/>
                </a:solidFill>
              </a:rPr>
              <a:t>触发屏障机制</a:t>
            </a:r>
            <a:endParaRPr lang="en-US" altLang="zh-CN" sz="1200" b="1" dirty="0">
              <a:solidFill>
                <a:srgbClr val="FF00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1" dirty="0">
              <a:solidFill>
                <a:srgbClr val="FF00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dirty="0"/>
              <a:t>屏障机制会</a:t>
            </a:r>
            <a:endParaRPr lang="en-US" altLang="zh-CN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dirty="0"/>
              <a:t>将外部语言中的</a:t>
            </a:r>
            <a:r>
              <a:rPr lang="zh-CN" altLang="en-US" sz="1200" b="1" dirty="0">
                <a:solidFill>
                  <a:srgbClr val="FF0000"/>
                </a:solidFill>
              </a:rPr>
              <a:t>镜像引用边删除</a:t>
            </a:r>
            <a:endParaRPr lang="en-US" altLang="zh-CN" sz="1200" b="1" dirty="0">
              <a:solidFill>
                <a:srgbClr val="FF00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1" dirty="0">
                <a:solidFill>
                  <a:srgbClr val="FF0000"/>
                </a:solidFill>
              </a:rPr>
              <a:t>恢复</a:t>
            </a:r>
            <a:r>
              <a:rPr lang="zh-CN" altLang="en-US" sz="1200" dirty="0"/>
              <a:t>对象</a:t>
            </a:r>
            <a:r>
              <a:rPr lang="en-US" altLang="zh-CN" sz="1200" dirty="0"/>
              <a:t>B</a:t>
            </a:r>
            <a:r>
              <a:rPr lang="zh-CN" altLang="en-US" sz="1200" dirty="0"/>
              <a:t>在</a:t>
            </a:r>
            <a:r>
              <a:rPr lang="en-US" altLang="zh-CN" sz="1200" dirty="0"/>
              <a:t>export table</a:t>
            </a:r>
            <a:r>
              <a:rPr lang="zh-CN" altLang="en-US" sz="1200" dirty="0"/>
              <a:t>中的</a:t>
            </a:r>
            <a:r>
              <a:rPr lang="zh-CN" altLang="en-US" sz="1200" b="1" dirty="0">
                <a:solidFill>
                  <a:srgbClr val="FF0000"/>
                </a:solidFill>
              </a:rPr>
              <a:t>强引用</a:t>
            </a:r>
            <a:endParaRPr lang="en-US" altLang="zh-CN" sz="1200" b="1" dirty="0">
              <a:solidFill>
                <a:srgbClr val="FF0000"/>
              </a:solidFill>
            </a:endParaRPr>
          </a:p>
          <a:p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从而</a:t>
            </a:r>
            <a:r>
              <a:rPr lang="zh-CN" altLang="en-US" sz="1200" b="1" dirty="0"/>
              <a:t>防止对象</a:t>
            </a:r>
            <a:r>
              <a:rPr lang="en-US" altLang="zh-CN" sz="1200" b="1" dirty="0"/>
              <a:t>B</a:t>
            </a:r>
            <a:r>
              <a:rPr lang="zh-CN" altLang="en-US" sz="1200" b="1" dirty="0"/>
              <a:t>被误回收</a:t>
            </a:r>
            <a:endParaRPr lang="en-US" altLang="zh-CN" sz="1600" b="1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61618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图中图例部分</a:t>
            </a:r>
            <a:endParaRPr lang="en-US" altLang="zh-CN" dirty="0"/>
          </a:p>
          <a:p>
            <a:r>
              <a:rPr lang="en-US" altLang="zh-CN" sz="2000" dirty="0" err="1"/>
              <a:t>rggc</a:t>
            </a:r>
            <a:r>
              <a:rPr lang="zh-CN" altLang="en-US" sz="2000" dirty="0"/>
              <a:t>表示加入了</a:t>
            </a:r>
            <a:r>
              <a:rPr lang="en-US" altLang="zh-CN" sz="2000" dirty="0" err="1"/>
              <a:t>RefGraph</a:t>
            </a:r>
            <a:r>
              <a:rPr lang="en-US" altLang="zh-CN" sz="2000" dirty="0"/>
              <a:t>-GC</a:t>
            </a:r>
            <a:r>
              <a:rPr lang="zh-CN" altLang="en-US" sz="2000" dirty="0"/>
              <a:t>的情况</a:t>
            </a:r>
            <a:endParaRPr lang="en-US" altLang="zh-CN" sz="2000" dirty="0"/>
          </a:p>
          <a:p>
            <a:r>
              <a:rPr lang="en-US" altLang="zh-CN" sz="2000" dirty="0"/>
              <a:t>no-</a:t>
            </a:r>
            <a:r>
              <a:rPr lang="en-US" altLang="zh-CN" sz="2000" dirty="0" err="1"/>
              <a:t>rggc</a:t>
            </a:r>
            <a:r>
              <a:rPr lang="zh-CN" altLang="en-US" sz="2000" dirty="0"/>
              <a:t>表示只有</a:t>
            </a:r>
            <a:r>
              <a:rPr lang="en-US" altLang="zh-CN" sz="2000" dirty="0"/>
              <a:t>Ruby GC</a:t>
            </a:r>
            <a:r>
              <a:rPr lang="zh-CN" altLang="en-US" sz="2000" dirty="0"/>
              <a:t>的情况</a:t>
            </a:r>
            <a:endParaRPr lang="en-US" altLang="zh-CN" sz="2000" dirty="0"/>
          </a:p>
          <a:p>
            <a:r>
              <a:rPr lang="en-US" altLang="zh-CN" sz="2000" dirty="0"/>
              <a:t>naïve-</a:t>
            </a:r>
            <a:r>
              <a:rPr lang="en-US" altLang="zh-CN" sz="2000" dirty="0" err="1"/>
              <a:t>rggc</a:t>
            </a:r>
            <a:r>
              <a:rPr lang="zh-CN" altLang="en-US" sz="2000" dirty="0"/>
              <a:t>表示没有屏障的情况</a:t>
            </a:r>
            <a:endParaRPr lang="en-US" altLang="zh-CN" sz="2000" dirty="0"/>
          </a:p>
          <a:p>
            <a:pPr lvl="1"/>
            <a:r>
              <a:rPr lang="zh-CN" altLang="en-US" sz="1600" dirty="0"/>
              <a:t>通过手动</a:t>
            </a:r>
            <a:r>
              <a:rPr lang="en-US" altLang="zh-CN" sz="1600" dirty="0"/>
              <a:t>GC</a:t>
            </a:r>
            <a:r>
              <a:rPr lang="zh-CN" altLang="en-US" sz="1600" dirty="0"/>
              <a:t>保证强引用的恢复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336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71A84-A18C-41AE-AACC-0B3972D6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6560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A4A23550-836D-9240-D5F1-896D7283FAED}"/>
              </a:ext>
            </a:extLst>
          </p:cNvPr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EA4B3B-B375-FF63-1B9A-939DDB3E14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>
            <a:extLst>
              <a:ext uri="{FF2B5EF4-FFF2-40B4-BE49-F238E27FC236}">
                <a16:creationId xmlns:a16="http://schemas.microsoft.com/office/drawing/2014/main" id="{85CBF31C-82FA-469A-AA59-957D24D5FB5F}"/>
              </a:ext>
            </a:extLst>
          </p:cNvPr>
          <p:cNvSpPr txBox="1">
            <a:spLocks/>
          </p:cNvSpPr>
          <p:nvPr userDrawn="1"/>
        </p:nvSpPr>
        <p:spPr>
          <a:xfrm>
            <a:off x="436099" y="259484"/>
            <a:ext cx="11329222" cy="2244565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CB8202E-66C0-4638-8271-6144A07FDE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001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A4A23550-836D-9240-D5F1-896D7283FAED}"/>
              </a:ext>
            </a:extLst>
          </p:cNvPr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EA4B3B-B375-FF63-1B9A-939DDB3E14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>
            <a:extLst>
              <a:ext uri="{FF2B5EF4-FFF2-40B4-BE49-F238E27FC236}">
                <a16:creationId xmlns:a16="http://schemas.microsoft.com/office/drawing/2014/main" id="{85CBF31C-82FA-469A-AA59-957D24D5FB5F}"/>
              </a:ext>
            </a:extLst>
          </p:cNvPr>
          <p:cNvSpPr txBox="1">
            <a:spLocks/>
          </p:cNvSpPr>
          <p:nvPr userDrawn="1"/>
        </p:nvSpPr>
        <p:spPr>
          <a:xfrm>
            <a:off x="436100" y="259484"/>
            <a:ext cx="3151162" cy="6361847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CB8202E-66C0-4638-8271-6144A07FDE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351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EFA7716-3E90-47A6-B362-91D7C62DD4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07118" flipH="1">
            <a:off x="-4762466" y="-38208"/>
            <a:ext cx="10459919" cy="10624352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8301FCDF-723F-4834-9A12-11AABB0C26B9}"/>
              </a:ext>
            </a:extLst>
          </p:cNvPr>
          <p:cNvGrpSpPr/>
          <p:nvPr userDrawn="1"/>
        </p:nvGrpSpPr>
        <p:grpSpPr>
          <a:xfrm>
            <a:off x="2324028" y="2391132"/>
            <a:ext cx="1980000" cy="2160000"/>
            <a:chOff x="806121" y="2244419"/>
            <a:chExt cx="2095094" cy="2369160"/>
          </a:xfrm>
        </p:grpSpPr>
        <p:sp>
          <p:nvSpPr>
            <p:cNvPr id="18" name="图形 11">
              <a:extLst>
                <a:ext uri="{FF2B5EF4-FFF2-40B4-BE49-F238E27FC236}">
                  <a16:creationId xmlns:a16="http://schemas.microsoft.com/office/drawing/2014/main" id="{BE9E4818-BBF0-4362-8E19-49F4806401F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06121" y="2244419"/>
              <a:ext cx="2095094" cy="236916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gradFill>
              <a:gsLst>
                <a:gs pos="0">
                  <a:schemeClr val="bg2">
                    <a:alpha val="80000"/>
                  </a:schemeClr>
                </a:gs>
                <a:gs pos="100000">
                  <a:schemeClr val="tx2">
                    <a:alpha val="70000"/>
                  </a:schemeClr>
                </a:gs>
              </a:gsLst>
              <a:lin ang="16200000" scaled="1"/>
            </a:gradFill>
            <a:ln w="38100">
              <a:noFill/>
            </a:ln>
            <a:effectLst>
              <a:outerShdw blurRad="381000" dist="508000" dir="5400000" sx="80000" sy="80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5DCBBF95-6637-4E9A-82E8-39293AB775F2}"/>
                </a:ext>
              </a:extLst>
            </p:cNvPr>
            <p:cNvGrpSpPr/>
            <p:nvPr userDrawn="1"/>
          </p:nvGrpSpPr>
          <p:grpSpPr>
            <a:xfrm>
              <a:off x="1386392" y="2856393"/>
              <a:ext cx="934550" cy="1217733"/>
              <a:chOff x="2246666" y="3479316"/>
              <a:chExt cx="934550" cy="1217733"/>
            </a:xfrm>
          </p:grpSpPr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6242C8E0-D7B8-4F3A-942C-7FFC2A6F5010}"/>
                  </a:ext>
                </a:extLst>
              </p:cNvPr>
              <p:cNvSpPr txBox="1"/>
              <p:nvPr userDrawn="1"/>
            </p:nvSpPr>
            <p:spPr>
              <a:xfrm>
                <a:off x="2384262" y="3479316"/>
                <a:ext cx="659361" cy="9852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汇 报</a:t>
                </a:r>
                <a:endParaRPr kumimoji="1" lang="en-US" altLang="zh-CN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提 纲</a:t>
                </a:r>
                <a:endParaRPr kumimoji="1" lang="en-US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B412824C-A19F-49D0-9E7E-A8A5FF99A6A2}"/>
                  </a:ext>
                </a:extLst>
              </p:cNvPr>
              <p:cNvSpPr txBox="1"/>
              <p:nvPr userDrawn="1"/>
            </p:nvSpPr>
            <p:spPr>
              <a:xfrm>
                <a:off x="2246666" y="4481605"/>
                <a:ext cx="9345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noAutofit/>
              </a:bodyPr>
              <a:lstStyle/>
              <a:p>
                <a:pPr algn="ctr">
                  <a:spcAft>
                    <a:spcPts val="600"/>
                  </a:spcAft>
                  <a:buClr>
                    <a:schemeClr val="accent1"/>
                  </a:buClr>
                  <a:buSzPct val="70000"/>
                </a:pPr>
                <a:r>
                  <a:rPr kumimoji="1" lang="en-US" altLang="zh-CN" sz="11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CONTENTS</a:t>
                </a:r>
                <a:endParaRPr kumimoji="1" 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9" name="矩形: 圆角 15">
            <a:extLst>
              <a:ext uri="{FF2B5EF4-FFF2-40B4-BE49-F238E27FC236}">
                <a16:creationId xmlns:a16="http://schemas.microsoft.com/office/drawing/2014/main" id="{E9B5547D-0CDC-47B8-B8E8-A105CF04A438}"/>
              </a:ext>
            </a:extLst>
          </p:cNvPr>
          <p:cNvSpPr/>
          <p:nvPr userDrawn="1"/>
        </p:nvSpPr>
        <p:spPr>
          <a:xfrm rot="2700000">
            <a:off x="11913636" y="6152955"/>
            <a:ext cx="890287" cy="890287"/>
          </a:xfrm>
          <a:prstGeom prst="roundRect">
            <a:avLst>
              <a:gd name="adj" fmla="val 20000"/>
            </a:avLst>
          </a:prstGeo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8100000" scaled="1"/>
            <a:tileRect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00" b="1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0175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6E697C5D-6C8F-4D46-9330-2B940934CFC6}"/>
              </a:ext>
            </a:extLst>
          </p:cNvPr>
          <p:cNvSpPr>
            <a:spLocks/>
          </p:cNvSpPr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A295C45-73AF-41E3-902B-11723E5302A0}"/>
              </a:ext>
            </a:extLst>
          </p:cNvPr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0F65869C-792C-4168-AFBF-A3E1D085281D}"/>
                </a:ext>
              </a:extLst>
            </p:cNvPr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169B98D5-8265-412F-8EB8-4CD81675BAE0}"/>
                </a:ext>
              </a:extLst>
            </p:cNvPr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文本占位符 12">
            <a:extLst>
              <a:ext uri="{FF2B5EF4-FFF2-40B4-BE49-F238E27FC236}">
                <a16:creationId xmlns:a16="http://schemas.microsoft.com/office/drawing/2014/main" id="{22ECC4FE-E319-4B99-828B-E3F9C00C25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16" name="灯片编号占位符 15">
            <a:extLst>
              <a:ext uri="{FF2B5EF4-FFF2-40B4-BE49-F238E27FC236}">
                <a16:creationId xmlns:a16="http://schemas.microsoft.com/office/drawing/2014/main" id="{A58069E8-BA29-4224-9A43-86A987021EC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‹#›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B6D643A-2A0D-90FE-0BE0-7E97B871519D}"/>
              </a:ext>
            </a:extLst>
          </p:cNvPr>
          <p:cNvSpPr txBox="1">
            <a:spLocks/>
          </p:cNvSpPr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8F8437F-A910-674D-64DA-8F0213B9E9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1230" y="6354054"/>
            <a:ext cx="44295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Collecting Cyclic Garbage across Foreign Function Interfaces</a:t>
            </a:r>
            <a:endParaRPr lang="zh-CN" altLang="en-US" dirty="0"/>
          </a:p>
        </p:txBody>
      </p:sp>
      <p:sp>
        <p:nvSpPr>
          <p:cNvPr id="6" name="内容占位符 6">
            <a:extLst>
              <a:ext uri="{FF2B5EF4-FFF2-40B4-BE49-F238E27FC236}">
                <a16:creationId xmlns:a16="http://schemas.microsoft.com/office/drawing/2014/main" id="{86966264-98B0-2A18-BABB-43543F1CD48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993589"/>
            <a:ext cx="11136976" cy="5362764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26269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EC6FA940-B835-F2D7-452C-4967C4958DCA}"/>
              </a:ext>
            </a:extLst>
          </p:cNvPr>
          <p:cNvSpPr>
            <a:spLocks/>
          </p:cNvSpPr>
          <p:nvPr userDrawn="1"/>
        </p:nvSpPr>
        <p:spPr>
          <a:xfrm>
            <a:off x="-9596" y="0"/>
            <a:ext cx="12211189" cy="6858000"/>
          </a:xfrm>
          <a:prstGeom prst="rect">
            <a:avLst/>
          </a:prstGeom>
          <a:gradFill>
            <a:gsLst>
              <a:gs pos="54000">
                <a:srgbClr val="D7EFF5"/>
              </a:gs>
              <a:gs pos="100000">
                <a:schemeClr val="accent1">
                  <a:alpha val="5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6E697C5D-6C8F-4D46-9330-2B940934CFC6}"/>
              </a:ext>
            </a:extLst>
          </p:cNvPr>
          <p:cNvSpPr>
            <a:spLocks/>
          </p:cNvSpPr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A295C45-73AF-41E3-902B-11723E5302A0}"/>
              </a:ext>
            </a:extLst>
          </p:cNvPr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0F65869C-792C-4168-AFBF-A3E1D085281D}"/>
                </a:ext>
              </a:extLst>
            </p:cNvPr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169B98D5-8265-412F-8EB8-4CD81675BAE0}"/>
                </a:ext>
              </a:extLst>
            </p:cNvPr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文本占位符 12">
            <a:extLst>
              <a:ext uri="{FF2B5EF4-FFF2-40B4-BE49-F238E27FC236}">
                <a16:creationId xmlns:a16="http://schemas.microsoft.com/office/drawing/2014/main" id="{22ECC4FE-E319-4B99-828B-E3F9C00C25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16" name="灯片编号占位符 15">
            <a:extLst>
              <a:ext uri="{FF2B5EF4-FFF2-40B4-BE49-F238E27FC236}">
                <a16:creationId xmlns:a16="http://schemas.microsoft.com/office/drawing/2014/main" id="{A58069E8-BA29-4224-9A43-86A987021EC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5367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A4A23550-836D-9240-D5F1-896D7283FAED}"/>
              </a:ext>
            </a:extLst>
          </p:cNvPr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EA4B3B-B375-FF63-1B9A-939DDB3E14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939411F-1F0B-8EB0-D7A1-B3D436F39E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5079550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6700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603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32764"/>
            <a:ext cx="10515600" cy="504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zh-CN" altLang="en-US" sz="2800" dirty="0"/>
              <a:t>出版</a:t>
            </a:r>
            <a:endParaRPr lang="en-US" altLang="zh-CN" sz="2800" dirty="0"/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itchFamily="34" charset="-122"/>
              </a:rPr>
              <a:t>XX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itchFamily="34" charset="-122"/>
              </a:rPr>
              <a:t>YY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Collecting Cyclic Garbage across Foreign Function Interfaces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71A84-A18C-41AE-AACC-0B3972D6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749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8" r:id="rId2"/>
    <p:sldLayoutId id="2147483669" r:id="rId3"/>
    <p:sldLayoutId id="2147483672" r:id="rId4"/>
    <p:sldLayoutId id="2147483670" r:id="rId5"/>
    <p:sldLayoutId id="2147483666" r:id="rId6"/>
    <p:sldLayoutId id="2147483671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971550" indent="-51435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pldi23.sigplan.org/profile/shigeruchiba" TargetMode="External"/><Relationship Id="rId3" Type="http://schemas.openxmlformats.org/officeDocument/2006/relationships/hyperlink" Target="https://pldi23.sigplan.org/track/pldi-2023-pldi#event-overview" TargetMode="External"/><Relationship Id="rId7" Type="http://schemas.openxmlformats.org/officeDocument/2006/relationships/hyperlink" Target="https://pldi23.sigplan.org/profile/tomoharuugaw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ldi23.sigplan.org/profile/ryotashioya" TargetMode="External"/><Relationship Id="rId5" Type="http://schemas.openxmlformats.org/officeDocument/2006/relationships/hyperlink" Target="https://pldi23.sigplan.org/profile/tomokinakamaru" TargetMode="External"/><Relationship Id="rId10" Type="http://schemas.openxmlformats.org/officeDocument/2006/relationships/hyperlink" Target="mailto:yuzhang@ustc.edu.cn" TargetMode="External"/><Relationship Id="rId4" Type="http://schemas.openxmlformats.org/officeDocument/2006/relationships/hyperlink" Target="https://pldi23.sigplan.org/profile/tetsuroyamazaki" TargetMode="External"/><Relationship Id="rId9" Type="http://schemas.openxmlformats.org/officeDocument/2006/relationships/hyperlink" Target="https://www.csg.ci.i.u-tokyo.ac.jp/en/refereed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9F16664-6ECC-CE1D-F247-D903CF340801}"/>
              </a:ext>
            </a:extLst>
          </p:cNvPr>
          <p:cNvGrpSpPr/>
          <p:nvPr/>
        </p:nvGrpSpPr>
        <p:grpSpPr>
          <a:xfrm>
            <a:off x="1770979" y="1818040"/>
            <a:ext cx="8560136" cy="1581619"/>
            <a:chOff x="919112" y="1404950"/>
            <a:chExt cx="7229843" cy="1581619"/>
          </a:xfrm>
        </p:grpSpPr>
        <p:sp>
          <p:nvSpPr>
            <p:cNvPr id="3" name="矩形: 圆角 4">
              <a:extLst>
                <a:ext uri="{FF2B5EF4-FFF2-40B4-BE49-F238E27FC236}">
                  <a16:creationId xmlns:a16="http://schemas.microsoft.com/office/drawing/2014/main" id="{4E5C2A5C-C77B-FC5B-2679-9450B64DFB3E}"/>
                </a:ext>
              </a:extLst>
            </p:cNvPr>
            <p:cNvSpPr/>
            <p:nvPr/>
          </p:nvSpPr>
          <p:spPr>
            <a:xfrm>
              <a:off x="919112" y="1404950"/>
              <a:ext cx="7153910" cy="1538883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CC"/>
                </a:buClr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0" cap="none" normalizeH="0" noProof="0" dirty="0">
                  <a:ln>
                    <a:prstDash val="solid"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ea"/>
                  <a:sym typeface="+mn-lt"/>
                </a:rPr>
                <a:t>Collecting Cyclic Garbage across Foreign Function Interfaces: Who Takes the Last Piece of Cake?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CC"/>
                </a:buClr>
                <a:buSzTx/>
                <a:buFontTx/>
                <a:buNone/>
                <a:tabLst/>
                <a:defRPr/>
              </a:pPr>
              <a:r>
                <a:rPr lang="en-US" altLang="zh-CN" sz="2000" b="1" kern="0" dirty="0">
                  <a:ln>
                    <a:prstDash val="solid"/>
                  </a:ln>
                  <a:solidFill>
                    <a:schemeClr val="tx1"/>
                  </a:solidFill>
                  <a:latin typeface="+mj-ea"/>
                  <a:ea typeface="+mj-ea"/>
                  <a:cs typeface="+mn-ea"/>
                  <a:sym typeface="+mn-lt"/>
                  <a:hlinkClick r:id="rId3"/>
                </a:rPr>
                <a:t>PLDI2023</a:t>
              </a:r>
              <a:endParaRPr lang="en-US" altLang="zh-CN" sz="2000" b="1" kern="0" dirty="0">
                <a:ln>
                  <a:prstDash val="solid"/>
                </a:ln>
                <a:solidFill>
                  <a:schemeClr val="tx1"/>
                </a:solidFill>
                <a:latin typeface="+mj-ea"/>
                <a:ea typeface="+mj-ea"/>
                <a:cs typeface="+mn-ea"/>
                <a:sym typeface="+mn-lt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CC"/>
                </a:buClr>
                <a:buSzTx/>
                <a:buFontTx/>
                <a:buNone/>
                <a:tabLst/>
                <a:defRPr/>
              </a:pPr>
              <a:r>
                <a:rPr lang="en-US" altLang="zh-CN" sz="1600" b="0" i="0" u="none" strike="noStrike" dirty="0" err="1">
                  <a:effectLst/>
                  <a:latin typeface="Helvetica Neue"/>
                  <a:hlinkClick r:id="rId4"/>
                </a:rPr>
                <a:t>Tetsuro</a:t>
              </a:r>
              <a:r>
                <a:rPr lang="en-US" altLang="zh-CN" sz="1600" b="0" i="0" u="none" strike="noStrike" dirty="0">
                  <a:effectLst/>
                  <a:latin typeface="Helvetica Neue"/>
                  <a:hlinkClick r:id="rId4"/>
                </a:rPr>
                <a:t> Yamazaki</a:t>
              </a:r>
              <a:r>
                <a:rPr lang="en-US" altLang="zh-CN" sz="1600" b="0" i="0" dirty="0">
                  <a:solidFill>
                    <a:srgbClr val="333333"/>
                  </a:solidFill>
                  <a:effectLst/>
                  <a:latin typeface="Helvetica Neue"/>
                </a:rPr>
                <a:t>, </a:t>
              </a:r>
              <a:r>
                <a:rPr lang="en-US" altLang="zh-CN" sz="1600" b="0" i="0" u="none" strike="noStrike" dirty="0">
                  <a:effectLst/>
                  <a:latin typeface="Helvetica Neue"/>
                  <a:hlinkClick r:id="rId5"/>
                </a:rPr>
                <a:t>Tomoki </a:t>
              </a:r>
              <a:r>
                <a:rPr lang="en-US" altLang="zh-CN" sz="1600" b="0" i="0" u="none" strike="noStrike" dirty="0" err="1">
                  <a:effectLst/>
                  <a:latin typeface="Helvetica Neue"/>
                  <a:hlinkClick r:id="rId5"/>
                </a:rPr>
                <a:t>Nakamaru</a:t>
              </a:r>
              <a:r>
                <a:rPr lang="en-US" altLang="zh-CN" sz="1600" b="0" i="0" dirty="0">
                  <a:solidFill>
                    <a:srgbClr val="333333"/>
                  </a:solidFill>
                  <a:effectLst/>
                  <a:latin typeface="Helvetica Neue"/>
                </a:rPr>
                <a:t>, </a:t>
              </a:r>
              <a:r>
                <a:rPr lang="en-US" altLang="zh-CN" sz="1600" b="0" i="0" u="none" strike="noStrike" dirty="0" err="1">
                  <a:effectLst/>
                  <a:latin typeface="Helvetica Neue"/>
                  <a:hlinkClick r:id="rId6"/>
                </a:rPr>
                <a:t>Ryota</a:t>
              </a:r>
              <a:r>
                <a:rPr lang="en-US" altLang="zh-CN" sz="1600" b="0" i="0" u="none" strike="noStrike" dirty="0">
                  <a:effectLst/>
                  <a:latin typeface="Helvetica Neue"/>
                  <a:hlinkClick r:id="rId6"/>
                </a:rPr>
                <a:t> </a:t>
              </a:r>
              <a:r>
                <a:rPr lang="en-US" altLang="zh-CN" sz="1600" b="0" i="0" u="none" strike="noStrike" dirty="0" err="1">
                  <a:effectLst/>
                  <a:latin typeface="Helvetica Neue"/>
                  <a:hlinkClick r:id="rId6"/>
                </a:rPr>
                <a:t>Shioya</a:t>
              </a:r>
              <a:r>
                <a:rPr lang="en-US" altLang="zh-CN" sz="1600" b="0" i="0" dirty="0">
                  <a:solidFill>
                    <a:srgbClr val="333333"/>
                  </a:solidFill>
                  <a:effectLst/>
                  <a:latin typeface="Helvetica Neue"/>
                </a:rPr>
                <a:t>, </a:t>
              </a:r>
              <a:r>
                <a:rPr lang="en-US" altLang="zh-CN" sz="1600" b="0" i="0" u="none" strike="noStrike" dirty="0" err="1">
                  <a:effectLst/>
                  <a:latin typeface="Helvetica Neue"/>
                  <a:hlinkClick r:id="rId7"/>
                </a:rPr>
                <a:t>Tomoharu</a:t>
              </a:r>
              <a:r>
                <a:rPr lang="en-US" altLang="zh-CN" sz="1600" b="0" i="0" u="none" strike="noStrike" dirty="0">
                  <a:effectLst/>
                  <a:latin typeface="Helvetica Neue"/>
                  <a:hlinkClick r:id="rId7"/>
                </a:rPr>
                <a:t> </a:t>
              </a:r>
              <a:r>
                <a:rPr lang="en-US" altLang="zh-CN" sz="1600" b="0" i="0" u="none" strike="noStrike" dirty="0" err="1">
                  <a:effectLst/>
                  <a:latin typeface="Helvetica Neue"/>
                  <a:hlinkClick r:id="rId7"/>
                </a:rPr>
                <a:t>Ugawa</a:t>
              </a:r>
              <a:r>
                <a:rPr lang="en-US" altLang="zh-CN" sz="1600" b="0" i="0" dirty="0">
                  <a:solidFill>
                    <a:srgbClr val="333333"/>
                  </a:solidFill>
                  <a:effectLst/>
                  <a:latin typeface="Helvetica Neue"/>
                </a:rPr>
                <a:t>, </a:t>
              </a:r>
              <a:r>
                <a:rPr lang="en-US" altLang="zh-CN" sz="1600" b="0" i="0" u="none" strike="noStrike" dirty="0">
                  <a:effectLst/>
                  <a:latin typeface="Helvetica Neue"/>
                  <a:hlinkClick r:id="rId8"/>
                </a:rPr>
                <a:t>Shigeru Chiba</a:t>
              </a:r>
              <a:endParaRPr lang="en-US" altLang="zh-CN" sz="1600" b="0" i="0" u="none" strike="noStrike" dirty="0">
                <a:effectLst/>
                <a:latin typeface="Helvetica Neue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CC"/>
                </a:buClr>
                <a:buSzTx/>
                <a:buFontTx/>
                <a:buNone/>
                <a:tabLst/>
                <a:defRPr/>
              </a:pPr>
              <a:r>
                <a:rPr lang="en-US" altLang="zh-CN" sz="1600" dirty="0">
                  <a:hlinkClick r:id="rId9"/>
                </a:rPr>
                <a:t>CSG-Tokyo Lab</a:t>
              </a:r>
              <a:r>
                <a:rPr lang="en-US" altLang="zh-CN" sz="1600" dirty="0"/>
                <a:t> </a:t>
              </a:r>
              <a:r>
                <a:rPr lang="en-US" altLang="zh-CN" sz="1600" b="1" kern="0" dirty="0">
                  <a:ln>
                    <a:prstDash val="solid"/>
                  </a:ln>
                  <a:solidFill>
                    <a:schemeClr val="tx1"/>
                  </a:solidFill>
                  <a:latin typeface="+mj-ea"/>
                  <a:ea typeface="+mj-ea"/>
                  <a:cs typeface="+mn-ea"/>
                  <a:sym typeface="+mn-lt"/>
                </a:rPr>
                <a:t>The University of Tokyo</a:t>
              </a: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53FC2D17-8ABF-90CE-7C03-3BAA620D533A}"/>
                </a:ext>
              </a:extLst>
            </p:cNvPr>
            <p:cNvGrpSpPr/>
            <p:nvPr/>
          </p:nvGrpSpPr>
          <p:grpSpPr>
            <a:xfrm>
              <a:off x="995045" y="1418327"/>
              <a:ext cx="7153910" cy="1568242"/>
              <a:chOff x="631309" y="1285484"/>
              <a:chExt cx="7153910" cy="1568242"/>
            </a:xfrm>
          </p:grpSpPr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10CD9360-AF85-5620-161A-7AE4572A0B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1309" y="1285484"/>
                <a:ext cx="7153910" cy="0"/>
              </a:xfrm>
              <a:prstGeom prst="line">
                <a:avLst/>
              </a:prstGeom>
              <a:gradFill>
                <a:gsLst>
                  <a:gs pos="88000">
                    <a:srgbClr val="FFFFFF">
                      <a:alpha val="0"/>
                    </a:srgbClr>
                  </a:gs>
                  <a:gs pos="69000">
                    <a:schemeClr val="bg1"/>
                  </a:gs>
                </a:gsLst>
                <a:lin ang="1800000" scaled="0"/>
              </a:gradFill>
              <a:ln w="25400">
                <a:gradFill flip="none" rotWithShape="1">
                  <a:gsLst>
                    <a:gs pos="100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/>
                    </a:gs>
                  </a:gsLst>
                  <a:lin ang="1800000" scaled="0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" name="直接连接符 6">
                <a:extLst>
                  <a:ext uri="{FF2B5EF4-FFF2-40B4-BE49-F238E27FC236}">
                    <a16:creationId xmlns:a16="http://schemas.microsoft.com/office/drawing/2014/main" id="{CB537DA7-4E67-D687-6616-BE502AECA2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1309" y="2853726"/>
                <a:ext cx="7153910" cy="0"/>
              </a:xfrm>
              <a:prstGeom prst="line">
                <a:avLst/>
              </a:prstGeom>
              <a:gradFill>
                <a:gsLst>
                  <a:gs pos="88000">
                    <a:srgbClr val="FFFFFF">
                      <a:alpha val="0"/>
                    </a:srgbClr>
                  </a:gs>
                  <a:gs pos="69000">
                    <a:schemeClr val="bg1"/>
                  </a:gs>
                </a:gsLst>
                <a:lin ang="1800000" scaled="0"/>
              </a:gradFill>
              <a:ln w="25400">
                <a:gradFill flip="none" rotWithShape="1">
                  <a:gsLst>
                    <a:gs pos="100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/>
                    </a:gs>
                  </a:gsLst>
                  <a:lin ang="1800000" scaled="0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3EBEE56F-AEB2-D4D6-86C0-21BCC7E9D5E7}"/>
              </a:ext>
            </a:extLst>
          </p:cNvPr>
          <p:cNvGrpSpPr/>
          <p:nvPr/>
        </p:nvGrpSpPr>
        <p:grpSpPr>
          <a:xfrm>
            <a:off x="4466856" y="3680682"/>
            <a:ext cx="2953487" cy="617743"/>
            <a:chOff x="1091964" y="3852036"/>
            <a:chExt cx="2521322" cy="380486"/>
          </a:xfrm>
        </p:grpSpPr>
        <p:sp>
          <p:nvSpPr>
            <p:cNvPr id="9" name="矩形: 圆角 14">
              <a:extLst>
                <a:ext uri="{FF2B5EF4-FFF2-40B4-BE49-F238E27FC236}">
                  <a16:creationId xmlns:a16="http://schemas.microsoft.com/office/drawing/2014/main" id="{6C3D667C-E2AD-9813-0670-9EE021F07B9E}"/>
                </a:ext>
              </a:extLst>
            </p:cNvPr>
            <p:cNvSpPr/>
            <p:nvPr/>
          </p:nvSpPr>
          <p:spPr>
            <a:xfrm>
              <a:off x="1404205" y="3852036"/>
              <a:ext cx="2209080" cy="380486"/>
            </a:xfrm>
            <a:prstGeom prst="roundRect">
              <a:avLst>
                <a:gd name="adj" fmla="val 18829"/>
              </a:avLst>
            </a:prstGeom>
            <a:solidFill>
              <a:schemeClr val="bg1"/>
            </a:solidFill>
            <a:ln w="31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0" dist="63500" dir="5400000" algn="t" rotWithShape="0">
                <a:schemeClr val="tx1">
                  <a:alpha val="5000"/>
                </a:schemeClr>
              </a:outerShdw>
            </a:effectLst>
          </p:spPr>
          <p:txBody>
            <a:bodyPr rot="0" spcFirstLastPara="0" vertOverflow="overflow" horzOverflow="overflow" vert="horz" wrap="square" lIns="9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0"/>
                </a:spcBef>
                <a:buClr>
                  <a:srgbClr val="FFCC00"/>
                </a:buClr>
                <a:buSzPct val="80000"/>
              </a:pPr>
              <a:r>
                <a:rPr lang="zh-CN" altLang="en-US" sz="2400" b="1">
                  <a:cs typeface="+mn-ea"/>
                  <a:sym typeface="+mn-lt"/>
                </a:rPr>
                <a:t>李清伟</a:t>
              </a:r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10" name="矩形: 圆角 13">
              <a:extLst>
                <a:ext uri="{FF2B5EF4-FFF2-40B4-BE49-F238E27FC236}">
                  <a16:creationId xmlns:a16="http://schemas.microsoft.com/office/drawing/2014/main" id="{2A36AED7-E36B-ED4A-BEC6-EA5E0CBB4D1D}"/>
                </a:ext>
              </a:extLst>
            </p:cNvPr>
            <p:cNvSpPr/>
            <p:nvPr/>
          </p:nvSpPr>
          <p:spPr>
            <a:xfrm>
              <a:off x="1091964" y="3852036"/>
              <a:ext cx="1171175" cy="380486"/>
            </a:xfrm>
            <a:prstGeom prst="roundRect">
              <a:avLst>
                <a:gd name="adj" fmla="val 24497"/>
              </a:avLst>
            </a:prstGeom>
            <a:gradFill flip="none" rotWithShape="1">
              <a:gsLst>
                <a:gs pos="41000">
                  <a:schemeClr val="tx2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38100">
              <a:noFill/>
            </a:ln>
            <a:effectLst>
              <a:outerShdw blurRad="254000" dist="190500" dir="5400000" sx="80000" sy="80000" algn="t" rotWithShape="0">
                <a:schemeClr val="tx2"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2400" kern="0" dirty="0">
                  <a:solidFill>
                    <a:schemeClr val="bg1"/>
                  </a:solidFill>
                  <a:cs typeface="+mn-ea"/>
                  <a:sym typeface="+mn-lt"/>
                </a:rPr>
                <a:t>报告人</a:t>
              </a:r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69C2F45F-736D-C42A-6A9F-85DA1017B2D3}"/>
              </a:ext>
            </a:extLst>
          </p:cNvPr>
          <p:cNvGrpSpPr/>
          <p:nvPr/>
        </p:nvGrpSpPr>
        <p:grpSpPr>
          <a:xfrm>
            <a:off x="3504966" y="4477717"/>
            <a:ext cx="5182066" cy="984885"/>
            <a:chOff x="2765844" y="3982155"/>
            <a:chExt cx="1391877" cy="1612683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C2DDB4F4-5CF3-E1B2-BB0D-846D96CE6ADD}"/>
                </a:ext>
              </a:extLst>
            </p:cNvPr>
            <p:cNvSpPr txBox="1"/>
            <p:nvPr/>
          </p:nvSpPr>
          <p:spPr>
            <a:xfrm flipH="1">
              <a:off x="4157656" y="4607328"/>
              <a:ext cx="65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defTabSz="914103" eaLnBrk="1" fontAlgn="auto" hangingPunct="1">
                <a:spcBef>
                  <a:spcPts val="0"/>
                </a:spcBef>
                <a:spcAft>
                  <a:spcPts val="600"/>
                </a:spcAft>
              </a:pPr>
              <a:endParaRPr lang="zh-CN" altLang="en-US" b="1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FF901D16-B031-5403-BA97-6D8562F9A420}"/>
                </a:ext>
              </a:extLst>
            </p:cNvPr>
            <p:cNvSpPr txBox="1"/>
            <p:nvPr/>
          </p:nvSpPr>
          <p:spPr>
            <a:xfrm flipH="1">
              <a:off x="2765844" y="3982155"/>
              <a:ext cx="1355039" cy="161268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914103" eaLnBrk="1" fontAlgn="auto" hangingPunct="1">
                <a:spcBef>
                  <a:spcPts val="0"/>
                </a:spcBef>
                <a:spcAft>
                  <a:spcPts val="600"/>
                </a:spcAft>
              </a:pPr>
              <a:r>
                <a:rPr lang="zh-CN" altLang="en-US" dirty="0">
                  <a:cs typeface="+mn-ea"/>
                  <a:sym typeface="+mn-lt"/>
                </a:rPr>
                <a:t>张昱课题组</a:t>
              </a:r>
              <a:r>
                <a:rPr lang="en-US" altLang="zh-CN" dirty="0">
                  <a:cs typeface="+mn-ea"/>
                  <a:sym typeface="+mn-lt"/>
                </a:rPr>
                <a:t>(</a:t>
              </a:r>
              <a:r>
                <a:rPr lang="en-US" altLang="zh-CN" dirty="0">
                  <a:cs typeface="+mn-ea"/>
                  <a:sym typeface="+mn-lt"/>
                  <a:hlinkClick r:id="rId10"/>
                </a:rPr>
                <a:t>yuzhang@ustc.edu.cn</a:t>
              </a:r>
              <a:r>
                <a:rPr lang="en-US" altLang="zh-CN" dirty="0">
                  <a:cs typeface="+mn-ea"/>
                  <a:sym typeface="+mn-lt"/>
                </a:rPr>
                <a:t>)</a:t>
              </a:r>
            </a:p>
            <a:p>
              <a:pPr algn="ctr" defTabSz="914103">
                <a:spcAft>
                  <a:spcPts val="600"/>
                </a:spcAft>
              </a:pPr>
              <a:r>
                <a:rPr lang="zh-CN" altLang="en-US" dirty="0"/>
                <a:t>中国科学技术大学  计算机科学与</a:t>
              </a:r>
              <a:r>
                <a:rPr lang="zh-CN" altLang="en-US"/>
                <a:t>技术学院</a:t>
              </a:r>
              <a:endParaRPr lang="en-US" altLang="zh-CN" dirty="0"/>
            </a:p>
            <a:p>
              <a:pPr algn="ctr" defTabSz="914103">
                <a:spcAft>
                  <a:spcPts val="600"/>
                </a:spcAft>
              </a:pPr>
              <a:endParaRPr lang="en-US" altLang="zh-CN" dirty="0"/>
            </a:p>
          </p:txBody>
        </p:sp>
      </p:grpSp>
    </p:spTree>
    <p:extLst>
      <p:ext uri="{BB962C8B-B14F-4D97-AF65-F5344CB8AC3E}">
        <p14:creationId xmlns:p14="http://schemas.microsoft.com/office/powerpoint/2010/main" val="2941898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A4D1188B-9568-4258-A8FA-2065AA1586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预备知识与术语定义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CAAF390-950C-492B-ACA2-795504988EA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altLang="zh-CN" dirty="0"/>
              <a:t>FFI</a:t>
            </a:r>
            <a:r>
              <a:rPr lang="zh-CN" altLang="en-US" dirty="0"/>
              <a:t>外部函数接口：允许一个语言调用另外一个语言的函数的机制</a:t>
            </a:r>
            <a:endParaRPr lang="en-US" altLang="zh-CN" dirty="0"/>
          </a:p>
          <a:p>
            <a:r>
              <a:rPr lang="en-US" altLang="zh-CN" dirty="0"/>
              <a:t>Host</a:t>
            </a:r>
            <a:r>
              <a:rPr lang="zh-CN" altLang="en-US" dirty="0"/>
              <a:t>侧：宿主侧、</a:t>
            </a:r>
            <a:r>
              <a:rPr lang="en-US" altLang="zh-CN" dirty="0"/>
              <a:t>Ruby</a:t>
            </a:r>
            <a:r>
              <a:rPr lang="zh-CN" altLang="en-US" dirty="0"/>
              <a:t>侧，需要利用</a:t>
            </a:r>
            <a:r>
              <a:rPr lang="en-US" altLang="zh-CN" dirty="0"/>
              <a:t>Guest</a:t>
            </a:r>
            <a:r>
              <a:rPr lang="zh-CN" altLang="en-US" dirty="0"/>
              <a:t>侧的函数，语言比较新</a:t>
            </a:r>
            <a:endParaRPr lang="en-US" altLang="zh-CN" dirty="0"/>
          </a:p>
          <a:p>
            <a:r>
              <a:rPr lang="en-US" altLang="zh-CN" dirty="0"/>
              <a:t>Guest</a:t>
            </a:r>
            <a:r>
              <a:rPr lang="zh-CN" altLang="en-US" dirty="0"/>
              <a:t>侧：外部语言侧、</a:t>
            </a:r>
            <a:r>
              <a:rPr lang="en-US" altLang="zh-CN" dirty="0"/>
              <a:t>JS</a:t>
            </a:r>
            <a:r>
              <a:rPr lang="zh-CN" altLang="en-US" dirty="0"/>
              <a:t>侧，通常有很丰富的生态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8F659E9C-7996-4657-B464-F3E6D06B43AA}"/>
              </a:ext>
            </a:extLst>
          </p:cNvPr>
          <p:cNvGrpSpPr/>
          <p:nvPr/>
        </p:nvGrpSpPr>
        <p:grpSpPr>
          <a:xfrm>
            <a:off x="2757442" y="3195214"/>
            <a:ext cx="6677115" cy="2755011"/>
            <a:chOff x="2757442" y="3195214"/>
            <a:chExt cx="6677115" cy="2755011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33FC9FA3-D832-4B7E-851F-ED3D01A240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7442" y="3195214"/>
              <a:ext cx="6677115" cy="2755011"/>
            </a:xfrm>
            <a:prstGeom prst="rect">
              <a:avLst/>
            </a:prstGeom>
          </p:spPr>
        </p:pic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F1F669F-C8CF-4498-ACD1-9E026E4AA69A}"/>
                </a:ext>
              </a:extLst>
            </p:cNvPr>
            <p:cNvSpPr txBox="1"/>
            <p:nvPr/>
          </p:nvSpPr>
          <p:spPr>
            <a:xfrm>
              <a:off x="4027271" y="5259385"/>
              <a:ext cx="18902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Host</a:t>
              </a:r>
              <a:r>
                <a:rPr lang="zh-CN" altLang="en-US" dirty="0"/>
                <a:t>侧，</a:t>
              </a:r>
              <a:r>
                <a:rPr lang="en-US" altLang="zh-CN" dirty="0"/>
                <a:t>Ruby</a:t>
              </a:r>
              <a:r>
                <a:rPr lang="zh-CN" altLang="en-US" dirty="0"/>
                <a:t>侧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7EA33888-38A5-4726-927D-04D5C7F675A3}"/>
                </a:ext>
              </a:extLst>
            </p:cNvPr>
            <p:cNvSpPr txBox="1"/>
            <p:nvPr/>
          </p:nvSpPr>
          <p:spPr>
            <a:xfrm>
              <a:off x="7274744" y="5259385"/>
              <a:ext cx="20697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外部语言侧，</a:t>
              </a:r>
              <a:r>
                <a:rPr lang="en-US" altLang="zh-CN" dirty="0"/>
                <a:t>JS</a:t>
              </a:r>
              <a:r>
                <a:rPr lang="zh-CN" altLang="en-US" dirty="0"/>
                <a:t>侧</a:t>
              </a:r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:a16="http://schemas.microsoft.com/office/drawing/2014/main" id="{095AFA7F-9D09-4971-B67C-0FF3F5DA7703}"/>
              </a:ext>
            </a:extLst>
          </p:cNvPr>
          <p:cNvSpPr/>
          <p:nvPr/>
        </p:nvSpPr>
        <p:spPr>
          <a:xfrm>
            <a:off x="4080883" y="5236011"/>
            <a:ext cx="5197124" cy="36933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页脚占位符 12">
            <a:extLst>
              <a:ext uri="{FF2B5EF4-FFF2-40B4-BE49-F238E27FC236}">
                <a16:creationId xmlns:a16="http://schemas.microsoft.com/office/drawing/2014/main" id="{EA00AC81-A534-4157-90ED-2A03BCED69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Collecting Cyclic Garbage across Foreign Function Interfaces</a:t>
            </a:r>
            <a:endParaRPr lang="zh-CN" altLang="en-US" dirty="0"/>
          </a:p>
        </p:txBody>
      </p:sp>
      <p:sp>
        <p:nvSpPr>
          <p:cNvPr id="14" name="灯片编号占位符 13">
            <a:extLst>
              <a:ext uri="{FF2B5EF4-FFF2-40B4-BE49-F238E27FC236}">
                <a16:creationId xmlns:a16="http://schemas.microsoft.com/office/drawing/2014/main" id="{A406D82F-F384-46CD-B5B6-42CB30C53B5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291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80FFC25B-7C50-4856-A97F-3C9AF3D123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预备知识与术语定义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9C2D121-88D9-408B-8BB7-A68F83D88BF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3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E4C114C-9E72-436F-845F-C748A846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Collecting Cyclic Garbage across Foreign Function Interfaces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36EEFF85-BDF7-4B2B-91F4-8B0B179924F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垃圾回收</a:t>
            </a:r>
            <a:r>
              <a:rPr lang="en-US" altLang="zh-CN" dirty="0"/>
              <a:t>——</a:t>
            </a:r>
            <a:r>
              <a:rPr lang="zh-CN" altLang="en-US" dirty="0"/>
              <a:t>自动回收死对象，保留活对象</a:t>
            </a:r>
            <a:endParaRPr lang="en-US" altLang="zh-CN" dirty="0"/>
          </a:p>
          <a:p>
            <a:pPr lvl="1"/>
            <a:r>
              <a:rPr lang="zh-CN" altLang="en-US" dirty="0"/>
              <a:t>从根集出发，如果对象可达，则继续存活，不被回收</a:t>
            </a:r>
            <a:endParaRPr lang="en-US" altLang="zh-CN" dirty="0"/>
          </a:p>
          <a:p>
            <a:pPr lvl="1"/>
            <a:r>
              <a:rPr lang="zh-CN" altLang="en-US" dirty="0"/>
              <a:t>如果不可达，则在未来某个时刻被回收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42BDE8D-DAE2-4CCA-8CF8-BE110D5EE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9876" y="2730062"/>
            <a:ext cx="5892248" cy="3134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493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组合 74">
            <a:extLst>
              <a:ext uri="{FF2B5EF4-FFF2-40B4-BE49-F238E27FC236}">
                <a16:creationId xmlns:a16="http://schemas.microsoft.com/office/drawing/2014/main" id="{0DD62AB9-4D83-2808-5AC4-34DE418B3B9E}"/>
              </a:ext>
            </a:extLst>
          </p:cNvPr>
          <p:cNvGrpSpPr/>
          <p:nvPr/>
        </p:nvGrpSpPr>
        <p:grpSpPr>
          <a:xfrm>
            <a:off x="6809116" y="2051806"/>
            <a:ext cx="4169434" cy="2994921"/>
            <a:chOff x="6809116" y="1543806"/>
            <a:chExt cx="4169434" cy="2994921"/>
          </a:xfrm>
        </p:grpSpPr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E94F121A-137B-6FB1-657E-C486BA685E88}"/>
                </a:ext>
              </a:extLst>
            </p:cNvPr>
            <p:cNvSpPr txBox="1"/>
            <p:nvPr/>
          </p:nvSpPr>
          <p:spPr>
            <a:xfrm>
              <a:off x="6809116" y="1543806"/>
              <a:ext cx="4169434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zh-CN" altLang="en-US" sz="3600" dirty="0"/>
                <a:t>背景与动机示例</a:t>
              </a:r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9872130F-4E48-94BE-F9B1-8690C26B8D89}"/>
                </a:ext>
              </a:extLst>
            </p:cNvPr>
            <p:cNvSpPr txBox="1"/>
            <p:nvPr/>
          </p:nvSpPr>
          <p:spPr>
            <a:xfrm>
              <a:off x="6809116" y="2335276"/>
              <a:ext cx="4169434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zh-CN" altLang="en-US" sz="3600" dirty="0"/>
                <a:t>主要思路</a:t>
              </a:r>
            </a:p>
          </p:txBody>
        </p: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3F8AAE06-FA31-4429-D4A7-DDF5D971A24E}"/>
                </a:ext>
              </a:extLst>
            </p:cNvPr>
            <p:cNvSpPr txBox="1"/>
            <p:nvPr/>
          </p:nvSpPr>
          <p:spPr>
            <a:xfrm>
              <a:off x="6809116" y="3126746"/>
              <a:ext cx="4169434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zh-CN" altLang="en-US" sz="3600"/>
                <a:t>效果</a:t>
              </a:r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0BB9EBCB-F281-A3C7-D2A9-9B16A9A29F80}"/>
                </a:ext>
              </a:extLst>
            </p:cNvPr>
            <p:cNvSpPr txBox="1"/>
            <p:nvPr/>
          </p:nvSpPr>
          <p:spPr>
            <a:xfrm>
              <a:off x="6809116" y="3892396"/>
              <a:ext cx="4169434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zh-CN" altLang="en-US" sz="3600" dirty="0"/>
                <a:t>论文评价与启发</a:t>
              </a:r>
            </a:p>
          </p:txBody>
        </p:sp>
      </p:grpSp>
      <p:grpSp>
        <p:nvGrpSpPr>
          <p:cNvPr id="82" name="组合 81">
            <a:extLst>
              <a:ext uri="{FF2B5EF4-FFF2-40B4-BE49-F238E27FC236}">
                <a16:creationId xmlns:a16="http://schemas.microsoft.com/office/drawing/2014/main" id="{DE151EA6-5DF4-A711-C295-26C459D0806B}"/>
              </a:ext>
            </a:extLst>
          </p:cNvPr>
          <p:cNvGrpSpPr/>
          <p:nvPr/>
        </p:nvGrpSpPr>
        <p:grpSpPr>
          <a:xfrm>
            <a:off x="5807564" y="2080517"/>
            <a:ext cx="576868" cy="3004145"/>
            <a:chOff x="5817708" y="1543806"/>
            <a:chExt cx="556581" cy="3004146"/>
          </a:xfrm>
        </p:grpSpPr>
        <p:grpSp>
          <p:nvGrpSpPr>
            <p:cNvPr id="83" name="组合 82">
              <a:extLst>
                <a:ext uri="{FF2B5EF4-FFF2-40B4-BE49-F238E27FC236}">
                  <a16:creationId xmlns:a16="http://schemas.microsoft.com/office/drawing/2014/main" id="{BDE4C142-D114-5582-07F0-4A00D861165E}"/>
                </a:ext>
              </a:extLst>
            </p:cNvPr>
            <p:cNvGrpSpPr/>
            <p:nvPr/>
          </p:nvGrpSpPr>
          <p:grpSpPr>
            <a:xfrm>
              <a:off x="5817708" y="3883173"/>
              <a:ext cx="556581" cy="664779"/>
              <a:chOff x="5817708" y="3883173"/>
              <a:chExt cx="556581" cy="664779"/>
            </a:xfrm>
          </p:grpSpPr>
          <p:sp>
            <p:nvSpPr>
              <p:cNvPr id="96" name="图形 11">
                <a:extLst>
                  <a:ext uri="{FF2B5EF4-FFF2-40B4-BE49-F238E27FC236}">
                    <a16:creationId xmlns:a16="http://schemas.microsoft.com/office/drawing/2014/main" id="{65038881-CA7C-88F1-436C-919B03A933E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17708" y="3883173"/>
                <a:ext cx="556581" cy="664779"/>
              </a:xfrm>
              <a:custGeom>
                <a:avLst/>
                <a:gdLst>
                  <a:gd name="connsiteX0" fmla="*/ 0 w 1638300"/>
                  <a:gd name="connsiteY0" fmla="*/ 526733 h 1852612"/>
                  <a:gd name="connsiteX1" fmla="*/ 0 w 1638300"/>
                  <a:gd name="connsiteY1" fmla="*/ 1325880 h 1852612"/>
                  <a:gd name="connsiteX2" fmla="*/ 63818 w 1638300"/>
                  <a:gd name="connsiteY2" fmla="*/ 1436370 h 1852612"/>
                  <a:gd name="connsiteX3" fmla="*/ 755333 w 1638300"/>
                  <a:gd name="connsiteY3" fmla="*/ 1835468 h 1852612"/>
                  <a:gd name="connsiteX4" fmla="*/ 882968 w 1638300"/>
                  <a:gd name="connsiteY4" fmla="*/ 1835468 h 1852612"/>
                  <a:gd name="connsiteX5" fmla="*/ 1574483 w 1638300"/>
                  <a:gd name="connsiteY5" fmla="*/ 1436370 h 1852612"/>
                  <a:gd name="connsiteX6" fmla="*/ 1638300 w 1638300"/>
                  <a:gd name="connsiteY6" fmla="*/ 1325880 h 1852612"/>
                  <a:gd name="connsiteX7" fmla="*/ 1638300 w 1638300"/>
                  <a:gd name="connsiteY7" fmla="*/ 526733 h 1852612"/>
                  <a:gd name="connsiteX8" fmla="*/ 1574483 w 1638300"/>
                  <a:gd name="connsiteY8" fmla="*/ 416243 h 1852612"/>
                  <a:gd name="connsiteX9" fmla="*/ 882968 w 1638300"/>
                  <a:gd name="connsiteY9" fmla="*/ 17145 h 1852612"/>
                  <a:gd name="connsiteX10" fmla="*/ 755333 w 1638300"/>
                  <a:gd name="connsiteY10" fmla="*/ 17145 h 1852612"/>
                  <a:gd name="connsiteX11" fmla="*/ 63818 w 1638300"/>
                  <a:gd name="connsiteY11" fmla="*/ 416243 h 1852612"/>
                  <a:gd name="connsiteX12" fmla="*/ 0 w 1638300"/>
                  <a:gd name="connsiteY12" fmla="*/ 526733 h 1852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38300" h="1852612">
                    <a:moveTo>
                      <a:pt x="0" y="526733"/>
                    </a:moveTo>
                    <a:lnTo>
                      <a:pt x="0" y="1325880"/>
                    </a:lnTo>
                    <a:cubicBezTo>
                      <a:pt x="0" y="1371600"/>
                      <a:pt x="23813" y="1413510"/>
                      <a:pt x="63818" y="1436370"/>
                    </a:cubicBezTo>
                    <a:lnTo>
                      <a:pt x="755333" y="1835468"/>
                    </a:lnTo>
                    <a:cubicBezTo>
                      <a:pt x="794385" y="1858328"/>
                      <a:pt x="842963" y="1858328"/>
                      <a:pt x="882968" y="1835468"/>
                    </a:cubicBezTo>
                    <a:lnTo>
                      <a:pt x="1574483" y="1436370"/>
                    </a:lnTo>
                    <a:cubicBezTo>
                      <a:pt x="1613535" y="1413510"/>
                      <a:pt x="1638300" y="1371600"/>
                      <a:pt x="1638300" y="1325880"/>
                    </a:cubicBezTo>
                    <a:lnTo>
                      <a:pt x="1638300" y="526733"/>
                    </a:lnTo>
                    <a:cubicBezTo>
                      <a:pt x="1638300" y="481013"/>
                      <a:pt x="1614488" y="439103"/>
                      <a:pt x="1574483" y="416243"/>
                    </a:cubicBezTo>
                    <a:lnTo>
                      <a:pt x="882968" y="17145"/>
                    </a:lnTo>
                    <a:cubicBezTo>
                      <a:pt x="843915" y="-5715"/>
                      <a:pt x="795338" y="-5715"/>
                      <a:pt x="755333" y="17145"/>
                    </a:cubicBezTo>
                    <a:lnTo>
                      <a:pt x="63818" y="416243"/>
                    </a:lnTo>
                    <a:cubicBezTo>
                      <a:pt x="23813" y="439103"/>
                      <a:pt x="0" y="481013"/>
                      <a:pt x="0" y="52673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0" dist="63500" dir="5400000" algn="t" rotWithShape="0">
                  <a:schemeClr val="tx1">
                    <a:alpha val="5000"/>
                  </a:schemeClr>
                </a:outerShdw>
              </a:effectLst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0"/>
                  </a:spcBef>
                  <a:buClr>
                    <a:srgbClr val="FFCC00"/>
                  </a:buClr>
                  <a:buSzPct val="80000"/>
                </a:pPr>
                <a:endParaRPr lang="en-US" altLang="zh-CN" sz="2800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7" name="图形 2">
                <a:extLst>
                  <a:ext uri="{FF2B5EF4-FFF2-40B4-BE49-F238E27FC236}">
                    <a16:creationId xmlns:a16="http://schemas.microsoft.com/office/drawing/2014/main" id="{01B8AF63-9455-880B-F0D5-5B7F03E8BA0B}"/>
                  </a:ext>
                </a:extLst>
              </p:cNvPr>
              <p:cNvSpPr/>
              <p:nvPr/>
            </p:nvSpPr>
            <p:spPr>
              <a:xfrm>
                <a:off x="6000714" y="4076815"/>
                <a:ext cx="190568" cy="277494"/>
              </a:xfrm>
              <a:custGeom>
                <a:avLst/>
                <a:gdLst>
                  <a:gd name="connsiteX0" fmla="*/ 219561 w 257299"/>
                  <a:gd name="connsiteY0" fmla="*/ 37696 h 354722"/>
                  <a:gd name="connsiteX1" fmla="*/ 128545 w 257299"/>
                  <a:gd name="connsiteY1" fmla="*/ 0 h 354722"/>
                  <a:gd name="connsiteX2" fmla="*/ 0 w 257299"/>
                  <a:gd name="connsiteY2" fmla="*/ 128754 h 354722"/>
                  <a:gd name="connsiteX3" fmla="*/ 63456 w 257299"/>
                  <a:gd name="connsiteY3" fmla="*/ 239665 h 354722"/>
                  <a:gd name="connsiteX4" fmla="*/ 63456 w 257299"/>
                  <a:gd name="connsiteY4" fmla="*/ 317404 h 354722"/>
                  <a:gd name="connsiteX5" fmla="*/ 99895 w 257299"/>
                  <a:gd name="connsiteY5" fmla="*/ 354723 h 354722"/>
                  <a:gd name="connsiteX6" fmla="*/ 157361 w 257299"/>
                  <a:gd name="connsiteY6" fmla="*/ 354723 h 354722"/>
                  <a:gd name="connsiteX7" fmla="*/ 194178 w 257299"/>
                  <a:gd name="connsiteY7" fmla="*/ 317404 h 354722"/>
                  <a:gd name="connsiteX8" fmla="*/ 194178 w 257299"/>
                  <a:gd name="connsiteY8" fmla="*/ 239581 h 354722"/>
                  <a:gd name="connsiteX9" fmla="*/ 257299 w 257299"/>
                  <a:gd name="connsiteY9" fmla="*/ 128712 h 354722"/>
                  <a:gd name="connsiteX10" fmla="*/ 219561 w 257299"/>
                  <a:gd name="connsiteY10" fmla="*/ 37696 h 354722"/>
                  <a:gd name="connsiteX11" fmla="*/ 157403 w 257299"/>
                  <a:gd name="connsiteY11" fmla="*/ 326869 h 354722"/>
                  <a:gd name="connsiteX12" fmla="*/ 99979 w 257299"/>
                  <a:gd name="connsiteY12" fmla="*/ 326869 h 354722"/>
                  <a:gd name="connsiteX13" fmla="*/ 91183 w 257299"/>
                  <a:gd name="connsiteY13" fmla="*/ 317404 h 354722"/>
                  <a:gd name="connsiteX14" fmla="*/ 91183 w 257299"/>
                  <a:gd name="connsiteY14" fmla="*/ 295037 h 354722"/>
                  <a:gd name="connsiteX15" fmla="*/ 166618 w 257299"/>
                  <a:gd name="connsiteY15" fmla="*/ 295037 h 354722"/>
                  <a:gd name="connsiteX16" fmla="*/ 166618 w 257299"/>
                  <a:gd name="connsiteY16" fmla="*/ 317404 h 354722"/>
                  <a:gd name="connsiteX17" fmla="*/ 157403 w 257299"/>
                  <a:gd name="connsiteY17" fmla="*/ 326869 h 354722"/>
                  <a:gd name="connsiteX18" fmla="*/ 174115 w 257299"/>
                  <a:gd name="connsiteY18" fmla="*/ 218932 h 354722"/>
                  <a:gd name="connsiteX19" fmla="*/ 166576 w 257299"/>
                  <a:gd name="connsiteY19" fmla="*/ 231330 h 354722"/>
                  <a:gd name="connsiteX20" fmla="*/ 166576 w 257299"/>
                  <a:gd name="connsiteY20" fmla="*/ 267351 h 354722"/>
                  <a:gd name="connsiteX21" fmla="*/ 143121 w 257299"/>
                  <a:gd name="connsiteY21" fmla="*/ 267351 h 354722"/>
                  <a:gd name="connsiteX22" fmla="*/ 143121 w 257299"/>
                  <a:gd name="connsiteY22" fmla="*/ 178723 h 354722"/>
                  <a:gd name="connsiteX23" fmla="*/ 176670 w 257299"/>
                  <a:gd name="connsiteY23" fmla="*/ 178723 h 354722"/>
                  <a:gd name="connsiteX24" fmla="*/ 190534 w 257299"/>
                  <a:gd name="connsiteY24" fmla="*/ 164901 h 354722"/>
                  <a:gd name="connsiteX25" fmla="*/ 176670 w 257299"/>
                  <a:gd name="connsiteY25" fmla="*/ 151079 h 354722"/>
                  <a:gd name="connsiteX26" fmla="*/ 81173 w 257299"/>
                  <a:gd name="connsiteY26" fmla="*/ 151079 h 354722"/>
                  <a:gd name="connsiteX27" fmla="*/ 67309 w 257299"/>
                  <a:gd name="connsiteY27" fmla="*/ 164901 h 354722"/>
                  <a:gd name="connsiteX28" fmla="*/ 81173 w 257299"/>
                  <a:gd name="connsiteY28" fmla="*/ 178723 h 354722"/>
                  <a:gd name="connsiteX29" fmla="*/ 115267 w 257299"/>
                  <a:gd name="connsiteY29" fmla="*/ 178723 h 354722"/>
                  <a:gd name="connsiteX30" fmla="*/ 115267 w 257299"/>
                  <a:gd name="connsiteY30" fmla="*/ 267351 h 354722"/>
                  <a:gd name="connsiteX31" fmla="*/ 91183 w 257299"/>
                  <a:gd name="connsiteY31" fmla="*/ 267351 h 354722"/>
                  <a:gd name="connsiteX32" fmla="*/ 91183 w 257299"/>
                  <a:gd name="connsiteY32" fmla="*/ 231372 h 354722"/>
                  <a:gd name="connsiteX33" fmla="*/ 83351 w 257299"/>
                  <a:gd name="connsiteY33" fmla="*/ 218974 h 354722"/>
                  <a:gd name="connsiteX34" fmla="*/ 27644 w 257299"/>
                  <a:gd name="connsiteY34" fmla="*/ 128712 h 354722"/>
                  <a:gd name="connsiteX35" fmla="*/ 128629 w 257299"/>
                  <a:gd name="connsiteY35" fmla="*/ 27644 h 354722"/>
                  <a:gd name="connsiteX36" fmla="*/ 229697 w 257299"/>
                  <a:gd name="connsiteY36" fmla="*/ 128712 h 354722"/>
                  <a:gd name="connsiteX37" fmla="*/ 174115 w 257299"/>
                  <a:gd name="connsiteY37" fmla="*/ 218932 h 354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257299" h="354722">
                    <a:moveTo>
                      <a:pt x="219561" y="37696"/>
                    </a:moveTo>
                    <a:cubicBezTo>
                      <a:pt x="195267" y="13361"/>
                      <a:pt x="162932" y="0"/>
                      <a:pt x="128545" y="0"/>
                    </a:cubicBezTo>
                    <a:cubicBezTo>
                      <a:pt x="57591" y="0"/>
                      <a:pt x="0" y="57759"/>
                      <a:pt x="0" y="128754"/>
                    </a:cubicBezTo>
                    <a:cubicBezTo>
                      <a:pt x="0" y="175037"/>
                      <a:pt x="23874" y="216754"/>
                      <a:pt x="63456" y="239665"/>
                    </a:cubicBezTo>
                    <a:lnTo>
                      <a:pt x="63456" y="317404"/>
                    </a:lnTo>
                    <a:cubicBezTo>
                      <a:pt x="63456" y="338011"/>
                      <a:pt x="79623" y="354723"/>
                      <a:pt x="99895" y="354723"/>
                    </a:cubicBezTo>
                    <a:lnTo>
                      <a:pt x="157361" y="354723"/>
                    </a:lnTo>
                    <a:cubicBezTo>
                      <a:pt x="177508" y="354723"/>
                      <a:pt x="194178" y="337969"/>
                      <a:pt x="194178" y="317404"/>
                    </a:cubicBezTo>
                    <a:lnTo>
                      <a:pt x="194178" y="239581"/>
                    </a:lnTo>
                    <a:cubicBezTo>
                      <a:pt x="233592" y="216670"/>
                      <a:pt x="257299" y="174953"/>
                      <a:pt x="257299" y="128712"/>
                    </a:cubicBezTo>
                    <a:cubicBezTo>
                      <a:pt x="257383" y="94325"/>
                      <a:pt x="243896" y="62031"/>
                      <a:pt x="219561" y="37696"/>
                    </a:cubicBezTo>
                    <a:close/>
                    <a:moveTo>
                      <a:pt x="157403" y="326869"/>
                    </a:moveTo>
                    <a:lnTo>
                      <a:pt x="99979" y="326869"/>
                    </a:lnTo>
                    <a:cubicBezTo>
                      <a:pt x="95037" y="326869"/>
                      <a:pt x="91183" y="322639"/>
                      <a:pt x="91183" y="317404"/>
                    </a:cubicBezTo>
                    <a:lnTo>
                      <a:pt x="91183" y="295037"/>
                    </a:lnTo>
                    <a:lnTo>
                      <a:pt x="166618" y="295037"/>
                    </a:lnTo>
                    <a:lnTo>
                      <a:pt x="166618" y="317404"/>
                    </a:lnTo>
                    <a:cubicBezTo>
                      <a:pt x="166576" y="322639"/>
                      <a:pt x="162220" y="326869"/>
                      <a:pt x="157403" y="326869"/>
                    </a:cubicBezTo>
                    <a:close/>
                    <a:moveTo>
                      <a:pt x="174115" y="218932"/>
                    </a:moveTo>
                    <a:cubicBezTo>
                      <a:pt x="169424" y="221278"/>
                      <a:pt x="166576" y="226094"/>
                      <a:pt x="166576" y="231330"/>
                    </a:cubicBezTo>
                    <a:lnTo>
                      <a:pt x="166576" y="267351"/>
                    </a:lnTo>
                    <a:lnTo>
                      <a:pt x="143121" y="267351"/>
                    </a:lnTo>
                    <a:lnTo>
                      <a:pt x="143121" y="178723"/>
                    </a:lnTo>
                    <a:lnTo>
                      <a:pt x="176670" y="178723"/>
                    </a:lnTo>
                    <a:cubicBezTo>
                      <a:pt x="184335" y="178723"/>
                      <a:pt x="190534" y="172524"/>
                      <a:pt x="190534" y="164901"/>
                    </a:cubicBezTo>
                    <a:cubicBezTo>
                      <a:pt x="190534" y="157278"/>
                      <a:pt x="184335" y="151079"/>
                      <a:pt x="176670" y="151079"/>
                    </a:cubicBezTo>
                    <a:lnTo>
                      <a:pt x="81173" y="151079"/>
                    </a:lnTo>
                    <a:cubicBezTo>
                      <a:pt x="73508" y="151079"/>
                      <a:pt x="67309" y="157278"/>
                      <a:pt x="67309" y="164901"/>
                    </a:cubicBezTo>
                    <a:cubicBezTo>
                      <a:pt x="67309" y="172524"/>
                      <a:pt x="73508" y="178723"/>
                      <a:pt x="81173" y="178723"/>
                    </a:cubicBezTo>
                    <a:lnTo>
                      <a:pt x="115267" y="178723"/>
                    </a:lnTo>
                    <a:lnTo>
                      <a:pt x="115267" y="267351"/>
                    </a:lnTo>
                    <a:lnTo>
                      <a:pt x="91183" y="267351"/>
                    </a:lnTo>
                    <a:lnTo>
                      <a:pt x="91183" y="231372"/>
                    </a:lnTo>
                    <a:cubicBezTo>
                      <a:pt x="91183" y="226094"/>
                      <a:pt x="88042" y="221320"/>
                      <a:pt x="83351" y="218974"/>
                    </a:cubicBezTo>
                    <a:cubicBezTo>
                      <a:pt x="49047" y="201927"/>
                      <a:pt x="27644" y="167330"/>
                      <a:pt x="27644" y="128712"/>
                    </a:cubicBezTo>
                    <a:cubicBezTo>
                      <a:pt x="27644" y="73005"/>
                      <a:pt x="72921" y="27644"/>
                      <a:pt x="128629" y="27644"/>
                    </a:cubicBezTo>
                    <a:cubicBezTo>
                      <a:pt x="184335" y="27644"/>
                      <a:pt x="229697" y="72964"/>
                      <a:pt x="229697" y="128712"/>
                    </a:cubicBezTo>
                    <a:cubicBezTo>
                      <a:pt x="229655" y="167330"/>
                      <a:pt x="208419" y="201885"/>
                      <a:pt x="174115" y="218932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0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2800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0DFD497E-CCAA-0ED8-3A06-10F0C28C21A7}"/>
                </a:ext>
              </a:extLst>
            </p:cNvPr>
            <p:cNvGrpSpPr/>
            <p:nvPr/>
          </p:nvGrpSpPr>
          <p:grpSpPr>
            <a:xfrm>
              <a:off x="5817708" y="2335276"/>
              <a:ext cx="556581" cy="664779"/>
              <a:chOff x="5817708" y="2335276"/>
              <a:chExt cx="556581" cy="664779"/>
            </a:xfrm>
          </p:grpSpPr>
          <p:sp>
            <p:nvSpPr>
              <p:cNvPr id="92" name="图形 11">
                <a:extLst>
                  <a:ext uri="{FF2B5EF4-FFF2-40B4-BE49-F238E27FC236}">
                    <a16:creationId xmlns:a16="http://schemas.microsoft.com/office/drawing/2014/main" id="{33249D83-EBCB-6E9A-AFBF-600F9EDA795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17708" y="2335276"/>
                <a:ext cx="556581" cy="664779"/>
              </a:xfrm>
              <a:custGeom>
                <a:avLst/>
                <a:gdLst>
                  <a:gd name="connsiteX0" fmla="*/ 0 w 1638300"/>
                  <a:gd name="connsiteY0" fmla="*/ 526733 h 1852612"/>
                  <a:gd name="connsiteX1" fmla="*/ 0 w 1638300"/>
                  <a:gd name="connsiteY1" fmla="*/ 1325880 h 1852612"/>
                  <a:gd name="connsiteX2" fmla="*/ 63818 w 1638300"/>
                  <a:gd name="connsiteY2" fmla="*/ 1436370 h 1852612"/>
                  <a:gd name="connsiteX3" fmla="*/ 755333 w 1638300"/>
                  <a:gd name="connsiteY3" fmla="*/ 1835468 h 1852612"/>
                  <a:gd name="connsiteX4" fmla="*/ 882968 w 1638300"/>
                  <a:gd name="connsiteY4" fmla="*/ 1835468 h 1852612"/>
                  <a:gd name="connsiteX5" fmla="*/ 1574483 w 1638300"/>
                  <a:gd name="connsiteY5" fmla="*/ 1436370 h 1852612"/>
                  <a:gd name="connsiteX6" fmla="*/ 1638300 w 1638300"/>
                  <a:gd name="connsiteY6" fmla="*/ 1325880 h 1852612"/>
                  <a:gd name="connsiteX7" fmla="*/ 1638300 w 1638300"/>
                  <a:gd name="connsiteY7" fmla="*/ 526733 h 1852612"/>
                  <a:gd name="connsiteX8" fmla="*/ 1574483 w 1638300"/>
                  <a:gd name="connsiteY8" fmla="*/ 416243 h 1852612"/>
                  <a:gd name="connsiteX9" fmla="*/ 882968 w 1638300"/>
                  <a:gd name="connsiteY9" fmla="*/ 17145 h 1852612"/>
                  <a:gd name="connsiteX10" fmla="*/ 755333 w 1638300"/>
                  <a:gd name="connsiteY10" fmla="*/ 17145 h 1852612"/>
                  <a:gd name="connsiteX11" fmla="*/ 63818 w 1638300"/>
                  <a:gd name="connsiteY11" fmla="*/ 416243 h 1852612"/>
                  <a:gd name="connsiteX12" fmla="*/ 0 w 1638300"/>
                  <a:gd name="connsiteY12" fmla="*/ 526733 h 1852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38300" h="1852612">
                    <a:moveTo>
                      <a:pt x="0" y="526733"/>
                    </a:moveTo>
                    <a:lnTo>
                      <a:pt x="0" y="1325880"/>
                    </a:lnTo>
                    <a:cubicBezTo>
                      <a:pt x="0" y="1371600"/>
                      <a:pt x="23813" y="1413510"/>
                      <a:pt x="63818" y="1436370"/>
                    </a:cubicBezTo>
                    <a:lnTo>
                      <a:pt x="755333" y="1835468"/>
                    </a:lnTo>
                    <a:cubicBezTo>
                      <a:pt x="794385" y="1858328"/>
                      <a:pt x="842963" y="1858328"/>
                      <a:pt x="882968" y="1835468"/>
                    </a:cubicBezTo>
                    <a:lnTo>
                      <a:pt x="1574483" y="1436370"/>
                    </a:lnTo>
                    <a:cubicBezTo>
                      <a:pt x="1613535" y="1413510"/>
                      <a:pt x="1638300" y="1371600"/>
                      <a:pt x="1638300" y="1325880"/>
                    </a:cubicBezTo>
                    <a:lnTo>
                      <a:pt x="1638300" y="526733"/>
                    </a:lnTo>
                    <a:cubicBezTo>
                      <a:pt x="1638300" y="481013"/>
                      <a:pt x="1614488" y="439103"/>
                      <a:pt x="1574483" y="416243"/>
                    </a:cubicBezTo>
                    <a:lnTo>
                      <a:pt x="882968" y="17145"/>
                    </a:lnTo>
                    <a:cubicBezTo>
                      <a:pt x="843915" y="-5715"/>
                      <a:pt x="795338" y="-5715"/>
                      <a:pt x="755333" y="17145"/>
                    </a:cubicBezTo>
                    <a:lnTo>
                      <a:pt x="63818" y="416243"/>
                    </a:lnTo>
                    <a:cubicBezTo>
                      <a:pt x="23813" y="439103"/>
                      <a:pt x="0" y="481013"/>
                      <a:pt x="0" y="526733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0" dist="63500" dir="5400000" algn="t" rotWithShape="0">
                  <a:schemeClr val="tx1">
                    <a:alpha val="5000"/>
                  </a:schemeClr>
                </a:outerShdw>
              </a:effectLst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0"/>
                  </a:spcBef>
                  <a:buClr>
                    <a:srgbClr val="FFCC00"/>
                  </a:buClr>
                  <a:buSzPct val="80000"/>
                </a:pPr>
                <a:endParaRPr lang="en-US" altLang="zh-CN" sz="2800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3" name="任意多边形: 形状 37">
                <a:extLst>
                  <a:ext uri="{FF2B5EF4-FFF2-40B4-BE49-F238E27FC236}">
                    <a16:creationId xmlns:a16="http://schemas.microsoft.com/office/drawing/2014/main" id="{EC7587D0-3317-66AE-7F01-561B3894428A}"/>
                  </a:ext>
                </a:extLst>
              </p:cNvPr>
              <p:cNvSpPr/>
              <p:nvPr/>
            </p:nvSpPr>
            <p:spPr>
              <a:xfrm>
                <a:off x="5950962" y="2514477"/>
                <a:ext cx="290072" cy="306379"/>
              </a:xfrm>
              <a:custGeom>
                <a:avLst/>
                <a:gdLst>
                  <a:gd name="connsiteX0" fmla="*/ 184040 w 366717"/>
                  <a:gd name="connsiteY0" fmla="*/ 157687 h 366713"/>
                  <a:gd name="connsiteX1" fmla="*/ 157961 w 366717"/>
                  <a:gd name="connsiteY1" fmla="*/ 183766 h 366713"/>
                  <a:gd name="connsiteX2" fmla="*/ 184040 w 366717"/>
                  <a:gd name="connsiteY2" fmla="*/ 209845 h 366713"/>
                  <a:gd name="connsiteX3" fmla="*/ 210119 w 366717"/>
                  <a:gd name="connsiteY3" fmla="*/ 183766 h 366713"/>
                  <a:gd name="connsiteX4" fmla="*/ 184040 w 366717"/>
                  <a:gd name="connsiteY4" fmla="*/ 157687 h 366713"/>
                  <a:gd name="connsiteX5" fmla="*/ 184040 w 366717"/>
                  <a:gd name="connsiteY5" fmla="*/ 131497 h 366713"/>
                  <a:gd name="connsiteX6" fmla="*/ 236313 w 366717"/>
                  <a:gd name="connsiteY6" fmla="*/ 183770 h 366713"/>
                  <a:gd name="connsiteX7" fmla="*/ 184040 w 366717"/>
                  <a:gd name="connsiteY7" fmla="*/ 236043 h 366713"/>
                  <a:gd name="connsiteX8" fmla="*/ 131767 w 366717"/>
                  <a:gd name="connsiteY8" fmla="*/ 183770 h 366713"/>
                  <a:gd name="connsiteX9" fmla="*/ 184040 w 366717"/>
                  <a:gd name="connsiteY9" fmla="*/ 131497 h 366713"/>
                  <a:gd name="connsiteX10" fmla="*/ 196449 w 366717"/>
                  <a:gd name="connsiteY10" fmla="*/ 63651 h 366713"/>
                  <a:gd name="connsiteX11" fmla="*/ 196449 w 366717"/>
                  <a:gd name="connsiteY11" fmla="*/ 95828 h 366713"/>
                  <a:gd name="connsiteX12" fmla="*/ 192168 w 366717"/>
                  <a:gd name="connsiteY12" fmla="*/ 99692 h 366713"/>
                  <a:gd name="connsiteX13" fmla="*/ 174606 w 366717"/>
                  <a:gd name="connsiteY13" fmla="*/ 99827 h 366713"/>
                  <a:gd name="connsiteX14" fmla="*/ 170259 w 366717"/>
                  <a:gd name="connsiteY14" fmla="*/ 95967 h 366713"/>
                  <a:gd name="connsiteX15" fmla="*/ 170259 w 366717"/>
                  <a:gd name="connsiteY15" fmla="*/ 63802 h 366713"/>
                  <a:gd name="connsiteX16" fmla="*/ 64040 w 366717"/>
                  <a:gd name="connsiteY16" fmla="*/ 170263 h 366713"/>
                  <a:gd name="connsiteX17" fmla="*/ 96205 w 366717"/>
                  <a:gd name="connsiteY17" fmla="*/ 170263 h 366713"/>
                  <a:gd name="connsiteX18" fmla="*/ 100064 w 366717"/>
                  <a:gd name="connsiteY18" fmla="*/ 174602 h 366713"/>
                  <a:gd name="connsiteX19" fmla="*/ 99565 w 366717"/>
                  <a:gd name="connsiteY19" fmla="*/ 183770 h 366713"/>
                  <a:gd name="connsiteX20" fmla="*/ 99982 w 366717"/>
                  <a:gd name="connsiteY20" fmla="*/ 192168 h 366713"/>
                  <a:gd name="connsiteX21" fmla="*/ 96119 w 366717"/>
                  <a:gd name="connsiteY21" fmla="*/ 196457 h 366713"/>
                  <a:gd name="connsiteX22" fmla="*/ 63950 w 366717"/>
                  <a:gd name="connsiteY22" fmla="*/ 196457 h 366713"/>
                  <a:gd name="connsiteX23" fmla="*/ 170263 w 366717"/>
                  <a:gd name="connsiteY23" fmla="*/ 303741 h 366713"/>
                  <a:gd name="connsiteX24" fmla="*/ 170263 w 366717"/>
                  <a:gd name="connsiteY24" fmla="*/ 271576 h 366713"/>
                  <a:gd name="connsiteX25" fmla="*/ 174610 w 366717"/>
                  <a:gd name="connsiteY25" fmla="*/ 267717 h 366713"/>
                  <a:gd name="connsiteX26" fmla="*/ 192172 w 366717"/>
                  <a:gd name="connsiteY26" fmla="*/ 267852 h 366713"/>
                  <a:gd name="connsiteX27" fmla="*/ 196453 w 366717"/>
                  <a:gd name="connsiteY27" fmla="*/ 271715 h 366713"/>
                  <a:gd name="connsiteX28" fmla="*/ 196453 w 366717"/>
                  <a:gd name="connsiteY28" fmla="*/ 303893 h 366713"/>
                  <a:gd name="connsiteX29" fmla="*/ 304130 w 366717"/>
                  <a:gd name="connsiteY29" fmla="*/ 196461 h 366713"/>
                  <a:gd name="connsiteX30" fmla="*/ 271961 w 366717"/>
                  <a:gd name="connsiteY30" fmla="*/ 196461 h 366713"/>
                  <a:gd name="connsiteX31" fmla="*/ 268097 w 366717"/>
                  <a:gd name="connsiteY31" fmla="*/ 192172 h 366713"/>
                  <a:gd name="connsiteX32" fmla="*/ 268515 w 366717"/>
                  <a:gd name="connsiteY32" fmla="*/ 183774 h 366713"/>
                  <a:gd name="connsiteX33" fmla="*/ 268015 w 366717"/>
                  <a:gd name="connsiteY33" fmla="*/ 174606 h 366713"/>
                  <a:gd name="connsiteX34" fmla="*/ 271875 w 366717"/>
                  <a:gd name="connsiteY34" fmla="*/ 170268 h 366713"/>
                  <a:gd name="connsiteX35" fmla="*/ 304036 w 366717"/>
                  <a:gd name="connsiteY35" fmla="*/ 170268 h 366713"/>
                  <a:gd name="connsiteX36" fmla="*/ 196449 w 366717"/>
                  <a:gd name="connsiteY36" fmla="*/ 63651 h 366713"/>
                  <a:gd name="connsiteX37" fmla="*/ 174148 w 366717"/>
                  <a:gd name="connsiteY37" fmla="*/ 0 h 366713"/>
                  <a:gd name="connsiteX38" fmla="*/ 192565 w 366717"/>
                  <a:gd name="connsiteY38" fmla="*/ 0 h 366713"/>
                  <a:gd name="connsiteX39" fmla="*/ 196453 w 366717"/>
                  <a:gd name="connsiteY39" fmla="*/ 3888 h 366713"/>
                  <a:gd name="connsiteX40" fmla="*/ 196453 w 366717"/>
                  <a:gd name="connsiteY40" fmla="*/ 37334 h 366713"/>
                  <a:gd name="connsiteX41" fmla="*/ 241244 w 366717"/>
                  <a:gd name="connsiteY41" fmla="*/ 48364 h 366713"/>
                  <a:gd name="connsiteX42" fmla="*/ 287951 w 366717"/>
                  <a:gd name="connsiteY42" fmla="*/ 79854 h 366713"/>
                  <a:gd name="connsiteX43" fmla="*/ 319441 w 366717"/>
                  <a:gd name="connsiteY43" fmla="*/ 126561 h 366713"/>
                  <a:gd name="connsiteX44" fmla="*/ 330377 w 366717"/>
                  <a:gd name="connsiteY44" fmla="*/ 170259 h 366713"/>
                  <a:gd name="connsiteX45" fmla="*/ 362828 w 366717"/>
                  <a:gd name="connsiteY45" fmla="*/ 170259 h 366713"/>
                  <a:gd name="connsiteX46" fmla="*/ 366717 w 366717"/>
                  <a:gd name="connsiteY46" fmla="*/ 174148 h 366713"/>
                  <a:gd name="connsiteX47" fmla="*/ 366717 w 366717"/>
                  <a:gd name="connsiteY47" fmla="*/ 192565 h 366713"/>
                  <a:gd name="connsiteX48" fmla="*/ 362828 w 366717"/>
                  <a:gd name="connsiteY48" fmla="*/ 196453 h 366713"/>
                  <a:gd name="connsiteX49" fmla="*/ 330446 w 366717"/>
                  <a:gd name="connsiteY49" fmla="*/ 196453 h 366713"/>
                  <a:gd name="connsiteX50" fmla="*/ 319441 w 366717"/>
                  <a:gd name="connsiteY50" fmla="*/ 240970 h 366713"/>
                  <a:gd name="connsiteX51" fmla="*/ 287951 w 366717"/>
                  <a:gd name="connsiteY51" fmla="*/ 287677 h 366713"/>
                  <a:gd name="connsiteX52" fmla="*/ 241244 w 366717"/>
                  <a:gd name="connsiteY52" fmla="*/ 319167 h 366713"/>
                  <a:gd name="connsiteX53" fmla="*/ 196453 w 366717"/>
                  <a:gd name="connsiteY53" fmla="*/ 330197 h 366713"/>
                  <a:gd name="connsiteX54" fmla="*/ 196453 w 366717"/>
                  <a:gd name="connsiteY54" fmla="*/ 362824 h 366713"/>
                  <a:gd name="connsiteX55" fmla="*/ 192565 w 366717"/>
                  <a:gd name="connsiteY55" fmla="*/ 366713 h 366713"/>
                  <a:gd name="connsiteX56" fmla="*/ 174148 w 366717"/>
                  <a:gd name="connsiteY56" fmla="*/ 366713 h 366713"/>
                  <a:gd name="connsiteX57" fmla="*/ 170259 w 366717"/>
                  <a:gd name="connsiteY57" fmla="*/ 362824 h 366713"/>
                  <a:gd name="connsiteX58" fmla="*/ 170259 w 366717"/>
                  <a:gd name="connsiteY58" fmla="*/ 330078 h 366713"/>
                  <a:gd name="connsiteX59" fmla="*/ 126835 w 366717"/>
                  <a:gd name="connsiteY59" fmla="*/ 319167 h 366713"/>
                  <a:gd name="connsiteX60" fmla="*/ 80128 w 366717"/>
                  <a:gd name="connsiteY60" fmla="*/ 287677 h 366713"/>
                  <a:gd name="connsiteX61" fmla="*/ 48639 w 366717"/>
                  <a:gd name="connsiteY61" fmla="*/ 240970 h 366713"/>
                  <a:gd name="connsiteX62" fmla="*/ 37633 w 366717"/>
                  <a:gd name="connsiteY62" fmla="*/ 196453 h 366713"/>
                  <a:gd name="connsiteX63" fmla="*/ 3888 w 366717"/>
                  <a:gd name="connsiteY63" fmla="*/ 196453 h 366713"/>
                  <a:gd name="connsiteX64" fmla="*/ 0 w 366717"/>
                  <a:gd name="connsiteY64" fmla="*/ 192565 h 366713"/>
                  <a:gd name="connsiteX65" fmla="*/ 0 w 366717"/>
                  <a:gd name="connsiteY65" fmla="*/ 174148 h 366713"/>
                  <a:gd name="connsiteX66" fmla="*/ 3888 w 366717"/>
                  <a:gd name="connsiteY66" fmla="*/ 170259 h 366713"/>
                  <a:gd name="connsiteX67" fmla="*/ 37703 w 366717"/>
                  <a:gd name="connsiteY67" fmla="*/ 170259 h 366713"/>
                  <a:gd name="connsiteX68" fmla="*/ 48639 w 366717"/>
                  <a:gd name="connsiteY68" fmla="*/ 126561 h 366713"/>
                  <a:gd name="connsiteX69" fmla="*/ 80128 w 366717"/>
                  <a:gd name="connsiteY69" fmla="*/ 79854 h 366713"/>
                  <a:gd name="connsiteX70" fmla="*/ 126835 w 366717"/>
                  <a:gd name="connsiteY70" fmla="*/ 48364 h 366713"/>
                  <a:gd name="connsiteX71" fmla="*/ 170259 w 366717"/>
                  <a:gd name="connsiteY71" fmla="*/ 37453 h 366713"/>
                  <a:gd name="connsiteX72" fmla="*/ 170259 w 366717"/>
                  <a:gd name="connsiteY72" fmla="*/ 3888 h 366713"/>
                  <a:gd name="connsiteX73" fmla="*/ 174148 w 366717"/>
                  <a:gd name="connsiteY73" fmla="*/ 0 h 366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</a:cxnLst>
                <a:rect l="l" t="t" r="r" b="b"/>
                <a:pathLst>
                  <a:path w="366717" h="366713">
                    <a:moveTo>
                      <a:pt x="184040" y="157687"/>
                    </a:moveTo>
                    <a:cubicBezTo>
                      <a:pt x="169658" y="157687"/>
                      <a:pt x="157961" y="169388"/>
                      <a:pt x="157961" y="183766"/>
                    </a:cubicBezTo>
                    <a:cubicBezTo>
                      <a:pt x="157961" y="198144"/>
                      <a:pt x="169662" y="209845"/>
                      <a:pt x="184040" y="209845"/>
                    </a:cubicBezTo>
                    <a:cubicBezTo>
                      <a:pt x="198418" y="209845"/>
                      <a:pt x="210119" y="198144"/>
                      <a:pt x="210119" y="183766"/>
                    </a:cubicBezTo>
                    <a:cubicBezTo>
                      <a:pt x="210119" y="169388"/>
                      <a:pt x="198422" y="157687"/>
                      <a:pt x="184040" y="157687"/>
                    </a:cubicBezTo>
                    <a:close/>
                    <a:moveTo>
                      <a:pt x="184040" y="131497"/>
                    </a:moveTo>
                    <a:cubicBezTo>
                      <a:pt x="212861" y="131497"/>
                      <a:pt x="236313" y="154949"/>
                      <a:pt x="236313" y="183770"/>
                    </a:cubicBezTo>
                    <a:cubicBezTo>
                      <a:pt x="236313" y="212591"/>
                      <a:pt x="212865" y="236043"/>
                      <a:pt x="184040" y="236043"/>
                    </a:cubicBezTo>
                    <a:cubicBezTo>
                      <a:pt x="155214" y="236043"/>
                      <a:pt x="131767" y="212591"/>
                      <a:pt x="131767" y="183770"/>
                    </a:cubicBezTo>
                    <a:cubicBezTo>
                      <a:pt x="131767" y="154949"/>
                      <a:pt x="155219" y="131497"/>
                      <a:pt x="184040" y="131497"/>
                    </a:cubicBezTo>
                    <a:close/>
                    <a:moveTo>
                      <a:pt x="196449" y="63651"/>
                    </a:moveTo>
                    <a:lnTo>
                      <a:pt x="196449" y="95828"/>
                    </a:lnTo>
                    <a:cubicBezTo>
                      <a:pt x="196449" y="98128"/>
                      <a:pt x="194460" y="99913"/>
                      <a:pt x="192168" y="99692"/>
                    </a:cubicBezTo>
                    <a:cubicBezTo>
                      <a:pt x="186325" y="99126"/>
                      <a:pt x="180439" y="99172"/>
                      <a:pt x="174606" y="99827"/>
                    </a:cubicBezTo>
                    <a:cubicBezTo>
                      <a:pt x="172293" y="100085"/>
                      <a:pt x="170259" y="98296"/>
                      <a:pt x="170259" y="95967"/>
                    </a:cubicBezTo>
                    <a:lnTo>
                      <a:pt x="170259" y="63802"/>
                    </a:lnTo>
                    <a:cubicBezTo>
                      <a:pt x="114573" y="70154"/>
                      <a:pt x="70269" y="114536"/>
                      <a:pt x="64040" y="170263"/>
                    </a:cubicBezTo>
                    <a:lnTo>
                      <a:pt x="96205" y="170263"/>
                    </a:lnTo>
                    <a:cubicBezTo>
                      <a:pt x="98529" y="170263"/>
                      <a:pt x="100318" y="172289"/>
                      <a:pt x="100064" y="174602"/>
                    </a:cubicBezTo>
                    <a:cubicBezTo>
                      <a:pt x="99737" y="177614"/>
                      <a:pt x="99565" y="180671"/>
                      <a:pt x="99565" y="183770"/>
                    </a:cubicBezTo>
                    <a:cubicBezTo>
                      <a:pt x="99565" y="186602"/>
                      <a:pt x="99708" y="189405"/>
                      <a:pt x="99982" y="192168"/>
                    </a:cubicBezTo>
                    <a:cubicBezTo>
                      <a:pt x="100212" y="194464"/>
                      <a:pt x="98423" y="196457"/>
                      <a:pt x="96119" y="196457"/>
                    </a:cubicBezTo>
                    <a:lnTo>
                      <a:pt x="63950" y="196457"/>
                    </a:lnTo>
                    <a:cubicBezTo>
                      <a:pt x="69835" y="252569"/>
                      <a:pt x="114303" y="297356"/>
                      <a:pt x="170263" y="303741"/>
                    </a:cubicBezTo>
                    <a:lnTo>
                      <a:pt x="170263" y="271576"/>
                    </a:lnTo>
                    <a:cubicBezTo>
                      <a:pt x="170263" y="269247"/>
                      <a:pt x="172293" y="267459"/>
                      <a:pt x="174610" y="267717"/>
                    </a:cubicBezTo>
                    <a:cubicBezTo>
                      <a:pt x="180443" y="268372"/>
                      <a:pt x="186329" y="268418"/>
                      <a:pt x="192172" y="267852"/>
                    </a:cubicBezTo>
                    <a:cubicBezTo>
                      <a:pt x="194464" y="267631"/>
                      <a:pt x="196453" y="269411"/>
                      <a:pt x="196453" y="271715"/>
                    </a:cubicBezTo>
                    <a:lnTo>
                      <a:pt x="196453" y="303893"/>
                    </a:lnTo>
                    <a:cubicBezTo>
                      <a:pt x="253060" y="298085"/>
                      <a:pt x="298199" y="253019"/>
                      <a:pt x="304130" y="196461"/>
                    </a:cubicBezTo>
                    <a:lnTo>
                      <a:pt x="271961" y="196461"/>
                    </a:lnTo>
                    <a:cubicBezTo>
                      <a:pt x="269656" y="196461"/>
                      <a:pt x="267868" y="194468"/>
                      <a:pt x="268097" y="192172"/>
                    </a:cubicBezTo>
                    <a:cubicBezTo>
                      <a:pt x="268375" y="189409"/>
                      <a:pt x="268515" y="186606"/>
                      <a:pt x="268515" y="183774"/>
                    </a:cubicBezTo>
                    <a:cubicBezTo>
                      <a:pt x="268515" y="180675"/>
                      <a:pt x="268343" y="177618"/>
                      <a:pt x="268015" y="174606"/>
                    </a:cubicBezTo>
                    <a:cubicBezTo>
                      <a:pt x="267762" y="172293"/>
                      <a:pt x="269550" y="170268"/>
                      <a:pt x="271875" y="170268"/>
                    </a:cubicBezTo>
                    <a:lnTo>
                      <a:pt x="304036" y="170268"/>
                    </a:lnTo>
                    <a:cubicBezTo>
                      <a:pt x="297753" y="114090"/>
                      <a:pt x="252778" y="69430"/>
                      <a:pt x="196449" y="63651"/>
                    </a:cubicBezTo>
                    <a:close/>
                    <a:moveTo>
                      <a:pt x="174148" y="0"/>
                    </a:moveTo>
                    <a:lnTo>
                      <a:pt x="192565" y="0"/>
                    </a:lnTo>
                    <a:cubicBezTo>
                      <a:pt x="194714" y="0"/>
                      <a:pt x="196453" y="1739"/>
                      <a:pt x="196453" y="3888"/>
                    </a:cubicBezTo>
                    <a:lnTo>
                      <a:pt x="196453" y="37334"/>
                    </a:lnTo>
                    <a:cubicBezTo>
                      <a:pt x="211907" y="38619"/>
                      <a:pt x="226928" y="42307"/>
                      <a:pt x="241244" y="48364"/>
                    </a:cubicBezTo>
                    <a:cubicBezTo>
                      <a:pt x="258745" y="55768"/>
                      <a:pt x="274461" y="66364"/>
                      <a:pt x="287951" y="79854"/>
                    </a:cubicBezTo>
                    <a:cubicBezTo>
                      <a:pt x="301445" y="93344"/>
                      <a:pt x="312037" y="109060"/>
                      <a:pt x="319441" y="126561"/>
                    </a:cubicBezTo>
                    <a:cubicBezTo>
                      <a:pt x="325355" y="140542"/>
                      <a:pt x="329010" y="155190"/>
                      <a:pt x="330377" y="170259"/>
                    </a:cubicBezTo>
                    <a:lnTo>
                      <a:pt x="362828" y="170259"/>
                    </a:lnTo>
                    <a:cubicBezTo>
                      <a:pt x="364973" y="170259"/>
                      <a:pt x="366717" y="171999"/>
                      <a:pt x="366717" y="174148"/>
                    </a:cubicBezTo>
                    <a:lnTo>
                      <a:pt x="366717" y="192565"/>
                    </a:lnTo>
                    <a:cubicBezTo>
                      <a:pt x="366717" y="194714"/>
                      <a:pt x="364977" y="196453"/>
                      <a:pt x="362828" y="196453"/>
                    </a:cubicBezTo>
                    <a:lnTo>
                      <a:pt x="330446" y="196453"/>
                    </a:lnTo>
                    <a:cubicBezTo>
                      <a:pt x="329141" y="211809"/>
                      <a:pt x="325461" y="226736"/>
                      <a:pt x="319441" y="240970"/>
                    </a:cubicBezTo>
                    <a:cubicBezTo>
                      <a:pt x="312037" y="258471"/>
                      <a:pt x="301441" y="274187"/>
                      <a:pt x="287951" y="287677"/>
                    </a:cubicBezTo>
                    <a:cubicBezTo>
                      <a:pt x="274461" y="301171"/>
                      <a:pt x="258745" y="311763"/>
                      <a:pt x="241244" y="319167"/>
                    </a:cubicBezTo>
                    <a:cubicBezTo>
                      <a:pt x="226924" y="325224"/>
                      <a:pt x="211907" y="328912"/>
                      <a:pt x="196453" y="330197"/>
                    </a:cubicBezTo>
                    <a:lnTo>
                      <a:pt x="196453" y="362824"/>
                    </a:lnTo>
                    <a:cubicBezTo>
                      <a:pt x="196453" y="364973"/>
                      <a:pt x="194714" y="366713"/>
                      <a:pt x="192565" y="366713"/>
                    </a:cubicBezTo>
                    <a:lnTo>
                      <a:pt x="174148" y="366713"/>
                    </a:lnTo>
                    <a:cubicBezTo>
                      <a:pt x="171999" y="366713"/>
                      <a:pt x="170259" y="364973"/>
                      <a:pt x="170259" y="362824"/>
                    </a:cubicBezTo>
                    <a:lnTo>
                      <a:pt x="170259" y="330078"/>
                    </a:lnTo>
                    <a:cubicBezTo>
                      <a:pt x="155288" y="328691"/>
                      <a:pt x="140730" y="325044"/>
                      <a:pt x="126835" y="319167"/>
                    </a:cubicBezTo>
                    <a:cubicBezTo>
                      <a:pt x="109334" y="311763"/>
                      <a:pt x="93622" y="301167"/>
                      <a:pt x="80128" y="287677"/>
                    </a:cubicBezTo>
                    <a:cubicBezTo>
                      <a:pt x="66634" y="274187"/>
                      <a:pt x="56042" y="258471"/>
                      <a:pt x="48639" y="240970"/>
                    </a:cubicBezTo>
                    <a:cubicBezTo>
                      <a:pt x="42618" y="226736"/>
                      <a:pt x="38939" y="211809"/>
                      <a:pt x="37633" y="196453"/>
                    </a:cubicBezTo>
                    <a:lnTo>
                      <a:pt x="3888" y="196453"/>
                    </a:lnTo>
                    <a:cubicBezTo>
                      <a:pt x="1739" y="196453"/>
                      <a:pt x="0" y="194714"/>
                      <a:pt x="0" y="192565"/>
                    </a:cubicBezTo>
                    <a:lnTo>
                      <a:pt x="0" y="174148"/>
                    </a:lnTo>
                    <a:cubicBezTo>
                      <a:pt x="0" y="171999"/>
                      <a:pt x="1739" y="170259"/>
                      <a:pt x="3888" y="170259"/>
                    </a:cubicBezTo>
                    <a:lnTo>
                      <a:pt x="37703" y="170259"/>
                    </a:lnTo>
                    <a:cubicBezTo>
                      <a:pt x="39070" y="155190"/>
                      <a:pt x="42724" y="140542"/>
                      <a:pt x="48639" y="126561"/>
                    </a:cubicBezTo>
                    <a:cubicBezTo>
                      <a:pt x="56042" y="109060"/>
                      <a:pt x="66639" y="93348"/>
                      <a:pt x="80128" y="79854"/>
                    </a:cubicBezTo>
                    <a:cubicBezTo>
                      <a:pt x="93618" y="66360"/>
                      <a:pt x="109334" y="55768"/>
                      <a:pt x="126835" y="48364"/>
                    </a:cubicBezTo>
                    <a:cubicBezTo>
                      <a:pt x="140730" y="42487"/>
                      <a:pt x="155288" y="38840"/>
                      <a:pt x="170259" y="37453"/>
                    </a:cubicBezTo>
                    <a:lnTo>
                      <a:pt x="170259" y="3888"/>
                    </a:lnTo>
                    <a:cubicBezTo>
                      <a:pt x="170259" y="1739"/>
                      <a:pt x="171999" y="0"/>
                      <a:pt x="174148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409" cap="flat">
                <a:solidFill>
                  <a:srgbClr val="A6A6A6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sz="2800" dirty="0"/>
              </a:p>
            </p:txBody>
          </p:sp>
        </p:grpSp>
        <p:grpSp>
          <p:nvGrpSpPr>
            <p:cNvPr id="86" name="组合 85">
              <a:extLst>
                <a:ext uri="{FF2B5EF4-FFF2-40B4-BE49-F238E27FC236}">
                  <a16:creationId xmlns:a16="http://schemas.microsoft.com/office/drawing/2014/main" id="{E2496336-E96D-D4E8-F1AC-845426D7D863}"/>
                </a:ext>
              </a:extLst>
            </p:cNvPr>
            <p:cNvGrpSpPr/>
            <p:nvPr/>
          </p:nvGrpSpPr>
          <p:grpSpPr>
            <a:xfrm>
              <a:off x="5817708" y="1543806"/>
              <a:ext cx="556581" cy="664779"/>
              <a:chOff x="5817708" y="1543806"/>
              <a:chExt cx="556581" cy="664779"/>
            </a:xfrm>
          </p:grpSpPr>
          <p:sp>
            <p:nvSpPr>
              <p:cNvPr id="90" name="图形 11">
                <a:extLst>
                  <a:ext uri="{FF2B5EF4-FFF2-40B4-BE49-F238E27FC236}">
                    <a16:creationId xmlns:a16="http://schemas.microsoft.com/office/drawing/2014/main" id="{B094770F-5B8F-FFDB-27E4-F8D1AAA07DB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17708" y="1543806"/>
                <a:ext cx="556581" cy="664779"/>
              </a:xfrm>
              <a:custGeom>
                <a:avLst/>
                <a:gdLst>
                  <a:gd name="connsiteX0" fmla="*/ 0 w 1638300"/>
                  <a:gd name="connsiteY0" fmla="*/ 526733 h 1852612"/>
                  <a:gd name="connsiteX1" fmla="*/ 0 w 1638300"/>
                  <a:gd name="connsiteY1" fmla="*/ 1325880 h 1852612"/>
                  <a:gd name="connsiteX2" fmla="*/ 63818 w 1638300"/>
                  <a:gd name="connsiteY2" fmla="*/ 1436370 h 1852612"/>
                  <a:gd name="connsiteX3" fmla="*/ 755333 w 1638300"/>
                  <a:gd name="connsiteY3" fmla="*/ 1835468 h 1852612"/>
                  <a:gd name="connsiteX4" fmla="*/ 882968 w 1638300"/>
                  <a:gd name="connsiteY4" fmla="*/ 1835468 h 1852612"/>
                  <a:gd name="connsiteX5" fmla="*/ 1574483 w 1638300"/>
                  <a:gd name="connsiteY5" fmla="*/ 1436370 h 1852612"/>
                  <a:gd name="connsiteX6" fmla="*/ 1638300 w 1638300"/>
                  <a:gd name="connsiteY6" fmla="*/ 1325880 h 1852612"/>
                  <a:gd name="connsiteX7" fmla="*/ 1638300 w 1638300"/>
                  <a:gd name="connsiteY7" fmla="*/ 526733 h 1852612"/>
                  <a:gd name="connsiteX8" fmla="*/ 1574483 w 1638300"/>
                  <a:gd name="connsiteY8" fmla="*/ 416243 h 1852612"/>
                  <a:gd name="connsiteX9" fmla="*/ 882968 w 1638300"/>
                  <a:gd name="connsiteY9" fmla="*/ 17145 h 1852612"/>
                  <a:gd name="connsiteX10" fmla="*/ 755333 w 1638300"/>
                  <a:gd name="connsiteY10" fmla="*/ 17145 h 1852612"/>
                  <a:gd name="connsiteX11" fmla="*/ 63818 w 1638300"/>
                  <a:gd name="connsiteY11" fmla="*/ 416243 h 1852612"/>
                  <a:gd name="connsiteX12" fmla="*/ 0 w 1638300"/>
                  <a:gd name="connsiteY12" fmla="*/ 526733 h 1852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38300" h="1852612">
                    <a:moveTo>
                      <a:pt x="0" y="526733"/>
                    </a:moveTo>
                    <a:lnTo>
                      <a:pt x="0" y="1325880"/>
                    </a:lnTo>
                    <a:cubicBezTo>
                      <a:pt x="0" y="1371600"/>
                      <a:pt x="23813" y="1413510"/>
                      <a:pt x="63818" y="1436370"/>
                    </a:cubicBezTo>
                    <a:lnTo>
                      <a:pt x="755333" y="1835468"/>
                    </a:lnTo>
                    <a:cubicBezTo>
                      <a:pt x="794385" y="1858328"/>
                      <a:pt x="842963" y="1858328"/>
                      <a:pt x="882968" y="1835468"/>
                    </a:cubicBezTo>
                    <a:lnTo>
                      <a:pt x="1574483" y="1436370"/>
                    </a:lnTo>
                    <a:cubicBezTo>
                      <a:pt x="1613535" y="1413510"/>
                      <a:pt x="1638300" y="1371600"/>
                      <a:pt x="1638300" y="1325880"/>
                    </a:cubicBezTo>
                    <a:lnTo>
                      <a:pt x="1638300" y="526733"/>
                    </a:lnTo>
                    <a:cubicBezTo>
                      <a:pt x="1638300" y="481013"/>
                      <a:pt x="1614488" y="439103"/>
                      <a:pt x="1574483" y="416243"/>
                    </a:cubicBezTo>
                    <a:lnTo>
                      <a:pt x="882968" y="17145"/>
                    </a:lnTo>
                    <a:cubicBezTo>
                      <a:pt x="843915" y="-5715"/>
                      <a:pt x="795338" y="-5715"/>
                      <a:pt x="755333" y="17145"/>
                    </a:cubicBezTo>
                    <a:lnTo>
                      <a:pt x="63818" y="416243"/>
                    </a:lnTo>
                    <a:cubicBezTo>
                      <a:pt x="23813" y="439103"/>
                      <a:pt x="0" y="481013"/>
                      <a:pt x="0" y="526733"/>
                    </a:cubicBezTo>
                    <a:close/>
                  </a:path>
                </a:pathLst>
              </a:custGeom>
              <a:solidFill>
                <a:srgbClr val="4373CC"/>
              </a:solidFill>
              <a:ln w="63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0" dist="63500" dir="5400000" algn="t" rotWithShape="0">
                  <a:schemeClr val="tx1">
                    <a:alpha val="5000"/>
                  </a:schemeClr>
                </a:outerShdw>
              </a:effectLst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buClr>
                    <a:srgbClr val="FFCC00"/>
                  </a:buClr>
                  <a:buSzPct val="80000"/>
                </a:pPr>
                <a:endParaRPr lang="en-US" altLang="zh-CN" sz="2800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1" name="任意多边形: 形状 40">
                <a:extLst>
                  <a:ext uri="{FF2B5EF4-FFF2-40B4-BE49-F238E27FC236}">
                    <a16:creationId xmlns:a16="http://schemas.microsoft.com/office/drawing/2014/main" id="{799B4B37-1DF5-0789-DBCA-6CCF2011069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64550" y="1722704"/>
                <a:ext cx="262896" cy="306984"/>
              </a:xfrm>
              <a:custGeom>
                <a:avLst/>
                <a:gdLst>
                  <a:gd name="connsiteX0" fmla="*/ 351511 w 379092"/>
                  <a:gd name="connsiteY0" fmla="*/ 206420 h 419100"/>
                  <a:gd name="connsiteX1" fmla="*/ 370928 w 379092"/>
                  <a:gd name="connsiteY1" fmla="*/ 104722 h 419100"/>
                  <a:gd name="connsiteX2" fmla="*/ 293473 w 379092"/>
                  <a:gd name="connsiteY2" fmla="*/ 69549 h 419100"/>
                  <a:gd name="connsiteX3" fmla="*/ 269389 w 379092"/>
                  <a:gd name="connsiteY3" fmla="*/ 71247 h 419100"/>
                  <a:gd name="connsiteX4" fmla="*/ 189547 w 379092"/>
                  <a:gd name="connsiteY4" fmla="*/ 0 h 419100"/>
                  <a:gd name="connsiteX5" fmla="*/ 109653 w 379092"/>
                  <a:gd name="connsiteY5" fmla="*/ 71247 h 419100"/>
                  <a:gd name="connsiteX6" fmla="*/ 85621 w 379092"/>
                  <a:gd name="connsiteY6" fmla="*/ 69549 h 419100"/>
                  <a:gd name="connsiteX7" fmla="*/ 8167 w 379092"/>
                  <a:gd name="connsiteY7" fmla="*/ 104722 h 419100"/>
                  <a:gd name="connsiteX8" fmla="*/ 27531 w 379092"/>
                  <a:gd name="connsiteY8" fmla="*/ 206420 h 419100"/>
                  <a:gd name="connsiteX9" fmla="*/ 29918 w 379092"/>
                  <a:gd name="connsiteY9" fmla="*/ 209444 h 419100"/>
                  <a:gd name="connsiteX10" fmla="*/ 8167 w 379092"/>
                  <a:gd name="connsiteY10" fmla="*/ 314166 h 419100"/>
                  <a:gd name="connsiteX11" fmla="*/ 85621 w 379092"/>
                  <a:gd name="connsiteY11" fmla="*/ 349338 h 419100"/>
                  <a:gd name="connsiteX12" fmla="*/ 109653 w 379092"/>
                  <a:gd name="connsiteY12" fmla="*/ 347641 h 419100"/>
                  <a:gd name="connsiteX13" fmla="*/ 189547 w 379092"/>
                  <a:gd name="connsiteY13" fmla="*/ 419100 h 419100"/>
                  <a:gd name="connsiteX14" fmla="*/ 269389 w 379092"/>
                  <a:gd name="connsiteY14" fmla="*/ 347853 h 419100"/>
                  <a:gd name="connsiteX15" fmla="*/ 293473 w 379092"/>
                  <a:gd name="connsiteY15" fmla="*/ 349551 h 419100"/>
                  <a:gd name="connsiteX16" fmla="*/ 370928 w 379092"/>
                  <a:gd name="connsiteY16" fmla="*/ 314378 h 419100"/>
                  <a:gd name="connsiteX17" fmla="*/ 349177 w 379092"/>
                  <a:gd name="connsiteY17" fmla="*/ 209656 h 419100"/>
                  <a:gd name="connsiteX18" fmla="*/ 351511 w 379092"/>
                  <a:gd name="connsiteY18" fmla="*/ 206420 h 419100"/>
                  <a:gd name="connsiteX19" fmla="*/ 293473 w 379092"/>
                  <a:gd name="connsiteY19" fmla="*/ 90504 h 419100"/>
                  <a:gd name="connsiteX20" fmla="*/ 352784 w 379092"/>
                  <a:gd name="connsiteY20" fmla="*/ 115173 h 419100"/>
                  <a:gd name="connsiteX21" fmla="*/ 335543 w 379092"/>
                  <a:gd name="connsiteY21" fmla="*/ 192680 h 419100"/>
                  <a:gd name="connsiteX22" fmla="*/ 290396 w 379092"/>
                  <a:gd name="connsiteY22" fmla="*/ 151247 h 419100"/>
                  <a:gd name="connsiteX23" fmla="*/ 277081 w 379092"/>
                  <a:gd name="connsiteY23" fmla="*/ 91353 h 419100"/>
                  <a:gd name="connsiteX24" fmla="*/ 293473 w 379092"/>
                  <a:gd name="connsiteY24" fmla="*/ 90504 h 419100"/>
                  <a:gd name="connsiteX25" fmla="*/ 231457 w 379092"/>
                  <a:gd name="connsiteY25" fmla="*/ 282017 h 419100"/>
                  <a:gd name="connsiteX26" fmla="*/ 189547 w 379092"/>
                  <a:gd name="connsiteY26" fmla="*/ 303237 h 419100"/>
                  <a:gd name="connsiteX27" fmla="*/ 147637 w 379092"/>
                  <a:gd name="connsiteY27" fmla="*/ 282017 h 419100"/>
                  <a:gd name="connsiteX28" fmla="*/ 108486 w 379092"/>
                  <a:gd name="connsiteY28" fmla="*/ 256235 h 419100"/>
                  <a:gd name="connsiteX29" fmla="*/ 108486 w 379092"/>
                  <a:gd name="connsiteY29" fmla="*/ 162653 h 419100"/>
                  <a:gd name="connsiteX30" fmla="*/ 189547 w 379092"/>
                  <a:gd name="connsiteY30" fmla="*/ 115810 h 419100"/>
                  <a:gd name="connsiteX31" fmla="*/ 231457 w 379092"/>
                  <a:gd name="connsiteY31" fmla="*/ 137030 h 419100"/>
                  <a:gd name="connsiteX32" fmla="*/ 270556 w 379092"/>
                  <a:gd name="connsiteY32" fmla="*/ 162653 h 419100"/>
                  <a:gd name="connsiteX33" fmla="*/ 273261 w 379092"/>
                  <a:gd name="connsiteY33" fmla="*/ 209444 h 419100"/>
                  <a:gd name="connsiteX34" fmla="*/ 270556 w 379092"/>
                  <a:gd name="connsiteY34" fmla="*/ 256235 h 419100"/>
                  <a:gd name="connsiteX35" fmla="*/ 231457 w 379092"/>
                  <a:gd name="connsiteY35" fmla="*/ 282017 h 419100"/>
                  <a:gd name="connsiteX36" fmla="*/ 266312 w 379092"/>
                  <a:gd name="connsiteY36" fmla="*/ 284882 h 419100"/>
                  <a:gd name="connsiteX37" fmla="*/ 255702 w 379092"/>
                  <a:gd name="connsiteY37" fmla="*/ 324299 h 419100"/>
                  <a:gd name="connsiteX38" fmla="*/ 216444 w 379092"/>
                  <a:gd name="connsiteY38" fmla="*/ 313689 h 419100"/>
                  <a:gd name="connsiteX39" fmla="*/ 241749 w 379092"/>
                  <a:gd name="connsiteY39" fmla="*/ 300267 h 419100"/>
                  <a:gd name="connsiteX40" fmla="*/ 266312 w 379092"/>
                  <a:gd name="connsiteY40" fmla="*/ 284882 h 419100"/>
                  <a:gd name="connsiteX41" fmla="*/ 162492 w 379092"/>
                  <a:gd name="connsiteY41" fmla="*/ 313582 h 419100"/>
                  <a:gd name="connsiteX42" fmla="*/ 123234 w 379092"/>
                  <a:gd name="connsiteY42" fmla="*/ 324192 h 419100"/>
                  <a:gd name="connsiteX43" fmla="*/ 112624 w 379092"/>
                  <a:gd name="connsiteY43" fmla="*/ 284776 h 419100"/>
                  <a:gd name="connsiteX44" fmla="*/ 137027 w 379092"/>
                  <a:gd name="connsiteY44" fmla="*/ 300054 h 419100"/>
                  <a:gd name="connsiteX45" fmla="*/ 162492 w 379092"/>
                  <a:gd name="connsiteY45" fmla="*/ 313582 h 419100"/>
                  <a:gd name="connsiteX46" fmla="*/ 85834 w 379092"/>
                  <a:gd name="connsiteY46" fmla="*/ 238197 h 419100"/>
                  <a:gd name="connsiteX47" fmla="*/ 56921 w 379092"/>
                  <a:gd name="connsiteY47" fmla="*/ 209444 h 419100"/>
                  <a:gd name="connsiteX48" fmla="*/ 85834 w 379092"/>
                  <a:gd name="connsiteY48" fmla="*/ 180691 h 419100"/>
                  <a:gd name="connsiteX49" fmla="*/ 84825 w 379092"/>
                  <a:gd name="connsiteY49" fmla="*/ 209444 h 419100"/>
                  <a:gd name="connsiteX50" fmla="*/ 85834 w 379092"/>
                  <a:gd name="connsiteY50" fmla="*/ 238197 h 419100"/>
                  <a:gd name="connsiteX51" fmla="*/ 112783 w 379092"/>
                  <a:gd name="connsiteY51" fmla="*/ 134006 h 419100"/>
                  <a:gd name="connsiteX52" fmla="*/ 123393 w 379092"/>
                  <a:gd name="connsiteY52" fmla="*/ 94589 h 419100"/>
                  <a:gd name="connsiteX53" fmla="*/ 162651 w 379092"/>
                  <a:gd name="connsiteY53" fmla="*/ 105199 h 419100"/>
                  <a:gd name="connsiteX54" fmla="*/ 137346 w 379092"/>
                  <a:gd name="connsiteY54" fmla="*/ 118674 h 419100"/>
                  <a:gd name="connsiteX55" fmla="*/ 112783 w 379092"/>
                  <a:gd name="connsiteY55" fmla="*/ 134006 h 419100"/>
                  <a:gd name="connsiteX56" fmla="*/ 216603 w 379092"/>
                  <a:gd name="connsiteY56" fmla="*/ 105305 h 419100"/>
                  <a:gd name="connsiteX57" fmla="*/ 255861 w 379092"/>
                  <a:gd name="connsiteY57" fmla="*/ 94695 h 419100"/>
                  <a:gd name="connsiteX58" fmla="*/ 266471 w 379092"/>
                  <a:gd name="connsiteY58" fmla="*/ 134112 h 419100"/>
                  <a:gd name="connsiteX59" fmla="*/ 242067 w 379092"/>
                  <a:gd name="connsiteY59" fmla="*/ 118886 h 419100"/>
                  <a:gd name="connsiteX60" fmla="*/ 216603 w 379092"/>
                  <a:gd name="connsiteY60" fmla="*/ 105305 h 419100"/>
                  <a:gd name="connsiteX61" fmla="*/ 293261 w 379092"/>
                  <a:gd name="connsiteY61" fmla="*/ 180691 h 419100"/>
                  <a:gd name="connsiteX62" fmla="*/ 322174 w 379092"/>
                  <a:gd name="connsiteY62" fmla="*/ 209444 h 419100"/>
                  <a:gd name="connsiteX63" fmla="*/ 293261 w 379092"/>
                  <a:gd name="connsiteY63" fmla="*/ 238197 h 419100"/>
                  <a:gd name="connsiteX64" fmla="*/ 294269 w 379092"/>
                  <a:gd name="connsiteY64" fmla="*/ 209444 h 419100"/>
                  <a:gd name="connsiteX65" fmla="*/ 293261 w 379092"/>
                  <a:gd name="connsiteY65" fmla="*/ 180691 h 419100"/>
                  <a:gd name="connsiteX66" fmla="*/ 189547 w 379092"/>
                  <a:gd name="connsiteY66" fmla="*/ 21220 h 419100"/>
                  <a:gd name="connsiteX67" fmla="*/ 247903 w 379092"/>
                  <a:gd name="connsiteY67" fmla="*/ 75120 h 419100"/>
                  <a:gd name="connsiteX68" fmla="*/ 189547 w 379092"/>
                  <a:gd name="connsiteY68" fmla="*/ 93422 h 419100"/>
                  <a:gd name="connsiteX69" fmla="*/ 131192 w 379092"/>
                  <a:gd name="connsiteY69" fmla="*/ 75120 h 419100"/>
                  <a:gd name="connsiteX70" fmla="*/ 189547 w 379092"/>
                  <a:gd name="connsiteY70" fmla="*/ 21220 h 419100"/>
                  <a:gd name="connsiteX71" fmla="*/ 26523 w 379092"/>
                  <a:gd name="connsiteY71" fmla="*/ 115173 h 419100"/>
                  <a:gd name="connsiteX72" fmla="*/ 85834 w 379092"/>
                  <a:gd name="connsiteY72" fmla="*/ 90504 h 419100"/>
                  <a:gd name="connsiteX73" fmla="*/ 102226 w 379092"/>
                  <a:gd name="connsiteY73" fmla="*/ 91353 h 419100"/>
                  <a:gd name="connsiteX74" fmla="*/ 88910 w 379092"/>
                  <a:gd name="connsiteY74" fmla="*/ 151247 h 419100"/>
                  <a:gd name="connsiteX75" fmla="*/ 43499 w 379092"/>
                  <a:gd name="connsiteY75" fmla="*/ 192680 h 419100"/>
                  <a:gd name="connsiteX76" fmla="*/ 26523 w 379092"/>
                  <a:gd name="connsiteY76" fmla="*/ 115173 h 419100"/>
                  <a:gd name="connsiteX77" fmla="*/ 85621 w 379092"/>
                  <a:gd name="connsiteY77" fmla="*/ 328383 h 419100"/>
                  <a:gd name="connsiteX78" fmla="*/ 26311 w 379092"/>
                  <a:gd name="connsiteY78" fmla="*/ 303715 h 419100"/>
                  <a:gd name="connsiteX79" fmla="*/ 43658 w 379092"/>
                  <a:gd name="connsiteY79" fmla="*/ 226049 h 419100"/>
                  <a:gd name="connsiteX80" fmla="*/ 88698 w 379092"/>
                  <a:gd name="connsiteY80" fmla="*/ 267694 h 419100"/>
                  <a:gd name="connsiteX81" fmla="*/ 102014 w 379092"/>
                  <a:gd name="connsiteY81" fmla="*/ 327534 h 419100"/>
                  <a:gd name="connsiteX82" fmla="*/ 85621 w 379092"/>
                  <a:gd name="connsiteY82" fmla="*/ 328383 h 419100"/>
                  <a:gd name="connsiteX83" fmla="*/ 189547 w 379092"/>
                  <a:gd name="connsiteY83" fmla="*/ 397880 h 419100"/>
                  <a:gd name="connsiteX84" fmla="*/ 131192 w 379092"/>
                  <a:gd name="connsiteY84" fmla="*/ 344033 h 419100"/>
                  <a:gd name="connsiteX85" fmla="*/ 189547 w 379092"/>
                  <a:gd name="connsiteY85" fmla="*/ 325678 h 419100"/>
                  <a:gd name="connsiteX86" fmla="*/ 247903 w 379092"/>
                  <a:gd name="connsiteY86" fmla="*/ 344033 h 419100"/>
                  <a:gd name="connsiteX87" fmla="*/ 189547 w 379092"/>
                  <a:gd name="connsiteY87" fmla="*/ 397880 h 419100"/>
                  <a:gd name="connsiteX88" fmla="*/ 352784 w 379092"/>
                  <a:gd name="connsiteY88" fmla="*/ 303715 h 419100"/>
                  <a:gd name="connsiteX89" fmla="*/ 293473 w 379092"/>
                  <a:gd name="connsiteY89" fmla="*/ 328383 h 419100"/>
                  <a:gd name="connsiteX90" fmla="*/ 277081 w 379092"/>
                  <a:gd name="connsiteY90" fmla="*/ 327534 h 419100"/>
                  <a:gd name="connsiteX91" fmla="*/ 290396 w 379092"/>
                  <a:gd name="connsiteY91" fmla="*/ 267694 h 419100"/>
                  <a:gd name="connsiteX92" fmla="*/ 335437 w 379092"/>
                  <a:gd name="connsiteY92" fmla="*/ 226049 h 419100"/>
                  <a:gd name="connsiteX93" fmla="*/ 352784 w 379092"/>
                  <a:gd name="connsiteY93" fmla="*/ 303715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</a:cxnLst>
                <a:rect l="l" t="t" r="r" b="b"/>
                <a:pathLst>
                  <a:path w="379092" h="419100">
                    <a:moveTo>
                      <a:pt x="351511" y="206420"/>
                    </a:moveTo>
                    <a:cubicBezTo>
                      <a:pt x="379628" y="167799"/>
                      <a:pt x="386524" y="131725"/>
                      <a:pt x="370928" y="104722"/>
                    </a:cubicBezTo>
                    <a:cubicBezTo>
                      <a:pt x="361643" y="88807"/>
                      <a:pt x="340688" y="69549"/>
                      <a:pt x="293473" y="69549"/>
                    </a:cubicBezTo>
                    <a:cubicBezTo>
                      <a:pt x="285418" y="69634"/>
                      <a:pt x="277376" y="70200"/>
                      <a:pt x="269389" y="71247"/>
                    </a:cubicBezTo>
                    <a:cubicBezTo>
                      <a:pt x="250503" y="27162"/>
                      <a:pt x="222280" y="0"/>
                      <a:pt x="189547" y="0"/>
                    </a:cubicBezTo>
                    <a:cubicBezTo>
                      <a:pt x="156815" y="0"/>
                      <a:pt x="128592" y="27162"/>
                      <a:pt x="109653" y="71247"/>
                    </a:cubicBezTo>
                    <a:cubicBezTo>
                      <a:pt x="101684" y="70200"/>
                      <a:pt x="93658" y="69634"/>
                      <a:pt x="85621" y="69549"/>
                    </a:cubicBezTo>
                    <a:cubicBezTo>
                      <a:pt x="38353" y="69549"/>
                      <a:pt x="17398" y="88701"/>
                      <a:pt x="8167" y="104722"/>
                    </a:cubicBezTo>
                    <a:cubicBezTo>
                      <a:pt x="-7430" y="131725"/>
                      <a:pt x="-533" y="167799"/>
                      <a:pt x="27531" y="206420"/>
                    </a:cubicBezTo>
                    <a:cubicBezTo>
                      <a:pt x="28274" y="207428"/>
                      <a:pt x="29122" y="208436"/>
                      <a:pt x="29918" y="209444"/>
                    </a:cubicBezTo>
                    <a:cubicBezTo>
                      <a:pt x="1165" y="247853"/>
                      <a:pt x="-8172" y="285837"/>
                      <a:pt x="8167" y="314166"/>
                    </a:cubicBezTo>
                    <a:cubicBezTo>
                      <a:pt x="17398" y="330081"/>
                      <a:pt x="38353" y="349338"/>
                      <a:pt x="85621" y="349338"/>
                    </a:cubicBezTo>
                    <a:cubicBezTo>
                      <a:pt x="93658" y="349254"/>
                      <a:pt x="101684" y="348687"/>
                      <a:pt x="109653" y="347641"/>
                    </a:cubicBezTo>
                    <a:cubicBezTo>
                      <a:pt x="128592" y="391726"/>
                      <a:pt x="156815" y="419100"/>
                      <a:pt x="189547" y="419100"/>
                    </a:cubicBezTo>
                    <a:cubicBezTo>
                      <a:pt x="222280" y="419100"/>
                      <a:pt x="250503" y="391938"/>
                      <a:pt x="269389" y="347853"/>
                    </a:cubicBezTo>
                    <a:cubicBezTo>
                      <a:pt x="277376" y="348900"/>
                      <a:pt x="285418" y="349466"/>
                      <a:pt x="293473" y="349551"/>
                    </a:cubicBezTo>
                    <a:cubicBezTo>
                      <a:pt x="340688" y="349551"/>
                      <a:pt x="361643" y="330453"/>
                      <a:pt x="370928" y="314378"/>
                    </a:cubicBezTo>
                    <a:cubicBezTo>
                      <a:pt x="387267" y="286049"/>
                      <a:pt x="377877" y="248065"/>
                      <a:pt x="349177" y="209656"/>
                    </a:cubicBezTo>
                    <a:cubicBezTo>
                      <a:pt x="350132" y="208436"/>
                      <a:pt x="350821" y="207428"/>
                      <a:pt x="351511" y="206420"/>
                    </a:cubicBezTo>
                    <a:close/>
                    <a:moveTo>
                      <a:pt x="293473" y="90504"/>
                    </a:moveTo>
                    <a:cubicBezTo>
                      <a:pt x="321696" y="90504"/>
                      <a:pt x="343182" y="98568"/>
                      <a:pt x="352784" y="115173"/>
                    </a:cubicBezTo>
                    <a:cubicBezTo>
                      <a:pt x="364190" y="134908"/>
                      <a:pt x="356710" y="162919"/>
                      <a:pt x="335543" y="192680"/>
                    </a:cubicBezTo>
                    <a:cubicBezTo>
                      <a:pt x="321804" y="177506"/>
                      <a:pt x="306691" y="163636"/>
                      <a:pt x="290396" y="151247"/>
                    </a:cubicBezTo>
                    <a:cubicBezTo>
                      <a:pt x="287784" y="130920"/>
                      <a:pt x="283327" y="110872"/>
                      <a:pt x="277081" y="91353"/>
                    </a:cubicBezTo>
                    <a:cubicBezTo>
                      <a:pt x="282757" y="90823"/>
                      <a:pt x="288222" y="90504"/>
                      <a:pt x="293473" y="90504"/>
                    </a:cubicBezTo>
                    <a:close/>
                    <a:moveTo>
                      <a:pt x="231457" y="282017"/>
                    </a:moveTo>
                    <a:cubicBezTo>
                      <a:pt x="217884" y="289848"/>
                      <a:pt x="203893" y="296932"/>
                      <a:pt x="189547" y="303237"/>
                    </a:cubicBezTo>
                    <a:cubicBezTo>
                      <a:pt x="175197" y="296943"/>
                      <a:pt x="161205" y="289858"/>
                      <a:pt x="147637" y="282017"/>
                    </a:cubicBezTo>
                    <a:cubicBezTo>
                      <a:pt x="134102" y="274184"/>
                      <a:pt x="121029" y="265575"/>
                      <a:pt x="108486" y="256235"/>
                    </a:cubicBezTo>
                    <a:cubicBezTo>
                      <a:pt x="104878" y="225145"/>
                      <a:pt x="104878" y="193743"/>
                      <a:pt x="108486" y="162653"/>
                    </a:cubicBezTo>
                    <a:cubicBezTo>
                      <a:pt x="133590" y="143936"/>
                      <a:pt x="160795" y="128215"/>
                      <a:pt x="189547" y="115810"/>
                    </a:cubicBezTo>
                    <a:cubicBezTo>
                      <a:pt x="203904" y="122092"/>
                      <a:pt x="217896" y="129177"/>
                      <a:pt x="231457" y="137030"/>
                    </a:cubicBezTo>
                    <a:cubicBezTo>
                      <a:pt x="244952" y="144845"/>
                      <a:pt x="258005" y="153399"/>
                      <a:pt x="270556" y="162653"/>
                    </a:cubicBezTo>
                    <a:cubicBezTo>
                      <a:pt x="272338" y="178187"/>
                      <a:pt x="273242" y="193808"/>
                      <a:pt x="273261" y="209444"/>
                    </a:cubicBezTo>
                    <a:cubicBezTo>
                      <a:pt x="273242" y="225079"/>
                      <a:pt x="272338" y="240701"/>
                      <a:pt x="270556" y="256235"/>
                    </a:cubicBezTo>
                    <a:cubicBezTo>
                      <a:pt x="258021" y="265561"/>
                      <a:pt x="244967" y="274169"/>
                      <a:pt x="231457" y="282017"/>
                    </a:cubicBezTo>
                    <a:close/>
                    <a:moveTo>
                      <a:pt x="266312" y="284882"/>
                    </a:moveTo>
                    <a:cubicBezTo>
                      <a:pt x="263682" y="298248"/>
                      <a:pt x="260137" y="311418"/>
                      <a:pt x="255702" y="324299"/>
                    </a:cubicBezTo>
                    <a:cubicBezTo>
                      <a:pt x="242387" y="321668"/>
                      <a:pt x="229270" y="318123"/>
                      <a:pt x="216444" y="313689"/>
                    </a:cubicBezTo>
                    <a:cubicBezTo>
                      <a:pt x="224932" y="309498"/>
                      <a:pt x="233367" y="305094"/>
                      <a:pt x="241749" y="300267"/>
                    </a:cubicBezTo>
                    <a:cubicBezTo>
                      <a:pt x="250131" y="295439"/>
                      <a:pt x="258407" y="290134"/>
                      <a:pt x="266312" y="284882"/>
                    </a:cubicBezTo>
                    <a:close/>
                    <a:moveTo>
                      <a:pt x="162492" y="313582"/>
                    </a:moveTo>
                    <a:cubicBezTo>
                      <a:pt x="149661" y="318004"/>
                      <a:pt x="136545" y="321549"/>
                      <a:pt x="123234" y="324192"/>
                    </a:cubicBezTo>
                    <a:cubicBezTo>
                      <a:pt x="118775" y="311319"/>
                      <a:pt x="115229" y="298148"/>
                      <a:pt x="112624" y="284776"/>
                    </a:cubicBezTo>
                    <a:cubicBezTo>
                      <a:pt x="120528" y="290081"/>
                      <a:pt x="128539" y="295386"/>
                      <a:pt x="137027" y="300054"/>
                    </a:cubicBezTo>
                    <a:cubicBezTo>
                      <a:pt x="145515" y="304723"/>
                      <a:pt x="153844" y="309391"/>
                      <a:pt x="162492" y="313582"/>
                    </a:cubicBezTo>
                    <a:close/>
                    <a:moveTo>
                      <a:pt x="85834" y="238197"/>
                    </a:moveTo>
                    <a:cubicBezTo>
                      <a:pt x="75547" y="229288"/>
                      <a:pt x="65887" y="219681"/>
                      <a:pt x="56921" y="209444"/>
                    </a:cubicBezTo>
                    <a:cubicBezTo>
                      <a:pt x="65900" y="199220"/>
                      <a:pt x="75560" y="189613"/>
                      <a:pt x="85834" y="180691"/>
                    </a:cubicBezTo>
                    <a:cubicBezTo>
                      <a:pt x="85250" y="190080"/>
                      <a:pt x="84825" y="199630"/>
                      <a:pt x="84825" y="209444"/>
                    </a:cubicBezTo>
                    <a:cubicBezTo>
                      <a:pt x="84825" y="219258"/>
                      <a:pt x="85250" y="228807"/>
                      <a:pt x="85834" y="238197"/>
                    </a:cubicBezTo>
                    <a:close/>
                    <a:moveTo>
                      <a:pt x="112783" y="134006"/>
                    </a:moveTo>
                    <a:cubicBezTo>
                      <a:pt x="115413" y="120639"/>
                      <a:pt x="118958" y="107470"/>
                      <a:pt x="123393" y="94589"/>
                    </a:cubicBezTo>
                    <a:cubicBezTo>
                      <a:pt x="136704" y="97233"/>
                      <a:pt x="149820" y="100778"/>
                      <a:pt x="162651" y="105199"/>
                    </a:cubicBezTo>
                    <a:cubicBezTo>
                      <a:pt x="154163" y="109390"/>
                      <a:pt x="145728" y="113793"/>
                      <a:pt x="137346" y="118674"/>
                    </a:cubicBezTo>
                    <a:cubicBezTo>
                      <a:pt x="128964" y="123555"/>
                      <a:pt x="120635" y="128807"/>
                      <a:pt x="112783" y="134006"/>
                    </a:cubicBezTo>
                    <a:close/>
                    <a:moveTo>
                      <a:pt x="216603" y="105305"/>
                    </a:moveTo>
                    <a:cubicBezTo>
                      <a:pt x="229430" y="100871"/>
                      <a:pt x="242547" y="97326"/>
                      <a:pt x="255861" y="94695"/>
                    </a:cubicBezTo>
                    <a:cubicBezTo>
                      <a:pt x="260296" y="107576"/>
                      <a:pt x="263841" y="120746"/>
                      <a:pt x="266471" y="134112"/>
                    </a:cubicBezTo>
                    <a:cubicBezTo>
                      <a:pt x="258619" y="128807"/>
                      <a:pt x="250556" y="123502"/>
                      <a:pt x="242067" y="118886"/>
                    </a:cubicBezTo>
                    <a:cubicBezTo>
                      <a:pt x="233579" y="114271"/>
                      <a:pt x="225091" y="109496"/>
                      <a:pt x="216603" y="105305"/>
                    </a:cubicBezTo>
                    <a:close/>
                    <a:moveTo>
                      <a:pt x="293261" y="180691"/>
                    </a:moveTo>
                    <a:cubicBezTo>
                      <a:pt x="303535" y="189613"/>
                      <a:pt x="313194" y="199220"/>
                      <a:pt x="322174" y="209444"/>
                    </a:cubicBezTo>
                    <a:cubicBezTo>
                      <a:pt x="313208" y="219681"/>
                      <a:pt x="303548" y="229288"/>
                      <a:pt x="293261" y="238197"/>
                    </a:cubicBezTo>
                    <a:cubicBezTo>
                      <a:pt x="293845" y="228807"/>
                      <a:pt x="294269" y="219258"/>
                      <a:pt x="294269" y="209444"/>
                    </a:cubicBezTo>
                    <a:cubicBezTo>
                      <a:pt x="294269" y="199630"/>
                      <a:pt x="293845" y="190080"/>
                      <a:pt x="293261" y="180691"/>
                    </a:cubicBezTo>
                    <a:close/>
                    <a:moveTo>
                      <a:pt x="189547" y="21220"/>
                    </a:moveTo>
                    <a:cubicBezTo>
                      <a:pt x="212359" y="21220"/>
                      <a:pt x="233049" y="41804"/>
                      <a:pt x="247903" y="75120"/>
                    </a:cubicBezTo>
                    <a:cubicBezTo>
                      <a:pt x="227937" y="79442"/>
                      <a:pt x="208406" y="85568"/>
                      <a:pt x="189547" y="93422"/>
                    </a:cubicBezTo>
                    <a:cubicBezTo>
                      <a:pt x="170691" y="85564"/>
                      <a:pt x="151159" y="79438"/>
                      <a:pt x="131192" y="75120"/>
                    </a:cubicBezTo>
                    <a:cubicBezTo>
                      <a:pt x="146046" y="41539"/>
                      <a:pt x="166736" y="21220"/>
                      <a:pt x="189547" y="21220"/>
                    </a:cubicBezTo>
                    <a:close/>
                    <a:moveTo>
                      <a:pt x="26523" y="115173"/>
                    </a:moveTo>
                    <a:cubicBezTo>
                      <a:pt x="36125" y="98568"/>
                      <a:pt x="57557" y="90504"/>
                      <a:pt x="85834" y="90504"/>
                    </a:cubicBezTo>
                    <a:cubicBezTo>
                      <a:pt x="91139" y="90504"/>
                      <a:pt x="96444" y="90823"/>
                      <a:pt x="102226" y="91353"/>
                    </a:cubicBezTo>
                    <a:cubicBezTo>
                      <a:pt x="95955" y="110866"/>
                      <a:pt x="91497" y="130916"/>
                      <a:pt x="88910" y="151247"/>
                    </a:cubicBezTo>
                    <a:cubicBezTo>
                      <a:pt x="72537" y="163640"/>
                      <a:pt x="57336" y="177509"/>
                      <a:pt x="43499" y="192680"/>
                    </a:cubicBezTo>
                    <a:cubicBezTo>
                      <a:pt x="22332" y="163025"/>
                      <a:pt x="14905" y="134908"/>
                      <a:pt x="26523" y="115173"/>
                    </a:cubicBezTo>
                    <a:close/>
                    <a:moveTo>
                      <a:pt x="85621" y="328383"/>
                    </a:moveTo>
                    <a:cubicBezTo>
                      <a:pt x="57345" y="328383"/>
                      <a:pt x="35913" y="320320"/>
                      <a:pt x="26311" y="303715"/>
                    </a:cubicBezTo>
                    <a:cubicBezTo>
                      <a:pt x="14905" y="283927"/>
                      <a:pt x="22385" y="255969"/>
                      <a:pt x="43658" y="226049"/>
                    </a:cubicBezTo>
                    <a:cubicBezTo>
                      <a:pt x="57370" y="241275"/>
                      <a:pt x="72446" y="255214"/>
                      <a:pt x="88698" y="267694"/>
                    </a:cubicBezTo>
                    <a:cubicBezTo>
                      <a:pt x="91290" y="288007"/>
                      <a:pt x="95748" y="308039"/>
                      <a:pt x="102014" y="327534"/>
                    </a:cubicBezTo>
                    <a:cubicBezTo>
                      <a:pt x="96338" y="328065"/>
                      <a:pt x="90873" y="328383"/>
                      <a:pt x="85621" y="328383"/>
                    </a:cubicBezTo>
                    <a:close/>
                    <a:moveTo>
                      <a:pt x="189547" y="397880"/>
                    </a:moveTo>
                    <a:cubicBezTo>
                      <a:pt x="166736" y="397880"/>
                      <a:pt x="146046" y="377296"/>
                      <a:pt x="131192" y="344033"/>
                    </a:cubicBezTo>
                    <a:cubicBezTo>
                      <a:pt x="151153" y="339672"/>
                      <a:pt x="170684" y="333529"/>
                      <a:pt x="189547" y="325678"/>
                    </a:cubicBezTo>
                    <a:cubicBezTo>
                      <a:pt x="208413" y="333524"/>
                      <a:pt x="227943" y="339667"/>
                      <a:pt x="247903" y="344033"/>
                    </a:cubicBezTo>
                    <a:cubicBezTo>
                      <a:pt x="233049" y="377349"/>
                      <a:pt x="212200" y="397880"/>
                      <a:pt x="189547" y="397880"/>
                    </a:cubicBezTo>
                    <a:close/>
                    <a:moveTo>
                      <a:pt x="352784" y="303715"/>
                    </a:moveTo>
                    <a:cubicBezTo>
                      <a:pt x="343182" y="320320"/>
                      <a:pt x="321696" y="328383"/>
                      <a:pt x="293473" y="328383"/>
                    </a:cubicBezTo>
                    <a:cubicBezTo>
                      <a:pt x="288168" y="328383"/>
                      <a:pt x="282863" y="328065"/>
                      <a:pt x="277081" y="327534"/>
                    </a:cubicBezTo>
                    <a:cubicBezTo>
                      <a:pt x="283322" y="308032"/>
                      <a:pt x="287779" y="288002"/>
                      <a:pt x="290396" y="267694"/>
                    </a:cubicBezTo>
                    <a:cubicBezTo>
                      <a:pt x="306648" y="255214"/>
                      <a:pt x="321725" y="241275"/>
                      <a:pt x="335437" y="226049"/>
                    </a:cubicBezTo>
                    <a:cubicBezTo>
                      <a:pt x="356710" y="255757"/>
                      <a:pt x="364190" y="283927"/>
                      <a:pt x="352784" y="303715"/>
                    </a:cubicBezTo>
                    <a:close/>
                  </a:path>
                </a:pathLst>
              </a:custGeom>
              <a:solidFill>
                <a:schemeClr val="bg1"/>
              </a:solidFill>
              <a:ln w="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sz="2800"/>
              </a:p>
            </p:txBody>
          </p:sp>
        </p:grpSp>
        <p:grpSp>
          <p:nvGrpSpPr>
            <p:cNvPr id="87" name="组合 86">
              <a:extLst>
                <a:ext uri="{FF2B5EF4-FFF2-40B4-BE49-F238E27FC236}">
                  <a16:creationId xmlns:a16="http://schemas.microsoft.com/office/drawing/2014/main" id="{520F6339-23F0-009F-9D2B-7EE0C0FEB035}"/>
                </a:ext>
              </a:extLst>
            </p:cNvPr>
            <p:cNvGrpSpPr/>
            <p:nvPr/>
          </p:nvGrpSpPr>
          <p:grpSpPr>
            <a:xfrm>
              <a:off x="5817708" y="3125322"/>
              <a:ext cx="556581" cy="664779"/>
              <a:chOff x="5817708" y="3125322"/>
              <a:chExt cx="556581" cy="664779"/>
            </a:xfrm>
          </p:grpSpPr>
          <p:sp>
            <p:nvSpPr>
              <p:cNvPr id="88" name="图形 11">
                <a:extLst>
                  <a:ext uri="{FF2B5EF4-FFF2-40B4-BE49-F238E27FC236}">
                    <a16:creationId xmlns:a16="http://schemas.microsoft.com/office/drawing/2014/main" id="{18D3BB3E-7973-3D77-34C8-A8D67CF98D5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17708" y="3125322"/>
                <a:ext cx="556581" cy="664779"/>
              </a:xfrm>
              <a:custGeom>
                <a:avLst/>
                <a:gdLst>
                  <a:gd name="connsiteX0" fmla="*/ 0 w 1638300"/>
                  <a:gd name="connsiteY0" fmla="*/ 526733 h 1852612"/>
                  <a:gd name="connsiteX1" fmla="*/ 0 w 1638300"/>
                  <a:gd name="connsiteY1" fmla="*/ 1325880 h 1852612"/>
                  <a:gd name="connsiteX2" fmla="*/ 63818 w 1638300"/>
                  <a:gd name="connsiteY2" fmla="*/ 1436370 h 1852612"/>
                  <a:gd name="connsiteX3" fmla="*/ 755333 w 1638300"/>
                  <a:gd name="connsiteY3" fmla="*/ 1835468 h 1852612"/>
                  <a:gd name="connsiteX4" fmla="*/ 882968 w 1638300"/>
                  <a:gd name="connsiteY4" fmla="*/ 1835468 h 1852612"/>
                  <a:gd name="connsiteX5" fmla="*/ 1574483 w 1638300"/>
                  <a:gd name="connsiteY5" fmla="*/ 1436370 h 1852612"/>
                  <a:gd name="connsiteX6" fmla="*/ 1638300 w 1638300"/>
                  <a:gd name="connsiteY6" fmla="*/ 1325880 h 1852612"/>
                  <a:gd name="connsiteX7" fmla="*/ 1638300 w 1638300"/>
                  <a:gd name="connsiteY7" fmla="*/ 526733 h 1852612"/>
                  <a:gd name="connsiteX8" fmla="*/ 1574483 w 1638300"/>
                  <a:gd name="connsiteY8" fmla="*/ 416243 h 1852612"/>
                  <a:gd name="connsiteX9" fmla="*/ 882968 w 1638300"/>
                  <a:gd name="connsiteY9" fmla="*/ 17145 h 1852612"/>
                  <a:gd name="connsiteX10" fmla="*/ 755333 w 1638300"/>
                  <a:gd name="connsiteY10" fmla="*/ 17145 h 1852612"/>
                  <a:gd name="connsiteX11" fmla="*/ 63818 w 1638300"/>
                  <a:gd name="connsiteY11" fmla="*/ 416243 h 1852612"/>
                  <a:gd name="connsiteX12" fmla="*/ 0 w 1638300"/>
                  <a:gd name="connsiteY12" fmla="*/ 526733 h 1852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38300" h="1852612">
                    <a:moveTo>
                      <a:pt x="0" y="526733"/>
                    </a:moveTo>
                    <a:lnTo>
                      <a:pt x="0" y="1325880"/>
                    </a:lnTo>
                    <a:cubicBezTo>
                      <a:pt x="0" y="1371600"/>
                      <a:pt x="23813" y="1413510"/>
                      <a:pt x="63818" y="1436370"/>
                    </a:cubicBezTo>
                    <a:lnTo>
                      <a:pt x="755333" y="1835468"/>
                    </a:lnTo>
                    <a:cubicBezTo>
                      <a:pt x="794385" y="1858328"/>
                      <a:pt x="842963" y="1858328"/>
                      <a:pt x="882968" y="1835468"/>
                    </a:cubicBezTo>
                    <a:lnTo>
                      <a:pt x="1574483" y="1436370"/>
                    </a:lnTo>
                    <a:cubicBezTo>
                      <a:pt x="1613535" y="1413510"/>
                      <a:pt x="1638300" y="1371600"/>
                      <a:pt x="1638300" y="1325880"/>
                    </a:cubicBezTo>
                    <a:lnTo>
                      <a:pt x="1638300" y="526733"/>
                    </a:lnTo>
                    <a:cubicBezTo>
                      <a:pt x="1638300" y="481013"/>
                      <a:pt x="1614488" y="439103"/>
                      <a:pt x="1574483" y="416243"/>
                    </a:cubicBezTo>
                    <a:lnTo>
                      <a:pt x="882968" y="17145"/>
                    </a:lnTo>
                    <a:cubicBezTo>
                      <a:pt x="843915" y="-5715"/>
                      <a:pt x="795338" y="-5715"/>
                      <a:pt x="755333" y="17145"/>
                    </a:cubicBezTo>
                    <a:lnTo>
                      <a:pt x="63818" y="416243"/>
                    </a:lnTo>
                    <a:cubicBezTo>
                      <a:pt x="23813" y="439103"/>
                      <a:pt x="0" y="481013"/>
                      <a:pt x="0" y="52673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0" dist="63500" dir="5400000" algn="t" rotWithShape="0">
                  <a:schemeClr val="tx1">
                    <a:alpha val="5000"/>
                  </a:schemeClr>
                </a:outerShdw>
              </a:effectLst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0"/>
                  </a:spcBef>
                  <a:buClr>
                    <a:srgbClr val="FFCC00"/>
                  </a:buClr>
                  <a:buSzPct val="80000"/>
                </a:pPr>
                <a:endParaRPr lang="en-US" altLang="zh-CN" sz="2800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9" name="任意多边形: 形状 88">
                <a:extLst>
                  <a:ext uri="{FF2B5EF4-FFF2-40B4-BE49-F238E27FC236}">
                    <a16:creationId xmlns:a16="http://schemas.microsoft.com/office/drawing/2014/main" id="{DE83440F-787C-9C1C-0571-904E19FDC15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89789" y="3333066"/>
                <a:ext cx="212418" cy="249292"/>
              </a:xfrm>
              <a:custGeom>
                <a:avLst/>
                <a:gdLst>
                  <a:gd name="connsiteX0" fmla="*/ 72033 w 294680"/>
                  <a:gd name="connsiteY0" fmla="*/ 242292 h 327422"/>
                  <a:gd name="connsiteX1" fmla="*/ 222647 w 294680"/>
                  <a:gd name="connsiteY1" fmla="*/ 242292 h 327422"/>
                  <a:gd name="connsiteX2" fmla="*/ 235744 w 294680"/>
                  <a:gd name="connsiteY2" fmla="*/ 255389 h 327422"/>
                  <a:gd name="connsiteX3" fmla="*/ 222647 w 294680"/>
                  <a:gd name="connsiteY3" fmla="*/ 268485 h 327422"/>
                  <a:gd name="connsiteX4" fmla="*/ 72033 w 294680"/>
                  <a:gd name="connsiteY4" fmla="*/ 268485 h 327422"/>
                  <a:gd name="connsiteX5" fmla="*/ 58936 w 294680"/>
                  <a:gd name="connsiteY5" fmla="*/ 255389 h 327422"/>
                  <a:gd name="connsiteX6" fmla="*/ 72033 w 294680"/>
                  <a:gd name="connsiteY6" fmla="*/ 242292 h 327422"/>
                  <a:gd name="connsiteX7" fmla="*/ 72033 w 294680"/>
                  <a:gd name="connsiteY7" fmla="*/ 186630 h 327422"/>
                  <a:gd name="connsiteX8" fmla="*/ 222647 w 294680"/>
                  <a:gd name="connsiteY8" fmla="*/ 186630 h 327422"/>
                  <a:gd name="connsiteX9" fmla="*/ 235744 w 294680"/>
                  <a:gd name="connsiteY9" fmla="*/ 199727 h 327422"/>
                  <a:gd name="connsiteX10" fmla="*/ 222647 w 294680"/>
                  <a:gd name="connsiteY10" fmla="*/ 212824 h 327422"/>
                  <a:gd name="connsiteX11" fmla="*/ 72033 w 294680"/>
                  <a:gd name="connsiteY11" fmla="*/ 212824 h 327422"/>
                  <a:gd name="connsiteX12" fmla="*/ 58936 w 294680"/>
                  <a:gd name="connsiteY12" fmla="*/ 199727 h 327422"/>
                  <a:gd name="connsiteX13" fmla="*/ 72033 w 294680"/>
                  <a:gd name="connsiteY13" fmla="*/ 186630 h 327422"/>
                  <a:gd name="connsiteX14" fmla="*/ 85130 w 294680"/>
                  <a:gd name="connsiteY14" fmla="*/ 85130 h 327422"/>
                  <a:gd name="connsiteX15" fmla="*/ 85130 w 294680"/>
                  <a:gd name="connsiteY15" fmla="*/ 130969 h 327422"/>
                  <a:gd name="connsiteX16" fmla="*/ 130969 w 294680"/>
                  <a:gd name="connsiteY16" fmla="*/ 130969 h 327422"/>
                  <a:gd name="connsiteX17" fmla="*/ 130969 w 294680"/>
                  <a:gd name="connsiteY17" fmla="*/ 85130 h 327422"/>
                  <a:gd name="connsiteX18" fmla="*/ 72033 w 294680"/>
                  <a:gd name="connsiteY18" fmla="*/ 58936 h 327422"/>
                  <a:gd name="connsiteX19" fmla="*/ 144066 w 294680"/>
                  <a:gd name="connsiteY19" fmla="*/ 58936 h 327422"/>
                  <a:gd name="connsiteX20" fmla="*/ 157163 w 294680"/>
                  <a:gd name="connsiteY20" fmla="*/ 72033 h 327422"/>
                  <a:gd name="connsiteX21" fmla="*/ 157163 w 294680"/>
                  <a:gd name="connsiteY21" fmla="*/ 144066 h 327422"/>
                  <a:gd name="connsiteX22" fmla="*/ 144066 w 294680"/>
                  <a:gd name="connsiteY22" fmla="*/ 157163 h 327422"/>
                  <a:gd name="connsiteX23" fmla="*/ 72033 w 294680"/>
                  <a:gd name="connsiteY23" fmla="*/ 157163 h 327422"/>
                  <a:gd name="connsiteX24" fmla="*/ 58936 w 294680"/>
                  <a:gd name="connsiteY24" fmla="*/ 144066 h 327422"/>
                  <a:gd name="connsiteX25" fmla="*/ 58936 w 294680"/>
                  <a:gd name="connsiteY25" fmla="*/ 72033 h 327422"/>
                  <a:gd name="connsiteX26" fmla="*/ 72033 w 294680"/>
                  <a:gd name="connsiteY26" fmla="*/ 58936 h 327422"/>
                  <a:gd name="connsiteX27" fmla="*/ 39291 w 294680"/>
                  <a:gd name="connsiteY27" fmla="*/ 26194 h 327422"/>
                  <a:gd name="connsiteX28" fmla="*/ 26194 w 294680"/>
                  <a:gd name="connsiteY28" fmla="*/ 39291 h 327422"/>
                  <a:gd name="connsiteX29" fmla="*/ 26194 w 294680"/>
                  <a:gd name="connsiteY29" fmla="*/ 288131 h 327422"/>
                  <a:gd name="connsiteX30" fmla="*/ 39291 w 294680"/>
                  <a:gd name="connsiteY30" fmla="*/ 301228 h 327422"/>
                  <a:gd name="connsiteX31" fmla="*/ 255389 w 294680"/>
                  <a:gd name="connsiteY31" fmla="*/ 301228 h 327422"/>
                  <a:gd name="connsiteX32" fmla="*/ 268486 w 294680"/>
                  <a:gd name="connsiteY32" fmla="*/ 288131 h 327422"/>
                  <a:gd name="connsiteX33" fmla="*/ 268486 w 294680"/>
                  <a:gd name="connsiteY33" fmla="*/ 39291 h 327422"/>
                  <a:gd name="connsiteX34" fmla="*/ 255389 w 294680"/>
                  <a:gd name="connsiteY34" fmla="*/ 26194 h 327422"/>
                  <a:gd name="connsiteX35" fmla="*/ 39291 w 294680"/>
                  <a:gd name="connsiteY35" fmla="*/ 0 h 327422"/>
                  <a:gd name="connsiteX36" fmla="*/ 255389 w 294680"/>
                  <a:gd name="connsiteY36" fmla="*/ 0 h 327422"/>
                  <a:gd name="connsiteX37" fmla="*/ 294680 w 294680"/>
                  <a:gd name="connsiteY37" fmla="*/ 39291 h 327422"/>
                  <a:gd name="connsiteX38" fmla="*/ 294680 w 294680"/>
                  <a:gd name="connsiteY38" fmla="*/ 288131 h 327422"/>
                  <a:gd name="connsiteX39" fmla="*/ 255389 w 294680"/>
                  <a:gd name="connsiteY39" fmla="*/ 327422 h 327422"/>
                  <a:gd name="connsiteX40" fmla="*/ 39291 w 294680"/>
                  <a:gd name="connsiteY40" fmla="*/ 327422 h 327422"/>
                  <a:gd name="connsiteX41" fmla="*/ 0 w 294680"/>
                  <a:gd name="connsiteY41" fmla="*/ 288131 h 327422"/>
                  <a:gd name="connsiteX42" fmla="*/ 0 w 294680"/>
                  <a:gd name="connsiteY42" fmla="*/ 39291 h 327422"/>
                  <a:gd name="connsiteX43" fmla="*/ 39291 w 294680"/>
                  <a:gd name="connsiteY43" fmla="*/ 0 h 3274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94680" h="327422">
                    <a:moveTo>
                      <a:pt x="72033" y="242292"/>
                    </a:moveTo>
                    <a:lnTo>
                      <a:pt x="222647" y="242292"/>
                    </a:lnTo>
                    <a:cubicBezTo>
                      <a:pt x="229850" y="242292"/>
                      <a:pt x="235744" y="248185"/>
                      <a:pt x="235744" y="255389"/>
                    </a:cubicBezTo>
                    <a:cubicBezTo>
                      <a:pt x="235744" y="262592"/>
                      <a:pt x="229850" y="268485"/>
                      <a:pt x="222647" y="268485"/>
                    </a:cubicBezTo>
                    <a:lnTo>
                      <a:pt x="72033" y="268485"/>
                    </a:lnTo>
                    <a:cubicBezTo>
                      <a:pt x="64830" y="268485"/>
                      <a:pt x="58936" y="262592"/>
                      <a:pt x="58936" y="255389"/>
                    </a:cubicBezTo>
                    <a:cubicBezTo>
                      <a:pt x="58936" y="248185"/>
                      <a:pt x="64830" y="242292"/>
                      <a:pt x="72033" y="242292"/>
                    </a:cubicBezTo>
                    <a:close/>
                    <a:moveTo>
                      <a:pt x="72033" y="186630"/>
                    </a:moveTo>
                    <a:lnTo>
                      <a:pt x="222647" y="186630"/>
                    </a:lnTo>
                    <a:cubicBezTo>
                      <a:pt x="229850" y="186630"/>
                      <a:pt x="235744" y="192524"/>
                      <a:pt x="235744" y="199727"/>
                    </a:cubicBezTo>
                    <a:cubicBezTo>
                      <a:pt x="235744" y="206930"/>
                      <a:pt x="229850" y="212824"/>
                      <a:pt x="222647" y="212824"/>
                    </a:cubicBezTo>
                    <a:lnTo>
                      <a:pt x="72033" y="212824"/>
                    </a:lnTo>
                    <a:cubicBezTo>
                      <a:pt x="64830" y="212824"/>
                      <a:pt x="58936" y="206930"/>
                      <a:pt x="58936" y="199727"/>
                    </a:cubicBezTo>
                    <a:cubicBezTo>
                      <a:pt x="58936" y="192524"/>
                      <a:pt x="64830" y="186630"/>
                      <a:pt x="72033" y="186630"/>
                    </a:cubicBezTo>
                    <a:close/>
                    <a:moveTo>
                      <a:pt x="85130" y="85130"/>
                    </a:moveTo>
                    <a:lnTo>
                      <a:pt x="85130" y="130969"/>
                    </a:lnTo>
                    <a:lnTo>
                      <a:pt x="130969" y="130969"/>
                    </a:lnTo>
                    <a:lnTo>
                      <a:pt x="130969" y="85130"/>
                    </a:lnTo>
                    <a:close/>
                    <a:moveTo>
                      <a:pt x="72033" y="58936"/>
                    </a:moveTo>
                    <a:lnTo>
                      <a:pt x="144066" y="58936"/>
                    </a:lnTo>
                    <a:cubicBezTo>
                      <a:pt x="151269" y="58936"/>
                      <a:pt x="157163" y="64830"/>
                      <a:pt x="157163" y="72033"/>
                    </a:cubicBezTo>
                    <a:lnTo>
                      <a:pt x="157163" y="144066"/>
                    </a:lnTo>
                    <a:cubicBezTo>
                      <a:pt x="157163" y="151269"/>
                      <a:pt x="151269" y="157163"/>
                      <a:pt x="144066" y="157163"/>
                    </a:cubicBezTo>
                    <a:lnTo>
                      <a:pt x="72033" y="157163"/>
                    </a:lnTo>
                    <a:cubicBezTo>
                      <a:pt x="64830" y="157163"/>
                      <a:pt x="58936" y="151269"/>
                      <a:pt x="58936" y="144066"/>
                    </a:cubicBezTo>
                    <a:lnTo>
                      <a:pt x="58936" y="72033"/>
                    </a:lnTo>
                    <a:cubicBezTo>
                      <a:pt x="58936" y="64830"/>
                      <a:pt x="64830" y="58936"/>
                      <a:pt x="72033" y="58936"/>
                    </a:cubicBezTo>
                    <a:close/>
                    <a:moveTo>
                      <a:pt x="39291" y="26194"/>
                    </a:moveTo>
                    <a:cubicBezTo>
                      <a:pt x="32210" y="26194"/>
                      <a:pt x="26194" y="32210"/>
                      <a:pt x="26194" y="39291"/>
                    </a:cubicBezTo>
                    <a:lnTo>
                      <a:pt x="26194" y="288131"/>
                    </a:lnTo>
                    <a:cubicBezTo>
                      <a:pt x="26194" y="295212"/>
                      <a:pt x="32210" y="301228"/>
                      <a:pt x="39291" y="301228"/>
                    </a:cubicBezTo>
                    <a:lnTo>
                      <a:pt x="255389" y="301228"/>
                    </a:lnTo>
                    <a:cubicBezTo>
                      <a:pt x="262470" y="301228"/>
                      <a:pt x="268486" y="295212"/>
                      <a:pt x="268486" y="288131"/>
                    </a:cubicBezTo>
                    <a:lnTo>
                      <a:pt x="268486" y="39291"/>
                    </a:lnTo>
                    <a:cubicBezTo>
                      <a:pt x="268486" y="32210"/>
                      <a:pt x="262470" y="26194"/>
                      <a:pt x="255389" y="26194"/>
                    </a:cubicBezTo>
                    <a:close/>
                    <a:moveTo>
                      <a:pt x="39291" y="0"/>
                    </a:moveTo>
                    <a:lnTo>
                      <a:pt x="255389" y="0"/>
                    </a:lnTo>
                    <a:cubicBezTo>
                      <a:pt x="276999" y="0"/>
                      <a:pt x="294680" y="17681"/>
                      <a:pt x="294680" y="39291"/>
                    </a:cubicBezTo>
                    <a:lnTo>
                      <a:pt x="294680" y="288131"/>
                    </a:lnTo>
                    <a:cubicBezTo>
                      <a:pt x="294680" y="309741"/>
                      <a:pt x="276999" y="327422"/>
                      <a:pt x="255389" y="327422"/>
                    </a:cubicBezTo>
                    <a:lnTo>
                      <a:pt x="39291" y="327422"/>
                    </a:lnTo>
                    <a:cubicBezTo>
                      <a:pt x="17681" y="327422"/>
                      <a:pt x="0" y="309741"/>
                      <a:pt x="0" y="288131"/>
                    </a:cubicBezTo>
                    <a:lnTo>
                      <a:pt x="0" y="39291"/>
                    </a:lnTo>
                    <a:cubicBezTo>
                      <a:pt x="0" y="17681"/>
                      <a:pt x="17681" y="0"/>
                      <a:pt x="39291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0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2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93739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EEBF30CE-F342-4931-AD26-A09F804E28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FFI</a:t>
            </a:r>
            <a:r>
              <a:rPr lang="zh-CN" altLang="en-US" dirty="0"/>
              <a:t>的流行与跨语言内存管理需求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889FBFA-330E-4BB3-A362-7CAA33F397F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采用某种编程语言的因素</a:t>
            </a:r>
            <a:endParaRPr lang="en-US" altLang="zh-CN" dirty="0"/>
          </a:p>
          <a:p>
            <a:pPr lvl="1"/>
            <a:r>
              <a:rPr lang="zh-CN" altLang="en-US" dirty="0"/>
              <a:t>库的数量</a:t>
            </a:r>
            <a:endParaRPr lang="en-US" altLang="zh-CN" dirty="0"/>
          </a:p>
          <a:p>
            <a:pPr lvl="1"/>
            <a:r>
              <a:rPr lang="zh-CN" altLang="en-US" dirty="0"/>
              <a:t>适用领域的多样性</a:t>
            </a:r>
            <a:endParaRPr lang="en-US" altLang="zh-CN" dirty="0"/>
          </a:p>
          <a:p>
            <a:r>
              <a:rPr lang="zh-CN" altLang="en-US" dirty="0"/>
              <a:t>外部函数接口</a:t>
            </a:r>
            <a:r>
              <a:rPr lang="en-US" altLang="zh-CN" dirty="0"/>
              <a:t>FFI</a:t>
            </a:r>
            <a:r>
              <a:rPr lang="zh-CN" altLang="en-US" dirty="0"/>
              <a:t>是很多语言提供的一个重要机制，用于</a:t>
            </a:r>
            <a:r>
              <a:rPr lang="zh-CN" altLang="en-US" dirty="0">
                <a:solidFill>
                  <a:srgbClr val="FF0000"/>
                </a:solidFill>
              </a:rPr>
              <a:t>复用其他语言编写的库</a:t>
            </a:r>
            <a:endParaRPr lang="en-US" altLang="zh-CN" dirty="0">
              <a:solidFill>
                <a:srgbClr val="FF0000"/>
              </a:solidFill>
            </a:endParaRPr>
          </a:p>
          <a:p>
            <a:pPr lvl="1"/>
            <a:r>
              <a:rPr lang="zh-CN" altLang="en-US" dirty="0"/>
              <a:t>很多语言提供了</a:t>
            </a:r>
            <a:r>
              <a:rPr lang="en-US" altLang="zh-CN" dirty="0"/>
              <a:t>C FFI</a:t>
            </a:r>
            <a:r>
              <a:rPr lang="zh-CN" altLang="en-US" dirty="0"/>
              <a:t>用于调用</a:t>
            </a:r>
            <a:r>
              <a:rPr lang="en-US" altLang="zh-CN" dirty="0"/>
              <a:t>C</a:t>
            </a:r>
            <a:r>
              <a:rPr lang="zh-CN" altLang="en-US" dirty="0"/>
              <a:t>的系统库</a:t>
            </a:r>
            <a:endParaRPr lang="en-US" altLang="zh-CN" dirty="0"/>
          </a:p>
          <a:p>
            <a:pPr lvl="1"/>
            <a:r>
              <a:rPr lang="zh-CN" altLang="en-US" dirty="0">
                <a:solidFill>
                  <a:srgbClr val="FF0000"/>
                </a:solidFill>
              </a:rPr>
              <a:t>新需求</a:t>
            </a:r>
            <a:r>
              <a:rPr lang="zh-CN" altLang="en-US" dirty="0"/>
              <a:t>：对于 </a:t>
            </a:r>
            <a:r>
              <a:rPr lang="en-US" altLang="zh-CN" dirty="0"/>
              <a:t>Python</a:t>
            </a:r>
            <a:r>
              <a:rPr lang="zh-CN" altLang="en-US" dirty="0"/>
              <a:t>，</a:t>
            </a:r>
            <a:r>
              <a:rPr lang="en-US" altLang="zh-CN" dirty="0"/>
              <a:t>JavaScript</a:t>
            </a:r>
            <a:r>
              <a:rPr lang="zh-CN" altLang="en-US" dirty="0"/>
              <a:t>语言库的调用需求</a:t>
            </a:r>
            <a:endParaRPr lang="en-US" altLang="zh-CN" dirty="0"/>
          </a:p>
          <a:p>
            <a:r>
              <a:rPr lang="zh-CN" altLang="en-US" dirty="0"/>
              <a:t>新需求引发了新问题</a:t>
            </a:r>
            <a:endParaRPr lang="en-US" altLang="zh-CN" dirty="0"/>
          </a:p>
          <a:p>
            <a:pPr lvl="1"/>
            <a:r>
              <a:rPr lang="zh-CN" altLang="en-US" dirty="0"/>
              <a:t>如何在两个都使用</a:t>
            </a:r>
            <a:r>
              <a:rPr lang="zh-CN" altLang="en-US" dirty="0">
                <a:solidFill>
                  <a:srgbClr val="FF0000"/>
                </a:solidFill>
              </a:rPr>
              <a:t>垃圾回收</a:t>
            </a:r>
            <a:r>
              <a:rPr lang="zh-CN" altLang="en-US" dirty="0"/>
              <a:t>机制管理内存的语言上管理</a:t>
            </a:r>
            <a:r>
              <a:rPr lang="zh-CN" altLang="en-US" b="1" dirty="0">
                <a:solidFill>
                  <a:srgbClr val="FF0000"/>
                </a:solidFill>
              </a:rPr>
              <a:t>跨语言内存？</a:t>
            </a:r>
            <a:endParaRPr lang="en-US" altLang="zh-CN" b="1" dirty="0">
              <a:solidFill>
                <a:srgbClr val="FF0000"/>
              </a:solidFill>
            </a:endParaRPr>
          </a:p>
          <a:p>
            <a:pPr lvl="2"/>
            <a:r>
              <a:rPr lang="zh-CN" altLang="en-US" b="1" dirty="0">
                <a:solidFill>
                  <a:srgbClr val="FF0000"/>
                </a:solidFill>
              </a:rPr>
              <a:t>跨语言循环引用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5E037F7-F1F5-4A6C-9491-0E6A83E90B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 dirty="0"/>
              <a:t>Collecting Cyclic Garbage across Foreign Function Interfaces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76127FF-E44C-4808-AA68-040C0F96DCF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247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C3FFE777-940A-4C15-9DDF-0677C10CFE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适配垃圾回收的</a:t>
            </a:r>
            <a:r>
              <a:rPr lang="en-US" altLang="zh-CN" dirty="0"/>
              <a:t>FFI</a:t>
            </a:r>
            <a:r>
              <a:rPr lang="zh-CN" altLang="en-US" dirty="0"/>
              <a:t>机制现状</a:t>
            </a:r>
            <a:r>
              <a:rPr lang="en-US" altLang="zh-CN" dirty="0"/>
              <a:t>-remote reference</a:t>
            </a:r>
            <a:r>
              <a:rPr lang="zh-CN" altLang="en-US" dirty="0"/>
              <a:t>与</a:t>
            </a:r>
            <a:r>
              <a:rPr lang="en-US" altLang="zh-CN" dirty="0"/>
              <a:t>proxy</a:t>
            </a:r>
            <a:r>
              <a:rPr lang="zh-CN" altLang="en-US" dirty="0"/>
              <a:t>对象实现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A5771FF5-49ED-43EA-8FC6-D9B2E574BF5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6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2F647AA-959C-4324-A395-29FCBCB3EA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Collecting Cyclic Garbage across Foreign Function Interfaces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内容占位符 4">
                <a:extLst>
                  <a:ext uri="{FF2B5EF4-FFF2-40B4-BE49-F238E27FC236}">
                    <a16:creationId xmlns:a16="http://schemas.microsoft.com/office/drawing/2014/main" id="{46B00459-C8B6-4F55-BF3B-6B592284695E}"/>
                  </a:ext>
                </a:extLst>
              </p:cNvPr>
              <p:cNvSpPr>
                <a:spLocks noGrp="1"/>
              </p:cNvSpPr>
              <p:nvPr>
                <p:ph sz="quarter" idx="11"/>
              </p:nvPr>
            </p:nvSpPr>
            <p:spPr>
              <a:xfrm>
                <a:off x="479290" y="993589"/>
                <a:ext cx="11597095" cy="5362764"/>
              </a:xfrm>
            </p:spPr>
            <p:txBody>
              <a:bodyPr/>
              <a:lstStyle/>
              <a:p>
                <a:r>
                  <a:rPr lang="en-US" altLang="zh-CN" dirty="0"/>
                  <a:t>remote reference</a:t>
                </a:r>
                <a:r>
                  <a:rPr lang="zh-CN" altLang="en-US" dirty="0"/>
                  <a:t>表示</a:t>
                </a:r>
                <a:r>
                  <a:rPr lang="en-US" altLang="zh-CN" dirty="0"/>
                  <a:t>obj in A</a:t>
                </a:r>
                <a14:m>
                  <m:oMath xmlns:m="http://schemas.openxmlformats.org/officeDocument/2006/math">
                    <m:r>
                      <a:rPr lang="zh-CN" altLang="en-US" i="1" dirty="0">
                        <a:latin typeface="Cambria Math" panose="02040503050406030204" pitchFamily="18" charset="0"/>
                      </a:rPr>
                      <m:t>对</m:t>
                    </m:r>
                  </m:oMath>
                </a14:m>
                <a:r>
                  <a:rPr lang="en-US" altLang="zh-CN" dirty="0"/>
                  <a:t>obj in B</a:t>
                </a:r>
                <a:r>
                  <a:rPr lang="zh-CN" altLang="en-US" dirty="0"/>
                  <a:t>的引用</a:t>
                </a:r>
                <a:endParaRPr lang="en-US" altLang="zh-CN" dirty="0"/>
              </a:p>
              <a:p>
                <a:r>
                  <a:rPr lang="zh-CN" altLang="en-US" dirty="0">
                    <a:solidFill>
                      <a:srgbClr val="FF0000"/>
                    </a:solidFill>
                  </a:rPr>
                  <a:t>逻辑上</a:t>
                </a:r>
                <a:r>
                  <a:rPr lang="zh-CN" altLang="en-US" dirty="0"/>
                  <a:t>的</a:t>
                </a:r>
                <a:r>
                  <a:rPr lang="en-US" altLang="zh-CN" dirty="0"/>
                  <a:t>remote reference</a:t>
                </a:r>
                <a:r>
                  <a:rPr lang="zh-CN" altLang="en-US" dirty="0"/>
                  <a:t>的</a:t>
                </a:r>
                <a:r>
                  <a:rPr lang="zh-CN" altLang="en-US" dirty="0">
                    <a:solidFill>
                      <a:srgbClr val="FF0000"/>
                    </a:solidFill>
                  </a:rPr>
                  <a:t>物理</a:t>
                </a:r>
                <a:r>
                  <a:rPr lang="zh-CN" altLang="en-US" dirty="0"/>
                  <a:t>实现方式：</a:t>
                </a:r>
                <a:r>
                  <a:rPr lang="en-US" altLang="zh-CN" dirty="0"/>
                  <a:t>proxy</a:t>
                </a:r>
                <a:r>
                  <a:rPr lang="zh-CN" altLang="en-US" dirty="0"/>
                  <a:t>对象，真实对象代理</a:t>
                </a:r>
                <a:endParaRPr lang="en-US" altLang="zh-CN" dirty="0"/>
              </a:p>
              <a:p>
                <a:r>
                  <a:rPr lang="en-US" altLang="zh-CN" dirty="0"/>
                  <a:t>proxy</a:t>
                </a:r>
                <a:r>
                  <a:rPr lang="zh-CN" altLang="en-US" dirty="0"/>
                  <a:t>对象是</a:t>
                </a:r>
                <a:r>
                  <a:rPr lang="en-US" altLang="zh-CN" dirty="0"/>
                  <a:t>remote reference</a:t>
                </a:r>
                <a:r>
                  <a:rPr lang="zh-CN" altLang="en-US" dirty="0"/>
                  <a:t>所引用的真实对象</a:t>
                </a:r>
                <a:r>
                  <a:rPr lang="zh-CN" altLang="en-US" b="1" dirty="0">
                    <a:solidFill>
                      <a:srgbClr val="FF0000"/>
                    </a:solidFill>
                  </a:rPr>
                  <a:t>在外部语言中的代理</a:t>
                </a:r>
                <a:endParaRPr lang="en-US" altLang="zh-CN" b="1" dirty="0">
                  <a:solidFill>
                    <a:srgbClr val="FF0000"/>
                  </a:solidFill>
                </a:endParaRPr>
              </a:p>
              <a:p>
                <a:r>
                  <a:rPr lang="en-US" altLang="zh-CN" dirty="0"/>
                  <a:t>obj in A</a:t>
                </a:r>
                <a:r>
                  <a:rPr lang="zh-CN" altLang="en-US" dirty="0"/>
                  <a:t>访问</a:t>
                </a:r>
                <a:r>
                  <a:rPr lang="en-US" altLang="zh-CN" dirty="0"/>
                  <a:t>proxy in A</a:t>
                </a:r>
                <a:r>
                  <a:rPr lang="zh-CN" altLang="en-US" dirty="0"/>
                  <a:t>，会实际访问</a:t>
                </a:r>
                <a:r>
                  <a:rPr lang="en-US" altLang="zh-CN" dirty="0"/>
                  <a:t>obj in B</a:t>
                </a:r>
              </a:p>
              <a:p>
                <a:pPr lvl="1"/>
                <a:r>
                  <a:rPr lang="zh-CN" altLang="en-US" dirty="0"/>
                  <a:t>图中对象</a:t>
                </a:r>
                <a:r>
                  <a:rPr lang="en-US" altLang="zh-CN" dirty="0"/>
                  <a:t>A</a:t>
                </a:r>
                <a:r>
                  <a:rPr lang="zh-CN" altLang="en-US" dirty="0"/>
                  <a:t>通过对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dirty="0" smtClean="0">
                        <a:latin typeface="Cambria Math" panose="02040503050406030204" pitchFamily="18" charset="0"/>
                      </a:rPr>
                      <m:t>proxy</m:t>
                    </m:r>
                    <m:r>
                      <a:rPr lang="en-US" altLang="zh-CN" b="0" i="0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i="1" dirty="0">
                            <a:latin typeface="Cambria Math" panose="02040503050406030204" pitchFamily="18" charset="0"/>
                          </a:rPr>
                          <m:t>p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b="0" i="0" dirty="0" smtClean="0">
                            <a:latin typeface="Cambria Math" panose="02040503050406030204" pitchFamily="18" charset="0"/>
                          </a:rPr>
                          <m:t>B</m:t>
                        </m:r>
                      </m:sub>
                    </m:sSub>
                  </m:oMath>
                </a14:m>
                <a:r>
                  <a:rPr lang="zh-CN" altLang="en-US" dirty="0"/>
                  <a:t>的访问实现对</a:t>
                </a:r>
                <a:r>
                  <a:rPr lang="en-US" altLang="zh-CN" dirty="0"/>
                  <a:t>Host</a:t>
                </a:r>
                <a:r>
                  <a:rPr lang="zh-CN" altLang="en-US" dirty="0"/>
                  <a:t>侧</a:t>
                </a:r>
                <a:r>
                  <a:rPr lang="en-US" altLang="zh-CN" dirty="0"/>
                  <a:t>B</a:t>
                </a:r>
                <a:r>
                  <a:rPr lang="zh-CN" altLang="en-US" dirty="0"/>
                  <a:t>对象的访问以及方法调用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5" name="内容占位符 4">
                <a:extLst>
                  <a:ext uri="{FF2B5EF4-FFF2-40B4-BE49-F238E27FC236}">
                    <a16:creationId xmlns:a16="http://schemas.microsoft.com/office/drawing/2014/main" id="{46B00459-C8B6-4F55-BF3B-6B59228469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xfrm>
                <a:off x="479290" y="993589"/>
                <a:ext cx="11597095" cy="5362764"/>
              </a:xfrm>
              <a:blipFill>
                <a:blip r:embed="rId3"/>
                <a:stretch>
                  <a:fillRect l="-946" t="-568" r="-4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组合 9">
            <a:extLst>
              <a:ext uri="{FF2B5EF4-FFF2-40B4-BE49-F238E27FC236}">
                <a16:creationId xmlns:a16="http://schemas.microsoft.com/office/drawing/2014/main" id="{D9A1A846-E8B9-4434-87A9-88F368936B87}"/>
              </a:ext>
            </a:extLst>
          </p:cNvPr>
          <p:cNvGrpSpPr/>
          <p:nvPr/>
        </p:nvGrpSpPr>
        <p:grpSpPr>
          <a:xfrm>
            <a:off x="3099976" y="3963379"/>
            <a:ext cx="5992047" cy="2472348"/>
            <a:chOff x="2757442" y="3195214"/>
            <a:chExt cx="6677115" cy="2755011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B3168AD0-A985-483D-A67A-2076317D87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7442" y="3195214"/>
              <a:ext cx="6677115" cy="2755011"/>
            </a:xfrm>
            <a:prstGeom prst="rect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AE079BE5-CF56-4C85-85B2-533DB1949157}"/>
                </a:ext>
              </a:extLst>
            </p:cNvPr>
            <p:cNvSpPr txBox="1"/>
            <p:nvPr/>
          </p:nvSpPr>
          <p:spPr>
            <a:xfrm>
              <a:off x="4027271" y="5259385"/>
              <a:ext cx="8899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Host</a:t>
              </a:r>
              <a:r>
                <a:rPr lang="zh-CN" altLang="en-US" dirty="0"/>
                <a:t>侧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6D2F16F1-E238-4F14-9AD6-698A693E9026}"/>
                </a:ext>
              </a:extLst>
            </p:cNvPr>
            <p:cNvSpPr txBox="1"/>
            <p:nvPr/>
          </p:nvSpPr>
          <p:spPr>
            <a:xfrm>
              <a:off x="7274745" y="5259385"/>
              <a:ext cx="1491896" cy="4115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外部语言侧</a:t>
              </a:r>
            </a:p>
          </p:txBody>
        </p:sp>
      </p:grpSp>
      <p:sp>
        <p:nvSpPr>
          <p:cNvPr id="14" name="矩形 13">
            <a:extLst>
              <a:ext uri="{FF2B5EF4-FFF2-40B4-BE49-F238E27FC236}">
                <a16:creationId xmlns:a16="http://schemas.microsoft.com/office/drawing/2014/main" id="{510CCFA1-8707-4EC8-B3B3-9E014B67948D}"/>
              </a:ext>
            </a:extLst>
          </p:cNvPr>
          <p:cNvSpPr/>
          <p:nvPr/>
        </p:nvSpPr>
        <p:spPr>
          <a:xfrm>
            <a:off x="4940862" y="4032297"/>
            <a:ext cx="4114800" cy="142842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3237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B1E4BF24-4ADE-4C38-83D1-2897C56925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适配垃圾回收的</a:t>
            </a:r>
            <a:r>
              <a:rPr lang="en-US" altLang="zh-CN" dirty="0"/>
              <a:t>FFI</a:t>
            </a:r>
            <a:r>
              <a:rPr lang="zh-CN" altLang="en-US" dirty="0"/>
              <a:t>机制现状</a:t>
            </a:r>
            <a:r>
              <a:rPr lang="en-US" altLang="zh-CN" dirty="0"/>
              <a:t>-export table</a:t>
            </a:r>
            <a:r>
              <a:rPr lang="zh-CN" altLang="en-US" dirty="0"/>
              <a:t>与</a:t>
            </a:r>
            <a:r>
              <a:rPr lang="en-US" altLang="zh-CN" dirty="0"/>
              <a:t>import table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F3129FC4-C00D-4E8D-9CD6-C4A3AD59B60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7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8392DB5-EC7D-43EC-971E-4F59DA2876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Collecting Cyclic Garbage across Foreign Function Interfaces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内容占位符 4">
                <a:extLst>
                  <a:ext uri="{FF2B5EF4-FFF2-40B4-BE49-F238E27FC236}">
                    <a16:creationId xmlns:a16="http://schemas.microsoft.com/office/drawing/2014/main" id="{5F187349-2C17-43E9-B1C3-C09AA73ED208}"/>
                  </a:ext>
                </a:extLst>
              </p:cNvPr>
              <p:cNvSpPr>
                <a:spLocks noGrp="1"/>
              </p:cNvSpPr>
              <p:nvPr>
                <p:ph sz="quarter" idx="1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export table</a:t>
                </a:r>
                <a:r>
                  <a:rPr lang="zh-CN" altLang="en-US" dirty="0"/>
                  <a:t>：存储对在外部语言中使用的对象的</a:t>
                </a:r>
                <a:r>
                  <a:rPr lang="zh-CN" altLang="en-US" dirty="0">
                    <a:solidFill>
                      <a:srgbClr val="FF0000"/>
                    </a:solidFill>
                  </a:rPr>
                  <a:t>强引用</a:t>
                </a:r>
                <a:endParaRPr lang="en-US" altLang="zh-CN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zh-CN" altLang="en-US" dirty="0"/>
                  <a:t>图中</a:t>
                </a:r>
                <a:r>
                  <a:rPr lang="en-US" altLang="zh-CN" dirty="0"/>
                  <a:t>Host</a:t>
                </a:r>
                <a:r>
                  <a:rPr lang="zh-CN" altLang="en-US" dirty="0"/>
                  <a:t>侧</a:t>
                </a:r>
                <a:r>
                  <a:rPr lang="en-US" altLang="zh-CN" dirty="0"/>
                  <a:t>B</a:t>
                </a:r>
                <a:r>
                  <a:rPr lang="zh-CN" altLang="en-US" dirty="0"/>
                  <a:t>对象的强引用在</a:t>
                </a:r>
                <a:r>
                  <a:rPr lang="en-US" altLang="zh-CN" dirty="0"/>
                  <a:t>export table</a:t>
                </a:r>
                <a:r>
                  <a:rPr lang="zh-CN" altLang="en-US" dirty="0"/>
                  <a:t>中，防止被</a:t>
                </a:r>
                <a:r>
                  <a:rPr lang="en-US" altLang="zh-CN" dirty="0"/>
                  <a:t>Host</a:t>
                </a:r>
                <a:r>
                  <a:rPr lang="zh-CN" altLang="en-US" dirty="0"/>
                  <a:t>侧</a:t>
                </a:r>
                <a:r>
                  <a:rPr lang="en-US" altLang="zh-CN" dirty="0"/>
                  <a:t>GC</a:t>
                </a:r>
                <a:r>
                  <a:rPr lang="zh-CN" altLang="en-US" dirty="0"/>
                  <a:t>误回收</a:t>
                </a:r>
                <a:endParaRPr lang="en-US" altLang="zh-CN" dirty="0"/>
              </a:p>
              <a:p>
                <a:r>
                  <a:rPr lang="en-US" altLang="zh-CN" dirty="0"/>
                  <a:t>import table</a:t>
                </a:r>
                <a:r>
                  <a:rPr lang="zh-CN" altLang="en-US" dirty="0"/>
                  <a:t>：存储对</a:t>
                </a:r>
                <a:r>
                  <a:rPr lang="en-US" altLang="zh-CN" dirty="0"/>
                  <a:t>proxy</a:t>
                </a:r>
                <a:r>
                  <a:rPr lang="zh-CN" altLang="en-US" dirty="0"/>
                  <a:t>对象</a:t>
                </a:r>
                <a:r>
                  <a:rPr lang="zh-CN" altLang="en-US" dirty="0">
                    <a:solidFill>
                      <a:srgbClr val="FF0000"/>
                    </a:solidFill>
                  </a:rPr>
                  <a:t>弱引用</a:t>
                </a:r>
                <a:r>
                  <a:rPr lang="zh-CN" altLang="en-US" dirty="0"/>
                  <a:t>、</a:t>
                </a:r>
                <a:r>
                  <a:rPr lang="zh-CN" altLang="en-US" dirty="0">
                    <a:solidFill>
                      <a:srgbClr val="FF0000"/>
                    </a:solidFill>
                  </a:rPr>
                  <a:t>通知</a:t>
                </a:r>
                <a:r>
                  <a:rPr lang="zh-CN" altLang="en-US" dirty="0"/>
                  <a:t>另一侧语言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弱引用：发现</a:t>
                </a:r>
                <a:r>
                  <a:rPr lang="zh-CN" altLang="en-US" b="1" dirty="0">
                    <a:solidFill>
                      <a:srgbClr val="FF0000"/>
                    </a:solidFill>
                  </a:rPr>
                  <a:t>已经被回收</a:t>
                </a:r>
                <a:r>
                  <a:rPr lang="zh-CN" altLang="en-US" dirty="0"/>
                  <a:t>的</a:t>
                </a:r>
                <a:r>
                  <a:rPr lang="en-US" altLang="zh-CN" dirty="0"/>
                  <a:t>proxy</a:t>
                </a:r>
                <a:r>
                  <a:rPr lang="zh-CN" altLang="en-US" dirty="0"/>
                  <a:t>对象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发现被回收的</a:t>
                </a:r>
                <a:r>
                  <a:rPr lang="en-US" altLang="zh-CN" dirty="0"/>
                  <a:t>proxy</a:t>
                </a:r>
                <a:r>
                  <a:rPr lang="zh-CN" altLang="en-US" dirty="0"/>
                  <a:t>对象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i="1" dirty="0">
                            <a:latin typeface="Cambria Math" panose="02040503050406030204" pitchFamily="18" charset="0"/>
                          </a:rPr>
                          <m:t>p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b="0" i="0" dirty="0" smtClean="0">
                            <a:latin typeface="Cambria Math" panose="02040503050406030204" pitchFamily="18" charset="0"/>
                          </a:rPr>
                          <m:t>B</m:t>
                        </m:r>
                      </m:sub>
                    </m:sSub>
                  </m:oMath>
                </a14:m>
                <a:r>
                  <a:rPr lang="zh-CN" altLang="en-US" dirty="0"/>
                  <a:t>，通知另一侧语言从</a:t>
                </a:r>
                <a:r>
                  <a:rPr lang="en-US" altLang="zh-CN" dirty="0"/>
                  <a:t>export table</a:t>
                </a:r>
                <a:r>
                  <a:rPr lang="zh-CN" altLang="en-US" dirty="0"/>
                  <a:t>中移除</a:t>
                </a:r>
                <a:r>
                  <a:rPr lang="zh-CN" altLang="en-US" b="1" dirty="0">
                    <a:solidFill>
                      <a:srgbClr val="FF0000"/>
                    </a:solidFill>
                  </a:rPr>
                  <a:t>不再会被外部语言引用</a:t>
                </a:r>
                <a:r>
                  <a:rPr lang="zh-CN" altLang="en-US" dirty="0"/>
                  <a:t>的对象</a:t>
                </a:r>
                <a:r>
                  <a:rPr lang="en-US" altLang="zh-CN" dirty="0"/>
                  <a:t>B</a:t>
                </a:r>
                <a:r>
                  <a:rPr lang="zh-CN" altLang="en-US" dirty="0"/>
                  <a:t>。</a:t>
                </a:r>
                <a:r>
                  <a:rPr lang="en-US" altLang="zh-CN" dirty="0"/>
                  <a:t>B</a:t>
                </a:r>
                <a:r>
                  <a:rPr lang="zh-CN" altLang="en-US" dirty="0"/>
                  <a:t>未来将</a:t>
                </a:r>
                <a:r>
                  <a:rPr lang="zh-CN" altLang="en-US" b="1" dirty="0">
                    <a:solidFill>
                      <a:srgbClr val="FF0000"/>
                    </a:solidFill>
                  </a:rPr>
                  <a:t>被</a:t>
                </a:r>
                <a:r>
                  <a:rPr lang="en-US" altLang="zh-CN" b="1" dirty="0">
                    <a:solidFill>
                      <a:srgbClr val="FF0000"/>
                    </a:solidFill>
                  </a:rPr>
                  <a:t>Host</a:t>
                </a:r>
                <a:r>
                  <a:rPr lang="zh-CN" altLang="en-US" b="1" dirty="0">
                    <a:solidFill>
                      <a:srgbClr val="FF0000"/>
                    </a:solidFill>
                  </a:rPr>
                  <a:t>侧</a:t>
                </a:r>
                <a:r>
                  <a:rPr lang="en-US" altLang="zh-CN" b="1" dirty="0">
                    <a:solidFill>
                      <a:srgbClr val="FF0000"/>
                    </a:solidFill>
                  </a:rPr>
                  <a:t>GC</a:t>
                </a:r>
                <a:r>
                  <a:rPr lang="zh-CN" altLang="en-US" b="1" dirty="0">
                    <a:solidFill>
                      <a:srgbClr val="FF0000"/>
                    </a:solidFill>
                  </a:rPr>
                  <a:t>回收</a:t>
                </a:r>
                <a:endParaRPr lang="en-US" altLang="zh-CN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内容占位符 4">
                <a:extLst>
                  <a:ext uri="{FF2B5EF4-FFF2-40B4-BE49-F238E27FC236}">
                    <a16:creationId xmlns:a16="http://schemas.microsoft.com/office/drawing/2014/main" id="{5F187349-2C17-43E9-B1C3-C09AA73ED20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blipFill>
                <a:blip r:embed="rId3"/>
                <a:stretch>
                  <a:fillRect l="-985" t="-5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组合 13">
            <a:extLst>
              <a:ext uri="{FF2B5EF4-FFF2-40B4-BE49-F238E27FC236}">
                <a16:creationId xmlns:a16="http://schemas.microsoft.com/office/drawing/2014/main" id="{712A9E35-3B4C-4241-999B-8790A8ACBAC3}"/>
              </a:ext>
            </a:extLst>
          </p:cNvPr>
          <p:cNvGrpSpPr/>
          <p:nvPr/>
        </p:nvGrpSpPr>
        <p:grpSpPr>
          <a:xfrm>
            <a:off x="3095542" y="4075385"/>
            <a:ext cx="5720584" cy="2360341"/>
            <a:chOff x="2757442" y="3195214"/>
            <a:chExt cx="6677115" cy="2755011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E6CC01AA-9A13-4FAE-BEEF-4FE999D415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7442" y="3195214"/>
              <a:ext cx="6677115" cy="2755011"/>
            </a:xfrm>
            <a:prstGeom prst="rect">
              <a:avLst/>
            </a:prstGeom>
          </p:spPr>
        </p:pic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C2DAEEAB-BC09-42B6-A30D-1DD1DBFE5EE8}"/>
                </a:ext>
              </a:extLst>
            </p:cNvPr>
            <p:cNvSpPr txBox="1"/>
            <p:nvPr/>
          </p:nvSpPr>
          <p:spPr>
            <a:xfrm>
              <a:off x="4027271" y="5259385"/>
              <a:ext cx="8899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Host</a:t>
              </a:r>
              <a:r>
                <a:rPr lang="zh-CN" altLang="en-US" dirty="0"/>
                <a:t>侧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693F6179-97AF-4177-83A4-3B7B4AA9A05F}"/>
                </a:ext>
              </a:extLst>
            </p:cNvPr>
            <p:cNvSpPr txBox="1"/>
            <p:nvPr/>
          </p:nvSpPr>
          <p:spPr>
            <a:xfrm>
              <a:off x="7274745" y="5259385"/>
              <a:ext cx="1491896" cy="4115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外部语言侧</a:t>
              </a:r>
            </a:p>
          </p:txBody>
        </p: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6F35EB75-7203-4EDD-BAE2-38667382216C}"/>
              </a:ext>
            </a:extLst>
          </p:cNvPr>
          <p:cNvSpPr/>
          <p:nvPr/>
        </p:nvSpPr>
        <p:spPr>
          <a:xfrm>
            <a:off x="3707524" y="4728610"/>
            <a:ext cx="2149366" cy="115052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F57F885-31FE-464D-BAE3-275BB9AED948}"/>
              </a:ext>
            </a:extLst>
          </p:cNvPr>
          <p:cNvSpPr/>
          <p:nvPr/>
        </p:nvSpPr>
        <p:spPr>
          <a:xfrm>
            <a:off x="6475924" y="4712912"/>
            <a:ext cx="1128881" cy="115052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8837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A9756EAD-A3E2-4241-A3E1-BB50944250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现有</a:t>
            </a:r>
            <a:r>
              <a:rPr lang="en-US" altLang="zh-CN" dirty="0"/>
              <a:t>FFI</a:t>
            </a:r>
            <a:r>
              <a:rPr lang="zh-CN" altLang="en-US" dirty="0"/>
              <a:t>机制的问题</a:t>
            </a:r>
            <a:r>
              <a:rPr lang="en-US" altLang="zh-CN" dirty="0"/>
              <a:t>-</a:t>
            </a:r>
            <a:r>
              <a:rPr lang="zh-CN" altLang="en-US" dirty="0"/>
              <a:t>循环引用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9C71025-56C0-4B6D-8D17-35C9397B8D3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8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11BCF8F-B65F-4B09-992C-EECBA386E8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Collecting Cyclic Garbage across Foreign Function Interfaces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9DB7B899-9467-48D3-B77A-79213EF38D8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单语言的垃圾收集器</a:t>
            </a:r>
            <a:r>
              <a:rPr lang="zh-CN" altLang="en-US" dirty="0">
                <a:solidFill>
                  <a:srgbClr val="FF0000"/>
                </a:solidFill>
              </a:rPr>
              <a:t>不能感知</a:t>
            </a:r>
            <a:r>
              <a:rPr lang="zh-CN" altLang="en-US" dirty="0"/>
              <a:t>另一侧语言的引用关系</a:t>
            </a:r>
            <a:endParaRPr lang="en-US" altLang="zh-CN" dirty="0"/>
          </a:p>
          <a:p>
            <a:r>
              <a:rPr lang="zh-CN" altLang="en-US" dirty="0"/>
              <a:t>即使实现单语言侧的</a:t>
            </a:r>
            <a:r>
              <a:rPr lang="zh-CN" altLang="en-US" dirty="0">
                <a:solidFill>
                  <a:srgbClr val="FF0000"/>
                </a:solidFill>
              </a:rPr>
              <a:t>循环引用对象组</a:t>
            </a:r>
            <a:r>
              <a:rPr lang="zh-CN" altLang="en-US" dirty="0"/>
              <a:t>垃圾回收，也无法回收</a:t>
            </a:r>
            <a:r>
              <a:rPr lang="zh-CN" altLang="en-US" dirty="0">
                <a:solidFill>
                  <a:srgbClr val="FF0000"/>
                </a:solidFill>
              </a:rPr>
              <a:t>跨语言</a:t>
            </a:r>
            <a:r>
              <a:rPr lang="zh-CN" altLang="en-US" dirty="0"/>
              <a:t>循环引用对象组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3E1716F-6B45-4926-849C-4D075084A5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727" y="2887927"/>
            <a:ext cx="5364546" cy="354779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2E3B9859-5BC1-4B78-996A-4FBE38E4E50E}"/>
              </a:ext>
            </a:extLst>
          </p:cNvPr>
          <p:cNvSpPr txBox="1"/>
          <p:nvPr/>
        </p:nvSpPr>
        <p:spPr>
          <a:xfrm>
            <a:off x="4239521" y="5290399"/>
            <a:ext cx="798675" cy="331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Host</a:t>
            </a:r>
            <a:r>
              <a:rPr lang="zh-CN" altLang="en-US" dirty="0"/>
              <a:t>侧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8AB6BC3-950E-4F43-912D-9FDF1E643C74}"/>
              </a:ext>
            </a:extLst>
          </p:cNvPr>
          <p:cNvSpPr txBox="1"/>
          <p:nvPr/>
        </p:nvSpPr>
        <p:spPr>
          <a:xfrm>
            <a:off x="7224750" y="5321569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外部语言侧</a:t>
            </a:r>
          </a:p>
        </p:txBody>
      </p:sp>
    </p:spTree>
    <p:extLst>
      <p:ext uri="{BB962C8B-B14F-4D97-AF65-F5344CB8AC3E}">
        <p14:creationId xmlns:p14="http://schemas.microsoft.com/office/powerpoint/2010/main" val="650946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E6F3FC4E-73A6-47FE-82CC-9CFA07BC6F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现有</a:t>
            </a:r>
            <a:r>
              <a:rPr lang="en-US" altLang="zh-CN" dirty="0"/>
              <a:t>FFI</a:t>
            </a:r>
            <a:r>
              <a:rPr lang="zh-CN" altLang="en-US" dirty="0"/>
              <a:t>机制的问题</a:t>
            </a:r>
            <a:r>
              <a:rPr lang="en-US" altLang="zh-CN" dirty="0"/>
              <a:t>-</a:t>
            </a:r>
            <a:r>
              <a:rPr lang="zh-CN" altLang="en-US" dirty="0"/>
              <a:t>之字形问题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7A6C88B-8A5B-4644-A19E-134C709F6D8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9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F86FCF2-7D5A-42CA-8035-F95C074ED6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Collecting Cyclic Garbage across Foreign Function Interfaces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内容占位符 4">
                <a:extLst>
                  <a:ext uri="{FF2B5EF4-FFF2-40B4-BE49-F238E27FC236}">
                    <a16:creationId xmlns:a16="http://schemas.microsoft.com/office/drawing/2014/main" id="{D19E9934-66F9-45D7-AA1F-D211951FCFA1}"/>
                  </a:ext>
                </a:extLst>
              </p:cNvPr>
              <p:cNvSpPr>
                <a:spLocks noGrp="1"/>
              </p:cNvSpPr>
              <p:nvPr>
                <p:ph sz="quarter" idx="11"/>
              </p:nvPr>
            </p:nvSpPr>
            <p:spPr/>
            <p:txBody>
              <a:bodyPr/>
              <a:lstStyle/>
              <a:p>
                <a:r>
                  <a:rPr lang="zh-CN" altLang="en-US" b="1" dirty="0">
                    <a:solidFill>
                      <a:srgbClr val="FF0000"/>
                    </a:solidFill>
                  </a:rPr>
                  <a:t>即使没有循环引用</a:t>
                </a:r>
                <a:r>
                  <a:rPr lang="zh-CN" altLang="en-US" dirty="0"/>
                  <a:t>，垃圾回收性能也不佳</a:t>
                </a:r>
                <a:endParaRPr lang="en-US" altLang="zh-CN" dirty="0"/>
              </a:p>
              <a:p>
                <a:r>
                  <a:rPr lang="zh-CN" altLang="en-US" dirty="0"/>
                  <a:t>尤其是在</a:t>
                </a:r>
                <a:r>
                  <a:rPr lang="zh-CN" altLang="en-US" b="1" dirty="0">
                    <a:solidFill>
                      <a:srgbClr val="FF0000"/>
                    </a:solidFill>
                  </a:rPr>
                  <a:t>之字形</a:t>
                </a:r>
                <a:r>
                  <a:rPr lang="zh-CN" altLang="en-US" dirty="0"/>
                  <a:t>问题上</a:t>
                </a:r>
                <a:endParaRPr lang="en-US" altLang="zh-CN" dirty="0"/>
              </a:p>
              <a:p>
                <a:r>
                  <a:rPr lang="zh-CN" altLang="en-US" dirty="0"/>
                  <a:t>两个语言需要交替进行垃圾回收</a:t>
                </a:r>
                <a14:m>
                  <m:oMath xmlns:m="http://schemas.openxmlformats.org/officeDocument/2006/math"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zh-CN" altLang="en-US" dirty="0"/>
                  <a:t>很长的间隔等待时间</a:t>
                </a:r>
              </a:p>
            </p:txBody>
          </p:sp>
        </mc:Choice>
        <mc:Fallback xmlns="">
          <p:sp>
            <p:nvSpPr>
              <p:cNvPr id="5" name="内容占位符 4">
                <a:extLst>
                  <a:ext uri="{FF2B5EF4-FFF2-40B4-BE49-F238E27FC236}">
                    <a16:creationId xmlns:a16="http://schemas.microsoft.com/office/drawing/2014/main" id="{D19E9934-66F9-45D7-AA1F-D211951FCF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blipFill>
                <a:blip r:embed="rId3"/>
                <a:stretch>
                  <a:fillRect l="-985" t="-4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>
            <a:extLst>
              <a:ext uri="{FF2B5EF4-FFF2-40B4-BE49-F238E27FC236}">
                <a16:creationId xmlns:a16="http://schemas.microsoft.com/office/drawing/2014/main" id="{79BDB0D1-17AE-42AC-B090-F5FCFC6F27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709" y="3021873"/>
            <a:ext cx="6258582" cy="323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028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AE424DEF-5306-45A1-B9CD-6C90A8D7B7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对现有工作的总结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8EEB55B6-5263-4E6E-8C25-2C68C8EB62E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10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26E2357-CAC3-4C8C-9C36-6B10A8FD2C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Collecting Cyclic Garbage across Foreign Function Interfaces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823BDC34-6A18-4C97-9277-2FCC701818B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修改两个语言的垃圾回收器和运行时</a:t>
            </a:r>
            <a:endParaRPr lang="en-US" altLang="zh-CN" dirty="0"/>
          </a:p>
          <a:p>
            <a:pPr lvl="1">
              <a:buFont typeface="+mj-lt"/>
              <a:buAutoNum type="arabicPeriod"/>
            </a:pPr>
            <a:r>
              <a:rPr lang="zh-CN" altLang="en-US" dirty="0"/>
              <a:t>代价较高</a:t>
            </a:r>
            <a:endParaRPr lang="en-US" altLang="zh-CN" dirty="0"/>
          </a:p>
          <a:p>
            <a:pPr lvl="1">
              <a:buFont typeface="+mj-lt"/>
              <a:buAutoNum type="arabicPeriod"/>
            </a:pPr>
            <a:r>
              <a:rPr lang="zh-CN" altLang="en-US" dirty="0"/>
              <a:t>不同垃圾回收器需要不同的实现方式</a:t>
            </a:r>
            <a:endParaRPr lang="en-US" altLang="zh-CN" dirty="0"/>
          </a:p>
          <a:p>
            <a:pPr lvl="1">
              <a:buFont typeface="+mj-lt"/>
              <a:buAutoNum type="arabicPeriod"/>
            </a:pPr>
            <a:r>
              <a:rPr lang="zh-CN" altLang="en-US" dirty="0"/>
              <a:t>商业场景下不好实现</a:t>
            </a:r>
            <a:endParaRPr lang="en-US" altLang="zh-CN" dirty="0"/>
          </a:p>
          <a:p>
            <a:pPr lvl="1">
              <a:buFont typeface="+mj-lt"/>
              <a:buAutoNum type="arabicPeriod"/>
            </a:pPr>
            <a:r>
              <a:rPr lang="zh-CN" altLang="en-US" dirty="0"/>
              <a:t>代码可维护性较差，修改了运行时</a:t>
            </a:r>
            <a:endParaRPr lang="en-US" altLang="zh-CN" dirty="0"/>
          </a:p>
          <a:p>
            <a:pPr lvl="1">
              <a:buFont typeface="+mj-lt"/>
              <a:buAutoNum type="arabicPeriod"/>
            </a:pPr>
            <a:r>
              <a:rPr lang="zh-CN" altLang="en-US" dirty="0"/>
              <a:t>针对其他语言之间的适用性不强</a:t>
            </a:r>
            <a:endParaRPr lang="en-US" altLang="zh-CN" dirty="0"/>
          </a:p>
          <a:p>
            <a:r>
              <a:rPr lang="zh-CN" altLang="en-US" dirty="0"/>
              <a:t>需要比较</a:t>
            </a:r>
            <a:r>
              <a:rPr lang="zh-CN" altLang="en-US" dirty="0">
                <a:solidFill>
                  <a:srgbClr val="FF0000"/>
                </a:solidFill>
              </a:rPr>
              <a:t>轻量</a:t>
            </a:r>
            <a:r>
              <a:rPr lang="zh-CN" altLang="en-US" dirty="0"/>
              <a:t>的算法</a:t>
            </a:r>
            <a:endParaRPr lang="en-US" altLang="zh-CN" dirty="0"/>
          </a:p>
          <a:p>
            <a:pPr lvl="1">
              <a:buFont typeface="+mj-lt"/>
              <a:buAutoNum type="arabicPeriod"/>
            </a:pPr>
            <a:r>
              <a:rPr lang="zh-CN" altLang="en-US" dirty="0"/>
              <a:t>不大幅修改</a:t>
            </a:r>
            <a:r>
              <a:rPr lang="en-US" altLang="zh-CN" dirty="0"/>
              <a:t>Guest</a:t>
            </a:r>
            <a:r>
              <a:rPr lang="zh-CN" altLang="en-US" dirty="0"/>
              <a:t>侧的内容，因为</a:t>
            </a:r>
            <a:r>
              <a:rPr lang="en-US" altLang="zh-CN" dirty="0"/>
              <a:t>Guest</a:t>
            </a:r>
            <a:r>
              <a:rPr lang="zh-CN" altLang="en-US" dirty="0"/>
              <a:t>侧一般包含丰富的生态库，有可维护性的问题</a:t>
            </a:r>
            <a:endParaRPr lang="en-US" altLang="zh-CN" dirty="0"/>
          </a:p>
          <a:p>
            <a:pPr lvl="1">
              <a:buFont typeface="+mj-lt"/>
              <a:buAutoNum type="arabicPeriod"/>
            </a:pPr>
            <a:r>
              <a:rPr lang="zh-CN" altLang="en-US" dirty="0"/>
              <a:t>不修改</a:t>
            </a:r>
            <a:r>
              <a:rPr lang="en-US" altLang="zh-CN" dirty="0"/>
              <a:t>GC</a:t>
            </a:r>
            <a:r>
              <a:rPr lang="zh-CN" altLang="en-US" dirty="0"/>
              <a:t>算法，</a:t>
            </a:r>
            <a:r>
              <a:rPr lang="en-US" altLang="zh-CN" dirty="0"/>
              <a:t>GC</a:t>
            </a:r>
            <a:r>
              <a:rPr lang="zh-CN" altLang="en-US" dirty="0"/>
              <a:t>算法各种各样，需要不同的适配</a:t>
            </a:r>
            <a:endParaRPr lang="en-US" altLang="zh-CN" dirty="0"/>
          </a:p>
          <a:p>
            <a:pPr lvl="1">
              <a:buFont typeface="+mj-lt"/>
              <a:buAutoNum type="arabicPeriod"/>
            </a:pPr>
            <a:r>
              <a:rPr lang="zh-CN" altLang="en-US" dirty="0"/>
              <a:t>针对其他语言也适用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56660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>
            <a:extLst>
              <a:ext uri="{FF2B5EF4-FFF2-40B4-BE49-F238E27FC236}">
                <a16:creationId xmlns:a16="http://schemas.microsoft.com/office/drawing/2014/main" id="{6380E382-E07E-D98B-ED94-B00CEE98C664}"/>
              </a:ext>
            </a:extLst>
          </p:cNvPr>
          <p:cNvGrpSpPr/>
          <p:nvPr/>
        </p:nvGrpSpPr>
        <p:grpSpPr>
          <a:xfrm>
            <a:off x="5817708" y="2080517"/>
            <a:ext cx="556581" cy="2995415"/>
            <a:chOff x="5369904" y="1766662"/>
            <a:chExt cx="509367" cy="2741323"/>
          </a:xfrm>
        </p:grpSpPr>
        <p:sp>
          <p:nvSpPr>
            <p:cNvPr id="28" name="图形 11">
              <a:extLst>
                <a:ext uri="{FF2B5EF4-FFF2-40B4-BE49-F238E27FC236}">
                  <a16:creationId xmlns:a16="http://schemas.microsoft.com/office/drawing/2014/main" id="{40A0FD88-B1AA-D33A-2E6E-E302433A4C15}"/>
                </a:ext>
              </a:extLst>
            </p:cNvPr>
            <p:cNvSpPr>
              <a:spLocks/>
            </p:cNvSpPr>
            <p:nvPr/>
          </p:nvSpPr>
          <p:spPr>
            <a:xfrm>
              <a:off x="5369904" y="3931985"/>
              <a:ext cx="509367" cy="57600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solidFill>
              <a:schemeClr val="bg1"/>
            </a:solidFill>
            <a:ln w="635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0" dist="63500" dir="5400000" algn="t" rotWithShape="0">
                <a:schemeClr val="tx1">
                  <a:alpha val="5000"/>
                </a:schemeClr>
              </a:out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0"/>
                </a:spcBef>
                <a:buClr>
                  <a:srgbClr val="FFCC00"/>
                </a:buClr>
                <a:buSzPct val="80000"/>
              </a:pPr>
              <a:endParaRPr lang="en-US" altLang="zh-CN" sz="28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9" name="图形 2">
              <a:extLst>
                <a:ext uri="{FF2B5EF4-FFF2-40B4-BE49-F238E27FC236}">
                  <a16:creationId xmlns:a16="http://schemas.microsoft.com/office/drawing/2014/main" id="{59CA7D3D-2724-FFDE-20B8-55474E094C53}"/>
                </a:ext>
              </a:extLst>
            </p:cNvPr>
            <p:cNvSpPr/>
            <p:nvPr/>
          </p:nvSpPr>
          <p:spPr>
            <a:xfrm>
              <a:off x="5537386" y="4099767"/>
              <a:ext cx="174402" cy="240436"/>
            </a:xfrm>
            <a:custGeom>
              <a:avLst/>
              <a:gdLst>
                <a:gd name="connsiteX0" fmla="*/ 219561 w 257299"/>
                <a:gd name="connsiteY0" fmla="*/ 37696 h 354722"/>
                <a:gd name="connsiteX1" fmla="*/ 128545 w 257299"/>
                <a:gd name="connsiteY1" fmla="*/ 0 h 354722"/>
                <a:gd name="connsiteX2" fmla="*/ 0 w 257299"/>
                <a:gd name="connsiteY2" fmla="*/ 128754 h 354722"/>
                <a:gd name="connsiteX3" fmla="*/ 63456 w 257299"/>
                <a:gd name="connsiteY3" fmla="*/ 239665 h 354722"/>
                <a:gd name="connsiteX4" fmla="*/ 63456 w 257299"/>
                <a:gd name="connsiteY4" fmla="*/ 317404 h 354722"/>
                <a:gd name="connsiteX5" fmla="*/ 99895 w 257299"/>
                <a:gd name="connsiteY5" fmla="*/ 354723 h 354722"/>
                <a:gd name="connsiteX6" fmla="*/ 157361 w 257299"/>
                <a:gd name="connsiteY6" fmla="*/ 354723 h 354722"/>
                <a:gd name="connsiteX7" fmla="*/ 194178 w 257299"/>
                <a:gd name="connsiteY7" fmla="*/ 317404 h 354722"/>
                <a:gd name="connsiteX8" fmla="*/ 194178 w 257299"/>
                <a:gd name="connsiteY8" fmla="*/ 239581 h 354722"/>
                <a:gd name="connsiteX9" fmla="*/ 257299 w 257299"/>
                <a:gd name="connsiteY9" fmla="*/ 128712 h 354722"/>
                <a:gd name="connsiteX10" fmla="*/ 219561 w 257299"/>
                <a:gd name="connsiteY10" fmla="*/ 37696 h 354722"/>
                <a:gd name="connsiteX11" fmla="*/ 157403 w 257299"/>
                <a:gd name="connsiteY11" fmla="*/ 326869 h 354722"/>
                <a:gd name="connsiteX12" fmla="*/ 99979 w 257299"/>
                <a:gd name="connsiteY12" fmla="*/ 326869 h 354722"/>
                <a:gd name="connsiteX13" fmla="*/ 91183 w 257299"/>
                <a:gd name="connsiteY13" fmla="*/ 317404 h 354722"/>
                <a:gd name="connsiteX14" fmla="*/ 91183 w 257299"/>
                <a:gd name="connsiteY14" fmla="*/ 295037 h 354722"/>
                <a:gd name="connsiteX15" fmla="*/ 166618 w 257299"/>
                <a:gd name="connsiteY15" fmla="*/ 295037 h 354722"/>
                <a:gd name="connsiteX16" fmla="*/ 166618 w 257299"/>
                <a:gd name="connsiteY16" fmla="*/ 317404 h 354722"/>
                <a:gd name="connsiteX17" fmla="*/ 157403 w 257299"/>
                <a:gd name="connsiteY17" fmla="*/ 326869 h 354722"/>
                <a:gd name="connsiteX18" fmla="*/ 174115 w 257299"/>
                <a:gd name="connsiteY18" fmla="*/ 218932 h 354722"/>
                <a:gd name="connsiteX19" fmla="*/ 166576 w 257299"/>
                <a:gd name="connsiteY19" fmla="*/ 231330 h 354722"/>
                <a:gd name="connsiteX20" fmla="*/ 166576 w 257299"/>
                <a:gd name="connsiteY20" fmla="*/ 267351 h 354722"/>
                <a:gd name="connsiteX21" fmla="*/ 143121 w 257299"/>
                <a:gd name="connsiteY21" fmla="*/ 267351 h 354722"/>
                <a:gd name="connsiteX22" fmla="*/ 143121 w 257299"/>
                <a:gd name="connsiteY22" fmla="*/ 178723 h 354722"/>
                <a:gd name="connsiteX23" fmla="*/ 176670 w 257299"/>
                <a:gd name="connsiteY23" fmla="*/ 178723 h 354722"/>
                <a:gd name="connsiteX24" fmla="*/ 190534 w 257299"/>
                <a:gd name="connsiteY24" fmla="*/ 164901 h 354722"/>
                <a:gd name="connsiteX25" fmla="*/ 176670 w 257299"/>
                <a:gd name="connsiteY25" fmla="*/ 151079 h 354722"/>
                <a:gd name="connsiteX26" fmla="*/ 81173 w 257299"/>
                <a:gd name="connsiteY26" fmla="*/ 151079 h 354722"/>
                <a:gd name="connsiteX27" fmla="*/ 67309 w 257299"/>
                <a:gd name="connsiteY27" fmla="*/ 164901 h 354722"/>
                <a:gd name="connsiteX28" fmla="*/ 81173 w 257299"/>
                <a:gd name="connsiteY28" fmla="*/ 178723 h 354722"/>
                <a:gd name="connsiteX29" fmla="*/ 115267 w 257299"/>
                <a:gd name="connsiteY29" fmla="*/ 178723 h 354722"/>
                <a:gd name="connsiteX30" fmla="*/ 115267 w 257299"/>
                <a:gd name="connsiteY30" fmla="*/ 267351 h 354722"/>
                <a:gd name="connsiteX31" fmla="*/ 91183 w 257299"/>
                <a:gd name="connsiteY31" fmla="*/ 267351 h 354722"/>
                <a:gd name="connsiteX32" fmla="*/ 91183 w 257299"/>
                <a:gd name="connsiteY32" fmla="*/ 231372 h 354722"/>
                <a:gd name="connsiteX33" fmla="*/ 83351 w 257299"/>
                <a:gd name="connsiteY33" fmla="*/ 218974 h 354722"/>
                <a:gd name="connsiteX34" fmla="*/ 27644 w 257299"/>
                <a:gd name="connsiteY34" fmla="*/ 128712 h 354722"/>
                <a:gd name="connsiteX35" fmla="*/ 128629 w 257299"/>
                <a:gd name="connsiteY35" fmla="*/ 27644 h 354722"/>
                <a:gd name="connsiteX36" fmla="*/ 229697 w 257299"/>
                <a:gd name="connsiteY36" fmla="*/ 128712 h 354722"/>
                <a:gd name="connsiteX37" fmla="*/ 174115 w 257299"/>
                <a:gd name="connsiteY37" fmla="*/ 218932 h 354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57299" h="354722">
                  <a:moveTo>
                    <a:pt x="219561" y="37696"/>
                  </a:moveTo>
                  <a:cubicBezTo>
                    <a:pt x="195267" y="13361"/>
                    <a:pt x="162932" y="0"/>
                    <a:pt x="128545" y="0"/>
                  </a:cubicBezTo>
                  <a:cubicBezTo>
                    <a:pt x="57591" y="0"/>
                    <a:pt x="0" y="57759"/>
                    <a:pt x="0" y="128754"/>
                  </a:cubicBezTo>
                  <a:cubicBezTo>
                    <a:pt x="0" y="175037"/>
                    <a:pt x="23874" y="216754"/>
                    <a:pt x="63456" y="239665"/>
                  </a:cubicBezTo>
                  <a:lnTo>
                    <a:pt x="63456" y="317404"/>
                  </a:lnTo>
                  <a:cubicBezTo>
                    <a:pt x="63456" y="338011"/>
                    <a:pt x="79623" y="354723"/>
                    <a:pt x="99895" y="354723"/>
                  </a:cubicBezTo>
                  <a:lnTo>
                    <a:pt x="157361" y="354723"/>
                  </a:lnTo>
                  <a:cubicBezTo>
                    <a:pt x="177508" y="354723"/>
                    <a:pt x="194178" y="337969"/>
                    <a:pt x="194178" y="317404"/>
                  </a:cubicBezTo>
                  <a:lnTo>
                    <a:pt x="194178" y="239581"/>
                  </a:lnTo>
                  <a:cubicBezTo>
                    <a:pt x="233592" y="216670"/>
                    <a:pt x="257299" y="174953"/>
                    <a:pt x="257299" y="128712"/>
                  </a:cubicBezTo>
                  <a:cubicBezTo>
                    <a:pt x="257383" y="94325"/>
                    <a:pt x="243896" y="62031"/>
                    <a:pt x="219561" y="37696"/>
                  </a:cubicBezTo>
                  <a:close/>
                  <a:moveTo>
                    <a:pt x="157403" y="326869"/>
                  </a:moveTo>
                  <a:lnTo>
                    <a:pt x="99979" y="326869"/>
                  </a:lnTo>
                  <a:cubicBezTo>
                    <a:pt x="95037" y="326869"/>
                    <a:pt x="91183" y="322639"/>
                    <a:pt x="91183" y="317404"/>
                  </a:cubicBezTo>
                  <a:lnTo>
                    <a:pt x="91183" y="295037"/>
                  </a:lnTo>
                  <a:lnTo>
                    <a:pt x="166618" y="295037"/>
                  </a:lnTo>
                  <a:lnTo>
                    <a:pt x="166618" y="317404"/>
                  </a:lnTo>
                  <a:cubicBezTo>
                    <a:pt x="166576" y="322639"/>
                    <a:pt x="162220" y="326869"/>
                    <a:pt x="157403" y="326869"/>
                  </a:cubicBezTo>
                  <a:close/>
                  <a:moveTo>
                    <a:pt x="174115" y="218932"/>
                  </a:moveTo>
                  <a:cubicBezTo>
                    <a:pt x="169424" y="221278"/>
                    <a:pt x="166576" y="226094"/>
                    <a:pt x="166576" y="231330"/>
                  </a:cubicBezTo>
                  <a:lnTo>
                    <a:pt x="166576" y="267351"/>
                  </a:lnTo>
                  <a:lnTo>
                    <a:pt x="143121" y="267351"/>
                  </a:lnTo>
                  <a:lnTo>
                    <a:pt x="143121" y="178723"/>
                  </a:lnTo>
                  <a:lnTo>
                    <a:pt x="176670" y="178723"/>
                  </a:lnTo>
                  <a:cubicBezTo>
                    <a:pt x="184335" y="178723"/>
                    <a:pt x="190534" y="172524"/>
                    <a:pt x="190534" y="164901"/>
                  </a:cubicBezTo>
                  <a:cubicBezTo>
                    <a:pt x="190534" y="157278"/>
                    <a:pt x="184335" y="151079"/>
                    <a:pt x="176670" y="151079"/>
                  </a:cubicBezTo>
                  <a:lnTo>
                    <a:pt x="81173" y="151079"/>
                  </a:lnTo>
                  <a:cubicBezTo>
                    <a:pt x="73508" y="151079"/>
                    <a:pt x="67309" y="157278"/>
                    <a:pt x="67309" y="164901"/>
                  </a:cubicBezTo>
                  <a:cubicBezTo>
                    <a:pt x="67309" y="172524"/>
                    <a:pt x="73508" y="178723"/>
                    <a:pt x="81173" y="178723"/>
                  </a:cubicBezTo>
                  <a:lnTo>
                    <a:pt x="115267" y="178723"/>
                  </a:lnTo>
                  <a:lnTo>
                    <a:pt x="115267" y="267351"/>
                  </a:lnTo>
                  <a:lnTo>
                    <a:pt x="91183" y="267351"/>
                  </a:lnTo>
                  <a:lnTo>
                    <a:pt x="91183" y="231372"/>
                  </a:lnTo>
                  <a:cubicBezTo>
                    <a:pt x="91183" y="226094"/>
                    <a:pt x="88042" y="221320"/>
                    <a:pt x="83351" y="218974"/>
                  </a:cubicBezTo>
                  <a:cubicBezTo>
                    <a:pt x="49047" y="201927"/>
                    <a:pt x="27644" y="167330"/>
                    <a:pt x="27644" y="128712"/>
                  </a:cubicBezTo>
                  <a:cubicBezTo>
                    <a:pt x="27644" y="73005"/>
                    <a:pt x="72921" y="27644"/>
                    <a:pt x="128629" y="27644"/>
                  </a:cubicBezTo>
                  <a:cubicBezTo>
                    <a:pt x="184335" y="27644"/>
                    <a:pt x="229697" y="72964"/>
                    <a:pt x="229697" y="128712"/>
                  </a:cubicBezTo>
                  <a:cubicBezTo>
                    <a:pt x="229655" y="167330"/>
                    <a:pt x="208419" y="201885"/>
                    <a:pt x="174115" y="21893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40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2800"/>
            </a:p>
          </p:txBody>
        </p:sp>
        <p:sp>
          <p:nvSpPr>
            <p:cNvPr id="32" name="图形 11">
              <a:extLst>
                <a:ext uri="{FF2B5EF4-FFF2-40B4-BE49-F238E27FC236}">
                  <a16:creationId xmlns:a16="http://schemas.microsoft.com/office/drawing/2014/main" id="{03EF2E08-4367-9420-4508-08F821C618BD}"/>
                </a:ext>
              </a:extLst>
            </p:cNvPr>
            <p:cNvSpPr>
              <a:spLocks/>
            </p:cNvSpPr>
            <p:nvPr/>
          </p:nvSpPr>
          <p:spPr>
            <a:xfrm>
              <a:off x="5369904" y="2499248"/>
              <a:ext cx="509367" cy="57600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solidFill>
              <a:srgbClr val="4373CC"/>
            </a:solidFill>
            <a:ln w="635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0" dist="63500" dir="5400000" algn="t" rotWithShape="0">
                <a:schemeClr val="tx1">
                  <a:alpha val="5000"/>
                </a:schemeClr>
              </a:out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0"/>
                </a:spcBef>
                <a:buClr>
                  <a:srgbClr val="FFCC00"/>
                </a:buClr>
                <a:buSzPct val="80000"/>
              </a:pPr>
              <a:endParaRPr lang="en-US" altLang="zh-CN" sz="28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33" name="任意多边形: 形状 37">
              <a:extLst>
                <a:ext uri="{FF2B5EF4-FFF2-40B4-BE49-F238E27FC236}">
                  <a16:creationId xmlns:a16="http://schemas.microsoft.com/office/drawing/2014/main" id="{C8A2F23E-A431-40FF-E1C5-DF557A91A6C5}"/>
                </a:ext>
              </a:extLst>
            </p:cNvPr>
            <p:cNvSpPr/>
            <p:nvPr/>
          </p:nvSpPr>
          <p:spPr>
            <a:xfrm>
              <a:off x="5491854" y="2654517"/>
              <a:ext cx="265466" cy="265463"/>
            </a:xfrm>
            <a:custGeom>
              <a:avLst/>
              <a:gdLst>
                <a:gd name="connsiteX0" fmla="*/ 184040 w 366717"/>
                <a:gd name="connsiteY0" fmla="*/ 157687 h 366713"/>
                <a:gd name="connsiteX1" fmla="*/ 157961 w 366717"/>
                <a:gd name="connsiteY1" fmla="*/ 183766 h 366713"/>
                <a:gd name="connsiteX2" fmla="*/ 184040 w 366717"/>
                <a:gd name="connsiteY2" fmla="*/ 209845 h 366713"/>
                <a:gd name="connsiteX3" fmla="*/ 210119 w 366717"/>
                <a:gd name="connsiteY3" fmla="*/ 183766 h 366713"/>
                <a:gd name="connsiteX4" fmla="*/ 184040 w 366717"/>
                <a:gd name="connsiteY4" fmla="*/ 157687 h 366713"/>
                <a:gd name="connsiteX5" fmla="*/ 184040 w 366717"/>
                <a:gd name="connsiteY5" fmla="*/ 131497 h 366713"/>
                <a:gd name="connsiteX6" fmla="*/ 236313 w 366717"/>
                <a:gd name="connsiteY6" fmla="*/ 183770 h 366713"/>
                <a:gd name="connsiteX7" fmla="*/ 184040 w 366717"/>
                <a:gd name="connsiteY7" fmla="*/ 236043 h 366713"/>
                <a:gd name="connsiteX8" fmla="*/ 131767 w 366717"/>
                <a:gd name="connsiteY8" fmla="*/ 183770 h 366713"/>
                <a:gd name="connsiteX9" fmla="*/ 184040 w 366717"/>
                <a:gd name="connsiteY9" fmla="*/ 131497 h 366713"/>
                <a:gd name="connsiteX10" fmla="*/ 196449 w 366717"/>
                <a:gd name="connsiteY10" fmla="*/ 63651 h 366713"/>
                <a:gd name="connsiteX11" fmla="*/ 196449 w 366717"/>
                <a:gd name="connsiteY11" fmla="*/ 95828 h 366713"/>
                <a:gd name="connsiteX12" fmla="*/ 192168 w 366717"/>
                <a:gd name="connsiteY12" fmla="*/ 99692 h 366713"/>
                <a:gd name="connsiteX13" fmla="*/ 174606 w 366717"/>
                <a:gd name="connsiteY13" fmla="*/ 99827 h 366713"/>
                <a:gd name="connsiteX14" fmla="*/ 170259 w 366717"/>
                <a:gd name="connsiteY14" fmla="*/ 95967 h 366713"/>
                <a:gd name="connsiteX15" fmla="*/ 170259 w 366717"/>
                <a:gd name="connsiteY15" fmla="*/ 63802 h 366713"/>
                <a:gd name="connsiteX16" fmla="*/ 64040 w 366717"/>
                <a:gd name="connsiteY16" fmla="*/ 170263 h 366713"/>
                <a:gd name="connsiteX17" fmla="*/ 96205 w 366717"/>
                <a:gd name="connsiteY17" fmla="*/ 170263 h 366713"/>
                <a:gd name="connsiteX18" fmla="*/ 100064 w 366717"/>
                <a:gd name="connsiteY18" fmla="*/ 174602 h 366713"/>
                <a:gd name="connsiteX19" fmla="*/ 99565 w 366717"/>
                <a:gd name="connsiteY19" fmla="*/ 183770 h 366713"/>
                <a:gd name="connsiteX20" fmla="*/ 99982 w 366717"/>
                <a:gd name="connsiteY20" fmla="*/ 192168 h 366713"/>
                <a:gd name="connsiteX21" fmla="*/ 96119 w 366717"/>
                <a:gd name="connsiteY21" fmla="*/ 196457 h 366713"/>
                <a:gd name="connsiteX22" fmla="*/ 63950 w 366717"/>
                <a:gd name="connsiteY22" fmla="*/ 196457 h 366713"/>
                <a:gd name="connsiteX23" fmla="*/ 170263 w 366717"/>
                <a:gd name="connsiteY23" fmla="*/ 303741 h 366713"/>
                <a:gd name="connsiteX24" fmla="*/ 170263 w 366717"/>
                <a:gd name="connsiteY24" fmla="*/ 271576 h 366713"/>
                <a:gd name="connsiteX25" fmla="*/ 174610 w 366717"/>
                <a:gd name="connsiteY25" fmla="*/ 267717 h 366713"/>
                <a:gd name="connsiteX26" fmla="*/ 192172 w 366717"/>
                <a:gd name="connsiteY26" fmla="*/ 267852 h 366713"/>
                <a:gd name="connsiteX27" fmla="*/ 196453 w 366717"/>
                <a:gd name="connsiteY27" fmla="*/ 271715 h 366713"/>
                <a:gd name="connsiteX28" fmla="*/ 196453 w 366717"/>
                <a:gd name="connsiteY28" fmla="*/ 303893 h 366713"/>
                <a:gd name="connsiteX29" fmla="*/ 304130 w 366717"/>
                <a:gd name="connsiteY29" fmla="*/ 196461 h 366713"/>
                <a:gd name="connsiteX30" fmla="*/ 271961 w 366717"/>
                <a:gd name="connsiteY30" fmla="*/ 196461 h 366713"/>
                <a:gd name="connsiteX31" fmla="*/ 268097 w 366717"/>
                <a:gd name="connsiteY31" fmla="*/ 192172 h 366713"/>
                <a:gd name="connsiteX32" fmla="*/ 268515 w 366717"/>
                <a:gd name="connsiteY32" fmla="*/ 183774 h 366713"/>
                <a:gd name="connsiteX33" fmla="*/ 268015 w 366717"/>
                <a:gd name="connsiteY33" fmla="*/ 174606 h 366713"/>
                <a:gd name="connsiteX34" fmla="*/ 271875 w 366717"/>
                <a:gd name="connsiteY34" fmla="*/ 170268 h 366713"/>
                <a:gd name="connsiteX35" fmla="*/ 304036 w 366717"/>
                <a:gd name="connsiteY35" fmla="*/ 170268 h 366713"/>
                <a:gd name="connsiteX36" fmla="*/ 196449 w 366717"/>
                <a:gd name="connsiteY36" fmla="*/ 63651 h 366713"/>
                <a:gd name="connsiteX37" fmla="*/ 174148 w 366717"/>
                <a:gd name="connsiteY37" fmla="*/ 0 h 366713"/>
                <a:gd name="connsiteX38" fmla="*/ 192565 w 366717"/>
                <a:gd name="connsiteY38" fmla="*/ 0 h 366713"/>
                <a:gd name="connsiteX39" fmla="*/ 196453 w 366717"/>
                <a:gd name="connsiteY39" fmla="*/ 3888 h 366713"/>
                <a:gd name="connsiteX40" fmla="*/ 196453 w 366717"/>
                <a:gd name="connsiteY40" fmla="*/ 37334 h 366713"/>
                <a:gd name="connsiteX41" fmla="*/ 241244 w 366717"/>
                <a:gd name="connsiteY41" fmla="*/ 48364 h 366713"/>
                <a:gd name="connsiteX42" fmla="*/ 287951 w 366717"/>
                <a:gd name="connsiteY42" fmla="*/ 79854 h 366713"/>
                <a:gd name="connsiteX43" fmla="*/ 319441 w 366717"/>
                <a:gd name="connsiteY43" fmla="*/ 126561 h 366713"/>
                <a:gd name="connsiteX44" fmla="*/ 330377 w 366717"/>
                <a:gd name="connsiteY44" fmla="*/ 170259 h 366713"/>
                <a:gd name="connsiteX45" fmla="*/ 362828 w 366717"/>
                <a:gd name="connsiteY45" fmla="*/ 170259 h 366713"/>
                <a:gd name="connsiteX46" fmla="*/ 366717 w 366717"/>
                <a:gd name="connsiteY46" fmla="*/ 174148 h 366713"/>
                <a:gd name="connsiteX47" fmla="*/ 366717 w 366717"/>
                <a:gd name="connsiteY47" fmla="*/ 192565 h 366713"/>
                <a:gd name="connsiteX48" fmla="*/ 362828 w 366717"/>
                <a:gd name="connsiteY48" fmla="*/ 196453 h 366713"/>
                <a:gd name="connsiteX49" fmla="*/ 330446 w 366717"/>
                <a:gd name="connsiteY49" fmla="*/ 196453 h 366713"/>
                <a:gd name="connsiteX50" fmla="*/ 319441 w 366717"/>
                <a:gd name="connsiteY50" fmla="*/ 240970 h 366713"/>
                <a:gd name="connsiteX51" fmla="*/ 287951 w 366717"/>
                <a:gd name="connsiteY51" fmla="*/ 287677 h 366713"/>
                <a:gd name="connsiteX52" fmla="*/ 241244 w 366717"/>
                <a:gd name="connsiteY52" fmla="*/ 319167 h 366713"/>
                <a:gd name="connsiteX53" fmla="*/ 196453 w 366717"/>
                <a:gd name="connsiteY53" fmla="*/ 330197 h 366713"/>
                <a:gd name="connsiteX54" fmla="*/ 196453 w 366717"/>
                <a:gd name="connsiteY54" fmla="*/ 362824 h 366713"/>
                <a:gd name="connsiteX55" fmla="*/ 192565 w 366717"/>
                <a:gd name="connsiteY55" fmla="*/ 366713 h 366713"/>
                <a:gd name="connsiteX56" fmla="*/ 174148 w 366717"/>
                <a:gd name="connsiteY56" fmla="*/ 366713 h 366713"/>
                <a:gd name="connsiteX57" fmla="*/ 170259 w 366717"/>
                <a:gd name="connsiteY57" fmla="*/ 362824 h 366713"/>
                <a:gd name="connsiteX58" fmla="*/ 170259 w 366717"/>
                <a:gd name="connsiteY58" fmla="*/ 330078 h 366713"/>
                <a:gd name="connsiteX59" fmla="*/ 126835 w 366717"/>
                <a:gd name="connsiteY59" fmla="*/ 319167 h 366713"/>
                <a:gd name="connsiteX60" fmla="*/ 80128 w 366717"/>
                <a:gd name="connsiteY60" fmla="*/ 287677 h 366713"/>
                <a:gd name="connsiteX61" fmla="*/ 48639 w 366717"/>
                <a:gd name="connsiteY61" fmla="*/ 240970 h 366713"/>
                <a:gd name="connsiteX62" fmla="*/ 37633 w 366717"/>
                <a:gd name="connsiteY62" fmla="*/ 196453 h 366713"/>
                <a:gd name="connsiteX63" fmla="*/ 3888 w 366717"/>
                <a:gd name="connsiteY63" fmla="*/ 196453 h 366713"/>
                <a:gd name="connsiteX64" fmla="*/ 0 w 366717"/>
                <a:gd name="connsiteY64" fmla="*/ 192565 h 366713"/>
                <a:gd name="connsiteX65" fmla="*/ 0 w 366717"/>
                <a:gd name="connsiteY65" fmla="*/ 174148 h 366713"/>
                <a:gd name="connsiteX66" fmla="*/ 3888 w 366717"/>
                <a:gd name="connsiteY66" fmla="*/ 170259 h 366713"/>
                <a:gd name="connsiteX67" fmla="*/ 37703 w 366717"/>
                <a:gd name="connsiteY67" fmla="*/ 170259 h 366713"/>
                <a:gd name="connsiteX68" fmla="*/ 48639 w 366717"/>
                <a:gd name="connsiteY68" fmla="*/ 126561 h 366713"/>
                <a:gd name="connsiteX69" fmla="*/ 80128 w 366717"/>
                <a:gd name="connsiteY69" fmla="*/ 79854 h 366713"/>
                <a:gd name="connsiteX70" fmla="*/ 126835 w 366717"/>
                <a:gd name="connsiteY70" fmla="*/ 48364 h 366713"/>
                <a:gd name="connsiteX71" fmla="*/ 170259 w 366717"/>
                <a:gd name="connsiteY71" fmla="*/ 37453 h 366713"/>
                <a:gd name="connsiteX72" fmla="*/ 170259 w 366717"/>
                <a:gd name="connsiteY72" fmla="*/ 3888 h 366713"/>
                <a:gd name="connsiteX73" fmla="*/ 174148 w 366717"/>
                <a:gd name="connsiteY73" fmla="*/ 0 h 366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366717" h="366713">
                  <a:moveTo>
                    <a:pt x="184040" y="157687"/>
                  </a:moveTo>
                  <a:cubicBezTo>
                    <a:pt x="169658" y="157687"/>
                    <a:pt x="157961" y="169388"/>
                    <a:pt x="157961" y="183766"/>
                  </a:cubicBezTo>
                  <a:cubicBezTo>
                    <a:pt x="157961" y="198144"/>
                    <a:pt x="169662" y="209845"/>
                    <a:pt x="184040" y="209845"/>
                  </a:cubicBezTo>
                  <a:cubicBezTo>
                    <a:pt x="198418" y="209845"/>
                    <a:pt x="210119" y="198144"/>
                    <a:pt x="210119" y="183766"/>
                  </a:cubicBezTo>
                  <a:cubicBezTo>
                    <a:pt x="210119" y="169388"/>
                    <a:pt x="198422" y="157687"/>
                    <a:pt x="184040" y="157687"/>
                  </a:cubicBezTo>
                  <a:close/>
                  <a:moveTo>
                    <a:pt x="184040" y="131497"/>
                  </a:moveTo>
                  <a:cubicBezTo>
                    <a:pt x="212861" y="131497"/>
                    <a:pt x="236313" y="154949"/>
                    <a:pt x="236313" y="183770"/>
                  </a:cubicBezTo>
                  <a:cubicBezTo>
                    <a:pt x="236313" y="212591"/>
                    <a:pt x="212865" y="236043"/>
                    <a:pt x="184040" y="236043"/>
                  </a:cubicBezTo>
                  <a:cubicBezTo>
                    <a:pt x="155214" y="236043"/>
                    <a:pt x="131767" y="212591"/>
                    <a:pt x="131767" y="183770"/>
                  </a:cubicBezTo>
                  <a:cubicBezTo>
                    <a:pt x="131767" y="154949"/>
                    <a:pt x="155219" y="131497"/>
                    <a:pt x="184040" y="131497"/>
                  </a:cubicBezTo>
                  <a:close/>
                  <a:moveTo>
                    <a:pt x="196449" y="63651"/>
                  </a:moveTo>
                  <a:lnTo>
                    <a:pt x="196449" y="95828"/>
                  </a:lnTo>
                  <a:cubicBezTo>
                    <a:pt x="196449" y="98128"/>
                    <a:pt x="194460" y="99913"/>
                    <a:pt x="192168" y="99692"/>
                  </a:cubicBezTo>
                  <a:cubicBezTo>
                    <a:pt x="186325" y="99126"/>
                    <a:pt x="180439" y="99172"/>
                    <a:pt x="174606" y="99827"/>
                  </a:cubicBezTo>
                  <a:cubicBezTo>
                    <a:pt x="172293" y="100085"/>
                    <a:pt x="170259" y="98296"/>
                    <a:pt x="170259" y="95967"/>
                  </a:cubicBezTo>
                  <a:lnTo>
                    <a:pt x="170259" y="63802"/>
                  </a:lnTo>
                  <a:cubicBezTo>
                    <a:pt x="114573" y="70154"/>
                    <a:pt x="70269" y="114536"/>
                    <a:pt x="64040" y="170263"/>
                  </a:cubicBezTo>
                  <a:lnTo>
                    <a:pt x="96205" y="170263"/>
                  </a:lnTo>
                  <a:cubicBezTo>
                    <a:pt x="98529" y="170263"/>
                    <a:pt x="100318" y="172289"/>
                    <a:pt x="100064" y="174602"/>
                  </a:cubicBezTo>
                  <a:cubicBezTo>
                    <a:pt x="99737" y="177614"/>
                    <a:pt x="99565" y="180671"/>
                    <a:pt x="99565" y="183770"/>
                  </a:cubicBezTo>
                  <a:cubicBezTo>
                    <a:pt x="99565" y="186602"/>
                    <a:pt x="99708" y="189405"/>
                    <a:pt x="99982" y="192168"/>
                  </a:cubicBezTo>
                  <a:cubicBezTo>
                    <a:pt x="100212" y="194464"/>
                    <a:pt x="98423" y="196457"/>
                    <a:pt x="96119" y="196457"/>
                  </a:cubicBezTo>
                  <a:lnTo>
                    <a:pt x="63950" y="196457"/>
                  </a:lnTo>
                  <a:cubicBezTo>
                    <a:pt x="69835" y="252569"/>
                    <a:pt x="114303" y="297356"/>
                    <a:pt x="170263" y="303741"/>
                  </a:cubicBezTo>
                  <a:lnTo>
                    <a:pt x="170263" y="271576"/>
                  </a:lnTo>
                  <a:cubicBezTo>
                    <a:pt x="170263" y="269247"/>
                    <a:pt x="172293" y="267459"/>
                    <a:pt x="174610" y="267717"/>
                  </a:cubicBezTo>
                  <a:cubicBezTo>
                    <a:pt x="180443" y="268372"/>
                    <a:pt x="186329" y="268418"/>
                    <a:pt x="192172" y="267852"/>
                  </a:cubicBezTo>
                  <a:cubicBezTo>
                    <a:pt x="194464" y="267631"/>
                    <a:pt x="196453" y="269411"/>
                    <a:pt x="196453" y="271715"/>
                  </a:cubicBezTo>
                  <a:lnTo>
                    <a:pt x="196453" y="303893"/>
                  </a:lnTo>
                  <a:cubicBezTo>
                    <a:pt x="253060" y="298085"/>
                    <a:pt x="298199" y="253019"/>
                    <a:pt x="304130" y="196461"/>
                  </a:cubicBezTo>
                  <a:lnTo>
                    <a:pt x="271961" y="196461"/>
                  </a:lnTo>
                  <a:cubicBezTo>
                    <a:pt x="269656" y="196461"/>
                    <a:pt x="267868" y="194468"/>
                    <a:pt x="268097" y="192172"/>
                  </a:cubicBezTo>
                  <a:cubicBezTo>
                    <a:pt x="268375" y="189409"/>
                    <a:pt x="268515" y="186606"/>
                    <a:pt x="268515" y="183774"/>
                  </a:cubicBezTo>
                  <a:cubicBezTo>
                    <a:pt x="268515" y="180675"/>
                    <a:pt x="268343" y="177618"/>
                    <a:pt x="268015" y="174606"/>
                  </a:cubicBezTo>
                  <a:cubicBezTo>
                    <a:pt x="267762" y="172293"/>
                    <a:pt x="269550" y="170268"/>
                    <a:pt x="271875" y="170268"/>
                  </a:cubicBezTo>
                  <a:lnTo>
                    <a:pt x="304036" y="170268"/>
                  </a:lnTo>
                  <a:cubicBezTo>
                    <a:pt x="297753" y="114090"/>
                    <a:pt x="252778" y="69430"/>
                    <a:pt x="196449" y="63651"/>
                  </a:cubicBezTo>
                  <a:close/>
                  <a:moveTo>
                    <a:pt x="174148" y="0"/>
                  </a:moveTo>
                  <a:lnTo>
                    <a:pt x="192565" y="0"/>
                  </a:lnTo>
                  <a:cubicBezTo>
                    <a:pt x="194714" y="0"/>
                    <a:pt x="196453" y="1739"/>
                    <a:pt x="196453" y="3888"/>
                  </a:cubicBezTo>
                  <a:lnTo>
                    <a:pt x="196453" y="37334"/>
                  </a:lnTo>
                  <a:cubicBezTo>
                    <a:pt x="211907" y="38619"/>
                    <a:pt x="226928" y="42307"/>
                    <a:pt x="241244" y="48364"/>
                  </a:cubicBezTo>
                  <a:cubicBezTo>
                    <a:pt x="258745" y="55768"/>
                    <a:pt x="274461" y="66364"/>
                    <a:pt x="287951" y="79854"/>
                  </a:cubicBezTo>
                  <a:cubicBezTo>
                    <a:pt x="301445" y="93344"/>
                    <a:pt x="312037" y="109060"/>
                    <a:pt x="319441" y="126561"/>
                  </a:cubicBezTo>
                  <a:cubicBezTo>
                    <a:pt x="325355" y="140542"/>
                    <a:pt x="329010" y="155190"/>
                    <a:pt x="330377" y="170259"/>
                  </a:cubicBezTo>
                  <a:lnTo>
                    <a:pt x="362828" y="170259"/>
                  </a:lnTo>
                  <a:cubicBezTo>
                    <a:pt x="364973" y="170259"/>
                    <a:pt x="366717" y="171999"/>
                    <a:pt x="366717" y="174148"/>
                  </a:cubicBezTo>
                  <a:lnTo>
                    <a:pt x="366717" y="192565"/>
                  </a:lnTo>
                  <a:cubicBezTo>
                    <a:pt x="366717" y="194714"/>
                    <a:pt x="364977" y="196453"/>
                    <a:pt x="362828" y="196453"/>
                  </a:cubicBezTo>
                  <a:lnTo>
                    <a:pt x="330446" y="196453"/>
                  </a:lnTo>
                  <a:cubicBezTo>
                    <a:pt x="329141" y="211809"/>
                    <a:pt x="325461" y="226736"/>
                    <a:pt x="319441" y="240970"/>
                  </a:cubicBezTo>
                  <a:cubicBezTo>
                    <a:pt x="312037" y="258471"/>
                    <a:pt x="301441" y="274187"/>
                    <a:pt x="287951" y="287677"/>
                  </a:cubicBezTo>
                  <a:cubicBezTo>
                    <a:pt x="274461" y="301171"/>
                    <a:pt x="258745" y="311763"/>
                    <a:pt x="241244" y="319167"/>
                  </a:cubicBezTo>
                  <a:cubicBezTo>
                    <a:pt x="226924" y="325224"/>
                    <a:pt x="211907" y="328912"/>
                    <a:pt x="196453" y="330197"/>
                  </a:cubicBezTo>
                  <a:lnTo>
                    <a:pt x="196453" y="362824"/>
                  </a:lnTo>
                  <a:cubicBezTo>
                    <a:pt x="196453" y="364973"/>
                    <a:pt x="194714" y="366713"/>
                    <a:pt x="192565" y="366713"/>
                  </a:cubicBezTo>
                  <a:lnTo>
                    <a:pt x="174148" y="366713"/>
                  </a:lnTo>
                  <a:cubicBezTo>
                    <a:pt x="171999" y="366713"/>
                    <a:pt x="170259" y="364973"/>
                    <a:pt x="170259" y="362824"/>
                  </a:cubicBezTo>
                  <a:lnTo>
                    <a:pt x="170259" y="330078"/>
                  </a:lnTo>
                  <a:cubicBezTo>
                    <a:pt x="155288" y="328691"/>
                    <a:pt x="140730" y="325044"/>
                    <a:pt x="126835" y="319167"/>
                  </a:cubicBezTo>
                  <a:cubicBezTo>
                    <a:pt x="109334" y="311763"/>
                    <a:pt x="93622" y="301167"/>
                    <a:pt x="80128" y="287677"/>
                  </a:cubicBezTo>
                  <a:cubicBezTo>
                    <a:pt x="66634" y="274187"/>
                    <a:pt x="56042" y="258471"/>
                    <a:pt x="48639" y="240970"/>
                  </a:cubicBezTo>
                  <a:cubicBezTo>
                    <a:pt x="42618" y="226736"/>
                    <a:pt x="38939" y="211809"/>
                    <a:pt x="37633" y="196453"/>
                  </a:cubicBezTo>
                  <a:lnTo>
                    <a:pt x="3888" y="196453"/>
                  </a:lnTo>
                  <a:cubicBezTo>
                    <a:pt x="1739" y="196453"/>
                    <a:pt x="0" y="194714"/>
                    <a:pt x="0" y="192565"/>
                  </a:cubicBezTo>
                  <a:lnTo>
                    <a:pt x="0" y="174148"/>
                  </a:lnTo>
                  <a:cubicBezTo>
                    <a:pt x="0" y="171999"/>
                    <a:pt x="1739" y="170259"/>
                    <a:pt x="3888" y="170259"/>
                  </a:cubicBezTo>
                  <a:lnTo>
                    <a:pt x="37703" y="170259"/>
                  </a:lnTo>
                  <a:cubicBezTo>
                    <a:pt x="39070" y="155190"/>
                    <a:pt x="42724" y="140542"/>
                    <a:pt x="48639" y="126561"/>
                  </a:cubicBezTo>
                  <a:cubicBezTo>
                    <a:pt x="56042" y="109060"/>
                    <a:pt x="66639" y="93348"/>
                    <a:pt x="80128" y="79854"/>
                  </a:cubicBezTo>
                  <a:cubicBezTo>
                    <a:pt x="93618" y="66360"/>
                    <a:pt x="109334" y="55768"/>
                    <a:pt x="126835" y="48364"/>
                  </a:cubicBezTo>
                  <a:cubicBezTo>
                    <a:pt x="140730" y="42487"/>
                    <a:pt x="155288" y="38840"/>
                    <a:pt x="170259" y="37453"/>
                  </a:cubicBezTo>
                  <a:lnTo>
                    <a:pt x="170259" y="3888"/>
                  </a:lnTo>
                  <a:cubicBezTo>
                    <a:pt x="170259" y="1739"/>
                    <a:pt x="171999" y="0"/>
                    <a:pt x="174148" y="0"/>
                  </a:cubicBezTo>
                  <a:close/>
                </a:path>
              </a:pathLst>
            </a:custGeom>
            <a:solidFill>
              <a:schemeClr val="bg1"/>
            </a:solidFill>
            <a:ln w="409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2800" dirty="0"/>
            </a:p>
          </p:txBody>
        </p:sp>
        <p:sp>
          <p:nvSpPr>
            <p:cNvPr id="34" name="图形 11">
              <a:extLst>
                <a:ext uri="{FF2B5EF4-FFF2-40B4-BE49-F238E27FC236}">
                  <a16:creationId xmlns:a16="http://schemas.microsoft.com/office/drawing/2014/main" id="{9A9218A9-ACF8-FCB1-C551-C044ABB73940}"/>
                </a:ext>
              </a:extLst>
            </p:cNvPr>
            <p:cNvSpPr>
              <a:spLocks/>
            </p:cNvSpPr>
            <p:nvPr/>
          </p:nvSpPr>
          <p:spPr>
            <a:xfrm>
              <a:off x="5369904" y="1766662"/>
              <a:ext cx="509367" cy="57600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solidFill>
              <a:schemeClr val="bg1"/>
            </a:solidFill>
            <a:ln w="635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0" dist="63500" dir="5400000" algn="t" rotWithShape="0">
                <a:schemeClr val="tx1">
                  <a:alpha val="5000"/>
                </a:schemeClr>
              </a:out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Clr>
                  <a:srgbClr val="FFCC00"/>
                </a:buClr>
                <a:buSzPct val="80000"/>
              </a:pPr>
              <a:endParaRPr lang="en-US" altLang="zh-CN" sz="28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35" name="任意多边形: 形状 40">
              <a:extLst>
                <a:ext uri="{FF2B5EF4-FFF2-40B4-BE49-F238E27FC236}">
                  <a16:creationId xmlns:a16="http://schemas.microsoft.com/office/drawing/2014/main" id="{29226C51-4595-4807-45CE-8FE7258A49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04291" y="1921669"/>
              <a:ext cx="240594" cy="265987"/>
            </a:xfrm>
            <a:custGeom>
              <a:avLst/>
              <a:gdLst>
                <a:gd name="connsiteX0" fmla="*/ 351511 w 379092"/>
                <a:gd name="connsiteY0" fmla="*/ 206420 h 419100"/>
                <a:gd name="connsiteX1" fmla="*/ 370928 w 379092"/>
                <a:gd name="connsiteY1" fmla="*/ 104722 h 419100"/>
                <a:gd name="connsiteX2" fmla="*/ 293473 w 379092"/>
                <a:gd name="connsiteY2" fmla="*/ 69549 h 419100"/>
                <a:gd name="connsiteX3" fmla="*/ 269389 w 379092"/>
                <a:gd name="connsiteY3" fmla="*/ 71247 h 419100"/>
                <a:gd name="connsiteX4" fmla="*/ 189547 w 379092"/>
                <a:gd name="connsiteY4" fmla="*/ 0 h 419100"/>
                <a:gd name="connsiteX5" fmla="*/ 109653 w 379092"/>
                <a:gd name="connsiteY5" fmla="*/ 71247 h 419100"/>
                <a:gd name="connsiteX6" fmla="*/ 85621 w 379092"/>
                <a:gd name="connsiteY6" fmla="*/ 69549 h 419100"/>
                <a:gd name="connsiteX7" fmla="*/ 8167 w 379092"/>
                <a:gd name="connsiteY7" fmla="*/ 104722 h 419100"/>
                <a:gd name="connsiteX8" fmla="*/ 27531 w 379092"/>
                <a:gd name="connsiteY8" fmla="*/ 206420 h 419100"/>
                <a:gd name="connsiteX9" fmla="*/ 29918 w 379092"/>
                <a:gd name="connsiteY9" fmla="*/ 209444 h 419100"/>
                <a:gd name="connsiteX10" fmla="*/ 8167 w 379092"/>
                <a:gd name="connsiteY10" fmla="*/ 314166 h 419100"/>
                <a:gd name="connsiteX11" fmla="*/ 85621 w 379092"/>
                <a:gd name="connsiteY11" fmla="*/ 349338 h 419100"/>
                <a:gd name="connsiteX12" fmla="*/ 109653 w 379092"/>
                <a:gd name="connsiteY12" fmla="*/ 347641 h 419100"/>
                <a:gd name="connsiteX13" fmla="*/ 189547 w 379092"/>
                <a:gd name="connsiteY13" fmla="*/ 419100 h 419100"/>
                <a:gd name="connsiteX14" fmla="*/ 269389 w 379092"/>
                <a:gd name="connsiteY14" fmla="*/ 347853 h 419100"/>
                <a:gd name="connsiteX15" fmla="*/ 293473 w 379092"/>
                <a:gd name="connsiteY15" fmla="*/ 349551 h 419100"/>
                <a:gd name="connsiteX16" fmla="*/ 370928 w 379092"/>
                <a:gd name="connsiteY16" fmla="*/ 314378 h 419100"/>
                <a:gd name="connsiteX17" fmla="*/ 349177 w 379092"/>
                <a:gd name="connsiteY17" fmla="*/ 209656 h 419100"/>
                <a:gd name="connsiteX18" fmla="*/ 351511 w 379092"/>
                <a:gd name="connsiteY18" fmla="*/ 206420 h 419100"/>
                <a:gd name="connsiteX19" fmla="*/ 293473 w 379092"/>
                <a:gd name="connsiteY19" fmla="*/ 90504 h 419100"/>
                <a:gd name="connsiteX20" fmla="*/ 352784 w 379092"/>
                <a:gd name="connsiteY20" fmla="*/ 115173 h 419100"/>
                <a:gd name="connsiteX21" fmla="*/ 335543 w 379092"/>
                <a:gd name="connsiteY21" fmla="*/ 192680 h 419100"/>
                <a:gd name="connsiteX22" fmla="*/ 290396 w 379092"/>
                <a:gd name="connsiteY22" fmla="*/ 151247 h 419100"/>
                <a:gd name="connsiteX23" fmla="*/ 277081 w 379092"/>
                <a:gd name="connsiteY23" fmla="*/ 91353 h 419100"/>
                <a:gd name="connsiteX24" fmla="*/ 293473 w 379092"/>
                <a:gd name="connsiteY24" fmla="*/ 90504 h 419100"/>
                <a:gd name="connsiteX25" fmla="*/ 231457 w 379092"/>
                <a:gd name="connsiteY25" fmla="*/ 282017 h 419100"/>
                <a:gd name="connsiteX26" fmla="*/ 189547 w 379092"/>
                <a:gd name="connsiteY26" fmla="*/ 303237 h 419100"/>
                <a:gd name="connsiteX27" fmla="*/ 147637 w 379092"/>
                <a:gd name="connsiteY27" fmla="*/ 282017 h 419100"/>
                <a:gd name="connsiteX28" fmla="*/ 108486 w 379092"/>
                <a:gd name="connsiteY28" fmla="*/ 256235 h 419100"/>
                <a:gd name="connsiteX29" fmla="*/ 108486 w 379092"/>
                <a:gd name="connsiteY29" fmla="*/ 162653 h 419100"/>
                <a:gd name="connsiteX30" fmla="*/ 189547 w 379092"/>
                <a:gd name="connsiteY30" fmla="*/ 115810 h 419100"/>
                <a:gd name="connsiteX31" fmla="*/ 231457 w 379092"/>
                <a:gd name="connsiteY31" fmla="*/ 137030 h 419100"/>
                <a:gd name="connsiteX32" fmla="*/ 270556 w 379092"/>
                <a:gd name="connsiteY32" fmla="*/ 162653 h 419100"/>
                <a:gd name="connsiteX33" fmla="*/ 273261 w 379092"/>
                <a:gd name="connsiteY33" fmla="*/ 209444 h 419100"/>
                <a:gd name="connsiteX34" fmla="*/ 270556 w 379092"/>
                <a:gd name="connsiteY34" fmla="*/ 256235 h 419100"/>
                <a:gd name="connsiteX35" fmla="*/ 231457 w 379092"/>
                <a:gd name="connsiteY35" fmla="*/ 282017 h 419100"/>
                <a:gd name="connsiteX36" fmla="*/ 266312 w 379092"/>
                <a:gd name="connsiteY36" fmla="*/ 284882 h 419100"/>
                <a:gd name="connsiteX37" fmla="*/ 255702 w 379092"/>
                <a:gd name="connsiteY37" fmla="*/ 324299 h 419100"/>
                <a:gd name="connsiteX38" fmla="*/ 216444 w 379092"/>
                <a:gd name="connsiteY38" fmla="*/ 313689 h 419100"/>
                <a:gd name="connsiteX39" fmla="*/ 241749 w 379092"/>
                <a:gd name="connsiteY39" fmla="*/ 300267 h 419100"/>
                <a:gd name="connsiteX40" fmla="*/ 266312 w 379092"/>
                <a:gd name="connsiteY40" fmla="*/ 284882 h 419100"/>
                <a:gd name="connsiteX41" fmla="*/ 162492 w 379092"/>
                <a:gd name="connsiteY41" fmla="*/ 313582 h 419100"/>
                <a:gd name="connsiteX42" fmla="*/ 123234 w 379092"/>
                <a:gd name="connsiteY42" fmla="*/ 324192 h 419100"/>
                <a:gd name="connsiteX43" fmla="*/ 112624 w 379092"/>
                <a:gd name="connsiteY43" fmla="*/ 284776 h 419100"/>
                <a:gd name="connsiteX44" fmla="*/ 137027 w 379092"/>
                <a:gd name="connsiteY44" fmla="*/ 300054 h 419100"/>
                <a:gd name="connsiteX45" fmla="*/ 162492 w 379092"/>
                <a:gd name="connsiteY45" fmla="*/ 313582 h 419100"/>
                <a:gd name="connsiteX46" fmla="*/ 85834 w 379092"/>
                <a:gd name="connsiteY46" fmla="*/ 238197 h 419100"/>
                <a:gd name="connsiteX47" fmla="*/ 56921 w 379092"/>
                <a:gd name="connsiteY47" fmla="*/ 209444 h 419100"/>
                <a:gd name="connsiteX48" fmla="*/ 85834 w 379092"/>
                <a:gd name="connsiteY48" fmla="*/ 180691 h 419100"/>
                <a:gd name="connsiteX49" fmla="*/ 84825 w 379092"/>
                <a:gd name="connsiteY49" fmla="*/ 209444 h 419100"/>
                <a:gd name="connsiteX50" fmla="*/ 85834 w 379092"/>
                <a:gd name="connsiteY50" fmla="*/ 238197 h 419100"/>
                <a:gd name="connsiteX51" fmla="*/ 112783 w 379092"/>
                <a:gd name="connsiteY51" fmla="*/ 134006 h 419100"/>
                <a:gd name="connsiteX52" fmla="*/ 123393 w 379092"/>
                <a:gd name="connsiteY52" fmla="*/ 94589 h 419100"/>
                <a:gd name="connsiteX53" fmla="*/ 162651 w 379092"/>
                <a:gd name="connsiteY53" fmla="*/ 105199 h 419100"/>
                <a:gd name="connsiteX54" fmla="*/ 137346 w 379092"/>
                <a:gd name="connsiteY54" fmla="*/ 118674 h 419100"/>
                <a:gd name="connsiteX55" fmla="*/ 112783 w 379092"/>
                <a:gd name="connsiteY55" fmla="*/ 134006 h 419100"/>
                <a:gd name="connsiteX56" fmla="*/ 216603 w 379092"/>
                <a:gd name="connsiteY56" fmla="*/ 105305 h 419100"/>
                <a:gd name="connsiteX57" fmla="*/ 255861 w 379092"/>
                <a:gd name="connsiteY57" fmla="*/ 94695 h 419100"/>
                <a:gd name="connsiteX58" fmla="*/ 266471 w 379092"/>
                <a:gd name="connsiteY58" fmla="*/ 134112 h 419100"/>
                <a:gd name="connsiteX59" fmla="*/ 242067 w 379092"/>
                <a:gd name="connsiteY59" fmla="*/ 118886 h 419100"/>
                <a:gd name="connsiteX60" fmla="*/ 216603 w 379092"/>
                <a:gd name="connsiteY60" fmla="*/ 105305 h 419100"/>
                <a:gd name="connsiteX61" fmla="*/ 293261 w 379092"/>
                <a:gd name="connsiteY61" fmla="*/ 180691 h 419100"/>
                <a:gd name="connsiteX62" fmla="*/ 322174 w 379092"/>
                <a:gd name="connsiteY62" fmla="*/ 209444 h 419100"/>
                <a:gd name="connsiteX63" fmla="*/ 293261 w 379092"/>
                <a:gd name="connsiteY63" fmla="*/ 238197 h 419100"/>
                <a:gd name="connsiteX64" fmla="*/ 294269 w 379092"/>
                <a:gd name="connsiteY64" fmla="*/ 209444 h 419100"/>
                <a:gd name="connsiteX65" fmla="*/ 293261 w 379092"/>
                <a:gd name="connsiteY65" fmla="*/ 180691 h 419100"/>
                <a:gd name="connsiteX66" fmla="*/ 189547 w 379092"/>
                <a:gd name="connsiteY66" fmla="*/ 21220 h 419100"/>
                <a:gd name="connsiteX67" fmla="*/ 247903 w 379092"/>
                <a:gd name="connsiteY67" fmla="*/ 75120 h 419100"/>
                <a:gd name="connsiteX68" fmla="*/ 189547 w 379092"/>
                <a:gd name="connsiteY68" fmla="*/ 93422 h 419100"/>
                <a:gd name="connsiteX69" fmla="*/ 131192 w 379092"/>
                <a:gd name="connsiteY69" fmla="*/ 75120 h 419100"/>
                <a:gd name="connsiteX70" fmla="*/ 189547 w 379092"/>
                <a:gd name="connsiteY70" fmla="*/ 21220 h 419100"/>
                <a:gd name="connsiteX71" fmla="*/ 26523 w 379092"/>
                <a:gd name="connsiteY71" fmla="*/ 115173 h 419100"/>
                <a:gd name="connsiteX72" fmla="*/ 85834 w 379092"/>
                <a:gd name="connsiteY72" fmla="*/ 90504 h 419100"/>
                <a:gd name="connsiteX73" fmla="*/ 102226 w 379092"/>
                <a:gd name="connsiteY73" fmla="*/ 91353 h 419100"/>
                <a:gd name="connsiteX74" fmla="*/ 88910 w 379092"/>
                <a:gd name="connsiteY74" fmla="*/ 151247 h 419100"/>
                <a:gd name="connsiteX75" fmla="*/ 43499 w 379092"/>
                <a:gd name="connsiteY75" fmla="*/ 192680 h 419100"/>
                <a:gd name="connsiteX76" fmla="*/ 26523 w 379092"/>
                <a:gd name="connsiteY76" fmla="*/ 115173 h 419100"/>
                <a:gd name="connsiteX77" fmla="*/ 85621 w 379092"/>
                <a:gd name="connsiteY77" fmla="*/ 328383 h 419100"/>
                <a:gd name="connsiteX78" fmla="*/ 26311 w 379092"/>
                <a:gd name="connsiteY78" fmla="*/ 303715 h 419100"/>
                <a:gd name="connsiteX79" fmla="*/ 43658 w 379092"/>
                <a:gd name="connsiteY79" fmla="*/ 226049 h 419100"/>
                <a:gd name="connsiteX80" fmla="*/ 88698 w 379092"/>
                <a:gd name="connsiteY80" fmla="*/ 267694 h 419100"/>
                <a:gd name="connsiteX81" fmla="*/ 102014 w 379092"/>
                <a:gd name="connsiteY81" fmla="*/ 327534 h 419100"/>
                <a:gd name="connsiteX82" fmla="*/ 85621 w 379092"/>
                <a:gd name="connsiteY82" fmla="*/ 328383 h 419100"/>
                <a:gd name="connsiteX83" fmla="*/ 189547 w 379092"/>
                <a:gd name="connsiteY83" fmla="*/ 397880 h 419100"/>
                <a:gd name="connsiteX84" fmla="*/ 131192 w 379092"/>
                <a:gd name="connsiteY84" fmla="*/ 344033 h 419100"/>
                <a:gd name="connsiteX85" fmla="*/ 189547 w 379092"/>
                <a:gd name="connsiteY85" fmla="*/ 325678 h 419100"/>
                <a:gd name="connsiteX86" fmla="*/ 247903 w 379092"/>
                <a:gd name="connsiteY86" fmla="*/ 344033 h 419100"/>
                <a:gd name="connsiteX87" fmla="*/ 189547 w 379092"/>
                <a:gd name="connsiteY87" fmla="*/ 397880 h 419100"/>
                <a:gd name="connsiteX88" fmla="*/ 352784 w 379092"/>
                <a:gd name="connsiteY88" fmla="*/ 303715 h 419100"/>
                <a:gd name="connsiteX89" fmla="*/ 293473 w 379092"/>
                <a:gd name="connsiteY89" fmla="*/ 328383 h 419100"/>
                <a:gd name="connsiteX90" fmla="*/ 277081 w 379092"/>
                <a:gd name="connsiteY90" fmla="*/ 327534 h 419100"/>
                <a:gd name="connsiteX91" fmla="*/ 290396 w 379092"/>
                <a:gd name="connsiteY91" fmla="*/ 267694 h 419100"/>
                <a:gd name="connsiteX92" fmla="*/ 335437 w 379092"/>
                <a:gd name="connsiteY92" fmla="*/ 226049 h 419100"/>
                <a:gd name="connsiteX93" fmla="*/ 352784 w 379092"/>
                <a:gd name="connsiteY93" fmla="*/ 30371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379092" h="419100">
                  <a:moveTo>
                    <a:pt x="351511" y="206420"/>
                  </a:moveTo>
                  <a:cubicBezTo>
                    <a:pt x="379628" y="167799"/>
                    <a:pt x="386524" y="131725"/>
                    <a:pt x="370928" y="104722"/>
                  </a:cubicBezTo>
                  <a:cubicBezTo>
                    <a:pt x="361643" y="88807"/>
                    <a:pt x="340688" y="69549"/>
                    <a:pt x="293473" y="69549"/>
                  </a:cubicBezTo>
                  <a:cubicBezTo>
                    <a:pt x="285418" y="69634"/>
                    <a:pt x="277376" y="70200"/>
                    <a:pt x="269389" y="71247"/>
                  </a:cubicBezTo>
                  <a:cubicBezTo>
                    <a:pt x="250503" y="27162"/>
                    <a:pt x="222280" y="0"/>
                    <a:pt x="189547" y="0"/>
                  </a:cubicBezTo>
                  <a:cubicBezTo>
                    <a:pt x="156815" y="0"/>
                    <a:pt x="128592" y="27162"/>
                    <a:pt x="109653" y="71247"/>
                  </a:cubicBezTo>
                  <a:cubicBezTo>
                    <a:pt x="101684" y="70200"/>
                    <a:pt x="93658" y="69634"/>
                    <a:pt x="85621" y="69549"/>
                  </a:cubicBezTo>
                  <a:cubicBezTo>
                    <a:pt x="38353" y="69549"/>
                    <a:pt x="17398" y="88701"/>
                    <a:pt x="8167" y="104722"/>
                  </a:cubicBezTo>
                  <a:cubicBezTo>
                    <a:pt x="-7430" y="131725"/>
                    <a:pt x="-533" y="167799"/>
                    <a:pt x="27531" y="206420"/>
                  </a:cubicBezTo>
                  <a:cubicBezTo>
                    <a:pt x="28274" y="207428"/>
                    <a:pt x="29122" y="208436"/>
                    <a:pt x="29918" y="209444"/>
                  </a:cubicBezTo>
                  <a:cubicBezTo>
                    <a:pt x="1165" y="247853"/>
                    <a:pt x="-8172" y="285837"/>
                    <a:pt x="8167" y="314166"/>
                  </a:cubicBezTo>
                  <a:cubicBezTo>
                    <a:pt x="17398" y="330081"/>
                    <a:pt x="38353" y="349338"/>
                    <a:pt x="85621" y="349338"/>
                  </a:cubicBezTo>
                  <a:cubicBezTo>
                    <a:pt x="93658" y="349254"/>
                    <a:pt x="101684" y="348687"/>
                    <a:pt x="109653" y="347641"/>
                  </a:cubicBezTo>
                  <a:cubicBezTo>
                    <a:pt x="128592" y="391726"/>
                    <a:pt x="156815" y="419100"/>
                    <a:pt x="189547" y="419100"/>
                  </a:cubicBezTo>
                  <a:cubicBezTo>
                    <a:pt x="222280" y="419100"/>
                    <a:pt x="250503" y="391938"/>
                    <a:pt x="269389" y="347853"/>
                  </a:cubicBezTo>
                  <a:cubicBezTo>
                    <a:pt x="277376" y="348900"/>
                    <a:pt x="285418" y="349466"/>
                    <a:pt x="293473" y="349551"/>
                  </a:cubicBezTo>
                  <a:cubicBezTo>
                    <a:pt x="340688" y="349551"/>
                    <a:pt x="361643" y="330453"/>
                    <a:pt x="370928" y="314378"/>
                  </a:cubicBezTo>
                  <a:cubicBezTo>
                    <a:pt x="387267" y="286049"/>
                    <a:pt x="377877" y="248065"/>
                    <a:pt x="349177" y="209656"/>
                  </a:cubicBezTo>
                  <a:cubicBezTo>
                    <a:pt x="350132" y="208436"/>
                    <a:pt x="350821" y="207428"/>
                    <a:pt x="351511" y="206420"/>
                  </a:cubicBezTo>
                  <a:close/>
                  <a:moveTo>
                    <a:pt x="293473" y="90504"/>
                  </a:moveTo>
                  <a:cubicBezTo>
                    <a:pt x="321696" y="90504"/>
                    <a:pt x="343182" y="98568"/>
                    <a:pt x="352784" y="115173"/>
                  </a:cubicBezTo>
                  <a:cubicBezTo>
                    <a:pt x="364190" y="134908"/>
                    <a:pt x="356710" y="162919"/>
                    <a:pt x="335543" y="192680"/>
                  </a:cubicBezTo>
                  <a:cubicBezTo>
                    <a:pt x="321804" y="177506"/>
                    <a:pt x="306691" y="163636"/>
                    <a:pt x="290396" y="151247"/>
                  </a:cubicBezTo>
                  <a:cubicBezTo>
                    <a:pt x="287784" y="130920"/>
                    <a:pt x="283327" y="110872"/>
                    <a:pt x="277081" y="91353"/>
                  </a:cubicBezTo>
                  <a:cubicBezTo>
                    <a:pt x="282757" y="90823"/>
                    <a:pt x="288222" y="90504"/>
                    <a:pt x="293473" y="90504"/>
                  </a:cubicBezTo>
                  <a:close/>
                  <a:moveTo>
                    <a:pt x="231457" y="282017"/>
                  </a:moveTo>
                  <a:cubicBezTo>
                    <a:pt x="217884" y="289848"/>
                    <a:pt x="203893" y="296932"/>
                    <a:pt x="189547" y="303237"/>
                  </a:cubicBezTo>
                  <a:cubicBezTo>
                    <a:pt x="175197" y="296943"/>
                    <a:pt x="161205" y="289858"/>
                    <a:pt x="147637" y="282017"/>
                  </a:cubicBezTo>
                  <a:cubicBezTo>
                    <a:pt x="134102" y="274184"/>
                    <a:pt x="121029" y="265575"/>
                    <a:pt x="108486" y="256235"/>
                  </a:cubicBezTo>
                  <a:cubicBezTo>
                    <a:pt x="104878" y="225145"/>
                    <a:pt x="104878" y="193743"/>
                    <a:pt x="108486" y="162653"/>
                  </a:cubicBezTo>
                  <a:cubicBezTo>
                    <a:pt x="133590" y="143936"/>
                    <a:pt x="160795" y="128215"/>
                    <a:pt x="189547" y="115810"/>
                  </a:cubicBezTo>
                  <a:cubicBezTo>
                    <a:pt x="203904" y="122092"/>
                    <a:pt x="217896" y="129177"/>
                    <a:pt x="231457" y="137030"/>
                  </a:cubicBezTo>
                  <a:cubicBezTo>
                    <a:pt x="244952" y="144845"/>
                    <a:pt x="258005" y="153399"/>
                    <a:pt x="270556" y="162653"/>
                  </a:cubicBezTo>
                  <a:cubicBezTo>
                    <a:pt x="272338" y="178187"/>
                    <a:pt x="273242" y="193808"/>
                    <a:pt x="273261" y="209444"/>
                  </a:cubicBezTo>
                  <a:cubicBezTo>
                    <a:pt x="273242" y="225079"/>
                    <a:pt x="272338" y="240701"/>
                    <a:pt x="270556" y="256235"/>
                  </a:cubicBezTo>
                  <a:cubicBezTo>
                    <a:pt x="258021" y="265561"/>
                    <a:pt x="244967" y="274169"/>
                    <a:pt x="231457" y="282017"/>
                  </a:cubicBezTo>
                  <a:close/>
                  <a:moveTo>
                    <a:pt x="266312" y="284882"/>
                  </a:moveTo>
                  <a:cubicBezTo>
                    <a:pt x="263682" y="298248"/>
                    <a:pt x="260137" y="311418"/>
                    <a:pt x="255702" y="324299"/>
                  </a:cubicBezTo>
                  <a:cubicBezTo>
                    <a:pt x="242387" y="321668"/>
                    <a:pt x="229270" y="318123"/>
                    <a:pt x="216444" y="313689"/>
                  </a:cubicBezTo>
                  <a:cubicBezTo>
                    <a:pt x="224932" y="309498"/>
                    <a:pt x="233367" y="305094"/>
                    <a:pt x="241749" y="300267"/>
                  </a:cubicBezTo>
                  <a:cubicBezTo>
                    <a:pt x="250131" y="295439"/>
                    <a:pt x="258407" y="290134"/>
                    <a:pt x="266312" y="284882"/>
                  </a:cubicBezTo>
                  <a:close/>
                  <a:moveTo>
                    <a:pt x="162492" y="313582"/>
                  </a:moveTo>
                  <a:cubicBezTo>
                    <a:pt x="149661" y="318004"/>
                    <a:pt x="136545" y="321549"/>
                    <a:pt x="123234" y="324192"/>
                  </a:cubicBezTo>
                  <a:cubicBezTo>
                    <a:pt x="118775" y="311319"/>
                    <a:pt x="115229" y="298148"/>
                    <a:pt x="112624" y="284776"/>
                  </a:cubicBezTo>
                  <a:cubicBezTo>
                    <a:pt x="120528" y="290081"/>
                    <a:pt x="128539" y="295386"/>
                    <a:pt x="137027" y="300054"/>
                  </a:cubicBezTo>
                  <a:cubicBezTo>
                    <a:pt x="145515" y="304723"/>
                    <a:pt x="153844" y="309391"/>
                    <a:pt x="162492" y="313582"/>
                  </a:cubicBezTo>
                  <a:close/>
                  <a:moveTo>
                    <a:pt x="85834" y="238197"/>
                  </a:moveTo>
                  <a:cubicBezTo>
                    <a:pt x="75547" y="229288"/>
                    <a:pt x="65887" y="219681"/>
                    <a:pt x="56921" y="209444"/>
                  </a:cubicBezTo>
                  <a:cubicBezTo>
                    <a:pt x="65900" y="199220"/>
                    <a:pt x="75560" y="189613"/>
                    <a:pt x="85834" y="180691"/>
                  </a:cubicBezTo>
                  <a:cubicBezTo>
                    <a:pt x="85250" y="190080"/>
                    <a:pt x="84825" y="199630"/>
                    <a:pt x="84825" y="209444"/>
                  </a:cubicBezTo>
                  <a:cubicBezTo>
                    <a:pt x="84825" y="219258"/>
                    <a:pt x="85250" y="228807"/>
                    <a:pt x="85834" y="238197"/>
                  </a:cubicBezTo>
                  <a:close/>
                  <a:moveTo>
                    <a:pt x="112783" y="134006"/>
                  </a:moveTo>
                  <a:cubicBezTo>
                    <a:pt x="115413" y="120639"/>
                    <a:pt x="118958" y="107470"/>
                    <a:pt x="123393" y="94589"/>
                  </a:cubicBezTo>
                  <a:cubicBezTo>
                    <a:pt x="136704" y="97233"/>
                    <a:pt x="149820" y="100778"/>
                    <a:pt x="162651" y="105199"/>
                  </a:cubicBezTo>
                  <a:cubicBezTo>
                    <a:pt x="154163" y="109390"/>
                    <a:pt x="145728" y="113793"/>
                    <a:pt x="137346" y="118674"/>
                  </a:cubicBezTo>
                  <a:cubicBezTo>
                    <a:pt x="128964" y="123555"/>
                    <a:pt x="120635" y="128807"/>
                    <a:pt x="112783" y="134006"/>
                  </a:cubicBezTo>
                  <a:close/>
                  <a:moveTo>
                    <a:pt x="216603" y="105305"/>
                  </a:moveTo>
                  <a:cubicBezTo>
                    <a:pt x="229430" y="100871"/>
                    <a:pt x="242547" y="97326"/>
                    <a:pt x="255861" y="94695"/>
                  </a:cubicBezTo>
                  <a:cubicBezTo>
                    <a:pt x="260296" y="107576"/>
                    <a:pt x="263841" y="120746"/>
                    <a:pt x="266471" y="134112"/>
                  </a:cubicBezTo>
                  <a:cubicBezTo>
                    <a:pt x="258619" y="128807"/>
                    <a:pt x="250556" y="123502"/>
                    <a:pt x="242067" y="118886"/>
                  </a:cubicBezTo>
                  <a:cubicBezTo>
                    <a:pt x="233579" y="114271"/>
                    <a:pt x="225091" y="109496"/>
                    <a:pt x="216603" y="105305"/>
                  </a:cubicBezTo>
                  <a:close/>
                  <a:moveTo>
                    <a:pt x="293261" y="180691"/>
                  </a:moveTo>
                  <a:cubicBezTo>
                    <a:pt x="303535" y="189613"/>
                    <a:pt x="313194" y="199220"/>
                    <a:pt x="322174" y="209444"/>
                  </a:cubicBezTo>
                  <a:cubicBezTo>
                    <a:pt x="313208" y="219681"/>
                    <a:pt x="303548" y="229288"/>
                    <a:pt x="293261" y="238197"/>
                  </a:cubicBezTo>
                  <a:cubicBezTo>
                    <a:pt x="293845" y="228807"/>
                    <a:pt x="294269" y="219258"/>
                    <a:pt x="294269" y="209444"/>
                  </a:cubicBezTo>
                  <a:cubicBezTo>
                    <a:pt x="294269" y="199630"/>
                    <a:pt x="293845" y="190080"/>
                    <a:pt x="293261" y="180691"/>
                  </a:cubicBezTo>
                  <a:close/>
                  <a:moveTo>
                    <a:pt x="189547" y="21220"/>
                  </a:moveTo>
                  <a:cubicBezTo>
                    <a:pt x="212359" y="21220"/>
                    <a:pt x="233049" y="41804"/>
                    <a:pt x="247903" y="75120"/>
                  </a:cubicBezTo>
                  <a:cubicBezTo>
                    <a:pt x="227937" y="79442"/>
                    <a:pt x="208406" y="85568"/>
                    <a:pt x="189547" y="93422"/>
                  </a:cubicBezTo>
                  <a:cubicBezTo>
                    <a:pt x="170691" y="85564"/>
                    <a:pt x="151159" y="79438"/>
                    <a:pt x="131192" y="75120"/>
                  </a:cubicBezTo>
                  <a:cubicBezTo>
                    <a:pt x="146046" y="41539"/>
                    <a:pt x="166736" y="21220"/>
                    <a:pt x="189547" y="21220"/>
                  </a:cubicBezTo>
                  <a:close/>
                  <a:moveTo>
                    <a:pt x="26523" y="115173"/>
                  </a:moveTo>
                  <a:cubicBezTo>
                    <a:pt x="36125" y="98568"/>
                    <a:pt x="57557" y="90504"/>
                    <a:pt x="85834" y="90504"/>
                  </a:cubicBezTo>
                  <a:cubicBezTo>
                    <a:pt x="91139" y="90504"/>
                    <a:pt x="96444" y="90823"/>
                    <a:pt x="102226" y="91353"/>
                  </a:cubicBezTo>
                  <a:cubicBezTo>
                    <a:pt x="95955" y="110866"/>
                    <a:pt x="91497" y="130916"/>
                    <a:pt x="88910" y="151247"/>
                  </a:cubicBezTo>
                  <a:cubicBezTo>
                    <a:pt x="72537" y="163640"/>
                    <a:pt x="57336" y="177509"/>
                    <a:pt x="43499" y="192680"/>
                  </a:cubicBezTo>
                  <a:cubicBezTo>
                    <a:pt x="22332" y="163025"/>
                    <a:pt x="14905" y="134908"/>
                    <a:pt x="26523" y="115173"/>
                  </a:cubicBezTo>
                  <a:close/>
                  <a:moveTo>
                    <a:pt x="85621" y="328383"/>
                  </a:moveTo>
                  <a:cubicBezTo>
                    <a:pt x="57345" y="328383"/>
                    <a:pt x="35913" y="320320"/>
                    <a:pt x="26311" y="303715"/>
                  </a:cubicBezTo>
                  <a:cubicBezTo>
                    <a:pt x="14905" y="283927"/>
                    <a:pt x="22385" y="255969"/>
                    <a:pt x="43658" y="226049"/>
                  </a:cubicBezTo>
                  <a:cubicBezTo>
                    <a:pt x="57370" y="241275"/>
                    <a:pt x="72446" y="255214"/>
                    <a:pt x="88698" y="267694"/>
                  </a:cubicBezTo>
                  <a:cubicBezTo>
                    <a:pt x="91290" y="288007"/>
                    <a:pt x="95748" y="308039"/>
                    <a:pt x="102014" y="327534"/>
                  </a:cubicBezTo>
                  <a:cubicBezTo>
                    <a:pt x="96338" y="328065"/>
                    <a:pt x="90873" y="328383"/>
                    <a:pt x="85621" y="328383"/>
                  </a:cubicBezTo>
                  <a:close/>
                  <a:moveTo>
                    <a:pt x="189547" y="397880"/>
                  </a:moveTo>
                  <a:cubicBezTo>
                    <a:pt x="166736" y="397880"/>
                    <a:pt x="146046" y="377296"/>
                    <a:pt x="131192" y="344033"/>
                  </a:cubicBezTo>
                  <a:cubicBezTo>
                    <a:pt x="151153" y="339672"/>
                    <a:pt x="170684" y="333529"/>
                    <a:pt x="189547" y="325678"/>
                  </a:cubicBezTo>
                  <a:cubicBezTo>
                    <a:pt x="208413" y="333524"/>
                    <a:pt x="227943" y="339667"/>
                    <a:pt x="247903" y="344033"/>
                  </a:cubicBezTo>
                  <a:cubicBezTo>
                    <a:pt x="233049" y="377349"/>
                    <a:pt x="212200" y="397880"/>
                    <a:pt x="189547" y="397880"/>
                  </a:cubicBezTo>
                  <a:close/>
                  <a:moveTo>
                    <a:pt x="352784" y="303715"/>
                  </a:moveTo>
                  <a:cubicBezTo>
                    <a:pt x="343182" y="320320"/>
                    <a:pt x="321696" y="328383"/>
                    <a:pt x="293473" y="328383"/>
                  </a:cubicBezTo>
                  <a:cubicBezTo>
                    <a:pt x="288168" y="328383"/>
                    <a:pt x="282863" y="328065"/>
                    <a:pt x="277081" y="327534"/>
                  </a:cubicBezTo>
                  <a:cubicBezTo>
                    <a:pt x="283322" y="308032"/>
                    <a:pt x="287779" y="288002"/>
                    <a:pt x="290396" y="267694"/>
                  </a:cubicBezTo>
                  <a:cubicBezTo>
                    <a:pt x="306648" y="255214"/>
                    <a:pt x="321725" y="241275"/>
                    <a:pt x="335437" y="226049"/>
                  </a:cubicBezTo>
                  <a:cubicBezTo>
                    <a:pt x="356710" y="255757"/>
                    <a:pt x="364190" y="283927"/>
                    <a:pt x="352784" y="303715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2800"/>
            </a:p>
          </p:txBody>
        </p: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25F32F44-A658-DED8-BCE7-9DFC21802E4D}"/>
                </a:ext>
              </a:extLst>
            </p:cNvPr>
            <p:cNvGrpSpPr/>
            <p:nvPr/>
          </p:nvGrpSpPr>
          <p:grpSpPr>
            <a:xfrm>
              <a:off x="5369904" y="3230517"/>
              <a:ext cx="509367" cy="576000"/>
              <a:chOff x="6048823" y="3955838"/>
              <a:chExt cx="509367" cy="576000"/>
            </a:xfrm>
          </p:grpSpPr>
          <p:sp>
            <p:nvSpPr>
              <p:cNvPr id="37" name="图形 11">
                <a:extLst>
                  <a:ext uri="{FF2B5EF4-FFF2-40B4-BE49-F238E27FC236}">
                    <a16:creationId xmlns:a16="http://schemas.microsoft.com/office/drawing/2014/main" id="{EBC1C59D-3D1B-E936-64DC-2B57B70D888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48823" y="3955838"/>
                <a:ext cx="509367" cy="576000"/>
              </a:xfrm>
              <a:custGeom>
                <a:avLst/>
                <a:gdLst>
                  <a:gd name="connsiteX0" fmla="*/ 0 w 1638300"/>
                  <a:gd name="connsiteY0" fmla="*/ 526733 h 1852612"/>
                  <a:gd name="connsiteX1" fmla="*/ 0 w 1638300"/>
                  <a:gd name="connsiteY1" fmla="*/ 1325880 h 1852612"/>
                  <a:gd name="connsiteX2" fmla="*/ 63818 w 1638300"/>
                  <a:gd name="connsiteY2" fmla="*/ 1436370 h 1852612"/>
                  <a:gd name="connsiteX3" fmla="*/ 755333 w 1638300"/>
                  <a:gd name="connsiteY3" fmla="*/ 1835468 h 1852612"/>
                  <a:gd name="connsiteX4" fmla="*/ 882968 w 1638300"/>
                  <a:gd name="connsiteY4" fmla="*/ 1835468 h 1852612"/>
                  <a:gd name="connsiteX5" fmla="*/ 1574483 w 1638300"/>
                  <a:gd name="connsiteY5" fmla="*/ 1436370 h 1852612"/>
                  <a:gd name="connsiteX6" fmla="*/ 1638300 w 1638300"/>
                  <a:gd name="connsiteY6" fmla="*/ 1325880 h 1852612"/>
                  <a:gd name="connsiteX7" fmla="*/ 1638300 w 1638300"/>
                  <a:gd name="connsiteY7" fmla="*/ 526733 h 1852612"/>
                  <a:gd name="connsiteX8" fmla="*/ 1574483 w 1638300"/>
                  <a:gd name="connsiteY8" fmla="*/ 416243 h 1852612"/>
                  <a:gd name="connsiteX9" fmla="*/ 882968 w 1638300"/>
                  <a:gd name="connsiteY9" fmla="*/ 17145 h 1852612"/>
                  <a:gd name="connsiteX10" fmla="*/ 755333 w 1638300"/>
                  <a:gd name="connsiteY10" fmla="*/ 17145 h 1852612"/>
                  <a:gd name="connsiteX11" fmla="*/ 63818 w 1638300"/>
                  <a:gd name="connsiteY11" fmla="*/ 416243 h 1852612"/>
                  <a:gd name="connsiteX12" fmla="*/ 0 w 1638300"/>
                  <a:gd name="connsiteY12" fmla="*/ 526733 h 1852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38300" h="1852612">
                    <a:moveTo>
                      <a:pt x="0" y="526733"/>
                    </a:moveTo>
                    <a:lnTo>
                      <a:pt x="0" y="1325880"/>
                    </a:lnTo>
                    <a:cubicBezTo>
                      <a:pt x="0" y="1371600"/>
                      <a:pt x="23813" y="1413510"/>
                      <a:pt x="63818" y="1436370"/>
                    </a:cubicBezTo>
                    <a:lnTo>
                      <a:pt x="755333" y="1835468"/>
                    </a:lnTo>
                    <a:cubicBezTo>
                      <a:pt x="794385" y="1858328"/>
                      <a:pt x="842963" y="1858328"/>
                      <a:pt x="882968" y="1835468"/>
                    </a:cubicBezTo>
                    <a:lnTo>
                      <a:pt x="1574483" y="1436370"/>
                    </a:lnTo>
                    <a:cubicBezTo>
                      <a:pt x="1613535" y="1413510"/>
                      <a:pt x="1638300" y="1371600"/>
                      <a:pt x="1638300" y="1325880"/>
                    </a:cubicBezTo>
                    <a:lnTo>
                      <a:pt x="1638300" y="526733"/>
                    </a:lnTo>
                    <a:cubicBezTo>
                      <a:pt x="1638300" y="481013"/>
                      <a:pt x="1614488" y="439103"/>
                      <a:pt x="1574483" y="416243"/>
                    </a:cubicBezTo>
                    <a:lnTo>
                      <a:pt x="882968" y="17145"/>
                    </a:lnTo>
                    <a:cubicBezTo>
                      <a:pt x="843915" y="-5715"/>
                      <a:pt x="795338" y="-5715"/>
                      <a:pt x="755333" y="17145"/>
                    </a:cubicBezTo>
                    <a:lnTo>
                      <a:pt x="63818" y="416243"/>
                    </a:lnTo>
                    <a:cubicBezTo>
                      <a:pt x="23813" y="439103"/>
                      <a:pt x="0" y="481013"/>
                      <a:pt x="0" y="52673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0" dist="63500" dir="5400000" algn="t" rotWithShape="0">
                  <a:schemeClr val="tx1">
                    <a:alpha val="5000"/>
                  </a:schemeClr>
                </a:outerShdw>
              </a:effectLst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0"/>
                  </a:spcBef>
                  <a:buClr>
                    <a:srgbClr val="FFCC00"/>
                  </a:buClr>
                  <a:buSzPct val="80000"/>
                </a:pPr>
                <a:endParaRPr lang="en-US" altLang="zh-CN" sz="2800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8" name="任意多边形: 形状 37">
                <a:extLst>
                  <a:ext uri="{FF2B5EF4-FFF2-40B4-BE49-F238E27FC236}">
                    <a16:creationId xmlns:a16="http://schemas.microsoft.com/office/drawing/2014/main" id="{208349A2-9DAC-DED9-F5B6-5457B6B5C28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06307" y="4135838"/>
                <a:ext cx="194399" cy="216000"/>
              </a:xfrm>
              <a:custGeom>
                <a:avLst/>
                <a:gdLst>
                  <a:gd name="connsiteX0" fmla="*/ 72033 w 294680"/>
                  <a:gd name="connsiteY0" fmla="*/ 242292 h 327422"/>
                  <a:gd name="connsiteX1" fmla="*/ 222647 w 294680"/>
                  <a:gd name="connsiteY1" fmla="*/ 242292 h 327422"/>
                  <a:gd name="connsiteX2" fmla="*/ 235744 w 294680"/>
                  <a:gd name="connsiteY2" fmla="*/ 255389 h 327422"/>
                  <a:gd name="connsiteX3" fmla="*/ 222647 w 294680"/>
                  <a:gd name="connsiteY3" fmla="*/ 268485 h 327422"/>
                  <a:gd name="connsiteX4" fmla="*/ 72033 w 294680"/>
                  <a:gd name="connsiteY4" fmla="*/ 268485 h 327422"/>
                  <a:gd name="connsiteX5" fmla="*/ 58936 w 294680"/>
                  <a:gd name="connsiteY5" fmla="*/ 255389 h 327422"/>
                  <a:gd name="connsiteX6" fmla="*/ 72033 w 294680"/>
                  <a:gd name="connsiteY6" fmla="*/ 242292 h 327422"/>
                  <a:gd name="connsiteX7" fmla="*/ 72033 w 294680"/>
                  <a:gd name="connsiteY7" fmla="*/ 186630 h 327422"/>
                  <a:gd name="connsiteX8" fmla="*/ 222647 w 294680"/>
                  <a:gd name="connsiteY8" fmla="*/ 186630 h 327422"/>
                  <a:gd name="connsiteX9" fmla="*/ 235744 w 294680"/>
                  <a:gd name="connsiteY9" fmla="*/ 199727 h 327422"/>
                  <a:gd name="connsiteX10" fmla="*/ 222647 w 294680"/>
                  <a:gd name="connsiteY10" fmla="*/ 212824 h 327422"/>
                  <a:gd name="connsiteX11" fmla="*/ 72033 w 294680"/>
                  <a:gd name="connsiteY11" fmla="*/ 212824 h 327422"/>
                  <a:gd name="connsiteX12" fmla="*/ 58936 w 294680"/>
                  <a:gd name="connsiteY12" fmla="*/ 199727 h 327422"/>
                  <a:gd name="connsiteX13" fmla="*/ 72033 w 294680"/>
                  <a:gd name="connsiteY13" fmla="*/ 186630 h 327422"/>
                  <a:gd name="connsiteX14" fmla="*/ 85130 w 294680"/>
                  <a:gd name="connsiteY14" fmla="*/ 85130 h 327422"/>
                  <a:gd name="connsiteX15" fmla="*/ 85130 w 294680"/>
                  <a:gd name="connsiteY15" fmla="*/ 130969 h 327422"/>
                  <a:gd name="connsiteX16" fmla="*/ 130969 w 294680"/>
                  <a:gd name="connsiteY16" fmla="*/ 130969 h 327422"/>
                  <a:gd name="connsiteX17" fmla="*/ 130969 w 294680"/>
                  <a:gd name="connsiteY17" fmla="*/ 85130 h 327422"/>
                  <a:gd name="connsiteX18" fmla="*/ 72033 w 294680"/>
                  <a:gd name="connsiteY18" fmla="*/ 58936 h 327422"/>
                  <a:gd name="connsiteX19" fmla="*/ 144066 w 294680"/>
                  <a:gd name="connsiteY19" fmla="*/ 58936 h 327422"/>
                  <a:gd name="connsiteX20" fmla="*/ 157163 w 294680"/>
                  <a:gd name="connsiteY20" fmla="*/ 72033 h 327422"/>
                  <a:gd name="connsiteX21" fmla="*/ 157163 w 294680"/>
                  <a:gd name="connsiteY21" fmla="*/ 144066 h 327422"/>
                  <a:gd name="connsiteX22" fmla="*/ 144066 w 294680"/>
                  <a:gd name="connsiteY22" fmla="*/ 157163 h 327422"/>
                  <a:gd name="connsiteX23" fmla="*/ 72033 w 294680"/>
                  <a:gd name="connsiteY23" fmla="*/ 157163 h 327422"/>
                  <a:gd name="connsiteX24" fmla="*/ 58936 w 294680"/>
                  <a:gd name="connsiteY24" fmla="*/ 144066 h 327422"/>
                  <a:gd name="connsiteX25" fmla="*/ 58936 w 294680"/>
                  <a:gd name="connsiteY25" fmla="*/ 72033 h 327422"/>
                  <a:gd name="connsiteX26" fmla="*/ 72033 w 294680"/>
                  <a:gd name="connsiteY26" fmla="*/ 58936 h 327422"/>
                  <a:gd name="connsiteX27" fmla="*/ 39291 w 294680"/>
                  <a:gd name="connsiteY27" fmla="*/ 26194 h 327422"/>
                  <a:gd name="connsiteX28" fmla="*/ 26194 w 294680"/>
                  <a:gd name="connsiteY28" fmla="*/ 39291 h 327422"/>
                  <a:gd name="connsiteX29" fmla="*/ 26194 w 294680"/>
                  <a:gd name="connsiteY29" fmla="*/ 288131 h 327422"/>
                  <a:gd name="connsiteX30" fmla="*/ 39291 w 294680"/>
                  <a:gd name="connsiteY30" fmla="*/ 301228 h 327422"/>
                  <a:gd name="connsiteX31" fmla="*/ 255389 w 294680"/>
                  <a:gd name="connsiteY31" fmla="*/ 301228 h 327422"/>
                  <a:gd name="connsiteX32" fmla="*/ 268486 w 294680"/>
                  <a:gd name="connsiteY32" fmla="*/ 288131 h 327422"/>
                  <a:gd name="connsiteX33" fmla="*/ 268486 w 294680"/>
                  <a:gd name="connsiteY33" fmla="*/ 39291 h 327422"/>
                  <a:gd name="connsiteX34" fmla="*/ 255389 w 294680"/>
                  <a:gd name="connsiteY34" fmla="*/ 26194 h 327422"/>
                  <a:gd name="connsiteX35" fmla="*/ 39291 w 294680"/>
                  <a:gd name="connsiteY35" fmla="*/ 0 h 327422"/>
                  <a:gd name="connsiteX36" fmla="*/ 255389 w 294680"/>
                  <a:gd name="connsiteY36" fmla="*/ 0 h 327422"/>
                  <a:gd name="connsiteX37" fmla="*/ 294680 w 294680"/>
                  <a:gd name="connsiteY37" fmla="*/ 39291 h 327422"/>
                  <a:gd name="connsiteX38" fmla="*/ 294680 w 294680"/>
                  <a:gd name="connsiteY38" fmla="*/ 288131 h 327422"/>
                  <a:gd name="connsiteX39" fmla="*/ 255389 w 294680"/>
                  <a:gd name="connsiteY39" fmla="*/ 327422 h 327422"/>
                  <a:gd name="connsiteX40" fmla="*/ 39291 w 294680"/>
                  <a:gd name="connsiteY40" fmla="*/ 327422 h 327422"/>
                  <a:gd name="connsiteX41" fmla="*/ 0 w 294680"/>
                  <a:gd name="connsiteY41" fmla="*/ 288131 h 327422"/>
                  <a:gd name="connsiteX42" fmla="*/ 0 w 294680"/>
                  <a:gd name="connsiteY42" fmla="*/ 39291 h 327422"/>
                  <a:gd name="connsiteX43" fmla="*/ 39291 w 294680"/>
                  <a:gd name="connsiteY43" fmla="*/ 0 h 3274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94680" h="327422">
                    <a:moveTo>
                      <a:pt x="72033" y="242292"/>
                    </a:moveTo>
                    <a:lnTo>
                      <a:pt x="222647" y="242292"/>
                    </a:lnTo>
                    <a:cubicBezTo>
                      <a:pt x="229850" y="242292"/>
                      <a:pt x="235744" y="248185"/>
                      <a:pt x="235744" y="255389"/>
                    </a:cubicBezTo>
                    <a:cubicBezTo>
                      <a:pt x="235744" y="262592"/>
                      <a:pt x="229850" y="268485"/>
                      <a:pt x="222647" y="268485"/>
                    </a:cubicBezTo>
                    <a:lnTo>
                      <a:pt x="72033" y="268485"/>
                    </a:lnTo>
                    <a:cubicBezTo>
                      <a:pt x="64830" y="268485"/>
                      <a:pt x="58936" y="262592"/>
                      <a:pt x="58936" y="255389"/>
                    </a:cubicBezTo>
                    <a:cubicBezTo>
                      <a:pt x="58936" y="248185"/>
                      <a:pt x="64830" y="242292"/>
                      <a:pt x="72033" y="242292"/>
                    </a:cubicBezTo>
                    <a:close/>
                    <a:moveTo>
                      <a:pt x="72033" y="186630"/>
                    </a:moveTo>
                    <a:lnTo>
                      <a:pt x="222647" y="186630"/>
                    </a:lnTo>
                    <a:cubicBezTo>
                      <a:pt x="229850" y="186630"/>
                      <a:pt x="235744" y="192524"/>
                      <a:pt x="235744" y="199727"/>
                    </a:cubicBezTo>
                    <a:cubicBezTo>
                      <a:pt x="235744" y="206930"/>
                      <a:pt x="229850" y="212824"/>
                      <a:pt x="222647" y="212824"/>
                    </a:cubicBezTo>
                    <a:lnTo>
                      <a:pt x="72033" y="212824"/>
                    </a:lnTo>
                    <a:cubicBezTo>
                      <a:pt x="64830" y="212824"/>
                      <a:pt x="58936" y="206930"/>
                      <a:pt x="58936" y="199727"/>
                    </a:cubicBezTo>
                    <a:cubicBezTo>
                      <a:pt x="58936" y="192524"/>
                      <a:pt x="64830" y="186630"/>
                      <a:pt x="72033" y="186630"/>
                    </a:cubicBezTo>
                    <a:close/>
                    <a:moveTo>
                      <a:pt x="85130" y="85130"/>
                    </a:moveTo>
                    <a:lnTo>
                      <a:pt x="85130" y="130969"/>
                    </a:lnTo>
                    <a:lnTo>
                      <a:pt x="130969" y="130969"/>
                    </a:lnTo>
                    <a:lnTo>
                      <a:pt x="130969" y="85130"/>
                    </a:lnTo>
                    <a:close/>
                    <a:moveTo>
                      <a:pt x="72033" y="58936"/>
                    </a:moveTo>
                    <a:lnTo>
                      <a:pt x="144066" y="58936"/>
                    </a:lnTo>
                    <a:cubicBezTo>
                      <a:pt x="151269" y="58936"/>
                      <a:pt x="157163" y="64830"/>
                      <a:pt x="157163" y="72033"/>
                    </a:cubicBezTo>
                    <a:lnTo>
                      <a:pt x="157163" y="144066"/>
                    </a:lnTo>
                    <a:cubicBezTo>
                      <a:pt x="157163" y="151269"/>
                      <a:pt x="151269" y="157163"/>
                      <a:pt x="144066" y="157163"/>
                    </a:cubicBezTo>
                    <a:lnTo>
                      <a:pt x="72033" y="157163"/>
                    </a:lnTo>
                    <a:cubicBezTo>
                      <a:pt x="64830" y="157163"/>
                      <a:pt x="58936" y="151269"/>
                      <a:pt x="58936" y="144066"/>
                    </a:cubicBezTo>
                    <a:lnTo>
                      <a:pt x="58936" y="72033"/>
                    </a:lnTo>
                    <a:cubicBezTo>
                      <a:pt x="58936" y="64830"/>
                      <a:pt x="64830" y="58936"/>
                      <a:pt x="72033" y="58936"/>
                    </a:cubicBezTo>
                    <a:close/>
                    <a:moveTo>
                      <a:pt x="39291" y="26194"/>
                    </a:moveTo>
                    <a:cubicBezTo>
                      <a:pt x="32210" y="26194"/>
                      <a:pt x="26194" y="32210"/>
                      <a:pt x="26194" y="39291"/>
                    </a:cubicBezTo>
                    <a:lnTo>
                      <a:pt x="26194" y="288131"/>
                    </a:lnTo>
                    <a:cubicBezTo>
                      <a:pt x="26194" y="295212"/>
                      <a:pt x="32210" y="301228"/>
                      <a:pt x="39291" y="301228"/>
                    </a:cubicBezTo>
                    <a:lnTo>
                      <a:pt x="255389" y="301228"/>
                    </a:lnTo>
                    <a:cubicBezTo>
                      <a:pt x="262470" y="301228"/>
                      <a:pt x="268486" y="295212"/>
                      <a:pt x="268486" y="288131"/>
                    </a:cubicBezTo>
                    <a:lnTo>
                      <a:pt x="268486" y="39291"/>
                    </a:lnTo>
                    <a:cubicBezTo>
                      <a:pt x="268486" y="32210"/>
                      <a:pt x="262470" y="26194"/>
                      <a:pt x="255389" y="26194"/>
                    </a:cubicBezTo>
                    <a:close/>
                    <a:moveTo>
                      <a:pt x="39291" y="0"/>
                    </a:moveTo>
                    <a:lnTo>
                      <a:pt x="255389" y="0"/>
                    </a:lnTo>
                    <a:cubicBezTo>
                      <a:pt x="276999" y="0"/>
                      <a:pt x="294680" y="17681"/>
                      <a:pt x="294680" y="39291"/>
                    </a:cubicBezTo>
                    <a:lnTo>
                      <a:pt x="294680" y="288131"/>
                    </a:lnTo>
                    <a:cubicBezTo>
                      <a:pt x="294680" y="309741"/>
                      <a:pt x="276999" y="327422"/>
                      <a:pt x="255389" y="327422"/>
                    </a:cubicBezTo>
                    <a:lnTo>
                      <a:pt x="39291" y="327422"/>
                    </a:lnTo>
                    <a:cubicBezTo>
                      <a:pt x="17681" y="327422"/>
                      <a:pt x="0" y="309741"/>
                      <a:pt x="0" y="288131"/>
                    </a:cubicBezTo>
                    <a:lnTo>
                      <a:pt x="0" y="39291"/>
                    </a:lnTo>
                    <a:cubicBezTo>
                      <a:pt x="0" y="17681"/>
                      <a:pt x="17681" y="0"/>
                      <a:pt x="39291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0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2800"/>
              </a:p>
            </p:txBody>
          </p:sp>
        </p:grpSp>
      </p:grpSp>
      <p:grpSp>
        <p:nvGrpSpPr>
          <p:cNvPr id="90" name="组合 89">
            <a:extLst>
              <a:ext uri="{FF2B5EF4-FFF2-40B4-BE49-F238E27FC236}">
                <a16:creationId xmlns:a16="http://schemas.microsoft.com/office/drawing/2014/main" id="{19B3A5C4-AB3E-463E-CE3E-C6D838DC2C69}"/>
              </a:ext>
            </a:extLst>
          </p:cNvPr>
          <p:cNvGrpSpPr/>
          <p:nvPr/>
        </p:nvGrpSpPr>
        <p:grpSpPr>
          <a:xfrm>
            <a:off x="6809116" y="2051806"/>
            <a:ext cx="4169434" cy="2994921"/>
            <a:chOff x="6809116" y="1543806"/>
            <a:chExt cx="4169434" cy="2994921"/>
          </a:xfrm>
        </p:grpSpPr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EF94A9A9-320F-A9F0-6152-400B6D7AE371}"/>
                </a:ext>
              </a:extLst>
            </p:cNvPr>
            <p:cNvSpPr txBox="1"/>
            <p:nvPr/>
          </p:nvSpPr>
          <p:spPr>
            <a:xfrm>
              <a:off x="6809116" y="1543806"/>
              <a:ext cx="4169434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zh-CN" altLang="en-US" sz="3600" dirty="0"/>
                <a:t>背景与动机示例</a:t>
              </a:r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F938ABE8-ECCA-8A32-2336-B6F4EC8BFDCA}"/>
                </a:ext>
              </a:extLst>
            </p:cNvPr>
            <p:cNvSpPr txBox="1"/>
            <p:nvPr/>
          </p:nvSpPr>
          <p:spPr>
            <a:xfrm>
              <a:off x="6809116" y="2335276"/>
              <a:ext cx="4169434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zh-CN" altLang="en-US" sz="3600" dirty="0"/>
                <a:t>主要思路</a:t>
              </a:r>
            </a:p>
          </p:txBody>
        </p:sp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id="{359714D0-A71B-0AAA-63A9-73095ADB35EA}"/>
                </a:ext>
              </a:extLst>
            </p:cNvPr>
            <p:cNvSpPr txBox="1"/>
            <p:nvPr/>
          </p:nvSpPr>
          <p:spPr>
            <a:xfrm>
              <a:off x="6809116" y="3126746"/>
              <a:ext cx="4169434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zh-CN" altLang="en-US" sz="3600"/>
                <a:t>效果</a:t>
              </a:r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5C73B3DA-D52A-C9E0-9D5B-44946F738B33}"/>
                </a:ext>
              </a:extLst>
            </p:cNvPr>
            <p:cNvSpPr txBox="1"/>
            <p:nvPr/>
          </p:nvSpPr>
          <p:spPr>
            <a:xfrm>
              <a:off x="6809116" y="3892396"/>
              <a:ext cx="4169434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zh-CN" altLang="en-US" sz="3600" dirty="0"/>
                <a:t>论文评价与启发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02494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B918C4B1-11FC-4D84-9748-F1D475D7B4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工作概述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FB2F77B-1DB7-424B-8735-67ECFA05794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0" y="993589"/>
            <a:ext cx="11266019" cy="5362764"/>
          </a:xfrm>
        </p:spPr>
        <p:txBody>
          <a:bodyPr/>
          <a:lstStyle/>
          <a:p>
            <a:r>
              <a:rPr lang="zh-CN" altLang="en-US" dirty="0"/>
              <a:t>提出了</a:t>
            </a:r>
            <a:r>
              <a:rPr lang="en-US" altLang="zh-CN" dirty="0" err="1"/>
              <a:t>RefGraph</a:t>
            </a:r>
            <a:r>
              <a:rPr lang="en-US" altLang="zh-CN" dirty="0"/>
              <a:t>-GC</a:t>
            </a:r>
            <a:r>
              <a:rPr lang="zh-CN" altLang="en-US" dirty="0"/>
              <a:t>机制，解决</a:t>
            </a:r>
            <a:r>
              <a:rPr lang="en-US" altLang="zh-CN" dirty="0"/>
              <a:t>Ruby</a:t>
            </a:r>
            <a:r>
              <a:rPr lang="zh-CN" altLang="en-US" dirty="0"/>
              <a:t>与</a:t>
            </a:r>
            <a:r>
              <a:rPr lang="en-US" altLang="zh-CN" dirty="0"/>
              <a:t>JS</a:t>
            </a:r>
            <a:r>
              <a:rPr lang="zh-CN" altLang="en-US" dirty="0"/>
              <a:t>之间</a:t>
            </a:r>
            <a:r>
              <a:rPr lang="en-US" altLang="zh-CN" dirty="0"/>
              <a:t>FFI</a:t>
            </a:r>
            <a:r>
              <a:rPr lang="zh-CN" altLang="en-US" dirty="0"/>
              <a:t>存在的循环引用对象和垃圾回收性能问题</a:t>
            </a:r>
            <a:endParaRPr lang="en-US" altLang="zh-CN" dirty="0"/>
          </a:p>
          <a:p>
            <a:r>
              <a:rPr lang="zh-CN" altLang="en-US" dirty="0"/>
              <a:t>方法上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FF0000"/>
                </a:solidFill>
              </a:rPr>
              <a:t>不修改</a:t>
            </a:r>
            <a:r>
              <a:rPr lang="en-US" altLang="zh-CN" dirty="0"/>
              <a:t>Host</a:t>
            </a:r>
            <a:r>
              <a:rPr lang="zh-CN" altLang="en-US" dirty="0"/>
              <a:t>侧</a:t>
            </a:r>
            <a:r>
              <a:rPr lang="en-US" altLang="zh-CN" dirty="0"/>
              <a:t>(Ruby</a:t>
            </a:r>
            <a:r>
              <a:rPr lang="zh-CN" altLang="en-US" dirty="0"/>
              <a:t>侧</a:t>
            </a:r>
            <a:r>
              <a:rPr lang="en-US" altLang="zh-CN" dirty="0"/>
              <a:t>)</a:t>
            </a:r>
            <a:r>
              <a:rPr lang="zh-CN" altLang="en-US" dirty="0"/>
              <a:t>和外部语言侧</a:t>
            </a:r>
            <a:r>
              <a:rPr lang="en-US" altLang="zh-CN" dirty="0"/>
              <a:t>(JS</a:t>
            </a:r>
            <a:r>
              <a:rPr lang="zh-CN" altLang="en-US" dirty="0"/>
              <a:t>侧</a:t>
            </a:r>
            <a:r>
              <a:rPr lang="en-US" altLang="zh-CN" dirty="0"/>
              <a:t>)</a:t>
            </a:r>
            <a:r>
              <a:rPr lang="zh-CN" altLang="en-US" dirty="0"/>
              <a:t>垃圾回收器</a:t>
            </a:r>
            <a:endParaRPr lang="en-US" altLang="zh-CN" dirty="0"/>
          </a:p>
          <a:p>
            <a:pPr lvl="1"/>
            <a:r>
              <a:rPr lang="zh-CN" altLang="en-US" dirty="0"/>
              <a:t>只修改</a:t>
            </a:r>
            <a:r>
              <a:rPr lang="en-US" altLang="zh-CN" dirty="0"/>
              <a:t>Host</a:t>
            </a:r>
            <a:r>
              <a:rPr lang="zh-CN" altLang="en-US" dirty="0"/>
              <a:t>侧</a:t>
            </a:r>
            <a:r>
              <a:rPr lang="en-US" altLang="zh-CN" dirty="0"/>
              <a:t>(Ruby</a:t>
            </a:r>
            <a:r>
              <a:rPr lang="zh-CN" altLang="en-US" dirty="0"/>
              <a:t>侧</a:t>
            </a:r>
            <a:r>
              <a:rPr lang="en-US" altLang="zh-CN" dirty="0"/>
              <a:t>)</a:t>
            </a:r>
            <a:r>
              <a:rPr lang="zh-CN" altLang="en-US" dirty="0"/>
              <a:t>运行时和</a:t>
            </a:r>
            <a:r>
              <a:rPr lang="zh-CN" altLang="en-US" b="1" dirty="0">
                <a:solidFill>
                  <a:srgbClr val="FF0000"/>
                </a:solidFill>
              </a:rPr>
              <a:t>简单修改</a:t>
            </a:r>
            <a:r>
              <a:rPr lang="zh-CN" altLang="en-US" dirty="0"/>
              <a:t>外部语言侧</a:t>
            </a:r>
            <a:r>
              <a:rPr lang="en-US" altLang="zh-CN" dirty="0"/>
              <a:t>(JS</a:t>
            </a:r>
            <a:r>
              <a:rPr lang="zh-CN" altLang="en-US" dirty="0"/>
              <a:t>侧</a:t>
            </a:r>
            <a:r>
              <a:rPr lang="en-US" altLang="zh-CN" dirty="0"/>
              <a:t>)</a:t>
            </a:r>
            <a:r>
              <a:rPr lang="zh-CN" altLang="en-US" dirty="0"/>
              <a:t>运行时</a:t>
            </a:r>
            <a:endParaRPr lang="en-US" altLang="zh-CN" dirty="0"/>
          </a:p>
          <a:p>
            <a:r>
              <a:rPr lang="zh-CN" altLang="en-US" dirty="0"/>
              <a:t>效果上</a:t>
            </a:r>
            <a:endParaRPr lang="en-US" altLang="zh-CN" dirty="0"/>
          </a:p>
          <a:p>
            <a:pPr lvl="1"/>
            <a:r>
              <a:rPr lang="zh-CN" altLang="en-US" dirty="0"/>
              <a:t>实现跨语言边界的</a:t>
            </a:r>
            <a:r>
              <a:rPr lang="zh-CN" altLang="en-US" b="1" dirty="0">
                <a:solidFill>
                  <a:srgbClr val="FF0000"/>
                </a:solidFill>
              </a:rPr>
              <a:t>循环引用情况的垃圾回收</a:t>
            </a:r>
            <a:endParaRPr lang="en-US" altLang="zh-CN" b="1" dirty="0">
              <a:solidFill>
                <a:srgbClr val="FF0000"/>
              </a:solidFill>
            </a:endParaRPr>
          </a:p>
          <a:p>
            <a:pPr lvl="1"/>
            <a:r>
              <a:rPr lang="zh-CN" altLang="en-US" dirty="0"/>
              <a:t>提升</a:t>
            </a:r>
            <a:r>
              <a:rPr lang="zh-CN" altLang="en-US" b="1" dirty="0">
                <a:solidFill>
                  <a:srgbClr val="FF0000"/>
                </a:solidFill>
              </a:rPr>
              <a:t>“之字形”模式</a:t>
            </a:r>
            <a:r>
              <a:rPr lang="zh-CN" altLang="en-US" dirty="0"/>
              <a:t>的垃圾回收的性能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0D2AD0B-FDEC-4078-8AED-49D9352BA6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Collecting Cyclic Garbage across Foreign Function Interfaces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5BE7386-78A4-46C3-BBFA-A9C568C755D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294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32233F50-60BE-4389-891A-8C3780E66F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主要思路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0F3214E-7DA3-4255-B1D3-5C4EAE4A8AA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13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6FD9221-3CE6-442F-BDC4-8BA9D7092D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Collecting Cyclic Garbage across Foreign Function Interfaces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C6E14A40-0D99-4504-8E96-5A92E6C00E9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在</a:t>
            </a:r>
            <a:r>
              <a:rPr lang="en-US" altLang="zh-CN" dirty="0"/>
              <a:t>Host</a:t>
            </a:r>
            <a:r>
              <a:rPr lang="zh-CN" altLang="en-US" dirty="0"/>
              <a:t>侧运行时中，根据对象引用关系创建一个</a:t>
            </a:r>
            <a:r>
              <a:rPr lang="zh-CN" altLang="en-US" b="1" dirty="0">
                <a:solidFill>
                  <a:srgbClr val="FF0000"/>
                </a:solidFill>
              </a:rPr>
              <a:t>压缩引用图</a:t>
            </a:r>
            <a:r>
              <a:rPr lang="zh-CN" altLang="en-US" dirty="0"/>
              <a:t>（</a:t>
            </a:r>
            <a:r>
              <a:rPr lang="en-US" altLang="zh-CN" dirty="0"/>
              <a:t>Host</a:t>
            </a:r>
            <a:r>
              <a:rPr lang="zh-CN" altLang="en-US" dirty="0"/>
              <a:t>侧修改）</a:t>
            </a:r>
            <a:endParaRPr lang="en-US" altLang="zh-CN" dirty="0"/>
          </a:p>
          <a:p>
            <a:pPr marL="1257300" lvl="1"/>
            <a:r>
              <a:rPr lang="zh-CN" altLang="en-US" dirty="0"/>
              <a:t>用于</a:t>
            </a:r>
            <a:r>
              <a:rPr lang="zh-CN" altLang="en-US" b="1" dirty="0">
                <a:solidFill>
                  <a:srgbClr val="FF0000"/>
                </a:solidFill>
              </a:rPr>
              <a:t>抽象</a:t>
            </a:r>
            <a:r>
              <a:rPr lang="en-US" altLang="zh-CN" b="1" dirty="0">
                <a:solidFill>
                  <a:srgbClr val="FF0000"/>
                </a:solidFill>
              </a:rPr>
              <a:t>Host</a:t>
            </a:r>
            <a:r>
              <a:rPr lang="zh-CN" altLang="en-US" b="1" dirty="0">
                <a:solidFill>
                  <a:srgbClr val="FF0000"/>
                </a:solidFill>
              </a:rPr>
              <a:t>侧的引用关系</a:t>
            </a:r>
            <a:r>
              <a:rPr lang="zh-CN" altLang="en-US" dirty="0"/>
              <a:t>，供给外部语言侧</a:t>
            </a:r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根据压缩引用图，在外部语言侧的对象引用图中</a:t>
            </a:r>
            <a:r>
              <a:rPr lang="zh-CN" altLang="en-US" b="1" dirty="0">
                <a:solidFill>
                  <a:srgbClr val="FF0000"/>
                </a:solidFill>
              </a:rPr>
              <a:t>创建镜像引用边</a:t>
            </a:r>
            <a:r>
              <a:rPr lang="zh-CN" altLang="en-US" dirty="0"/>
              <a:t>（</a:t>
            </a:r>
            <a:r>
              <a:rPr lang="en-US" altLang="zh-CN" dirty="0"/>
              <a:t>Guest</a:t>
            </a:r>
            <a:r>
              <a:rPr lang="zh-CN" altLang="en-US" dirty="0"/>
              <a:t>侧运行时修改）</a:t>
            </a:r>
            <a:endParaRPr lang="en-US" altLang="zh-CN" dirty="0"/>
          </a:p>
          <a:p>
            <a:pPr marL="1257300" lvl="1"/>
            <a:r>
              <a:rPr lang="zh-CN" altLang="en-US" dirty="0"/>
              <a:t>在获得压缩表示之后，通过在外部语言侧创建镜像引用边，让外部语言垃圾收集器追踪</a:t>
            </a:r>
            <a:r>
              <a:rPr lang="en-US" altLang="zh-CN" dirty="0"/>
              <a:t>host</a:t>
            </a:r>
            <a:r>
              <a:rPr lang="zh-CN" altLang="en-US" dirty="0"/>
              <a:t>侧的活对象，</a:t>
            </a:r>
            <a:r>
              <a:rPr lang="zh-CN" altLang="en-US" b="1" dirty="0">
                <a:solidFill>
                  <a:srgbClr val="FF0000"/>
                </a:solidFill>
              </a:rPr>
              <a:t>回收死对象。</a:t>
            </a:r>
            <a:endParaRPr lang="en-US" altLang="zh-CN" b="1" dirty="0">
              <a:solidFill>
                <a:srgbClr val="FF0000"/>
              </a:solidFill>
            </a:endParaRPr>
          </a:p>
          <a:p>
            <a:pPr marL="1257300" lvl="1"/>
            <a:r>
              <a:rPr lang="zh-CN" altLang="en-US" dirty="0"/>
              <a:t>解决循环引用与之字形问题</a:t>
            </a:r>
            <a:endParaRPr lang="en-US" altLang="zh-CN" b="1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在外部语言侧安装</a:t>
            </a:r>
            <a:r>
              <a:rPr lang="en-US" altLang="zh-CN" dirty="0"/>
              <a:t>FFI</a:t>
            </a:r>
            <a:r>
              <a:rPr lang="zh-CN" altLang="en-US" dirty="0"/>
              <a:t>级别的发送屏障（</a:t>
            </a:r>
            <a:r>
              <a:rPr lang="en-US" altLang="zh-CN" dirty="0"/>
              <a:t>Guest</a:t>
            </a:r>
            <a:r>
              <a:rPr lang="zh-CN" altLang="en-US" dirty="0"/>
              <a:t>侧运行时修改）</a:t>
            </a:r>
            <a:endParaRPr lang="en-US" altLang="zh-CN" dirty="0"/>
          </a:p>
          <a:p>
            <a:pPr marL="1257300" lvl="1"/>
            <a:r>
              <a:rPr lang="zh-CN" altLang="en-US" dirty="0"/>
              <a:t>保证</a:t>
            </a:r>
            <a:r>
              <a:rPr lang="zh-CN" altLang="en-US" b="1" dirty="0">
                <a:solidFill>
                  <a:srgbClr val="FF0000"/>
                </a:solidFill>
              </a:rPr>
              <a:t>外部语言侧的对象</a:t>
            </a:r>
            <a:r>
              <a:rPr lang="zh-CN" altLang="en-US" dirty="0"/>
              <a:t>在垃圾回收过程中</a:t>
            </a:r>
            <a:r>
              <a:rPr lang="zh-CN" altLang="en-US" b="1" dirty="0">
                <a:solidFill>
                  <a:srgbClr val="FF0000"/>
                </a:solidFill>
              </a:rPr>
              <a:t>不会被误回收</a:t>
            </a:r>
          </a:p>
        </p:txBody>
      </p:sp>
    </p:spTree>
    <p:extLst>
      <p:ext uri="{BB962C8B-B14F-4D97-AF65-F5344CB8AC3E}">
        <p14:creationId xmlns:p14="http://schemas.microsoft.com/office/powerpoint/2010/main" val="19029973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EC87B79D-C942-4E59-9197-40E116E2844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 压缩引用图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243B707-0023-4BFD-A2E5-D70C028B62B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14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149FB25-F9FA-4451-A542-9FAAF2BF82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Collecting Cyclic Garbage across Foreign Function Interfaces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内容占位符 4">
                <a:extLst>
                  <a:ext uri="{FF2B5EF4-FFF2-40B4-BE49-F238E27FC236}">
                    <a16:creationId xmlns:a16="http://schemas.microsoft.com/office/drawing/2014/main" id="{72424D7C-0E50-452E-B6ED-D24D61EA1F11}"/>
                  </a:ext>
                </a:extLst>
              </p:cNvPr>
              <p:cNvSpPr>
                <a:spLocks noGrp="1"/>
              </p:cNvSpPr>
              <p:nvPr>
                <p:ph sz="quarter" idx="11"/>
              </p:nvPr>
            </p:nvSpPr>
            <p:spPr/>
            <p:txBody>
              <a:bodyPr/>
              <a:lstStyle/>
              <a:p>
                <a:r>
                  <a:rPr lang="zh-CN" altLang="en-US" sz="2400" dirty="0"/>
                  <a:t>对</a:t>
                </a:r>
                <a:r>
                  <a:rPr lang="en-US" altLang="zh-CN" sz="2400" dirty="0"/>
                  <a:t>Host</a:t>
                </a:r>
                <a:r>
                  <a:rPr lang="zh-CN" altLang="en-US" sz="2400" dirty="0"/>
                  <a:t>侧</a:t>
                </a:r>
                <a:r>
                  <a:rPr lang="en-US" altLang="zh-CN" sz="2400" dirty="0"/>
                  <a:t>GC</a:t>
                </a:r>
                <a:r>
                  <a:rPr lang="zh-CN" altLang="en-US" sz="2400" dirty="0"/>
                  <a:t>所使用的对象引用图进行压缩</a:t>
                </a:r>
                <a14:m>
                  <m:oMath xmlns:m="http://schemas.openxmlformats.org/officeDocument/2006/math">
                    <m:r>
                      <a:rPr lang="zh-CN" altLang="en-US" sz="240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zh-CN" altLang="en-US" sz="2400" dirty="0"/>
                  <a:t>压缩引用图（包含两种类型的边）</a:t>
                </a:r>
                <a:endParaRPr lang="en-US" altLang="zh-CN" sz="2400" dirty="0"/>
              </a:p>
              <a:p>
                <a:r>
                  <a:rPr lang="zh-CN" altLang="en-US" sz="2400" dirty="0"/>
                  <a:t>只关心</a:t>
                </a:r>
                <a:r>
                  <a:rPr lang="zh-CN" altLang="en-US" sz="2400" dirty="0">
                    <a:solidFill>
                      <a:srgbClr val="FFC000"/>
                    </a:solidFill>
                  </a:rPr>
                  <a:t>根集</a:t>
                </a:r>
                <a:r>
                  <a:rPr lang="zh-CN" altLang="en-US" sz="2400" dirty="0"/>
                  <a:t>、</a:t>
                </a:r>
                <a:r>
                  <a:rPr lang="en-US" altLang="zh-CN" sz="2400" dirty="0">
                    <a:solidFill>
                      <a:srgbClr val="FFC000"/>
                    </a:solidFill>
                  </a:rPr>
                  <a:t>proxy</a:t>
                </a:r>
                <a:r>
                  <a:rPr lang="zh-CN" altLang="en-US" sz="2400" dirty="0">
                    <a:solidFill>
                      <a:srgbClr val="FFC000"/>
                    </a:solidFill>
                  </a:rPr>
                  <a:t>对象</a:t>
                </a:r>
                <a:r>
                  <a:rPr lang="zh-CN" altLang="en-US" sz="2400" dirty="0"/>
                  <a:t>、</a:t>
                </a:r>
                <a:r>
                  <a:rPr lang="en-US" altLang="zh-CN" sz="2400" dirty="0">
                    <a:solidFill>
                      <a:srgbClr val="FFC000"/>
                    </a:solidFill>
                  </a:rPr>
                  <a:t>export table</a:t>
                </a:r>
                <a:r>
                  <a:rPr lang="zh-CN" altLang="en-US" sz="2400" dirty="0">
                    <a:solidFill>
                      <a:srgbClr val="FFC000"/>
                    </a:solidFill>
                  </a:rPr>
                  <a:t>中对象</a:t>
                </a:r>
                <a:r>
                  <a:rPr lang="zh-CN" altLang="en-US" sz="2400" dirty="0"/>
                  <a:t>之间的关系</a:t>
                </a:r>
                <a:endParaRPr lang="en-US" altLang="zh-CN" sz="2400" dirty="0"/>
              </a:p>
              <a:p>
                <a:r>
                  <a:rPr lang="zh-CN" altLang="en-US" sz="2400" dirty="0"/>
                  <a:t>边的</a:t>
                </a:r>
                <a:r>
                  <a:rPr lang="zh-CN" altLang="en-US" sz="2400" dirty="0">
                    <a:solidFill>
                      <a:srgbClr val="FF0000"/>
                    </a:solidFill>
                  </a:rPr>
                  <a:t>目标结点</a:t>
                </a:r>
                <a:r>
                  <a:rPr lang="zh-CN" altLang="en-US" sz="2400" dirty="0"/>
                  <a:t>只有</a:t>
                </a:r>
                <a:r>
                  <a:rPr lang="en-US" altLang="zh-CN" sz="2400" dirty="0">
                    <a:solidFill>
                      <a:srgbClr val="FFC000"/>
                    </a:solidFill>
                  </a:rPr>
                  <a:t>proxy</a:t>
                </a:r>
                <a:r>
                  <a:rPr lang="zh-CN" altLang="en-US" sz="2400" dirty="0">
                    <a:solidFill>
                      <a:srgbClr val="FFC000"/>
                    </a:solidFill>
                  </a:rPr>
                  <a:t>对象</a:t>
                </a:r>
                <a:r>
                  <a:rPr lang="zh-CN" altLang="en-US" sz="2400" dirty="0"/>
                  <a:t>，</a:t>
                </a:r>
                <a:r>
                  <a:rPr lang="zh-CN" altLang="en-US" sz="2400" dirty="0">
                    <a:solidFill>
                      <a:srgbClr val="FF0000"/>
                    </a:solidFill>
                  </a:rPr>
                  <a:t>源结点</a:t>
                </a:r>
                <a:r>
                  <a:rPr lang="zh-CN" altLang="en-US" sz="2400" dirty="0"/>
                  <a:t>是</a:t>
                </a:r>
                <a:r>
                  <a:rPr lang="zh-CN" altLang="en-US" sz="2400" dirty="0">
                    <a:solidFill>
                      <a:srgbClr val="FFC000"/>
                    </a:solidFill>
                  </a:rPr>
                  <a:t>根集</a:t>
                </a:r>
                <a:r>
                  <a:rPr lang="zh-CN" altLang="en-US" sz="2400" dirty="0"/>
                  <a:t>或者</a:t>
                </a:r>
                <a:r>
                  <a:rPr lang="en-US" altLang="zh-CN" sz="2400" dirty="0">
                    <a:solidFill>
                      <a:srgbClr val="FFC000"/>
                    </a:solidFill>
                  </a:rPr>
                  <a:t>export table</a:t>
                </a:r>
                <a:r>
                  <a:rPr lang="zh-CN" altLang="en-US" sz="2400" dirty="0">
                    <a:solidFill>
                      <a:srgbClr val="FFC000"/>
                    </a:solidFill>
                  </a:rPr>
                  <a:t>中的对象</a:t>
                </a:r>
                <a:endParaRPr lang="en-US" altLang="zh-CN" sz="2400" dirty="0">
                  <a:solidFill>
                    <a:srgbClr val="FFC000"/>
                  </a:solidFill>
                </a:endParaRPr>
              </a:p>
              <a:p>
                <a:r>
                  <a:rPr lang="zh-CN" altLang="en-US" sz="2400" dirty="0"/>
                  <a:t>类型</a:t>
                </a:r>
                <a:r>
                  <a:rPr lang="en-US" altLang="zh-CN" sz="2400" dirty="0"/>
                  <a:t>1</a:t>
                </a:r>
                <a:r>
                  <a:rPr lang="zh-CN" altLang="en-US" sz="2400" dirty="0"/>
                  <a:t>：</a:t>
                </a:r>
                <a:r>
                  <a:rPr lang="en-US" altLang="zh-CN" sz="2400" dirty="0"/>
                  <a:t>proxy</a:t>
                </a:r>
                <a:r>
                  <a:rPr lang="zh-CN" altLang="en-US" sz="2400" dirty="0"/>
                  <a:t>对象从根集可达</a:t>
                </a:r>
                <a14:m>
                  <m:oMath xmlns:m="http://schemas.openxmlformats.org/officeDocument/2006/math">
                    <m:r>
                      <a:rPr lang="zh-CN" altLang="en-US" sz="240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altLang="zh-CN" sz="2400" dirty="0"/>
                  <a:t>proxy</a:t>
                </a:r>
                <a:r>
                  <a:rPr lang="zh-CN" altLang="en-US" sz="2400" dirty="0"/>
                  <a:t>对象在</a:t>
                </a:r>
                <a:r>
                  <a:rPr lang="en-US" altLang="zh-CN" sz="2400" dirty="0"/>
                  <a:t>host</a:t>
                </a:r>
                <a:r>
                  <a:rPr lang="zh-CN" altLang="en-US" sz="2400" dirty="0"/>
                  <a:t>中存活，不能回收</a:t>
                </a:r>
                <a:endParaRPr lang="en-US" altLang="zh-CN" sz="2400" dirty="0"/>
              </a:p>
              <a:p>
                <a:r>
                  <a:rPr lang="zh-CN" altLang="en-US" sz="2400" dirty="0"/>
                  <a:t>类型</a:t>
                </a:r>
                <a:r>
                  <a:rPr lang="en-US" altLang="zh-CN" sz="2400" dirty="0"/>
                  <a:t>2</a:t>
                </a:r>
                <a:r>
                  <a:rPr lang="zh-CN" altLang="en-US" sz="2400" dirty="0"/>
                  <a:t>：</a:t>
                </a:r>
                <a:r>
                  <a:rPr lang="en-US" altLang="zh-CN" sz="2400" dirty="0"/>
                  <a:t>proxy</a:t>
                </a:r>
                <a:r>
                  <a:rPr lang="zh-CN" altLang="en-US" sz="2400" dirty="0"/>
                  <a:t>对象从</a:t>
                </a:r>
                <a:r>
                  <a:rPr lang="en-US" altLang="zh-CN" sz="2400" dirty="0"/>
                  <a:t>export table</a:t>
                </a:r>
                <a:r>
                  <a:rPr lang="zh-CN" altLang="en-US" sz="2400" dirty="0"/>
                  <a:t>可达</a:t>
                </a:r>
                <a14:m>
                  <m:oMath xmlns:m="http://schemas.openxmlformats.org/officeDocument/2006/math">
                    <m:r>
                      <a:rPr lang="zh-CN" altLang="en-US" sz="2400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zh-CN" altLang="en-US" sz="2400" dirty="0"/>
                  <a:t>在</a:t>
                </a:r>
                <a:r>
                  <a:rPr lang="zh-CN" altLang="en-US" sz="2400" dirty="0">
                    <a:solidFill>
                      <a:srgbClr val="FF0000"/>
                    </a:solidFill>
                  </a:rPr>
                  <a:t>外部语言视角下</a:t>
                </a:r>
                <a:r>
                  <a:rPr lang="zh-CN" altLang="en-US" sz="2400" dirty="0"/>
                  <a:t>对应一条</a:t>
                </a:r>
                <a:r>
                  <a:rPr lang="zh-CN" altLang="en-US" sz="2400" b="1" dirty="0">
                    <a:solidFill>
                      <a:srgbClr val="FF0000"/>
                    </a:solidFill>
                  </a:rPr>
                  <a:t>镜像引用边</a:t>
                </a:r>
                <a:r>
                  <a:rPr lang="zh-CN" altLang="en-US" sz="2400" dirty="0"/>
                  <a:t>，</a:t>
                </a:r>
                <a:endParaRPr lang="en-US" altLang="zh-CN" sz="2400" dirty="0"/>
              </a:p>
              <a:p>
                <a:pPr lvl="1"/>
                <a:r>
                  <a:rPr lang="zh-CN" altLang="en-US" sz="2000" dirty="0"/>
                  <a:t>用于提示外部语言侧的垃圾回收器</a:t>
                </a:r>
                <a:r>
                  <a:rPr lang="zh-CN" altLang="en-US" sz="2000" dirty="0">
                    <a:solidFill>
                      <a:srgbClr val="FF0000"/>
                    </a:solidFill>
                  </a:rPr>
                  <a:t>引用关系的存在</a:t>
                </a:r>
              </a:p>
            </p:txBody>
          </p:sp>
        </mc:Choice>
        <mc:Fallback xmlns="">
          <p:sp>
            <p:nvSpPr>
              <p:cNvPr id="5" name="内容占位符 4">
                <a:extLst>
                  <a:ext uri="{FF2B5EF4-FFF2-40B4-BE49-F238E27FC236}">
                    <a16:creationId xmlns:a16="http://schemas.microsoft.com/office/drawing/2014/main" id="{72424D7C-0E50-452E-B6ED-D24D61EA1F1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blipFill>
                <a:blip r:embed="rId3"/>
                <a:stretch>
                  <a:fillRect l="-766" t="-227" r="-35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>
            <a:extLst>
              <a:ext uri="{FF2B5EF4-FFF2-40B4-BE49-F238E27FC236}">
                <a16:creationId xmlns:a16="http://schemas.microsoft.com/office/drawing/2014/main" id="{9B38865E-AAA9-4BE3-B845-3FBCDF0EAA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097" y="4365675"/>
            <a:ext cx="7585805" cy="1990676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34A287E-BF59-422E-AA58-A3D80F5FB76C}"/>
              </a:ext>
            </a:extLst>
          </p:cNvPr>
          <p:cNvSpPr txBox="1"/>
          <p:nvPr/>
        </p:nvSpPr>
        <p:spPr>
          <a:xfrm>
            <a:off x="7193199" y="467447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1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7A06620-5C56-4744-BD48-AA8C82450BC8}"/>
              </a:ext>
            </a:extLst>
          </p:cNvPr>
          <p:cNvSpPr txBox="1"/>
          <p:nvPr/>
        </p:nvSpPr>
        <p:spPr>
          <a:xfrm>
            <a:off x="8574461" y="45607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2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2306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39B98BEA-C141-4814-87EE-FC499AB1A8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2.</a:t>
            </a:r>
            <a:r>
              <a:rPr lang="zh-CN" altLang="en-US" dirty="0"/>
              <a:t> 镜像引用边：映射类型</a:t>
            </a:r>
            <a:r>
              <a:rPr lang="en-US" altLang="zh-CN" dirty="0"/>
              <a:t>2</a:t>
            </a:r>
            <a:r>
              <a:rPr lang="zh-CN" altLang="en-US" dirty="0"/>
              <a:t>的边到外部语言侧的对象引用图中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39BC2B7-B709-4237-BA64-3F91D636B22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15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954944C-08AA-4E2C-AAC6-1F2453D273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Collecting Cyclic Garbage across Foreign Function Interfaces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内容占位符 4">
                <a:extLst>
                  <a:ext uri="{FF2B5EF4-FFF2-40B4-BE49-F238E27FC236}">
                    <a16:creationId xmlns:a16="http://schemas.microsoft.com/office/drawing/2014/main" id="{CEED56B0-972A-440A-88C3-357EAE8083BB}"/>
                  </a:ext>
                </a:extLst>
              </p:cNvPr>
              <p:cNvSpPr>
                <a:spLocks noGrp="1"/>
              </p:cNvSpPr>
              <p:nvPr>
                <p:ph sz="quarter" idx="1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Host: export table</a:t>
                </a:r>
                <a:r>
                  <a:rPr lang="zh-CN" altLang="en-US" sz="2800" dirty="0"/>
                  <a:t> </a:t>
                </a:r>
                <a14:m>
                  <m:oMath xmlns:m="http://schemas.openxmlformats.org/officeDocument/2006/math">
                    <m:r>
                      <a:rPr lang="zh-CN" altLang="en-US" sz="2800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proxy 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↔</m:t>
                    </m:r>
                  </m:oMath>
                </a14:m>
                <a:r>
                  <a:rPr lang="zh-CN" altLang="en-US" dirty="0"/>
                  <a:t>  </a:t>
                </a:r>
                <a:r>
                  <a:rPr lang="en-US" altLang="zh-CN" dirty="0"/>
                  <a:t>Guest: proxy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zh-CN" altLang="en-US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altLang="zh-CN" dirty="0"/>
                  <a:t> export table</a:t>
                </a:r>
              </a:p>
              <a:p>
                <a:r>
                  <a:rPr lang="zh-CN" altLang="en-US" dirty="0"/>
                  <a:t>让外部语言侧</a:t>
                </a:r>
                <a:r>
                  <a:rPr lang="en-US" altLang="zh-CN" dirty="0"/>
                  <a:t>GC</a:t>
                </a:r>
                <a:r>
                  <a:rPr lang="zh-CN" altLang="en-US" dirty="0"/>
                  <a:t>能够感知引用，实现循环依赖回收</a:t>
                </a:r>
              </a:p>
            </p:txBody>
          </p:sp>
        </mc:Choice>
        <mc:Fallback xmlns="">
          <p:sp>
            <p:nvSpPr>
              <p:cNvPr id="5" name="内容占位符 4">
                <a:extLst>
                  <a:ext uri="{FF2B5EF4-FFF2-40B4-BE49-F238E27FC236}">
                    <a16:creationId xmlns:a16="http://schemas.microsoft.com/office/drawing/2014/main" id="{CEED56B0-972A-440A-88C3-357EAE8083B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blipFill>
                <a:blip r:embed="rId3"/>
                <a:stretch>
                  <a:fillRect l="-985" t="-5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>
            <a:extLst>
              <a:ext uri="{FF2B5EF4-FFF2-40B4-BE49-F238E27FC236}">
                <a16:creationId xmlns:a16="http://schemas.microsoft.com/office/drawing/2014/main" id="{A349E320-04B6-47D0-9132-B8B90621DF2F}"/>
              </a:ext>
            </a:extLst>
          </p:cNvPr>
          <p:cNvSpPr txBox="1"/>
          <p:nvPr/>
        </p:nvSpPr>
        <p:spPr>
          <a:xfrm>
            <a:off x="9942432" y="3194429"/>
            <a:ext cx="21187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外部语言感知到</a:t>
            </a:r>
            <a:r>
              <a:rPr lang="en-US" altLang="zh-CN" dirty="0"/>
              <a:t>Host</a:t>
            </a:r>
            <a:r>
              <a:rPr lang="zh-CN" altLang="en-US" dirty="0"/>
              <a:t>侧到</a:t>
            </a:r>
            <a:r>
              <a:rPr lang="en-US" altLang="zh-CN" dirty="0"/>
              <a:t>Guest</a:t>
            </a:r>
            <a:r>
              <a:rPr lang="zh-CN" altLang="en-US" dirty="0"/>
              <a:t>侧的引用关系</a:t>
            </a:r>
            <a:endParaRPr lang="en-US" altLang="zh-CN" dirty="0"/>
          </a:p>
          <a:p>
            <a:r>
              <a:rPr lang="zh-CN" altLang="en-US" dirty="0"/>
              <a:t>即</a:t>
            </a:r>
            <a:r>
              <a:rPr lang="en-US" altLang="zh-CN" dirty="0"/>
              <a:t>Host</a:t>
            </a:r>
            <a:r>
              <a:rPr lang="zh-CN" altLang="en-US" dirty="0"/>
              <a:t>侧</a:t>
            </a:r>
            <a:r>
              <a:rPr lang="en-US" altLang="zh-CN" dirty="0">
                <a:solidFill>
                  <a:srgbClr val="FF0000"/>
                </a:solidFill>
              </a:rPr>
              <a:t>A</a:t>
            </a:r>
            <a:r>
              <a:rPr lang="zh-CN" altLang="en-US" dirty="0">
                <a:solidFill>
                  <a:srgbClr val="FF0000"/>
                </a:solidFill>
              </a:rPr>
              <a:t>，</a:t>
            </a:r>
            <a:r>
              <a:rPr lang="en-US" altLang="zh-CN" dirty="0">
                <a:solidFill>
                  <a:srgbClr val="FF0000"/>
                </a:solidFill>
              </a:rPr>
              <a:t>B</a:t>
            </a:r>
            <a:r>
              <a:rPr lang="zh-CN" altLang="en-US" dirty="0"/>
              <a:t>对</a:t>
            </a:r>
            <a:r>
              <a:rPr lang="en-US" altLang="zh-CN" dirty="0"/>
              <a:t>Guest</a:t>
            </a:r>
            <a:r>
              <a:rPr lang="zh-CN" altLang="en-US" dirty="0"/>
              <a:t>侧的</a:t>
            </a:r>
            <a:r>
              <a:rPr lang="en-US" altLang="zh-CN" dirty="0">
                <a:solidFill>
                  <a:srgbClr val="FF0000"/>
                </a:solidFill>
              </a:rPr>
              <a:t>C</a:t>
            </a:r>
            <a:r>
              <a:rPr lang="zh-CN" altLang="en-US" dirty="0"/>
              <a:t>的引用</a:t>
            </a:r>
            <a:endParaRPr lang="en-US" altLang="zh-CN" dirty="0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487884FE-A490-4731-AA5B-19041907B915}"/>
              </a:ext>
            </a:extLst>
          </p:cNvPr>
          <p:cNvGrpSpPr/>
          <p:nvPr/>
        </p:nvGrpSpPr>
        <p:grpSpPr>
          <a:xfrm>
            <a:off x="1595334" y="2317531"/>
            <a:ext cx="8904890" cy="4118196"/>
            <a:chOff x="1595334" y="2317531"/>
            <a:chExt cx="8904890" cy="4118196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D2CA0661-94A6-4629-890F-B55A57BCF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5334" y="2317531"/>
              <a:ext cx="8904890" cy="4118196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9295B8B3-65CA-41D3-BE0B-4DD622AB6C1F}"/>
                </a:ext>
              </a:extLst>
            </p:cNvPr>
            <p:cNvSpPr/>
            <p:nvPr/>
          </p:nvSpPr>
          <p:spPr>
            <a:xfrm>
              <a:off x="1595334" y="2814170"/>
              <a:ext cx="1683894" cy="1721602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0B51AF8-B94F-4A8A-8632-F3976D6AE812}"/>
                </a:ext>
              </a:extLst>
            </p:cNvPr>
            <p:cNvSpPr/>
            <p:nvPr/>
          </p:nvSpPr>
          <p:spPr>
            <a:xfrm>
              <a:off x="8070827" y="2945684"/>
              <a:ext cx="1683894" cy="1721602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89681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00EA559E-A570-4EF7-9821-4250B72C9D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3.</a:t>
            </a:r>
            <a:r>
              <a:rPr lang="zh-CN" altLang="en-US" dirty="0"/>
              <a:t> 外部语言侧的屏障：防止外部语言侧对象被误回收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9C8FDAD5-25E8-4E87-92C0-0F5EF16F0D3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16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5282A34-287B-4D74-B02C-9BA97FEF31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Collecting Cyclic Garbage across Foreign Function Interfaces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7FDD6598-59EE-46C7-8368-A4282EAFDF6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当</a:t>
            </a:r>
            <a:r>
              <a:rPr lang="zh-CN" altLang="en-US" dirty="0">
                <a:solidFill>
                  <a:srgbClr val="FF0000"/>
                </a:solidFill>
              </a:rPr>
              <a:t>镜像引用边</a:t>
            </a:r>
            <a:r>
              <a:rPr lang="zh-CN" altLang="en-US" dirty="0"/>
              <a:t>创建时，原来</a:t>
            </a:r>
            <a:r>
              <a:rPr lang="en-US" altLang="zh-CN" dirty="0"/>
              <a:t>export table</a:t>
            </a:r>
            <a:r>
              <a:rPr lang="zh-CN" altLang="en-US" dirty="0"/>
              <a:t>中的对象</a:t>
            </a:r>
            <a:r>
              <a:rPr lang="zh-CN" altLang="en-US" b="1" dirty="0">
                <a:solidFill>
                  <a:srgbClr val="FF0000"/>
                </a:solidFill>
              </a:rPr>
              <a:t>失去强引用</a:t>
            </a:r>
            <a:r>
              <a:rPr lang="zh-CN" altLang="en-US" dirty="0"/>
              <a:t>，未来会被垃圾回收</a:t>
            </a:r>
            <a:endParaRPr lang="en-US" altLang="zh-CN" dirty="0"/>
          </a:p>
          <a:p>
            <a:r>
              <a:rPr lang="zh-CN" altLang="en-US" dirty="0"/>
              <a:t>在外部语言重新通过</a:t>
            </a:r>
            <a:r>
              <a:rPr lang="en-US" altLang="zh-CN" dirty="0"/>
              <a:t>host</a:t>
            </a:r>
            <a:r>
              <a:rPr lang="zh-CN" altLang="en-US" dirty="0"/>
              <a:t>侧对象访问该对象时，需要</a:t>
            </a:r>
            <a:r>
              <a:rPr lang="zh-CN" altLang="en-US" b="1" dirty="0">
                <a:solidFill>
                  <a:srgbClr val="FF0000"/>
                </a:solidFill>
              </a:rPr>
              <a:t>确保该对象仍然存活</a:t>
            </a:r>
            <a:endParaRPr lang="en-US" altLang="zh-CN" b="1" dirty="0">
              <a:solidFill>
                <a:srgbClr val="FF0000"/>
              </a:solidFill>
            </a:endParaRPr>
          </a:p>
          <a:p>
            <a:r>
              <a:rPr lang="zh-CN" altLang="en-US" dirty="0"/>
              <a:t>通过外部语言侧</a:t>
            </a:r>
            <a:r>
              <a:rPr lang="zh-CN" altLang="en-US" b="1" dirty="0">
                <a:solidFill>
                  <a:srgbClr val="FF0000"/>
                </a:solidFill>
              </a:rPr>
              <a:t>屏障</a:t>
            </a:r>
            <a:r>
              <a:rPr lang="zh-CN" altLang="en-US" dirty="0"/>
              <a:t>方式实现</a:t>
            </a:r>
            <a:endParaRPr lang="en-US" altLang="zh-CN" dirty="0"/>
          </a:p>
          <a:p>
            <a:pPr lvl="1">
              <a:buFont typeface="+mj-lt"/>
              <a:buAutoNum type="arabicPeriod"/>
            </a:pPr>
            <a:r>
              <a:rPr lang="zh-CN" altLang="en-US" sz="2000" dirty="0"/>
              <a:t>删除镜像引用边</a:t>
            </a:r>
            <a:endParaRPr lang="en-US" altLang="zh-CN" sz="2000" dirty="0"/>
          </a:p>
          <a:p>
            <a:pPr lvl="1">
              <a:buFont typeface="+mj-lt"/>
              <a:buAutoNum type="arabicPeriod"/>
            </a:pPr>
            <a:r>
              <a:rPr lang="zh-CN" altLang="en-US" sz="2000" dirty="0"/>
              <a:t>恢复</a:t>
            </a:r>
            <a:r>
              <a:rPr lang="en-US" altLang="zh-CN" sz="2000" dirty="0"/>
              <a:t>export table</a:t>
            </a:r>
            <a:r>
              <a:rPr lang="zh-CN" altLang="en-US" sz="2000" dirty="0"/>
              <a:t>中的强引用实现</a:t>
            </a:r>
          </a:p>
          <a:p>
            <a:pPr lvl="1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79BD993-D994-4168-8A49-813610E93D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43" t="2152" r="603" b="12042"/>
          <a:stretch/>
        </p:blipFill>
        <p:spPr>
          <a:xfrm>
            <a:off x="6096000" y="2907322"/>
            <a:ext cx="3995149" cy="3167342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9DCDD7BE-8C62-45B7-B3BC-7721BBF0FC0A}"/>
              </a:ext>
            </a:extLst>
          </p:cNvPr>
          <p:cNvSpPr txBox="1"/>
          <p:nvPr/>
        </p:nvSpPr>
        <p:spPr>
          <a:xfrm>
            <a:off x="9942431" y="5027307"/>
            <a:ext cx="21187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为了能够回收，从</a:t>
            </a:r>
            <a:r>
              <a:rPr lang="en-US" altLang="zh-CN" dirty="0"/>
              <a:t>export table</a:t>
            </a:r>
            <a:r>
              <a:rPr lang="zh-CN" altLang="en-US" dirty="0"/>
              <a:t>中移除对象</a:t>
            </a:r>
            <a:r>
              <a:rPr lang="en-US" altLang="zh-CN" dirty="0"/>
              <a:t>C</a:t>
            </a:r>
            <a:r>
              <a:rPr lang="zh-CN" altLang="en-US" dirty="0"/>
              <a:t>的强引用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A3A6E42-8D06-4495-9CEF-C453FF0C76B6}"/>
              </a:ext>
            </a:extLst>
          </p:cNvPr>
          <p:cNvSpPr/>
          <p:nvPr/>
        </p:nvSpPr>
        <p:spPr>
          <a:xfrm>
            <a:off x="8510337" y="4515853"/>
            <a:ext cx="1108026" cy="129138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9750F2DC-7C96-45F1-9737-6E367482FE7E}"/>
              </a:ext>
            </a:extLst>
          </p:cNvPr>
          <p:cNvCxnSpPr/>
          <p:nvPr/>
        </p:nvCxnSpPr>
        <p:spPr>
          <a:xfrm flipH="1" flipV="1">
            <a:off x="8823158" y="4804611"/>
            <a:ext cx="264695" cy="409073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F590F8DD-4599-41BD-84C7-D8C5DD3C6954}"/>
              </a:ext>
            </a:extLst>
          </p:cNvPr>
          <p:cNvSpPr txBox="1"/>
          <p:nvPr/>
        </p:nvSpPr>
        <p:spPr>
          <a:xfrm>
            <a:off x="8955505" y="482448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移除</a:t>
            </a:r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BAB22A0F-53FC-4D41-8BED-131D505C4DCA}"/>
              </a:ext>
            </a:extLst>
          </p:cNvPr>
          <p:cNvSpPr/>
          <p:nvPr/>
        </p:nvSpPr>
        <p:spPr>
          <a:xfrm>
            <a:off x="6023776" y="3553178"/>
            <a:ext cx="2534687" cy="1349914"/>
          </a:xfrm>
          <a:custGeom>
            <a:avLst/>
            <a:gdLst>
              <a:gd name="connsiteX0" fmla="*/ 2534687 w 2534687"/>
              <a:gd name="connsiteY0" fmla="*/ 64317 h 1349914"/>
              <a:gd name="connsiteX1" fmla="*/ 754013 w 2534687"/>
              <a:gd name="connsiteY1" fmla="*/ 48275 h 1349914"/>
              <a:gd name="connsiteX2" fmla="*/ 35 w 2534687"/>
              <a:gd name="connsiteY2" fmla="*/ 601727 h 1349914"/>
              <a:gd name="connsiteX3" fmla="*/ 778077 w 2534687"/>
              <a:gd name="connsiteY3" fmla="*/ 1315601 h 1349914"/>
              <a:gd name="connsiteX4" fmla="*/ 2390308 w 2534687"/>
              <a:gd name="connsiteY4" fmla="*/ 1171222 h 134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4687" h="1349914">
                <a:moveTo>
                  <a:pt x="2534687" y="64317"/>
                </a:moveTo>
                <a:cubicBezTo>
                  <a:pt x="1855571" y="11512"/>
                  <a:pt x="1176455" y="-41293"/>
                  <a:pt x="754013" y="48275"/>
                </a:cubicBezTo>
                <a:cubicBezTo>
                  <a:pt x="331571" y="137843"/>
                  <a:pt x="-3976" y="390506"/>
                  <a:pt x="35" y="601727"/>
                </a:cubicBezTo>
                <a:cubicBezTo>
                  <a:pt x="4046" y="812948"/>
                  <a:pt x="379698" y="1220685"/>
                  <a:pt x="778077" y="1315601"/>
                </a:cubicBezTo>
                <a:cubicBezTo>
                  <a:pt x="1176456" y="1410517"/>
                  <a:pt x="1783382" y="1290869"/>
                  <a:pt x="2390308" y="1171222"/>
                </a:cubicBezTo>
              </a:path>
            </a:pathLst>
          </a:custGeom>
          <a:noFill/>
          <a:ln w="38100">
            <a:solidFill>
              <a:srgbClr val="FF0000"/>
            </a:solidFill>
            <a:prstDash val="sysDash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2C98157-0967-4254-A3E4-56C28366BAED}"/>
              </a:ext>
            </a:extLst>
          </p:cNvPr>
          <p:cNvSpPr txBox="1"/>
          <p:nvPr/>
        </p:nvSpPr>
        <p:spPr>
          <a:xfrm>
            <a:off x="5651093" y="3228817"/>
            <a:ext cx="1136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重新访问</a:t>
            </a:r>
          </a:p>
        </p:txBody>
      </p:sp>
    </p:spTree>
    <p:extLst>
      <p:ext uri="{BB962C8B-B14F-4D97-AF65-F5344CB8AC3E}">
        <p14:creationId xmlns:p14="http://schemas.microsoft.com/office/powerpoint/2010/main" val="2951309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076B0F8F-FC20-4839-B65F-BF8847350E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3.</a:t>
            </a:r>
            <a:r>
              <a:rPr lang="zh-CN" altLang="en-US" dirty="0"/>
              <a:t> 外部语言侧的屏障：防止外部语言侧对象被误回收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F89F71E4-85D6-423C-8ADE-37B7D4E90DA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17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7CA538C-D9CF-496C-A563-29BDACCF0E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Collecting Cyclic Garbage across Foreign Function Interfaces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2FCBDE08-294E-449A-AB6D-BE33F938EF6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993590"/>
            <a:ext cx="5119188" cy="1591956"/>
          </a:xfrm>
        </p:spPr>
        <p:txBody>
          <a:bodyPr>
            <a:normAutofit fontScale="92500" lnSpcReduction="20000"/>
          </a:bodyPr>
          <a:lstStyle/>
          <a:p>
            <a:r>
              <a:rPr lang="zh-CN" altLang="en-US" dirty="0"/>
              <a:t>通过外部语言侧</a:t>
            </a:r>
            <a:r>
              <a:rPr lang="zh-CN" altLang="en-US" b="1" dirty="0">
                <a:solidFill>
                  <a:srgbClr val="FF0000"/>
                </a:solidFill>
              </a:rPr>
              <a:t>屏障</a:t>
            </a:r>
            <a:r>
              <a:rPr lang="zh-CN" altLang="en-US" dirty="0"/>
              <a:t>方式实现，防止对象被误回收</a:t>
            </a:r>
            <a:endParaRPr lang="en-US" altLang="zh-CN" dirty="0"/>
          </a:p>
          <a:p>
            <a:pPr lvl="1">
              <a:buFont typeface="+mj-lt"/>
              <a:buAutoNum type="arabicPeriod"/>
            </a:pPr>
            <a:r>
              <a:rPr lang="zh-CN" altLang="en-US" sz="2000" dirty="0"/>
              <a:t>删除镜像引用边</a:t>
            </a:r>
            <a:endParaRPr lang="en-US" altLang="zh-CN" sz="2000" dirty="0"/>
          </a:p>
          <a:p>
            <a:pPr lvl="1">
              <a:buFont typeface="+mj-lt"/>
              <a:buAutoNum type="arabicPeriod"/>
            </a:pPr>
            <a:r>
              <a:rPr lang="zh-CN" altLang="en-US" sz="2000" dirty="0"/>
              <a:t>恢复</a:t>
            </a:r>
            <a:r>
              <a:rPr lang="en-US" altLang="zh-CN" sz="2000" dirty="0"/>
              <a:t>export table</a:t>
            </a:r>
            <a:r>
              <a:rPr lang="zh-CN" altLang="en-US" sz="2000" dirty="0"/>
              <a:t>中的强引用实现</a:t>
            </a:r>
          </a:p>
          <a:p>
            <a:pPr lvl="1"/>
            <a:endParaRPr lang="zh-CN" altLang="en-US" dirty="0"/>
          </a:p>
          <a:p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94C9E08-190B-4D8D-8F84-C79103C150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479" y="2270326"/>
            <a:ext cx="6342993" cy="2287716"/>
          </a:xfrm>
          <a:prstGeom prst="rect">
            <a:avLst/>
          </a:prstGeom>
        </p:spPr>
      </p:pic>
      <p:sp>
        <p:nvSpPr>
          <p:cNvPr id="8" name="内容占位符 4">
            <a:extLst>
              <a:ext uri="{FF2B5EF4-FFF2-40B4-BE49-F238E27FC236}">
                <a16:creationId xmlns:a16="http://schemas.microsoft.com/office/drawing/2014/main" id="{6E406AC7-DD4C-4594-9859-F0300A4AB00B}"/>
              </a:ext>
            </a:extLst>
          </p:cNvPr>
          <p:cNvSpPr txBox="1">
            <a:spLocks/>
          </p:cNvSpPr>
          <p:nvPr/>
        </p:nvSpPr>
        <p:spPr>
          <a:xfrm>
            <a:off x="479291" y="3247696"/>
            <a:ext cx="5119188" cy="2949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71550" indent="-5143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zh-CN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800" dirty="0"/>
              <a:t>右图中</a:t>
            </a:r>
            <a:endParaRPr lang="en-US" altLang="zh-CN" sz="1800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sz="1800" dirty="0"/>
              <a:t>外部语言</a:t>
            </a:r>
            <a:r>
              <a:rPr lang="en-US" altLang="zh-CN" sz="1800" dirty="0"/>
              <a:t>D</a:t>
            </a:r>
            <a:r>
              <a:rPr lang="zh-CN" altLang="en-US" sz="1800" dirty="0"/>
              <a:t>对象重新访问</a:t>
            </a:r>
            <a:r>
              <a:rPr lang="en-US" altLang="zh-CN" sz="1800" dirty="0"/>
              <a:t>Host</a:t>
            </a:r>
            <a:r>
              <a:rPr lang="zh-CN" altLang="en-US" sz="1800" dirty="0"/>
              <a:t>侧</a:t>
            </a:r>
            <a:r>
              <a:rPr lang="en-US" altLang="zh-CN" sz="1800" dirty="0"/>
              <a:t>A</a:t>
            </a:r>
            <a:r>
              <a:rPr lang="zh-CN" altLang="en-US" sz="1800" dirty="0"/>
              <a:t>对象，</a:t>
            </a:r>
            <a:r>
              <a:rPr lang="zh-CN" altLang="en-US" sz="1800" b="1" dirty="0">
                <a:solidFill>
                  <a:srgbClr val="FF0000"/>
                </a:solidFill>
              </a:rPr>
              <a:t>触发屏障机制</a:t>
            </a:r>
            <a:endParaRPr lang="en-US" altLang="zh-CN" sz="1800" b="1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sz="1800" dirty="0"/>
              <a:t>屏障机制会</a:t>
            </a:r>
            <a:endParaRPr lang="en-US" altLang="zh-CN" sz="1800" dirty="0"/>
          </a:p>
          <a:p>
            <a:pPr marL="1257300" lvl="1">
              <a:buFont typeface="+mj-lt"/>
              <a:buAutoNum type="arabicPeriod"/>
            </a:pPr>
            <a:r>
              <a:rPr lang="zh-CN" altLang="en-US" sz="1800" dirty="0"/>
              <a:t>将外部语言中的</a:t>
            </a:r>
            <a:r>
              <a:rPr lang="zh-CN" altLang="en-US" sz="1800" b="1" dirty="0">
                <a:solidFill>
                  <a:srgbClr val="FF0000"/>
                </a:solidFill>
              </a:rPr>
              <a:t>镜像引用边删除</a:t>
            </a:r>
            <a:endParaRPr lang="en-US" altLang="zh-CN" sz="1800" b="1" dirty="0">
              <a:solidFill>
                <a:srgbClr val="FF0000"/>
              </a:solidFill>
            </a:endParaRPr>
          </a:p>
          <a:p>
            <a:pPr marL="1257300" lvl="1">
              <a:buFont typeface="+mj-lt"/>
              <a:buAutoNum type="arabicPeriod"/>
            </a:pPr>
            <a:r>
              <a:rPr lang="zh-CN" altLang="en-US" sz="1800" b="1" dirty="0">
                <a:solidFill>
                  <a:srgbClr val="FF0000"/>
                </a:solidFill>
              </a:rPr>
              <a:t>恢复</a:t>
            </a:r>
            <a:r>
              <a:rPr lang="zh-CN" altLang="en-US" sz="1800" dirty="0"/>
              <a:t>对象</a:t>
            </a:r>
            <a:r>
              <a:rPr lang="en-US" altLang="zh-CN" sz="1800" dirty="0"/>
              <a:t>B</a:t>
            </a:r>
            <a:r>
              <a:rPr lang="zh-CN" altLang="en-US" sz="1800" dirty="0"/>
              <a:t>在</a:t>
            </a:r>
            <a:r>
              <a:rPr lang="en-US" altLang="zh-CN" sz="1800" dirty="0"/>
              <a:t>export table</a:t>
            </a:r>
            <a:r>
              <a:rPr lang="zh-CN" altLang="en-US" sz="1800" dirty="0"/>
              <a:t>中的</a:t>
            </a:r>
            <a:r>
              <a:rPr lang="zh-CN" altLang="en-US" sz="1800" b="1" dirty="0">
                <a:solidFill>
                  <a:srgbClr val="FF0000"/>
                </a:solidFill>
              </a:rPr>
              <a:t>强引用</a:t>
            </a:r>
            <a:endParaRPr lang="en-US" altLang="zh-CN" sz="1800" b="1" dirty="0">
              <a:solidFill>
                <a:srgbClr val="FF0000"/>
              </a:solidFill>
            </a:endParaRPr>
          </a:p>
          <a:p>
            <a:pPr marL="742950" lvl="1" indent="0">
              <a:buNone/>
            </a:pPr>
            <a:r>
              <a:rPr lang="zh-CN" altLang="en-US" sz="1800" b="1" dirty="0"/>
              <a:t>防止对象</a:t>
            </a:r>
            <a:r>
              <a:rPr lang="en-US" altLang="zh-CN" sz="1800" b="1" dirty="0"/>
              <a:t>B</a:t>
            </a:r>
            <a:r>
              <a:rPr lang="zh-CN" altLang="en-US" sz="1800" b="1" dirty="0"/>
              <a:t>被误回收</a:t>
            </a:r>
            <a:endParaRPr lang="en-US" altLang="zh-CN" sz="2200" b="1" dirty="0"/>
          </a:p>
          <a:p>
            <a:pPr marL="1257300" lvl="1">
              <a:buFont typeface="+mj-lt"/>
              <a:buAutoNum type="arabicPeriod"/>
            </a:pPr>
            <a:endParaRPr lang="en-US" altLang="zh-CN" sz="1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7321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273C945-D79F-772D-0B24-744A72E04A03}"/>
              </a:ext>
            </a:extLst>
          </p:cNvPr>
          <p:cNvGrpSpPr/>
          <p:nvPr/>
        </p:nvGrpSpPr>
        <p:grpSpPr>
          <a:xfrm>
            <a:off x="5817707" y="2114982"/>
            <a:ext cx="556581" cy="2995415"/>
            <a:chOff x="5369904" y="1766662"/>
            <a:chExt cx="509367" cy="2741323"/>
          </a:xfrm>
        </p:grpSpPr>
        <p:sp>
          <p:nvSpPr>
            <p:cNvPr id="3" name="图形 11">
              <a:extLst>
                <a:ext uri="{FF2B5EF4-FFF2-40B4-BE49-F238E27FC236}">
                  <a16:creationId xmlns:a16="http://schemas.microsoft.com/office/drawing/2014/main" id="{85078C41-6A0E-9383-8D08-16EC416FCF42}"/>
                </a:ext>
              </a:extLst>
            </p:cNvPr>
            <p:cNvSpPr>
              <a:spLocks/>
            </p:cNvSpPr>
            <p:nvPr/>
          </p:nvSpPr>
          <p:spPr>
            <a:xfrm>
              <a:off x="5369904" y="3931985"/>
              <a:ext cx="509367" cy="57600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solidFill>
              <a:schemeClr val="bg1"/>
            </a:solidFill>
            <a:ln w="635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0" dist="63500" dir="5400000" algn="t" rotWithShape="0">
                <a:schemeClr val="tx1">
                  <a:alpha val="5000"/>
                </a:schemeClr>
              </a:out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0"/>
                </a:spcBef>
                <a:buClr>
                  <a:srgbClr val="FFCC00"/>
                </a:buClr>
                <a:buSzPct val="80000"/>
              </a:pPr>
              <a:endParaRPr lang="en-US" altLang="zh-CN" sz="28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" name="图形 2">
              <a:extLst>
                <a:ext uri="{FF2B5EF4-FFF2-40B4-BE49-F238E27FC236}">
                  <a16:creationId xmlns:a16="http://schemas.microsoft.com/office/drawing/2014/main" id="{45944DF4-9011-AE7B-1799-82CE405FAD66}"/>
                </a:ext>
              </a:extLst>
            </p:cNvPr>
            <p:cNvSpPr/>
            <p:nvPr/>
          </p:nvSpPr>
          <p:spPr>
            <a:xfrm>
              <a:off x="5537386" y="4099767"/>
              <a:ext cx="174402" cy="240436"/>
            </a:xfrm>
            <a:custGeom>
              <a:avLst/>
              <a:gdLst>
                <a:gd name="connsiteX0" fmla="*/ 219561 w 257299"/>
                <a:gd name="connsiteY0" fmla="*/ 37696 h 354722"/>
                <a:gd name="connsiteX1" fmla="*/ 128545 w 257299"/>
                <a:gd name="connsiteY1" fmla="*/ 0 h 354722"/>
                <a:gd name="connsiteX2" fmla="*/ 0 w 257299"/>
                <a:gd name="connsiteY2" fmla="*/ 128754 h 354722"/>
                <a:gd name="connsiteX3" fmla="*/ 63456 w 257299"/>
                <a:gd name="connsiteY3" fmla="*/ 239665 h 354722"/>
                <a:gd name="connsiteX4" fmla="*/ 63456 w 257299"/>
                <a:gd name="connsiteY4" fmla="*/ 317404 h 354722"/>
                <a:gd name="connsiteX5" fmla="*/ 99895 w 257299"/>
                <a:gd name="connsiteY5" fmla="*/ 354723 h 354722"/>
                <a:gd name="connsiteX6" fmla="*/ 157361 w 257299"/>
                <a:gd name="connsiteY6" fmla="*/ 354723 h 354722"/>
                <a:gd name="connsiteX7" fmla="*/ 194178 w 257299"/>
                <a:gd name="connsiteY7" fmla="*/ 317404 h 354722"/>
                <a:gd name="connsiteX8" fmla="*/ 194178 w 257299"/>
                <a:gd name="connsiteY8" fmla="*/ 239581 h 354722"/>
                <a:gd name="connsiteX9" fmla="*/ 257299 w 257299"/>
                <a:gd name="connsiteY9" fmla="*/ 128712 h 354722"/>
                <a:gd name="connsiteX10" fmla="*/ 219561 w 257299"/>
                <a:gd name="connsiteY10" fmla="*/ 37696 h 354722"/>
                <a:gd name="connsiteX11" fmla="*/ 157403 w 257299"/>
                <a:gd name="connsiteY11" fmla="*/ 326869 h 354722"/>
                <a:gd name="connsiteX12" fmla="*/ 99979 w 257299"/>
                <a:gd name="connsiteY12" fmla="*/ 326869 h 354722"/>
                <a:gd name="connsiteX13" fmla="*/ 91183 w 257299"/>
                <a:gd name="connsiteY13" fmla="*/ 317404 h 354722"/>
                <a:gd name="connsiteX14" fmla="*/ 91183 w 257299"/>
                <a:gd name="connsiteY14" fmla="*/ 295037 h 354722"/>
                <a:gd name="connsiteX15" fmla="*/ 166618 w 257299"/>
                <a:gd name="connsiteY15" fmla="*/ 295037 h 354722"/>
                <a:gd name="connsiteX16" fmla="*/ 166618 w 257299"/>
                <a:gd name="connsiteY16" fmla="*/ 317404 h 354722"/>
                <a:gd name="connsiteX17" fmla="*/ 157403 w 257299"/>
                <a:gd name="connsiteY17" fmla="*/ 326869 h 354722"/>
                <a:gd name="connsiteX18" fmla="*/ 174115 w 257299"/>
                <a:gd name="connsiteY18" fmla="*/ 218932 h 354722"/>
                <a:gd name="connsiteX19" fmla="*/ 166576 w 257299"/>
                <a:gd name="connsiteY19" fmla="*/ 231330 h 354722"/>
                <a:gd name="connsiteX20" fmla="*/ 166576 w 257299"/>
                <a:gd name="connsiteY20" fmla="*/ 267351 h 354722"/>
                <a:gd name="connsiteX21" fmla="*/ 143121 w 257299"/>
                <a:gd name="connsiteY21" fmla="*/ 267351 h 354722"/>
                <a:gd name="connsiteX22" fmla="*/ 143121 w 257299"/>
                <a:gd name="connsiteY22" fmla="*/ 178723 h 354722"/>
                <a:gd name="connsiteX23" fmla="*/ 176670 w 257299"/>
                <a:gd name="connsiteY23" fmla="*/ 178723 h 354722"/>
                <a:gd name="connsiteX24" fmla="*/ 190534 w 257299"/>
                <a:gd name="connsiteY24" fmla="*/ 164901 h 354722"/>
                <a:gd name="connsiteX25" fmla="*/ 176670 w 257299"/>
                <a:gd name="connsiteY25" fmla="*/ 151079 h 354722"/>
                <a:gd name="connsiteX26" fmla="*/ 81173 w 257299"/>
                <a:gd name="connsiteY26" fmla="*/ 151079 h 354722"/>
                <a:gd name="connsiteX27" fmla="*/ 67309 w 257299"/>
                <a:gd name="connsiteY27" fmla="*/ 164901 h 354722"/>
                <a:gd name="connsiteX28" fmla="*/ 81173 w 257299"/>
                <a:gd name="connsiteY28" fmla="*/ 178723 h 354722"/>
                <a:gd name="connsiteX29" fmla="*/ 115267 w 257299"/>
                <a:gd name="connsiteY29" fmla="*/ 178723 h 354722"/>
                <a:gd name="connsiteX30" fmla="*/ 115267 w 257299"/>
                <a:gd name="connsiteY30" fmla="*/ 267351 h 354722"/>
                <a:gd name="connsiteX31" fmla="*/ 91183 w 257299"/>
                <a:gd name="connsiteY31" fmla="*/ 267351 h 354722"/>
                <a:gd name="connsiteX32" fmla="*/ 91183 w 257299"/>
                <a:gd name="connsiteY32" fmla="*/ 231372 h 354722"/>
                <a:gd name="connsiteX33" fmla="*/ 83351 w 257299"/>
                <a:gd name="connsiteY33" fmla="*/ 218974 h 354722"/>
                <a:gd name="connsiteX34" fmla="*/ 27644 w 257299"/>
                <a:gd name="connsiteY34" fmla="*/ 128712 h 354722"/>
                <a:gd name="connsiteX35" fmla="*/ 128629 w 257299"/>
                <a:gd name="connsiteY35" fmla="*/ 27644 h 354722"/>
                <a:gd name="connsiteX36" fmla="*/ 229697 w 257299"/>
                <a:gd name="connsiteY36" fmla="*/ 128712 h 354722"/>
                <a:gd name="connsiteX37" fmla="*/ 174115 w 257299"/>
                <a:gd name="connsiteY37" fmla="*/ 218932 h 354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57299" h="354722">
                  <a:moveTo>
                    <a:pt x="219561" y="37696"/>
                  </a:moveTo>
                  <a:cubicBezTo>
                    <a:pt x="195267" y="13361"/>
                    <a:pt x="162932" y="0"/>
                    <a:pt x="128545" y="0"/>
                  </a:cubicBezTo>
                  <a:cubicBezTo>
                    <a:pt x="57591" y="0"/>
                    <a:pt x="0" y="57759"/>
                    <a:pt x="0" y="128754"/>
                  </a:cubicBezTo>
                  <a:cubicBezTo>
                    <a:pt x="0" y="175037"/>
                    <a:pt x="23874" y="216754"/>
                    <a:pt x="63456" y="239665"/>
                  </a:cubicBezTo>
                  <a:lnTo>
                    <a:pt x="63456" y="317404"/>
                  </a:lnTo>
                  <a:cubicBezTo>
                    <a:pt x="63456" y="338011"/>
                    <a:pt x="79623" y="354723"/>
                    <a:pt x="99895" y="354723"/>
                  </a:cubicBezTo>
                  <a:lnTo>
                    <a:pt x="157361" y="354723"/>
                  </a:lnTo>
                  <a:cubicBezTo>
                    <a:pt x="177508" y="354723"/>
                    <a:pt x="194178" y="337969"/>
                    <a:pt x="194178" y="317404"/>
                  </a:cubicBezTo>
                  <a:lnTo>
                    <a:pt x="194178" y="239581"/>
                  </a:lnTo>
                  <a:cubicBezTo>
                    <a:pt x="233592" y="216670"/>
                    <a:pt x="257299" y="174953"/>
                    <a:pt x="257299" y="128712"/>
                  </a:cubicBezTo>
                  <a:cubicBezTo>
                    <a:pt x="257383" y="94325"/>
                    <a:pt x="243896" y="62031"/>
                    <a:pt x="219561" y="37696"/>
                  </a:cubicBezTo>
                  <a:close/>
                  <a:moveTo>
                    <a:pt x="157403" y="326869"/>
                  </a:moveTo>
                  <a:lnTo>
                    <a:pt x="99979" y="326869"/>
                  </a:lnTo>
                  <a:cubicBezTo>
                    <a:pt x="95037" y="326869"/>
                    <a:pt x="91183" y="322639"/>
                    <a:pt x="91183" y="317404"/>
                  </a:cubicBezTo>
                  <a:lnTo>
                    <a:pt x="91183" y="295037"/>
                  </a:lnTo>
                  <a:lnTo>
                    <a:pt x="166618" y="295037"/>
                  </a:lnTo>
                  <a:lnTo>
                    <a:pt x="166618" y="317404"/>
                  </a:lnTo>
                  <a:cubicBezTo>
                    <a:pt x="166576" y="322639"/>
                    <a:pt x="162220" y="326869"/>
                    <a:pt x="157403" y="326869"/>
                  </a:cubicBezTo>
                  <a:close/>
                  <a:moveTo>
                    <a:pt x="174115" y="218932"/>
                  </a:moveTo>
                  <a:cubicBezTo>
                    <a:pt x="169424" y="221278"/>
                    <a:pt x="166576" y="226094"/>
                    <a:pt x="166576" y="231330"/>
                  </a:cubicBezTo>
                  <a:lnTo>
                    <a:pt x="166576" y="267351"/>
                  </a:lnTo>
                  <a:lnTo>
                    <a:pt x="143121" y="267351"/>
                  </a:lnTo>
                  <a:lnTo>
                    <a:pt x="143121" y="178723"/>
                  </a:lnTo>
                  <a:lnTo>
                    <a:pt x="176670" y="178723"/>
                  </a:lnTo>
                  <a:cubicBezTo>
                    <a:pt x="184335" y="178723"/>
                    <a:pt x="190534" y="172524"/>
                    <a:pt x="190534" y="164901"/>
                  </a:cubicBezTo>
                  <a:cubicBezTo>
                    <a:pt x="190534" y="157278"/>
                    <a:pt x="184335" y="151079"/>
                    <a:pt x="176670" y="151079"/>
                  </a:cubicBezTo>
                  <a:lnTo>
                    <a:pt x="81173" y="151079"/>
                  </a:lnTo>
                  <a:cubicBezTo>
                    <a:pt x="73508" y="151079"/>
                    <a:pt x="67309" y="157278"/>
                    <a:pt x="67309" y="164901"/>
                  </a:cubicBezTo>
                  <a:cubicBezTo>
                    <a:pt x="67309" y="172524"/>
                    <a:pt x="73508" y="178723"/>
                    <a:pt x="81173" y="178723"/>
                  </a:cubicBezTo>
                  <a:lnTo>
                    <a:pt x="115267" y="178723"/>
                  </a:lnTo>
                  <a:lnTo>
                    <a:pt x="115267" y="267351"/>
                  </a:lnTo>
                  <a:lnTo>
                    <a:pt x="91183" y="267351"/>
                  </a:lnTo>
                  <a:lnTo>
                    <a:pt x="91183" y="231372"/>
                  </a:lnTo>
                  <a:cubicBezTo>
                    <a:pt x="91183" y="226094"/>
                    <a:pt x="88042" y="221320"/>
                    <a:pt x="83351" y="218974"/>
                  </a:cubicBezTo>
                  <a:cubicBezTo>
                    <a:pt x="49047" y="201927"/>
                    <a:pt x="27644" y="167330"/>
                    <a:pt x="27644" y="128712"/>
                  </a:cubicBezTo>
                  <a:cubicBezTo>
                    <a:pt x="27644" y="73005"/>
                    <a:pt x="72921" y="27644"/>
                    <a:pt x="128629" y="27644"/>
                  </a:cubicBezTo>
                  <a:cubicBezTo>
                    <a:pt x="184335" y="27644"/>
                    <a:pt x="229697" y="72964"/>
                    <a:pt x="229697" y="128712"/>
                  </a:cubicBezTo>
                  <a:cubicBezTo>
                    <a:pt x="229655" y="167330"/>
                    <a:pt x="208419" y="201885"/>
                    <a:pt x="174115" y="21893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40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2800"/>
            </a:p>
          </p:txBody>
        </p:sp>
        <p:sp>
          <p:nvSpPr>
            <p:cNvPr id="7" name="图形 11">
              <a:extLst>
                <a:ext uri="{FF2B5EF4-FFF2-40B4-BE49-F238E27FC236}">
                  <a16:creationId xmlns:a16="http://schemas.microsoft.com/office/drawing/2014/main" id="{7A30738A-5D01-1768-935A-B38EB9EBA7AA}"/>
                </a:ext>
              </a:extLst>
            </p:cNvPr>
            <p:cNvSpPr>
              <a:spLocks/>
            </p:cNvSpPr>
            <p:nvPr/>
          </p:nvSpPr>
          <p:spPr>
            <a:xfrm>
              <a:off x="5369904" y="2499248"/>
              <a:ext cx="509367" cy="57600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noFill/>
            <a:ln w="635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0" dist="63500" dir="5400000" algn="t" rotWithShape="0">
                <a:schemeClr val="tx1">
                  <a:alpha val="5000"/>
                </a:schemeClr>
              </a:out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0"/>
                </a:spcBef>
                <a:buClr>
                  <a:srgbClr val="FFCC00"/>
                </a:buClr>
                <a:buSzPct val="80000"/>
              </a:pPr>
              <a:endParaRPr lang="en-US" altLang="zh-CN" sz="28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8" name="任意多边形: 形状 37">
              <a:extLst>
                <a:ext uri="{FF2B5EF4-FFF2-40B4-BE49-F238E27FC236}">
                  <a16:creationId xmlns:a16="http://schemas.microsoft.com/office/drawing/2014/main" id="{F6CB2B2F-E6A9-F3B8-9CE6-2111105B4A8E}"/>
                </a:ext>
              </a:extLst>
            </p:cNvPr>
            <p:cNvSpPr/>
            <p:nvPr/>
          </p:nvSpPr>
          <p:spPr>
            <a:xfrm>
              <a:off x="5491854" y="2654517"/>
              <a:ext cx="265466" cy="265463"/>
            </a:xfrm>
            <a:custGeom>
              <a:avLst/>
              <a:gdLst>
                <a:gd name="connsiteX0" fmla="*/ 184040 w 366717"/>
                <a:gd name="connsiteY0" fmla="*/ 157687 h 366713"/>
                <a:gd name="connsiteX1" fmla="*/ 157961 w 366717"/>
                <a:gd name="connsiteY1" fmla="*/ 183766 h 366713"/>
                <a:gd name="connsiteX2" fmla="*/ 184040 w 366717"/>
                <a:gd name="connsiteY2" fmla="*/ 209845 h 366713"/>
                <a:gd name="connsiteX3" fmla="*/ 210119 w 366717"/>
                <a:gd name="connsiteY3" fmla="*/ 183766 h 366713"/>
                <a:gd name="connsiteX4" fmla="*/ 184040 w 366717"/>
                <a:gd name="connsiteY4" fmla="*/ 157687 h 366713"/>
                <a:gd name="connsiteX5" fmla="*/ 184040 w 366717"/>
                <a:gd name="connsiteY5" fmla="*/ 131497 h 366713"/>
                <a:gd name="connsiteX6" fmla="*/ 236313 w 366717"/>
                <a:gd name="connsiteY6" fmla="*/ 183770 h 366713"/>
                <a:gd name="connsiteX7" fmla="*/ 184040 w 366717"/>
                <a:gd name="connsiteY7" fmla="*/ 236043 h 366713"/>
                <a:gd name="connsiteX8" fmla="*/ 131767 w 366717"/>
                <a:gd name="connsiteY8" fmla="*/ 183770 h 366713"/>
                <a:gd name="connsiteX9" fmla="*/ 184040 w 366717"/>
                <a:gd name="connsiteY9" fmla="*/ 131497 h 366713"/>
                <a:gd name="connsiteX10" fmla="*/ 196449 w 366717"/>
                <a:gd name="connsiteY10" fmla="*/ 63651 h 366713"/>
                <a:gd name="connsiteX11" fmla="*/ 196449 w 366717"/>
                <a:gd name="connsiteY11" fmla="*/ 95828 h 366713"/>
                <a:gd name="connsiteX12" fmla="*/ 192168 w 366717"/>
                <a:gd name="connsiteY12" fmla="*/ 99692 h 366713"/>
                <a:gd name="connsiteX13" fmla="*/ 174606 w 366717"/>
                <a:gd name="connsiteY13" fmla="*/ 99827 h 366713"/>
                <a:gd name="connsiteX14" fmla="*/ 170259 w 366717"/>
                <a:gd name="connsiteY14" fmla="*/ 95967 h 366713"/>
                <a:gd name="connsiteX15" fmla="*/ 170259 w 366717"/>
                <a:gd name="connsiteY15" fmla="*/ 63802 h 366713"/>
                <a:gd name="connsiteX16" fmla="*/ 64040 w 366717"/>
                <a:gd name="connsiteY16" fmla="*/ 170263 h 366713"/>
                <a:gd name="connsiteX17" fmla="*/ 96205 w 366717"/>
                <a:gd name="connsiteY17" fmla="*/ 170263 h 366713"/>
                <a:gd name="connsiteX18" fmla="*/ 100064 w 366717"/>
                <a:gd name="connsiteY18" fmla="*/ 174602 h 366713"/>
                <a:gd name="connsiteX19" fmla="*/ 99565 w 366717"/>
                <a:gd name="connsiteY19" fmla="*/ 183770 h 366713"/>
                <a:gd name="connsiteX20" fmla="*/ 99982 w 366717"/>
                <a:gd name="connsiteY20" fmla="*/ 192168 h 366713"/>
                <a:gd name="connsiteX21" fmla="*/ 96119 w 366717"/>
                <a:gd name="connsiteY21" fmla="*/ 196457 h 366713"/>
                <a:gd name="connsiteX22" fmla="*/ 63950 w 366717"/>
                <a:gd name="connsiteY22" fmla="*/ 196457 h 366713"/>
                <a:gd name="connsiteX23" fmla="*/ 170263 w 366717"/>
                <a:gd name="connsiteY23" fmla="*/ 303741 h 366713"/>
                <a:gd name="connsiteX24" fmla="*/ 170263 w 366717"/>
                <a:gd name="connsiteY24" fmla="*/ 271576 h 366713"/>
                <a:gd name="connsiteX25" fmla="*/ 174610 w 366717"/>
                <a:gd name="connsiteY25" fmla="*/ 267717 h 366713"/>
                <a:gd name="connsiteX26" fmla="*/ 192172 w 366717"/>
                <a:gd name="connsiteY26" fmla="*/ 267852 h 366713"/>
                <a:gd name="connsiteX27" fmla="*/ 196453 w 366717"/>
                <a:gd name="connsiteY27" fmla="*/ 271715 h 366713"/>
                <a:gd name="connsiteX28" fmla="*/ 196453 w 366717"/>
                <a:gd name="connsiteY28" fmla="*/ 303893 h 366713"/>
                <a:gd name="connsiteX29" fmla="*/ 304130 w 366717"/>
                <a:gd name="connsiteY29" fmla="*/ 196461 h 366713"/>
                <a:gd name="connsiteX30" fmla="*/ 271961 w 366717"/>
                <a:gd name="connsiteY30" fmla="*/ 196461 h 366713"/>
                <a:gd name="connsiteX31" fmla="*/ 268097 w 366717"/>
                <a:gd name="connsiteY31" fmla="*/ 192172 h 366713"/>
                <a:gd name="connsiteX32" fmla="*/ 268515 w 366717"/>
                <a:gd name="connsiteY32" fmla="*/ 183774 h 366713"/>
                <a:gd name="connsiteX33" fmla="*/ 268015 w 366717"/>
                <a:gd name="connsiteY33" fmla="*/ 174606 h 366713"/>
                <a:gd name="connsiteX34" fmla="*/ 271875 w 366717"/>
                <a:gd name="connsiteY34" fmla="*/ 170268 h 366713"/>
                <a:gd name="connsiteX35" fmla="*/ 304036 w 366717"/>
                <a:gd name="connsiteY35" fmla="*/ 170268 h 366713"/>
                <a:gd name="connsiteX36" fmla="*/ 196449 w 366717"/>
                <a:gd name="connsiteY36" fmla="*/ 63651 h 366713"/>
                <a:gd name="connsiteX37" fmla="*/ 174148 w 366717"/>
                <a:gd name="connsiteY37" fmla="*/ 0 h 366713"/>
                <a:gd name="connsiteX38" fmla="*/ 192565 w 366717"/>
                <a:gd name="connsiteY38" fmla="*/ 0 h 366713"/>
                <a:gd name="connsiteX39" fmla="*/ 196453 w 366717"/>
                <a:gd name="connsiteY39" fmla="*/ 3888 h 366713"/>
                <a:gd name="connsiteX40" fmla="*/ 196453 w 366717"/>
                <a:gd name="connsiteY40" fmla="*/ 37334 h 366713"/>
                <a:gd name="connsiteX41" fmla="*/ 241244 w 366717"/>
                <a:gd name="connsiteY41" fmla="*/ 48364 h 366713"/>
                <a:gd name="connsiteX42" fmla="*/ 287951 w 366717"/>
                <a:gd name="connsiteY42" fmla="*/ 79854 h 366713"/>
                <a:gd name="connsiteX43" fmla="*/ 319441 w 366717"/>
                <a:gd name="connsiteY43" fmla="*/ 126561 h 366713"/>
                <a:gd name="connsiteX44" fmla="*/ 330377 w 366717"/>
                <a:gd name="connsiteY44" fmla="*/ 170259 h 366713"/>
                <a:gd name="connsiteX45" fmla="*/ 362828 w 366717"/>
                <a:gd name="connsiteY45" fmla="*/ 170259 h 366713"/>
                <a:gd name="connsiteX46" fmla="*/ 366717 w 366717"/>
                <a:gd name="connsiteY46" fmla="*/ 174148 h 366713"/>
                <a:gd name="connsiteX47" fmla="*/ 366717 w 366717"/>
                <a:gd name="connsiteY47" fmla="*/ 192565 h 366713"/>
                <a:gd name="connsiteX48" fmla="*/ 362828 w 366717"/>
                <a:gd name="connsiteY48" fmla="*/ 196453 h 366713"/>
                <a:gd name="connsiteX49" fmla="*/ 330446 w 366717"/>
                <a:gd name="connsiteY49" fmla="*/ 196453 h 366713"/>
                <a:gd name="connsiteX50" fmla="*/ 319441 w 366717"/>
                <a:gd name="connsiteY50" fmla="*/ 240970 h 366713"/>
                <a:gd name="connsiteX51" fmla="*/ 287951 w 366717"/>
                <a:gd name="connsiteY51" fmla="*/ 287677 h 366713"/>
                <a:gd name="connsiteX52" fmla="*/ 241244 w 366717"/>
                <a:gd name="connsiteY52" fmla="*/ 319167 h 366713"/>
                <a:gd name="connsiteX53" fmla="*/ 196453 w 366717"/>
                <a:gd name="connsiteY53" fmla="*/ 330197 h 366713"/>
                <a:gd name="connsiteX54" fmla="*/ 196453 w 366717"/>
                <a:gd name="connsiteY54" fmla="*/ 362824 h 366713"/>
                <a:gd name="connsiteX55" fmla="*/ 192565 w 366717"/>
                <a:gd name="connsiteY55" fmla="*/ 366713 h 366713"/>
                <a:gd name="connsiteX56" fmla="*/ 174148 w 366717"/>
                <a:gd name="connsiteY56" fmla="*/ 366713 h 366713"/>
                <a:gd name="connsiteX57" fmla="*/ 170259 w 366717"/>
                <a:gd name="connsiteY57" fmla="*/ 362824 h 366713"/>
                <a:gd name="connsiteX58" fmla="*/ 170259 w 366717"/>
                <a:gd name="connsiteY58" fmla="*/ 330078 h 366713"/>
                <a:gd name="connsiteX59" fmla="*/ 126835 w 366717"/>
                <a:gd name="connsiteY59" fmla="*/ 319167 h 366713"/>
                <a:gd name="connsiteX60" fmla="*/ 80128 w 366717"/>
                <a:gd name="connsiteY60" fmla="*/ 287677 h 366713"/>
                <a:gd name="connsiteX61" fmla="*/ 48639 w 366717"/>
                <a:gd name="connsiteY61" fmla="*/ 240970 h 366713"/>
                <a:gd name="connsiteX62" fmla="*/ 37633 w 366717"/>
                <a:gd name="connsiteY62" fmla="*/ 196453 h 366713"/>
                <a:gd name="connsiteX63" fmla="*/ 3888 w 366717"/>
                <a:gd name="connsiteY63" fmla="*/ 196453 h 366713"/>
                <a:gd name="connsiteX64" fmla="*/ 0 w 366717"/>
                <a:gd name="connsiteY64" fmla="*/ 192565 h 366713"/>
                <a:gd name="connsiteX65" fmla="*/ 0 w 366717"/>
                <a:gd name="connsiteY65" fmla="*/ 174148 h 366713"/>
                <a:gd name="connsiteX66" fmla="*/ 3888 w 366717"/>
                <a:gd name="connsiteY66" fmla="*/ 170259 h 366713"/>
                <a:gd name="connsiteX67" fmla="*/ 37703 w 366717"/>
                <a:gd name="connsiteY67" fmla="*/ 170259 h 366713"/>
                <a:gd name="connsiteX68" fmla="*/ 48639 w 366717"/>
                <a:gd name="connsiteY68" fmla="*/ 126561 h 366713"/>
                <a:gd name="connsiteX69" fmla="*/ 80128 w 366717"/>
                <a:gd name="connsiteY69" fmla="*/ 79854 h 366713"/>
                <a:gd name="connsiteX70" fmla="*/ 126835 w 366717"/>
                <a:gd name="connsiteY70" fmla="*/ 48364 h 366713"/>
                <a:gd name="connsiteX71" fmla="*/ 170259 w 366717"/>
                <a:gd name="connsiteY71" fmla="*/ 37453 h 366713"/>
                <a:gd name="connsiteX72" fmla="*/ 170259 w 366717"/>
                <a:gd name="connsiteY72" fmla="*/ 3888 h 366713"/>
                <a:gd name="connsiteX73" fmla="*/ 174148 w 366717"/>
                <a:gd name="connsiteY73" fmla="*/ 0 h 366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366717" h="366713">
                  <a:moveTo>
                    <a:pt x="184040" y="157687"/>
                  </a:moveTo>
                  <a:cubicBezTo>
                    <a:pt x="169658" y="157687"/>
                    <a:pt x="157961" y="169388"/>
                    <a:pt x="157961" y="183766"/>
                  </a:cubicBezTo>
                  <a:cubicBezTo>
                    <a:pt x="157961" y="198144"/>
                    <a:pt x="169662" y="209845"/>
                    <a:pt x="184040" y="209845"/>
                  </a:cubicBezTo>
                  <a:cubicBezTo>
                    <a:pt x="198418" y="209845"/>
                    <a:pt x="210119" y="198144"/>
                    <a:pt x="210119" y="183766"/>
                  </a:cubicBezTo>
                  <a:cubicBezTo>
                    <a:pt x="210119" y="169388"/>
                    <a:pt x="198422" y="157687"/>
                    <a:pt x="184040" y="157687"/>
                  </a:cubicBezTo>
                  <a:close/>
                  <a:moveTo>
                    <a:pt x="184040" y="131497"/>
                  </a:moveTo>
                  <a:cubicBezTo>
                    <a:pt x="212861" y="131497"/>
                    <a:pt x="236313" y="154949"/>
                    <a:pt x="236313" y="183770"/>
                  </a:cubicBezTo>
                  <a:cubicBezTo>
                    <a:pt x="236313" y="212591"/>
                    <a:pt x="212865" y="236043"/>
                    <a:pt x="184040" y="236043"/>
                  </a:cubicBezTo>
                  <a:cubicBezTo>
                    <a:pt x="155214" y="236043"/>
                    <a:pt x="131767" y="212591"/>
                    <a:pt x="131767" y="183770"/>
                  </a:cubicBezTo>
                  <a:cubicBezTo>
                    <a:pt x="131767" y="154949"/>
                    <a:pt x="155219" y="131497"/>
                    <a:pt x="184040" y="131497"/>
                  </a:cubicBezTo>
                  <a:close/>
                  <a:moveTo>
                    <a:pt x="196449" y="63651"/>
                  </a:moveTo>
                  <a:lnTo>
                    <a:pt x="196449" y="95828"/>
                  </a:lnTo>
                  <a:cubicBezTo>
                    <a:pt x="196449" y="98128"/>
                    <a:pt x="194460" y="99913"/>
                    <a:pt x="192168" y="99692"/>
                  </a:cubicBezTo>
                  <a:cubicBezTo>
                    <a:pt x="186325" y="99126"/>
                    <a:pt x="180439" y="99172"/>
                    <a:pt x="174606" y="99827"/>
                  </a:cubicBezTo>
                  <a:cubicBezTo>
                    <a:pt x="172293" y="100085"/>
                    <a:pt x="170259" y="98296"/>
                    <a:pt x="170259" y="95967"/>
                  </a:cubicBezTo>
                  <a:lnTo>
                    <a:pt x="170259" y="63802"/>
                  </a:lnTo>
                  <a:cubicBezTo>
                    <a:pt x="114573" y="70154"/>
                    <a:pt x="70269" y="114536"/>
                    <a:pt x="64040" y="170263"/>
                  </a:cubicBezTo>
                  <a:lnTo>
                    <a:pt x="96205" y="170263"/>
                  </a:lnTo>
                  <a:cubicBezTo>
                    <a:pt x="98529" y="170263"/>
                    <a:pt x="100318" y="172289"/>
                    <a:pt x="100064" y="174602"/>
                  </a:cubicBezTo>
                  <a:cubicBezTo>
                    <a:pt x="99737" y="177614"/>
                    <a:pt x="99565" y="180671"/>
                    <a:pt x="99565" y="183770"/>
                  </a:cubicBezTo>
                  <a:cubicBezTo>
                    <a:pt x="99565" y="186602"/>
                    <a:pt x="99708" y="189405"/>
                    <a:pt x="99982" y="192168"/>
                  </a:cubicBezTo>
                  <a:cubicBezTo>
                    <a:pt x="100212" y="194464"/>
                    <a:pt x="98423" y="196457"/>
                    <a:pt x="96119" y="196457"/>
                  </a:cubicBezTo>
                  <a:lnTo>
                    <a:pt x="63950" y="196457"/>
                  </a:lnTo>
                  <a:cubicBezTo>
                    <a:pt x="69835" y="252569"/>
                    <a:pt x="114303" y="297356"/>
                    <a:pt x="170263" y="303741"/>
                  </a:cubicBezTo>
                  <a:lnTo>
                    <a:pt x="170263" y="271576"/>
                  </a:lnTo>
                  <a:cubicBezTo>
                    <a:pt x="170263" y="269247"/>
                    <a:pt x="172293" y="267459"/>
                    <a:pt x="174610" y="267717"/>
                  </a:cubicBezTo>
                  <a:cubicBezTo>
                    <a:pt x="180443" y="268372"/>
                    <a:pt x="186329" y="268418"/>
                    <a:pt x="192172" y="267852"/>
                  </a:cubicBezTo>
                  <a:cubicBezTo>
                    <a:pt x="194464" y="267631"/>
                    <a:pt x="196453" y="269411"/>
                    <a:pt x="196453" y="271715"/>
                  </a:cubicBezTo>
                  <a:lnTo>
                    <a:pt x="196453" y="303893"/>
                  </a:lnTo>
                  <a:cubicBezTo>
                    <a:pt x="253060" y="298085"/>
                    <a:pt x="298199" y="253019"/>
                    <a:pt x="304130" y="196461"/>
                  </a:cubicBezTo>
                  <a:lnTo>
                    <a:pt x="271961" y="196461"/>
                  </a:lnTo>
                  <a:cubicBezTo>
                    <a:pt x="269656" y="196461"/>
                    <a:pt x="267868" y="194468"/>
                    <a:pt x="268097" y="192172"/>
                  </a:cubicBezTo>
                  <a:cubicBezTo>
                    <a:pt x="268375" y="189409"/>
                    <a:pt x="268515" y="186606"/>
                    <a:pt x="268515" y="183774"/>
                  </a:cubicBezTo>
                  <a:cubicBezTo>
                    <a:pt x="268515" y="180675"/>
                    <a:pt x="268343" y="177618"/>
                    <a:pt x="268015" y="174606"/>
                  </a:cubicBezTo>
                  <a:cubicBezTo>
                    <a:pt x="267762" y="172293"/>
                    <a:pt x="269550" y="170268"/>
                    <a:pt x="271875" y="170268"/>
                  </a:cubicBezTo>
                  <a:lnTo>
                    <a:pt x="304036" y="170268"/>
                  </a:lnTo>
                  <a:cubicBezTo>
                    <a:pt x="297753" y="114090"/>
                    <a:pt x="252778" y="69430"/>
                    <a:pt x="196449" y="63651"/>
                  </a:cubicBezTo>
                  <a:close/>
                  <a:moveTo>
                    <a:pt x="174148" y="0"/>
                  </a:moveTo>
                  <a:lnTo>
                    <a:pt x="192565" y="0"/>
                  </a:lnTo>
                  <a:cubicBezTo>
                    <a:pt x="194714" y="0"/>
                    <a:pt x="196453" y="1739"/>
                    <a:pt x="196453" y="3888"/>
                  </a:cubicBezTo>
                  <a:lnTo>
                    <a:pt x="196453" y="37334"/>
                  </a:lnTo>
                  <a:cubicBezTo>
                    <a:pt x="211907" y="38619"/>
                    <a:pt x="226928" y="42307"/>
                    <a:pt x="241244" y="48364"/>
                  </a:cubicBezTo>
                  <a:cubicBezTo>
                    <a:pt x="258745" y="55768"/>
                    <a:pt x="274461" y="66364"/>
                    <a:pt x="287951" y="79854"/>
                  </a:cubicBezTo>
                  <a:cubicBezTo>
                    <a:pt x="301445" y="93344"/>
                    <a:pt x="312037" y="109060"/>
                    <a:pt x="319441" y="126561"/>
                  </a:cubicBezTo>
                  <a:cubicBezTo>
                    <a:pt x="325355" y="140542"/>
                    <a:pt x="329010" y="155190"/>
                    <a:pt x="330377" y="170259"/>
                  </a:cubicBezTo>
                  <a:lnTo>
                    <a:pt x="362828" y="170259"/>
                  </a:lnTo>
                  <a:cubicBezTo>
                    <a:pt x="364973" y="170259"/>
                    <a:pt x="366717" y="171999"/>
                    <a:pt x="366717" y="174148"/>
                  </a:cubicBezTo>
                  <a:lnTo>
                    <a:pt x="366717" y="192565"/>
                  </a:lnTo>
                  <a:cubicBezTo>
                    <a:pt x="366717" y="194714"/>
                    <a:pt x="364977" y="196453"/>
                    <a:pt x="362828" y="196453"/>
                  </a:cubicBezTo>
                  <a:lnTo>
                    <a:pt x="330446" y="196453"/>
                  </a:lnTo>
                  <a:cubicBezTo>
                    <a:pt x="329141" y="211809"/>
                    <a:pt x="325461" y="226736"/>
                    <a:pt x="319441" y="240970"/>
                  </a:cubicBezTo>
                  <a:cubicBezTo>
                    <a:pt x="312037" y="258471"/>
                    <a:pt x="301441" y="274187"/>
                    <a:pt x="287951" y="287677"/>
                  </a:cubicBezTo>
                  <a:cubicBezTo>
                    <a:pt x="274461" y="301171"/>
                    <a:pt x="258745" y="311763"/>
                    <a:pt x="241244" y="319167"/>
                  </a:cubicBezTo>
                  <a:cubicBezTo>
                    <a:pt x="226924" y="325224"/>
                    <a:pt x="211907" y="328912"/>
                    <a:pt x="196453" y="330197"/>
                  </a:cubicBezTo>
                  <a:lnTo>
                    <a:pt x="196453" y="362824"/>
                  </a:lnTo>
                  <a:cubicBezTo>
                    <a:pt x="196453" y="364973"/>
                    <a:pt x="194714" y="366713"/>
                    <a:pt x="192565" y="366713"/>
                  </a:cubicBezTo>
                  <a:lnTo>
                    <a:pt x="174148" y="366713"/>
                  </a:lnTo>
                  <a:cubicBezTo>
                    <a:pt x="171999" y="366713"/>
                    <a:pt x="170259" y="364973"/>
                    <a:pt x="170259" y="362824"/>
                  </a:cubicBezTo>
                  <a:lnTo>
                    <a:pt x="170259" y="330078"/>
                  </a:lnTo>
                  <a:cubicBezTo>
                    <a:pt x="155288" y="328691"/>
                    <a:pt x="140730" y="325044"/>
                    <a:pt x="126835" y="319167"/>
                  </a:cubicBezTo>
                  <a:cubicBezTo>
                    <a:pt x="109334" y="311763"/>
                    <a:pt x="93622" y="301167"/>
                    <a:pt x="80128" y="287677"/>
                  </a:cubicBezTo>
                  <a:cubicBezTo>
                    <a:pt x="66634" y="274187"/>
                    <a:pt x="56042" y="258471"/>
                    <a:pt x="48639" y="240970"/>
                  </a:cubicBezTo>
                  <a:cubicBezTo>
                    <a:pt x="42618" y="226736"/>
                    <a:pt x="38939" y="211809"/>
                    <a:pt x="37633" y="196453"/>
                  </a:cubicBezTo>
                  <a:lnTo>
                    <a:pt x="3888" y="196453"/>
                  </a:lnTo>
                  <a:cubicBezTo>
                    <a:pt x="1739" y="196453"/>
                    <a:pt x="0" y="194714"/>
                    <a:pt x="0" y="192565"/>
                  </a:cubicBezTo>
                  <a:lnTo>
                    <a:pt x="0" y="174148"/>
                  </a:lnTo>
                  <a:cubicBezTo>
                    <a:pt x="0" y="171999"/>
                    <a:pt x="1739" y="170259"/>
                    <a:pt x="3888" y="170259"/>
                  </a:cubicBezTo>
                  <a:lnTo>
                    <a:pt x="37703" y="170259"/>
                  </a:lnTo>
                  <a:cubicBezTo>
                    <a:pt x="39070" y="155190"/>
                    <a:pt x="42724" y="140542"/>
                    <a:pt x="48639" y="126561"/>
                  </a:cubicBezTo>
                  <a:cubicBezTo>
                    <a:pt x="56042" y="109060"/>
                    <a:pt x="66639" y="93348"/>
                    <a:pt x="80128" y="79854"/>
                  </a:cubicBezTo>
                  <a:cubicBezTo>
                    <a:pt x="93618" y="66360"/>
                    <a:pt x="109334" y="55768"/>
                    <a:pt x="126835" y="48364"/>
                  </a:cubicBezTo>
                  <a:cubicBezTo>
                    <a:pt x="140730" y="42487"/>
                    <a:pt x="155288" y="38840"/>
                    <a:pt x="170259" y="37453"/>
                  </a:cubicBezTo>
                  <a:lnTo>
                    <a:pt x="170259" y="3888"/>
                  </a:lnTo>
                  <a:cubicBezTo>
                    <a:pt x="170259" y="1739"/>
                    <a:pt x="171999" y="0"/>
                    <a:pt x="174148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409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2800" dirty="0"/>
            </a:p>
          </p:txBody>
        </p:sp>
        <p:sp>
          <p:nvSpPr>
            <p:cNvPr id="9" name="图形 11">
              <a:extLst>
                <a:ext uri="{FF2B5EF4-FFF2-40B4-BE49-F238E27FC236}">
                  <a16:creationId xmlns:a16="http://schemas.microsoft.com/office/drawing/2014/main" id="{718C7D85-54FC-7218-A205-711E16B7093B}"/>
                </a:ext>
              </a:extLst>
            </p:cNvPr>
            <p:cNvSpPr>
              <a:spLocks/>
            </p:cNvSpPr>
            <p:nvPr/>
          </p:nvSpPr>
          <p:spPr>
            <a:xfrm>
              <a:off x="5369904" y="1766662"/>
              <a:ext cx="509367" cy="57600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solidFill>
              <a:schemeClr val="bg1"/>
            </a:solidFill>
            <a:ln w="635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0" dist="63500" dir="5400000" algn="t" rotWithShape="0">
                <a:schemeClr val="tx1">
                  <a:alpha val="5000"/>
                </a:schemeClr>
              </a:out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Clr>
                  <a:srgbClr val="FFCC00"/>
                </a:buClr>
                <a:buSzPct val="80000"/>
              </a:pPr>
              <a:endParaRPr lang="en-US" altLang="zh-CN" sz="28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0" name="任意多边形: 形状 40">
              <a:extLst>
                <a:ext uri="{FF2B5EF4-FFF2-40B4-BE49-F238E27FC236}">
                  <a16:creationId xmlns:a16="http://schemas.microsoft.com/office/drawing/2014/main" id="{0924A504-EED9-5495-68E8-2423C6A678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04290" y="1921669"/>
              <a:ext cx="240595" cy="265987"/>
            </a:xfrm>
            <a:custGeom>
              <a:avLst/>
              <a:gdLst>
                <a:gd name="connsiteX0" fmla="*/ 351511 w 379092"/>
                <a:gd name="connsiteY0" fmla="*/ 206420 h 419100"/>
                <a:gd name="connsiteX1" fmla="*/ 370928 w 379092"/>
                <a:gd name="connsiteY1" fmla="*/ 104722 h 419100"/>
                <a:gd name="connsiteX2" fmla="*/ 293473 w 379092"/>
                <a:gd name="connsiteY2" fmla="*/ 69549 h 419100"/>
                <a:gd name="connsiteX3" fmla="*/ 269389 w 379092"/>
                <a:gd name="connsiteY3" fmla="*/ 71247 h 419100"/>
                <a:gd name="connsiteX4" fmla="*/ 189547 w 379092"/>
                <a:gd name="connsiteY4" fmla="*/ 0 h 419100"/>
                <a:gd name="connsiteX5" fmla="*/ 109653 w 379092"/>
                <a:gd name="connsiteY5" fmla="*/ 71247 h 419100"/>
                <a:gd name="connsiteX6" fmla="*/ 85621 w 379092"/>
                <a:gd name="connsiteY6" fmla="*/ 69549 h 419100"/>
                <a:gd name="connsiteX7" fmla="*/ 8167 w 379092"/>
                <a:gd name="connsiteY7" fmla="*/ 104722 h 419100"/>
                <a:gd name="connsiteX8" fmla="*/ 27531 w 379092"/>
                <a:gd name="connsiteY8" fmla="*/ 206420 h 419100"/>
                <a:gd name="connsiteX9" fmla="*/ 29918 w 379092"/>
                <a:gd name="connsiteY9" fmla="*/ 209444 h 419100"/>
                <a:gd name="connsiteX10" fmla="*/ 8167 w 379092"/>
                <a:gd name="connsiteY10" fmla="*/ 314166 h 419100"/>
                <a:gd name="connsiteX11" fmla="*/ 85621 w 379092"/>
                <a:gd name="connsiteY11" fmla="*/ 349338 h 419100"/>
                <a:gd name="connsiteX12" fmla="*/ 109653 w 379092"/>
                <a:gd name="connsiteY12" fmla="*/ 347641 h 419100"/>
                <a:gd name="connsiteX13" fmla="*/ 189547 w 379092"/>
                <a:gd name="connsiteY13" fmla="*/ 419100 h 419100"/>
                <a:gd name="connsiteX14" fmla="*/ 269389 w 379092"/>
                <a:gd name="connsiteY14" fmla="*/ 347853 h 419100"/>
                <a:gd name="connsiteX15" fmla="*/ 293473 w 379092"/>
                <a:gd name="connsiteY15" fmla="*/ 349551 h 419100"/>
                <a:gd name="connsiteX16" fmla="*/ 370928 w 379092"/>
                <a:gd name="connsiteY16" fmla="*/ 314378 h 419100"/>
                <a:gd name="connsiteX17" fmla="*/ 349177 w 379092"/>
                <a:gd name="connsiteY17" fmla="*/ 209656 h 419100"/>
                <a:gd name="connsiteX18" fmla="*/ 351511 w 379092"/>
                <a:gd name="connsiteY18" fmla="*/ 206420 h 419100"/>
                <a:gd name="connsiteX19" fmla="*/ 293473 w 379092"/>
                <a:gd name="connsiteY19" fmla="*/ 90504 h 419100"/>
                <a:gd name="connsiteX20" fmla="*/ 352784 w 379092"/>
                <a:gd name="connsiteY20" fmla="*/ 115173 h 419100"/>
                <a:gd name="connsiteX21" fmla="*/ 335543 w 379092"/>
                <a:gd name="connsiteY21" fmla="*/ 192680 h 419100"/>
                <a:gd name="connsiteX22" fmla="*/ 290396 w 379092"/>
                <a:gd name="connsiteY22" fmla="*/ 151247 h 419100"/>
                <a:gd name="connsiteX23" fmla="*/ 277081 w 379092"/>
                <a:gd name="connsiteY23" fmla="*/ 91353 h 419100"/>
                <a:gd name="connsiteX24" fmla="*/ 293473 w 379092"/>
                <a:gd name="connsiteY24" fmla="*/ 90504 h 419100"/>
                <a:gd name="connsiteX25" fmla="*/ 231457 w 379092"/>
                <a:gd name="connsiteY25" fmla="*/ 282017 h 419100"/>
                <a:gd name="connsiteX26" fmla="*/ 189547 w 379092"/>
                <a:gd name="connsiteY26" fmla="*/ 303237 h 419100"/>
                <a:gd name="connsiteX27" fmla="*/ 147637 w 379092"/>
                <a:gd name="connsiteY27" fmla="*/ 282017 h 419100"/>
                <a:gd name="connsiteX28" fmla="*/ 108486 w 379092"/>
                <a:gd name="connsiteY28" fmla="*/ 256235 h 419100"/>
                <a:gd name="connsiteX29" fmla="*/ 108486 w 379092"/>
                <a:gd name="connsiteY29" fmla="*/ 162653 h 419100"/>
                <a:gd name="connsiteX30" fmla="*/ 189547 w 379092"/>
                <a:gd name="connsiteY30" fmla="*/ 115810 h 419100"/>
                <a:gd name="connsiteX31" fmla="*/ 231457 w 379092"/>
                <a:gd name="connsiteY31" fmla="*/ 137030 h 419100"/>
                <a:gd name="connsiteX32" fmla="*/ 270556 w 379092"/>
                <a:gd name="connsiteY32" fmla="*/ 162653 h 419100"/>
                <a:gd name="connsiteX33" fmla="*/ 273261 w 379092"/>
                <a:gd name="connsiteY33" fmla="*/ 209444 h 419100"/>
                <a:gd name="connsiteX34" fmla="*/ 270556 w 379092"/>
                <a:gd name="connsiteY34" fmla="*/ 256235 h 419100"/>
                <a:gd name="connsiteX35" fmla="*/ 231457 w 379092"/>
                <a:gd name="connsiteY35" fmla="*/ 282017 h 419100"/>
                <a:gd name="connsiteX36" fmla="*/ 266312 w 379092"/>
                <a:gd name="connsiteY36" fmla="*/ 284882 h 419100"/>
                <a:gd name="connsiteX37" fmla="*/ 255702 w 379092"/>
                <a:gd name="connsiteY37" fmla="*/ 324299 h 419100"/>
                <a:gd name="connsiteX38" fmla="*/ 216444 w 379092"/>
                <a:gd name="connsiteY38" fmla="*/ 313689 h 419100"/>
                <a:gd name="connsiteX39" fmla="*/ 241749 w 379092"/>
                <a:gd name="connsiteY39" fmla="*/ 300267 h 419100"/>
                <a:gd name="connsiteX40" fmla="*/ 266312 w 379092"/>
                <a:gd name="connsiteY40" fmla="*/ 284882 h 419100"/>
                <a:gd name="connsiteX41" fmla="*/ 162492 w 379092"/>
                <a:gd name="connsiteY41" fmla="*/ 313582 h 419100"/>
                <a:gd name="connsiteX42" fmla="*/ 123234 w 379092"/>
                <a:gd name="connsiteY42" fmla="*/ 324192 h 419100"/>
                <a:gd name="connsiteX43" fmla="*/ 112624 w 379092"/>
                <a:gd name="connsiteY43" fmla="*/ 284776 h 419100"/>
                <a:gd name="connsiteX44" fmla="*/ 137027 w 379092"/>
                <a:gd name="connsiteY44" fmla="*/ 300054 h 419100"/>
                <a:gd name="connsiteX45" fmla="*/ 162492 w 379092"/>
                <a:gd name="connsiteY45" fmla="*/ 313582 h 419100"/>
                <a:gd name="connsiteX46" fmla="*/ 85834 w 379092"/>
                <a:gd name="connsiteY46" fmla="*/ 238197 h 419100"/>
                <a:gd name="connsiteX47" fmla="*/ 56921 w 379092"/>
                <a:gd name="connsiteY47" fmla="*/ 209444 h 419100"/>
                <a:gd name="connsiteX48" fmla="*/ 85834 w 379092"/>
                <a:gd name="connsiteY48" fmla="*/ 180691 h 419100"/>
                <a:gd name="connsiteX49" fmla="*/ 84825 w 379092"/>
                <a:gd name="connsiteY49" fmla="*/ 209444 h 419100"/>
                <a:gd name="connsiteX50" fmla="*/ 85834 w 379092"/>
                <a:gd name="connsiteY50" fmla="*/ 238197 h 419100"/>
                <a:gd name="connsiteX51" fmla="*/ 112783 w 379092"/>
                <a:gd name="connsiteY51" fmla="*/ 134006 h 419100"/>
                <a:gd name="connsiteX52" fmla="*/ 123393 w 379092"/>
                <a:gd name="connsiteY52" fmla="*/ 94589 h 419100"/>
                <a:gd name="connsiteX53" fmla="*/ 162651 w 379092"/>
                <a:gd name="connsiteY53" fmla="*/ 105199 h 419100"/>
                <a:gd name="connsiteX54" fmla="*/ 137346 w 379092"/>
                <a:gd name="connsiteY54" fmla="*/ 118674 h 419100"/>
                <a:gd name="connsiteX55" fmla="*/ 112783 w 379092"/>
                <a:gd name="connsiteY55" fmla="*/ 134006 h 419100"/>
                <a:gd name="connsiteX56" fmla="*/ 216603 w 379092"/>
                <a:gd name="connsiteY56" fmla="*/ 105305 h 419100"/>
                <a:gd name="connsiteX57" fmla="*/ 255861 w 379092"/>
                <a:gd name="connsiteY57" fmla="*/ 94695 h 419100"/>
                <a:gd name="connsiteX58" fmla="*/ 266471 w 379092"/>
                <a:gd name="connsiteY58" fmla="*/ 134112 h 419100"/>
                <a:gd name="connsiteX59" fmla="*/ 242067 w 379092"/>
                <a:gd name="connsiteY59" fmla="*/ 118886 h 419100"/>
                <a:gd name="connsiteX60" fmla="*/ 216603 w 379092"/>
                <a:gd name="connsiteY60" fmla="*/ 105305 h 419100"/>
                <a:gd name="connsiteX61" fmla="*/ 293261 w 379092"/>
                <a:gd name="connsiteY61" fmla="*/ 180691 h 419100"/>
                <a:gd name="connsiteX62" fmla="*/ 322174 w 379092"/>
                <a:gd name="connsiteY62" fmla="*/ 209444 h 419100"/>
                <a:gd name="connsiteX63" fmla="*/ 293261 w 379092"/>
                <a:gd name="connsiteY63" fmla="*/ 238197 h 419100"/>
                <a:gd name="connsiteX64" fmla="*/ 294269 w 379092"/>
                <a:gd name="connsiteY64" fmla="*/ 209444 h 419100"/>
                <a:gd name="connsiteX65" fmla="*/ 293261 w 379092"/>
                <a:gd name="connsiteY65" fmla="*/ 180691 h 419100"/>
                <a:gd name="connsiteX66" fmla="*/ 189547 w 379092"/>
                <a:gd name="connsiteY66" fmla="*/ 21220 h 419100"/>
                <a:gd name="connsiteX67" fmla="*/ 247903 w 379092"/>
                <a:gd name="connsiteY67" fmla="*/ 75120 h 419100"/>
                <a:gd name="connsiteX68" fmla="*/ 189547 w 379092"/>
                <a:gd name="connsiteY68" fmla="*/ 93422 h 419100"/>
                <a:gd name="connsiteX69" fmla="*/ 131192 w 379092"/>
                <a:gd name="connsiteY69" fmla="*/ 75120 h 419100"/>
                <a:gd name="connsiteX70" fmla="*/ 189547 w 379092"/>
                <a:gd name="connsiteY70" fmla="*/ 21220 h 419100"/>
                <a:gd name="connsiteX71" fmla="*/ 26523 w 379092"/>
                <a:gd name="connsiteY71" fmla="*/ 115173 h 419100"/>
                <a:gd name="connsiteX72" fmla="*/ 85834 w 379092"/>
                <a:gd name="connsiteY72" fmla="*/ 90504 h 419100"/>
                <a:gd name="connsiteX73" fmla="*/ 102226 w 379092"/>
                <a:gd name="connsiteY73" fmla="*/ 91353 h 419100"/>
                <a:gd name="connsiteX74" fmla="*/ 88910 w 379092"/>
                <a:gd name="connsiteY74" fmla="*/ 151247 h 419100"/>
                <a:gd name="connsiteX75" fmla="*/ 43499 w 379092"/>
                <a:gd name="connsiteY75" fmla="*/ 192680 h 419100"/>
                <a:gd name="connsiteX76" fmla="*/ 26523 w 379092"/>
                <a:gd name="connsiteY76" fmla="*/ 115173 h 419100"/>
                <a:gd name="connsiteX77" fmla="*/ 85621 w 379092"/>
                <a:gd name="connsiteY77" fmla="*/ 328383 h 419100"/>
                <a:gd name="connsiteX78" fmla="*/ 26311 w 379092"/>
                <a:gd name="connsiteY78" fmla="*/ 303715 h 419100"/>
                <a:gd name="connsiteX79" fmla="*/ 43658 w 379092"/>
                <a:gd name="connsiteY79" fmla="*/ 226049 h 419100"/>
                <a:gd name="connsiteX80" fmla="*/ 88698 w 379092"/>
                <a:gd name="connsiteY80" fmla="*/ 267694 h 419100"/>
                <a:gd name="connsiteX81" fmla="*/ 102014 w 379092"/>
                <a:gd name="connsiteY81" fmla="*/ 327534 h 419100"/>
                <a:gd name="connsiteX82" fmla="*/ 85621 w 379092"/>
                <a:gd name="connsiteY82" fmla="*/ 328383 h 419100"/>
                <a:gd name="connsiteX83" fmla="*/ 189547 w 379092"/>
                <a:gd name="connsiteY83" fmla="*/ 397880 h 419100"/>
                <a:gd name="connsiteX84" fmla="*/ 131192 w 379092"/>
                <a:gd name="connsiteY84" fmla="*/ 344033 h 419100"/>
                <a:gd name="connsiteX85" fmla="*/ 189547 w 379092"/>
                <a:gd name="connsiteY85" fmla="*/ 325678 h 419100"/>
                <a:gd name="connsiteX86" fmla="*/ 247903 w 379092"/>
                <a:gd name="connsiteY86" fmla="*/ 344033 h 419100"/>
                <a:gd name="connsiteX87" fmla="*/ 189547 w 379092"/>
                <a:gd name="connsiteY87" fmla="*/ 397880 h 419100"/>
                <a:gd name="connsiteX88" fmla="*/ 352784 w 379092"/>
                <a:gd name="connsiteY88" fmla="*/ 303715 h 419100"/>
                <a:gd name="connsiteX89" fmla="*/ 293473 w 379092"/>
                <a:gd name="connsiteY89" fmla="*/ 328383 h 419100"/>
                <a:gd name="connsiteX90" fmla="*/ 277081 w 379092"/>
                <a:gd name="connsiteY90" fmla="*/ 327534 h 419100"/>
                <a:gd name="connsiteX91" fmla="*/ 290396 w 379092"/>
                <a:gd name="connsiteY91" fmla="*/ 267694 h 419100"/>
                <a:gd name="connsiteX92" fmla="*/ 335437 w 379092"/>
                <a:gd name="connsiteY92" fmla="*/ 226049 h 419100"/>
                <a:gd name="connsiteX93" fmla="*/ 352784 w 379092"/>
                <a:gd name="connsiteY93" fmla="*/ 30371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379092" h="419100">
                  <a:moveTo>
                    <a:pt x="351511" y="206420"/>
                  </a:moveTo>
                  <a:cubicBezTo>
                    <a:pt x="379628" y="167799"/>
                    <a:pt x="386524" y="131725"/>
                    <a:pt x="370928" y="104722"/>
                  </a:cubicBezTo>
                  <a:cubicBezTo>
                    <a:pt x="361643" y="88807"/>
                    <a:pt x="340688" y="69549"/>
                    <a:pt x="293473" y="69549"/>
                  </a:cubicBezTo>
                  <a:cubicBezTo>
                    <a:pt x="285418" y="69634"/>
                    <a:pt x="277376" y="70200"/>
                    <a:pt x="269389" y="71247"/>
                  </a:cubicBezTo>
                  <a:cubicBezTo>
                    <a:pt x="250503" y="27162"/>
                    <a:pt x="222280" y="0"/>
                    <a:pt x="189547" y="0"/>
                  </a:cubicBezTo>
                  <a:cubicBezTo>
                    <a:pt x="156815" y="0"/>
                    <a:pt x="128592" y="27162"/>
                    <a:pt x="109653" y="71247"/>
                  </a:cubicBezTo>
                  <a:cubicBezTo>
                    <a:pt x="101684" y="70200"/>
                    <a:pt x="93658" y="69634"/>
                    <a:pt x="85621" y="69549"/>
                  </a:cubicBezTo>
                  <a:cubicBezTo>
                    <a:pt x="38353" y="69549"/>
                    <a:pt x="17398" y="88701"/>
                    <a:pt x="8167" y="104722"/>
                  </a:cubicBezTo>
                  <a:cubicBezTo>
                    <a:pt x="-7430" y="131725"/>
                    <a:pt x="-533" y="167799"/>
                    <a:pt x="27531" y="206420"/>
                  </a:cubicBezTo>
                  <a:cubicBezTo>
                    <a:pt x="28274" y="207428"/>
                    <a:pt x="29122" y="208436"/>
                    <a:pt x="29918" y="209444"/>
                  </a:cubicBezTo>
                  <a:cubicBezTo>
                    <a:pt x="1165" y="247853"/>
                    <a:pt x="-8172" y="285837"/>
                    <a:pt x="8167" y="314166"/>
                  </a:cubicBezTo>
                  <a:cubicBezTo>
                    <a:pt x="17398" y="330081"/>
                    <a:pt x="38353" y="349338"/>
                    <a:pt x="85621" y="349338"/>
                  </a:cubicBezTo>
                  <a:cubicBezTo>
                    <a:pt x="93658" y="349254"/>
                    <a:pt x="101684" y="348687"/>
                    <a:pt x="109653" y="347641"/>
                  </a:cubicBezTo>
                  <a:cubicBezTo>
                    <a:pt x="128592" y="391726"/>
                    <a:pt x="156815" y="419100"/>
                    <a:pt x="189547" y="419100"/>
                  </a:cubicBezTo>
                  <a:cubicBezTo>
                    <a:pt x="222280" y="419100"/>
                    <a:pt x="250503" y="391938"/>
                    <a:pt x="269389" y="347853"/>
                  </a:cubicBezTo>
                  <a:cubicBezTo>
                    <a:pt x="277376" y="348900"/>
                    <a:pt x="285418" y="349466"/>
                    <a:pt x="293473" y="349551"/>
                  </a:cubicBezTo>
                  <a:cubicBezTo>
                    <a:pt x="340688" y="349551"/>
                    <a:pt x="361643" y="330453"/>
                    <a:pt x="370928" y="314378"/>
                  </a:cubicBezTo>
                  <a:cubicBezTo>
                    <a:pt x="387267" y="286049"/>
                    <a:pt x="377877" y="248065"/>
                    <a:pt x="349177" y="209656"/>
                  </a:cubicBezTo>
                  <a:cubicBezTo>
                    <a:pt x="350132" y="208436"/>
                    <a:pt x="350821" y="207428"/>
                    <a:pt x="351511" y="206420"/>
                  </a:cubicBezTo>
                  <a:close/>
                  <a:moveTo>
                    <a:pt x="293473" y="90504"/>
                  </a:moveTo>
                  <a:cubicBezTo>
                    <a:pt x="321696" y="90504"/>
                    <a:pt x="343182" y="98568"/>
                    <a:pt x="352784" y="115173"/>
                  </a:cubicBezTo>
                  <a:cubicBezTo>
                    <a:pt x="364190" y="134908"/>
                    <a:pt x="356710" y="162919"/>
                    <a:pt x="335543" y="192680"/>
                  </a:cubicBezTo>
                  <a:cubicBezTo>
                    <a:pt x="321804" y="177506"/>
                    <a:pt x="306691" y="163636"/>
                    <a:pt x="290396" y="151247"/>
                  </a:cubicBezTo>
                  <a:cubicBezTo>
                    <a:pt x="287784" y="130920"/>
                    <a:pt x="283327" y="110872"/>
                    <a:pt x="277081" y="91353"/>
                  </a:cubicBezTo>
                  <a:cubicBezTo>
                    <a:pt x="282757" y="90823"/>
                    <a:pt x="288222" y="90504"/>
                    <a:pt x="293473" y="90504"/>
                  </a:cubicBezTo>
                  <a:close/>
                  <a:moveTo>
                    <a:pt x="231457" y="282017"/>
                  </a:moveTo>
                  <a:cubicBezTo>
                    <a:pt x="217884" y="289848"/>
                    <a:pt x="203893" y="296932"/>
                    <a:pt x="189547" y="303237"/>
                  </a:cubicBezTo>
                  <a:cubicBezTo>
                    <a:pt x="175197" y="296943"/>
                    <a:pt x="161205" y="289858"/>
                    <a:pt x="147637" y="282017"/>
                  </a:cubicBezTo>
                  <a:cubicBezTo>
                    <a:pt x="134102" y="274184"/>
                    <a:pt x="121029" y="265575"/>
                    <a:pt x="108486" y="256235"/>
                  </a:cubicBezTo>
                  <a:cubicBezTo>
                    <a:pt x="104878" y="225145"/>
                    <a:pt x="104878" y="193743"/>
                    <a:pt x="108486" y="162653"/>
                  </a:cubicBezTo>
                  <a:cubicBezTo>
                    <a:pt x="133590" y="143936"/>
                    <a:pt x="160795" y="128215"/>
                    <a:pt x="189547" y="115810"/>
                  </a:cubicBezTo>
                  <a:cubicBezTo>
                    <a:pt x="203904" y="122092"/>
                    <a:pt x="217896" y="129177"/>
                    <a:pt x="231457" y="137030"/>
                  </a:cubicBezTo>
                  <a:cubicBezTo>
                    <a:pt x="244952" y="144845"/>
                    <a:pt x="258005" y="153399"/>
                    <a:pt x="270556" y="162653"/>
                  </a:cubicBezTo>
                  <a:cubicBezTo>
                    <a:pt x="272338" y="178187"/>
                    <a:pt x="273242" y="193808"/>
                    <a:pt x="273261" y="209444"/>
                  </a:cubicBezTo>
                  <a:cubicBezTo>
                    <a:pt x="273242" y="225079"/>
                    <a:pt x="272338" y="240701"/>
                    <a:pt x="270556" y="256235"/>
                  </a:cubicBezTo>
                  <a:cubicBezTo>
                    <a:pt x="258021" y="265561"/>
                    <a:pt x="244967" y="274169"/>
                    <a:pt x="231457" y="282017"/>
                  </a:cubicBezTo>
                  <a:close/>
                  <a:moveTo>
                    <a:pt x="266312" y="284882"/>
                  </a:moveTo>
                  <a:cubicBezTo>
                    <a:pt x="263682" y="298248"/>
                    <a:pt x="260137" y="311418"/>
                    <a:pt x="255702" y="324299"/>
                  </a:cubicBezTo>
                  <a:cubicBezTo>
                    <a:pt x="242387" y="321668"/>
                    <a:pt x="229270" y="318123"/>
                    <a:pt x="216444" y="313689"/>
                  </a:cubicBezTo>
                  <a:cubicBezTo>
                    <a:pt x="224932" y="309498"/>
                    <a:pt x="233367" y="305094"/>
                    <a:pt x="241749" y="300267"/>
                  </a:cubicBezTo>
                  <a:cubicBezTo>
                    <a:pt x="250131" y="295439"/>
                    <a:pt x="258407" y="290134"/>
                    <a:pt x="266312" y="284882"/>
                  </a:cubicBezTo>
                  <a:close/>
                  <a:moveTo>
                    <a:pt x="162492" y="313582"/>
                  </a:moveTo>
                  <a:cubicBezTo>
                    <a:pt x="149661" y="318004"/>
                    <a:pt x="136545" y="321549"/>
                    <a:pt x="123234" y="324192"/>
                  </a:cubicBezTo>
                  <a:cubicBezTo>
                    <a:pt x="118775" y="311319"/>
                    <a:pt x="115229" y="298148"/>
                    <a:pt x="112624" y="284776"/>
                  </a:cubicBezTo>
                  <a:cubicBezTo>
                    <a:pt x="120528" y="290081"/>
                    <a:pt x="128539" y="295386"/>
                    <a:pt x="137027" y="300054"/>
                  </a:cubicBezTo>
                  <a:cubicBezTo>
                    <a:pt x="145515" y="304723"/>
                    <a:pt x="153844" y="309391"/>
                    <a:pt x="162492" y="313582"/>
                  </a:cubicBezTo>
                  <a:close/>
                  <a:moveTo>
                    <a:pt x="85834" y="238197"/>
                  </a:moveTo>
                  <a:cubicBezTo>
                    <a:pt x="75547" y="229288"/>
                    <a:pt x="65887" y="219681"/>
                    <a:pt x="56921" y="209444"/>
                  </a:cubicBezTo>
                  <a:cubicBezTo>
                    <a:pt x="65900" y="199220"/>
                    <a:pt x="75560" y="189613"/>
                    <a:pt x="85834" y="180691"/>
                  </a:cubicBezTo>
                  <a:cubicBezTo>
                    <a:pt x="85250" y="190080"/>
                    <a:pt x="84825" y="199630"/>
                    <a:pt x="84825" y="209444"/>
                  </a:cubicBezTo>
                  <a:cubicBezTo>
                    <a:pt x="84825" y="219258"/>
                    <a:pt x="85250" y="228807"/>
                    <a:pt x="85834" y="238197"/>
                  </a:cubicBezTo>
                  <a:close/>
                  <a:moveTo>
                    <a:pt x="112783" y="134006"/>
                  </a:moveTo>
                  <a:cubicBezTo>
                    <a:pt x="115413" y="120639"/>
                    <a:pt x="118958" y="107470"/>
                    <a:pt x="123393" y="94589"/>
                  </a:cubicBezTo>
                  <a:cubicBezTo>
                    <a:pt x="136704" y="97233"/>
                    <a:pt x="149820" y="100778"/>
                    <a:pt x="162651" y="105199"/>
                  </a:cubicBezTo>
                  <a:cubicBezTo>
                    <a:pt x="154163" y="109390"/>
                    <a:pt x="145728" y="113793"/>
                    <a:pt x="137346" y="118674"/>
                  </a:cubicBezTo>
                  <a:cubicBezTo>
                    <a:pt x="128964" y="123555"/>
                    <a:pt x="120635" y="128807"/>
                    <a:pt x="112783" y="134006"/>
                  </a:cubicBezTo>
                  <a:close/>
                  <a:moveTo>
                    <a:pt x="216603" y="105305"/>
                  </a:moveTo>
                  <a:cubicBezTo>
                    <a:pt x="229430" y="100871"/>
                    <a:pt x="242547" y="97326"/>
                    <a:pt x="255861" y="94695"/>
                  </a:cubicBezTo>
                  <a:cubicBezTo>
                    <a:pt x="260296" y="107576"/>
                    <a:pt x="263841" y="120746"/>
                    <a:pt x="266471" y="134112"/>
                  </a:cubicBezTo>
                  <a:cubicBezTo>
                    <a:pt x="258619" y="128807"/>
                    <a:pt x="250556" y="123502"/>
                    <a:pt x="242067" y="118886"/>
                  </a:cubicBezTo>
                  <a:cubicBezTo>
                    <a:pt x="233579" y="114271"/>
                    <a:pt x="225091" y="109496"/>
                    <a:pt x="216603" y="105305"/>
                  </a:cubicBezTo>
                  <a:close/>
                  <a:moveTo>
                    <a:pt x="293261" y="180691"/>
                  </a:moveTo>
                  <a:cubicBezTo>
                    <a:pt x="303535" y="189613"/>
                    <a:pt x="313194" y="199220"/>
                    <a:pt x="322174" y="209444"/>
                  </a:cubicBezTo>
                  <a:cubicBezTo>
                    <a:pt x="313208" y="219681"/>
                    <a:pt x="303548" y="229288"/>
                    <a:pt x="293261" y="238197"/>
                  </a:cubicBezTo>
                  <a:cubicBezTo>
                    <a:pt x="293845" y="228807"/>
                    <a:pt x="294269" y="219258"/>
                    <a:pt x="294269" y="209444"/>
                  </a:cubicBezTo>
                  <a:cubicBezTo>
                    <a:pt x="294269" y="199630"/>
                    <a:pt x="293845" y="190080"/>
                    <a:pt x="293261" y="180691"/>
                  </a:cubicBezTo>
                  <a:close/>
                  <a:moveTo>
                    <a:pt x="189547" y="21220"/>
                  </a:moveTo>
                  <a:cubicBezTo>
                    <a:pt x="212359" y="21220"/>
                    <a:pt x="233049" y="41804"/>
                    <a:pt x="247903" y="75120"/>
                  </a:cubicBezTo>
                  <a:cubicBezTo>
                    <a:pt x="227937" y="79442"/>
                    <a:pt x="208406" y="85568"/>
                    <a:pt x="189547" y="93422"/>
                  </a:cubicBezTo>
                  <a:cubicBezTo>
                    <a:pt x="170691" y="85564"/>
                    <a:pt x="151159" y="79438"/>
                    <a:pt x="131192" y="75120"/>
                  </a:cubicBezTo>
                  <a:cubicBezTo>
                    <a:pt x="146046" y="41539"/>
                    <a:pt x="166736" y="21220"/>
                    <a:pt x="189547" y="21220"/>
                  </a:cubicBezTo>
                  <a:close/>
                  <a:moveTo>
                    <a:pt x="26523" y="115173"/>
                  </a:moveTo>
                  <a:cubicBezTo>
                    <a:pt x="36125" y="98568"/>
                    <a:pt x="57557" y="90504"/>
                    <a:pt x="85834" y="90504"/>
                  </a:cubicBezTo>
                  <a:cubicBezTo>
                    <a:pt x="91139" y="90504"/>
                    <a:pt x="96444" y="90823"/>
                    <a:pt x="102226" y="91353"/>
                  </a:cubicBezTo>
                  <a:cubicBezTo>
                    <a:pt x="95955" y="110866"/>
                    <a:pt x="91497" y="130916"/>
                    <a:pt x="88910" y="151247"/>
                  </a:cubicBezTo>
                  <a:cubicBezTo>
                    <a:pt x="72537" y="163640"/>
                    <a:pt x="57336" y="177509"/>
                    <a:pt x="43499" y="192680"/>
                  </a:cubicBezTo>
                  <a:cubicBezTo>
                    <a:pt x="22332" y="163025"/>
                    <a:pt x="14905" y="134908"/>
                    <a:pt x="26523" y="115173"/>
                  </a:cubicBezTo>
                  <a:close/>
                  <a:moveTo>
                    <a:pt x="85621" y="328383"/>
                  </a:moveTo>
                  <a:cubicBezTo>
                    <a:pt x="57345" y="328383"/>
                    <a:pt x="35913" y="320320"/>
                    <a:pt x="26311" y="303715"/>
                  </a:cubicBezTo>
                  <a:cubicBezTo>
                    <a:pt x="14905" y="283927"/>
                    <a:pt x="22385" y="255969"/>
                    <a:pt x="43658" y="226049"/>
                  </a:cubicBezTo>
                  <a:cubicBezTo>
                    <a:pt x="57370" y="241275"/>
                    <a:pt x="72446" y="255214"/>
                    <a:pt x="88698" y="267694"/>
                  </a:cubicBezTo>
                  <a:cubicBezTo>
                    <a:pt x="91290" y="288007"/>
                    <a:pt x="95748" y="308039"/>
                    <a:pt x="102014" y="327534"/>
                  </a:cubicBezTo>
                  <a:cubicBezTo>
                    <a:pt x="96338" y="328065"/>
                    <a:pt x="90873" y="328383"/>
                    <a:pt x="85621" y="328383"/>
                  </a:cubicBezTo>
                  <a:close/>
                  <a:moveTo>
                    <a:pt x="189547" y="397880"/>
                  </a:moveTo>
                  <a:cubicBezTo>
                    <a:pt x="166736" y="397880"/>
                    <a:pt x="146046" y="377296"/>
                    <a:pt x="131192" y="344033"/>
                  </a:cubicBezTo>
                  <a:cubicBezTo>
                    <a:pt x="151153" y="339672"/>
                    <a:pt x="170684" y="333529"/>
                    <a:pt x="189547" y="325678"/>
                  </a:cubicBezTo>
                  <a:cubicBezTo>
                    <a:pt x="208413" y="333524"/>
                    <a:pt x="227943" y="339667"/>
                    <a:pt x="247903" y="344033"/>
                  </a:cubicBezTo>
                  <a:cubicBezTo>
                    <a:pt x="233049" y="377349"/>
                    <a:pt x="212200" y="397880"/>
                    <a:pt x="189547" y="397880"/>
                  </a:cubicBezTo>
                  <a:close/>
                  <a:moveTo>
                    <a:pt x="352784" y="303715"/>
                  </a:moveTo>
                  <a:cubicBezTo>
                    <a:pt x="343182" y="320320"/>
                    <a:pt x="321696" y="328383"/>
                    <a:pt x="293473" y="328383"/>
                  </a:cubicBezTo>
                  <a:cubicBezTo>
                    <a:pt x="288168" y="328383"/>
                    <a:pt x="282863" y="328065"/>
                    <a:pt x="277081" y="327534"/>
                  </a:cubicBezTo>
                  <a:cubicBezTo>
                    <a:pt x="283322" y="308032"/>
                    <a:pt x="287779" y="288002"/>
                    <a:pt x="290396" y="267694"/>
                  </a:cubicBezTo>
                  <a:cubicBezTo>
                    <a:pt x="306648" y="255214"/>
                    <a:pt x="321725" y="241275"/>
                    <a:pt x="335437" y="226049"/>
                  </a:cubicBezTo>
                  <a:cubicBezTo>
                    <a:pt x="356710" y="255757"/>
                    <a:pt x="364190" y="283927"/>
                    <a:pt x="352784" y="303715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2800"/>
            </a:p>
          </p:txBody>
        </p: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AE82C0DF-FC4A-E5DF-A1D5-837FBF09E263}"/>
                </a:ext>
              </a:extLst>
            </p:cNvPr>
            <p:cNvGrpSpPr/>
            <p:nvPr/>
          </p:nvGrpSpPr>
          <p:grpSpPr>
            <a:xfrm>
              <a:off x="5369904" y="3230517"/>
              <a:ext cx="509367" cy="576000"/>
              <a:chOff x="6048823" y="3955838"/>
              <a:chExt cx="509367" cy="576000"/>
            </a:xfrm>
          </p:grpSpPr>
          <p:sp>
            <p:nvSpPr>
              <p:cNvPr id="12" name="图形 11">
                <a:extLst>
                  <a:ext uri="{FF2B5EF4-FFF2-40B4-BE49-F238E27FC236}">
                    <a16:creationId xmlns:a16="http://schemas.microsoft.com/office/drawing/2014/main" id="{40514854-9AAE-C78F-65B0-F2B6FC4ED53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48823" y="3955838"/>
                <a:ext cx="509367" cy="576000"/>
              </a:xfrm>
              <a:custGeom>
                <a:avLst/>
                <a:gdLst>
                  <a:gd name="connsiteX0" fmla="*/ 0 w 1638300"/>
                  <a:gd name="connsiteY0" fmla="*/ 526733 h 1852612"/>
                  <a:gd name="connsiteX1" fmla="*/ 0 w 1638300"/>
                  <a:gd name="connsiteY1" fmla="*/ 1325880 h 1852612"/>
                  <a:gd name="connsiteX2" fmla="*/ 63818 w 1638300"/>
                  <a:gd name="connsiteY2" fmla="*/ 1436370 h 1852612"/>
                  <a:gd name="connsiteX3" fmla="*/ 755333 w 1638300"/>
                  <a:gd name="connsiteY3" fmla="*/ 1835468 h 1852612"/>
                  <a:gd name="connsiteX4" fmla="*/ 882968 w 1638300"/>
                  <a:gd name="connsiteY4" fmla="*/ 1835468 h 1852612"/>
                  <a:gd name="connsiteX5" fmla="*/ 1574483 w 1638300"/>
                  <a:gd name="connsiteY5" fmla="*/ 1436370 h 1852612"/>
                  <a:gd name="connsiteX6" fmla="*/ 1638300 w 1638300"/>
                  <a:gd name="connsiteY6" fmla="*/ 1325880 h 1852612"/>
                  <a:gd name="connsiteX7" fmla="*/ 1638300 w 1638300"/>
                  <a:gd name="connsiteY7" fmla="*/ 526733 h 1852612"/>
                  <a:gd name="connsiteX8" fmla="*/ 1574483 w 1638300"/>
                  <a:gd name="connsiteY8" fmla="*/ 416243 h 1852612"/>
                  <a:gd name="connsiteX9" fmla="*/ 882968 w 1638300"/>
                  <a:gd name="connsiteY9" fmla="*/ 17145 h 1852612"/>
                  <a:gd name="connsiteX10" fmla="*/ 755333 w 1638300"/>
                  <a:gd name="connsiteY10" fmla="*/ 17145 h 1852612"/>
                  <a:gd name="connsiteX11" fmla="*/ 63818 w 1638300"/>
                  <a:gd name="connsiteY11" fmla="*/ 416243 h 1852612"/>
                  <a:gd name="connsiteX12" fmla="*/ 0 w 1638300"/>
                  <a:gd name="connsiteY12" fmla="*/ 526733 h 1852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38300" h="1852612">
                    <a:moveTo>
                      <a:pt x="0" y="526733"/>
                    </a:moveTo>
                    <a:lnTo>
                      <a:pt x="0" y="1325880"/>
                    </a:lnTo>
                    <a:cubicBezTo>
                      <a:pt x="0" y="1371600"/>
                      <a:pt x="23813" y="1413510"/>
                      <a:pt x="63818" y="1436370"/>
                    </a:cubicBezTo>
                    <a:lnTo>
                      <a:pt x="755333" y="1835468"/>
                    </a:lnTo>
                    <a:cubicBezTo>
                      <a:pt x="794385" y="1858328"/>
                      <a:pt x="842963" y="1858328"/>
                      <a:pt x="882968" y="1835468"/>
                    </a:cubicBezTo>
                    <a:lnTo>
                      <a:pt x="1574483" y="1436370"/>
                    </a:lnTo>
                    <a:cubicBezTo>
                      <a:pt x="1613535" y="1413510"/>
                      <a:pt x="1638300" y="1371600"/>
                      <a:pt x="1638300" y="1325880"/>
                    </a:cubicBezTo>
                    <a:lnTo>
                      <a:pt x="1638300" y="526733"/>
                    </a:lnTo>
                    <a:cubicBezTo>
                      <a:pt x="1638300" y="481013"/>
                      <a:pt x="1614488" y="439103"/>
                      <a:pt x="1574483" y="416243"/>
                    </a:cubicBezTo>
                    <a:lnTo>
                      <a:pt x="882968" y="17145"/>
                    </a:lnTo>
                    <a:cubicBezTo>
                      <a:pt x="843915" y="-5715"/>
                      <a:pt x="795338" y="-5715"/>
                      <a:pt x="755333" y="17145"/>
                    </a:cubicBezTo>
                    <a:lnTo>
                      <a:pt x="63818" y="416243"/>
                    </a:lnTo>
                    <a:cubicBezTo>
                      <a:pt x="23813" y="439103"/>
                      <a:pt x="0" y="481013"/>
                      <a:pt x="0" y="526733"/>
                    </a:cubicBezTo>
                    <a:close/>
                  </a:path>
                </a:pathLst>
              </a:custGeom>
              <a:solidFill>
                <a:srgbClr val="4373CC"/>
              </a:solidFill>
              <a:ln w="63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0" dist="63500" dir="5400000" algn="t" rotWithShape="0">
                  <a:schemeClr val="tx1">
                    <a:alpha val="5000"/>
                  </a:schemeClr>
                </a:outerShdw>
              </a:effectLst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0"/>
                  </a:spcBef>
                  <a:buClr>
                    <a:srgbClr val="FFCC00"/>
                  </a:buClr>
                  <a:buSzPct val="80000"/>
                </a:pPr>
                <a:endParaRPr lang="en-US" altLang="zh-CN" sz="2800" b="1" dirty="0">
                  <a:solidFill>
                    <a:srgbClr val="4373CC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" name="任意多边形: 形状 12">
                <a:extLst>
                  <a:ext uri="{FF2B5EF4-FFF2-40B4-BE49-F238E27FC236}">
                    <a16:creationId xmlns:a16="http://schemas.microsoft.com/office/drawing/2014/main" id="{7A8B2E31-80DE-98AF-5DBF-F035FEA77D7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06307" y="4135838"/>
                <a:ext cx="194399" cy="216000"/>
              </a:xfrm>
              <a:custGeom>
                <a:avLst/>
                <a:gdLst>
                  <a:gd name="connsiteX0" fmla="*/ 72033 w 294680"/>
                  <a:gd name="connsiteY0" fmla="*/ 242292 h 327422"/>
                  <a:gd name="connsiteX1" fmla="*/ 222647 w 294680"/>
                  <a:gd name="connsiteY1" fmla="*/ 242292 h 327422"/>
                  <a:gd name="connsiteX2" fmla="*/ 235744 w 294680"/>
                  <a:gd name="connsiteY2" fmla="*/ 255389 h 327422"/>
                  <a:gd name="connsiteX3" fmla="*/ 222647 w 294680"/>
                  <a:gd name="connsiteY3" fmla="*/ 268485 h 327422"/>
                  <a:gd name="connsiteX4" fmla="*/ 72033 w 294680"/>
                  <a:gd name="connsiteY4" fmla="*/ 268485 h 327422"/>
                  <a:gd name="connsiteX5" fmla="*/ 58936 w 294680"/>
                  <a:gd name="connsiteY5" fmla="*/ 255389 h 327422"/>
                  <a:gd name="connsiteX6" fmla="*/ 72033 w 294680"/>
                  <a:gd name="connsiteY6" fmla="*/ 242292 h 327422"/>
                  <a:gd name="connsiteX7" fmla="*/ 72033 w 294680"/>
                  <a:gd name="connsiteY7" fmla="*/ 186630 h 327422"/>
                  <a:gd name="connsiteX8" fmla="*/ 222647 w 294680"/>
                  <a:gd name="connsiteY8" fmla="*/ 186630 h 327422"/>
                  <a:gd name="connsiteX9" fmla="*/ 235744 w 294680"/>
                  <a:gd name="connsiteY9" fmla="*/ 199727 h 327422"/>
                  <a:gd name="connsiteX10" fmla="*/ 222647 w 294680"/>
                  <a:gd name="connsiteY10" fmla="*/ 212824 h 327422"/>
                  <a:gd name="connsiteX11" fmla="*/ 72033 w 294680"/>
                  <a:gd name="connsiteY11" fmla="*/ 212824 h 327422"/>
                  <a:gd name="connsiteX12" fmla="*/ 58936 w 294680"/>
                  <a:gd name="connsiteY12" fmla="*/ 199727 h 327422"/>
                  <a:gd name="connsiteX13" fmla="*/ 72033 w 294680"/>
                  <a:gd name="connsiteY13" fmla="*/ 186630 h 327422"/>
                  <a:gd name="connsiteX14" fmla="*/ 85130 w 294680"/>
                  <a:gd name="connsiteY14" fmla="*/ 85130 h 327422"/>
                  <a:gd name="connsiteX15" fmla="*/ 85130 w 294680"/>
                  <a:gd name="connsiteY15" fmla="*/ 130969 h 327422"/>
                  <a:gd name="connsiteX16" fmla="*/ 130969 w 294680"/>
                  <a:gd name="connsiteY16" fmla="*/ 130969 h 327422"/>
                  <a:gd name="connsiteX17" fmla="*/ 130969 w 294680"/>
                  <a:gd name="connsiteY17" fmla="*/ 85130 h 327422"/>
                  <a:gd name="connsiteX18" fmla="*/ 72033 w 294680"/>
                  <a:gd name="connsiteY18" fmla="*/ 58936 h 327422"/>
                  <a:gd name="connsiteX19" fmla="*/ 144066 w 294680"/>
                  <a:gd name="connsiteY19" fmla="*/ 58936 h 327422"/>
                  <a:gd name="connsiteX20" fmla="*/ 157163 w 294680"/>
                  <a:gd name="connsiteY20" fmla="*/ 72033 h 327422"/>
                  <a:gd name="connsiteX21" fmla="*/ 157163 w 294680"/>
                  <a:gd name="connsiteY21" fmla="*/ 144066 h 327422"/>
                  <a:gd name="connsiteX22" fmla="*/ 144066 w 294680"/>
                  <a:gd name="connsiteY22" fmla="*/ 157163 h 327422"/>
                  <a:gd name="connsiteX23" fmla="*/ 72033 w 294680"/>
                  <a:gd name="connsiteY23" fmla="*/ 157163 h 327422"/>
                  <a:gd name="connsiteX24" fmla="*/ 58936 w 294680"/>
                  <a:gd name="connsiteY24" fmla="*/ 144066 h 327422"/>
                  <a:gd name="connsiteX25" fmla="*/ 58936 w 294680"/>
                  <a:gd name="connsiteY25" fmla="*/ 72033 h 327422"/>
                  <a:gd name="connsiteX26" fmla="*/ 72033 w 294680"/>
                  <a:gd name="connsiteY26" fmla="*/ 58936 h 327422"/>
                  <a:gd name="connsiteX27" fmla="*/ 39291 w 294680"/>
                  <a:gd name="connsiteY27" fmla="*/ 26194 h 327422"/>
                  <a:gd name="connsiteX28" fmla="*/ 26194 w 294680"/>
                  <a:gd name="connsiteY28" fmla="*/ 39291 h 327422"/>
                  <a:gd name="connsiteX29" fmla="*/ 26194 w 294680"/>
                  <a:gd name="connsiteY29" fmla="*/ 288131 h 327422"/>
                  <a:gd name="connsiteX30" fmla="*/ 39291 w 294680"/>
                  <a:gd name="connsiteY30" fmla="*/ 301228 h 327422"/>
                  <a:gd name="connsiteX31" fmla="*/ 255389 w 294680"/>
                  <a:gd name="connsiteY31" fmla="*/ 301228 h 327422"/>
                  <a:gd name="connsiteX32" fmla="*/ 268486 w 294680"/>
                  <a:gd name="connsiteY32" fmla="*/ 288131 h 327422"/>
                  <a:gd name="connsiteX33" fmla="*/ 268486 w 294680"/>
                  <a:gd name="connsiteY33" fmla="*/ 39291 h 327422"/>
                  <a:gd name="connsiteX34" fmla="*/ 255389 w 294680"/>
                  <a:gd name="connsiteY34" fmla="*/ 26194 h 327422"/>
                  <a:gd name="connsiteX35" fmla="*/ 39291 w 294680"/>
                  <a:gd name="connsiteY35" fmla="*/ 0 h 327422"/>
                  <a:gd name="connsiteX36" fmla="*/ 255389 w 294680"/>
                  <a:gd name="connsiteY36" fmla="*/ 0 h 327422"/>
                  <a:gd name="connsiteX37" fmla="*/ 294680 w 294680"/>
                  <a:gd name="connsiteY37" fmla="*/ 39291 h 327422"/>
                  <a:gd name="connsiteX38" fmla="*/ 294680 w 294680"/>
                  <a:gd name="connsiteY38" fmla="*/ 288131 h 327422"/>
                  <a:gd name="connsiteX39" fmla="*/ 255389 w 294680"/>
                  <a:gd name="connsiteY39" fmla="*/ 327422 h 327422"/>
                  <a:gd name="connsiteX40" fmla="*/ 39291 w 294680"/>
                  <a:gd name="connsiteY40" fmla="*/ 327422 h 327422"/>
                  <a:gd name="connsiteX41" fmla="*/ 0 w 294680"/>
                  <a:gd name="connsiteY41" fmla="*/ 288131 h 327422"/>
                  <a:gd name="connsiteX42" fmla="*/ 0 w 294680"/>
                  <a:gd name="connsiteY42" fmla="*/ 39291 h 327422"/>
                  <a:gd name="connsiteX43" fmla="*/ 39291 w 294680"/>
                  <a:gd name="connsiteY43" fmla="*/ 0 h 3274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94680" h="327422">
                    <a:moveTo>
                      <a:pt x="72033" y="242292"/>
                    </a:moveTo>
                    <a:lnTo>
                      <a:pt x="222647" y="242292"/>
                    </a:lnTo>
                    <a:cubicBezTo>
                      <a:pt x="229850" y="242292"/>
                      <a:pt x="235744" y="248185"/>
                      <a:pt x="235744" y="255389"/>
                    </a:cubicBezTo>
                    <a:cubicBezTo>
                      <a:pt x="235744" y="262592"/>
                      <a:pt x="229850" y="268485"/>
                      <a:pt x="222647" y="268485"/>
                    </a:cubicBezTo>
                    <a:lnTo>
                      <a:pt x="72033" y="268485"/>
                    </a:lnTo>
                    <a:cubicBezTo>
                      <a:pt x="64830" y="268485"/>
                      <a:pt x="58936" y="262592"/>
                      <a:pt x="58936" y="255389"/>
                    </a:cubicBezTo>
                    <a:cubicBezTo>
                      <a:pt x="58936" y="248185"/>
                      <a:pt x="64830" y="242292"/>
                      <a:pt x="72033" y="242292"/>
                    </a:cubicBezTo>
                    <a:close/>
                    <a:moveTo>
                      <a:pt x="72033" y="186630"/>
                    </a:moveTo>
                    <a:lnTo>
                      <a:pt x="222647" y="186630"/>
                    </a:lnTo>
                    <a:cubicBezTo>
                      <a:pt x="229850" y="186630"/>
                      <a:pt x="235744" y="192524"/>
                      <a:pt x="235744" y="199727"/>
                    </a:cubicBezTo>
                    <a:cubicBezTo>
                      <a:pt x="235744" y="206930"/>
                      <a:pt x="229850" y="212824"/>
                      <a:pt x="222647" y="212824"/>
                    </a:cubicBezTo>
                    <a:lnTo>
                      <a:pt x="72033" y="212824"/>
                    </a:lnTo>
                    <a:cubicBezTo>
                      <a:pt x="64830" y="212824"/>
                      <a:pt x="58936" y="206930"/>
                      <a:pt x="58936" y="199727"/>
                    </a:cubicBezTo>
                    <a:cubicBezTo>
                      <a:pt x="58936" y="192524"/>
                      <a:pt x="64830" y="186630"/>
                      <a:pt x="72033" y="186630"/>
                    </a:cubicBezTo>
                    <a:close/>
                    <a:moveTo>
                      <a:pt x="85130" y="85130"/>
                    </a:moveTo>
                    <a:lnTo>
                      <a:pt x="85130" y="130969"/>
                    </a:lnTo>
                    <a:lnTo>
                      <a:pt x="130969" y="130969"/>
                    </a:lnTo>
                    <a:lnTo>
                      <a:pt x="130969" y="85130"/>
                    </a:lnTo>
                    <a:close/>
                    <a:moveTo>
                      <a:pt x="72033" y="58936"/>
                    </a:moveTo>
                    <a:lnTo>
                      <a:pt x="144066" y="58936"/>
                    </a:lnTo>
                    <a:cubicBezTo>
                      <a:pt x="151269" y="58936"/>
                      <a:pt x="157163" y="64830"/>
                      <a:pt x="157163" y="72033"/>
                    </a:cubicBezTo>
                    <a:lnTo>
                      <a:pt x="157163" y="144066"/>
                    </a:lnTo>
                    <a:cubicBezTo>
                      <a:pt x="157163" y="151269"/>
                      <a:pt x="151269" y="157163"/>
                      <a:pt x="144066" y="157163"/>
                    </a:cubicBezTo>
                    <a:lnTo>
                      <a:pt x="72033" y="157163"/>
                    </a:lnTo>
                    <a:cubicBezTo>
                      <a:pt x="64830" y="157163"/>
                      <a:pt x="58936" y="151269"/>
                      <a:pt x="58936" y="144066"/>
                    </a:cubicBezTo>
                    <a:lnTo>
                      <a:pt x="58936" y="72033"/>
                    </a:lnTo>
                    <a:cubicBezTo>
                      <a:pt x="58936" y="64830"/>
                      <a:pt x="64830" y="58936"/>
                      <a:pt x="72033" y="58936"/>
                    </a:cubicBezTo>
                    <a:close/>
                    <a:moveTo>
                      <a:pt x="39291" y="26194"/>
                    </a:moveTo>
                    <a:cubicBezTo>
                      <a:pt x="32210" y="26194"/>
                      <a:pt x="26194" y="32210"/>
                      <a:pt x="26194" y="39291"/>
                    </a:cubicBezTo>
                    <a:lnTo>
                      <a:pt x="26194" y="288131"/>
                    </a:lnTo>
                    <a:cubicBezTo>
                      <a:pt x="26194" y="295212"/>
                      <a:pt x="32210" y="301228"/>
                      <a:pt x="39291" y="301228"/>
                    </a:cubicBezTo>
                    <a:lnTo>
                      <a:pt x="255389" y="301228"/>
                    </a:lnTo>
                    <a:cubicBezTo>
                      <a:pt x="262470" y="301228"/>
                      <a:pt x="268486" y="295212"/>
                      <a:pt x="268486" y="288131"/>
                    </a:cubicBezTo>
                    <a:lnTo>
                      <a:pt x="268486" y="39291"/>
                    </a:lnTo>
                    <a:cubicBezTo>
                      <a:pt x="268486" y="32210"/>
                      <a:pt x="262470" y="26194"/>
                      <a:pt x="255389" y="26194"/>
                    </a:cubicBezTo>
                    <a:close/>
                    <a:moveTo>
                      <a:pt x="39291" y="0"/>
                    </a:moveTo>
                    <a:lnTo>
                      <a:pt x="255389" y="0"/>
                    </a:lnTo>
                    <a:cubicBezTo>
                      <a:pt x="276999" y="0"/>
                      <a:pt x="294680" y="17681"/>
                      <a:pt x="294680" y="39291"/>
                    </a:cubicBezTo>
                    <a:lnTo>
                      <a:pt x="294680" y="288131"/>
                    </a:lnTo>
                    <a:cubicBezTo>
                      <a:pt x="294680" y="309741"/>
                      <a:pt x="276999" y="327422"/>
                      <a:pt x="255389" y="327422"/>
                    </a:cubicBezTo>
                    <a:lnTo>
                      <a:pt x="39291" y="327422"/>
                    </a:lnTo>
                    <a:cubicBezTo>
                      <a:pt x="17681" y="327422"/>
                      <a:pt x="0" y="309741"/>
                      <a:pt x="0" y="288131"/>
                    </a:cubicBezTo>
                    <a:lnTo>
                      <a:pt x="0" y="39291"/>
                    </a:lnTo>
                    <a:cubicBezTo>
                      <a:pt x="0" y="17681"/>
                      <a:pt x="17681" y="0"/>
                      <a:pt x="3929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40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2800" dirty="0"/>
              </a:p>
            </p:txBody>
          </p:sp>
        </p:grp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E01387B5-185F-9704-FB42-05B88E07D65C}"/>
              </a:ext>
            </a:extLst>
          </p:cNvPr>
          <p:cNvGrpSpPr/>
          <p:nvPr/>
        </p:nvGrpSpPr>
        <p:grpSpPr>
          <a:xfrm>
            <a:off x="6809116" y="2063759"/>
            <a:ext cx="4169434" cy="2994921"/>
            <a:chOff x="6809116" y="1543806"/>
            <a:chExt cx="4169434" cy="2994921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EA826A71-3530-9B19-39CF-A9065E6C0EFB}"/>
                </a:ext>
              </a:extLst>
            </p:cNvPr>
            <p:cNvSpPr txBox="1"/>
            <p:nvPr/>
          </p:nvSpPr>
          <p:spPr>
            <a:xfrm>
              <a:off x="6809116" y="1543806"/>
              <a:ext cx="4169434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zh-CN" altLang="en-US" sz="3600" dirty="0"/>
                <a:t>背景与动机示例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FCFE7DDA-AA36-A76F-DEC0-D3A5BAE212CC}"/>
                </a:ext>
              </a:extLst>
            </p:cNvPr>
            <p:cNvSpPr txBox="1"/>
            <p:nvPr/>
          </p:nvSpPr>
          <p:spPr>
            <a:xfrm>
              <a:off x="6809116" y="2335276"/>
              <a:ext cx="4169434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zh-CN" altLang="en-US" sz="3600" dirty="0"/>
                <a:t>主要思路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3F8EC8A1-739C-F2E8-5FAF-C636AB94702D}"/>
                </a:ext>
              </a:extLst>
            </p:cNvPr>
            <p:cNvSpPr txBox="1"/>
            <p:nvPr/>
          </p:nvSpPr>
          <p:spPr>
            <a:xfrm>
              <a:off x="6809116" y="3126746"/>
              <a:ext cx="4169434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zh-CN" altLang="en-US" sz="3600"/>
                <a:t>效果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356E198B-E003-2859-6E12-DB1196A13396}"/>
                </a:ext>
              </a:extLst>
            </p:cNvPr>
            <p:cNvSpPr txBox="1"/>
            <p:nvPr/>
          </p:nvSpPr>
          <p:spPr>
            <a:xfrm>
              <a:off x="6809116" y="3892396"/>
              <a:ext cx="4169434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zh-CN" altLang="en-US" sz="3600" dirty="0"/>
                <a:t>论文评价与启发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66377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55E6F9FC-DA55-4E54-A84E-CB30110022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评测</a:t>
            </a:r>
            <a:r>
              <a:rPr lang="en-US" altLang="zh-CN" dirty="0"/>
              <a:t>benchmark</a:t>
            </a:r>
            <a:r>
              <a:rPr lang="zh-CN" altLang="en-US" dirty="0"/>
              <a:t>设置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26A6D8F-FC30-4B73-AD25-F4B59D84051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三类</a:t>
            </a:r>
            <a:r>
              <a:rPr lang="en-US" altLang="zh-CN" dirty="0"/>
              <a:t>benchmark</a:t>
            </a:r>
          </a:p>
          <a:p>
            <a:pPr lvl="1"/>
            <a:r>
              <a:rPr lang="zh-CN" altLang="en-US" dirty="0"/>
              <a:t>真实世界应用（</a:t>
            </a:r>
            <a:r>
              <a:rPr lang="en-US" altLang="zh-CN" dirty="0"/>
              <a:t>Ruby</a:t>
            </a:r>
            <a:r>
              <a:rPr lang="zh-CN" altLang="en-US" dirty="0"/>
              <a:t>调用</a:t>
            </a:r>
            <a:r>
              <a:rPr lang="en-US" altLang="zh-CN" dirty="0"/>
              <a:t>JS</a:t>
            </a:r>
            <a:r>
              <a:rPr lang="zh-CN" altLang="en-US" dirty="0"/>
              <a:t>的</a:t>
            </a:r>
            <a:r>
              <a:rPr lang="en-US" altLang="zh-CN" dirty="0" err="1"/>
              <a:t>pdfjs</a:t>
            </a:r>
            <a:r>
              <a:rPr lang="zh-CN" altLang="en-US" dirty="0"/>
              <a:t>库，渲染</a:t>
            </a:r>
            <a:r>
              <a:rPr lang="en-US" altLang="zh-CN" dirty="0"/>
              <a:t>pdf</a:t>
            </a:r>
            <a:r>
              <a:rPr lang="zh-CN" altLang="en-US" dirty="0"/>
              <a:t>文件）</a:t>
            </a:r>
            <a:endParaRPr lang="en-US" altLang="zh-CN" dirty="0"/>
          </a:p>
          <a:p>
            <a:pPr lvl="1"/>
            <a:r>
              <a:rPr lang="zh-CN" altLang="en-US" dirty="0"/>
              <a:t>自行构建的</a:t>
            </a:r>
            <a:r>
              <a:rPr lang="zh-CN" altLang="en-US" b="1" dirty="0">
                <a:solidFill>
                  <a:srgbClr val="FF0000"/>
                </a:solidFill>
              </a:rPr>
              <a:t>循环引用</a:t>
            </a:r>
            <a:r>
              <a:rPr lang="zh-CN" altLang="en-US" dirty="0"/>
              <a:t>和</a:t>
            </a:r>
            <a:r>
              <a:rPr lang="zh-CN" altLang="en-US" b="1" dirty="0">
                <a:solidFill>
                  <a:srgbClr val="FF0000"/>
                </a:solidFill>
              </a:rPr>
              <a:t>之字形</a:t>
            </a:r>
            <a:r>
              <a:rPr lang="zh-CN" altLang="en-US" dirty="0"/>
              <a:t>问题</a:t>
            </a:r>
            <a:endParaRPr lang="en-US" altLang="zh-CN" dirty="0"/>
          </a:p>
          <a:p>
            <a:pPr lvl="1"/>
            <a:r>
              <a:rPr lang="zh-CN" altLang="en-US" dirty="0"/>
              <a:t>自行编写真实世界程序，通过 </a:t>
            </a:r>
            <a:r>
              <a:rPr lang="en-US" altLang="zh-CN" dirty="0"/>
              <a:t>Ruby </a:t>
            </a:r>
            <a:r>
              <a:rPr lang="zh-CN" altLang="en-US" dirty="0"/>
              <a:t>调用 </a:t>
            </a:r>
            <a:r>
              <a:rPr lang="en-US" altLang="zh-CN" dirty="0"/>
              <a:t>JS </a:t>
            </a:r>
            <a:r>
              <a:rPr lang="zh-CN" altLang="en-US" dirty="0"/>
              <a:t>中的 </a:t>
            </a:r>
            <a:r>
              <a:rPr lang="en-US" altLang="zh-CN" dirty="0"/>
              <a:t>babel </a:t>
            </a:r>
            <a:r>
              <a:rPr lang="zh-CN" altLang="en-US" dirty="0"/>
              <a:t>库解析 </a:t>
            </a:r>
            <a:r>
              <a:rPr lang="en-US" altLang="zh-CN" dirty="0"/>
              <a:t>JS </a:t>
            </a:r>
            <a:r>
              <a:rPr lang="zh-CN" altLang="en-US" dirty="0"/>
              <a:t>程序的 </a:t>
            </a:r>
            <a:r>
              <a:rPr lang="en-US" altLang="zh-CN" dirty="0"/>
              <a:t>AST</a:t>
            </a:r>
            <a:r>
              <a:rPr lang="zh-CN" altLang="en-US" dirty="0"/>
              <a:t>，将 </a:t>
            </a:r>
            <a:r>
              <a:rPr lang="en-US" altLang="zh-CN" dirty="0"/>
              <a:t>def-use </a:t>
            </a:r>
            <a:r>
              <a:rPr lang="zh-CN" altLang="en-US" dirty="0"/>
              <a:t>关系存储在 </a:t>
            </a:r>
            <a:r>
              <a:rPr lang="en-US" altLang="zh-CN" dirty="0"/>
              <a:t>Ruby </a:t>
            </a:r>
            <a:r>
              <a:rPr lang="zh-CN" altLang="en-US" dirty="0"/>
              <a:t>表中，以构造</a:t>
            </a:r>
            <a:r>
              <a:rPr lang="zh-CN" altLang="en-US" dirty="0">
                <a:solidFill>
                  <a:srgbClr val="FF0000"/>
                </a:solidFill>
              </a:rPr>
              <a:t>循环引用</a:t>
            </a:r>
            <a:endParaRPr lang="en-US" altLang="zh-CN" dirty="0">
              <a:solidFill>
                <a:srgbClr val="FF0000"/>
              </a:solidFill>
            </a:endParaRPr>
          </a:p>
          <a:p>
            <a:pPr lvl="1"/>
            <a:r>
              <a:rPr lang="zh-CN" altLang="en-US" dirty="0"/>
              <a:t>五个传统的性能库</a:t>
            </a:r>
            <a:endParaRPr lang="en-US" altLang="zh-CN" dirty="0"/>
          </a:p>
          <a:p>
            <a:pPr lvl="2"/>
            <a:r>
              <a:rPr lang="zh-CN" altLang="en-US" dirty="0"/>
              <a:t>通过 </a:t>
            </a:r>
            <a:r>
              <a:rPr lang="en-US" altLang="zh-CN" dirty="0"/>
              <a:t>JS </a:t>
            </a:r>
            <a:r>
              <a:rPr lang="zh-CN" altLang="en-US" dirty="0"/>
              <a:t>和 </a:t>
            </a:r>
            <a:r>
              <a:rPr lang="en-US" altLang="zh-CN" dirty="0"/>
              <a:t>Ruby </a:t>
            </a:r>
            <a:r>
              <a:rPr lang="zh-CN" altLang="en-US" dirty="0"/>
              <a:t>分别进行实现</a:t>
            </a:r>
            <a:endParaRPr lang="en-US" altLang="zh-CN" dirty="0"/>
          </a:p>
          <a:p>
            <a:pPr lvl="2"/>
            <a:r>
              <a:rPr lang="zh-CN" altLang="en-US" dirty="0"/>
              <a:t>将同一个类的的对象全部在一个语言中创建，有些在 </a:t>
            </a:r>
            <a:r>
              <a:rPr lang="en-US" altLang="zh-CN" dirty="0"/>
              <a:t>JS </a:t>
            </a:r>
            <a:r>
              <a:rPr lang="zh-CN" altLang="en-US" dirty="0"/>
              <a:t>中，有些在 </a:t>
            </a:r>
            <a:r>
              <a:rPr lang="en-US" altLang="zh-CN" dirty="0"/>
              <a:t>Ruby </a:t>
            </a:r>
            <a:r>
              <a:rPr lang="zh-CN" altLang="en-US" dirty="0"/>
              <a:t>中</a:t>
            </a:r>
            <a:endParaRPr lang="en-US" altLang="zh-CN" dirty="0"/>
          </a:p>
          <a:p>
            <a:pPr lvl="2"/>
            <a:r>
              <a:rPr lang="zh-CN" altLang="en-US" dirty="0"/>
              <a:t>让这些对象进行交互，造成</a:t>
            </a:r>
            <a:r>
              <a:rPr lang="zh-CN" altLang="en-US" dirty="0">
                <a:solidFill>
                  <a:srgbClr val="FF0000"/>
                </a:solidFill>
              </a:rPr>
              <a:t>循环引用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4585051-2B76-4C0D-AB11-E25B991B37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Collecting Cyclic Garbage across Foreign Function Interfaces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06853B8-88DD-464D-8E98-EE1A981B819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2398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30338F8A-C168-472D-BE83-D8D4DFC816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评测指标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17D06637-8886-4FF7-8438-103D7B95C64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20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510F468-59B5-4C23-94FB-21429A401F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Collecting Cyclic Garbage across Foreign Function Interfaces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9584D22-715E-4554-8930-D3A5D0BF140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altLang="zh-CN" dirty="0"/>
              <a:t>4</a:t>
            </a:r>
            <a:r>
              <a:rPr lang="zh-CN" altLang="en-US" dirty="0"/>
              <a:t>类性能评测指标</a:t>
            </a:r>
            <a:endParaRPr lang="en-US" altLang="zh-CN" dirty="0"/>
          </a:p>
          <a:p>
            <a:pPr lvl="1"/>
            <a:r>
              <a:rPr lang="en-US" altLang="zh-CN" dirty="0"/>
              <a:t>remote reference</a:t>
            </a:r>
            <a:r>
              <a:rPr lang="zh-CN" altLang="en-US" dirty="0"/>
              <a:t>的数量</a:t>
            </a:r>
            <a:r>
              <a:rPr lang="en-US" altLang="zh-CN" dirty="0"/>
              <a:t>	</a:t>
            </a:r>
            <a:r>
              <a:rPr lang="zh-CN" altLang="en-US" dirty="0"/>
              <a:t>测试是否跨语言边界的引用被有效回收</a:t>
            </a:r>
            <a:endParaRPr lang="en-US" altLang="zh-CN" dirty="0"/>
          </a:p>
          <a:p>
            <a:pPr lvl="1"/>
            <a:r>
              <a:rPr lang="zh-CN" altLang="en-US" dirty="0"/>
              <a:t>执行时间</a:t>
            </a:r>
            <a:r>
              <a:rPr lang="en-US" altLang="zh-CN" dirty="0"/>
              <a:t>		</a:t>
            </a:r>
            <a:r>
              <a:rPr lang="zh-CN" altLang="en-US" dirty="0"/>
              <a:t>说明添加 </a:t>
            </a:r>
            <a:r>
              <a:rPr lang="en-US" altLang="zh-CN" dirty="0" err="1"/>
              <a:t>RefGraph</a:t>
            </a:r>
            <a:r>
              <a:rPr lang="en-US" altLang="zh-CN" dirty="0"/>
              <a:t>-GC </a:t>
            </a:r>
            <a:r>
              <a:rPr lang="zh-CN" altLang="en-US" dirty="0"/>
              <a:t>机制之后是否会导致性能下降</a:t>
            </a:r>
            <a:endParaRPr lang="en-US" altLang="zh-CN" dirty="0"/>
          </a:p>
          <a:p>
            <a:pPr lvl="1"/>
            <a:r>
              <a:rPr lang="en-US" altLang="zh-CN" dirty="0"/>
              <a:t>Ruby </a:t>
            </a:r>
            <a:r>
              <a:rPr lang="zh-CN" altLang="en-US" dirty="0"/>
              <a:t>侧的堆大小</a:t>
            </a:r>
            <a:r>
              <a:rPr lang="en-US" altLang="zh-CN" dirty="0"/>
              <a:t>	</a:t>
            </a:r>
            <a:r>
              <a:rPr lang="zh-CN" altLang="en-US" dirty="0"/>
              <a:t>说明是否能进行有效的垃圾回收</a:t>
            </a:r>
            <a:endParaRPr lang="en-US" altLang="zh-CN" dirty="0"/>
          </a:p>
          <a:p>
            <a:pPr lvl="1"/>
            <a:r>
              <a:rPr lang="zh-CN" altLang="en-US" dirty="0"/>
              <a:t>压缩引用图的大小</a:t>
            </a:r>
            <a:r>
              <a:rPr lang="en-US" altLang="zh-CN" dirty="0"/>
              <a:t>	</a:t>
            </a:r>
            <a:r>
              <a:rPr lang="zh-CN" altLang="en-US" dirty="0"/>
              <a:t>说明 </a:t>
            </a:r>
            <a:r>
              <a:rPr lang="en-US" altLang="zh-CN" dirty="0" err="1"/>
              <a:t>RefGraph</a:t>
            </a:r>
            <a:r>
              <a:rPr lang="en-US" altLang="zh-CN" dirty="0"/>
              <a:t>-GC </a:t>
            </a:r>
            <a:r>
              <a:rPr lang="zh-CN" altLang="en-US" dirty="0"/>
              <a:t>引入的内存开销</a:t>
            </a:r>
          </a:p>
        </p:txBody>
      </p:sp>
    </p:spTree>
    <p:extLst>
      <p:ext uri="{BB962C8B-B14F-4D97-AF65-F5344CB8AC3E}">
        <p14:creationId xmlns:p14="http://schemas.microsoft.com/office/powerpoint/2010/main" val="31699684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B7B4A1EB-259E-4B6A-B847-3882B9F287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结果概述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9A438C7B-5DF6-49AE-AF51-52DA5316B89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21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A5DEEAD-1C60-4ACE-8C91-742340418D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Collecting Cyclic Garbage across Foreign Function Interfaces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9B48D169-2251-4701-9864-7166120F551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并不是在所有样例上都表现良好</a:t>
            </a:r>
            <a:endParaRPr lang="en-US" altLang="zh-CN"/>
          </a:p>
          <a:p>
            <a:pPr lvl="1"/>
            <a:r>
              <a:rPr lang="zh-CN" altLang="en-US"/>
              <a:t>以</a:t>
            </a:r>
            <a:r>
              <a:rPr lang="zh-CN" altLang="en-US" b="1" dirty="0">
                <a:solidFill>
                  <a:srgbClr val="FF0000"/>
                </a:solidFill>
              </a:rPr>
              <a:t>说明工作只适用于循环引用较多的情况</a:t>
            </a:r>
            <a:endParaRPr lang="en-US" altLang="zh-CN" b="1" dirty="0">
              <a:solidFill>
                <a:srgbClr val="FF0000"/>
              </a:solidFill>
            </a:endParaRPr>
          </a:p>
          <a:p>
            <a:r>
              <a:rPr lang="zh-CN" altLang="en-US" dirty="0"/>
              <a:t>对部分性能不好的样例的原因进行了深入分析</a:t>
            </a:r>
            <a:endParaRPr lang="en-US" altLang="zh-CN" dirty="0"/>
          </a:p>
          <a:p>
            <a:pPr lvl="1">
              <a:buFont typeface="+mj-lt"/>
              <a:buAutoNum type="arabicPeriod"/>
            </a:pPr>
            <a:r>
              <a:rPr lang="zh-CN" altLang="en-US" dirty="0"/>
              <a:t>工作负载本身并没有循环引用，导致新加入的</a:t>
            </a:r>
            <a:r>
              <a:rPr lang="en-US" altLang="zh-CN" dirty="0" err="1"/>
              <a:t>RefGraph</a:t>
            </a:r>
            <a:r>
              <a:rPr lang="en-US" altLang="zh-CN" dirty="0"/>
              <a:t>-GC</a:t>
            </a:r>
            <a:r>
              <a:rPr lang="zh-CN" altLang="en-US" dirty="0"/>
              <a:t>机制是负担</a:t>
            </a:r>
            <a:endParaRPr lang="en-US" altLang="zh-CN" dirty="0"/>
          </a:p>
          <a:p>
            <a:pPr lvl="1">
              <a:buFont typeface="+mj-lt"/>
              <a:buAutoNum type="arabicPeriod"/>
            </a:pPr>
            <a:r>
              <a:rPr lang="zh-CN" altLang="en-US" dirty="0"/>
              <a:t>垃圾回收有随机性，导致性能不稳定，时好时坏</a:t>
            </a:r>
          </a:p>
        </p:txBody>
      </p:sp>
    </p:spTree>
    <p:extLst>
      <p:ext uri="{BB962C8B-B14F-4D97-AF65-F5344CB8AC3E}">
        <p14:creationId xmlns:p14="http://schemas.microsoft.com/office/powerpoint/2010/main" val="18410923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5C5BCB51-8E6A-49D4-9A31-D094332934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remote reference</a:t>
            </a:r>
            <a:r>
              <a:rPr lang="zh-CN" altLang="en-US" dirty="0"/>
              <a:t>的数量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2AE4137-C611-4684-8762-96A9DD5EE5E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22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D98B72F-7137-48A0-9E13-27D0B3BB79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Collecting Cyclic Garbage across Foreign Function Interfaces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386FE813-6C33-44D0-87AF-F03FCB9E7AB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993589"/>
            <a:ext cx="4959812" cy="5362764"/>
          </a:xfrm>
        </p:spPr>
        <p:txBody>
          <a:bodyPr>
            <a:normAutofit/>
          </a:bodyPr>
          <a:lstStyle/>
          <a:p>
            <a:r>
              <a:rPr lang="en-US" altLang="zh-CN" sz="2400" dirty="0" err="1">
                <a:solidFill>
                  <a:srgbClr val="7EB1D4"/>
                </a:solidFill>
              </a:rPr>
              <a:t>rggc</a:t>
            </a:r>
            <a:r>
              <a:rPr lang="en-US" altLang="zh-CN" sz="2400" dirty="0"/>
              <a:t>(</a:t>
            </a:r>
            <a:r>
              <a:rPr lang="zh-CN" altLang="en-US" sz="2400" dirty="0">
                <a:solidFill>
                  <a:srgbClr val="7EB1D4"/>
                </a:solidFill>
              </a:rPr>
              <a:t>蓝色</a:t>
            </a:r>
            <a:r>
              <a:rPr lang="en-US" altLang="zh-CN" sz="2400" dirty="0"/>
              <a:t>)</a:t>
            </a:r>
            <a:r>
              <a:rPr lang="zh-CN" altLang="en-US" sz="2400" dirty="0"/>
              <a:t>表示加入了</a:t>
            </a:r>
            <a:r>
              <a:rPr lang="en-US" altLang="zh-CN" sz="2400" dirty="0" err="1"/>
              <a:t>RefGraph</a:t>
            </a:r>
            <a:r>
              <a:rPr lang="en-US" altLang="zh-CN" sz="2400" dirty="0"/>
              <a:t>-GC</a:t>
            </a:r>
            <a:r>
              <a:rPr lang="zh-CN" altLang="en-US" sz="2400" dirty="0"/>
              <a:t>的情况</a:t>
            </a:r>
            <a:endParaRPr lang="en-US" altLang="zh-CN" sz="2400" dirty="0"/>
          </a:p>
          <a:p>
            <a:r>
              <a:rPr lang="en-US" altLang="zh-CN" sz="2400" dirty="0">
                <a:solidFill>
                  <a:srgbClr val="FF7E0B"/>
                </a:solidFill>
              </a:rPr>
              <a:t>no-</a:t>
            </a:r>
            <a:r>
              <a:rPr lang="en-US" altLang="zh-CN" sz="2400" dirty="0" err="1">
                <a:solidFill>
                  <a:srgbClr val="FF7E0B"/>
                </a:solidFill>
              </a:rPr>
              <a:t>rggc</a:t>
            </a:r>
            <a:r>
              <a:rPr lang="en-US" altLang="zh-CN" sz="2400" dirty="0"/>
              <a:t>(</a:t>
            </a:r>
            <a:r>
              <a:rPr lang="zh-CN" altLang="en-US" sz="2400" dirty="0">
                <a:solidFill>
                  <a:srgbClr val="FF7E0B"/>
                </a:solidFill>
              </a:rPr>
              <a:t>橙色</a:t>
            </a:r>
            <a:r>
              <a:rPr lang="en-US" altLang="zh-CN" sz="2400" dirty="0"/>
              <a:t>)</a:t>
            </a:r>
            <a:r>
              <a:rPr lang="zh-CN" altLang="en-US" sz="2400" dirty="0"/>
              <a:t>表示只有</a:t>
            </a:r>
            <a:r>
              <a:rPr lang="en-US" altLang="zh-CN" sz="2400" dirty="0"/>
              <a:t>Ruby GC</a:t>
            </a:r>
            <a:r>
              <a:rPr lang="zh-CN" altLang="en-US" sz="2400" dirty="0"/>
              <a:t>的情况</a:t>
            </a:r>
            <a:endParaRPr lang="en-US" altLang="zh-CN" sz="2400" dirty="0"/>
          </a:p>
          <a:p>
            <a:r>
              <a:rPr lang="en-US" altLang="zh-CN" sz="2400" dirty="0">
                <a:solidFill>
                  <a:srgbClr val="49AE49"/>
                </a:solidFill>
              </a:rPr>
              <a:t>naïve-</a:t>
            </a:r>
            <a:r>
              <a:rPr lang="en-US" altLang="zh-CN" sz="2400" dirty="0" err="1">
                <a:solidFill>
                  <a:srgbClr val="49AE49"/>
                </a:solidFill>
              </a:rPr>
              <a:t>rggc</a:t>
            </a:r>
            <a:r>
              <a:rPr lang="en-US" altLang="zh-CN" sz="2400" dirty="0"/>
              <a:t>(</a:t>
            </a:r>
            <a:r>
              <a:rPr lang="zh-CN" altLang="en-US" sz="2400" dirty="0">
                <a:solidFill>
                  <a:srgbClr val="49AE49"/>
                </a:solidFill>
              </a:rPr>
              <a:t>绿色</a:t>
            </a:r>
            <a:r>
              <a:rPr lang="en-US" altLang="zh-CN" sz="2400" dirty="0"/>
              <a:t>)</a:t>
            </a:r>
            <a:r>
              <a:rPr lang="zh-CN" altLang="en-US" sz="2400" dirty="0"/>
              <a:t>表示没有屏障的情况</a:t>
            </a:r>
            <a:endParaRPr lang="en-US" altLang="zh-CN" sz="2400" dirty="0"/>
          </a:p>
          <a:p>
            <a:pPr lvl="1"/>
            <a:r>
              <a:rPr lang="zh-CN" altLang="en-US" sz="1800" dirty="0"/>
              <a:t>通过手动</a:t>
            </a:r>
            <a:r>
              <a:rPr lang="en-US" altLang="zh-CN" sz="1800" dirty="0"/>
              <a:t>GC</a:t>
            </a:r>
            <a:r>
              <a:rPr lang="zh-CN" altLang="en-US" sz="1800" dirty="0"/>
              <a:t>保证强引用的恢复</a:t>
            </a:r>
            <a:endParaRPr lang="en-US" altLang="zh-CN" sz="1800" dirty="0"/>
          </a:p>
          <a:p>
            <a:r>
              <a:rPr lang="zh-CN" altLang="en-US" sz="2400" dirty="0">
                <a:solidFill>
                  <a:srgbClr val="FF0000"/>
                </a:solidFill>
              </a:rPr>
              <a:t>前两行都有显著提升</a:t>
            </a:r>
            <a:endParaRPr lang="en-US" altLang="zh-CN" sz="2400" dirty="0">
              <a:solidFill>
                <a:srgbClr val="FF0000"/>
              </a:solidFill>
            </a:endParaRPr>
          </a:p>
          <a:p>
            <a:r>
              <a:rPr lang="zh-CN" altLang="en-US" sz="2400" dirty="0"/>
              <a:t>最后一行的</a:t>
            </a:r>
            <a:r>
              <a:rPr lang="en-US" altLang="zh-CN" sz="2400" dirty="0" err="1"/>
              <a:t>nbody</a:t>
            </a:r>
            <a:r>
              <a:rPr lang="zh-CN" altLang="en-US" sz="2400" dirty="0"/>
              <a:t>效果很差</a:t>
            </a:r>
            <a:endParaRPr lang="en-US" altLang="zh-CN" sz="2400" dirty="0"/>
          </a:p>
          <a:p>
            <a:pPr lvl="1"/>
            <a:r>
              <a:rPr lang="zh-CN" altLang="en-US" sz="1800" dirty="0"/>
              <a:t>是由于垃圾回收的随机性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98732EB9-2285-49ED-B47B-BEC4CB045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9103" y="136523"/>
            <a:ext cx="6750895" cy="6187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2359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E0CE2DD3-2856-4D9B-A21F-0BFCEF9E8B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 err="1"/>
              <a:t>nbody</a:t>
            </a:r>
            <a:r>
              <a:rPr lang="zh-CN" altLang="en-US" dirty="0"/>
              <a:t>效果差的原因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B2024003-2F8B-4E29-AE12-375BCCAEB3D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23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C65EEAF-C0CF-42F6-9CB2-A617960D8E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Collecting Cyclic Garbage across Foreign Function Interfaces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2DB8DF7-3B06-4E13-9F62-6B7397227C2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多次运行效果均很随机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2B72864-D708-4DDF-9D59-2044ED79F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9647"/>
            <a:ext cx="12192000" cy="3081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6458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F737A8AE-C329-4E6D-86A0-6C5883B755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执行时间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8583FD05-061B-4628-981F-EDF48643687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24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DB82B89-C876-4C2D-B125-1B35781B6E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Collecting Cyclic Garbage across Foreign Function Interfaces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87470332-5ED1-4CED-B14C-C43769C6D94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993589"/>
            <a:ext cx="4778509" cy="5362764"/>
          </a:xfrm>
        </p:spPr>
        <p:txBody>
          <a:bodyPr/>
          <a:lstStyle/>
          <a:p>
            <a:r>
              <a:rPr lang="zh-CN" altLang="en-US" dirty="0"/>
              <a:t>由于部分样例（如</a:t>
            </a:r>
            <a:r>
              <a:rPr lang="en-US" altLang="zh-CN" dirty="0" err="1"/>
              <a:t>havlak</a:t>
            </a:r>
            <a:r>
              <a:rPr lang="zh-CN" altLang="en-US" dirty="0"/>
              <a:t>）的循环引用数量较少</a:t>
            </a:r>
            <a:endParaRPr lang="en-US" altLang="zh-CN" dirty="0"/>
          </a:p>
          <a:p>
            <a:pPr lvl="1"/>
            <a:r>
              <a:rPr lang="zh-CN" altLang="en-US" dirty="0"/>
              <a:t>导致增加了</a:t>
            </a:r>
            <a:r>
              <a:rPr lang="en-US" altLang="zh-CN" dirty="0" err="1"/>
              <a:t>RefGraph</a:t>
            </a:r>
            <a:r>
              <a:rPr lang="en-US" altLang="zh-CN" dirty="0"/>
              <a:t>-GC</a:t>
            </a:r>
            <a:r>
              <a:rPr lang="zh-CN" altLang="en-US" dirty="0"/>
              <a:t>机制之后时间反而更长了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35119DA-4656-4ED6-A004-89A1F09F72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986" y="134289"/>
            <a:ext cx="6745406" cy="6282276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DF1745D0-7866-40CC-8CA0-40B97CEF3C03}"/>
              </a:ext>
            </a:extLst>
          </p:cNvPr>
          <p:cNvSpPr/>
          <p:nvPr/>
        </p:nvSpPr>
        <p:spPr>
          <a:xfrm>
            <a:off x="7818579" y="2081047"/>
            <a:ext cx="2129462" cy="189974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02904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91CD853A-F72B-4369-B2FB-2CD0CAC2BE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堆内存大小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911A67C-2912-4FD9-AF15-2160F23847A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25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E4D730E-AFE5-42E3-864A-BB2963E00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Collecting Cyclic Garbage across Foreign Function Interfaces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0372C4E9-E53A-45B5-8DB6-2D63E0EB737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2" y="993589"/>
            <a:ext cx="4786392" cy="5362764"/>
          </a:xfrm>
        </p:spPr>
        <p:txBody>
          <a:bodyPr/>
          <a:lstStyle/>
          <a:p>
            <a:r>
              <a:rPr lang="zh-CN" altLang="en-US" dirty="0"/>
              <a:t>基本上</a:t>
            </a:r>
            <a:r>
              <a:rPr lang="en-US" altLang="zh-CN" dirty="0"/>
              <a:t>remote reference</a:t>
            </a:r>
            <a:r>
              <a:rPr lang="zh-CN" altLang="en-US" dirty="0"/>
              <a:t>数量减少的样例，堆内存尺寸都减小了</a:t>
            </a:r>
            <a:endParaRPr lang="en-US" altLang="zh-CN" dirty="0"/>
          </a:p>
          <a:p>
            <a:r>
              <a:rPr lang="zh-CN" altLang="en-US" dirty="0">
                <a:solidFill>
                  <a:srgbClr val="FF0000"/>
                </a:solidFill>
              </a:rPr>
              <a:t>前两行效果显著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2066A9F-4D9B-4B34-899C-81A5A6236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392" y="132837"/>
            <a:ext cx="6694413" cy="6223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157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F7128BA4-29D1-4B9C-85AC-72FE6A7924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压缩引用图的尺寸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7247C6B-4C4C-4C75-88DF-8B5995A87F8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26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4C218AC-8104-4488-B9B1-72290F7223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Collecting Cyclic Garbage across Foreign Function Interfaces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内容占位符 4">
                <a:extLst>
                  <a:ext uri="{FF2B5EF4-FFF2-40B4-BE49-F238E27FC236}">
                    <a16:creationId xmlns:a16="http://schemas.microsoft.com/office/drawing/2014/main" id="{EED4FF8D-7AAE-4B60-90D3-1E48DE4FA381}"/>
                  </a:ext>
                </a:extLst>
              </p:cNvPr>
              <p:cNvSpPr>
                <a:spLocks noGrp="1"/>
              </p:cNvSpPr>
              <p:nvPr>
                <p:ph sz="quarter" idx="11"/>
              </p:nvPr>
            </p:nvSpPr>
            <p:spPr>
              <a:xfrm>
                <a:off x="479290" y="993589"/>
                <a:ext cx="9693409" cy="5362764"/>
              </a:xfrm>
            </p:spPr>
            <p:txBody>
              <a:bodyPr/>
              <a:lstStyle/>
              <a:p>
                <a:r>
                  <a:rPr lang="zh-CN" altLang="en-US" dirty="0"/>
                  <a:t>压缩引用图的规模在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zh-CN" altLang="en-US" dirty="0"/>
                  <a:t>量级</a:t>
                </a:r>
                <a:endParaRPr lang="en-US" altLang="zh-CN" dirty="0"/>
              </a:p>
              <a:p>
                <a:r>
                  <a:rPr lang="zh-CN" altLang="en-US" dirty="0"/>
                  <a:t>尺寸最多占</a:t>
                </a:r>
                <a:r>
                  <a:rPr lang="en-US" altLang="zh-CN" dirty="0"/>
                  <a:t>Ruby</a:t>
                </a:r>
                <a:r>
                  <a:rPr lang="zh-CN" altLang="en-US" dirty="0"/>
                  <a:t>侧的堆内存的</a:t>
                </a:r>
                <a:r>
                  <a:rPr lang="en-US" altLang="zh-CN" dirty="0"/>
                  <a:t>4%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5" name="内容占位符 4">
                <a:extLst>
                  <a:ext uri="{FF2B5EF4-FFF2-40B4-BE49-F238E27FC236}">
                    <a16:creationId xmlns:a16="http://schemas.microsoft.com/office/drawing/2014/main" id="{EED4FF8D-7AAE-4B60-90D3-1E48DE4FA38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xfrm>
                <a:off x="479290" y="993589"/>
                <a:ext cx="9693409" cy="5362764"/>
              </a:xfrm>
              <a:blipFill>
                <a:blip r:embed="rId2"/>
                <a:stretch>
                  <a:fillRect l="-1132" t="-4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>
            <a:extLst>
              <a:ext uri="{FF2B5EF4-FFF2-40B4-BE49-F238E27FC236}">
                <a16:creationId xmlns:a16="http://schemas.microsoft.com/office/drawing/2014/main" id="{F0E7B185-CB84-4879-A6F6-CE88312B1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300" y="2200510"/>
            <a:ext cx="8153400" cy="405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9889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BFA262F5-CD4C-D825-17B0-E8EAD9B70C70}"/>
              </a:ext>
            </a:extLst>
          </p:cNvPr>
          <p:cNvGrpSpPr/>
          <p:nvPr/>
        </p:nvGrpSpPr>
        <p:grpSpPr>
          <a:xfrm>
            <a:off x="5817708" y="2114982"/>
            <a:ext cx="556580" cy="2985137"/>
            <a:chOff x="5369904" y="1766662"/>
            <a:chExt cx="509368" cy="2731917"/>
          </a:xfrm>
        </p:grpSpPr>
        <p:sp>
          <p:nvSpPr>
            <p:cNvPr id="16" name="图形 11">
              <a:extLst>
                <a:ext uri="{FF2B5EF4-FFF2-40B4-BE49-F238E27FC236}">
                  <a16:creationId xmlns:a16="http://schemas.microsoft.com/office/drawing/2014/main" id="{BFF59033-5DA9-CA66-1F64-9E5489BB84E4}"/>
                </a:ext>
              </a:extLst>
            </p:cNvPr>
            <p:cNvSpPr>
              <a:spLocks/>
            </p:cNvSpPr>
            <p:nvPr/>
          </p:nvSpPr>
          <p:spPr>
            <a:xfrm>
              <a:off x="5369905" y="3922579"/>
              <a:ext cx="509367" cy="57600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solidFill>
              <a:srgbClr val="4373CC"/>
            </a:solidFill>
            <a:ln w="635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0" dist="63500" dir="5400000" algn="t" rotWithShape="0">
                <a:schemeClr val="tx1">
                  <a:alpha val="5000"/>
                </a:schemeClr>
              </a:out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0"/>
                </a:spcBef>
                <a:buClr>
                  <a:srgbClr val="FFCC00"/>
                </a:buClr>
                <a:buSzPct val="80000"/>
              </a:pPr>
              <a:endParaRPr lang="en-US" altLang="zh-CN" sz="28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7" name="图形 2">
              <a:extLst>
                <a:ext uri="{FF2B5EF4-FFF2-40B4-BE49-F238E27FC236}">
                  <a16:creationId xmlns:a16="http://schemas.microsoft.com/office/drawing/2014/main" id="{8E3D94CD-C362-E2B5-B492-9D652AEDD851}"/>
                </a:ext>
              </a:extLst>
            </p:cNvPr>
            <p:cNvSpPr/>
            <p:nvPr/>
          </p:nvSpPr>
          <p:spPr>
            <a:xfrm>
              <a:off x="5537387" y="4099767"/>
              <a:ext cx="174402" cy="240436"/>
            </a:xfrm>
            <a:custGeom>
              <a:avLst/>
              <a:gdLst>
                <a:gd name="connsiteX0" fmla="*/ 219561 w 257299"/>
                <a:gd name="connsiteY0" fmla="*/ 37696 h 354722"/>
                <a:gd name="connsiteX1" fmla="*/ 128545 w 257299"/>
                <a:gd name="connsiteY1" fmla="*/ 0 h 354722"/>
                <a:gd name="connsiteX2" fmla="*/ 0 w 257299"/>
                <a:gd name="connsiteY2" fmla="*/ 128754 h 354722"/>
                <a:gd name="connsiteX3" fmla="*/ 63456 w 257299"/>
                <a:gd name="connsiteY3" fmla="*/ 239665 h 354722"/>
                <a:gd name="connsiteX4" fmla="*/ 63456 w 257299"/>
                <a:gd name="connsiteY4" fmla="*/ 317404 h 354722"/>
                <a:gd name="connsiteX5" fmla="*/ 99895 w 257299"/>
                <a:gd name="connsiteY5" fmla="*/ 354723 h 354722"/>
                <a:gd name="connsiteX6" fmla="*/ 157361 w 257299"/>
                <a:gd name="connsiteY6" fmla="*/ 354723 h 354722"/>
                <a:gd name="connsiteX7" fmla="*/ 194178 w 257299"/>
                <a:gd name="connsiteY7" fmla="*/ 317404 h 354722"/>
                <a:gd name="connsiteX8" fmla="*/ 194178 w 257299"/>
                <a:gd name="connsiteY8" fmla="*/ 239581 h 354722"/>
                <a:gd name="connsiteX9" fmla="*/ 257299 w 257299"/>
                <a:gd name="connsiteY9" fmla="*/ 128712 h 354722"/>
                <a:gd name="connsiteX10" fmla="*/ 219561 w 257299"/>
                <a:gd name="connsiteY10" fmla="*/ 37696 h 354722"/>
                <a:gd name="connsiteX11" fmla="*/ 157403 w 257299"/>
                <a:gd name="connsiteY11" fmla="*/ 326869 h 354722"/>
                <a:gd name="connsiteX12" fmla="*/ 99979 w 257299"/>
                <a:gd name="connsiteY12" fmla="*/ 326869 h 354722"/>
                <a:gd name="connsiteX13" fmla="*/ 91183 w 257299"/>
                <a:gd name="connsiteY13" fmla="*/ 317404 h 354722"/>
                <a:gd name="connsiteX14" fmla="*/ 91183 w 257299"/>
                <a:gd name="connsiteY14" fmla="*/ 295037 h 354722"/>
                <a:gd name="connsiteX15" fmla="*/ 166618 w 257299"/>
                <a:gd name="connsiteY15" fmla="*/ 295037 h 354722"/>
                <a:gd name="connsiteX16" fmla="*/ 166618 w 257299"/>
                <a:gd name="connsiteY16" fmla="*/ 317404 h 354722"/>
                <a:gd name="connsiteX17" fmla="*/ 157403 w 257299"/>
                <a:gd name="connsiteY17" fmla="*/ 326869 h 354722"/>
                <a:gd name="connsiteX18" fmla="*/ 174115 w 257299"/>
                <a:gd name="connsiteY18" fmla="*/ 218932 h 354722"/>
                <a:gd name="connsiteX19" fmla="*/ 166576 w 257299"/>
                <a:gd name="connsiteY19" fmla="*/ 231330 h 354722"/>
                <a:gd name="connsiteX20" fmla="*/ 166576 w 257299"/>
                <a:gd name="connsiteY20" fmla="*/ 267351 h 354722"/>
                <a:gd name="connsiteX21" fmla="*/ 143121 w 257299"/>
                <a:gd name="connsiteY21" fmla="*/ 267351 h 354722"/>
                <a:gd name="connsiteX22" fmla="*/ 143121 w 257299"/>
                <a:gd name="connsiteY22" fmla="*/ 178723 h 354722"/>
                <a:gd name="connsiteX23" fmla="*/ 176670 w 257299"/>
                <a:gd name="connsiteY23" fmla="*/ 178723 h 354722"/>
                <a:gd name="connsiteX24" fmla="*/ 190534 w 257299"/>
                <a:gd name="connsiteY24" fmla="*/ 164901 h 354722"/>
                <a:gd name="connsiteX25" fmla="*/ 176670 w 257299"/>
                <a:gd name="connsiteY25" fmla="*/ 151079 h 354722"/>
                <a:gd name="connsiteX26" fmla="*/ 81173 w 257299"/>
                <a:gd name="connsiteY26" fmla="*/ 151079 h 354722"/>
                <a:gd name="connsiteX27" fmla="*/ 67309 w 257299"/>
                <a:gd name="connsiteY27" fmla="*/ 164901 h 354722"/>
                <a:gd name="connsiteX28" fmla="*/ 81173 w 257299"/>
                <a:gd name="connsiteY28" fmla="*/ 178723 h 354722"/>
                <a:gd name="connsiteX29" fmla="*/ 115267 w 257299"/>
                <a:gd name="connsiteY29" fmla="*/ 178723 h 354722"/>
                <a:gd name="connsiteX30" fmla="*/ 115267 w 257299"/>
                <a:gd name="connsiteY30" fmla="*/ 267351 h 354722"/>
                <a:gd name="connsiteX31" fmla="*/ 91183 w 257299"/>
                <a:gd name="connsiteY31" fmla="*/ 267351 h 354722"/>
                <a:gd name="connsiteX32" fmla="*/ 91183 w 257299"/>
                <a:gd name="connsiteY32" fmla="*/ 231372 h 354722"/>
                <a:gd name="connsiteX33" fmla="*/ 83351 w 257299"/>
                <a:gd name="connsiteY33" fmla="*/ 218974 h 354722"/>
                <a:gd name="connsiteX34" fmla="*/ 27644 w 257299"/>
                <a:gd name="connsiteY34" fmla="*/ 128712 h 354722"/>
                <a:gd name="connsiteX35" fmla="*/ 128629 w 257299"/>
                <a:gd name="connsiteY35" fmla="*/ 27644 h 354722"/>
                <a:gd name="connsiteX36" fmla="*/ 229697 w 257299"/>
                <a:gd name="connsiteY36" fmla="*/ 128712 h 354722"/>
                <a:gd name="connsiteX37" fmla="*/ 174115 w 257299"/>
                <a:gd name="connsiteY37" fmla="*/ 218932 h 354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57299" h="354722">
                  <a:moveTo>
                    <a:pt x="219561" y="37696"/>
                  </a:moveTo>
                  <a:cubicBezTo>
                    <a:pt x="195267" y="13361"/>
                    <a:pt x="162932" y="0"/>
                    <a:pt x="128545" y="0"/>
                  </a:cubicBezTo>
                  <a:cubicBezTo>
                    <a:pt x="57591" y="0"/>
                    <a:pt x="0" y="57759"/>
                    <a:pt x="0" y="128754"/>
                  </a:cubicBezTo>
                  <a:cubicBezTo>
                    <a:pt x="0" y="175037"/>
                    <a:pt x="23874" y="216754"/>
                    <a:pt x="63456" y="239665"/>
                  </a:cubicBezTo>
                  <a:lnTo>
                    <a:pt x="63456" y="317404"/>
                  </a:lnTo>
                  <a:cubicBezTo>
                    <a:pt x="63456" y="338011"/>
                    <a:pt x="79623" y="354723"/>
                    <a:pt x="99895" y="354723"/>
                  </a:cubicBezTo>
                  <a:lnTo>
                    <a:pt x="157361" y="354723"/>
                  </a:lnTo>
                  <a:cubicBezTo>
                    <a:pt x="177508" y="354723"/>
                    <a:pt x="194178" y="337969"/>
                    <a:pt x="194178" y="317404"/>
                  </a:cubicBezTo>
                  <a:lnTo>
                    <a:pt x="194178" y="239581"/>
                  </a:lnTo>
                  <a:cubicBezTo>
                    <a:pt x="233592" y="216670"/>
                    <a:pt x="257299" y="174953"/>
                    <a:pt x="257299" y="128712"/>
                  </a:cubicBezTo>
                  <a:cubicBezTo>
                    <a:pt x="257383" y="94325"/>
                    <a:pt x="243896" y="62031"/>
                    <a:pt x="219561" y="37696"/>
                  </a:cubicBezTo>
                  <a:close/>
                  <a:moveTo>
                    <a:pt x="157403" y="326869"/>
                  </a:moveTo>
                  <a:lnTo>
                    <a:pt x="99979" y="326869"/>
                  </a:lnTo>
                  <a:cubicBezTo>
                    <a:pt x="95037" y="326869"/>
                    <a:pt x="91183" y="322639"/>
                    <a:pt x="91183" y="317404"/>
                  </a:cubicBezTo>
                  <a:lnTo>
                    <a:pt x="91183" y="295037"/>
                  </a:lnTo>
                  <a:lnTo>
                    <a:pt x="166618" y="295037"/>
                  </a:lnTo>
                  <a:lnTo>
                    <a:pt x="166618" y="317404"/>
                  </a:lnTo>
                  <a:cubicBezTo>
                    <a:pt x="166576" y="322639"/>
                    <a:pt x="162220" y="326869"/>
                    <a:pt x="157403" y="326869"/>
                  </a:cubicBezTo>
                  <a:close/>
                  <a:moveTo>
                    <a:pt x="174115" y="218932"/>
                  </a:moveTo>
                  <a:cubicBezTo>
                    <a:pt x="169424" y="221278"/>
                    <a:pt x="166576" y="226094"/>
                    <a:pt x="166576" y="231330"/>
                  </a:cubicBezTo>
                  <a:lnTo>
                    <a:pt x="166576" y="267351"/>
                  </a:lnTo>
                  <a:lnTo>
                    <a:pt x="143121" y="267351"/>
                  </a:lnTo>
                  <a:lnTo>
                    <a:pt x="143121" y="178723"/>
                  </a:lnTo>
                  <a:lnTo>
                    <a:pt x="176670" y="178723"/>
                  </a:lnTo>
                  <a:cubicBezTo>
                    <a:pt x="184335" y="178723"/>
                    <a:pt x="190534" y="172524"/>
                    <a:pt x="190534" y="164901"/>
                  </a:cubicBezTo>
                  <a:cubicBezTo>
                    <a:pt x="190534" y="157278"/>
                    <a:pt x="184335" y="151079"/>
                    <a:pt x="176670" y="151079"/>
                  </a:cubicBezTo>
                  <a:lnTo>
                    <a:pt x="81173" y="151079"/>
                  </a:lnTo>
                  <a:cubicBezTo>
                    <a:pt x="73508" y="151079"/>
                    <a:pt x="67309" y="157278"/>
                    <a:pt x="67309" y="164901"/>
                  </a:cubicBezTo>
                  <a:cubicBezTo>
                    <a:pt x="67309" y="172524"/>
                    <a:pt x="73508" y="178723"/>
                    <a:pt x="81173" y="178723"/>
                  </a:cubicBezTo>
                  <a:lnTo>
                    <a:pt x="115267" y="178723"/>
                  </a:lnTo>
                  <a:lnTo>
                    <a:pt x="115267" y="267351"/>
                  </a:lnTo>
                  <a:lnTo>
                    <a:pt x="91183" y="267351"/>
                  </a:lnTo>
                  <a:lnTo>
                    <a:pt x="91183" y="231372"/>
                  </a:lnTo>
                  <a:cubicBezTo>
                    <a:pt x="91183" y="226094"/>
                    <a:pt x="88042" y="221320"/>
                    <a:pt x="83351" y="218974"/>
                  </a:cubicBezTo>
                  <a:cubicBezTo>
                    <a:pt x="49047" y="201927"/>
                    <a:pt x="27644" y="167330"/>
                    <a:pt x="27644" y="128712"/>
                  </a:cubicBezTo>
                  <a:cubicBezTo>
                    <a:pt x="27644" y="73005"/>
                    <a:pt x="72921" y="27644"/>
                    <a:pt x="128629" y="27644"/>
                  </a:cubicBezTo>
                  <a:cubicBezTo>
                    <a:pt x="184335" y="27644"/>
                    <a:pt x="229697" y="72964"/>
                    <a:pt x="229697" y="128712"/>
                  </a:cubicBezTo>
                  <a:cubicBezTo>
                    <a:pt x="229655" y="167330"/>
                    <a:pt x="208419" y="201885"/>
                    <a:pt x="174115" y="218932"/>
                  </a:cubicBezTo>
                  <a:close/>
                </a:path>
              </a:pathLst>
            </a:custGeom>
            <a:solidFill>
              <a:schemeClr val="bg1"/>
            </a:solidFill>
            <a:ln w="40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2800"/>
            </a:p>
          </p:txBody>
        </p:sp>
        <p:sp>
          <p:nvSpPr>
            <p:cNvPr id="20" name="图形 11">
              <a:extLst>
                <a:ext uri="{FF2B5EF4-FFF2-40B4-BE49-F238E27FC236}">
                  <a16:creationId xmlns:a16="http://schemas.microsoft.com/office/drawing/2014/main" id="{371725D8-DEF2-01B8-90C8-335D2058A621}"/>
                </a:ext>
              </a:extLst>
            </p:cNvPr>
            <p:cNvSpPr>
              <a:spLocks/>
            </p:cNvSpPr>
            <p:nvPr/>
          </p:nvSpPr>
          <p:spPr>
            <a:xfrm>
              <a:off x="5369904" y="2485301"/>
              <a:ext cx="509367" cy="57600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noFill/>
            <a:ln w="635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0" dist="63500" dir="5400000" algn="t" rotWithShape="0">
                <a:schemeClr val="tx1">
                  <a:alpha val="5000"/>
                </a:schemeClr>
              </a:out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0"/>
                </a:spcBef>
                <a:buClr>
                  <a:srgbClr val="FFCC00"/>
                </a:buClr>
                <a:buSzPct val="80000"/>
              </a:pPr>
              <a:endParaRPr lang="en-US" altLang="zh-CN" sz="28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1" name="任意多边形: 形状 37">
              <a:extLst>
                <a:ext uri="{FF2B5EF4-FFF2-40B4-BE49-F238E27FC236}">
                  <a16:creationId xmlns:a16="http://schemas.microsoft.com/office/drawing/2014/main" id="{5CF62FA6-261F-0D7B-0554-37D92AE21DEB}"/>
                </a:ext>
              </a:extLst>
            </p:cNvPr>
            <p:cNvSpPr/>
            <p:nvPr/>
          </p:nvSpPr>
          <p:spPr>
            <a:xfrm>
              <a:off x="5491854" y="2654517"/>
              <a:ext cx="265466" cy="265463"/>
            </a:xfrm>
            <a:custGeom>
              <a:avLst/>
              <a:gdLst>
                <a:gd name="connsiteX0" fmla="*/ 184040 w 366717"/>
                <a:gd name="connsiteY0" fmla="*/ 157687 h 366713"/>
                <a:gd name="connsiteX1" fmla="*/ 157961 w 366717"/>
                <a:gd name="connsiteY1" fmla="*/ 183766 h 366713"/>
                <a:gd name="connsiteX2" fmla="*/ 184040 w 366717"/>
                <a:gd name="connsiteY2" fmla="*/ 209845 h 366713"/>
                <a:gd name="connsiteX3" fmla="*/ 210119 w 366717"/>
                <a:gd name="connsiteY3" fmla="*/ 183766 h 366713"/>
                <a:gd name="connsiteX4" fmla="*/ 184040 w 366717"/>
                <a:gd name="connsiteY4" fmla="*/ 157687 h 366713"/>
                <a:gd name="connsiteX5" fmla="*/ 184040 w 366717"/>
                <a:gd name="connsiteY5" fmla="*/ 131497 h 366713"/>
                <a:gd name="connsiteX6" fmla="*/ 236313 w 366717"/>
                <a:gd name="connsiteY6" fmla="*/ 183770 h 366713"/>
                <a:gd name="connsiteX7" fmla="*/ 184040 w 366717"/>
                <a:gd name="connsiteY7" fmla="*/ 236043 h 366713"/>
                <a:gd name="connsiteX8" fmla="*/ 131767 w 366717"/>
                <a:gd name="connsiteY8" fmla="*/ 183770 h 366713"/>
                <a:gd name="connsiteX9" fmla="*/ 184040 w 366717"/>
                <a:gd name="connsiteY9" fmla="*/ 131497 h 366713"/>
                <a:gd name="connsiteX10" fmla="*/ 196449 w 366717"/>
                <a:gd name="connsiteY10" fmla="*/ 63651 h 366713"/>
                <a:gd name="connsiteX11" fmla="*/ 196449 w 366717"/>
                <a:gd name="connsiteY11" fmla="*/ 95828 h 366713"/>
                <a:gd name="connsiteX12" fmla="*/ 192168 w 366717"/>
                <a:gd name="connsiteY12" fmla="*/ 99692 h 366713"/>
                <a:gd name="connsiteX13" fmla="*/ 174606 w 366717"/>
                <a:gd name="connsiteY13" fmla="*/ 99827 h 366713"/>
                <a:gd name="connsiteX14" fmla="*/ 170259 w 366717"/>
                <a:gd name="connsiteY14" fmla="*/ 95967 h 366713"/>
                <a:gd name="connsiteX15" fmla="*/ 170259 w 366717"/>
                <a:gd name="connsiteY15" fmla="*/ 63802 h 366713"/>
                <a:gd name="connsiteX16" fmla="*/ 64040 w 366717"/>
                <a:gd name="connsiteY16" fmla="*/ 170263 h 366713"/>
                <a:gd name="connsiteX17" fmla="*/ 96205 w 366717"/>
                <a:gd name="connsiteY17" fmla="*/ 170263 h 366713"/>
                <a:gd name="connsiteX18" fmla="*/ 100064 w 366717"/>
                <a:gd name="connsiteY18" fmla="*/ 174602 h 366713"/>
                <a:gd name="connsiteX19" fmla="*/ 99565 w 366717"/>
                <a:gd name="connsiteY19" fmla="*/ 183770 h 366713"/>
                <a:gd name="connsiteX20" fmla="*/ 99982 w 366717"/>
                <a:gd name="connsiteY20" fmla="*/ 192168 h 366713"/>
                <a:gd name="connsiteX21" fmla="*/ 96119 w 366717"/>
                <a:gd name="connsiteY21" fmla="*/ 196457 h 366713"/>
                <a:gd name="connsiteX22" fmla="*/ 63950 w 366717"/>
                <a:gd name="connsiteY22" fmla="*/ 196457 h 366713"/>
                <a:gd name="connsiteX23" fmla="*/ 170263 w 366717"/>
                <a:gd name="connsiteY23" fmla="*/ 303741 h 366713"/>
                <a:gd name="connsiteX24" fmla="*/ 170263 w 366717"/>
                <a:gd name="connsiteY24" fmla="*/ 271576 h 366713"/>
                <a:gd name="connsiteX25" fmla="*/ 174610 w 366717"/>
                <a:gd name="connsiteY25" fmla="*/ 267717 h 366713"/>
                <a:gd name="connsiteX26" fmla="*/ 192172 w 366717"/>
                <a:gd name="connsiteY26" fmla="*/ 267852 h 366713"/>
                <a:gd name="connsiteX27" fmla="*/ 196453 w 366717"/>
                <a:gd name="connsiteY27" fmla="*/ 271715 h 366713"/>
                <a:gd name="connsiteX28" fmla="*/ 196453 w 366717"/>
                <a:gd name="connsiteY28" fmla="*/ 303893 h 366713"/>
                <a:gd name="connsiteX29" fmla="*/ 304130 w 366717"/>
                <a:gd name="connsiteY29" fmla="*/ 196461 h 366713"/>
                <a:gd name="connsiteX30" fmla="*/ 271961 w 366717"/>
                <a:gd name="connsiteY30" fmla="*/ 196461 h 366713"/>
                <a:gd name="connsiteX31" fmla="*/ 268097 w 366717"/>
                <a:gd name="connsiteY31" fmla="*/ 192172 h 366713"/>
                <a:gd name="connsiteX32" fmla="*/ 268515 w 366717"/>
                <a:gd name="connsiteY32" fmla="*/ 183774 h 366713"/>
                <a:gd name="connsiteX33" fmla="*/ 268015 w 366717"/>
                <a:gd name="connsiteY33" fmla="*/ 174606 h 366713"/>
                <a:gd name="connsiteX34" fmla="*/ 271875 w 366717"/>
                <a:gd name="connsiteY34" fmla="*/ 170268 h 366713"/>
                <a:gd name="connsiteX35" fmla="*/ 304036 w 366717"/>
                <a:gd name="connsiteY35" fmla="*/ 170268 h 366713"/>
                <a:gd name="connsiteX36" fmla="*/ 196449 w 366717"/>
                <a:gd name="connsiteY36" fmla="*/ 63651 h 366713"/>
                <a:gd name="connsiteX37" fmla="*/ 174148 w 366717"/>
                <a:gd name="connsiteY37" fmla="*/ 0 h 366713"/>
                <a:gd name="connsiteX38" fmla="*/ 192565 w 366717"/>
                <a:gd name="connsiteY38" fmla="*/ 0 h 366713"/>
                <a:gd name="connsiteX39" fmla="*/ 196453 w 366717"/>
                <a:gd name="connsiteY39" fmla="*/ 3888 h 366713"/>
                <a:gd name="connsiteX40" fmla="*/ 196453 w 366717"/>
                <a:gd name="connsiteY40" fmla="*/ 37334 h 366713"/>
                <a:gd name="connsiteX41" fmla="*/ 241244 w 366717"/>
                <a:gd name="connsiteY41" fmla="*/ 48364 h 366713"/>
                <a:gd name="connsiteX42" fmla="*/ 287951 w 366717"/>
                <a:gd name="connsiteY42" fmla="*/ 79854 h 366713"/>
                <a:gd name="connsiteX43" fmla="*/ 319441 w 366717"/>
                <a:gd name="connsiteY43" fmla="*/ 126561 h 366713"/>
                <a:gd name="connsiteX44" fmla="*/ 330377 w 366717"/>
                <a:gd name="connsiteY44" fmla="*/ 170259 h 366713"/>
                <a:gd name="connsiteX45" fmla="*/ 362828 w 366717"/>
                <a:gd name="connsiteY45" fmla="*/ 170259 h 366713"/>
                <a:gd name="connsiteX46" fmla="*/ 366717 w 366717"/>
                <a:gd name="connsiteY46" fmla="*/ 174148 h 366713"/>
                <a:gd name="connsiteX47" fmla="*/ 366717 w 366717"/>
                <a:gd name="connsiteY47" fmla="*/ 192565 h 366713"/>
                <a:gd name="connsiteX48" fmla="*/ 362828 w 366717"/>
                <a:gd name="connsiteY48" fmla="*/ 196453 h 366713"/>
                <a:gd name="connsiteX49" fmla="*/ 330446 w 366717"/>
                <a:gd name="connsiteY49" fmla="*/ 196453 h 366713"/>
                <a:gd name="connsiteX50" fmla="*/ 319441 w 366717"/>
                <a:gd name="connsiteY50" fmla="*/ 240970 h 366713"/>
                <a:gd name="connsiteX51" fmla="*/ 287951 w 366717"/>
                <a:gd name="connsiteY51" fmla="*/ 287677 h 366713"/>
                <a:gd name="connsiteX52" fmla="*/ 241244 w 366717"/>
                <a:gd name="connsiteY52" fmla="*/ 319167 h 366713"/>
                <a:gd name="connsiteX53" fmla="*/ 196453 w 366717"/>
                <a:gd name="connsiteY53" fmla="*/ 330197 h 366713"/>
                <a:gd name="connsiteX54" fmla="*/ 196453 w 366717"/>
                <a:gd name="connsiteY54" fmla="*/ 362824 h 366713"/>
                <a:gd name="connsiteX55" fmla="*/ 192565 w 366717"/>
                <a:gd name="connsiteY55" fmla="*/ 366713 h 366713"/>
                <a:gd name="connsiteX56" fmla="*/ 174148 w 366717"/>
                <a:gd name="connsiteY56" fmla="*/ 366713 h 366713"/>
                <a:gd name="connsiteX57" fmla="*/ 170259 w 366717"/>
                <a:gd name="connsiteY57" fmla="*/ 362824 h 366713"/>
                <a:gd name="connsiteX58" fmla="*/ 170259 w 366717"/>
                <a:gd name="connsiteY58" fmla="*/ 330078 h 366713"/>
                <a:gd name="connsiteX59" fmla="*/ 126835 w 366717"/>
                <a:gd name="connsiteY59" fmla="*/ 319167 h 366713"/>
                <a:gd name="connsiteX60" fmla="*/ 80128 w 366717"/>
                <a:gd name="connsiteY60" fmla="*/ 287677 h 366713"/>
                <a:gd name="connsiteX61" fmla="*/ 48639 w 366717"/>
                <a:gd name="connsiteY61" fmla="*/ 240970 h 366713"/>
                <a:gd name="connsiteX62" fmla="*/ 37633 w 366717"/>
                <a:gd name="connsiteY62" fmla="*/ 196453 h 366713"/>
                <a:gd name="connsiteX63" fmla="*/ 3888 w 366717"/>
                <a:gd name="connsiteY63" fmla="*/ 196453 h 366713"/>
                <a:gd name="connsiteX64" fmla="*/ 0 w 366717"/>
                <a:gd name="connsiteY64" fmla="*/ 192565 h 366713"/>
                <a:gd name="connsiteX65" fmla="*/ 0 w 366717"/>
                <a:gd name="connsiteY65" fmla="*/ 174148 h 366713"/>
                <a:gd name="connsiteX66" fmla="*/ 3888 w 366717"/>
                <a:gd name="connsiteY66" fmla="*/ 170259 h 366713"/>
                <a:gd name="connsiteX67" fmla="*/ 37703 w 366717"/>
                <a:gd name="connsiteY67" fmla="*/ 170259 h 366713"/>
                <a:gd name="connsiteX68" fmla="*/ 48639 w 366717"/>
                <a:gd name="connsiteY68" fmla="*/ 126561 h 366713"/>
                <a:gd name="connsiteX69" fmla="*/ 80128 w 366717"/>
                <a:gd name="connsiteY69" fmla="*/ 79854 h 366713"/>
                <a:gd name="connsiteX70" fmla="*/ 126835 w 366717"/>
                <a:gd name="connsiteY70" fmla="*/ 48364 h 366713"/>
                <a:gd name="connsiteX71" fmla="*/ 170259 w 366717"/>
                <a:gd name="connsiteY71" fmla="*/ 37453 h 366713"/>
                <a:gd name="connsiteX72" fmla="*/ 170259 w 366717"/>
                <a:gd name="connsiteY72" fmla="*/ 3888 h 366713"/>
                <a:gd name="connsiteX73" fmla="*/ 174148 w 366717"/>
                <a:gd name="connsiteY73" fmla="*/ 0 h 366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366717" h="366713">
                  <a:moveTo>
                    <a:pt x="184040" y="157687"/>
                  </a:moveTo>
                  <a:cubicBezTo>
                    <a:pt x="169658" y="157687"/>
                    <a:pt x="157961" y="169388"/>
                    <a:pt x="157961" y="183766"/>
                  </a:cubicBezTo>
                  <a:cubicBezTo>
                    <a:pt x="157961" y="198144"/>
                    <a:pt x="169662" y="209845"/>
                    <a:pt x="184040" y="209845"/>
                  </a:cubicBezTo>
                  <a:cubicBezTo>
                    <a:pt x="198418" y="209845"/>
                    <a:pt x="210119" y="198144"/>
                    <a:pt x="210119" y="183766"/>
                  </a:cubicBezTo>
                  <a:cubicBezTo>
                    <a:pt x="210119" y="169388"/>
                    <a:pt x="198422" y="157687"/>
                    <a:pt x="184040" y="157687"/>
                  </a:cubicBezTo>
                  <a:close/>
                  <a:moveTo>
                    <a:pt x="184040" y="131497"/>
                  </a:moveTo>
                  <a:cubicBezTo>
                    <a:pt x="212861" y="131497"/>
                    <a:pt x="236313" y="154949"/>
                    <a:pt x="236313" y="183770"/>
                  </a:cubicBezTo>
                  <a:cubicBezTo>
                    <a:pt x="236313" y="212591"/>
                    <a:pt x="212865" y="236043"/>
                    <a:pt x="184040" y="236043"/>
                  </a:cubicBezTo>
                  <a:cubicBezTo>
                    <a:pt x="155214" y="236043"/>
                    <a:pt x="131767" y="212591"/>
                    <a:pt x="131767" y="183770"/>
                  </a:cubicBezTo>
                  <a:cubicBezTo>
                    <a:pt x="131767" y="154949"/>
                    <a:pt x="155219" y="131497"/>
                    <a:pt x="184040" y="131497"/>
                  </a:cubicBezTo>
                  <a:close/>
                  <a:moveTo>
                    <a:pt x="196449" y="63651"/>
                  </a:moveTo>
                  <a:lnTo>
                    <a:pt x="196449" y="95828"/>
                  </a:lnTo>
                  <a:cubicBezTo>
                    <a:pt x="196449" y="98128"/>
                    <a:pt x="194460" y="99913"/>
                    <a:pt x="192168" y="99692"/>
                  </a:cubicBezTo>
                  <a:cubicBezTo>
                    <a:pt x="186325" y="99126"/>
                    <a:pt x="180439" y="99172"/>
                    <a:pt x="174606" y="99827"/>
                  </a:cubicBezTo>
                  <a:cubicBezTo>
                    <a:pt x="172293" y="100085"/>
                    <a:pt x="170259" y="98296"/>
                    <a:pt x="170259" y="95967"/>
                  </a:cubicBezTo>
                  <a:lnTo>
                    <a:pt x="170259" y="63802"/>
                  </a:lnTo>
                  <a:cubicBezTo>
                    <a:pt x="114573" y="70154"/>
                    <a:pt x="70269" y="114536"/>
                    <a:pt x="64040" y="170263"/>
                  </a:cubicBezTo>
                  <a:lnTo>
                    <a:pt x="96205" y="170263"/>
                  </a:lnTo>
                  <a:cubicBezTo>
                    <a:pt x="98529" y="170263"/>
                    <a:pt x="100318" y="172289"/>
                    <a:pt x="100064" y="174602"/>
                  </a:cubicBezTo>
                  <a:cubicBezTo>
                    <a:pt x="99737" y="177614"/>
                    <a:pt x="99565" y="180671"/>
                    <a:pt x="99565" y="183770"/>
                  </a:cubicBezTo>
                  <a:cubicBezTo>
                    <a:pt x="99565" y="186602"/>
                    <a:pt x="99708" y="189405"/>
                    <a:pt x="99982" y="192168"/>
                  </a:cubicBezTo>
                  <a:cubicBezTo>
                    <a:pt x="100212" y="194464"/>
                    <a:pt x="98423" y="196457"/>
                    <a:pt x="96119" y="196457"/>
                  </a:cubicBezTo>
                  <a:lnTo>
                    <a:pt x="63950" y="196457"/>
                  </a:lnTo>
                  <a:cubicBezTo>
                    <a:pt x="69835" y="252569"/>
                    <a:pt x="114303" y="297356"/>
                    <a:pt x="170263" y="303741"/>
                  </a:cubicBezTo>
                  <a:lnTo>
                    <a:pt x="170263" y="271576"/>
                  </a:lnTo>
                  <a:cubicBezTo>
                    <a:pt x="170263" y="269247"/>
                    <a:pt x="172293" y="267459"/>
                    <a:pt x="174610" y="267717"/>
                  </a:cubicBezTo>
                  <a:cubicBezTo>
                    <a:pt x="180443" y="268372"/>
                    <a:pt x="186329" y="268418"/>
                    <a:pt x="192172" y="267852"/>
                  </a:cubicBezTo>
                  <a:cubicBezTo>
                    <a:pt x="194464" y="267631"/>
                    <a:pt x="196453" y="269411"/>
                    <a:pt x="196453" y="271715"/>
                  </a:cubicBezTo>
                  <a:lnTo>
                    <a:pt x="196453" y="303893"/>
                  </a:lnTo>
                  <a:cubicBezTo>
                    <a:pt x="253060" y="298085"/>
                    <a:pt x="298199" y="253019"/>
                    <a:pt x="304130" y="196461"/>
                  </a:cubicBezTo>
                  <a:lnTo>
                    <a:pt x="271961" y="196461"/>
                  </a:lnTo>
                  <a:cubicBezTo>
                    <a:pt x="269656" y="196461"/>
                    <a:pt x="267868" y="194468"/>
                    <a:pt x="268097" y="192172"/>
                  </a:cubicBezTo>
                  <a:cubicBezTo>
                    <a:pt x="268375" y="189409"/>
                    <a:pt x="268515" y="186606"/>
                    <a:pt x="268515" y="183774"/>
                  </a:cubicBezTo>
                  <a:cubicBezTo>
                    <a:pt x="268515" y="180675"/>
                    <a:pt x="268343" y="177618"/>
                    <a:pt x="268015" y="174606"/>
                  </a:cubicBezTo>
                  <a:cubicBezTo>
                    <a:pt x="267762" y="172293"/>
                    <a:pt x="269550" y="170268"/>
                    <a:pt x="271875" y="170268"/>
                  </a:cubicBezTo>
                  <a:lnTo>
                    <a:pt x="304036" y="170268"/>
                  </a:lnTo>
                  <a:cubicBezTo>
                    <a:pt x="297753" y="114090"/>
                    <a:pt x="252778" y="69430"/>
                    <a:pt x="196449" y="63651"/>
                  </a:cubicBezTo>
                  <a:close/>
                  <a:moveTo>
                    <a:pt x="174148" y="0"/>
                  </a:moveTo>
                  <a:lnTo>
                    <a:pt x="192565" y="0"/>
                  </a:lnTo>
                  <a:cubicBezTo>
                    <a:pt x="194714" y="0"/>
                    <a:pt x="196453" y="1739"/>
                    <a:pt x="196453" y="3888"/>
                  </a:cubicBezTo>
                  <a:lnTo>
                    <a:pt x="196453" y="37334"/>
                  </a:lnTo>
                  <a:cubicBezTo>
                    <a:pt x="211907" y="38619"/>
                    <a:pt x="226928" y="42307"/>
                    <a:pt x="241244" y="48364"/>
                  </a:cubicBezTo>
                  <a:cubicBezTo>
                    <a:pt x="258745" y="55768"/>
                    <a:pt x="274461" y="66364"/>
                    <a:pt x="287951" y="79854"/>
                  </a:cubicBezTo>
                  <a:cubicBezTo>
                    <a:pt x="301445" y="93344"/>
                    <a:pt x="312037" y="109060"/>
                    <a:pt x="319441" y="126561"/>
                  </a:cubicBezTo>
                  <a:cubicBezTo>
                    <a:pt x="325355" y="140542"/>
                    <a:pt x="329010" y="155190"/>
                    <a:pt x="330377" y="170259"/>
                  </a:cubicBezTo>
                  <a:lnTo>
                    <a:pt x="362828" y="170259"/>
                  </a:lnTo>
                  <a:cubicBezTo>
                    <a:pt x="364973" y="170259"/>
                    <a:pt x="366717" y="171999"/>
                    <a:pt x="366717" y="174148"/>
                  </a:cubicBezTo>
                  <a:lnTo>
                    <a:pt x="366717" y="192565"/>
                  </a:lnTo>
                  <a:cubicBezTo>
                    <a:pt x="366717" y="194714"/>
                    <a:pt x="364977" y="196453"/>
                    <a:pt x="362828" y="196453"/>
                  </a:cubicBezTo>
                  <a:lnTo>
                    <a:pt x="330446" y="196453"/>
                  </a:lnTo>
                  <a:cubicBezTo>
                    <a:pt x="329141" y="211809"/>
                    <a:pt x="325461" y="226736"/>
                    <a:pt x="319441" y="240970"/>
                  </a:cubicBezTo>
                  <a:cubicBezTo>
                    <a:pt x="312037" y="258471"/>
                    <a:pt x="301441" y="274187"/>
                    <a:pt x="287951" y="287677"/>
                  </a:cubicBezTo>
                  <a:cubicBezTo>
                    <a:pt x="274461" y="301171"/>
                    <a:pt x="258745" y="311763"/>
                    <a:pt x="241244" y="319167"/>
                  </a:cubicBezTo>
                  <a:cubicBezTo>
                    <a:pt x="226924" y="325224"/>
                    <a:pt x="211907" y="328912"/>
                    <a:pt x="196453" y="330197"/>
                  </a:cubicBezTo>
                  <a:lnTo>
                    <a:pt x="196453" y="362824"/>
                  </a:lnTo>
                  <a:cubicBezTo>
                    <a:pt x="196453" y="364973"/>
                    <a:pt x="194714" y="366713"/>
                    <a:pt x="192565" y="366713"/>
                  </a:cubicBezTo>
                  <a:lnTo>
                    <a:pt x="174148" y="366713"/>
                  </a:lnTo>
                  <a:cubicBezTo>
                    <a:pt x="171999" y="366713"/>
                    <a:pt x="170259" y="364973"/>
                    <a:pt x="170259" y="362824"/>
                  </a:cubicBezTo>
                  <a:lnTo>
                    <a:pt x="170259" y="330078"/>
                  </a:lnTo>
                  <a:cubicBezTo>
                    <a:pt x="155288" y="328691"/>
                    <a:pt x="140730" y="325044"/>
                    <a:pt x="126835" y="319167"/>
                  </a:cubicBezTo>
                  <a:cubicBezTo>
                    <a:pt x="109334" y="311763"/>
                    <a:pt x="93622" y="301167"/>
                    <a:pt x="80128" y="287677"/>
                  </a:cubicBezTo>
                  <a:cubicBezTo>
                    <a:pt x="66634" y="274187"/>
                    <a:pt x="56042" y="258471"/>
                    <a:pt x="48639" y="240970"/>
                  </a:cubicBezTo>
                  <a:cubicBezTo>
                    <a:pt x="42618" y="226736"/>
                    <a:pt x="38939" y="211809"/>
                    <a:pt x="37633" y="196453"/>
                  </a:cubicBezTo>
                  <a:lnTo>
                    <a:pt x="3888" y="196453"/>
                  </a:lnTo>
                  <a:cubicBezTo>
                    <a:pt x="1739" y="196453"/>
                    <a:pt x="0" y="194714"/>
                    <a:pt x="0" y="192565"/>
                  </a:cubicBezTo>
                  <a:lnTo>
                    <a:pt x="0" y="174148"/>
                  </a:lnTo>
                  <a:cubicBezTo>
                    <a:pt x="0" y="171999"/>
                    <a:pt x="1739" y="170259"/>
                    <a:pt x="3888" y="170259"/>
                  </a:cubicBezTo>
                  <a:lnTo>
                    <a:pt x="37703" y="170259"/>
                  </a:lnTo>
                  <a:cubicBezTo>
                    <a:pt x="39070" y="155190"/>
                    <a:pt x="42724" y="140542"/>
                    <a:pt x="48639" y="126561"/>
                  </a:cubicBezTo>
                  <a:cubicBezTo>
                    <a:pt x="56042" y="109060"/>
                    <a:pt x="66639" y="93348"/>
                    <a:pt x="80128" y="79854"/>
                  </a:cubicBezTo>
                  <a:cubicBezTo>
                    <a:pt x="93618" y="66360"/>
                    <a:pt x="109334" y="55768"/>
                    <a:pt x="126835" y="48364"/>
                  </a:cubicBezTo>
                  <a:cubicBezTo>
                    <a:pt x="140730" y="42487"/>
                    <a:pt x="155288" y="38840"/>
                    <a:pt x="170259" y="37453"/>
                  </a:cubicBezTo>
                  <a:lnTo>
                    <a:pt x="170259" y="3888"/>
                  </a:lnTo>
                  <a:cubicBezTo>
                    <a:pt x="170259" y="1739"/>
                    <a:pt x="171999" y="0"/>
                    <a:pt x="174148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409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2800" dirty="0"/>
            </a:p>
          </p:txBody>
        </p:sp>
        <p:sp>
          <p:nvSpPr>
            <p:cNvPr id="22" name="图形 11">
              <a:extLst>
                <a:ext uri="{FF2B5EF4-FFF2-40B4-BE49-F238E27FC236}">
                  <a16:creationId xmlns:a16="http://schemas.microsoft.com/office/drawing/2014/main" id="{F11CAAA3-63F3-758A-7822-FC539F36CD5C}"/>
                </a:ext>
              </a:extLst>
            </p:cNvPr>
            <p:cNvSpPr>
              <a:spLocks/>
            </p:cNvSpPr>
            <p:nvPr/>
          </p:nvSpPr>
          <p:spPr>
            <a:xfrm>
              <a:off x="5369904" y="1766662"/>
              <a:ext cx="509367" cy="57600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solidFill>
              <a:schemeClr val="bg1"/>
            </a:solidFill>
            <a:ln w="635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0" dist="63500" dir="5400000" algn="t" rotWithShape="0">
                <a:schemeClr val="tx1">
                  <a:alpha val="5000"/>
                </a:schemeClr>
              </a:out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Clr>
                  <a:srgbClr val="FFCC00"/>
                </a:buClr>
                <a:buSzPct val="80000"/>
              </a:pPr>
              <a:endParaRPr lang="en-US" altLang="zh-CN" sz="28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3" name="任意多边形: 形状 40">
              <a:extLst>
                <a:ext uri="{FF2B5EF4-FFF2-40B4-BE49-F238E27FC236}">
                  <a16:creationId xmlns:a16="http://schemas.microsoft.com/office/drawing/2014/main" id="{E1ED99E5-FF30-B21A-A055-59859FAAA9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04290" y="1921669"/>
              <a:ext cx="240595" cy="265987"/>
            </a:xfrm>
            <a:custGeom>
              <a:avLst/>
              <a:gdLst>
                <a:gd name="connsiteX0" fmla="*/ 351511 w 379092"/>
                <a:gd name="connsiteY0" fmla="*/ 206420 h 419100"/>
                <a:gd name="connsiteX1" fmla="*/ 370928 w 379092"/>
                <a:gd name="connsiteY1" fmla="*/ 104722 h 419100"/>
                <a:gd name="connsiteX2" fmla="*/ 293473 w 379092"/>
                <a:gd name="connsiteY2" fmla="*/ 69549 h 419100"/>
                <a:gd name="connsiteX3" fmla="*/ 269389 w 379092"/>
                <a:gd name="connsiteY3" fmla="*/ 71247 h 419100"/>
                <a:gd name="connsiteX4" fmla="*/ 189547 w 379092"/>
                <a:gd name="connsiteY4" fmla="*/ 0 h 419100"/>
                <a:gd name="connsiteX5" fmla="*/ 109653 w 379092"/>
                <a:gd name="connsiteY5" fmla="*/ 71247 h 419100"/>
                <a:gd name="connsiteX6" fmla="*/ 85621 w 379092"/>
                <a:gd name="connsiteY6" fmla="*/ 69549 h 419100"/>
                <a:gd name="connsiteX7" fmla="*/ 8167 w 379092"/>
                <a:gd name="connsiteY7" fmla="*/ 104722 h 419100"/>
                <a:gd name="connsiteX8" fmla="*/ 27531 w 379092"/>
                <a:gd name="connsiteY8" fmla="*/ 206420 h 419100"/>
                <a:gd name="connsiteX9" fmla="*/ 29918 w 379092"/>
                <a:gd name="connsiteY9" fmla="*/ 209444 h 419100"/>
                <a:gd name="connsiteX10" fmla="*/ 8167 w 379092"/>
                <a:gd name="connsiteY10" fmla="*/ 314166 h 419100"/>
                <a:gd name="connsiteX11" fmla="*/ 85621 w 379092"/>
                <a:gd name="connsiteY11" fmla="*/ 349338 h 419100"/>
                <a:gd name="connsiteX12" fmla="*/ 109653 w 379092"/>
                <a:gd name="connsiteY12" fmla="*/ 347641 h 419100"/>
                <a:gd name="connsiteX13" fmla="*/ 189547 w 379092"/>
                <a:gd name="connsiteY13" fmla="*/ 419100 h 419100"/>
                <a:gd name="connsiteX14" fmla="*/ 269389 w 379092"/>
                <a:gd name="connsiteY14" fmla="*/ 347853 h 419100"/>
                <a:gd name="connsiteX15" fmla="*/ 293473 w 379092"/>
                <a:gd name="connsiteY15" fmla="*/ 349551 h 419100"/>
                <a:gd name="connsiteX16" fmla="*/ 370928 w 379092"/>
                <a:gd name="connsiteY16" fmla="*/ 314378 h 419100"/>
                <a:gd name="connsiteX17" fmla="*/ 349177 w 379092"/>
                <a:gd name="connsiteY17" fmla="*/ 209656 h 419100"/>
                <a:gd name="connsiteX18" fmla="*/ 351511 w 379092"/>
                <a:gd name="connsiteY18" fmla="*/ 206420 h 419100"/>
                <a:gd name="connsiteX19" fmla="*/ 293473 w 379092"/>
                <a:gd name="connsiteY19" fmla="*/ 90504 h 419100"/>
                <a:gd name="connsiteX20" fmla="*/ 352784 w 379092"/>
                <a:gd name="connsiteY20" fmla="*/ 115173 h 419100"/>
                <a:gd name="connsiteX21" fmla="*/ 335543 w 379092"/>
                <a:gd name="connsiteY21" fmla="*/ 192680 h 419100"/>
                <a:gd name="connsiteX22" fmla="*/ 290396 w 379092"/>
                <a:gd name="connsiteY22" fmla="*/ 151247 h 419100"/>
                <a:gd name="connsiteX23" fmla="*/ 277081 w 379092"/>
                <a:gd name="connsiteY23" fmla="*/ 91353 h 419100"/>
                <a:gd name="connsiteX24" fmla="*/ 293473 w 379092"/>
                <a:gd name="connsiteY24" fmla="*/ 90504 h 419100"/>
                <a:gd name="connsiteX25" fmla="*/ 231457 w 379092"/>
                <a:gd name="connsiteY25" fmla="*/ 282017 h 419100"/>
                <a:gd name="connsiteX26" fmla="*/ 189547 w 379092"/>
                <a:gd name="connsiteY26" fmla="*/ 303237 h 419100"/>
                <a:gd name="connsiteX27" fmla="*/ 147637 w 379092"/>
                <a:gd name="connsiteY27" fmla="*/ 282017 h 419100"/>
                <a:gd name="connsiteX28" fmla="*/ 108486 w 379092"/>
                <a:gd name="connsiteY28" fmla="*/ 256235 h 419100"/>
                <a:gd name="connsiteX29" fmla="*/ 108486 w 379092"/>
                <a:gd name="connsiteY29" fmla="*/ 162653 h 419100"/>
                <a:gd name="connsiteX30" fmla="*/ 189547 w 379092"/>
                <a:gd name="connsiteY30" fmla="*/ 115810 h 419100"/>
                <a:gd name="connsiteX31" fmla="*/ 231457 w 379092"/>
                <a:gd name="connsiteY31" fmla="*/ 137030 h 419100"/>
                <a:gd name="connsiteX32" fmla="*/ 270556 w 379092"/>
                <a:gd name="connsiteY32" fmla="*/ 162653 h 419100"/>
                <a:gd name="connsiteX33" fmla="*/ 273261 w 379092"/>
                <a:gd name="connsiteY33" fmla="*/ 209444 h 419100"/>
                <a:gd name="connsiteX34" fmla="*/ 270556 w 379092"/>
                <a:gd name="connsiteY34" fmla="*/ 256235 h 419100"/>
                <a:gd name="connsiteX35" fmla="*/ 231457 w 379092"/>
                <a:gd name="connsiteY35" fmla="*/ 282017 h 419100"/>
                <a:gd name="connsiteX36" fmla="*/ 266312 w 379092"/>
                <a:gd name="connsiteY36" fmla="*/ 284882 h 419100"/>
                <a:gd name="connsiteX37" fmla="*/ 255702 w 379092"/>
                <a:gd name="connsiteY37" fmla="*/ 324299 h 419100"/>
                <a:gd name="connsiteX38" fmla="*/ 216444 w 379092"/>
                <a:gd name="connsiteY38" fmla="*/ 313689 h 419100"/>
                <a:gd name="connsiteX39" fmla="*/ 241749 w 379092"/>
                <a:gd name="connsiteY39" fmla="*/ 300267 h 419100"/>
                <a:gd name="connsiteX40" fmla="*/ 266312 w 379092"/>
                <a:gd name="connsiteY40" fmla="*/ 284882 h 419100"/>
                <a:gd name="connsiteX41" fmla="*/ 162492 w 379092"/>
                <a:gd name="connsiteY41" fmla="*/ 313582 h 419100"/>
                <a:gd name="connsiteX42" fmla="*/ 123234 w 379092"/>
                <a:gd name="connsiteY42" fmla="*/ 324192 h 419100"/>
                <a:gd name="connsiteX43" fmla="*/ 112624 w 379092"/>
                <a:gd name="connsiteY43" fmla="*/ 284776 h 419100"/>
                <a:gd name="connsiteX44" fmla="*/ 137027 w 379092"/>
                <a:gd name="connsiteY44" fmla="*/ 300054 h 419100"/>
                <a:gd name="connsiteX45" fmla="*/ 162492 w 379092"/>
                <a:gd name="connsiteY45" fmla="*/ 313582 h 419100"/>
                <a:gd name="connsiteX46" fmla="*/ 85834 w 379092"/>
                <a:gd name="connsiteY46" fmla="*/ 238197 h 419100"/>
                <a:gd name="connsiteX47" fmla="*/ 56921 w 379092"/>
                <a:gd name="connsiteY47" fmla="*/ 209444 h 419100"/>
                <a:gd name="connsiteX48" fmla="*/ 85834 w 379092"/>
                <a:gd name="connsiteY48" fmla="*/ 180691 h 419100"/>
                <a:gd name="connsiteX49" fmla="*/ 84825 w 379092"/>
                <a:gd name="connsiteY49" fmla="*/ 209444 h 419100"/>
                <a:gd name="connsiteX50" fmla="*/ 85834 w 379092"/>
                <a:gd name="connsiteY50" fmla="*/ 238197 h 419100"/>
                <a:gd name="connsiteX51" fmla="*/ 112783 w 379092"/>
                <a:gd name="connsiteY51" fmla="*/ 134006 h 419100"/>
                <a:gd name="connsiteX52" fmla="*/ 123393 w 379092"/>
                <a:gd name="connsiteY52" fmla="*/ 94589 h 419100"/>
                <a:gd name="connsiteX53" fmla="*/ 162651 w 379092"/>
                <a:gd name="connsiteY53" fmla="*/ 105199 h 419100"/>
                <a:gd name="connsiteX54" fmla="*/ 137346 w 379092"/>
                <a:gd name="connsiteY54" fmla="*/ 118674 h 419100"/>
                <a:gd name="connsiteX55" fmla="*/ 112783 w 379092"/>
                <a:gd name="connsiteY55" fmla="*/ 134006 h 419100"/>
                <a:gd name="connsiteX56" fmla="*/ 216603 w 379092"/>
                <a:gd name="connsiteY56" fmla="*/ 105305 h 419100"/>
                <a:gd name="connsiteX57" fmla="*/ 255861 w 379092"/>
                <a:gd name="connsiteY57" fmla="*/ 94695 h 419100"/>
                <a:gd name="connsiteX58" fmla="*/ 266471 w 379092"/>
                <a:gd name="connsiteY58" fmla="*/ 134112 h 419100"/>
                <a:gd name="connsiteX59" fmla="*/ 242067 w 379092"/>
                <a:gd name="connsiteY59" fmla="*/ 118886 h 419100"/>
                <a:gd name="connsiteX60" fmla="*/ 216603 w 379092"/>
                <a:gd name="connsiteY60" fmla="*/ 105305 h 419100"/>
                <a:gd name="connsiteX61" fmla="*/ 293261 w 379092"/>
                <a:gd name="connsiteY61" fmla="*/ 180691 h 419100"/>
                <a:gd name="connsiteX62" fmla="*/ 322174 w 379092"/>
                <a:gd name="connsiteY62" fmla="*/ 209444 h 419100"/>
                <a:gd name="connsiteX63" fmla="*/ 293261 w 379092"/>
                <a:gd name="connsiteY63" fmla="*/ 238197 h 419100"/>
                <a:gd name="connsiteX64" fmla="*/ 294269 w 379092"/>
                <a:gd name="connsiteY64" fmla="*/ 209444 h 419100"/>
                <a:gd name="connsiteX65" fmla="*/ 293261 w 379092"/>
                <a:gd name="connsiteY65" fmla="*/ 180691 h 419100"/>
                <a:gd name="connsiteX66" fmla="*/ 189547 w 379092"/>
                <a:gd name="connsiteY66" fmla="*/ 21220 h 419100"/>
                <a:gd name="connsiteX67" fmla="*/ 247903 w 379092"/>
                <a:gd name="connsiteY67" fmla="*/ 75120 h 419100"/>
                <a:gd name="connsiteX68" fmla="*/ 189547 w 379092"/>
                <a:gd name="connsiteY68" fmla="*/ 93422 h 419100"/>
                <a:gd name="connsiteX69" fmla="*/ 131192 w 379092"/>
                <a:gd name="connsiteY69" fmla="*/ 75120 h 419100"/>
                <a:gd name="connsiteX70" fmla="*/ 189547 w 379092"/>
                <a:gd name="connsiteY70" fmla="*/ 21220 h 419100"/>
                <a:gd name="connsiteX71" fmla="*/ 26523 w 379092"/>
                <a:gd name="connsiteY71" fmla="*/ 115173 h 419100"/>
                <a:gd name="connsiteX72" fmla="*/ 85834 w 379092"/>
                <a:gd name="connsiteY72" fmla="*/ 90504 h 419100"/>
                <a:gd name="connsiteX73" fmla="*/ 102226 w 379092"/>
                <a:gd name="connsiteY73" fmla="*/ 91353 h 419100"/>
                <a:gd name="connsiteX74" fmla="*/ 88910 w 379092"/>
                <a:gd name="connsiteY74" fmla="*/ 151247 h 419100"/>
                <a:gd name="connsiteX75" fmla="*/ 43499 w 379092"/>
                <a:gd name="connsiteY75" fmla="*/ 192680 h 419100"/>
                <a:gd name="connsiteX76" fmla="*/ 26523 w 379092"/>
                <a:gd name="connsiteY76" fmla="*/ 115173 h 419100"/>
                <a:gd name="connsiteX77" fmla="*/ 85621 w 379092"/>
                <a:gd name="connsiteY77" fmla="*/ 328383 h 419100"/>
                <a:gd name="connsiteX78" fmla="*/ 26311 w 379092"/>
                <a:gd name="connsiteY78" fmla="*/ 303715 h 419100"/>
                <a:gd name="connsiteX79" fmla="*/ 43658 w 379092"/>
                <a:gd name="connsiteY79" fmla="*/ 226049 h 419100"/>
                <a:gd name="connsiteX80" fmla="*/ 88698 w 379092"/>
                <a:gd name="connsiteY80" fmla="*/ 267694 h 419100"/>
                <a:gd name="connsiteX81" fmla="*/ 102014 w 379092"/>
                <a:gd name="connsiteY81" fmla="*/ 327534 h 419100"/>
                <a:gd name="connsiteX82" fmla="*/ 85621 w 379092"/>
                <a:gd name="connsiteY82" fmla="*/ 328383 h 419100"/>
                <a:gd name="connsiteX83" fmla="*/ 189547 w 379092"/>
                <a:gd name="connsiteY83" fmla="*/ 397880 h 419100"/>
                <a:gd name="connsiteX84" fmla="*/ 131192 w 379092"/>
                <a:gd name="connsiteY84" fmla="*/ 344033 h 419100"/>
                <a:gd name="connsiteX85" fmla="*/ 189547 w 379092"/>
                <a:gd name="connsiteY85" fmla="*/ 325678 h 419100"/>
                <a:gd name="connsiteX86" fmla="*/ 247903 w 379092"/>
                <a:gd name="connsiteY86" fmla="*/ 344033 h 419100"/>
                <a:gd name="connsiteX87" fmla="*/ 189547 w 379092"/>
                <a:gd name="connsiteY87" fmla="*/ 397880 h 419100"/>
                <a:gd name="connsiteX88" fmla="*/ 352784 w 379092"/>
                <a:gd name="connsiteY88" fmla="*/ 303715 h 419100"/>
                <a:gd name="connsiteX89" fmla="*/ 293473 w 379092"/>
                <a:gd name="connsiteY89" fmla="*/ 328383 h 419100"/>
                <a:gd name="connsiteX90" fmla="*/ 277081 w 379092"/>
                <a:gd name="connsiteY90" fmla="*/ 327534 h 419100"/>
                <a:gd name="connsiteX91" fmla="*/ 290396 w 379092"/>
                <a:gd name="connsiteY91" fmla="*/ 267694 h 419100"/>
                <a:gd name="connsiteX92" fmla="*/ 335437 w 379092"/>
                <a:gd name="connsiteY92" fmla="*/ 226049 h 419100"/>
                <a:gd name="connsiteX93" fmla="*/ 352784 w 379092"/>
                <a:gd name="connsiteY93" fmla="*/ 30371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379092" h="419100">
                  <a:moveTo>
                    <a:pt x="351511" y="206420"/>
                  </a:moveTo>
                  <a:cubicBezTo>
                    <a:pt x="379628" y="167799"/>
                    <a:pt x="386524" y="131725"/>
                    <a:pt x="370928" y="104722"/>
                  </a:cubicBezTo>
                  <a:cubicBezTo>
                    <a:pt x="361643" y="88807"/>
                    <a:pt x="340688" y="69549"/>
                    <a:pt x="293473" y="69549"/>
                  </a:cubicBezTo>
                  <a:cubicBezTo>
                    <a:pt x="285418" y="69634"/>
                    <a:pt x="277376" y="70200"/>
                    <a:pt x="269389" y="71247"/>
                  </a:cubicBezTo>
                  <a:cubicBezTo>
                    <a:pt x="250503" y="27162"/>
                    <a:pt x="222280" y="0"/>
                    <a:pt x="189547" y="0"/>
                  </a:cubicBezTo>
                  <a:cubicBezTo>
                    <a:pt x="156815" y="0"/>
                    <a:pt x="128592" y="27162"/>
                    <a:pt x="109653" y="71247"/>
                  </a:cubicBezTo>
                  <a:cubicBezTo>
                    <a:pt x="101684" y="70200"/>
                    <a:pt x="93658" y="69634"/>
                    <a:pt x="85621" y="69549"/>
                  </a:cubicBezTo>
                  <a:cubicBezTo>
                    <a:pt x="38353" y="69549"/>
                    <a:pt x="17398" y="88701"/>
                    <a:pt x="8167" y="104722"/>
                  </a:cubicBezTo>
                  <a:cubicBezTo>
                    <a:pt x="-7430" y="131725"/>
                    <a:pt x="-533" y="167799"/>
                    <a:pt x="27531" y="206420"/>
                  </a:cubicBezTo>
                  <a:cubicBezTo>
                    <a:pt x="28274" y="207428"/>
                    <a:pt x="29122" y="208436"/>
                    <a:pt x="29918" y="209444"/>
                  </a:cubicBezTo>
                  <a:cubicBezTo>
                    <a:pt x="1165" y="247853"/>
                    <a:pt x="-8172" y="285837"/>
                    <a:pt x="8167" y="314166"/>
                  </a:cubicBezTo>
                  <a:cubicBezTo>
                    <a:pt x="17398" y="330081"/>
                    <a:pt x="38353" y="349338"/>
                    <a:pt x="85621" y="349338"/>
                  </a:cubicBezTo>
                  <a:cubicBezTo>
                    <a:pt x="93658" y="349254"/>
                    <a:pt x="101684" y="348687"/>
                    <a:pt x="109653" y="347641"/>
                  </a:cubicBezTo>
                  <a:cubicBezTo>
                    <a:pt x="128592" y="391726"/>
                    <a:pt x="156815" y="419100"/>
                    <a:pt x="189547" y="419100"/>
                  </a:cubicBezTo>
                  <a:cubicBezTo>
                    <a:pt x="222280" y="419100"/>
                    <a:pt x="250503" y="391938"/>
                    <a:pt x="269389" y="347853"/>
                  </a:cubicBezTo>
                  <a:cubicBezTo>
                    <a:pt x="277376" y="348900"/>
                    <a:pt x="285418" y="349466"/>
                    <a:pt x="293473" y="349551"/>
                  </a:cubicBezTo>
                  <a:cubicBezTo>
                    <a:pt x="340688" y="349551"/>
                    <a:pt x="361643" y="330453"/>
                    <a:pt x="370928" y="314378"/>
                  </a:cubicBezTo>
                  <a:cubicBezTo>
                    <a:pt x="387267" y="286049"/>
                    <a:pt x="377877" y="248065"/>
                    <a:pt x="349177" y="209656"/>
                  </a:cubicBezTo>
                  <a:cubicBezTo>
                    <a:pt x="350132" y="208436"/>
                    <a:pt x="350821" y="207428"/>
                    <a:pt x="351511" y="206420"/>
                  </a:cubicBezTo>
                  <a:close/>
                  <a:moveTo>
                    <a:pt x="293473" y="90504"/>
                  </a:moveTo>
                  <a:cubicBezTo>
                    <a:pt x="321696" y="90504"/>
                    <a:pt x="343182" y="98568"/>
                    <a:pt x="352784" y="115173"/>
                  </a:cubicBezTo>
                  <a:cubicBezTo>
                    <a:pt x="364190" y="134908"/>
                    <a:pt x="356710" y="162919"/>
                    <a:pt x="335543" y="192680"/>
                  </a:cubicBezTo>
                  <a:cubicBezTo>
                    <a:pt x="321804" y="177506"/>
                    <a:pt x="306691" y="163636"/>
                    <a:pt x="290396" y="151247"/>
                  </a:cubicBezTo>
                  <a:cubicBezTo>
                    <a:pt x="287784" y="130920"/>
                    <a:pt x="283327" y="110872"/>
                    <a:pt x="277081" y="91353"/>
                  </a:cubicBezTo>
                  <a:cubicBezTo>
                    <a:pt x="282757" y="90823"/>
                    <a:pt x="288222" y="90504"/>
                    <a:pt x="293473" y="90504"/>
                  </a:cubicBezTo>
                  <a:close/>
                  <a:moveTo>
                    <a:pt x="231457" y="282017"/>
                  </a:moveTo>
                  <a:cubicBezTo>
                    <a:pt x="217884" y="289848"/>
                    <a:pt x="203893" y="296932"/>
                    <a:pt x="189547" y="303237"/>
                  </a:cubicBezTo>
                  <a:cubicBezTo>
                    <a:pt x="175197" y="296943"/>
                    <a:pt x="161205" y="289858"/>
                    <a:pt x="147637" y="282017"/>
                  </a:cubicBezTo>
                  <a:cubicBezTo>
                    <a:pt x="134102" y="274184"/>
                    <a:pt x="121029" y="265575"/>
                    <a:pt x="108486" y="256235"/>
                  </a:cubicBezTo>
                  <a:cubicBezTo>
                    <a:pt x="104878" y="225145"/>
                    <a:pt x="104878" y="193743"/>
                    <a:pt x="108486" y="162653"/>
                  </a:cubicBezTo>
                  <a:cubicBezTo>
                    <a:pt x="133590" y="143936"/>
                    <a:pt x="160795" y="128215"/>
                    <a:pt x="189547" y="115810"/>
                  </a:cubicBezTo>
                  <a:cubicBezTo>
                    <a:pt x="203904" y="122092"/>
                    <a:pt x="217896" y="129177"/>
                    <a:pt x="231457" y="137030"/>
                  </a:cubicBezTo>
                  <a:cubicBezTo>
                    <a:pt x="244952" y="144845"/>
                    <a:pt x="258005" y="153399"/>
                    <a:pt x="270556" y="162653"/>
                  </a:cubicBezTo>
                  <a:cubicBezTo>
                    <a:pt x="272338" y="178187"/>
                    <a:pt x="273242" y="193808"/>
                    <a:pt x="273261" y="209444"/>
                  </a:cubicBezTo>
                  <a:cubicBezTo>
                    <a:pt x="273242" y="225079"/>
                    <a:pt x="272338" y="240701"/>
                    <a:pt x="270556" y="256235"/>
                  </a:cubicBezTo>
                  <a:cubicBezTo>
                    <a:pt x="258021" y="265561"/>
                    <a:pt x="244967" y="274169"/>
                    <a:pt x="231457" y="282017"/>
                  </a:cubicBezTo>
                  <a:close/>
                  <a:moveTo>
                    <a:pt x="266312" y="284882"/>
                  </a:moveTo>
                  <a:cubicBezTo>
                    <a:pt x="263682" y="298248"/>
                    <a:pt x="260137" y="311418"/>
                    <a:pt x="255702" y="324299"/>
                  </a:cubicBezTo>
                  <a:cubicBezTo>
                    <a:pt x="242387" y="321668"/>
                    <a:pt x="229270" y="318123"/>
                    <a:pt x="216444" y="313689"/>
                  </a:cubicBezTo>
                  <a:cubicBezTo>
                    <a:pt x="224932" y="309498"/>
                    <a:pt x="233367" y="305094"/>
                    <a:pt x="241749" y="300267"/>
                  </a:cubicBezTo>
                  <a:cubicBezTo>
                    <a:pt x="250131" y="295439"/>
                    <a:pt x="258407" y="290134"/>
                    <a:pt x="266312" y="284882"/>
                  </a:cubicBezTo>
                  <a:close/>
                  <a:moveTo>
                    <a:pt x="162492" y="313582"/>
                  </a:moveTo>
                  <a:cubicBezTo>
                    <a:pt x="149661" y="318004"/>
                    <a:pt x="136545" y="321549"/>
                    <a:pt x="123234" y="324192"/>
                  </a:cubicBezTo>
                  <a:cubicBezTo>
                    <a:pt x="118775" y="311319"/>
                    <a:pt x="115229" y="298148"/>
                    <a:pt x="112624" y="284776"/>
                  </a:cubicBezTo>
                  <a:cubicBezTo>
                    <a:pt x="120528" y="290081"/>
                    <a:pt x="128539" y="295386"/>
                    <a:pt x="137027" y="300054"/>
                  </a:cubicBezTo>
                  <a:cubicBezTo>
                    <a:pt x="145515" y="304723"/>
                    <a:pt x="153844" y="309391"/>
                    <a:pt x="162492" y="313582"/>
                  </a:cubicBezTo>
                  <a:close/>
                  <a:moveTo>
                    <a:pt x="85834" y="238197"/>
                  </a:moveTo>
                  <a:cubicBezTo>
                    <a:pt x="75547" y="229288"/>
                    <a:pt x="65887" y="219681"/>
                    <a:pt x="56921" y="209444"/>
                  </a:cubicBezTo>
                  <a:cubicBezTo>
                    <a:pt x="65900" y="199220"/>
                    <a:pt x="75560" y="189613"/>
                    <a:pt x="85834" y="180691"/>
                  </a:cubicBezTo>
                  <a:cubicBezTo>
                    <a:pt x="85250" y="190080"/>
                    <a:pt x="84825" y="199630"/>
                    <a:pt x="84825" y="209444"/>
                  </a:cubicBezTo>
                  <a:cubicBezTo>
                    <a:pt x="84825" y="219258"/>
                    <a:pt x="85250" y="228807"/>
                    <a:pt x="85834" y="238197"/>
                  </a:cubicBezTo>
                  <a:close/>
                  <a:moveTo>
                    <a:pt x="112783" y="134006"/>
                  </a:moveTo>
                  <a:cubicBezTo>
                    <a:pt x="115413" y="120639"/>
                    <a:pt x="118958" y="107470"/>
                    <a:pt x="123393" y="94589"/>
                  </a:cubicBezTo>
                  <a:cubicBezTo>
                    <a:pt x="136704" y="97233"/>
                    <a:pt x="149820" y="100778"/>
                    <a:pt x="162651" y="105199"/>
                  </a:cubicBezTo>
                  <a:cubicBezTo>
                    <a:pt x="154163" y="109390"/>
                    <a:pt x="145728" y="113793"/>
                    <a:pt x="137346" y="118674"/>
                  </a:cubicBezTo>
                  <a:cubicBezTo>
                    <a:pt x="128964" y="123555"/>
                    <a:pt x="120635" y="128807"/>
                    <a:pt x="112783" y="134006"/>
                  </a:cubicBezTo>
                  <a:close/>
                  <a:moveTo>
                    <a:pt x="216603" y="105305"/>
                  </a:moveTo>
                  <a:cubicBezTo>
                    <a:pt x="229430" y="100871"/>
                    <a:pt x="242547" y="97326"/>
                    <a:pt x="255861" y="94695"/>
                  </a:cubicBezTo>
                  <a:cubicBezTo>
                    <a:pt x="260296" y="107576"/>
                    <a:pt x="263841" y="120746"/>
                    <a:pt x="266471" y="134112"/>
                  </a:cubicBezTo>
                  <a:cubicBezTo>
                    <a:pt x="258619" y="128807"/>
                    <a:pt x="250556" y="123502"/>
                    <a:pt x="242067" y="118886"/>
                  </a:cubicBezTo>
                  <a:cubicBezTo>
                    <a:pt x="233579" y="114271"/>
                    <a:pt x="225091" y="109496"/>
                    <a:pt x="216603" y="105305"/>
                  </a:cubicBezTo>
                  <a:close/>
                  <a:moveTo>
                    <a:pt x="293261" y="180691"/>
                  </a:moveTo>
                  <a:cubicBezTo>
                    <a:pt x="303535" y="189613"/>
                    <a:pt x="313194" y="199220"/>
                    <a:pt x="322174" y="209444"/>
                  </a:cubicBezTo>
                  <a:cubicBezTo>
                    <a:pt x="313208" y="219681"/>
                    <a:pt x="303548" y="229288"/>
                    <a:pt x="293261" y="238197"/>
                  </a:cubicBezTo>
                  <a:cubicBezTo>
                    <a:pt x="293845" y="228807"/>
                    <a:pt x="294269" y="219258"/>
                    <a:pt x="294269" y="209444"/>
                  </a:cubicBezTo>
                  <a:cubicBezTo>
                    <a:pt x="294269" y="199630"/>
                    <a:pt x="293845" y="190080"/>
                    <a:pt x="293261" y="180691"/>
                  </a:cubicBezTo>
                  <a:close/>
                  <a:moveTo>
                    <a:pt x="189547" y="21220"/>
                  </a:moveTo>
                  <a:cubicBezTo>
                    <a:pt x="212359" y="21220"/>
                    <a:pt x="233049" y="41804"/>
                    <a:pt x="247903" y="75120"/>
                  </a:cubicBezTo>
                  <a:cubicBezTo>
                    <a:pt x="227937" y="79442"/>
                    <a:pt x="208406" y="85568"/>
                    <a:pt x="189547" y="93422"/>
                  </a:cubicBezTo>
                  <a:cubicBezTo>
                    <a:pt x="170691" y="85564"/>
                    <a:pt x="151159" y="79438"/>
                    <a:pt x="131192" y="75120"/>
                  </a:cubicBezTo>
                  <a:cubicBezTo>
                    <a:pt x="146046" y="41539"/>
                    <a:pt x="166736" y="21220"/>
                    <a:pt x="189547" y="21220"/>
                  </a:cubicBezTo>
                  <a:close/>
                  <a:moveTo>
                    <a:pt x="26523" y="115173"/>
                  </a:moveTo>
                  <a:cubicBezTo>
                    <a:pt x="36125" y="98568"/>
                    <a:pt x="57557" y="90504"/>
                    <a:pt x="85834" y="90504"/>
                  </a:cubicBezTo>
                  <a:cubicBezTo>
                    <a:pt x="91139" y="90504"/>
                    <a:pt x="96444" y="90823"/>
                    <a:pt x="102226" y="91353"/>
                  </a:cubicBezTo>
                  <a:cubicBezTo>
                    <a:pt x="95955" y="110866"/>
                    <a:pt x="91497" y="130916"/>
                    <a:pt x="88910" y="151247"/>
                  </a:cubicBezTo>
                  <a:cubicBezTo>
                    <a:pt x="72537" y="163640"/>
                    <a:pt x="57336" y="177509"/>
                    <a:pt x="43499" y="192680"/>
                  </a:cubicBezTo>
                  <a:cubicBezTo>
                    <a:pt x="22332" y="163025"/>
                    <a:pt x="14905" y="134908"/>
                    <a:pt x="26523" y="115173"/>
                  </a:cubicBezTo>
                  <a:close/>
                  <a:moveTo>
                    <a:pt x="85621" y="328383"/>
                  </a:moveTo>
                  <a:cubicBezTo>
                    <a:pt x="57345" y="328383"/>
                    <a:pt x="35913" y="320320"/>
                    <a:pt x="26311" y="303715"/>
                  </a:cubicBezTo>
                  <a:cubicBezTo>
                    <a:pt x="14905" y="283927"/>
                    <a:pt x="22385" y="255969"/>
                    <a:pt x="43658" y="226049"/>
                  </a:cubicBezTo>
                  <a:cubicBezTo>
                    <a:pt x="57370" y="241275"/>
                    <a:pt x="72446" y="255214"/>
                    <a:pt x="88698" y="267694"/>
                  </a:cubicBezTo>
                  <a:cubicBezTo>
                    <a:pt x="91290" y="288007"/>
                    <a:pt x="95748" y="308039"/>
                    <a:pt x="102014" y="327534"/>
                  </a:cubicBezTo>
                  <a:cubicBezTo>
                    <a:pt x="96338" y="328065"/>
                    <a:pt x="90873" y="328383"/>
                    <a:pt x="85621" y="328383"/>
                  </a:cubicBezTo>
                  <a:close/>
                  <a:moveTo>
                    <a:pt x="189547" y="397880"/>
                  </a:moveTo>
                  <a:cubicBezTo>
                    <a:pt x="166736" y="397880"/>
                    <a:pt x="146046" y="377296"/>
                    <a:pt x="131192" y="344033"/>
                  </a:cubicBezTo>
                  <a:cubicBezTo>
                    <a:pt x="151153" y="339672"/>
                    <a:pt x="170684" y="333529"/>
                    <a:pt x="189547" y="325678"/>
                  </a:cubicBezTo>
                  <a:cubicBezTo>
                    <a:pt x="208413" y="333524"/>
                    <a:pt x="227943" y="339667"/>
                    <a:pt x="247903" y="344033"/>
                  </a:cubicBezTo>
                  <a:cubicBezTo>
                    <a:pt x="233049" y="377349"/>
                    <a:pt x="212200" y="397880"/>
                    <a:pt x="189547" y="397880"/>
                  </a:cubicBezTo>
                  <a:close/>
                  <a:moveTo>
                    <a:pt x="352784" y="303715"/>
                  </a:moveTo>
                  <a:cubicBezTo>
                    <a:pt x="343182" y="320320"/>
                    <a:pt x="321696" y="328383"/>
                    <a:pt x="293473" y="328383"/>
                  </a:cubicBezTo>
                  <a:cubicBezTo>
                    <a:pt x="288168" y="328383"/>
                    <a:pt x="282863" y="328065"/>
                    <a:pt x="277081" y="327534"/>
                  </a:cubicBezTo>
                  <a:cubicBezTo>
                    <a:pt x="283322" y="308032"/>
                    <a:pt x="287779" y="288002"/>
                    <a:pt x="290396" y="267694"/>
                  </a:cubicBezTo>
                  <a:cubicBezTo>
                    <a:pt x="306648" y="255214"/>
                    <a:pt x="321725" y="241275"/>
                    <a:pt x="335437" y="226049"/>
                  </a:cubicBezTo>
                  <a:cubicBezTo>
                    <a:pt x="356710" y="255757"/>
                    <a:pt x="364190" y="283927"/>
                    <a:pt x="352784" y="303715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2800"/>
            </a:p>
          </p:txBody>
        </p: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CE165EFF-5BEA-95AE-7922-5C56996E8285}"/>
                </a:ext>
              </a:extLst>
            </p:cNvPr>
            <p:cNvGrpSpPr/>
            <p:nvPr/>
          </p:nvGrpSpPr>
          <p:grpSpPr>
            <a:xfrm>
              <a:off x="5369904" y="3203940"/>
              <a:ext cx="509367" cy="576000"/>
              <a:chOff x="6048823" y="3929261"/>
              <a:chExt cx="509367" cy="576000"/>
            </a:xfrm>
          </p:grpSpPr>
          <p:sp>
            <p:nvSpPr>
              <p:cNvPr id="25" name="图形 11">
                <a:extLst>
                  <a:ext uri="{FF2B5EF4-FFF2-40B4-BE49-F238E27FC236}">
                    <a16:creationId xmlns:a16="http://schemas.microsoft.com/office/drawing/2014/main" id="{6BC13ACB-3D1A-8D0C-70B1-26494D18E14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48823" y="3929261"/>
                <a:ext cx="509367" cy="576000"/>
              </a:xfrm>
              <a:custGeom>
                <a:avLst/>
                <a:gdLst>
                  <a:gd name="connsiteX0" fmla="*/ 0 w 1638300"/>
                  <a:gd name="connsiteY0" fmla="*/ 526733 h 1852612"/>
                  <a:gd name="connsiteX1" fmla="*/ 0 w 1638300"/>
                  <a:gd name="connsiteY1" fmla="*/ 1325880 h 1852612"/>
                  <a:gd name="connsiteX2" fmla="*/ 63818 w 1638300"/>
                  <a:gd name="connsiteY2" fmla="*/ 1436370 h 1852612"/>
                  <a:gd name="connsiteX3" fmla="*/ 755333 w 1638300"/>
                  <a:gd name="connsiteY3" fmla="*/ 1835468 h 1852612"/>
                  <a:gd name="connsiteX4" fmla="*/ 882968 w 1638300"/>
                  <a:gd name="connsiteY4" fmla="*/ 1835468 h 1852612"/>
                  <a:gd name="connsiteX5" fmla="*/ 1574483 w 1638300"/>
                  <a:gd name="connsiteY5" fmla="*/ 1436370 h 1852612"/>
                  <a:gd name="connsiteX6" fmla="*/ 1638300 w 1638300"/>
                  <a:gd name="connsiteY6" fmla="*/ 1325880 h 1852612"/>
                  <a:gd name="connsiteX7" fmla="*/ 1638300 w 1638300"/>
                  <a:gd name="connsiteY7" fmla="*/ 526733 h 1852612"/>
                  <a:gd name="connsiteX8" fmla="*/ 1574483 w 1638300"/>
                  <a:gd name="connsiteY8" fmla="*/ 416243 h 1852612"/>
                  <a:gd name="connsiteX9" fmla="*/ 882968 w 1638300"/>
                  <a:gd name="connsiteY9" fmla="*/ 17145 h 1852612"/>
                  <a:gd name="connsiteX10" fmla="*/ 755333 w 1638300"/>
                  <a:gd name="connsiteY10" fmla="*/ 17145 h 1852612"/>
                  <a:gd name="connsiteX11" fmla="*/ 63818 w 1638300"/>
                  <a:gd name="connsiteY11" fmla="*/ 416243 h 1852612"/>
                  <a:gd name="connsiteX12" fmla="*/ 0 w 1638300"/>
                  <a:gd name="connsiteY12" fmla="*/ 526733 h 1852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38300" h="1852612">
                    <a:moveTo>
                      <a:pt x="0" y="526733"/>
                    </a:moveTo>
                    <a:lnTo>
                      <a:pt x="0" y="1325880"/>
                    </a:lnTo>
                    <a:cubicBezTo>
                      <a:pt x="0" y="1371600"/>
                      <a:pt x="23813" y="1413510"/>
                      <a:pt x="63818" y="1436370"/>
                    </a:cubicBezTo>
                    <a:lnTo>
                      <a:pt x="755333" y="1835468"/>
                    </a:lnTo>
                    <a:cubicBezTo>
                      <a:pt x="794385" y="1858328"/>
                      <a:pt x="842963" y="1858328"/>
                      <a:pt x="882968" y="1835468"/>
                    </a:cubicBezTo>
                    <a:lnTo>
                      <a:pt x="1574483" y="1436370"/>
                    </a:lnTo>
                    <a:cubicBezTo>
                      <a:pt x="1613535" y="1413510"/>
                      <a:pt x="1638300" y="1371600"/>
                      <a:pt x="1638300" y="1325880"/>
                    </a:cubicBezTo>
                    <a:lnTo>
                      <a:pt x="1638300" y="526733"/>
                    </a:lnTo>
                    <a:cubicBezTo>
                      <a:pt x="1638300" y="481013"/>
                      <a:pt x="1614488" y="439103"/>
                      <a:pt x="1574483" y="416243"/>
                    </a:cubicBezTo>
                    <a:lnTo>
                      <a:pt x="882968" y="17145"/>
                    </a:lnTo>
                    <a:cubicBezTo>
                      <a:pt x="843915" y="-5715"/>
                      <a:pt x="795338" y="-5715"/>
                      <a:pt x="755333" y="17145"/>
                    </a:cubicBezTo>
                    <a:lnTo>
                      <a:pt x="63818" y="416243"/>
                    </a:lnTo>
                    <a:cubicBezTo>
                      <a:pt x="23813" y="439103"/>
                      <a:pt x="0" y="481013"/>
                      <a:pt x="0" y="52673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0" dist="63500" dir="5400000" algn="t" rotWithShape="0">
                  <a:schemeClr val="tx1">
                    <a:alpha val="5000"/>
                  </a:schemeClr>
                </a:outerShdw>
              </a:effectLst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0"/>
                  </a:spcBef>
                  <a:buClr>
                    <a:srgbClr val="FFCC00"/>
                  </a:buClr>
                  <a:buSzPct val="80000"/>
                </a:pPr>
                <a:endParaRPr lang="en-US" altLang="zh-CN" sz="2800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6" name="任意多边形: 形状 25">
                <a:extLst>
                  <a:ext uri="{FF2B5EF4-FFF2-40B4-BE49-F238E27FC236}">
                    <a16:creationId xmlns:a16="http://schemas.microsoft.com/office/drawing/2014/main" id="{282DF3AB-AB8E-7CB2-D5A3-32DCBDB696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06307" y="4135838"/>
                <a:ext cx="194399" cy="216000"/>
              </a:xfrm>
              <a:custGeom>
                <a:avLst/>
                <a:gdLst>
                  <a:gd name="connsiteX0" fmla="*/ 72033 w 294680"/>
                  <a:gd name="connsiteY0" fmla="*/ 242292 h 327422"/>
                  <a:gd name="connsiteX1" fmla="*/ 222647 w 294680"/>
                  <a:gd name="connsiteY1" fmla="*/ 242292 h 327422"/>
                  <a:gd name="connsiteX2" fmla="*/ 235744 w 294680"/>
                  <a:gd name="connsiteY2" fmla="*/ 255389 h 327422"/>
                  <a:gd name="connsiteX3" fmla="*/ 222647 w 294680"/>
                  <a:gd name="connsiteY3" fmla="*/ 268485 h 327422"/>
                  <a:gd name="connsiteX4" fmla="*/ 72033 w 294680"/>
                  <a:gd name="connsiteY4" fmla="*/ 268485 h 327422"/>
                  <a:gd name="connsiteX5" fmla="*/ 58936 w 294680"/>
                  <a:gd name="connsiteY5" fmla="*/ 255389 h 327422"/>
                  <a:gd name="connsiteX6" fmla="*/ 72033 w 294680"/>
                  <a:gd name="connsiteY6" fmla="*/ 242292 h 327422"/>
                  <a:gd name="connsiteX7" fmla="*/ 72033 w 294680"/>
                  <a:gd name="connsiteY7" fmla="*/ 186630 h 327422"/>
                  <a:gd name="connsiteX8" fmla="*/ 222647 w 294680"/>
                  <a:gd name="connsiteY8" fmla="*/ 186630 h 327422"/>
                  <a:gd name="connsiteX9" fmla="*/ 235744 w 294680"/>
                  <a:gd name="connsiteY9" fmla="*/ 199727 h 327422"/>
                  <a:gd name="connsiteX10" fmla="*/ 222647 w 294680"/>
                  <a:gd name="connsiteY10" fmla="*/ 212824 h 327422"/>
                  <a:gd name="connsiteX11" fmla="*/ 72033 w 294680"/>
                  <a:gd name="connsiteY11" fmla="*/ 212824 h 327422"/>
                  <a:gd name="connsiteX12" fmla="*/ 58936 w 294680"/>
                  <a:gd name="connsiteY12" fmla="*/ 199727 h 327422"/>
                  <a:gd name="connsiteX13" fmla="*/ 72033 w 294680"/>
                  <a:gd name="connsiteY13" fmla="*/ 186630 h 327422"/>
                  <a:gd name="connsiteX14" fmla="*/ 85130 w 294680"/>
                  <a:gd name="connsiteY14" fmla="*/ 85130 h 327422"/>
                  <a:gd name="connsiteX15" fmla="*/ 85130 w 294680"/>
                  <a:gd name="connsiteY15" fmla="*/ 130969 h 327422"/>
                  <a:gd name="connsiteX16" fmla="*/ 130969 w 294680"/>
                  <a:gd name="connsiteY16" fmla="*/ 130969 h 327422"/>
                  <a:gd name="connsiteX17" fmla="*/ 130969 w 294680"/>
                  <a:gd name="connsiteY17" fmla="*/ 85130 h 327422"/>
                  <a:gd name="connsiteX18" fmla="*/ 72033 w 294680"/>
                  <a:gd name="connsiteY18" fmla="*/ 58936 h 327422"/>
                  <a:gd name="connsiteX19" fmla="*/ 144066 w 294680"/>
                  <a:gd name="connsiteY19" fmla="*/ 58936 h 327422"/>
                  <a:gd name="connsiteX20" fmla="*/ 157163 w 294680"/>
                  <a:gd name="connsiteY20" fmla="*/ 72033 h 327422"/>
                  <a:gd name="connsiteX21" fmla="*/ 157163 w 294680"/>
                  <a:gd name="connsiteY21" fmla="*/ 144066 h 327422"/>
                  <a:gd name="connsiteX22" fmla="*/ 144066 w 294680"/>
                  <a:gd name="connsiteY22" fmla="*/ 157163 h 327422"/>
                  <a:gd name="connsiteX23" fmla="*/ 72033 w 294680"/>
                  <a:gd name="connsiteY23" fmla="*/ 157163 h 327422"/>
                  <a:gd name="connsiteX24" fmla="*/ 58936 w 294680"/>
                  <a:gd name="connsiteY24" fmla="*/ 144066 h 327422"/>
                  <a:gd name="connsiteX25" fmla="*/ 58936 w 294680"/>
                  <a:gd name="connsiteY25" fmla="*/ 72033 h 327422"/>
                  <a:gd name="connsiteX26" fmla="*/ 72033 w 294680"/>
                  <a:gd name="connsiteY26" fmla="*/ 58936 h 327422"/>
                  <a:gd name="connsiteX27" fmla="*/ 39291 w 294680"/>
                  <a:gd name="connsiteY27" fmla="*/ 26194 h 327422"/>
                  <a:gd name="connsiteX28" fmla="*/ 26194 w 294680"/>
                  <a:gd name="connsiteY28" fmla="*/ 39291 h 327422"/>
                  <a:gd name="connsiteX29" fmla="*/ 26194 w 294680"/>
                  <a:gd name="connsiteY29" fmla="*/ 288131 h 327422"/>
                  <a:gd name="connsiteX30" fmla="*/ 39291 w 294680"/>
                  <a:gd name="connsiteY30" fmla="*/ 301228 h 327422"/>
                  <a:gd name="connsiteX31" fmla="*/ 255389 w 294680"/>
                  <a:gd name="connsiteY31" fmla="*/ 301228 h 327422"/>
                  <a:gd name="connsiteX32" fmla="*/ 268486 w 294680"/>
                  <a:gd name="connsiteY32" fmla="*/ 288131 h 327422"/>
                  <a:gd name="connsiteX33" fmla="*/ 268486 w 294680"/>
                  <a:gd name="connsiteY33" fmla="*/ 39291 h 327422"/>
                  <a:gd name="connsiteX34" fmla="*/ 255389 w 294680"/>
                  <a:gd name="connsiteY34" fmla="*/ 26194 h 327422"/>
                  <a:gd name="connsiteX35" fmla="*/ 39291 w 294680"/>
                  <a:gd name="connsiteY35" fmla="*/ 0 h 327422"/>
                  <a:gd name="connsiteX36" fmla="*/ 255389 w 294680"/>
                  <a:gd name="connsiteY36" fmla="*/ 0 h 327422"/>
                  <a:gd name="connsiteX37" fmla="*/ 294680 w 294680"/>
                  <a:gd name="connsiteY37" fmla="*/ 39291 h 327422"/>
                  <a:gd name="connsiteX38" fmla="*/ 294680 w 294680"/>
                  <a:gd name="connsiteY38" fmla="*/ 288131 h 327422"/>
                  <a:gd name="connsiteX39" fmla="*/ 255389 w 294680"/>
                  <a:gd name="connsiteY39" fmla="*/ 327422 h 327422"/>
                  <a:gd name="connsiteX40" fmla="*/ 39291 w 294680"/>
                  <a:gd name="connsiteY40" fmla="*/ 327422 h 327422"/>
                  <a:gd name="connsiteX41" fmla="*/ 0 w 294680"/>
                  <a:gd name="connsiteY41" fmla="*/ 288131 h 327422"/>
                  <a:gd name="connsiteX42" fmla="*/ 0 w 294680"/>
                  <a:gd name="connsiteY42" fmla="*/ 39291 h 327422"/>
                  <a:gd name="connsiteX43" fmla="*/ 39291 w 294680"/>
                  <a:gd name="connsiteY43" fmla="*/ 0 h 3274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94680" h="327422">
                    <a:moveTo>
                      <a:pt x="72033" y="242292"/>
                    </a:moveTo>
                    <a:lnTo>
                      <a:pt x="222647" y="242292"/>
                    </a:lnTo>
                    <a:cubicBezTo>
                      <a:pt x="229850" y="242292"/>
                      <a:pt x="235744" y="248185"/>
                      <a:pt x="235744" y="255389"/>
                    </a:cubicBezTo>
                    <a:cubicBezTo>
                      <a:pt x="235744" y="262592"/>
                      <a:pt x="229850" y="268485"/>
                      <a:pt x="222647" y="268485"/>
                    </a:cubicBezTo>
                    <a:lnTo>
                      <a:pt x="72033" y="268485"/>
                    </a:lnTo>
                    <a:cubicBezTo>
                      <a:pt x="64830" y="268485"/>
                      <a:pt x="58936" y="262592"/>
                      <a:pt x="58936" y="255389"/>
                    </a:cubicBezTo>
                    <a:cubicBezTo>
                      <a:pt x="58936" y="248185"/>
                      <a:pt x="64830" y="242292"/>
                      <a:pt x="72033" y="242292"/>
                    </a:cubicBezTo>
                    <a:close/>
                    <a:moveTo>
                      <a:pt x="72033" y="186630"/>
                    </a:moveTo>
                    <a:lnTo>
                      <a:pt x="222647" y="186630"/>
                    </a:lnTo>
                    <a:cubicBezTo>
                      <a:pt x="229850" y="186630"/>
                      <a:pt x="235744" y="192524"/>
                      <a:pt x="235744" y="199727"/>
                    </a:cubicBezTo>
                    <a:cubicBezTo>
                      <a:pt x="235744" y="206930"/>
                      <a:pt x="229850" y="212824"/>
                      <a:pt x="222647" y="212824"/>
                    </a:cubicBezTo>
                    <a:lnTo>
                      <a:pt x="72033" y="212824"/>
                    </a:lnTo>
                    <a:cubicBezTo>
                      <a:pt x="64830" y="212824"/>
                      <a:pt x="58936" y="206930"/>
                      <a:pt x="58936" y="199727"/>
                    </a:cubicBezTo>
                    <a:cubicBezTo>
                      <a:pt x="58936" y="192524"/>
                      <a:pt x="64830" y="186630"/>
                      <a:pt x="72033" y="186630"/>
                    </a:cubicBezTo>
                    <a:close/>
                    <a:moveTo>
                      <a:pt x="85130" y="85130"/>
                    </a:moveTo>
                    <a:lnTo>
                      <a:pt x="85130" y="130969"/>
                    </a:lnTo>
                    <a:lnTo>
                      <a:pt x="130969" y="130969"/>
                    </a:lnTo>
                    <a:lnTo>
                      <a:pt x="130969" y="85130"/>
                    </a:lnTo>
                    <a:close/>
                    <a:moveTo>
                      <a:pt x="72033" y="58936"/>
                    </a:moveTo>
                    <a:lnTo>
                      <a:pt x="144066" y="58936"/>
                    </a:lnTo>
                    <a:cubicBezTo>
                      <a:pt x="151269" y="58936"/>
                      <a:pt x="157163" y="64830"/>
                      <a:pt x="157163" y="72033"/>
                    </a:cubicBezTo>
                    <a:lnTo>
                      <a:pt x="157163" y="144066"/>
                    </a:lnTo>
                    <a:cubicBezTo>
                      <a:pt x="157163" y="151269"/>
                      <a:pt x="151269" y="157163"/>
                      <a:pt x="144066" y="157163"/>
                    </a:cubicBezTo>
                    <a:lnTo>
                      <a:pt x="72033" y="157163"/>
                    </a:lnTo>
                    <a:cubicBezTo>
                      <a:pt x="64830" y="157163"/>
                      <a:pt x="58936" y="151269"/>
                      <a:pt x="58936" y="144066"/>
                    </a:cubicBezTo>
                    <a:lnTo>
                      <a:pt x="58936" y="72033"/>
                    </a:lnTo>
                    <a:cubicBezTo>
                      <a:pt x="58936" y="64830"/>
                      <a:pt x="64830" y="58936"/>
                      <a:pt x="72033" y="58936"/>
                    </a:cubicBezTo>
                    <a:close/>
                    <a:moveTo>
                      <a:pt x="39291" y="26194"/>
                    </a:moveTo>
                    <a:cubicBezTo>
                      <a:pt x="32210" y="26194"/>
                      <a:pt x="26194" y="32210"/>
                      <a:pt x="26194" y="39291"/>
                    </a:cubicBezTo>
                    <a:lnTo>
                      <a:pt x="26194" y="288131"/>
                    </a:lnTo>
                    <a:cubicBezTo>
                      <a:pt x="26194" y="295212"/>
                      <a:pt x="32210" y="301228"/>
                      <a:pt x="39291" y="301228"/>
                    </a:cubicBezTo>
                    <a:lnTo>
                      <a:pt x="255389" y="301228"/>
                    </a:lnTo>
                    <a:cubicBezTo>
                      <a:pt x="262470" y="301228"/>
                      <a:pt x="268486" y="295212"/>
                      <a:pt x="268486" y="288131"/>
                    </a:cubicBezTo>
                    <a:lnTo>
                      <a:pt x="268486" y="39291"/>
                    </a:lnTo>
                    <a:cubicBezTo>
                      <a:pt x="268486" y="32210"/>
                      <a:pt x="262470" y="26194"/>
                      <a:pt x="255389" y="26194"/>
                    </a:cubicBezTo>
                    <a:close/>
                    <a:moveTo>
                      <a:pt x="39291" y="0"/>
                    </a:moveTo>
                    <a:lnTo>
                      <a:pt x="255389" y="0"/>
                    </a:lnTo>
                    <a:cubicBezTo>
                      <a:pt x="276999" y="0"/>
                      <a:pt x="294680" y="17681"/>
                      <a:pt x="294680" y="39291"/>
                    </a:cubicBezTo>
                    <a:lnTo>
                      <a:pt x="294680" y="288131"/>
                    </a:lnTo>
                    <a:cubicBezTo>
                      <a:pt x="294680" y="309741"/>
                      <a:pt x="276999" y="327422"/>
                      <a:pt x="255389" y="327422"/>
                    </a:cubicBezTo>
                    <a:lnTo>
                      <a:pt x="39291" y="327422"/>
                    </a:lnTo>
                    <a:cubicBezTo>
                      <a:pt x="17681" y="327422"/>
                      <a:pt x="0" y="309741"/>
                      <a:pt x="0" y="288131"/>
                    </a:cubicBezTo>
                    <a:lnTo>
                      <a:pt x="0" y="39291"/>
                    </a:lnTo>
                    <a:cubicBezTo>
                      <a:pt x="0" y="17681"/>
                      <a:pt x="17681" y="0"/>
                      <a:pt x="39291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0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2800"/>
              </a:p>
            </p:txBody>
          </p:sp>
        </p:grp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B6234E23-2B5B-8279-D752-733391C64597}"/>
              </a:ext>
            </a:extLst>
          </p:cNvPr>
          <p:cNvGrpSpPr/>
          <p:nvPr/>
        </p:nvGrpSpPr>
        <p:grpSpPr>
          <a:xfrm>
            <a:off x="6809116" y="2063759"/>
            <a:ext cx="4169434" cy="2994921"/>
            <a:chOff x="6809116" y="1543806"/>
            <a:chExt cx="4169434" cy="2994921"/>
          </a:xfrm>
        </p:grpSpPr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41EC63F5-3E6F-8112-B0F1-941ED373B6A2}"/>
                </a:ext>
              </a:extLst>
            </p:cNvPr>
            <p:cNvSpPr txBox="1"/>
            <p:nvPr/>
          </p:nvSpPr>
          <p:spPr>
            <a:xfrm>
              <a:off x="6809116" y="1543806"/>
              <a:ext cx="4169434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zh-CN" altLang="en-US" sz="3600" dirty="0"/>
                <a:t>背景与动机示例</a:t>
              </a: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75DB79A7-5005-8DF4-18B8-CA408AB70E1A}"/>
                </a:ext>
              </a:extLst>
            </p:cNvPr>
            <p:cNvSpPr txBox="1"/>
            <p:nvPr/>
          </p:nvSpPr>
          <p:spPr>
            <a:xfrm>
              <a:off x="6809116" y="2335276"/>
              <a:ext cx="4169434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zh-CN" altLang="en-US" sz="3600" dirty="0"/>
                <a:t>主要思路</a:t>
              </a: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6E455661-D6DC-700D-7B0D-6EF6E5F60EEE}"/>
                </a:ext>
              </a:extLst>
            </p:cNvPr>
            <p:cNvSpPr txBox="1"/>
            <p:nvPr/>
          </p:nvSpPr>
          <p:spPr>
            <a:xfrm>
              <a:off x="6809116" y="3126746"/>
              <a:ext cx="4169434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zh-CN" altLang="en-US" sz="3600"/>
                <a:t>效果</a:t>
              </a: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6823179C-11AF-043D-B58F-3589DF91E087}"/>
                </a:ext>
              </a:extLst>
            </p:cNvPr>
            <p:cNvSpPr txBox="1"/>
            <p:nvPr/>
          </p:nvSpPr>
          <p:spPr>
            <a:xfrm>
              <a:off x="6809116" y="3892396"/>
              <a:ext cx="4169434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zh-CN" altLang="en-US" sz="3600" dirty="0"/>
                <a:t>论文评价与启发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03649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45F65BE9-5050-9502-43BD-A0B33F87CE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亮点与不足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245E711-0342-5FCE-3EBE-B24724F85D7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/>
              <a:t>亮点：论文对已有工作的</a:t>
            </a:r>
            <a:r>
              <a:rPr lang="zh-CN" altLang="en-US" dirty="0">
                <a:solidFill>
                  <a:srgbClr val="FF0000"/>
                </a:solidFill>
              </a:rPr>
              <a:t>分析比较到位</a:t>
            </a:r>
            <a:r>
              <a:rPr lang="zh-CN" altLang="en-US" dirty="0"/>
              <a:t>，强调了之前工作</a:t>
            </a:r>
            <a:endParaRPr lang="en-US" altLang="zh-CN" dirty="0"/>
          </a:p>
          <a:p>
            <a:pPr lvl="1"/>
            <a:r>
              <a:rPr lang="zh-CN" altLang="en-US" dirty="0"/>
              <a:t>对循环引用场景无法适用</a:t>
            </a:r>
            <a:endParaRPr lang="en-US" altLang="zh-CN" dirty="0"/>
          </a:p>
          <a:p>
            <a:pPr lvl="1"/>
            <a:r>
              <a:rPr lang="zh-CN" altLang="en-US" dirty="0"/>
              <a:t>即使没有循环引用性能也比较差</a:t>
            </a:r>
            <a:endParaRPr lang="en-US" altLang="zh-CN" dirty="0"/>
          </a:p>
          <a:p>
            <a:pPr lvl="1"/>
            <a:r>
              <a:rPr lang="zh-CN" altLang="en-US" dirty="0"/>
              <a:t>对其他语言的适用性不足</a:t>
            </a:r>
            <a:endParaRPr lang="en-US" altLang="zh-CN" dirty="0"/>
          </a:p>
          <a:p>
            <a:pPr lvl="1"/>
            <a:r>
              <a:rPr lang="zh-CN" altLang="en-US" dirty="0"/>
              <a:t>可维护性差</a:t>
            </a:r>
            <a:endParaRPr lang="en-US" altLang="zh-CN" dirty="0"/>
          </a:p>
          <a:p>
            <a:r>
              <a:rPr lang="zh-CN" altLang="en-US" dirty="0"/>
              <a:t>对</a:t>
            </a:r>
            <a:r>
              <a:rPr lang="en-US" altLang="zh-CN" dirty="0"/>
              <a:t>Guest</a:t>
            </a:r>
            <a:r>
              <a:rPr lang="zh-CN" altLang="en-US"/>
              <a:t>侧语言的改动不大，在接受范围内，对其他语言也有适用性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r>
              <a:rPr lang="zh-CN" altLang="en-US" dirty="0"/>
              <a:t>不足：</a:t>
            </a:r>
            <a:endParaRPr lang="en-US" altLang="zh-CN" dirty="0"/>
          </a:p>
          <a:p>
            <a:pPr lvl="1"/>
            <a:r>
              <a:rPr lang="zh-CN" altLang="en-US" dirty="0"/>
              <a:t>新增的</a:t>
            </a:r>
            <a:r>
              <a:rPr lang="en-US" altLang="zh-CN" dirty="0" err="1"/>
              <a:t>RefGraph</a:t>
            </a:r>
            <a:r>
              <a:rPr lang="en-US" altLang="zh-CN" dirty="0"/>
              <a:t>-GC</a:t>
            </a:r>
            <a:r>
              <a:rPr lang="zh-CN" altLang="en-US" dirty="0"/>
              <a:t>机制只有在循环引用的情况下适用（也算亮点，讲清了适用范围），需要对场景做识别</a:t>
            </a:r>
            <a:endParaRPr lang="en-US" altLang="zh-CN" dirty="0"/>
          </a:p>
          <a:p>
            <a:pPr lvl="1"/>
            <a:r>
              <a:rPr lang="zh-CN" altLang="en-US" dirty="0"/>
              <a:t>当前只处理一个外部语言的情况，需要对于多个外部语言的支持（未来工作）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536A48D-E077-42FC-B15F-67E6335B30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Collecting Cyclic Garbage across Foreign Function Interfaces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2B14A86-9EC8-4F85-933F-F6AB716D883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0210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AE7FF796-3EFC-4775-80DD-E1A8A65DDC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文章评价与启发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0D3811B-40AE-4A69-B1C7-1258B2E6A36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29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FD56BD5-FD8E-43F9-AC29-A23D433426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Collecting Cyclic Garbage across Foreign Function Interfaces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9C7F61C2-1E78-4A57-B8A8-53FC0970611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利用现有语言技术并通过轻量级的 </a:t>
            </a:r>
            <a:r>
              <a:rPr lang="en-US" altLang="zh-CN" dirty="0"/>
              <a:t>FFI </a:t>
            </a:r>
            <a:r>
              <a:rPr lang="zh-CN" altLang="en-US" dirty="0"/>
              <a:t>改造方式支持跨语言互操作的工作</a:t>
            </a:r>
            <a:endParaRPr lang="en-US" altLang="zh-CN" dirty="0"/>
          </a:p>
          <a:p>
            <a:r>
              <a:rPr lang="zh-CN" altLang="en-US" dirty="0"/>
              <a:t>文章思想上</a:t>
            </a:r>
            <a:endParaRPr lang="en-US" altLang="zh-CN" dirty="0"/>
          </a:p>
          <a:p>
            <a:pPr lvl="1">
              <a:buFont typeface="+mj-lt"/>
              <a:buAutoNum type="arabicPeriod"/>
            </a:pPr>
            <a:r>
              <a:rPr lang="zh-CN" altLang="en-US" dirty="0"/>
              <a:t>通过</a:t>
            </a:r>
            <a:r>
              <a:rPr lang="zh-CN" altLang="en-US" dirty="0">
                <a:solidFill>
                  <a:srgbClr val="FF0000"/>
                </a:solidFill>
              </a:rPr>
              <a:t>代理对象</a:t>
            </a:r>
            <a:r>
              <a:rPr lang="zh-CN" altLang="en-US" dirty="0"/>
              <a:t>来表示另一侧语言的对象</a:t>
            </a:r>
            <a:endParaRPr lang="en-US" altLang="zh-CN" dirty="0"/>
          </a:p>
          <a:p>
            <a:pPr lvl="1">
              <a:buFont typeface="+mj-lt"/>
              <a:buAutoNum type="arabicPeriod"/>
            </a:pPr>
            <a:r>
              <a:rPr lang="zh-CN" altLang="en-US" dirty="0"/>
              <a:t>通过</a:t>
            </a:r>
            <a:r>
              <a:rPr lang="zh-CN" altLang="en-US" dirty="0">
                <a:solidFill>
                  <a:srgbClr val="FF0000"/>
                </a:solidFill>
              </a:rPr>
              <a:t>镜像引用</a:t>
            </a:r>
            <a:r>
              <a:rPr lang="zh-CN" altLang="en-US" dirty="0"/>
              <a:t>来表示另一侧语言的引用关系</a:t>
            </a:r>
            <a:endParaRPr lang="en-US" altLang="zh-CN" dirty="0"/>
          </a:p>
          <a:p>
            <a:pPr lvl="1">
              <a:buFont typeface="+mj-lt"/>
              <a:buAutoNum type="arabicPeriod"/>
            </a:pPr>
            <a:r>
              <a:rPr lang="zh-CN" altLang="en-US" dirty="0"/>
              <a:t>在完成镜像之后</a:t>
            </a:r>
            <a:r>
              <a:rPr lang="zh-CN" altLang="en-US" dirty="0">
                <a:solidFill>
                  <a:srgbClr val="FF0000"/>
                </a:solidFill>
              </a:rPr>
              <a:t>利用单一语言侧的技术</a:t>
            </a:r>
            <a:r>
              <a:rPr lang="zh-CN" altLang="en-US" dirty="0"/>
              <a:t>并对另外一侧语言的</a:t>
            </a:r>
            <a:r>
              <a:rPr lang="zh-CN" altLang="en-US" dirty="0">
                <a:solidFill>
                  <a:srgbClr val="FF0000"/>
                </a:solidFill>
              </a:rPr>
              <a:t>消息通知</a:t>
            </a:r>
            <a:r>
              <a:rPr lang="zh-CN" altLang="en-US" dirty="0"/>
              <a:t>达到跨语言互操作的目的</a:t>
            </a:r>
            <a:endParaRPr lang="en-US" altLang="zh-CN" dirty="0"/>
          </a:p>
          <a:p>
            <a:r>
              <a:rPr lang="zh-CN" altLang="en-US" dirty="0"/>
              <a:t>这种范式可以运用于其他跨语言机制的场景</a:t>
            </a:r>
            <a:endParaRPr lang="en-US" altLang="zh-CN" dirty="0"/>
          </a:p>
          <a:p>
            <a:pPr lvl="1">
              <a:buFont typeface="+mj-lt"/>
              <a:buAutoNum type="arabicPeriod"/>
            </a:pPr>
            <a:r>
              <a:rPr lang="zh-CN" altLang="en-US" dirty="0"/>
              <a:t>要求两边语言都有类似的机制</a:t>
            </a:r>
            <a:endParaRPr lang="en-US" altLang="zh-CN" dirty="0"/>
          </a:p>
          <a:p>
            <a:pPr lvl="1">
              <a:buFont typeface="+mj-lt"/>
              <a:buAutoNum type="arabicPeriod"/>
            </a:pPr>
            <a:r>
              <a:rPr lang="zh-CN" altLang="en-US" dirty="0"/>
              <a:t>通过中间消息传递与镜像方式实现交互</a:t>
            </a:r>
          </a:p>
        </p:txBody>
      </p:sp>
    </p:spTree>
    <p:extLst>
      <p:ext uri="{BB962C8B-B14F-4D97-AF65-F5344CB8AC3E}">
        <p14:creationId xmlns:p14="http://schemas.microsoft.com/office/powerpoint/2010/main" val="27568749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34D2EFC4-4B60-4B70-8863-ADDA469334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文章评价与启发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F4BDFF13-3E08-4632-A021-C704C7A7493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30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AA422C9-A8A2-4D75-A78C-4067DC358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Collecting Cyclic Garbage across Foreign Function Interfaces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952BAA92-1B5F-4B0C-81EB-7B8A00C1767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文章也对可靠性和完备性进行了说明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846285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8D4B29F1-9433-40C4-BA9B-B8C42E163B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写作上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86FD8CA5-633F-4F59-BDE0-EAF62B6AA36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31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0826F57-A194-4FC5-B1FE-A4075FA6BC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Collecting Cyclic Garbage across Foreign Function Interfaces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1744A7BA-FC6D-4BEB-9822-97A224BA765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图简单清晰</a:t>
            </a:r>
            <a:endParaRPr lang="en-US" altLang="zh-CN" dirty="0"/>
          </a:p>
          <a:p>
            <a:r>
              <a:rPr lang="zh-CN" altLang="en-US" dirty="0"/>
              <a:t>性能测量图中保持了图例的一致性</a:t>
            </a:r>
            <a:endParaRPr lang="en-US" altLang="zh-CN" dirty="0"/>
          </a:p>
          <a:p>
            <a:r>
              <a:rPr lang="zh-CN" altLang="en-US" dirty="0"/>
              <a:t>在阐述方法时每一段对应一个情况，没有杂糅在一起</a:t>
            </a:r>
          </a:p>
        </p:txBody>
      </p:sp>
    </p:spTree>
    <p:extLst>
      <p:ext uri="{BB962C8B-B14F-4D97-AF65-F5344CB8AC3E}">
        <p14:creationId xmlns:p14="http://schemas.microsoft.com/office/powerpoint/2010/main" val="37154734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091d8910-d8e6-408c-a275-badc07835a01&quot;,&quot;Name&quot;:null,&quot;Kind&quot;:1,&quot;OldGuidesSetting&quot;:{&quot;HeaderHeight&quot;:0.0,&quot;FooterHeight&quot;:0.0,&quot;SideMargin&quot;:0.0,&quot;TopMargin&quot;:0.0,&quot;BottomMargin&quot;:0.0,&quot;IntervalMargin&quot;:0.0}}"/>
</p:tagLst>
</file>

<file path=ppt/theme/theme1.xml><?xml version="1.0" encoding="utf-8"?>
<a:theme xmlns:a="http://schemas.openxmlformats.org/drawingml/2006/main" name="1_Office 主题​​">
  <a:themeElements>
    <a:clrScheme name="自定义 7">
      <a:dk1>
        <a:sysClr val="windowText" lastClr="000000"/>
      </a:dk1>
      <a:lt1>
        <a:sysClr val="window" lastClr="FFFFFF"/>
      </a:lt1>
      <a:dk2>
        <a:srgbClr val="005AD2"/>
      </a:dk2>
      <a:lt2>
        <a:srgbClr val="21307F"/>
      </a:lt2>
      <a:accent1>
        <a:srgbClr val="005AD2"/>
      </a:accent1>
      <a:accent2>
        <a:srgbClr val="21307F"/>
      </a:accent2>
      <a:accent3>
        <a:srgbClr val="C00000"/>
      </a:accent3>
      <a:accent4>
        <a:srgbClr val="FFCF01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zgy2os0z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38100">
          <a:solidFill>
            <a:srgbClr val="FF0000"/>
          </a:solidFill>
          <a:prstDash val="sysDash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GoLLVM项目模板" id="{BEE8BCDD-A853-42E4-8F7F-9D234240363C}" vid="{AD35F574-CF45-467D-9C59-89FFAAD409B9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GoLLVM项目模板</Template>
  <TotalTime>871</TotalTime>
  <Words>3275</Words>
  <Application>Microsoft Office PowerPoint</Application>
  <PresentationFormat>宽屏</PresentationFormat>
  <Paragraphs>319</Paragraphs>
  <Slides>31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8" baseType="lpstr">
      <vt:lpstr>Helvetica Neue</vt:lpstr>
      <vt:lpstr>等线</vt:lpstr>
      <vt:lpstr>微软雅黑</vt:lpstr>
      <vt:lpstr>Arial</vt:lpstr>
      <vt:lpstr>Cambria Math</vt:lpstr>
      <vt:lpstr>Wingdings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qw l</dc:creator>
  <cp:lastModifiedBy>李清伟</cp:lastModifiedBy>
  <cp:revision>3</cp:revision>
  <dcterms:created xsi:type="dcterms:W3CDTF">2023-10-14T08:39:54Z</dcterms:created>
  <dcterms:modified xsi:type="dcterms:W3CDTF">2023-12-05T11:10:37Z</dcterms:modified>
</cp:coreProperties>
</file>