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18"/>
  </p:notesMasterIdLst>
  <p:sldIdLst>
    <p:sldId id="2174" r:id="rId5"/>
    <p:sldId id="2182" r:id="rId6"/>
    <p:sldId id="2183" r:id="rId7"/>
    <p:sldId id="2185" r:id="rId8"/>
    <p:sldId id="2186" r:id="rId9"/>
    <p:sldId id="2187" r:id="rId10"/>
    <p:sldId id="2188" r:id="rId11"/>
    <p:sldId id="2189" r:id="rId12"/>
    <p:sldId id="2190" r:id="rId13"/>
    <p:sldId id="2191" r:id="rId14"/>
    <p:sldId id="2192" r:id="rId15"/>
    <p:sldId id="2193" r:id="rId16"/>
    <p:sldId id="2194"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丁伯尧" id="{A418E449-1DB3-442B-A54F-66F68D266F40}">
          <p14:sldIdLst>
            <p14:sldId id="2174"/>
            <p14:sldId id="2182"/>
            <p14:sldId id="2183"/>
            <p14:sldId id="2185"/>
            <p14:sldId id="2186"/>
            <p14:sldId id="2187"/>
            <p14:sldId id="2188"/>
            <p14:sldId id="2189"/>
            <p14:sldId id="2190"/>
            <p14:sldId id="2191"/>
            <p14:sldId id="2192"/>
            <p14:sldId id="2193"/>
            <p14:sldId id="2194"/>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金宝 陈" initials="金宝" lastIdx="2" clrIdx="0">
    <p:extLst>
      <p:ext uri="{19B8F6BF-5375-455C-9EA6-DF929625EA0E}">
        <p15:presenceInfo xmlns:p15="http://schemas.microsoft.com/office/powerpoint/2012/main" userId="1f6f57c11e81be68" providerId="Windows Live"/>
      </p:ext>
    </p:extLst>
  </p:cmAuthor>
  <p:cmAuthor id="2" name="伯尧 丁" initials="伯尧" lastIdx="1" clrIdx="1">
    <p:extLst>
      <p:ext uri="{19B8F6BF-5375-455C-9EA6-DF929625EA0E}">
        <p15:presenceInfo xmlns:p15="http://schemas.microsoft.com/office/powerpoint/2012/main" userId="S::via@mail.ustc.edu.cn::86706a6a-cdaa-42d0-b31c-255ab0f7d779" providerId="AD"/>
      </p:ext>
    </p:extLst>
  </p:cmAuthor>
  <p:cmAuthor id="3" name="伯尧" initials="伯尧" lastIdx="1" clrIdx="2">
    <p:extLst>
      <p:ext uri="{19B8F6BF-5375-455C-9EA6-DF929625EA0E}">
        <p15:presenceInfo xmlns:p15="http://schemas.microsoft.com/office/powerpoint/2012/main" userId="伯尧"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282C34"/>
    <a:srgbClr val="FF9933"/>
    <a:srgbClr val="FFFFCC"/>
    <a:srgbClr val="3333FF"/>
    <a:srgbClr val="CC00FF"/>
    <a:srgbClr val="33CC33"/>
    <a:srgbClr val="CC6600"/>
    <a:srgbClr val="FF9966"/>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2833802-FEF1-4C79-8D5D-14CF1EAF98D9}" styleName="浅色样式 2 - 强调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04" autoAdjust="0"/>
    <p:restoredTop sz="92209" autoAdjust="0"/>
  </p:normalViewPr>
  <p:slideViewPr>
    <p:cSldViewPr snapToGrid="0">
      <p:cViewPr varScale="1">
        <p:scale>
          <a:sx n="104" d="100"/>
          <a:sy n="104" d="100"/>
        </p:scale>
        <p:origin x="1092" y="22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伯尧" userId="86706a6a-cdaa-42d0-b31c-255ab0f7d779" providerId="ADAL" clId="{6C59D5F4-A3C6-4A58-934E-D631232346B7}"/>
    <pc:docChg chg="undo custSel addSld modSld sldOrd modSection">
      <pc:chgData name="伯尧" userId="86706a6a-cdaa-42d0-b31c-255ab0f7d779" providerId="ADAL" clId="{6C59D5F4-A3C6-4A58-934E-D631232346B7}" dt="2023-12-07T07:47:00.160" v="5020" actId="20577"/>
      <pc:docMkLst>
        <pc:docMk/>
      </pc:docMkLst>
      <pc:sldChg chg="modSp mod">
        <pc:chgData name="伯尧" userId="86706a6a-cdaa-42d0-b31c-255ab0f7d779" providerId="ADAL" clId="{6C59D5F4-A3C6-4A58-934E-D631232346B7}" dt="2023-12-07T07:47:00.160" v="5020" actId="20577"/>
        <pc:sldMkLst>
          <pc:docMk/>
          <pc:sldMk cId="2941898095" sldId="256"/>
        </pc:sldMkLst>
        <pc:spChg chg="mod">
          <ac:chgData name="伯尧" userId="86706a6a-cdaa-42d0-b31c-255ab0f7d779" providerId="ADAL" clId="{6C59D5F4-A3C6-4A58-934E-D631232346B7}" dt="2023-12-07T07:47:00.160" v="5020" actId="20577"/>
          <ac:spMkLst>
            <pc:docMk/>
            <pc:sldMk cId="2941898095" sldId="256"/>
            <ac:spMk id="20" creationId="{89F4D2BF-AE2F-0926-95B6-5128624072C5}"/>
          </ac:spMkLst>
        </pc:spChg>
      </pc:sldChg>
      <pc:sldChg chg="modSp add mod">
        <pc:chgData name="伯尧" userId="86706a6a-cdaa-42d0-b31c-255ab0f7d779" providerId="ADAL" clId="{6C59D5F4-A3C6-4A58-934E-D631232346B7}" dt="2023-12-07T02:16:45.983" v="3648"/>
        <pc:sldMkLst>
          <pc:docMk/>
          <pc:sldMk cId="3872726612" sldId="1940"/>
        </pc:sldMkLst>
        <pc:spChg chg="mod">
          <ac:chgData name="伯尧" userId="86706a6a-cdaa-42d0-b31c-255ab0f7d779" providerId="ADAL" clId="{6C59D5F4-A3C6-4A58-934E-D631232346B7}" dt="2023-12-07T02:16:45.983" v="3648"/>
          <ac:spMkLst>
            <pc:docMk/>
            <pc:sldMk cId="3872726612" sldId="1940"/>
            <ac:spMk id="13" creationId="{FDAC502D-66B4-40B8-ADF1-F35F28ED5254}"/>
          </ac:spMkLst>
        </pc:spChg>
      </pc:sldChg>
      <pc:sldChg chg="ord">
        <pc:chgData name="伯尧" userId="86706a6a-cdaa-42d0-b31c-255ab0f7d779" providerId="ADAL" clId="{6C59D5F4-A3C6-4A58-934E-D631232346B7}" dt="2023-12-07T01:59:39.977" v="3293"/>
        <pc:sldMkLst>
          <pc:docMk/>
          <pc:sldMk cId="747073236" sldId="1975"/>
        </pc:sldMkLst>
      </pc:sldChg>
      <pc:sldChg chg="mod ord modShow">
        <pc:chgData name="伯尧" userId="86706a6a-cdaa-42d0-b31c-255ab0f7d779" providerId="ADAL" clId="{6C59D5F4-A3C6-4A58-934E-D631232346B7}" dt="2023-12-07T02:00:12.812" v="3302" actId="729"/>
        <pc:sldMkLst>
          <pc:docMk/>
          <pc:sldMk cId="286227471" sldId="2002"/>
        </pc:sldMkLst>
      </pc:sldChg>
      <pc:sldChg chg="mod ord modShow">
        <pc:chgData name="伯尧" userId="86706a6a-cdaa-42d0-b31c-255ab0f7d779" providerId="ADAL" clId="{6C59D5F4-A3C6-4A58-934E-D631232346B7}" dt="2023-12-07T02:00:09.609" v="3301"/>
        <pc:sldMkLst>
          <pc:docMk/>
          <pc:sldMk cId="2692777181" sldId="2121"/>
        </pc:sldMkLst>
      </pc:sldChg>
      <pc:sldChg chg="ord">
        <pc:chgData name="伯尧" userId="86706a6a-cdaa-42d0-b31c-255ab0f7d779" providerId="ADAL" clId="{6C59D5F4-A3C6-4A58-934E-D631232346B7}" dt="2023-12-07T01:59:41.454" v="3295"/>
        <pc:sldMkLst>
          <pc:docMk/>
          <pc:sldMk cId="3358327352" sldId="2146"/>
        </pc:sldMkLst>
      </pc:sldChg>
      <pc:sldChg chg="ord">
        <pc:chgData name="伯尧" userId="86706a6a-cdaa-42d0-b31c-255ab0f7d779" providerId="ADAL" clId="{6C59D5F4-A3C6-4A58-934E-D631232346B7}" dt="2023-12-07T01:45:10.319" v="2432"/>
        <pc:sldMkLst>
          <pc:docMk/>
          <pc:sldMk cId="3795974816" sldId="2155"/>
        </pc:sldMkLst>
      </pc:sldChg>
      <pc:sldChg chg="modSp add mod">
        <pc:chgData name="伯尧" userId="86706a6a-cdaa-42d0-b31c-255ab0f7d779" providerId="ADAL" clId="{6C59D5F4-A3C6-4A58-934E-D631232346B7}" dt="2023-12-07T02:15:58.368" v="3553" actId="20577"/>
        <pc:sldMkLst>
          <pc:docMk/>
          <pc:sldMk cId="2217716660" sldId="2158"/>
        </pc:sldMkLst>
        <pc:spChg chg="mod">
          <ac:chgData name="伯尧" userId="86706a6a-cdaa-42d0-b31c-255ab0f7d779" providerId="ADAL" clId="{6C59D5F4-A3C6-4A58-934E-D631232346B7}" dt="2023-12-07T02:15:58.368" v="3553" actId="20577"/>
          <ac:spMkLst>
            <pc:docMk/>
            <pc:sldMk cId="2217716660" sldId="2158"/>
            <ac:spMk id="8" creationId="{F38F4F38-4AB3-4B96-835C-E04F5A7F0247}"/>
          </ac:spMkLst>
        </pc:spChg>
      </pc:sldChg>
      <pc:sldChg chg="modSp mod ord modShow">
        <pc:chgData name="伯尧" userId="86706a6a-cdaa-42d0-b31c-255ab0f7d779" providerId="ADAL" clId="{6C59D5F4-A3C6-4A58-934E-D631232346B7}" dt="2023-12-07T02:16:51.569" v="3672"/>
        <pc:sldMkLst>
          <pc:docMk/>
          <pc:sldMk cId="8749724" sldId="2159"/>
        </pc:sldMkLst>
        <pc:spChg chg="mod">
          <ac:chgData name="伯尧" userId="86706a6a-cdaa-42d0-b31c-255ab0f7d779" providerId="ADAL" clId="{6C59D5F4-A3C6-4A58-934E-D631232346B7}" dt="2023-12-07T02:16:51.569" v="3672"/>
          <ac:spMkLst>
            <pc:docMk/>
            <pc:sldMk cId="8749724" sldId="2159"/>
            <ac:spMk id="22" creationId="{0FCC6FEE-3599-4335-84E2-DB02B4CD19AB}"/>
          </ac:spMkLst>
        </pc:spChg>
      </pc:sldChg>
      <pc:sldChg chg="mod ord modShow">
        <pc:chgData name="伯尧" userId="86706a6a-cdaa-42d0-b31c-255ab0f7d779" providerId="ADAL" clId="{6C59D5F4-A3C6-4A58-934E-D631232346B7}" dt="2023-12-07T02:50:44.295" v="4780"/>
        <pc:sldMkLst>
          <pc:docMk/>
          <pc:sldMk cId="1647454898" sldId="2160"/>
        </pc:sldMkLst>
      </pc:sldChg>
      <pc:sldChg chg="mod ord modShow">
        <pc:chgData name="伯尧" userId="86706a6a-cdaa-42d0-b31c-255ab0f7d779" providerId="ADAL" clId="{6C59D5F4-A3C6-4A58-934E-D631232346B7}" dt="2023-12-07T02:50:44.295" v="4780"/>
        <pc:sldMkLst>
          <pc:docMk/>
          <pc:sldMk cId="2650139260" sldId="2161"/>
        </pc:sldMkLst>
      </pc:sldChg>
      <pc:sldChg chg="mod ord modShow">
        <pc:chgData name="伯尧" userId="86706a6a-cdaa-42d0-b31c-255ab0f7d779" providerId="ADAL" clId="{6C59D5F4-A3C6-4A58-934E-D631232346B7}" dt="2023-12-07T02:50:44.295" v="4780"/>
        <pc:sldMkLst>
          <pc:docMk/>
          <pc:sldMk cId="1913080797" sldId="2162"/>
        </pc:sldMkLst>
      </pc:sldChg>
      <pc:sldChg chg="mod ord modShow">
        <pc:chgData name="伯尧" userId="86706a6a-cdaa-42d0-b31c-255ab0f7d779" providerId="ADAL" clId="{6C59D5F4-A3C6-4A58-934E-D631232346B7}" dt="2023-12-07T02:50:44.295" v="4780"/>
        <pc:sldMkLst>
          <pc:docMk/>
          <pc:sldMk cId="2180384449" sldId="2163"/>
        </pc:sldMkLst>
      </pc:sldChg>
      <pc:sldChg chg="mod ord modShow">
        <pc:chgData name="伯尧" userId="86706a6a-cdaa-42d0-b31c-255ab0f7d779" providerId="ADAL" clId="{6C59D5F4-A3C6-4A58-934E-D631232346B7}" dt="2023-12-07T02:50:44.295" v="4780"/>
        <pc:sldMkLst>
          <pc:docMk/>
          <pc:sldMk cId="164503548" sldId="2164"/>
        </pc:sldMkLst>
      </pc:sldChg>
      <pc:sldChg chg="modSp mod ord">
        <pc:chgData name="伯尧" userId="86706a6a-cdaa-42d0-b31c-255ab0f7d779" providerId="ADAL" clId="{6C59D5F4-A3C6-4A58-934E-D631232346B7}" dt="2023-12-07T02:21:10.937" v="4267"/>
        <pc:sldMkLst>
          <pc:docMk/>
          <pc:sldMk cId="1259666302" sldId="2165"/>
        </pc:sldMkLst>
        <pc:spChg chg="mod">
          <ac:chgData name="伯尧" userId="86706a6a-cdaa-42d0-b31c-255ab0f7d779" providerId="ADAL" clId="{6C59D5F4-A3C6-4A58-934E-D631232346B7}" dt="2023-12-07T02:21:10.937" v="4267"/>
          <ac:spMkLst>
            <pc:docMk/>
            <pc:sldMk cId="1259666302" sldId="2165"/>
            <ac:spMk id="3" creationId="{E23FB677-E5E9-40EE-B103-D8097E5B517E}"/>
          </ac:spMkLst>
        </pc:spChg>
      </pc:sldChg>
      <pc:sldChg chg="modSp mod">
        <pc:chgData name="伯尧" userId="86706a6a-cdaa-42d0-b31c-255ab0f7d779" providerId="ADAL" clId="{6C59D5F4-A3C6-4A58-934E-D631232346B7}" dt="2023-12-07T01:19:18.620" v="1119" actId="20577"/>
        <pc:sldMkLst>
          <pc:docMk/>
          <pc:sldMk cId="1191708383" sldId="2166"/>
        </pc:sldMkLst>
        <pc:spChg chg="mod">
          <ac:chgData name="伯尧" userId="86706a6a-cdaa-42d0-b31c-255ab0f7d779" providerId="ADAL" clId="{6C59D5F4-A3C6-4A58-934E-D631232346B7}" dt="2023-12-07T01:19:18.620" v="1119" actId="20577"/>
          <ac:spMkLst>
            <pc:docMk/>
            <pc:sldMk cId="1191708383" sldId="2166"/>
            <ac:spMk id="3" creationId="{95E17FC4-6121-4292-81DF-64908952B857}"/>
          </ac:spMkLst>
        </pc:spChg>
      </pc:sldChg>
      <pc:sldChg chg="addSp delSp modSp mod modAnim">
        <pc:chgData name="伯尧" userId="86706a6a-cdaa-42d0-b31c-255ab0f7d779" providerId="ADAL" clId="{6C59D5F4-A3C6-4A58-934E-D631232346B7}" dt="2023-12-07T06:57:57.710" v="4796" actId="20577"/>
        <pc:sldMkLst>
          <pc:docMk/>
          <pc:sldMk cId="1677346905" sldId="2167"/>
        </pc:sldMkLst>
        <pc:spChg chg="del mod">
          <ac:chgData name="伯尧" userId="86706a6a-cdaa-42d0-b31c-255ab0f7d779" providerId="ADAL" clId="{6C59D5F4-A3C6-4A58-934E-D631232346B7}" dt="2023-12-07T01:10:50.253" v="235" actId="478"/>
          <ac:spMkLst>
            <pc:docMk/>
            <pc:sldMk cId="1677346905" sldId="2167"/>
            <ac:spMk id="3" creationId="{28956D58-8ED2-41F0-AB2F-C938AA0C7471}"/>
          </ac:spMkLst>
        </pc:spChg>
        <pc:spChg chg="add mod">
          <ac:chgData name="伯尧" userId="86706a6a-cdaa-42d0-b31c-255ab0f7d779" providerId="ADAL" clId="{6C59D5F4-A3C6-4A58-934E-D631232346B7}" dt="2023-12-07T01:13:27.339" v="514" actId="1035"/>
          <ac:spMkLst>
            <pc:docMk/>
            <pc:sldMk cId="1677346905" sldId="2167"/>
            <ac:spMk id="6" creationId="{09936407-4F5C-4C7B-980B-BB50117B7B59}"/>
          </ac:spMkLst>
        </pc:spChg>
        <pc:spChg chg="mod">
          <ac:chgData name="伯尧" userId="86706a6a-cdaa-42d0-b31c-255ab0f7d779" providerId="ADAL" clId="{6C59D5F4-A3C6-4A58-934E-D631232346B7}" dt="2023-12-07T01:13:27.339" v="514" actId="1035"/>
          <ac:spMkLst>
            <pc:docMk/>
            <pc:sldMk cId="1677346905" sldId="2167"/>
            <ac:spMk id="8" creationId="{D0B171B9-1333-4923-BA9A-DB6A4D052A97}"/>
          </ac:spMkLst>
        </pc:spChg>
        <pc:spChg chg="mod">
          <ac:chgData name="伯尧" userId="86706a6a-cdaa-42d0-b31c-255ab0f7d779" providerId="ADAL" clId="{6C59D5F4-A3C6-4A58-934E-D631232346B7}" dt="2023-12-07T01:13:27.339" v="514" actId="1035"/>
          <ac:spMkLst>
            <pc:docMk/>
            <pc:sldMk cId="1677346905" sldId="2167"/>
            <ac:spMk id="9" creationId="{101BED3D-376E-4B36-AB0B-39F865F3395B}"/>
          </ac:spMkLst>
        </pc:spChg>
        <pc:spChg chg="mod">
          <ac:chgData name="伯尧" userId="86706a6a-cdaa-42d0-b31c-255ab0f7d779" providerId="ADAL" clId="{6C59D5F4-A3C6-4A58-934E-D631232346B7}" dt="2023-12-07T06:57:57.710" v="4796" actId="20577"/>
          <ac:spMkLst>
            <pc:docMk/>
            <pc:sldMk cId="1677346905" sldId="2167"/>
            <ac:spMk id="15" creationId="{79734155-648C-47E5-999C-83B3420665E2}"/>
          </ac:spMkLst>
        </pc:spChg>
        <pc:spChg chg="del mod">
          <ac:chgData name="伯尧" userId="86706a6a-cdaa-42d0-b31c-255ab0f7d779" providerId="ADAL" clId="{6C59D5F4-A3C6-4A58-934E-D631232346B7}" dt="2023-12-07T01:11:58.547" v="301" actId="478"/>
          <ac:spMkLst>
            <pc:docMk/>
            <pc:sldMk cId="1677346905" sldId="2167"/>
            <ac:spMk id="16" creationId="{4B06FD59-5C00-4803-A748-3828A144DF75}"/>
          </ac:spMkLst>
        </pc:spChg>
        <pc:spChg chg="add del mod">
          <ac:chgData name="伯尧" userId="86706a6a-cdaa-42d0-b31c-255ab0f7d779" providerId="ADAL" clId="{6C59D5F4-A3C6-4A58-934E-D631232346B7}" dt="2023-12-07T01:16:42.012" v="718" actId="478"/>
          <ac:spMkLst>
            <pc:docMk/>
            <pc:sldMk cId="1677346905" sldId="2167"/>
            <ac:spMk id="17" creationId="{43F4FA6F-8EA0-49DF-A19E-E057ADBD2E4E}"/>
          </ac:spMkLst>
        </pc:spChg>
        <pc:spChg chg="mod">
          <ac:chgData name="伯尧" userId="86706a6a-cdaa-42d0-b31c-255ab0f7d779" providerId="ADAL" clId="{6C59D5F4-A3C6-4A58-934E-D631232346B7}" dt="2023-12-07T01:13:27.339" v="514" actId="1035"/>
          <ac:spMkLst>
            <pc:docMk/>
            <pc:sldMk cId="1677346905" sldId="2167"/>
            <ac:spMk id="23" creationId="{078FE793-3424-4CA2-BCE3-5E028E7A94FB}"/>
          </ac:spMkLst>
        </pc:spChg>
        <pc:spChg chg="mod">
          <ac:chgData name="伯尧" userId="86706a6a-cdaa-42d0-b31c-255ab0f7d779" providerId="ADAL" clId="{6C59D5F4-A3C6-4A58-934E-D631232346B7}" dt="2023-12-07T01:13:27.339" v="514" actId="1035"/>
          <ac:spMkLst>
            <pc:docMk/>
            <pc:sldMk cId="1677346905" sldId="2167"/>
            <ac:spMk id="25" creationId="{8CE48B58-86DB-40AE-A391-0CB51627A661}"/>
          </ac:spMkLst>
        </pc:spChg>
        <pc:spChg chg="mod">
          <ac:chgData name="伯尧" userId="86706a6a-cdaa-42d0-b31c-255ab0f7d779" providerId="ADAL" clId="{6C59D5F4-A3C6-4A58-934E-D631232346B7}" dt="2023-12-07T01:13:27.339" v="514" actId="1035"/>
          <ac:spMkLst>
            <pc:docMk/>
            <pc:sldMk cId="1677346905" sldId="2167"/>
            <ac:spMk id="26" creationId="{9D92A75F-4D1A-4687-A5FB-49FA0E969690}"/>
          </ac:spMkLst>
        </pc:spChg>
        <pc:spChg chg="mod">
          <ac:chgData name="伯尧" userId="86706a6a-cdaa-42d0-b31c-255ab0f7d779" providerId="ADAL" clId="{6C59D5F4-A3C6-4A58-934E-D631232346B7}" dt="2023-12-07T01:13:27.339" v="514" actId="1035"/>
          <ac:spMkLst>
            <pc:docMk/>
            <pc:sldMk cId="1677346905" sldId="2167"/>
            <ac:spMk id="27" creationId="{2C0D651F-C8D9-40C3-BBB9-AF190A31FC5F}"/>
          </ac:spMkLst>
        </pc:spChg>
        <pc:spChg chg="mod">
          <ac:chgData name="伯尧" userId="86706a6a-cdaa-42d0-b31c-255ab0f7d779" providerId="ADAL" clId="{6C59D5F4-A3C6-4A58-934E-D631232346B7}" dt="2023-12-07T01:13:27.339" v="514" actId="1035"/>
          <ac:spMkLst>
            <pc:docMk/>
            <pc:sldMk cId="1677346905" sldId="2167"/>
            <ac:spMk id="28" creationId="{965DCC4D-1572-4A84-9871-87CCA401837A}"/>
          </ac:spMkLst>
        </pc:spChg>
        <pc:spChg chg="mod">
          <ac:chgData name="伯尧" userId="86706a6a-cdaa-42d0-b31c-255ab0f7d779" providerId="ADAL" clId="{6C59D5F4-A3C6-4A58-934E-D631232346B7}" dt="2023-12-07T01:13:27.339" v="514" actId="1035"/>
          <ac:spMkLst>
            <pc:docMk/>
            <pc:sldMk cId="1677346905" sldId="2167"/>
            <ac:spMk id="29" creationId="{1D4DF420-D690-4CA4-94DE-991FEBE5D861}"/>
          </ac:spMkLst>
        </pc:spChg>
        <pc:spChg chg="mod">
          <ac:chgData name="伯尧" userId="86706a6a-cdaa-42d0-b31c-255ab0f7d779" providerId="ADAL" clId="{6C59D5F4-A3C6-4A58-934E-D631232346B7}" dt="2023-12-07T01:13:27.339" v="514" actId="1035"/>
          <ac:spMkLst>
            <pc:docMk/>
            <pc:sldMk cId="1677346905" sldId="2167"/>
            <ac:spMk id="30" creationId="{DAE08DB0-C3AE-4892-BD38-19C3EB8BA619}"/>
          </ac:spMkLst>
        </pc:spChg>
        <pc:spChg chg="mod">
          <ac:chgData name="伯尧" userId="86706a6a-cdaa-42d0-b31c-255ab0f7d779" providerId="ADAL" clId="{6C59D5F4-A3C6-4A58-934E-D631232346B7}" dt="2023-12-07T01:13:27.339" v="514" actId="1035"/>
          <ac:spMkLst>
            <pc:docMk/>
            <pc:sldMk cId="1677346905" sldId="2167"/>
            <ac:spMk id="31" creationId="{8DC247DC-728F-4222-A1F6-015103CC4480}"/>
          </ac:spMkLst>
        </pc:spChg>
        <pc:spChg chg="mod">
          <ac:chgData name="伯尧" userId="86706a6a-cdaa-42d0-b31c-255ab0f7d779" providerId="ADAL" clId="{6C59D5F4-A3C6-4A58-934E-D631232346B7}" dt="2023-12-07T01:13:27.339" v="514" actId="1035"/>
          <ac:spMkLst>
            <pc:docMk/>
            <pc:sldMk cId="1677346905" sldId="2167"/>
            <ac:spMk id="32" creationId="{096EC111-07DE-42D8-AEB5-20DCB5F47C04}"/>
          </ac:spMkLst>
        </pc:spChg>
        <pc:spChg chg="add del mod">
          <ac:chgData name="伯尧" userId="86706a6a-cdaa-42d0-b31c-255ab0f7d779" providerId="ADAL" clId="{6C59D5F4-A3C6-4A58-934E-D631232346B7}" dt="2023-12-07T01:09:33.104" v="102"/>
          <ac:spMkLst>
            <pc:docMk/>
            <pc:sldMk cId="1677346905" sldId="2167"/>
            <ac:spMk id="33" creationId="{30D890D1-5F04-4673-A2E3-C9A7CE675F55}"/>
          </ac:spMkLst>
        </pc:spChg>
        <pc:spChg chg="add mod">
          <ac:chgData name="伯尧" userId="86706a6a-cdaa-42d0-b31c-255ab0f7d779" providerId="ADAL" clId="{6C59D5F4-A3C6-4A58-934E-D631232346B7}" dt="2023-12-07T06:57:51.012" v="4795" actId="14100"/>
          <ac:spMkLst>
            <pc:docMk/>
            <pc:sldMk cId="1677346905" sldId="2167"/>
            <ac:spMk id="33" creationId="{70506620-0665-4FF2-8F7A-D8A96F1B19B2}"/>
          </ac:spMkLst>
        </pc:spChg>
        <pc:spChg chg="add mod">
          <ac:chgData name="伯尧" userId="86706a6a-cdaa-42d0-b31c-255ab0f7d779" providerId="ADAL" clId="{6C59D5F4-A3C6-4A58-934E-D631232346B7}" dt="2023-12-07T01:13:27.339" v="514" actId="1035"/>
          <ac:spMkLst>
            <pc:docMk/>
            <pc:sldMk cId="1677346905" sldId="2167"/>
            <ac:spMk id="34" creationId="{448833B3-434C-4412-92B3-49D65A0BAFFA}"/>
          </ac:spMkLst>
        </pc:spChg>
        <pc:spChg chg="add mod">
          <ac:chgData name="伯尧" userId="86706a6a-cdaa-42d0-b31c-255ab0f7d779" providerId="ADAL" clId="{6C59D5F4-A3C6-4A58-934E-D631232346B7}" dt="2023-12-07T01:15:57.478" v="533" actId="1076"/>
          <ac:spMkLst>
            <pc:docMk/>
            <pc:sldMk cId="1677346905" sldId="2167"/>
            <ac:spMk id="36" creationId="{271494F4-7025-4F56-BFA0-77250CC9C394}"/>
          </ac:spMkLst>
        </pc:spChg>
        <pc:spChg chg="add mod">
          <ac:chgData name="伯尧" userId="86706a6a-cdaa-42d0-b31c-255ab0f7d779" providerId="ADAL" clId="{6C59D5F4-A3C6-4A58-934E-D631232346B7}" dt="2023-12-07T01:20:40.076" v="1210" actId="14100"/>
          <ac:spMkLst>
            <pc:docMk/>
            <pc:sldMk cId="1677346905" sldId="2167"/>
            <ac:spMk id="39" creationId="{448E00DE-DE5E-4531-8A0F-169C4AD074AB}"/>
          </ac:spMkLst>
        </pc:spChg>
        <pc:spChg chg="add mod">
          <ac:chgData name="伯尧" userId="86706a6a-cdaa-42d0-b31c-255ab0f7d779" providerId="ADAL" clId="{6C59D5F4-A3C6-4A58-934E-D631232346B7}" dt="2023-12-07T01:20:55.545" v="1247" actId="1076"/>
          <ac:spMkLst>
            <pc:docMk/>
            <pc:sldMk cId="1677346905" sldId="2167"/>
            <ac:spMk id="42" creationId="{856AD5BF-A865-4AB7-B5A3-15DF2EB9C903}"/>
          </ac:spMkLst>
        </pc:spChg>
        <pc:spChg chg="mod">
          <ac:chgData name="伯尧" userId="86706a6a-cdaa-42d0-b31c-255ab0f7d779" providerId="ADAL" clId="{6C59D5F4-A3C6-4A58-934E-D631232346B7}" dt="2023-12-07T01:20:18.738" v="1194" actId="1036"/>
          <ac:spMkLst>
            <pc:docMk/>
            <pc:sldMk cId="1677346905" sldId="2167"/>
            <ac:spMk id="50" creationId="{E70B10F4-BA66-4722-9780-6F95870C6C15}"/>
          </ac:spMkLst>
        </pc:spChg>
        <pc:spChg chg="mod">
          <ac:chgData name="伯尧" userId="86706a6a-cdaa-42d0-b31c-255ab0f7d779" providerId="ADAL" clId="{6C59D5F4-A3C6-4A58-934E-D631232346B7}" dt="2023-12-07T01:19:50.971" v="1128" actId="14100"/>
          <ac:spMkLst>
            <pc:docMk/>
            <pc:sldMk cId="1677346905" sldId="2167"/>
            <ac:spMk id="53" creationId="{522D3B6A-9154-4FA1-8412-C009397B2E5A}"/>
          </ac:spMkLst>
        </pc:spChg>
        <pc:spChg chg="mod">
          <ac:chgData name="伯尧" userId="86706a6a-cdaa-42d0-b31c-255ab0f7d779" providerId="ADAL" clId="{6C59D5F4-A3C6-4A58-934E-D631232346B7}" dt="2023-12-07T01:13:27.339" v="514" actId="1035"/>
          <ac:spMkLst>
            <pc:docMk/>
            <pc:sldMk cId="1677346905" sldId="2167"/>
            <ac:spMk id="54" creationId="{A3262580-12DC-4B04-AC1B-6091BCADF7ED}"/>
          </ac:spMkLst>
        </pc:spChg>
        <pc:spChg chg="mod">
          <ac:chgData name="伯尧" userId="86706a6a-cdaa-42d0-b31c-255ab0f7d779" providerId="ADAL" clId="{6C59D5F4-A3C6-4A58-934E-D631232346B7}" dt="2023-12-07T01:13:27.339" v="514" actId="1035"/>
          <ac:spMkLst>
            <pc:docMk/>
            <pc:sldMk cId="1677346905" sldId="2167"/>
            <ac:spMk id="55" creationId="{5CFE75D7-62A4-4A1A-954C-A930A0B3E4EB}"/>
          </ac:spMkLst>
        </pc:spChg>
        <pc:spChg chg="mod">
          <ac:chgData name="伯尧" userId="86706a6a-cdaa-42d0-b31c-255ab0f7d779" providerId="ADAL" clId="{6C59D5F4-A3C6-4A58-934E-D631232346B7}" dt="2023-12-07T01:20:18.738" v="1194" actId="1036"/>
          <ac:spMkLst>
            <pc:docMk/>
            <pc:sldMk cId="1677346905" sldId="2167"/>
            <ac:spMk id="66" creationId="{986BEB69-8954-418D-9E73-644C7DD6CBBE}"/>
          </ac:spMkLst>
        </pc:spChg>
        <pc:picChg chg="mod">
          <ac:chgData name="伯尧" userId="86706a6a-cdaa-42d0-b31c-255ab0f7d779" providerId="ADAL" clId="{6C59D5F4-A3C6-4A58-934E-D631232346B7}" dt="2023-12-07T01:13:27.339" v="514" actId="1035"/>
          <ac:picMkLst>
            <pc:docMk/>
            <pc:sldMk cId="1677346905" sldId="2167"/>
            <ac:picMk id="7" creationId="{4FCD0C73-F5C4-4FEA-8A15-7DCE2C2CBA08}"/>
          </ac:picMkLst>
        </pc:picChg>
        <pc:cxnChg chg="mod">
          <ac:chgData name="伯尧" userId="86706a6a-cdaa-42d0-b31c-255ab0f7d779" providerId="ADAL" clId="{6C59D5F4-A3C6-4A58-934E-D631232346B7}" dt="2023-12-07T01:13:27.339" v="514" actId="1035"/>
          <ac:cxnSpMkLst>
            <pc:docMk/>
            <pc:sldMk cId="1677346905" sldId="2167"/>
            <ac:cxnSpMk id="11" creationId="{774A424A-6685-4C7B-A9F7-B4DF2DDD8838}"/>
          </ac:cxnSpMkLst>
        </pc:cxnChg>
        <pc:cxnChg chg="add mod">
          <ac:chgData name="伯尧" userId="86706a6a-cdaa-42d0-b31c-255ab0f7d779" providerId="ADAL" clId="{6C59D5F4-A3C6-4A58-934E-D631232346B7}" dt="2023-12-07T01:13:27.339" v="514" actId="1035"/>
          <ac:cxnSpMkLst>
            <pc:docMk/>
            <pc:sldMk cId="1677346905" sldId="2167"/>
            <ac:cxnSpMk id="35" creationId="{CCCA6BFB-8EE8-450A-A9B0-CE31D63F8AF9}"/>
          </ac:cxnSpMkLst>
        </pc:cxnChg>
        <pc:cxnChg chg="mod">
          <ac:chgData name="伯尧" userId="86706a6a-cdaa-42d0-b31c-255ab0f7d779" providerId="ADAL" clId="{6C59D5F4-A3C6-4A58-934E-D631232346B7}" dt="2023-12-07T01:20:18.738" v="1194" actId="1036"/>
          <ac:cxnSpMkLst>
            <pc:docMk/>
            <pc:sldMk cId="1677346905" sldId="2167"/>
            <ac:cxnSpMk id="43" creationId="{0E1267C6-0F70-49BD-BF1F-5F52D902B3B4}"/>
          </ac:cxnSpMkLst>
        </pc:cxnChg>
        <pc:cxnChg chg="mod">
          <ac:chgData name="伯尧" userId="86706a6a-cdaa-42d0-b31c-255ab0f7d779" providerId="ADAL" clId="{6C59D5F4-A3C6-4A58-934E-D631232346B7}" dt="2023-12-07T01:20:21.713" v="1195" actId="14100"/>
          <ac:cxnSpMkLst>
            <pc:docMk/>
            <pc:sldMk cId="1677346905" sldId="2167"/>
            <ac:cxnSpMk id="67" creationId="{DA4678AA-8565-4A17-AF8D-44581AFCDD2A}"/>
          </ac:cxnSpMkLst>
        </pc:cxnChg>
        <pc:cxnChg chg="mod">
          <ac:chgData name="伯尧" userId="86706a6a-cdaa-42d0-b31c-255ab0f7d779" providerId="ADAL" clId="{6C59D5F4-A3C6-4A58-934E-D631232346B7}" dt="2023-12-07T01:20:27.836" v="1197" actId="14100"/>
          <ac:cxnSpMkLst>
            <pc:docMk/>
            <pc:sldMk cId="1677346905" sldId="2167"/>
            <ac:cxnSpMk id="71" creationId="{EC74EF72-7500-4E43-99D3-7BAC033FB537}"/>
          </ac:cxnSpMkLst>
        </pc:cxnChg>
      </pc:sldChg>
      <pc:sldChg chg="addSp delSp modSp new mod">
        <pc:chgData name="伯尧" userId="86706a6a-cdaa-42d0-b31c-255ab0f7d779" providerId="ADAL" clId="{6C59D5F4-A3C6-4A58-934E-D631232346B7}" dt="2023-12-07T01:33:23.898" v="1503" actId="478"/>
        <pc:sldMkLst>
          <pc:docMk/>
          <pc:sldMk cId="2327265605" sldId="2168"/>
        </pc:sldMkLst>
        <pc:spChg chg="mod">
          <ac:chgData name="伯尧" userId="86706a6a-cdaa-42d0-b31c-255ab0f7d779" providerId="ADAL" clId="{6C59D5F4-A3C6-4A58-934E-D631232346B7}" dt="2023-12-07T01:13:33.915" v="531"/>
          <ac:spMkLst>
            <pc:docMk/>
            <pc:sldMk cId="2327265605" sldId="2168"/>
            <ac:spMk id="2" creationId="{41042E38-28A5-49C6-97C2-BE26C27F12E4}"/>
          </ac:spMkLst>
        </pc:spChg>
        <pc:spChg chg="mod">
          <ac:chgData name="伯尧" userId="86706a6a-cdaa-42d0-b31c-255ab0f7d779" providerId="ADAL" clId="{6C59D5F4-A3C6-4A58-934E-D631232346B7}" dt="2023-12-07T01:23:52.384" v="1482" actId="207"/>
          <ac:spMkLst>
            <pc:docMk/>
            <pc:sldMk cId="2327265605" sldId="2168"/>
            <ac:spMk id="3" creationId="{F8A15E41-33AA-43CD-949C-62F26FDA9377}"/>
          </ac:spMkLst>
        </pc:spChg>
        <pc:graphicFrameChg chg="add mod">
          <ac:chgData name="伯尧" userId="86706a6a-cdaa-42d0-b31c-255ab0f7d779" providerId="ADAL" clId="{6C59D5F4-A3C6-4A58-934E-D631232346B7}" dt="2023-12-07T01:24:13.832" v="1485"/>
          <ac:graphicFrameMkLst>
            <pc:docMk/>
            <pc:sldMk cId="2327265605" sldId="2168"/>
            <ac:graphicFrameMk id="6" creationId="{F3CDABFC-2F60-467B-B21C-951B10EB6AE5}"/>
          </ac:graphicFrameMkLst>
        </pc:graphicFrameChg>
        <pc:graphicFrameChg chg="add del mod">
          <ac:chgData name="伯尧" userId="86706a6a-cdaa-42d0-b31c-255ab0f7d779" providerId="ADAL" clId="{6C59D5F4-A3C6-4A58-934E-D631232346B7}" dt="2023-12-07T01:33:23.898" v="1503" actId="478"/>
          <ac:graphicFrameMkLst>
            <pc:docMk/>
            <pc:sldMk cId="2327265605" sldId="2168"/>
            <ac:graphicFrameMk id="7" creationId="{F3CDABFC-2F60-467B-B21C-951B10EB6AE5}"/>
          </ac:graphicFrameMkLst>
        </pc:graphicFrameChg>
        <pc:graphicFrameChg chg="add mod">
          <ac:chgData name="伯尧" userId="86706a6a-cdaa-42d0-b31c-255ab0f7d779" providerId="ADAL" clId="{6C59D5F4-A3C6-4A58-934E-D631232346B7}" dt="2023-12-07T01:24:33.149" v="1493"/>
          <ac:graphicFrameMkLst>
            <pc:docMk/>
            <pc:sldMk cId="2327265605" sldId="2168"/>
            <ac:graphicFrameMk id="8" creationId="{599E39A1-4F84-440F-AC10-0C627E63239E}"/>
          </ac:graphicFrameMkLst>
        </pc:graphicFrameChg>
        <pc:graphicFrameChg chg="add del mod">
          <ac:chgData name="伯尧" userId="86706a6a-cdaa-42d0-b31c-255ab0f7d779" providerId="ADAL" clId="{6C59D5F4-A3C6-4A58-934E-D631232346B7}" dt="2023-12-07T01:33:23.898" v="1503" actId="478"/>
          <ac:graphicFrameMkLst>
            <pc:docMk/>
            <pc:sldMk cId="2327265605" sldId="2168"/>
            <ac:graphicFrameMk id="9" creationId="{599E39A1-4F84-440F-AC10-0C627E63239E}"/>
          </ac:graphicFrameMkLst>
        </pc:graphicFrameChg>
      </pc:sldChg>
      <pc:sldChg chg="modSp add mod modNotesTx">
        <pc:chgData name="伯尧" userId="86706a6a-cdaa-42d0-b31c-255ab0f7d779" providerId="ADAL" clId="{6C59D5F4-A3C6-4A58-934E-D631232346B7}" dt="2023-12-07T07:27:41.816" v="5017" actId="20577"/>
        <pc:sldMkLst>
          <pc:docMk/>
          <pc:sldMk cId="120994914" sldId="2169"/>
        </pc:sldMkLst>
        <pc:spChg chg="mod">
          <ac:chgData name="伯尧" userId="86706a6a-cdaa-42d0-b31c-255ab0f7d779" providerId="ADAL" clId="{6C59D5F4-A3C6-4A58-934E-D631232346B7}" dt="2023-12-07T01:37:51.612" v="2053" actId="20577"/>
          <ac:spMkLst>
            <pc:docMk/>
            <pc:sldMk cId="120994914" sldId="2169"/>
            <ac:spMk id="3" creationId="{F8A15E41-33AA-43CD-949C-62F26FDA9377}"/>
          </ac:spMkLst>
        </pc:spChg>
        <pc:graphicFrameChg chg="mod">
          <ac:chgData name="伯尧" userId="86706a6a-cdaa-42d0-b31c-255ab0f7d779" providerId="ADAL" clId="{6C59D5F4-A3C6-4A58-934E-D631232346B7}" dt="2023-12-07T01:41:11.244" v="2142"/>
          <ac:graphicFrameMkLst>
            <pc:docMk/>
            <pc:sldMk cId="120994914" sldId="2169"/>
            <ac:graphicFrameMk id="7" creationId="{F3CDABFC-2F60-467B-B21C-951B10EB6AE5}"/>
          </ac:graphicFrameMkLst>
        </pc:graphicFrameChg>
        <pc:graphicFrameChg chg="mod">
          <ac:chgData name="伯尧" userId="86706a6a-cdaa-42d0-b31c-255ab0f7d779" providerId="ADAL" clId="{6C59D5F4-A3C6-4A58-934E-D631232346B7}" dt="2023-12-07T01:37:55.550" v="2054" actId="14100"/>
          <ac:graphicFrameMkLst>
            <pc:docMk/>
            <pc:sldMk cId="120994914" sldId="2169"/>
            <ac:graphicFrameMk id="9" creationId="{599E39A1-4F84-440F-AC10-0C627E63239E}"/>
          </ac:graphicFrameMkLst>
        </pc:graphicFrameChg>
      </pc:sldChg>
      <pc:sldChg chg="addSp modSp new mod">
        <pc:chgData name="伯尧" userId="86706a6a-cdaa-42d0-b31c-255ab0f7d779" providerId="ADAL" clId="{6C59D5F4-A3C6-4A58-934E-D631232346B7}" dt="2023-12-07T01:44:07.049" v="2430" actId="20577"/>
        <pc:sldMkLst>
          <pc:docMk/>
          <pc:sldMk cId="1446654123" sldId="2170"/>
        </pc:sldMkLst>
        <pc:spChg chg="mod">
          <ac:chgData name="伯尧" userId="86706a6a-cdaa-42d0-b31c-255ab0f7d779" providerId="ADAL" clId="{6C59D5F4-A3C6-4A58-934E-D631232346B7}" dt="2023-12-07T01:38:13.182" v="2057" actId="20577"/>
          <ac:spMkLst>
            <pc:docMk/>
            <pc:sldMk cId="1446654123" sldId="2170"/>
            <ac:spMk id="2" creationId="{6C8BB595-85E8-4B36-8CEC-088282D4F425}"/>
          </ac:spMkLst>
        </pc:spChg>
        <pc:spChg chg="mod">
          <ac:chgData name="伯尧" userId="86706a6a-cdaa-42d0-b31c-255ab0f7d779" providerId="ADAL" clId="{6C59D5F4-A3C6-4A58-934E-D631232346B7}" dt="2023-12-07T01:44:07.049" v="2430" actId="20577"/>
          <ac:spMkLst>
            <pc:docMk/>
            <pc:sldMk cId="1446654123" sldId="2170"/>
            <ac:spMk id="3" creationId="{6445F171-CF7F-481B-8580-6BD73C071883}"/>
          </ac:spMkLst>
        </pc:spChg>
        <pc:graphicFrameChg chg="add mod">
          <ac:chgData name="伯尧" userId="86706a6a-cdaa-42d0-b31c-255ab0f7d779" providerId="ADAL" clId="{6C59D5F4-A3C6-4A58-934E-D631232346B7}" dt="2023-12-07T01:38:35.214" v="2078"/>
          <ac:graphicFrameMkLst>
            <pc:docMk/>
            <pc:sldMk cId="1446654123" sldId="2170"/>
            <ac:graphicFrameMk id="6" creationId="{43CD4C02-C8E2-40A6-A689-58A9E2CCA07E}"/>
          </ac:graphicFrameMkLst>
        </pc:graphicFrameChg>
        <pc:graphicFrameChg chg="add mod">
          <ac:chgData name="伯尧" userId="86706a6a-cdaa-42d0-b31c-255ab0f7d779" providerId="ADAL" clId="{6C59D5F4-A3C6-4A58-934E-D631232346B7}" dt="2023-12-07T01:43:33.262" v="2320" actId="14100"/>
          <ac:graphicFrameMkLst>
            <pc:docMk/>
            <pc:sldMk cId="1446654123" sldId="2170"/>
            <ac:graphicFrameMk id="7" creationId="{43CD4C02-C8E2-40A6-A689-58A9E2CCA07E}"/>
          </ac:graphicFrameMkLst>
        </pc:graphicFrameChg>
        <pc:graphicFrameChg chg="add mod">
          <ac:chgData name="伯尧" userId="86706a6a-cdaa-42d0-b31c-255ab0f7d779" providerId="ADAL" clId="{6C59D5F4-A3C6-4A58-934E-D631232346B7}" dt="2023-12-07T01:38:44.761" v="2084"/>
          <ac:graphicFrameMkLst>
            <pc:docMk/>
            <pc:sldMk cId="1446654123" sldId="2170"/>
            <ac:graphicFrameMk id="8" creationId="{D38E0084-4BB9-4B23-818B-E4208637703C}"/>
          </ac:graphicFrameMkLst>
        </pc:graphicFrameChg>
        <pc:graphicFrameChg chg="add mod">
          <ac:chgData name="伯尧" userId="86706a6a-cdaa-42d0-b31c-255ab0f7d779" providerId="ADAL" clId="{6C59D5F4-A3C6-4A58-934E-D631232346B7}" dt="2023-12-07T01:43:27.305" v="2318" actId="14100"/>
          <ac:graphicFrameMkLst>
            <pc:docMk/>
            <pc:sldMk cId="1446654123" sldId="2170"/>
            <ac:graphicFrameMk id="9" creationId="{D38E0084-4BB9-4B23-818B-E4208637703C}"/>
          </ac:graphicFrameMkLst>
        </pc:graphicFrameChg>
        <pc:graphicFrameChg chg="add mod">
          <ac:chgData name="伯尧" userId="86706a6a-cdaa-42d0-b31c-255ab0f7d779" providerId="ADAL" clId="{6C59D5F4-A3C6-4A58-934E-D631232346B7}" dt="2023-12-07T01:43:22.291" v="2316" actId="1076"/>
          <ac:graphicFrameMkLst>
            <pc:docMk/>
            <pc:sldMk cId="1446654123" sldId="2170"/>
            <ac:graphicFrameMk id="10" creationId="{6189C917-E773-40BD-9623-B9491A51571E}"/>
          </ac:graphicFrameMkLst>
        </pc:graphicFrameChg>
      </pc:sldChg>
      <pc:sldChg chg="addSp modSp new mod">
        <pc:chgData name="伯尧" userId="86706a6a-cdaa-42d0-b31c-255ab0f7d779" providerId="ADAL" clId="{6C59D5F4-A3C6-4A58-934E-D631232346B7}" dt="2023-12-07T02:42:38.946" v="4774" actId="207"/>
        <pc:sldMkLst>
          <pc:docMk/>
          <pc:sldMk cId="3494923166" sldId="2171"/>
        </pc:sldMkLst>
        <pc:spChg chg="mod">
          <ac:chgData name="伯尧" userId="86706a6a-cdaa-42d0-b31c-255ab0f7d779" providerId="ADAL" clId="{6C59D5F4-A3C6-4A58-934E-D631232346B7}" dt="2023-12-07T01:45:16.411" v="2454"/>
          <ac:spMkLst>
            <pc:docMk/>
            <pc:sldMk cId="3494923166" sldId="2171"/>
            <ac:spMk id="2" creationId="{26271184-3E1B-4530-9838-64359F4A7730}"/>
          </ac:spMkLst>
        </pc:spChg>
        <pc:spChg chg="mod">
          <ac:chgData name="伯尧" userId="86706a6a-cdaa-42d0-b31c-255ab0f7d779" providerId="ADAL" clId="{6C59D5F4-A3C6-4A58-934E-D631232346B7}" dt="2023-12-07T02:42:38.946" v="4774" actId="207"/>
          <ac:spMkLst>
            <pc:docMk/>
            <pc:sldMk cId="3494923166" sldId="2171"/>
            <ac:spMk id="3" creationId="{86D7CF40-218B-40A6-BAD8-2617CDD24EEB}"/>
          </ac:spMkLst>
        </pc:spChg>
        <pc:graphicFrameChg chg="add mod">
          <ac:chgData name="伯尧" userId="86706a6a-cdaa-42d0-b31c-255ab0f7d779" providerId="ADAL" clId="{6C59D5F4-A3C6-4A58-934E-D631232346B7}" dt="2023-12-07T02:39:33.854" v="4270"/>
          <ac:graphicFrameMkLst>
            <pc:docMk/>
            <pc:sldMk cId="3494923166" sldId="2171"/>
            <ac:graphicFrameMk id="6" creationId="{985E5E57-ADAD-4D7C-B7F9-2BB42203993B}"/>
          </ac:graphicFrameMkLst>
        </pc:graphicFrameChg>
        <pc:graphicFrameChg chg="add mod">
          <ac:chgData name="伯尧" userId="86706a6a-cdaa-42d0-b31c-255ab0f7d779" providerId="ADAL" clId="{6C59D5F4-A3C6-4A58-934E-D631232346B7}" dt="2023-12-07T02:42:24.215" v="4708" actId="1076"/>
          <ac:graphicFrameMkLst>
            <pc:docMk/>
            <pc:sldMk cId="3494923166" sldId="2171"/>
            <ac:graphicFrameMk id="7" creationId="{985E5E57-ADAD-4D7C-B7F9-2BB42203993B}"/>
          </ac:graphicFrameMkLst>
        </pc:graphicFrameChg>
      </pc:sldChg>
      <pc:sldChg chg="addSp delSp modSp new mod ord">
        <pc:chgData name="伯尧" userId="86706a6a-cdaa-42d0-b31c-255ab0f7d779" providerId="ADAL" clId="{6C59D5F4-A3C6-4A58-934E-D631232346B7}" dt="2023-12-07T02:44:27.721" v="4778" actId="207"/>
        <pc:sldMkLst>
          <pc:docMk/>
          <pc:sldMk cId="2672811895" sldId="2172"/>
        </pc:sldMkLst>
        <pc:spChg chg="mod">
          <ac:chgData name="伯尧" userId="86706a6a-cdaa-42d0-b31c-255ab0f7d779" providerId="ADAL" clId="{6C59D5F4-A3C6-4A58-934E-D631232346B7}" dt="2023-12-07T01:55:19.273" v="3136"/>
          <ac:spMkLst>
            <pc:docMk/>
            <pc:sldMk cId="2672811895" sldId="2172"/>
            <ac:spMk id="2" creationId="{059DA5D6-BB4E-4907-8351-94A53ED78BA8}"/>
          </ac:spMkLst>
        </pc:spChg>
        <pc:spChg chg="del">
          <ac:chgData name="伯尧" userId="86706a6a-cdaa-42d0-b31c-255ab0f7d779" providerId="ADAL" clId="{6C59D5F4-A3C6-4A58-934E-D631232346B7}" dt="2023-12-07T01:47:04.868" v="2462" actId="478"/>
          <ac:spMkLst>
            <pc:docMk/>
            <pc:sldMk cId="2672811895" sldId="2172"/>
            <ac:spMk id="3" creationId="{82B54147-C687-4BF0-B17E-761D6E4390EB}"/>
          </ac:spMkLst>
        </pc:spChg>
        <pc:spChg chg="add mod">
          <ac:chgData name="伯尧" userId="86706a6a-cdaa-42d0-b31c-255ab0f7d779" providerId="ADAL" clId="{6C59D5F4-A3C6-4A58-934E-D631232346B7}" dt="2023-12-07T01:51:41.655" v="2814" actId="1076"/>
          <ac:spMkLst>
            <pc:docMk/>
            <pc:sldMk cId="2672811895" sldId="2172"/>
            <ac:spMk id="6" creationId="{10E0BBB7-ABC5-4EE3-81EC-B28A1A8E4D0E}"/>
          </ac:spMkLst>
        </pc:spChg>
        <pc:spChg chg="add mod">
          <ac:chgData name="伯尧" userId="86706a6a-cdaa-42d0-b31c-255ab0f7d779" providerId="ADAL" clId="{6C59D5F4-A3C6-4A58-934E-D631232346B7}" dt="2023-12-07T01:51:41.655" v="2814" actId="1076"/>
          <ac:spMkLst>
            <pc:docMk/>
            <pc:sldMk cId="2672811895" sldId="2172"/>
            <ac:spMk id="7" creationId="{9BB623CA-D222-4F1C-9B7F-15A1CDFD83F2}"/>
          </ac:spMkLst>
        </pc:spChg>
        <pc:spChg chg="add mod">
          <ac:chgData name="伯尧" userId="86706a6a-cdaa-42d0-b31c-255ab0f7d779" providerId="ADAL" clId="{6C59D5F4-A3C6-4A58-934E-D631232346B7}" dt="2023-12-07T01:51:41.655" v="2814" actId="1076"/>
          <ac:spMkLst>
            <pc:docMk/>
            <pc:sldMk cId="2672811895" sldId="2172"/>
            <ac:spMk id="12" creationId="{6F9BA039-EA53-420D-8FCA-ADBDDA780551}"/>
          </ac:spMkLst>
        </pc:spChg>
        <pc:spChg chg="add mod">
          <ac:chgData name="伯尧" userId="86706a6a-cdaa-42d0-b31c-255ab0f7d779" providerId="ADAL" clId="{6C59D5F4-A3C6-4A58-934E-D631232346B7}" dt="2023-12-07T01:51:41.655" v="2814" actId="1076"/>
          <ac:spMkLst>
            <pc:docMk/>
            <pc:sldMk cId="2672811895" sldId="2172"/>
            <ac:spMk id="14" creationId="{6CA1AAB3-32C3-4B81-AF60-DC6A6728E609}"/>
          </ac:spMkLst>
        </pc:spChg>
        <pc:spChg chg="add del mod">
          <ac:chgData name="伯尧" userId="86706a6a-cdaa-42d0-b31c-255ab0f7d779" providerId="ADAL" clId="{6C59D5F4-A3C6-4A58-934E-D631232346B7}" dt="2023-12-07T01:48:14.937" v="2548"/>
          <ac:spMkLst>
            <pc:docMk/>
            <pc:sldMk cId="2672811895" sldId="2172"/>
            <ac:spMk id="16" creationId="{040D5C83-ED88-4B44-9695-7D768E0BB55C}"/>
          </ac:spMkLst>
        </pc:spChg>
        <pc:spChg chg="add del mod">
          <ac:chgData name="伯尧" userId="86706a6a-cdaa-42d0-b31c-255ab0f7d779" providerId="ADAL" clId="{6C59D5F4-A3C6-4A58-934E-D631232346B7}" dt="2023-12-07T01:48:20.909" v="2552"/>
          <ac:spMkLst>
            <pc:docMk/>
            <pc:sldMk cId="2672811895" sldId="2172"/>
            <ac:spMk id="18" creationId="{2E039556-DA19-4227-9976-204C70A69216}"/>
          </ac:spMkLst>
        </pc:spChg>
        <pc:spChg chg="add mod">
          <ac:chgData name="伯尧" userId="86706a6a-cdaa-42d0-b31c-255ab0f7d779" providerId="ADAL" clId="{6C59D5F4-A3C6-4A58-934E-D631232346B7}" dt="2023-12-07T01:51:41.655" v="2814" actId="1076"/>
          <ac:spMkLst>
            <pc:docMk/>
            <pc:sldMk cId="2672811895" sldId="2172"/>
            <ac:spMk id="20" creationId="{11ACA205-7CA3-48DC-9116-389F9600F490}"/>
          </ac:spMkLst>
        </pc:spChg>
        <pc:spChg chg="add mod">
          <ac:chgData name="伯尧" userId="86706a6a-cdaa-42d0-b31c-255ab0f7d779" providerId="ADAL" clId="{6C59D5F4-A3C6-4A58-934E-D631232346B7}" dt="2023-12-07T01:51:41.655" v="2814" actId="1076"/>
          <ac:spMkLst>
            <pc:docMk/>
            <pc:sldMk cId="2672811895" sldId="2172"/>
            <ac:spMk id="32" creationId="{387FE7DB-E18B-4F62-A5AB-49CFDB7DC6FF}"/>
          </ac:spMkLst>
        </pc:spChg>
        <pc:spChg chg="add mod">
          <ac:chgData name="伯尧" userId="86706a6a-cdaa-42d0-b31c-255ab0f7d779" providerId="ADAL" clId="{6C59D5F4-A3C6-4A58-934E-D631232346B7}" dt="2023-12-07T01:51:41.655" v="2814" actId="1076"/>
          <ac:spMkLst>
            <pc:docMk/>
            <pc:sldMk cId="2672811895" sldId="2172"/>
            <ac:spMk id="35" creationId="{16AB4BF8-DB5F-4393-A954-AA11A2618301}"/>
          </ac:spMkLst>
        </pc:spChg>
        <pc:spChg chg="add mod">
          <ac:chgData name="伯尧" userId="86706a6a-cdaa-42d0-b31c-255ab0f7d779" providerId="ADAL" clId="{6C59D5F4-A3C6-4A58-934E-D631232346B7}" dt="2023-12-07T01:51:41.655" v="2814" actId="1076"/>
          <ac:spMkLst>
            <pc:docMk/>
            <pc:sldMk cId="2672811895" sldId="2172"/>
            <ac:spMk id="36" creationId="{E8D30629-F0D9-4CDB-8EF1-076B2753FC94}"/>
          </ac:spMkLst>
        </pc:spChg>
        <pc:spChg chg="add mod">
          <ac:chgData name="伯尧" userId="86706a6a-cdaa-42d0-b31c-255ab0f7d779" providerId="ADAL" clId="{6C59D5F4-A3C6-4A58-934E-D631232346B7}" dt="2023-12-07T01:51:41.655" v="2814" actId="1076"/>
          <ac:spMkLst>
            <pc:docMk/>
            <pc:sldMk cId="2672811895" sldId="2172"/>
            <ac:spMk id="42" creationId="{3BD0862A-A5F8-4DF8-AC44-9B86BD144C45}"/>
          </ac:spMkLst>
        </pc:spChg>
        <pc:spChg chg="add mod">
          <ac:chgData name="伯尧" userId="86706a6a-cdaa-42d0-b31c-255ab0f7d779" providerId="ADAL" clId="{6C59D5F4-A3C6-4A58-934E-D631232346B7}" dt="2023-12-07T02:44:17.354" v="4775" actId="207"/>
          <ac:spMkLst>
            <pc:docMk/>
            <pc:sldMk cId="2672811895" sldId="2172"/>
            <ac:spMk id="43" creationId="{4B695376-9296-4440-944F-C24CA71F167A}"/>
          </ac:spMkLst>
        </pc:spChg>
        <pc:spChg chg="add mod">
          <ac:chgData name="伯尧" userId="86706a6a-cdaa-42d0-b31c-255ab0f7d779" providerId="ADAL" clId="{6C59D5F4-A3C6-4A58-934E-D631232346B7}" dt="2023-12-07T01:51:58.422" v="2846" actId="1076"/>
          <ac:spMkLst>
            <pc:docMk/>
            <pc:sldMk cId="2672811895" sldId="2172"/>
            <ac:spMk id="47" creationId="{CE330BD4-CDE1-45FD-A4DE-9B81039B0526}"/>
          </ac:spMkLst>
        </pc:spChg>
        <pc:spChg chg="add mod">
          <ac:chgData name="伯尧" userId="86706a6a-cdaa-42d0-b31c-255ab0f7d779" providerId="ADAL" clId="{6C59D5F4-A3C6-4A58-934E-D631232346B7}" dt="2023-12-07T01:52:07.491" v="2862"/>
          <ac:spMkLst>
            <pc:docMk/>
            <pc:sldMk cId="2672811895" sldId="2172"/>
            <ac:spMk id="48" creationId="{DE4254CD-8D7C-488E-9B13-3AB757E3F466}"/>
          </ac:spMkLst>
        </pc:spChg>
        <pc:spChg chg="add mod">
          <ac:chgData name="伯尧" userId="86706a6a-cdaa-42d0-b31c-255ab0f7d779" providerId="ADAL" clId="{6C59D5F4-A3C6-4A58-934E-D631232346B7}" dt="2023-12-07T01:52:35.322" v="2867" actId="1076"/>
          <ac:spMkLst>
            <pc:docMk/>
            <pc:sldMk cId="2672811895" sldId="2172"/>
            <ac:spMk id="49" creationId="{22076370-8AC8-452E-8591-D49686D4E2B2}"/>
          </ac:spMkLst>
        </pc:spChg>
        <pc:spChg chg="add mod">
          <ac:chgData name="伯尧" userId="86706a6a-cdaa-42d0-b31c-255ab0f7d779" providerId="ADAL" clId="{6C59D5F4-A3C6-4A58-934E-D631232346B7}" dt="2023-12-07T01:53:41.433" v="2944" actId="14100"/>
          <ac:spMkLst>
            <pc:docMk/>
            <pc:sldMk cId="2672811895" sldId="2172"/>
            <ac:spMk id="50" creationId="{8CA4B45C-4F5F-4A2B-AEE4-4C4726CBE0C4}"/>
          </ac:spMkLst>
        </pc:spChg>
        <pc:spChg chg="add mod">
          <ac:chgData name="伯尧" userId="86706a6a-cdaa-42d0-b31c-255ab0f7d779" providerId="ADAL" clId="{6C59D5F4-A3C6-4A58-934E-D631232346B7}" dt="2023-12-07T02:44:20.690" v="4776" actId="207"/>
          <ac:spMkLst>
            <pc:docMk/>
            <pc:sldMk cId="2672811895" sldId="2172"/>
            <ac:spMk id="51" creationId="{06FFC760-F282-450B-9E63-F26BFE310572}"/>
          </ac:spMkLst>
        </pc:spChg>
        <pc:spChg chg="add del mod">
          <ac:chgData name="伯尧" userId="86706a6a-cdaa-42d0-b31c-255ab0f7d779" providerId="ADAL" clId="{6C59D5F4-A3C6-4A58-934E-D631232346B7}" dt="2023-12-07T01:53:29.851" v="2938" actId="478"/>
          <ac:spMkLst>
            <pc:docMk/>
            <pc:sldMk cId="2672811895" sldId="2172"/>
            <ac:spMk id="52" creationId="{95A4B41A-3559-4936-889C-6CA28A7160CD}"/>
          </ac:spMkLst>
        </pc:spChg>
        <pc:spChg chg="add mod">
          <ac:chgData name="伯尧" userId="86706a6a-cdaa-42d0-b31c-255ab0f7d779" providerId="ADAL" clId="{6C59D5F4-A3C6-4A58-934E-D631232346B7}" dt="2023-12-07T01:54:11.438" v="3037" actId="1076"/>
          <ac:spMkLst>
            <pc:docMk/>
            <pc:sldMk cId="2672811895" sldId="2172"/>
            <ac:spMk id="53" creationId="{0AD2E7A2-7000-4608-892C-DEE6D8D296A1}"/>
          </ac:spMkLst>
        </pc:spChg>
        <pc:spChg chg="add mod">
          <ac:chgData name="伯尧" userId="86706a6a-cdaa-42d0-b31c-255ab0f7d779" providerId="ADAL" clId="{6C59D5F4-A3C6-4A58-934E-D631232346B7}" dt="2023-12-07T02:44:27.721" v="4778" actId="207"/>
          <ac:spMkLst>
            <pc:docMk/>
            <pc:sldMk cId="2672811895" sldId="2172"/>
            <ac:spMk id="54" creationId="{7E954DEA-49B7-4140-B23A-FEABF9B13295}"/>
          </ac:spMkLst>
        </pc:spChg>
        <pc:spChg chg="add mod">
          <ac:chgData name="伯尧" userId="86706a6a-cdaa-42d0-b31c-255ab0f7d779" providerId="ADAL" clId="{6C59D5F4-A3C6-4A58-934E-D631232346B7}" dt="2023-12-07T01:54:43.837" v="3042" actId="164"/>
          <ac:spMkLst>
            <pc:docMk/>
            <pc:sldMk cId="2672811895" sldId="2172"/>
            <ac:spMk id="55" creationId="{D1B5EDD4-37F1-4BA1-9492-7EA8B8EC1D10}"/>
          </ac:spMkLst>
        </pc:spChg>
        <pc:spChg chg="add mod">
          <ac:chgData name="伯尧" userId="86706a6a-cdaa-42d0-b31c-255ab0f7d779" providerId="ADAL" clId="{6C59D5F4-A3C6-4A58-934E-D631232346B7}" dt="2023-12-07T01:54:43.837" v="3042" actId="164"/>
          <ac:spMkLst>
            <pc:docMk/>
            <pc:sldMk cId="2672811895" sldId="2172"/>
            <ac:spMk id="56" creationId="{D6F2358A-4D56-42F4-B0BB-1076248032BF}"/>
          </ac:spMkLst>
        </pc:spChg>
        <pc:spChg chg="add mod">
          <ac:chgData name="伯尧" userId="86706a6a-cdaa-42d0-b31c-255ab0f7d779" providerId="ADAL" clId="{6C59D5F4-A3C6-4A58-934E-D631232346B7}" dt="2023-12-07T02:44:23.952" v="4777" actId="207"/>
          <ac:spMkLst>
            <pc:docMk/>
            <pc:sldMk cId="2672811895" sldId="2172"/>
            <ac:spMk id="58" creationId="{5AF57D59-9981-4F2C-A82C-4922526A6986}"/>
          </ac:spMkLst>
        </pc:spChg>
        <pc:spChg chg="mod">
          <ac:chgData name="伯尧" userId="86706a6a-cdaa-42d0-b31c-255ab0f7d779" providerId="ADAL" clId="{6C59D5F4-A3C6-4A58-934E-D631232346B7}" dt="2023-12-07T01:56:48.401" v="3146"/>
          <ac:spMkLst>
            <pc:docMk/>
            <pc:sldMk cId="2672811895" sldId="2172"/>
            <ac:spMk id="60" creationId="{11C430CC-1FFD-415F-A5C9-381AC58DC7A0}"/>
          </ac:spMkLst>
        </pc:spChg>
        <pc:spChg chg="mod">
          <ac:chgData name="伯尧" userId="86706a6a-cdaa-42d0-b31c-255ab0f7d779" providerId="ADAL" clId="{6C59D5F4-A3C6-4A58-934E-D631232346B7}" dt="2023-12-07T01:56:48.401" v="3146"/>
          <ac:spMkLst>
            <pc:docMk/>
            <pc:sldMk cId="2672811895" sldId="2172"/>
            <ac:spMk id="61" creationId="{96036A50-6ACF-4D30-8778-7925BE8724DD}"/>
          </ac:spMkLst>
        </pc:spChg>
        <pc:spChg chg="add del mod">
          <ac:chgData name="伯尧" userId="86706a6a-cdaa-42d0-b31c-255ab0f7d779" providerId="ADAL" clId="{6C59D5F4-A3C6-4A58-934E-D631232346B7}" dt="2023-12-07T01:56:57.599" v="3150" actId="478"/>
          <ac:spMkLst>
            <pc:docMk/>
            <pc:sldMk cId="2672811895" sldId="2172"/>
            <ac:spMk id="62" creationId="{1E6C9055-9C99-471C-9633-A64A272530AF}"/>
          </ac:spMkLst>
        </pc:spChg>
        <pc:spChg chg="add mod">
          <ac:chgData name="伯尧" userId="86706a6a-cdaa-42d0-b31c-255ab0f7d779" providerId="ADAL" clId="{6C59D5F4-A3C6-4A58-934E-D631232346B7}" dt="2023-12-07T01:58:14.079" v="3245" actId="14100"/>
          <ac:spMkLst>
            <pc:docMk/>
            <pc:sldMk cId="2672811895" sldId="2172"/>
            <ac:spMk id="63" creationId="{7DA910A0-162A-4AFD-97FA-A46425C3CE9E}"/>
          </ac:spMkLst>
        </pc:spChg>
        <pc:spChg chg="add mod">
          <ac:chgData name="伯尧" userId="86706a6a-cdaa-42d0-b31c-255ab0f7d779" providerId="ADAL" clId="{6C59D5F4-A3C6-4A58-934E-D631232346B7}" dt="2023-12-07T01:58:14.079" v="3245" actId="14100"/>
          <ac:spMkLst>
            <pc:docMk/>
            <pc:sldMk cId="2672811895" sldId="2172"/>
            <ac:spMk id="64" creationId="{3F52C2A5-26DE-4173-925F-40650EBB2F84}"/>
          </ac:spMkLst>
        </pc:spChg>
        <pc:spChg chg="add mod">
          <ac:chgData name="伯尧" userId="86706a6a-cdaa-42d0-b31c-255ab0f7d779" providerId="ADAL" clId="{6C59D5F4-A3C6-4A58-934E-D631232346B7}" dt="2023-12-07T01:58:14.079" v="3245" actId="14100"/>
          <ac:spMkLst>
            <pc:docMk/>
            <pc:sldMk cId="2672811895" sldId="2172"/>
            <ac:spMk id="65" creationId="{89A81654-29DB-4CF5-A355-D81A109FD696}"/>
          </ac:spMkLst>
        </pc:spChg>
        <pc:spChg chg="add mod">
          <ac:chgData name="伯尧" userId="86706a6a-cdaa-42d0-b31c-255ab0f7d779" providerId="ADAL" clId="{6C59D5F4-A3C6-4A58-934E-D631232346B7}" dt="2023-12-07T01:58:14.079" v="3245" actId="14100"/>
          <ac:spMkLst>
            <pc:docMk/>
            <pc:sldMk cId="2672811895" sldId="2172"/>
            <ac:spMk id="66" creationId="{C66CD05F-008D-40F0-B6C8-346010CD1802}"/>
          </ac:spMkLst>
        </pc:spChg>
        <pc:spChg chg="add mod">
          <ac:chgData name="伯尧" userId="86706a6a-cdaa-42d0-b31c-255ab0f7d779" providerId="ADAL" clId="{6C59D5F4-A3C6-4A58-934E-D631232346B7}" dt="2023-12-07T01:59:21.120" v="3291" actId="113"/>
          <ac:spMkLst>
            <pc:docMk/>
            <pc:sldMk cId="2672811895" sldId="2172"/>
            <ac:spMk id="67" creationId="{851742D7-12A0-4FDB-B7FF-AE86277D8CD4}"/>
          </ac:spMkLst>
        </pc:spChg>
        <pc:spChg chg="add mod">
          <ac:chgData name="伯尧" userId="86706a6a-cdaa-42d0-b31c-255ab0f7d779" providerId="ADAL" clId="{6C59D5F4-A3C6-4A58-934E-D631232346B7}" dt="2023-12-07T01:59:11.649" v="3289" actId="113"/>
          <ac:spMkLst>
            <pc:docMk/>
            <pc:sldMk cId="2672811895" sldId="2172"/>
            <ac:spMk id="68" creationId="{18AB8657-AEB1-4688-A871-D69270C126B0}"/>
          </ac:spMkLst>
        </pc:spChg>
        <pc:grpChg chg="add mod">
          <ac:chgData name="伯尧" userId="86706a6a-cdaa-42d0-b31c-255ab0f7d779" providerId="ADAL" clId="{6C59D5F4-A3C6-4A58-934E-D631232346B7}" dt="2023-12-07T01:56:28.507" v="3144" actId="1076"/>
          <ac:grpSpMkLst>
            <pc:docMk/>
            <pc:sldMk cId="2672811895" sldId="2172"/>
            <ac:grpSpMk id="57" creationId="{3F48FB2A-F523-4010-879C-3DE2B00D8715}"/>
          </ac:grpSpMkLst>
        </pc:grpChg>
        <pc:grpChg chg="add del mod">
          <ac:chgData name="伯尧" userId="86706a6a-cdaa-42d0-b31c-255ab0f7d779" providerId="ADAL" clId="{6C59D5F4-A3C6-4A58-934E-D631232346B7}" dt="2023-12-07T01:56:54.242" v="3148" actId="478"/>
          <ac:grpSpMkLst>
            <pc:docMk/>
            <pc:sldMk cId="2672811895" sldId="2172"/>
            <ac:grpSpMk id="59" creationId="{913AA934-F6B8-44E8-8CCB-4F1448583F00}"/>
          </ac:grpSpMkLst>
        </pc:grpChg>
        <pc:cxnChg chg="add mod">
          <ac:chgData name="伯尧" userId="86706a6a-cdaa-42d0-b31c-255ab0f7d779" providerId="ADAL" clId="{6C59D5F4-A3C6-4A58-934E-D631232346B7}" dt="2023-12-07T01:51:41.655" v="2814" actId="1076"/>
          <ac:cxnSpMkLst>
            <pc:docMk/>
            <pc:sldMk cId="2672811895" sldId="2172"/>
            <ac:cxnSpMk id="9" creationId="{7210A2EB-765B-48E5-AA37-B25D81D9F184}"/>
          </ac:cxnSpMkLst>
        </pc:cxnChg>
        <pc:cxnChg chg="add del mod">
          <ac:chgData name="伯尧" userId="86706a6a-cdaa-42d0-b31c-255ab0f7d779" providerId="ADAL" clId="{6C59D5F4-A3C6-4A58-934E-D631232346B7}" dt="2023-12-07T01:48:14.937" v="2548"/>
          <ac:cxnSpMkLst>
            <pc:docMk/>
            <pc:sldMk cId="2672811895" sldId="2172"/>
            <ac:cxnSpMk id="15" creationId="{EA50C965-8ED9-4BE0-8312-FBBFBD201C31}"/>
          </ac:cxnSpMkLst>
        </pc:cxnChg>
        <pc:cxnChg chg="add del mod">
          <ac:chgData name="伯尧" userId="86706a6a-cdaa-42d0-b31c-255ab0f7d779" providerId="ADAL" clId="{6C59D5F4-A3C6-4A58-934E-D631232346B7}" dt="2023-12-07T01:48:20.909" v="2552"/>
          <ac:cxnSpMkLst>
            <pc:docMk/>
            <pc:sldMk cId="2672811895" sldId="2172"/>
            <ac:cxnSpMk id="17" creationId="{C4454CDE-7002-47DD-ACA3-8E4423B39A0D}"/>
          </ac:cxnSpMkLst>
        </pc:cxnChg>
        <pc:cxnChg chg="add mod">
          <ac:chgData name="伯尧" userId="86706a6a-cdaa-42d0-b31c-255ab0f7d779" providerId="ADAL" clId="{6C59D5F4-A3C6-4A58-934E-D631232346B7}" dt="2023-12-07T01:51:41.655" v="2814" actId="1076"/>
          <ac:cxnSpMkLst>
            <pc:docMk/>
            <pc:sldMk cId="2672811895" sldId="2172"/>
            <ac:cxnSpMk id="19" creationId="{168EDBFA-C544-417F-A6F2-C2E6B23DF3CF}"/>
          </ac:cxnSpMkLst>
        </pc:cxnChg>
        <pc:cxnChg chg="add mod">
          <ac:chgData name="伯尧" userId="86706a6a-cdaa-42d0-b31c-255ab0f7d779" providerId="ADAL" clId="{6C59D5F4-A3C6-4A58-934E-D631232346B7}" dt="2023-12-07T01:51:41.655" v="2814" actId="1076"/>
          <ac:cxnSpMkLst>
            <pc:docMk/>
            <pc:sldMk cId="2672811895" sldId="2172"/>
            <ac:cxnSpMk id="27" creationId="{F71519CD-3501-4D7B-B33E-B787EF88ABE4}"/>
          </ac:cxnSpMkLst>
        </pc:cxnChg>
        <pc:cxnChg chg="add mod">
          <ac:chgData name="伯尧" userId="86706a6a-cdaa-42d0-b31c-255ab0f7d779" providerId="ADAL" clId="{6C59D5F4-A3C6-4A58-934E-D631232346B7}" dt="2023-12-07T01:51:41.655" v="2814" actId="1076"/>
          <ac:cxnSpMkLst>
            <pc:docMk/>
            <pc:sldMk cId="2672811895" sldId="2172"/>
            <ac:cxnSpMk id="37" creationId="{6757BD39-F120-42FB-9780-42501C00F356}"/>
          </ac:cxnSpMkLst>
        </pc:cxnChg>
        <pc:cxnChg chg="add mod">
          <ac:chgData name="伯尧" userId="86706a6a-cdaa-42d0-b31c-255ab0f7d779" providerId="ADAL" clId="{6C59D5F4-A3C6-4A58-934E-D631232346B7}" dt="2023-12-07T01:51:48.907" v="2817" actId="14100"/>
          <ac:cxnSpMkLst>
            <pc:docMk/>
            <pc:sldMk cId="2672811895" sldId="2172"/>
            <ac:cxnSpMk id="44" creationId="{15493DC7-A14F-4035-AB23-0DA15EDEC572}"/>
          </ac:cxnSpMkLst>
        </pc:cxnChg>
      </pc:sldChg>
      <pc:sldChg chg="modSp new mod">
        <pc:chgData name="伯尧" userId="86706a6a-cdaa-42d0-b31c-255ab0f7d779" providerId="ADAL" clId="{6C59D5F4-A3C6-4A58-934E-D631232346B7}" dt="2023-12-07T06:59:45.847" v="5015"/>
        <pc:sldMkLst>
          <pc:docMk/>
          <pc:sldMk cId="51332727" sldId="2173"/>
        </pc:sldMkLst>
        <pc:spChg chg="mod">
          <ac:chgData name="伯尧" userId="86706a6a-cdaa-42d0-b31c-255ab0f7d779" providerId="ADAL" clId="{6C59D5F4-A3C6-4A58-934E-D631232346B7}" dt="2023-12-07T02:01:20.444" v="3320"/>
          <ac:spMkLst>
            <pc:docMk/>
            <pc:sldMk cId="51332727" sldId="2173"/>
            <ac:spMk id="2" creationId="{17EF7004-4542-4AD3-87CC-6C3644D7A12E}"/>
          </ac:spMkLst>
        </pc:spChg>
        <pc:spChg chg="mod">
          <ac:chgData name="伯尧" userId="86706a6a-cdaa-42d0-b31c-255ab0f7d779" providerId="ADAL" clId="{6C59D5F4-A3C6-4A58-934E-D631232346B7}" dt="2023-12-07T06:59:45.847" v="5015"/>
          <ac:spMkLst>
            <pc:docMk/>
            <pc:sldMk cId="51332727" sldId="2173"/>
            <ac:spMk id="3" creationId="{EDF3529B-9C68-4E51-9AFC-1600913CA27D}"/>
          </ac:spMkLst>
        </pc:spChg>
      </pc:sldChg>
    </pc:docChg>
  </pc:docChgLst>
  <pc:docChgLst>
    <pc:chgData name="伯尧" userId="86706a6a-cdaa-42d0-b31c-255ab0f7d779" providerId="ADAL" clId="{9E10D300-E19F-437D-A3D8-65AB63C5E7CD}"/>
    <pc:docChg chg="custSel modSld">
      <pc:chgData name="伯尧" userId="86706a6a-cdaa-42d0-b31c-255ab0f7d779" providerId="ADAL" clId="{9E10D300-E19F-437D-A3D8-65AB63C5E7CD}" dt="2023-12-07T08:13:02.896" v="18" actId="20577"/>
      <pc:docMkLst>
        <pc:docMk/>
      </pc:docMkLst>
      <pc:sldChg chg="modSp mod">
        <pc:chgData name="伯尧" userId="86706a6a-cdaa-42d0-b31c-255ab0f7d779" providerId="ADAL" clId="{9E10D300-E19F-437D-A3D8-65AB63C5E7CD}" dt="2023-12-07T08:13:02.896" v="18" actId="20577"/>
        <pc:sldMkLst>
          <pc:docMk/>
          <pc:sldMk cId="1259666302" sldId="2165"/>
        </pc:sldMkLst>
        <pc:spChg chg="mod">
          <ac:chgData name="伯尧" userId="86706a6a-cdaa-42d0-b31c-255ab0f7d779" providerId="ADAL" clId="{9E10D300-E19F-437D-A3D8-65AB63C5E7CD}" dt="2023-12-07T08:13:02.896" v="18" actId="20577"/>
          <ac:spMkLst>
            <pc:docMk/>
            <pc:sldMk cId="1259666302" sldId="2165"/>
            <ac:spMk id="3" creationId="{E23FB677-E5E9-40EE-B103-D8097E5B517E}"/>
          </ac:spMkLst>
        </pc:spChg>
      </pc:sldChg>
    </pc:docChg>
  </pc:docChgLst>
  <pc:docChgLst>
    <pc:chgData name="伯尧" userId="86706a6a-cdaa-42d0-b31c-255ab0f7d779" providerId="ADAL" clId="{7929737D-B9D4-4534-B68D-559F62669814}"/>
    <pc:docChg chg="undo redo custSel addSld delSld modSld sldOrd addSection delSection modSection">
      <pc:chgData name="伯尧" userId="86706a6a-cdaa-42d0-b31c-255ab0f7d779" providerId="ADAL" clId="{7929737D-B9D4-4534-B68D-559F62669814}" dt="2023-12-22T15:37:20.144" v="2225" actId="1076"/>
      <pc:docMkLst>
        <pc:docMk/>
      </pc:docMkLst>
      <pc:sldChg chg="addSp delSp modSp new del mod modClrScheme chgLayout">
        <pc:chgData name="伯尧" userId="86706a6a-cdaa-42d0-b31c-255ab0f7d779" providerId="ADAL" clId="{7929737D-B9D4-4534-B68D-559F62669814}" dt="2023-12-22T13:55:42.542" v="21" actId="680"/>
        <pc:sldMkLst>
          <pc:docMk/>
          <pc:sldMk cId="149715267" sldId="256"/>
        </pc:sldMkLst>
        <pc:spChg chg="add del">
          <ac:chgData name="伯尧" userId="86706a6a-cdaa-42d0-b31c-255ab0f7d779" providerId="ADAL" clId="{7929737D-B9D4-4534-B68D-559F62669814}" dt="2023-12-22T13:55:42.002" v="20" actId="700"/>
          <ac:spMkLst>
            <pc:docMk/>
            <pc:sldMk cId="149715267" sldId="256"/>
            <ac:spMk id="2" creationId="{E1F83290-DBFF-4897-8A91-6ECE546F5CF5}"/>
          </ac:spMkLst>
        </pc:spChg>
        <pc:spChg chg="add del">
          <ac:chgData name="伯尧" userId="86706a6a-cdaa-42d0-b31c-255ab0f7d779" providerId="ADAL" clId="{7929737D-B9D4-4534-B68D-559F62669814}" dt="2023-12-22T13:55:42.002" v="20" actId="700"/>
          <ac:spMkLst>
            <pc:docMk/>
            <pc:sldMk cId="149715267" sldId="256"/>
            <ac:spMk id="3" creationId="{E4FC4F09-02D5-4128-9223-44F3B1FAC785}"/>
          </ac:spMkLst>
        </pc:spChg>
        <pc:spChg chg="add del mod">
          <ac:chgData name="伯尧" userId="86706a6a-cdaa-42d0-b31c-255ab0f7d779" providerId="ADAL" clId="{7929737D-B9D4-4534-B68D-559F62669814}" dt="2023-12-22T13:55:41.713" v="19" actId="767"/>
          <ac:spMkLst>
            <pc:docMk/>
            <pc:sldMk cId="149715267" sldId="256"/>
            <ac:spMk id="4" creationId="{5CE3CF06-15D5-4E0B-987F-5837A11AA8A7}"/>
          </ac:spMkLst>
        </pc:spChg>
        <pc:spChg chg="add del mod">
          <ac:chgData name="伯尧" userId="86706a6a-cdaa-42d0-b31c-255ab0f7d779" providerId="ADAL" clId="{7929737D-B9D4-4534-B68D-559F62669814}" dt="2023-12-22T13:55:41.143" v="17" actId="767"/>
          <ac:spMkLst>
            <pc:docMk/>
            <pc:sldMk cId="149715267" sldId="256"/>
            <ac:spMk id="6" creationId="{2987AC18-770F-41C7-B802-D9C21624ADAC}"/>
          </ac:spMkLst>
        </pc:spChg>
        <pc:graphicFrameChg chg="add del mod">
          <ac:chgData name="伯尧" userId="86706a6a-cdaa-42d0-b31c-255ab0f7d779" providerId="ADAL" clId="{7929737D-B9D4-4534-B68D-559F62669814}" dt="2023-12-22T13:55:15.287" v="5"/>
          <ac:graphicFrameMkLst>
            <pc:docMk/>
            <pc:sldMk cId="149715267" sldId="256"/>
            <ac:graphicFrameMk id="5" creationId="{9F196646-CFF1-4AE0-AADE-9C025D3925A0}"/>
          </ac:graphicFrameMkLst>
        </pc:graphicFrameChg>
      </pc:sldChg>
      <pc:sldChg chg="add del">
        <pc:chgData name="伯尧" userId="86706a6a-cdaa-42d0-b31c-255ab0f7d779" providerId="ADAL" clId="{7929737D-B9D4-4534-B68D-559F62669814}" dt="2023-12-22T13:57:28.352" v="70" actId="47"/>
        <pc:sldMkLst>
          <pc:docMk/>
          <pc:sldMk cId="2941898095" sldId="256"/>
        </pc:sldMkLst>
      </pc:sldChg>
      <pc:sldChg chg="addSp delSp modSp new del mod modClrScheme chgLayout">
        <pc:chgData name="伯尧" userId="86706a6a-cdaa-42d0-b31c-255ab0f7d779" providerId="ADAL" clId="{7929737D-B9D4-4534-B68D-559F62669814}" dt="2023-12-22T13:55:40.759" v="15" actId="680"/>
        <pc:sldMkLst>
          <pc:docMk/>
          <pc:sldMk cId="2570725154" sldId="257"/>
        </pc:sldMkLst>
        <pc:spChg chg="add del mod">
          <ac:chgData name="伯尧" userId="86706a6a-cdaa-42d0-b31c-255ab0f7d779" providerId="ADAL" clId="{7929737D-B9D4-4534-B68D-559F62669814}" dt="2023-12-22T13:55:40.490" v="14" actId="700"/>
          <ac:spMkLst>
            <pc:docMk/>
            <pc:sldMk cId="2570725154" sldId="257"/>
            <ac:spMk id="2" creationId="{418D6C45-2774-4231-9CDE-E8AD4BF1A5EF}"/>
          </ac:spMkLst>
        </pc:spChg>
        <pc:spChg chg="add del mod">
          <ac:chgData name="伯尧" userId="86706a6a-cdaa-42d0-b31c-255ab0f7d779" providerId="ADAL" clId="{7929737D-B9D4-4534-B68D-559F62669814}" dt="2023-12-22T13:55:40.490" v="14" actId="700"/>
          <ac:spMkLst>
            <pc:docMk/>
            <pc:sldMk cId="2570725154" sldId="257"/>
            <ac:spMk id="3" creationId="{2D83351A-BEB3-48CF-BDE9-4996AA0C639C}"/>
          </ac:spMkLst>
        </pc:spChg>
      </pc:sldChg>
      <pc:sldChg chg="add del">
        <pc:chgData name="伯尧" userId="86706a6a-cdaa-42d0-b31c-255ab0f7d779" providerId="ADAL" clId="{7929737D-B9D4-4534-B68D-559F62669814}" dt="2023-12-22T13:57:28.352" v="70" actId="47"/>
        <pc:sldMkLst>
          <pc:docMk/>
          <pc:sldMk cId="3872726612" sldId="1940"/>
        </pc:sldMkLst>
      </pc:sldChg>
      <pc:sldChg chg="add del">
        <pc:chgData name="伯尧" userId="86706a6a-cdaa-42d0-b31c-255ab0f7d779" providerId="ADAL" clId="{7929737D-B9D4-4534-B68D-559F62669814}" dt="2023-12-22T13:57:28.352" v="70" actId="47"/>
        <pc:sldMkLst>
          <pc:docMk/>
          <pc:sldMk cId="3580533379" sldId="1949"/>
        </pc:sldMkLst>
      </pc:sldChg>
      <pc:sldChg chg="add del">
        <pc:chgData name="伯尧" userId="86706a6a-cdaa-42d0-b31c-255ab0f7d779" providerId="ADAL" clId="{7929737D-B9D4-4534-B68D-559F62669814}" dt="2023-12-22T13:57:28.352" v="70" actId="47"/>
        <pc:sldMkLst>
          <pc:docMk/>
          <pc:sldMk cId="747073236" sldId="1975"/>
        </pc:sldMkLst>
      </pc:sldChg>
      <pc:sldChg chg="add del">
        <pc:chgData name="伯尧" userId="86706a6a-cdaa-42d0-b31c-255ab0f7d779" providerId="ADAL" clId="{7929737D-B9D4-4534-B68D-559F62669814}" dt="2023-12-22T13:57:28.352" v="70" actId="47"/>
        <pc:sldMkLst>
          <pc:docMk/>
          <pc:sldMk cId="286227471" sldId="2002"/>
        </pc:sldMkLst>
      </pc:sldChg>
      <pc:sldChg chg="add del">
        <pc:chgData name="伯尧" userId="86706a6a-cdaa-42d0-b31c-255ab0f7d779" providerId="ADAL" clId="{7929737D-B9D4-4534-B68D-559F62669814}" dt="2023-12-22T13:57:28.352" v="70" actId="47"/>
        <pc:sldMkLst>
          <pc:docMk/>
          <pc:sldMk cId="2692777181" sldId="2121"/>
        </pc:sldMkLst>
      </pc:sldChg>
      <pc:sldChg chg="add del">
        <pc:chgData name="伯尧" userId="86706a6a-cdaa-42d0-b31c-255ab0f7d779" providerId="ADAL" clId="{7929737D-B9D4-4534-B68D-559F62669814}" dt="2023-12-22T13:57:28.352" v="70" actId="47"/>
        <pc:sldMkLst>
          <pc:docMk/>
          <pc:sldMk cId="3358327352" sldId="2146"/>
        </pc:sldMkLst>
      </pc:sldChg>
      <pc:sldChg chg="add del">
        <pc:chgData name="伯尧" userId="86706a6a-cdaa-42d0-b31c-255ab0f7d779" providerId="ADAL" clId="{7929737D-B9D4-4534-B68D-559F62669814}" dt="2023-12-22T13:57:28.352" v="70" actId="47"/>
        <pc:sldMkLst>
          <pc:docMk/>
          <pc:sldMk cId="3795974816" sldId="2155"/>
        </pc:sldMkLst>
      </pc:sldChg>
      <pc:sldChg chg="add del">
        <pc:chgData name="伯尧" userId="86706a6a-cdaa-42d0-b31c-255ab0f7d779" providerId="ADAL" clId="{7929737D-B9D4-4534-B68D-559F62669814}" dt="2023-12-22T13:57:28.352" v="70" actId="47"/>
        <pc:sldMkLst>
          <pc:docMk/>
          <pc:sldMk cId="2217716660" sldId="2158"/>
        </pc:sldMkLst>
      </pc:sldChg>
      <pc:sldChg chg="add del">
        <pc:chgData name="伯尧" userId="86706a6a-cdaa-42d0-b31c-255ab0f7d779" providerId="ADAL" clId="{7929737D-B9D4-4534-B68D-559F62669814}" dt="2023-12-22T13:57:28.352" v="70" actId="47"/>
        <pc:sldMkLst>
          <pc:docMk/>
          <pc:sldMk cId="8749724" sldId="2159"/>
        </pc:sldMkLst>
      </pc:sldChg>
      <pc:sldChg chg="add del">
        <pc:chgData name="伯尧" userId="86706a6a-cdaa-42d0-b31c-255ab0f7d779" providerId="ADAL" clId="{7929737D-B9D4-4534-B68D-559F62669814}" dt="2023-12-22T13:57:28.352" v="70" actId="47"/>
        <pc:sldMkLst>
          <pc:docMk/>
          <pc:sldMk cId="1647454898" sldId="2160"/>
        </pc:sldMkLst>
      </pc:sldChg>
      <pc:sldChg chg="add del">
        <pc:chgData name="伯尧" userId="86706a6a-cdaa-42d0-b31c-255ab0f7d779" providerId="ADAL" clId="{7929737D-B9D4-4534-B68D-559F62669814}" dt="2023-12-22T13:57:28.352" v="70" actId="47"/>
        <pc:sldMkLst>
          <pc:docMk/>
          <pc:sldMk cId="2650139260" sldId="2161"/>
        </pc:sldMkLst>
      </pc:sldChg>
      <pc:sldChg chg="add del">
        <pc:chgData name="伯尧" userId="86706a6a-cdaa-42d0-b31c-255ab0f7d779" providerId="ADAL" clId="{7929737D-B9D4-4534-B68D-559F62669814}" dt="2023-12-22T13:57:28.352" v="70" actId="47"/>
        <pc:sldMkLst>
          <pc:docMk/>
          <pc:sldMk cId="1913080797" sldId="2162"/>
        </pc:sldMkLst>
      </pc:sldChg>
      <pc:sldChg chg="add del">
        <pc:chgData name="伯尧" userId="86706a6a-cdaa-42d0-b31c-255ab0f7d779" providerId="ADAL" clId="{7929737D-B9D4-4534-B68D-559F62669814}" dt="2023-12-22T13:57:28.352" v="70" actId="47"/>
        <pc:sldMkLst>
          <pc:docMk/>
          <pc:sldMk cId="2180384449" sldId="2163"/>
        </pc:sldMkLst>
      </pc:sldChg>
      <pc:sldChg chg="add del">
        <pc:chgData name="伯尧" userId="86706a6a-cdaa-42d0-b31c-255ab0f7d779" providerId="ADAL" clId="{7929737D-B9D4-4534-B68D-559F62669814}" dt="2023-12-22T13:57:28.352" v="70" actId="47"/>
        <pc:sldMkLst>
          <pc:docMk/>
          <pc:sldMk cId="164503548" sldId="2164"/>
        </pc:sldMkLst>
      </pc:sldChg>
      <pc:sldChg chg="add del">
        <pc:chgData name="伯尧" userId="86706a6a-cdaa-42d0-b31c-255ab0f7d779" providerId="ADAL" clId="{7929737D-B9D4-4534-B68D-559F62669814}" dt="2023-12-22T13:57:28.352" v="70" actId="47"/>
        <pc:sldMkLst>
          <pc:docMk/>
          <pc:sldMk cId="1259666302" sldId="2165"/>
        </pc:sldMkLst>
      </pc:sldChg>
      <pc:sldChg chg="add del">
        <pc:chgData name="伯尧" userId="86706a6a-cdaa-42d0-b31c-255ab0f7d779" providerId="ADAL" clId="{7929737D-B9D4-4534-B68D-559F62669814}" dt="2023-12-22T13:57:28.352" v="70" actId="47"/>
        <pc:sldMkLst>
          <pc:docMk/>
          <pc:sldMk cId="1191708383" sldId="2166"/>
        </pc:sldMkLst>
      </pc:sldChg>
      <pc:sldChg chg="add del">
        <pc:chgData name="伯尧" userId="86706a6a-cdaa-42d0-b31c-255ab0f7d779" providerId="ADAL" clId="{7929737D-B9D4-4534-B68D-559F62669814}" dt="2023-12-22T13:57:28.352" v="70" actId="47"/>
        <pc:sldMkLst>
          <pc:docMk/>
          <pc:sldMk cId="1677346905" sldId="2167"/>
        </pc:sldMkLst>
      </pc:sldChg>
      <pc:sldChg chg="add del">
        <pc:chgData name="伯尧" userId="86706a6a-cdaa-42d0-b31c-255ab0f7d779" providerId="ADAL" clId="{7929737D-B9D4-4534-B68D-559F62669814}" dt="2023-12-22T13:57:28.352" v="70" actId="47"/>
        <pc:sldMkLst>
          <pc:docMk/>
          <pc:sldMk cId="2327265605" sldId="2168"/>
        </pc:sldMkLst>
      </pc:sldChg>
      <pc:sldChg chg="add del">
        <pc:chgData name="伯尧" userId="86706a6a-cdaa-42d0-b31c-255ab0f7d779" providerId="ADAL" clId="{7929737D-B9D4-4534-B68D-559F62669814}" dt="2023-12-22T13:57:28.352" v="70" actId="47"/>
        <pc:sldMkLst>
          <pc:docMk/>
          <pc:sldMk cId="120994914" sldId="2169"/>
        </pc:sldMkLst>
      </pc:sldChg>
      <pc:sldChg chg="add del">
        <pc:chgData name="伯尧" userId="86706a6a-cdaa-42d0-b31c-255ab0f7d779" providerId="ADAL" clId="{7929737D-B9D4-4534-B68D-559F62669814}" dt="2023-12-22T13:57:28.352" v="70" actId="47"/>
        <pc:sldMkLst>
          <pc:docMk/>
          <pc:sldMk cId="1446654123" sldId="2170"/>
        </pc:sldMkLst>
      </pc:sldChg>
      <pc:sldChg chg="add del">
        <pc:chgData name="伯尧" userId="86706a6a-cdaa-42d0-b31c-255ab0f7d779" providerId="ADAL" clId="{7929737D-B9D4-4534-B68D-559F62669814}" dt="2023-12-22T13:57:28.352" v="70" actId="47"/>
        <pc:sldMkLst>
          <pc:docMk/>
          <pc:sldMk cId="3494923166" sldId="2171"/>
        </pc:sldMkLst>
      </pc:sldChg>
      <pc:sldChg chg="add del">
        <pc:chgData name="伯尧" userId="86706a6a-cdaa-42d0-b31c-255ab0f7d779" providerId="ADAL" clId="{7929737D-B9D4-4534-B68D-559F62669814}" dt="2023-12-22T13:57:28.352" v="70" actId="47"/>
        <pc:sldMkLst>
          <pc:docMk/>
          <pc:sldMk cId="2672811895" sldId="2172"/>
        </pc:sldMkLst>
      </pc:sldChg>
      <pc:sldChg chg="add del">
        <pc:chgData name="伯尧" userId="86706a6a-cdaa-42d0-b31c-255ab0f7d779" providerId="ADAL" clId="{7929737D-B9D4-4534-B68D-559F62669814}" dt="2023-12-22T13:57:28.352" v="70" actId="47"/>
        <pc:sldMkLst>
          <pc:docMk/>
          <pc:sldMk cId="51332727" sldId="2173"/>
        </pc:sldMkLst>
      </pc:sldChg>
      <pc:sldChg chg="addSp delSp modSp new mod ord modClrScheme chgLayout">
        <pc:chgData name="伯尧" userId="86706a6a-cdaa-42d0-b31c-255ab0f7d779" providerId="ADAL" clId="{7929737D-B9D4-4534-B68D-559F62669814}" dt="2023-12-22T13:57:23.224" v="69" actId="1076"/>
        <pc:sldMkLst>
          <pc:docMk/>
          <pc:sldMk cId="366516437" sldId="2174"/>
        </pc:sldMkLst>
        <pc:spChg chg="add del">
          <ac:chgData name="伯尧" userId="86706a6a-cdaa-42d0-b31c-255ab0f7d779" providerId="ADAL" clId="{7929737D-B9D4-4534-B68D-559F62669814}" dt="2023-12-22T13:55:53.324" v="28" actId="22"/>
          <ac:spMkLst>
            <pc:docMk/>
            <pc:sldMk cId="366516437" sldId="2174"/>
            <ac:spMk id="3" creationId="{3F8FB289-0228-4BED-BC38-7175F59CAF94}"/>
          </ac:spMkLst>
        </pc:spChg>
        <pc:spChg chg="add mod">
          <ac:chgData name="伯尧" userId="86706a6a-cdaa-42d0-b31c-255ab0f7d779" providerId="ADAL" clId="{7929737D-B9D4-4534-B68D-559F62669814}" dt="2023-12-22T13:56:46.326" v="60" actId="1076"/>
          <ac:spMkLst>
            <pc:docMk/>
            <pc:sldMk cId="366516437" sldId="2174"/>
            <ac:spMk id="5" creationId="{80651F97-C62B-42B0-B709-FCF6B988CAF6}"/>
          </ac:spMkLst>
        </pc:spChg>
        <pc:spChg chg="add mod">
          <ac:chgData name="伯尧" userId="86706a6a-cdaa-42d0-b31c-255ab0f7d779" providerId="ADAL" clId="{7929737D-B9D4-4534-B68D-559F62669814}" dt="2023-12-22T13:56:43.513" v="59" actId="1076"/>
          <ac:spMkLst>
            <pc:docMk/>
            <pc:sldMk cId="366516437" sldId="2174"/>
            <ac:spMk id="6" creationId="{E3DE74C2-FCD7-44DE-8EC6-BD5A13D458C3}"/>
          </ac:spMkLst>
        </pc:spChg>
        <pc:spChg chg="add mod">
          <ac:chgData name="伯尧" userId="86706a6a-cdaa-42d0-b31c-255ab0f7d779" providerId="ADAL" clId="{7929737D-B9D4-4534-B68D-559F62669814}" dt="2023-12-22T13:57:23.224" v="69" actId="1076"/>
          <ac:spMkLst>
            <pc:docMk/>
            <pc:sldMk cId="366516437" sldId="2174"/>
            <ac:spMk id="7" creationId="{380EAF2C-900D-4EEA-82BD-EE096CA64A6E}"/>
          </ac:spMkLst>
        </pc:spChg>
      </pc:sldChg>
      <pc:sldChg chg="addSp delSp modSp new mod modClrScheme chgLayout">
        <pc:chgData name="伯尧" userId="86706a6a-cdaa-42d0-b31c-255ab0f7d779" providerId="ADAL" clId="{7929737D-B9D4-4534-B68D-559F62669814}" dt="2023-12-22T15:05:21.734" v="299" actId="20577"/>
        <pc:sldMkLst>
          <pc:docMk/>
          <pc:sldMk cId="3664232188" sldId="2175"/>
        </pc:sldMkLst>
        <pc:spChg chg="add mod">
          <ac:chgData name="伯尧" userId="86706a6a-cdaa-42d0-b31c-255ab0f7d779" providerId="ADAL" clId="{7929737D-B9D4-4534-B68D-559F62669814}" dt="2023-12-22T15:05:21.734" v="299" actId="20577"/>
          <ac:spMkLst>
            <pc:docMk/>
            <pc:sldMk cId="3664232188" sldId="2175"/>
            <ac:spMk id="2" creationId="{89B23C96-A74F-40F9-ABE1-C388811C6492}"/>
          </ac:spMkLst>
        </pc:spChg>
        <pc:spChg chg="add mod">
          <ac:chgData name="伯尧" userId="86706a6a-cdaa-42d0-b31c-255ab0f7d779" providerId="ADAL" clId="{7929737D-B9D4-4534-B68D-559F62669814}" dt="2023-12-22T14:59:11.795" v="214" actId="113"/>
          <ac:spMkLst>
            <pc:docMk/>
            <pc:sldMk cId="3664232188" sldId="2175"/>
            <ac:spMk id="3" creationId="{04820CFA-9AEF-47DE-BD90-66C24E88DA2D}"/>
          </ac:spMkLst>
        </pc:spChg>
        <pc:spChg chg="add del">
          <ac:chgData name="伯尧" userId="86706a6a-cdaa-42d0-b31c-255ab0f7d779" providerId="ADAL" clId="{7929737D-B9D4-4534-B68D-559F62669814}" dt="2023-12-22T14:55:25.914" v="94"/>
          <ac:spMkLst>
            <pc:docMk/>
            <pc:sldMk cId="3664232188" sldId="2175"/>
            <ac:spMk id="4" creationId="{6C51E922-5166-48C3-87FF-2BD59E62E224}"/>
          </ac:spMkLst>
        </pc:spChg>
        <pc:picChg chg="add mod">
          <ac:chgData name="伯尧" userId="86706a6a-cdaa-42d0-b31c-255ab0f7d779" providerId="ADAL" clId="{7929737D-B9D4-4534-B68D-559F62669814}" dt="2023-12-22T14:58:58.541" v="151" actId="1076"/>
          <ac:picMkLst>
            <pc:docMk/>
            <pc:sldMk cId="3664232188" sldId="2175"/>
            <ac:picMk id="1028" creationId="{D9B31940-060A-44E2-91FE-56BF5CDAE19E}"/>
          </ac:picMkLst>
        </pc:picChg>
      </pc:sldChg>
      <pc:sldChg chg="addSp modSp new mod">
        <pc:chgData name="伯尧" userId="86706a6a-cdaa-42d0-b31c-255ab0f7d779" providerId="ADAL" clId="{7929737D-B9D4-4534-B68D-559F62669814}" dt="2023-12-22T15:05:24.730" v="300"/>
        <pc:sldMkLst>
          <pc:docMk/>
          <pc:sldMk cId="1304789998" sldId="2176"/>
        </pc:sldMkLst>
        <pc:spChg chg="mod">
          <ac:chgData name="伯尧" userId="86706a6a-cdaa-42d0-b31c-255ab0f7d779" providerId="ADAL" clId="{7929737D-B9D4-4534-B68D-559F62669814}" dt="2023-12-22T15:05:24.730" v="300"/>
          <ac:spMkLst>
            <pc:docMk/>
            <pc:sldMk cId="1304789998" sldId="2176"/>
            <ac:spMk id="2" creationId="{7348EA75-6B18-404D-8ABA-90FB646BF875}"/>
          </ac:spMkLst>
        </pc:spChg>
        <pc:spChg chg="add mod">
          <ac:chgData name="伯尧" userId="86706a6a-cdaa-42d0-b31c-255ab0f7d779" providerId="ADAL" clId="{7929737D-B9D4-4534-B68D-559F62669814}" dt="2023-12-22T15:02:26.959" v="271" actId="1076"/>
          <ac:spMkLst>
            <pc:docMk/>
            <pc:sldMk cId="1304789998" sldId="2176"/>
            <ac:spMk id="11" creationId="{DF4CF2EB-C2A7-4AE3-A4DB-CA6776356661}"/>
          </ac:spMkLst>
        </pc:spChg>
        <pc:picChg chg="add mod">
          <ac:chgData name="伯尧" userId="86706a6a-cdaa-42d0-b31c-255ab0f7d779" providerId="ADAL" clId="{7929737D-B9D4-4534-B68D-559F62669814}" dt="2023-12-22T14:57:41.089" v="107" actId="1076"/>
          <ac:picMkLst>
            <pc:docMk/>
            <pc:sldMk cId="1304789998" sldId="2176"/>
            <ac:picMk id="7" creationId="{F66BC877-96FD-4B48-B321-273111EE1B54}"/>
          </ac:picMkLst>
        </pc:picChg>
        <pc:picChg chg="add mod">
          <ac:chgData name="伯尧" userId="86706a6a-cdaa-42d0-b31c-255ab0f7d779" providerId="ADAL" clId="{7929737D-B9D4-4534-B68D-559F62669814}" dt="2023-12-22T15:00:16.153" v="216" actId="1076"/>
          <ac:picMkLst>
            <pc:docMk/>
            <pc:sldMk cId="1304789998" sldId="2176"/>
            <ac:picMk id="9" creationId="{B2B20826-F2D3-4A99-83AA-3131FB08C601}"/>
          </ac:picMkLst>
        </pc:picChg>
      </pc:sldChg>
      <pc:sldChg chg="new del">
        <pc:chgData name="伯尧" userId="86706a6a-cdaa-42d0-b31c-255ab0f7d779" providerId="ADAL" clId="{7929737D-B9D4-4534-B68D-559F62669814}" dt="2023-12-22T15:03:41.498" v="279" actId="47"/>
        <pc:sldMkLst>
          <pc:docMk/>
          <pc:sldMk cId="342256182" sldId="2177"/>
        </pc:sldMkLst>
      </pc:sldChg>
      <pc:sldChg chg="delSp modSp add mod">
        <pc:chgData name="伯尧" userId="86706a6a-cdaa-42d0-b31c-255ab0f7d779" providerId="ADAL" clId="{7929737D-B9D4-4534-B68D-559F62669814}" dt="2023-12-22T15:26:58.090" v="1201" actId="1076"/>
        <pc:sldMkLst>
          <pc:docMk/>
          <pc:sldMk cId="2779067069" sldId="2177"/>
        </pc:sldMkLst>
        <pc:spChg chg="mod">
          <ac:chgData name="伯尧" userId="86706a6a-cdaa-42d0-b31c-255ab0f7d779" providerId="ADAL" clId="{7929737D-B9D4-4534-B68D-559F62669814}" dt="2023-12-22T15:05:26.622" v="301"/>
          <ac:spMkLst>
            <pc:docMk/>
            <pc:sldMk cId="2779067069" sldId="2177"/>
            <ac:spMk id="2" creationId="{7348EA75-6B18-404D-8ABA-90FB646BF875}"/>
          </ac:spMkLst>
        </pc:spChg>
        <pc:spChg chg="mod">
          <ac:chgData name="伯尧" userId="86706a6a-cdaa-42d0-b31c-255ab0f7d779" providerId="ADAL" clId="{7929737D-B9D4-4534-B68D-559F62669814}" dt="2023-12-22T15:26:58.090" v="1201" actId="1076"/>
          <ac:spMkLst>
            <pc:docMk/>
            <pc:sldMk cId="2779067069" sldId="2177"/>
            <ac:spMk id="11" creationId="{DF4CF2EB-C2A7-4AE3-A4DB-CA6776356661}"/>
          </ac:spMkLst>
        </pc:spChg>
        <pc:picChg chg="del mod">
          <ac:chgData name="伯尧" userId="86706a6a-cdaa-42d0-b31c-255ab0f7d779" providerId="ADAL" clId="{7929737D-B9D4-4534-B68D-559F62669814}" dt="2023-12-22T15:26:55.837" v="1200" actId="478"/>
          <ac:picMkLst>
            <pc:docMk/>
            <pc:sldMk cId="2779067069" sldId="2177"/>
            <ac:picMk id="9" creationId="{B2B20826-F2D3-4A99-83AA-3131FB08C601}"/>
          </ac:picMkLst>
        </pc:picChg>
      </pc:sldChg>
      <pc:sldChg chg="addSp modSp new mod">
        <pc:chgData name="伯尧" userId="86706a6a-cdaa-42d0-b31c-255ab0f7d779" providerId="ADAL" clId="{7929737D-B9D4-4534-B68D-559F62669814}" dt="2023-12-22T15:25:55.895" v="1169" actId="20577"/>
        <pc:sldMkLst>
          <pc:docMk/>
          <pc:sldMk cId="484450542" sldId="2178"/>
        </pc:sldMkLst>
        <pc:spChg chg="mod">
          <ac:chgData name="伯尧" userId="86706a6a-cdaa-42d0-b31c-255ab0f7d779" providerId="ADAL" clId="{7929737D-B9D4-4534-B68D-559F62669814}" dt="2023-12-22T15:20:53.734" v="615" actId="20577"/>
          <ac:spMkLst>
            <pc:docMk/>
            <pc:sldMk cId="484450542" sldId="2178"/>
            <ac:spMk id="2" creationId="{24159346-EF5B-4FB6-BAEC-D2EE38507ADD}"/>
          </ac:spMkLst>
        </pc:spChg>
        <pc:spChg chg="mod">
          <ac:chgData name="伯尧" userId="86706a6a-cdaa-42d0-b31c-255ab0f7d779" providerId="ADAL" clId="{7929737D-B9D4-4534-B68D-559F62669814}" dt="2023-12-22T15:25:55.895" v="1169" actId="20577"/>
          <ac:spMkLst>
            <pc:docMk/>
            <pc:sldMk cId="484450542" sldId="2178"/>
            <ac:spMk id="3" creationId="{B4676B7B-1EE3-4FA5-9CE3-DB45802E24A1}"/>
          </ac:spMkLst>
        </pc:spChg>
        <pc:picChg chg="add mod">
          <ac:chgData name="伯尧" userId="86706a6a-cdaa-42d0-b31c-255ab0f7d779" providerId="ADAL" clId="{7929737D-B9D4-4534-B68D-559F62669814}" dt="2023-12-22T15:24:25.723" v="1058" actId="1076"/>
          <ac:picMkLst>
            <pc:docMk/>
            <pc:sldMk cId="484450542" sldId="2178"/>
            <ac:picMk id="6" creationId="{6A41E834-5E75-478F-A088-0738782713E7}"/>
          </ac:picMkLst>
        </pc:picChg>
      </pc:sldChg>
      <pc:sldChg chg="delSp modSp add del mod">
        <pc:chgData name="伯尧" userId="86706a6a-cdaa-42d0-b31c-255ab0f7d779" providerId="ADAL" clId="{7929737D-B9D4-4534-B68D-559F62669814}" dt="2023-12-22T15:18:26.293" v="497" actId="47"/>
        <pc:sldMkLst>
          <pc:docMk/>
          <pc:sldMk cId="1708681387" sldId="2178"/>
        </pc:sldMkLst>
        <pc:spChg chg="del">
          <ac:chgData name="伯尧" userId="86706a6a-cdaa-42d0-b31c-255ab0f7d779" providerId="ADAL" clId="{7929737D-B9D4-4534-B68D-559F62669814}" dt="2023-12-22T15:11:33.703" v="481" actId="478"/>
          <ac:spMkLst>
            <pc:docMk/>
            <pc:sldMk cId="1708681387" sldId="2178"/>
            <ac:spMk id="11" creationId="{DF4CF2EB-C2A7-4AE3-A4DB-CA6776356661}"/>
          </ac:spMkLst>
        </pc:spChg>
        <pc:picChg chg="mod">
          <ac:chgData name="伯尧" userId="86706a6a-cdaa-42d0-b31c-255ab0f7d779" providerId="ADAL" clId="{7929737D-B9D4-4534-B68D-559F62669814}" dt="2023-12-22T15:11:37.786" v="483" actId="1076"/>
          <ac:picMkLst>
            <pc:docMk/>
            <pc:sldMk cId="1708681387" sldId="2178"/>
            <ac:picMk id="9" creationId="{B2B20826-F2D3-4A99-83AA-3131FB08C601}"/>
          </ac:picMkLst>
        </pc:picChg>
      </pc:sldChg>
      <pc:sldChg chg="modSp add mod">
        <pc:chgData name="伯尧" userId="86706a6a-cdaa-42d0-b31c-255ab0f7d779" providerId="ADAL" clId="{7929737D-B9D4-4534-B68D-559F62669814}" dt="2023-12-22T15:21:22.024" v="688" actId="113"/>
        <pc:sldMkLst>
          <pc:docMk/>
          <pc:sldMk cId="161120688" sldId="2179"/>
        </pc:sldMkLst>
        <pc:spChg chg="mod">
          <ac:chgData name="伯尧" userId="86706a6a-cdaa-42d0-b31c-255ab0f7d779" providerId="ADAL" clId="{7929737D-B9D4-4534-B68D-559F62669814}" dt="2023-12-22T15:19:11.476" v="504"/>
          <ac:spMkLst>
            <pc:docMk/>
            <pc:sldMk cId="161120688" sldId="2179"/>
            <ac:spMk id="2" creationId="{7348EA75-6B18-404D-8ABA-90FB646BF875}"/>
          </ac:spMkLst>
        </pc:spChg>
        <pc:spChg chg="mod">
          <ac:chgData name="伯尧" userId="86706a6a-cdaa-42d0-b31c-255ab0f7d779" providerId="ADAL" clId="{7929737D-B9D4-4534-B68D-559F62669814}" dt="2023-12-22T15:21:22.024" v="688" actId="113"/>
          <ac:spMkLst>
            <pc:docMk/>
            <pc:sldMk cId="161120688" sldId="2179"/>
            <ac:spMk id="11" creationId="{DF4CF2EB-C2A7-4AE3-A4DB-CA6776356661}"/>
          </ac:spMkLst>
        </pc:spChg>
      </pc:sldChg>
      <pc:sldChg chg="addSp modSp new mod">
        <pc:chgData name="伯尧" userId="86706a6a-cdaa-42d0-b31c-255ab0f7d779" providerId="ADAL" clId="{7929737D-B9D4-4534-B68D-559F62669814}" dt="2023-12-22T15:30:56.419" v="1825" actId="113"/>
        <pc:sldMkLst>
          <pc:docMk/>
          <pc:sldMk cId="1143466583" sldId="2180"/>
        </pc:sldMkLst>
        <pc:spChg chg="mod">
          <ac:chgData name="伯尧" userId="86706a6a-cdaa-42d0-b31c-255ab0f7d779" providerId="ADAL" clId="{7929737D-B9D4-4534-B68D-559F62669814}" dt="2023-12-22T15:27:15.093" v="1218" actId="20577"/>
          <ac:spMkLst>
            <pc:docMk/>
            <pc:sldMk cId="1143466583" sldId="2180"/>
            <ac:spMk id="2" creationId="{79DF571A-8A1C-4C12-9FA1-68D783F564BF}"/>
          </ac:spMkLst>
        </pc:spChg>
        <pc:spChg chg="mod">
          <ac:chgData name="伯尧" userId="86706a6a-cdaa-42d0-b31c-255ab0f7d779" providerId="ADAL" clId="{7929737D-B9D4-4534-B68D-559F62669814}" dt="2023-12-22T15:30:56.419" v="1825" actId="113"/>
          <ac:spMkLst>
            <pc:docMk/>
            <pc:sldMk cId="1143466583" sldId="2180"/>
            <ac:spMk id="3" creationId="{CEFC393E-7E54-48F5-AD68-0EF353BD5A45}"/>
          </ac:spMkLst>
        </pc:spChg>
        <pc:spChg chg="add mod">
          <ac:chgData name="伯尧" userId="86706a6a-cdaa-42d0-b31c-255ab0f7d779" providerId="ADAL" clId="{7929737D-B9D4-4534-B68D-559F62669814}" dt="2023-12-22T15:30:52.995" v="1823" actId="1076"/>
          <ac:spMkLst>
            <pc:docMk/>
            <pc:sldMk cId="1143466583" sldId="2180"/>
            <ac:spMk id="5" creationId="{5B2A8F92-CAB3-41A2-AED3-40C23F9DBF1F}"/>
          </ac:spMkLst>
        </pc:spChg>
        <pc:spChg chg="add mod">
          <ac:chgData name="伯尧" userId="86706a6a-cdaa-42d0-b31c-255ab0f7d779" providerId="ADAL" clId="{7929737D-B9D4-4534-B68D-559F62669814}" dt="2023-12-22T15:30:54.721" v="1824" actId="1076"/>
          <ac:spMkLst>
            <pc:docMk/>
            <pc:sldMk cId="1143466583" sldId="2180"/>
            <ac:spMk id="6" creationId="{75CA8232-C6E3-412E-9BF9-4F2D7702EBD1}"/>
          </ac:spMkLst>
        </pc:spChg>
      </pc:sldChg>
      <pc:sldChg chg="addSp delSp modSp new mod">
        <pc:chgData name="伯尧" userId="86706a6a-cdaa-42d0-b31c-255ab0f7d779" providerId="ADAL" clId="{7929737D-B9D4-4534-B68D-559F62669814}" dt="2023-12-22T15:37:20.144" v="2225" actId="1076"/>
        <pc:sldMkLst>
          <pc:docMk/>
          <pc:sldMk cId="1187662572" sldId="2181"/>
        </pc:sldMkLst>
        <pc:spChg chg="mod">
          <ac:chgData name="伯尧" userId="86706a6a-cdaa-42d0-b31c-255ab0f7d779" providerId="ADAL" clId="{7929737D-B9D4-4534-B68D-559F62669814}" dt="2023-12-22T15:31:02.463" v="1832" actId="20577"/>
          <ac:spMkLst>
            <pc:docMk/>
            <pc:sldMk cId="1187662572" sldId="2181"/>
            <ac:spMk id="2" creationId="{3778B6FC-C8AF-402C-A8DB-DA837E22DD49}"/>
          </ac:spMkLst>
        </pc:spChg>
        <pc:spChg chg="mod">
          <ac:chgData name="伯尧" userId="86706a6a-cdaa-42d0-b31c-255ab0f7d779" providerId="ADAL" clId="{7929737D-B9D4-4534-B68D-559F62669814}" dt="2023-12-22T15:32:06.503" v="2056" actId="20577"/>
          <ac:spMkLst>
            <pc:docMk/>
            <pc:sldMk cId="1187662572" sldId="2181"/>
            <ac:spMk id="3" creationId="{9CDEB6D5-9270-4373-B1CE-63E33938B8A5}"/>
          </ac:spMkLst>
        </pc:spChg>
        <pc:spChg chg="add mod">
          <ac:chgData name="伯尧" userId="86706a6a-cdaa-42d0-b31c-255ab0f7d779" providerId="ADAL" clId="{7929737D-B9D4-4534-B68D-559F62669814}" dt="2023-12-22T15:37:18.665" v="2224" actId="1076"/>
          <ac:spMkLst>
            <pc:docMk/>
            <pc:sldMk cId="1187662572" sldId="2181"/>
            <ac:spMk id="5" creationId="{CD65CC0B-7049-4E26-9F9F-BD51CBDC96EF}"/>
          </ac:spMkLst>
        </pc:spChg>
        <pc:spChg chg="add mod">
          <ac:chgData name="伯尧" userId="86706a6a-cdaa-42d0-b31c-255ab0f7d779" providerId="ADAL" clId="{7929737D-B9D4-4534-B68D-559F62669814}" dt="2023-12-22T15:37:20.144" v="2225" actId="1076"/>
          <ac:spMkLst>
            <pc:docMk/>
            <pc:sldMk cId="1187662572" sldId="2181"/>
            <ac:spMk id="6" creationId="{6CEE5DFE-5656-4901-B231-7C6DE84AB37B}"/>
          </ac:spMkLst>
        </pc:spChg>
        <pc:spChg chg="add del mod">
          <ac:chgData name="伯尧" userId="86706a6a-cdaa-42d0-b31c-255ab0f7d779" providerId="ADAL" clId="{7929737D-B9D4-4534-B68D-559F62669814}" dt="2023-12-22T15:36:30.301" v="2174" actId="478"/>
          <ac:spMkLst>
            <pc:docMk/>
            <pc:sldMk cId="1187662572" sldId="2181"/>
            <ac:spMk id="7" creationId="{F5FCF502-3A38-43F0-928F-72EB7B99A08A}"/>
          </ac:spMkLst>
        </pc:spChg>
        <pc:spChg chg="add del mod">
          <ac:chgData name="伯尧" userId="86706a6a-cdaa-42d0-b31c-255ab0f7d779" providerId="ADAL" clId="{7929737D-B9D4-4534-B68D-559F62669814}" dt="2023-12-22T15:36:30.301" v="2174" actId="478"/>
          <ac:spMkLst>
            <pc:docMk/>
            <pc:sldMk cId="1187662572" sldId="2181"/>
            <ac:spMk id="8" creationId="{0BAECC82-45E1-4DD5-AABF-68D330D2EEF8}"/>
          </ac:spMkLst>
        </pc:spChg>
        <pc:spChg chg="add del">
          <ac:chgData name="伯尧" userId="86706a6a-cdaa-42d0-b31c-255ab0f7d779" providerId="ADAL" clId="{7929737D-B9D4-4534-B68D-559F62669814}" dt="2023-12-22T15:36:33.350" v="2178"/>
          <ac:spMkLst>
            <pc:docMk/>
            <pc:sldMk cId="1187662572" sldId="2181"/>
            <ac:spMk id="9" creationId="{576D539C-8F30-42E1-9AAD-2624EB70071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FD07E4-5D68-4B7F-A722-60E841C9157D}" type="datetimeFigureOut">
              <a:rPr lang="zh-CN" altLang="en-US" smtClean="0"/>
              <a:t>2024/1/30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886C54-E433-40A3-AB15-65C634352AC1}" type="slidenum">
              <a:rPr lang="zh-CN" altLang="en-US" smtClean="0"/>
              <a:t>‹#›</a:t>
            </a:fld>
            <a:endParaRPr lang="zh-CN" altLang="en-US"/>
          </a:p>
        </p:txBody>
      </p:sp>
    </p:spTree>
    <p:extLst>
      <p:ext uri="{BB962C8B-B14F-4D97-AF65-F5344CB8AC3E}">
        <p14:creationId xmlns:p14="http://schemas.microsoft.com/office/powerpoint/2010/main" val="3061708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7886C54-E433-40A3-AB15-65C634352AC1}" type="slidenum">
              <a:rPr lang="zh-CN" altLang="en-US" smtClean="0"/>
              <a:t>7</a:t>
            </a:fld>
            <a:endParaRPr lang="zh-CN" altLang="en-US"/>
          </a:p>
        </p:txBody>
      </p:sp>
    </p:spTree>
    <p:extLst>
      <p:ext uri="{BB962C8B-B14F-4D97-AF65-F5344CB8AC3E}">
        <p14:creationId xmlns:p14="http://schemas.microsoft.com/office/powerpoint/2010/main" val="37313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7886C54-E433-40A3-AB15-65C634352AC1}" type="slidenum">
              <a:rPr lang="zh-CN" altLang="en-US" smtClean="0"/>
              <a:t>10</a:t>
            </a:fld>
            <a:endParaRPr lang="zh-CN" altLang="en-US"/>
          </a:p>
        </p:txBody>
      </p:sp>
    </p:spTree>
    <p:extLst>
      <p:ext uri="{BB962C8B-B14F-4D97-AF65-F5344CB8AC3E}">
        <p14:creationId xmlns:p14="http://schemas.microsoft.com/office/powerpoint/2010/main" val="3109075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总测试时长就达到了数百小时</a:t>
            </a:r>
          </a:p>
        </p:txBody>
      </p:sp>
      <p:sp>
        <p:nvSpPr>
          <p:cNvPr id="4" name="灯片编号占位符 3"/>
          <p:cNvSpPr>
            <a:spLocks noGrp="1"/>
          </p:cNvSpPr>
          <p:nvPr>
            <p:ph type="sldNum" sz="quarter" idx="5"/>
          </p:nvPr>
        </p:nvSpPr>
        <p:spPr/>
        <p:txBody>
          <a:bodyPr/>
          <a:lstStyle/>
          <a:p>
            <a:fld id="{47886C54-E433-40A3-AB15-65C634352AC1}" type="slidenum">
              <a:rPr lang="zh-CN" altLang="en-US" smtClean="0"/>
              <a:t>12</a:t>
            </a:fld>
            <a:endParaRPr lang="zh-CN" altLang="en-US"/>
          </a:p>
        </p:txBody>
      </p:sp>
    </p:spTree>
    <p:extLst>
      <p:ext uri="{BB962C8B-B14F-4D97-AF65-F5344CB8AC3E}">
        <p14:creationId xmlns:p14="http://schemas.microsoft.com/office/powerpoint/2010/main" val="2955479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C471A84-A18C-41AE-AACC-0B3972D6D193}" type="slidenum">
              <a:rPr lang="zh-CN" altLang="en-US" smtClean="0"/>
              <a:t>‹#›</a:t>
            </a:fld>
            <a:endParaRPr lang="zh-CN" altLang="en-US"/>
          </a:p>
        </p:txBody>
      </p:sp>
    </p:spTree>
    <p:extLst>
      <p:ext uri="{BB962C8B-B14F-4D97-AF65-F5344CB8AC3E}">
        <p14:creationId xmlns:p14="http://schemas.microsoft.com/office/powerpoint/2010/main" val="2956560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圆角 4">
            <a:extLst>
              <a:ext uri="{FF2B5EF4-FFF2-40B4-BE49-F238E27FC236}">
                <a16:creationId xmlns:a16="http://schemas.microsoft.com/office/drawing/2014/main" id="{A4A23550-836D-9240-D5F1-896D7283FAED}"/>
              </a:ext>
            </a:extLst>
          </p:cNvPr>
          <p:cNvSpPr/>
          <p:nvPr userDrawn="1"/>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a:extLst>
              <a:ext uri="{FF2B5EF4-FFF2-40B4-BE49-F238E27FC236}">
                <a16:creationId xmlns:a16="http://schemas.microsoft.com/office/drawing/2014/main" id="{0EEA4B3B-B375-FF63-1B9A-939DDB3E1488}"/>
              </a:ext>
            </a:extLst>
          </p:cNvPr>
          <p:cNvPicPr>
            <a:picLocks noChangeAspect="1"/>
          </p:cNvPicPr>
          <p:nvPr userDrawn="1"/>
        </p:nvPicPr>
        <p:blipFill rotWithShape="1">
          <a:blip r:embed="rId2">
            <a:alphaModFix amt="20000"/>
            <a:duotone>
              <a:schemeClr val="accent1">
                <a:shade val="45000"/>
                <a:satMod val="135000"/>
              </a:schemeClr>
              <a:prstClr val="white"/>
            </a:duotone>
          </a:blip>
          <a:srcRect l="-14426" t="-1960" r="-14426" b="81369"/>
          <a:stretch/>
        </p:blipFill>
        <p:spPr>
          <a:xfrm>
            <a:off x="-2727118" y="4114800"/>
            <a:ext cx="17736548" cy="2743201"/>
          </a:xfrm>
          <a:prstGeom prst="rect">
            <a:avLst/>
          </a:prstGeom>
        </p:spPr>
      </p:pic>
    </p:spTree>
    <p:extLst>
      <p:ext uri="{BB962C8B-B14F-4D97-AF65-F5344CB8AC3E}">
        <p14:creationId xmlns:p14="http://schemas.microsoft.com/office/powerpoint/2010/main" val="2258361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
        <p:nvSpPr>
          <p:cNvPr id="5" name="矩形: 圆角 4">
            <a:extLst>
              <a:ext uri="{FF2B5EF4-FFF2-40B4-BE49-F238E27FC236}">
                <a16:creationId xmlns:a16="http://schemas.microsoft.com/office/drawing/2014/main" id="{A4A23550-836D-9240-D5F1-896D7283FAED}"/>
              </a:ext>
            </a:extLst>
          </p:cNvPr>
          <p:cNvSpPr/>
          <p:nvPr userDrawn="1"/>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a:extLst>
              <a:ext uri="{FF2B5EF4-FFF2-40B4-BE49-F238E27FC236}">
                <a16:creationId xmlns:a16="http://schemas.microsoft.com/office/drawing/2014/main" id="{0EEA4B3B-B375-FF63-1B9A-939DDB3E1488}"/>
              </a:ext>
            </a:extLst>
          </p:cNvPr>
          <p:cNvPicPr>
            <a:picLocks noChangeAspect="1"/>
          </p:cNvPicPr>
          <p:nvPr userDrawn="1"/>
        </p:nvPicPr>
        <p:blipFill rotWithShape="1">
          <a:blip r:embed="rId2">
            <a:alphaModFix amt="20000"/>
            <a:duotone>
              <a:schemeClr val="accent1">
                <a:shade val="45000"/>
                <a:satMod val="135000"/>
              </a:schemeClr>
              <a:prstClr val="white"/>
            </a:duotone>
          </a:blip>
          <a:srcRect l="-14426" t="-1960" r="-14426" b="81369"/>
          <a:stretch/>
        </p:blipFill>
        <p:spPr>
          <a:xfrm>
            <a:off x="-2727118" y="4114800"/>
            <a:ext cx="17736548" cy="2743201"/>
          </a:xfrm>
          <a:prstGeom prst="rect">
            <a:avLst/>
          </a:prstGeom>
        </p:spPr>
      </p:pic>
      <p:sp>
        <p:nvSpPr>
          <p:cNvPr id="7" name="标题 3">
            <a:extLst>
              <a:ext uri="{FF2B5EF4-FFF2-40B4-BE49-F238E27FC236}">
                <a16:creationId xmlns:a16="http://schemas.microsoft.com/office/drawing/2014/main" id="{85CBF31C-82FA-469A-AA59-957D24D5FB5F}"/>
              </a:ext>
            </a:extLst>
          </p:cNvPr>
          <p:cNvSpPr txBox="1">
            <a:spLocks/>
          </p:cNvSpPr>
          <p:nvPr userDrawn="1"/>
        </p:nvSpPr>
        <p:spPr>
          <a:xfrm>
            <a:off x="436099" y="259484"/>
            <a:ext cx="11329222" cy="2244565"/>
          </a:xfrm>
          <a:prstGeom prst="rect">
            <a:avLst/>
          </a:prstGeom>
          <a:solidFill>
            <a:srgbClr val="005AD2"/>
          </a:solidFill>
          <a:ln>
            <a:noFill/>
          </a:ln>
          <a:effectLst/>
        </p:spPr>
        <p:txBody>
          <a:bodyPr tIns="0" bIns="0" anchor="ctr"/>
          <a:lstStyle/>
          <a:p>
            <a:pPr algn="ctr">
              <a:spcBef>
                <a:spcPct val="0"/>
              </a:spcBef>
              <a:defRPr/>
            </a:pPr>
            <a:endParaRPr lang="zh-CN" altLang="en-US" sz="4000" b="1" dirty="0">
              <a:solidFill>
                <a:schemeClr val="bg1"/>
              </a:solidFill>
              <a:latin typeface="微软雅黑" pitchFamily="34" charset="-122"/>
              <a:ea typeface="微软雅黑" pitchFamily="34" charset="-122"/>
            </a:endParaRPr>
          </a:p>
        </p:txBody>
      </p:sp>
      <p:pic>
        <p:nvPicPr>
          <p:cNvPr id="9" name="图片 8">
            <a:extLst>
              <a:ext uri="{FF2B5EF4-FFF2-40B4-BE49-F238E27FC236}">
                <a16:creationId xmlns:a16="http://schemas.microsoft.com/office/drawing/2014/main" id="{DCB8202E-66C0-4638-8271-6144A07FDE6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0072" y="393122"/>
            <a:ext cx="2301507" cy="385502"/>
          </a:xfrm>
          <a:prstGeom prst="rect">
            <a:avLst/>
          </a:prstGeom>
        </p:spPr>
      </p:pic>
    </p:spTree>
    <p:extLst>
      <p:ext uri="{BB962C8B-B14F-4D97-AF65-F5344CB8AC3E}">
        <p14:creationId xmlns:p14="http://schemas.microsoft.com/office/powerpoint/2010/main" val="2354001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空白">
    <p:spTree>
      <p:nvGrpSpPr>
        <p:cNvPr id="1" name=""/>
        <p:cNvGrpSpPr/>
        <p:nvPr/>
      </p:nvGrpSpPr>
      <p:grpSpPr>
        <a:xfrm>
          <a:off x="0" y="0"/>
          <a:ext cx="0" cy="0"/>
          <a:chOff x="0" y="0"/>
          <a:chExt cx="0" cy="0"/>
        </a:xfrm>
      </p:grpSpPr>
      <p:sp>
        <p:nvSpPr>
          <p:cNvPr id="5" name="矩形: 圆角 4">
            <a:extLst>
              <a:ext uri="{FF2B5EF4-FFF2-40B4-BE49-F238E27FC236}">
                <a16:creationId xmlns:a16="http://schemas.microsoft.com/office/drawing/2014/main" id="{A4A23550-836D-9240-D5F1-896D7283FAED}"/>
              </a:ext>
            </a:extLst>
          </p:cNvPr>
          <p:cNvSpPr/>
          <p:nvPr userDrawn="1"/>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a:extLst>
              <a:ext uri="{FF2B5EF4-FFF2-40B4-BE49-F238E27FC236}">
                <a16:creationId xmlns:a16="http://schemas.microsoft.com/office/drawing/2014/main" id="{0EEA4B3B-B375-FF63-1B9A-939DDB3E1488}"/>
              </a:ext>
            </a:extLst>
          </p:cNvPr>
          <p:cNvPicPr>
            <a:picLocks noChangeAspect="1"/>
          </p:cNvPicPr>
          <p:nvPr userDrawn="1"/>
        </p:nvPicPr>
        <p:blipFill rotWithShape="1">
          <a:blip r:embed="rId2">
            <a:alphaModFix amt="20000"/>
            <a:duotone>
              <a:schemeClr val="accent1">
                <a:shade val="45000"/>
                <a:satMod val="135000"/>
              </a:schemeClr>
              <a:prstClr val="white"/>
            </a:duotone>
          </a:blip>
          <a:srcRect l="-14426" t="-1960" r="-14426" b="81369"/>
          <a:stretch/>
        </p:blipFill>
        <p:spPr>
          <a:xfrm>
            <a:off x="-2727118" y="4114800"/>
            <a:ext cx="17736548" cy="2743201"/>
          </a:xfrm>
          <a:prstGeom prst="rect">
            <a:avLst/>
          </a:prstGeom>
        </p:spPr>
      </p:pic>
      <p:sp>
        <p:nvSpPr>
          <p:cNvPr id="7" name="标题 3">
            <a:extLst>
              <a:ext uri="{FF2B5EF4-FFF2-40B4-BE49-F238E27FC236}">
                <a16:creationId xmlns:a16="http://schemas.microsoft.com/office/drawing/2014/main" id="{85CBF31C-82FA-469A-AA59-957D24D5FB5F}"/>
              </a:ext>
            </a:extLst>
          </p:cNvPr>
          <p:cNvSpPr txBox="1">
            <a:spLocks/>
          </p:cNvSpPr>
          <p:nvPr userDrawn="1"/>
        </p:nvSpPr>
        <p:spPr>
          <a:xfrm>
            <a:off x="436100" y="259484"/>
            <a:ext cx="3151162" cy="6361847"/>
          </a:xfrm>
          <a:prstGeom prst="rect">
            <a:avLst/>
          </a:prstGeom>
          <a:solidFill>
            <a:srgbClr val="005AD2"/>
          </a:solidFill>
          <a:ln>
            <a:noFill/>
          </a:ln>
          <a:effectLst/>
        </p:spPr>
        <p:txBody>
          <a:bodyPr tIns="0" bIns="0" anchor="ctr"/>
          <a:lstStyle/>
          <a:p>
            <a:pPr algn="ctr">
              <a:spcBef>
                <a:spcPct val="0"/>
              </a:spcBef>
              <a:defRPr/>
            </a:pPr>
            <a:endParaRPr lang="zh-CN" altLang="en-US" sz="4000" b="1" dirty="0">
              <a:solidFill>
                <a:schemeClr val="bg1"/>
              </a:solidFill>
              <a:latin typeface="微软雅黑" pitchFamily="34" charset="-122"/>
              <a:ea typeface="微软雅黑" pitchFamily="34" charset="-122"/>
            </a:endParaRPr>
          </a:p>
        </p:txBody>
      </p:sp>
      <p:pic>
        <p:nvPicPr>
          <p:cNvPr id="9" name="图片 8">
            <a:extLst>
              <a:ext uri="{FF2B5EF4-FFF2-40B4-BE49-F238E27FC236}">
                <a16:creationId xmlns:a16="http://schemas.microsoft.com/office/drawing/2014/main" id="{DCB8202E-66C0-4638-8271-6144A07FDE6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0072" y="393122"/>
            <a:ext cx="2301507" cy="385502"/>
          </a:xfrm>
          <a:prstGeom prst="rect">
            <a:avLst/>
          </a:prstGeom>
        </p:spPr>
      </p:pic>
    </p:spTree>
    <p:extLst>
      <p:ext uri="{BB962C8B-B14F-4D97-AF65-F5344CB8AC3E}">
        <p14:creationId xmlns:p14="http://schemas.microsoft.com/office/powerpoint/2010/main" val="808351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EFA7716-3E90-47A6-B362-91D7C62DD45C}"/>
              </a:ext>
            </a:extLst>
          </p:cNvPr>
          <p:cNvPicPr>
            <a:picLocks noChangeAspect="1"/>
          </p:cNvPicPr>
          <p:nvPr userDrawn="1"/>
        </p:nvPicPr>
        <p:blipFill>
          <a:blip r:embed="rId2">
            <a:alphaModFix amt="50000"/>
            <a:duotone>
              <a:schemeClr val="accent1">
                <a:shade val="45000"/>
                <a:satMod val="135000"/>
              </a:schemeClr>
              <a:prstClr val="white"/>
            </a:duotone>
          </a:blip>
          <a:stretch>
            <a:fillRect/>
          </a:stretch>
        </p:blipFill>
        <p:spPr>
          <a:xfrm rot="1007118" flipH="1">
            <a:off x="-4762466" y="-38208"/>
            <a:ext cx="10459919" cy="10624352"/>
          </a:xfrm>
          <a:prstGeom prst="rect">
            <a:avLst/>
          </a:prstGeom>
        </p:spPr>
      </p:pic>
      <p:grpSp>
        <p:nvGrpSpPr>
          <p:cNvPr id="17" name="组合 16">
            <a:extLst>
              <a:ext uri="{FF2B5EF4-FFF2-40B4-BE49-F238E27FC236}">
                <a16:creationId xmlns:a16="http://schemas.microsoft.com/office/drawing/2014/main" id="{8301FCDF-723F-4834-9A12-11AABB0C26B9}"/>
              </a:ext>
            </a:extLst>
          </p:cNvPr>
          <p:cNvGrpSpPr/>
          <p:nvPr userDrawn="1"/>
        </p:nvGrpSpPr>
        <p:grpSpPr>
          <a:xfrm>
            <a:off x="2324028" y="2391132"/>
            <a:ext cx="1980000" cy="2160000"/>
            <a:chOff x="806121" y="2244419"/>
            <a:chExt cx="2095094" cy="2369160"/>
          </a:xfrm>
        </p:grpSpPr>
        <p:sp>
          <p:nvSpPr>
            <p:cNvPr id="18" name="图形 11">
              <a:extLst>
                <a:ext uri="{FF2B5EF4-FFF2-40B4-BE49-F238E27FC236}">
                  <a16:creationId xmlns:a16="http://schemas.microsoft.com/office/drawing/2014/main" id="{BE9E4818-BBF0-4362-8E19-49F4806401F5}"/>
                </a:ext>
              </a:extLst>
            </p:cNvPr>
            <p:cNvSpPr>
              <a:spLocks noChangeAspect="1"/>
            </p:cNvSpPr>
            <p:nvPr userDrawn="1"/>
          </p:nvSpPr>
          <p:spPr>
            <a:xfrm>
              <a:off x="806121" y="2244419"/>
              <a:ext cx="2095094" cy="236916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gradFill>
              <a:gsLst>
                <a:gs pos="0">
                  <a:schemeClr val="bg2">
                    <a:alpha val="80000"/>
                  </a:schemeClr>
                </a:gs>
                <a:gs pos="100000">
                  <a:schemeClr val="tx2">
                    <a:alpha val="70000"/>
                  </a:schemeClr>
                </a:gs>
              </a:gsLst>
              <a:lin ang="16200000" scaled="1"/>
            </a:gradFill>
            <a:ln w="38100">
              <a:noFill/>
            </a:ln>
            <a:effectLst>
              <a:outerShdw blurRad="381000" dist="508000" dir="5400000" sx="80000" sy="80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endParaRPr lang="zh-CN" altLang="en-US" sz="2000" kern="0">
                <a:solidFill>
                  <a:srgbClr val="FFFFFF"/>
                </a:solidFill>
                <a:latin typeface="微软雅黑" pitchFamily="34" charset="-122"/>
                <a:ea typeface="微软雅黑" pitchFamily="34" charset="-122"/>
                <a:sym typeface="Arial" panose="020B0604020202020204" pitchFamily="34" charset="0"/>
              </a:endParaRPr>
            </a:p>
          </p:txBody>
        </p:sp>
        <p:grpSp>
          <p:nvGrpSpPr>
            <p:cNvPr id="19" name="组合 18">
              <a:extLst>
                <a:ext uri="{FF2B5EF4-FFF2-40B4-BE49-F238E27FC236}">
                  <a16:creationId xmlns:a16="http://schemas.microsoft.com/office/drawing/2014/main" id="{5DCBBF95-6637-4E9A-82E8-39293AB775F2}"/>
                </a:ext>
              </a:extLst>
            </p:cNvPr>
            <p:cNvGrpSpPr/>
            <p:nvPr userDrawn="1"/>
          </p:nvGrpSpPr>
          <p:grpSpPr>
            <a:xfrm>
              <a:off x="1386392" y="2856393"/>
              <a:ext cx="934550" cy="1217733"/>
              <a:chOff x="2246666" y="3479316"/>
              <a:chExt cx="934550" cy="1217733"/>
            </a:xfrm>
          </p:grpSpPr>
          <p:sp>
            <p:nvSpPr>
              <p:cNvPr id="20" name="文本框 19">
                <a:extLst>
                  <a:ext uri="{FF2B5EF4-FFF2-40B4-BE49-F238E27FC236}">
                    <a16:creationId xmlns:a16="http://schemas.microsoft.com/office/drawing/2014/main" id="{6242C8E0-D7B8-4F3A-942C-7FFC2A6F5010}"/>
                  </a:ext>
                </a:extLst>
              </p:cNvPr>
              <p:cNvSpPr txBox="1"/>
              <p:nvPr userDrawn="1"/>
            </p:nvSpPr>
            <p:spPr>
              <a:xfrm>
                <a:off x="2384262" y="3479316"/>
                <a:ext cx="659361" cy="985239"/>
              </a:xfrm>
              <a:prstGeom prst="rect">
                <a:avLst/>
              </a:prstGeom>
              <a:noFill/>
            </p:spPr>
            <p:txBody>
              <a:bodyPr wrap="none" lIns="0" tIns="0" rIns="0" bIns="0" rtlCol="0" anchor="ctr">
                <a:spAutoFit/>
              </a:bodyPr>
              <a:lstStyle/>
              <a:p>
                <a:pPr algn="ctr">
                  <a:spcAft>
                    <a:spcPts val="400"/>
                  </a:spcAft>
                  <a:buClr>
                    <a:schemeClr val="accent1"/>
                  </a:buClr>
                  <a:buSzPct val="70000"/>
                </a:pPr>
                <a:r>
                  <a:rPr kumimoji="1" lang="zh-CN" altLang="en-US" sz="2600" b="1" kern="1000" baseline="0" dirty="0">
                    <a:solidFill>
                      <a:schemeClr val="bg1"/>
                    </a:solidFill>
                    <a:latin typeface="+mn-lt"/>
                    <a:ea typeface="+mn-ea"/>
                    <a:cs typeface="+mn-ea"/>
                    <a:sym typeface="+mn-lt"/>
                  </a:rPr>
                  <a:t>汇 报</a:t>
                </a:r>
                <a:endParaRPr kumimoji="1" lang="en-US" altLang="zh-CN" sz="2600" b="1" kern="1000" baseline="0" dirty="0">
                  <a:solidFill>
                    <a:schemeClr val="bg1"/>
                  </a:solidFill>
                  <a:latin typeface="+mn-lt"/>
                  <a:ea typeface="+mn-ea"/>
                  <a:cs typeface="+mn-ea"/>
                  <a:sym typeface="+mn-lt"/>
                </a:endParaRPr>
              </a:p>
              <a:p>
                <a:pPr algn="ctr">
                  <a:spcAft>
                    <a:spcPts val="400"/>
                  </a:spcAft>
                  <a:buClr>
                    <a:schemeClr val="accent1"/>
                  </a:buClr>
                  <a:buSzPct val="70000"/>
                </a:pPr>
                <a:r>
                  <a:rPr kumimoji="1" lang="zh-CN" altLang="en-US" sz="2600" b="1" kern="1000" baseline="0" dirty="0">
                    <a:solidFill>
                      <a:schemeClr val="bg1"/>
                    </a:solidFill>
                    <a:latin typeface="+mn-lt"/>
                    <a:ea typeface="+mn-ea"/>
                    <a:cs typeface="+mn-ea"/>
                    <a:sym typeface="+mn-lt"/>
                  </a:rPr>
                  <a:t>提 纲</a:t>
                </a:r>
                <a:endParaRPr kumimoji="1" lang="en-US" sz="2600" b="1" kern="1000" baseline="0" dirty="0">
                  <a:solidFill>
                    <a:schemeClr val="bg1"/>
                  </a:solidFill>
                  <a:latin typeface="+mn-lt"/>
                  <a:ea typeface="+mn-ea"/>
                  <a:cs typeface="+mn-ea"/>
                  <a:sym typeface="+mn-lt"/>
                </a:endParaRPr>
              </a:p>
            </p:txBody>
          </p:sp>
          <p:sp>
            <p:nvSpPr>
              <p:cNvPr id="21" name="文本框 20">
                <a:extLst>
                  <a:ext uri="{FF2B5EF4-FFF2-40B4-BE49-F238E27FC236}">
                    <a16:creationId xmlns:a16="http://schemas.microsoft.com/office/drawing/2014/main" id="{B412824C-A19F-49D0-9E7E-A8A5FF99A6A2}"/>
                  </a:ext>
                </a:extLst>
              </p:cNvPr>
              <p:cNvSpPr txBox="1"/>
              <p:nvPr userDrawn="1"/>
            </p:nvSpPr>
            <p:spPr>
              <a:xfrm>
                <a:off x="2246666" y="4481605"/>
                <a:ext cx="934550" cy="215444"/>
              </a:xfrm>
              <a:prstGeom prst="rect">
                <a:avLst/>
              </a:prstGeom>
              <a:noFill/>
            </p:spPr>
            <p:txBody>
              <a:bodyPr wrap="none" lIns="0" tIns="0" rIns="0" bIns="0" rtlCol="0" anchor="ctr">
                <a:noAutofit/>
              </a:bodyPr>
              <a:lstStyle/>
              <a:p>
                <a:pPr algn="ctr">
                  <a:spcAft>
                    <a:spcPts val="600"/>
                  </a:spcAft>
                  <a:buClr>
                    <a:schemeClr val="accent1"/>
                  </a:buClr>
                  <a:buSzPct val="70000"/>
                </a:pPr>
                <a:r>
                  <a:rPr kumimoji="1" lang="en-US" altLang="zh-CN" sz="1100" b="0" dirty="0">
                    <a:solidFill>
                      <a:schemeClr val="bg1"/>
                    </a:solidFill>
                    <a:latin typeface="+mn-lt"/>
                    <a:ea typeface="+mn-ea"/>
                    <a:cs typeface="+mn-ea"/>
                    <a:sym typeface="+mn-lt"/>
                  </a:rPr>
                  <a:t>CONTENTS</a:t>
                </a:r>
                <a:endParaRPr kumimoji="1" lang="en-US" sz="1100" b="0" dirty="0">
                  <a:solidFill>
                    <a:schemeClr val="bg1"/>
                  </a:solidFill>
                  <a:latin typeface="+mn-lt"/>
                  <a:ea typeface="+mn-ea"/>
                  <a:cs typeface="+mn-ea"/>
                  <a:sym typeface="+mn-lt"/>
                </a:endParaRPr>
              </a:p>
            </p:txBody>
          </p:sp>
        </p:grpSp>
      </p:grpSp>
      <p:sp>
        <p:nvSpPr>
          <p:cNvPr id="9" name="矩形: 圆角 15">
            <a:extLst>
              <a:ext uri="{FF2B5EF4-FFF2-40B4-BE49-F238E27FC236}">
                <a16:creationId xmlns:a16="http://schemas.microsoft.com/office/drawing/2014/main" id="{E9B5547D-0CDC-47B8-B8E8-A105CF04A438}"/>
              </a:ext>
            </a:extLst>
          </p:cNvPr>
          <p:cNvSpPr/>
          <p:nvPr userDrawn="1"/>
        </p:nvSpPr>
        <p:spPr>
          <a:xfrm rot="2700000">
            <a:off x="11913636" y="6152955"/>
            <a:ext cx="890287" cy="890287"/>
          </a:xfrm>
          <a:prstGeom prst="roundRect">
            <a:avLst>
              <a:gd name="adj" fmla="val 20000"/>
            </a:avLst>
          </a:prstGeom>
          <a:gradFill flip="none" rotWithShape="1">
            <a:gsLst>
              <a:gs pos="0">
                <a:schemeClr val="tx2">
                  <a:alpha val="60000"/>
                </a:schemeClr>
              </a:gs>
              <a:gs pos="100000">
                <a:schemeClr val="tx2">
                  <a:lumMod val="60000"/>
                  <a:lumOff val="40000"/>
                </a:schemeClr>
              </a:gs>
            </a:gsLst>
            <a:lin ang="81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2000" b="1" kern="0" dirty="0">
              <a:solidFill>
                <a:srgbClr val="FFFFFF"/>
              </a:solidFill>
              <a:latin typeface="微软雅黑" pitchFamily="34" charset="-122"/>
              <a:ea typeface="微软雅黑" pitchFamily="34" charset="-122"/>
            </a:endParaRPr>
          </a:p>
        </p:txBody>
      </p:sp>
    </p:spTree>
    <p:extLst>
      <p:ext uri="{BB962C8B-B14F-4D97-AF65-F5344CB8AC3E}">
        <p14:creationId xmlns:p14="http://schemas.microsoft.com/office/powerpoint/2010/main" val="3223644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5" name="矩形: 圆角 4">
            <a:extLst>
              <a:ext uri="{FF2B5EF4-FFF2-40B4-BE49-F238E27FC236}">
                <a16:creationId xmlns:a16="http://schemas.microsoft.com/office/drawing/2014/main" id="{6E697C5D-6C8F-4D46-9330-2B940934CFC6}"/>
              </a:ext>
            </a:extLst>
          </p:cNvPr>
          <p:cNvSpPr>
            <a:spLocks/>
          </p:cNvSpPr>
          <p:nvPr userDrawn="1"/>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endParaRPr lang="zh-CN" altLang="en-US" sz="2000" kern="0" dirty="0">
              <a:solidFill>
                <a:srgbClr val="FFFFFF"/>
              </a:solidFill>
              <a:latin typeface="微软雅黑" pitchFamily="34" charset="-122"/>
              <a:ea typeface="微软雅黑" pitchFamily="34" charset="-122"/>
              <a:sym typeface=""/>
            </a:endParaRPr>
          </a:p>
        </p:txBody>
      </p:sp>
      <p:grpSp>
        <p:nvGrpSpPr>
          <p:cNvPr id="10" name="组合 9">
            <a:extLst>
              <a:ext uri="{FF2B5EF4-FFF2-40B4-BE49-F238E27FC236}">
                <a16:creationId xmlns:a16="http://schemas.microsoft.com/office/drawing/2014/main" id="{BA295C45-73AF-41E3-902B-11723E5302A0}"/>
              </a:ext>
            </a:extLst>
          </p:cNvPr>
          <p:cNvGrpSpPr/>
          <p:nvPr userDrawn="1"/>
        </p:nvGrpSpPr>
        <p:grpSpPr>
          <a:xfrm>
            <a:off x="0" y="83920"/>
            <a:ext cx="479291" cy="648455"/>
            <a:chOff x="0" y="7719"/>
            <a:chExt cx="359468" cy="648455"/>
          </a:xfrm>
        </p:grpSpPr>
        <p:sp>
          <p:nvSpPr>
            <p:cNvPr id="11" name="任意多边形: 形状 10">
              <a:extLst>
                <a:ext uri="{FF2B5EF4-FFF2-40B4-BE49-F238E27FC236}">
                  <a16:creationId xmlns:a16="http://schemas.microsoft.com/office/drawing/2014/main" id="{0F65869C-792C-4168-AFBF-A3E1D085281D}"/>
                </a:ext>
              </a:extLst>
            </p:cNvPr>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endParaRPr lang="en-US" sz="2000" kern="0">
                <a:solidFill>
                  <a:srgbClr val="FFFFFF"/>
                </a:solidFill>
                <a:latin typeface="微软雅黑" pitchFamily="34" charset="-122"/>
                <a:ea typeface="微软雅黑" pitchFamily="34" charset="-122"/>
              </a:endParaRPr>
            </a:p>
          </p:txBody>
        </p:sp>
        <p:sp>
          <p:nvSpPr>
            <p:cNvPr id="12" name="等腰三角形 11">
              <a:extLst>
                <a:ext uri="{FF2B5EF4-FFF2-40B4-BE49-F238E27FC236}">
                  <a16:creationId xmlns:a16="http://schemas.microsoft.com/office/drawing/2014/main" id="{169B98D5-8265-412F-8EB8-4CD81675BAE0}"/>
                </a:ext>
              </a:extLst>
            </p:cNvPr>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endParaRPr lang="en-US" sz="2000" kern="0">
                <a:solidFill>
                  <a:srgbClr val="FFFFFF"/>
                </a:solidFill>
                <a:latin typeface="微软雅黑" pitchFamily="34" charset="-122"/>
                <a:ea typeface="微软雅黑" pitchFamily="34" charset="-122"/>
              </a:endParaRPr>
            </a:p>
          </p:txBody>
        </p:sp>
      </p:grpSp>
      <p:sp>
        <p:nvSpPr>
          <p:cNvPr id="13" name="文本占位符 12">
            <a:extLst>
              <a:ext uri="{FF2B5EF4-FFF2-40B4-BE49-F238E27FC236}">
                <a16:creationId xmlns:a16="http://schemas.microsoft.com/office/drawing/2014/main" id="{22ECC4FE-E319-4B99-828B-E3F9C00C2535}"/>
              </a:ext>
            </a:extLst>
          </p:cNvPr>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prstTxWarp prst="textNoShape">
              <a:avLst/>
            </a:prstTxWarp>
            <a:noAutofit/>
          </a:bodyPr>
          <a:lstStyle>
            <a:lvl1pPr marL="0" indent="0">
              <a:lnSpc>
                <a:spcPct val="100000"/>
              </a:lnSpc>
              <a:buFontTx/>
              <a:buNone/>
              <a:defRPr lang="zh-CN" altLang="en-US" sz="2800" b="1" kern="1200" dirty="0">
                <a:solidFill>
                  <a:schemeClr val="bg1"/>
                </a:solidFill>
                <a:ea typeface="微软雅黑" panose="020B0503020204020204" pitchFamily="34" charset="-122"/>
              </a:defRPr>
            </a:lvl1pPr>
          </a:lstStyle>
          <a:p>
            <a:pPr lvl="0">
              <a:spcBef>
                <a:spcPct val="0"/>
              </a:spcBef>
              <a:buClr>
                <a:schemeClr val="bg1"/>
              </a:buClr>
              <a:buSzPct val="40000"/>
            </a:pPr>
            <a:r>
              <a:rPr lang="zh-CN" altLang="en-US"/>
              <a:t>单击此处编辑母版文本样式</a:t>
            </a:r>
          </a:p>
        </p:txBody>
      </p:sp>
      <p:sp>
        <p:nvSpPr>
          <p:cNvPr id="7" name="内容占位符 6">
            <a:extLst>
              <a:ext uri="{FF2B5EF4-FFF2-40B4-BE49-F238E27FC236}">
                <a16:creationId xmlns:a16="http://schemas.microsoft.com/office/drawing/2014/main" id="{091F53CB-A772-2B03-E1D9-E1EE3AB8A74C}"/>
              </a:ext>
            </a:extLst>
          </p:cNvPr>
          <p:cNvSpPr>
            <a:spLocks noGrp="1"/>
          </p:cNvSpPr>
          <p:nvPr>
            <p:ph sz="quarter" idx="11"/>
          </p:nvPr>
        </p:nvSpPr>
        <p:spPr>
          <a:xfrm>
            <a:off x="479291" y="993589"/>
            <a:ext cx="11136976" cy="5362764"/>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18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400" kern="1200" dirty="0">
                <a:solidFill>
                  <a:schemeClr val="tx1"/>
                </a:solidFill>
                <a:latin typeface="+mn-lt"/>
                <a:ea typeface="+mn-ea"/>
                <a:cs typeface="+mn-cs"/>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9" name="灯片编号占位符 15">
            <a:extLst>
              <a:ext uri="{FF2B5EF4-FFF2-40B4-BE49-F238E27FC236}">
                <a16:creationId xmlns:a16="http://schemas.microsoft.com/office/drawing/2014/main" id="{A58069E8-BA29-4224-9A43-86A987021ECF}"/>
              </a:ext>
            </a:extLst>
          </p:cNvPr>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a:t>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丁伯尧：逃逸分析优化设计与实现</a:t>
            </a:r>
            <a:endParaRPr lang="zh-CN" altLang="en-US" dirty="0"/>
          </a:p>
        </p:txBody>
      </p:sp>
      <p:sp>
        <p:nvSpPr>
          <p:cNvPr id="15" name="Footer Placeholder 4"/>
          <p:cNvSpPr txBox="1">
            <a:spLocks/>
          </p:cNvSpPr>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p>
        </p:txBody>
      </p:sp>
    </p:spTree>
    <p:extLst>
      <p:ext uri="{BB962C8B-B14F-4D97-AF65-F5344CB8AC3E}">
        <p14:creationId xmlns:p14="http://schemas.microsoft.com/office/powerpoint/2010/main" val="3368765842"/>
      </p:ext>
    </p:extLst>
  </p:cSld>
  <p:clrMapOvr>
    <a:masterClrMapping/>
  </p:clrMapOvr>
  <p:extLst>
    <p:ext uri="{DCECCB84-F9BA-43D5-87BE-67443E8EF086}">
      <p15:sldGuideLst xmlns:p15="http://schemas.microsoft.com/office/powerpoint/2012/main">
        <p15:guide id="1" pos="272">
          <p15:clr>
            <a:srgbClr val="FBAE40"/>
          </p15:clr>
        </p15:guide>
        <p15:guide id="2" pos="54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EC6FA940-B835-F2D7-452C-4967C4958DCA}"/>
              </a:ext>
            </a:extLst>
          </p:cNvPr>
          <p:cNvSpPr>
            <a:spLocks/>
          </p:cNvSpPr>
          <p:nvPr userDrawn="1"/>
        </p:nvSpPr>
        <p:spPr>
          <a:xfrm>
            <a:off x="-9596" y="0"/>
            <a:ext cx="12211189" cy="6858000"/>
          </a:xfrm>
          <a:prstGeom prst="rect">
            <a:avLst/>
          </a:prstGeom>
          <a:gradFill>
            <a:gsLst>
              <a:gs pos="54000">
                <a:srgbClr val="D7EFF5"/>
              </a:gs>
              <a:gs pos="100000">
                <a:schemeClr val="accent1">
                  <a:alpha val="5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00">
              <a:solidFill>
                <a:prstClr val="white"/>
              </a:solidFill>
              <a:cs typeface="+mn-ea"/>
              <a:sym typeface="+mn-lt"/>
            </a:endParaRPr>
          </a:p>
        </p:txBody>
      </p:sp>
      <p:sp>
        <p:nvSpPr>
          <p:cNvPr id="5" name="矩形: 圆角 4">
            <a:extLst>
              <a:ext uri="{FF2B5EF4-FFF2-40B4-BE49-F238E27FC236}">
                <a16:creationId xmlns:a16="http://schemas.microsoft.com/office/drawing/2014/main" id="{6E697C5D-6C8F-4D46-9330-2B940934CFC6}"/>
              </a:ext>
            </a:extLst>
          </p:cNvPr>
          <p:cNvSpPr>
            <a:spLocks/>
          </p:cNvSpPr>
          <p:nvPr userDrawn="1"/>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endParaRPr lang="zh-CN" altLang="en-US" sz="2000" kern="0" dirty="0">
              <a:solidFill>
                <a:srgbClr val="FFFFFF"/>
              </a:solidFill>
              <a:latin typeface="微软雅黑" pitchFamily="34" charset="-122"/>
              <a:ea typeface="微软雅黑" pitchFamily="34" charset="-122"/>
              <a:sym typeface=""/>
            </a:endParaRPr>
          </a:p>
        </p:txBody>
      </p:sp>
      <p:grpSp>
        <p:nvGrpSpPr>
          <p:cNvPr id="10" name="组合 9">
            <a:extLst>
              <a:ext uri="{FF2B5EF4-FFF2-40B4-BE49-F238E27FC236}">
                <a16:creationId xmlns:a16="http://schemas.microsoft.com/office/drawing/2014/main" id="{BA295C45-73AF-41E3-902B-11723E5302A0}"/>
              </a:ext>
            </a:extLst>
          </p:cNvPr>
          <p:cNvGrpSpPr/>
          <p:nvPr userDrawn="1"/>
        </p:nvGrpSpPr>
        <p:grpSpPr>
          <a:xfrm>
            <a:off x="0" y="83920"/>
            <a:ext cx="479291" cy="648455"/>
            <a:chOff x="0" y="7719"/>
            <a:chExt cx="359468" cy="648455"/>
          </a:xfrm>
        </p:grpSpPr>
        <p:sp>
          <p:nvSpPr>
            <p:cNvPr id="11" name="任意多边形: 形状 10">
              <a:extLst>
                <a:ext uri="{FF2B5EF4-FFF2-40B4-BE49-F238E27FC236}">
                  <a16:creationId xmlns:a16="http://schemas.microsoft.com/office/drawing/2014/main" id="{0F65869C-792C-4168-AFBF-A3E1D085281D}"/>
                </a:ext>
              </a:extLst>
            </p:cNvPr>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endParaRPr lang="en-US" sz="2000" kern="0">
                <a:solidFill>
                  <a:srgbClr val="FFFFFF"/>
                </a:solidFill>
                <a:latin typeface="微软雅黑" pitchFamily="34" charset="-122"/>
                <a:ea typeface="微软雅黑" pitchFamily="34" charset="-122"/>
              </a:endParaRPr>
            </a:p>
          </p:txBody>
        </p:sp>
        <p:sp>
          <p:nvSpPr>
            <p:cNvPr id="12" name="等腰三角形 11">
              <a:extLst>
                <a:ext uri="{FF2B5EF4-FFF2-40B4-BE49-F238E27FC236}">
                  <a16:creationId xmlns:a16="http://schemas.microsoft.com/office/drawing/2014/main" id="{169B98D5-8265-412F-8EB8-4CD81675BAE0}"/>
                </a:ext>
              </a:extLst>
            </p:cNvPr>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endParaRPr lang="en-US" sz="2000" kern="0">
                <a:solidFill>
                  <a:srgbClr val="FFFFFF"/>
                </a:solidFill>
                <a:latin typeface="微软雅黑" pitchFamily="34" charset="-122"/>
                <a:ea typeface="微软雅黑" pitchFamily="34" charset="-122"/>
              </a:endParaRPr>
            </a:p>
          </p:txBody>
        </p:sp>
      </p:grpSp>
      <p:sp>
        <p:nvSpPr>
          <p:cNvPr id="13" name="文本占位符 12">
            <a:extLst>
              <a:ext uri="{FF2B5EF4-FFF2-40B4-BE49-F238E27FC236}">
                <a16:creationId xmlns:a16="http://schemas.microsoft.com/office/drawing/2014/main" id="{22ECC4FE-E319-4B99-828B-E3F9C00C2535}"/>
              </a:ext>
            </a:extLst>
          </p:cNvPr>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prstTxWarp prst="textNoShape">
              <a:avLst/>
            </a:prstTxWarp>
            <a:noAutofit/>
          </a:bodyPr>
          <a:lstStyle>
            <a:lvl1pPr marL="0" indent="0">
              <a:lnSpc>
                <a:spcPct val="100000"/>
              </a:lnSpc>
              <a:buFontTx/>
              <a:buNone/>
              <a:defRPr lang="zh-CN" altLang="en-US" sz="2800" b="1" kern="1200" dirty="0">
                <a:solidFill>
                  <a:schemeClr val="bg1"/>
                </a:solidFill>
                <a:ea typeface="微软雅黑" panose="020B0503020204020204" pitchFamily="34" charset="-122"/>
              </a:defRPr>
            </a:lvl1pPr>
          </a:lstStyle>
          <a:p>
            <a:pPr lvl="0">
              <a:spcBef>
                <a:spcPct val="0"/>
              </a:spcBef>
              <a:buClr>
                <a:schemeClr val="bg1"/>
              </a:buClr>
              <a:buSzPct val="40000"/>
            </a:pPr>
            <a:r>
              <a:rPr lang="zh-CN" altLang="en-US"/>
              <a:t>单击此处编辑母版文本样式</a:t>
            </a:r>
          </a:p>
        </p:txBody>
      </p:sp>
      <p:sp>
        <p:nvSpPr>
          <p:cNvPr id="16" name="灯片编号占位符 15">
            <a:extLst>
              <a:ext uri="{FF2B5EF4-FFF2-40B4-BE49-F238E27FC236}">
                <a16:creationId xmlns:a16="http://schemas.microsoft.com/office/drawing/2014/main" id="{A58069E8-BA29-4224-9A43-86A987021ECF}"/>
              </a:ext>
            </a:extLst>
          </p:cNvPr>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a:t>
            </a:fld>
            <a:endParaRPr lang="en-US" dirty="0"/>
          </a:p>
        </p:txBody>
      </p:sp>
    </p:spTree>
    <p:extLst>
      <p:ext uri="{BB962C8B-B14F-4D97-AF65-F5344CB8AC3E}">
        <p14:creationId xmlns:p14="http://schemas.microsoft.com/office/powerpoint/2010/main" val="870536777"/>
      </p:ext>
    </p:extLst>
  </p:cSld>
  <p:clrMapOvr>
    <a:masterClrMapping/>
  </p:clrMapOvr>
  <p:extLst>
    <p:ext uri="{DCECCB84-F9BA-43D5-87BE-67443E8EF086}">
      <p15:sldGuideLst xmlns:p15="http://schemas.microsoft.com/office/powerpoint/2012/main">
        <p15:guide id="1" pos="272">
          <p15:clr>
            <a:srgbClr val="FBAE40"/>
          </p15:clr>
        </p15:guide>
        <p15:guide id="2" pos="548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8"/>
            <a:ext cx="10515600" cy="60386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132764"/>
            <a:ext cx="10515600" cy="5044199"/>
          </a:xfrm>
          <a:prstGeom prst="rect">
            <a:avLst/>
          </a:prstGeom>
        </p:spPr>
        <p:txBody>
          <a:bodyPr vert="horz" lIns="91440" tIns="45720" rIns="91440" bIns="45720" rtlCol="0">
            <a:normAutofit/>
          </a:bodyPr>
          <a:lstStyle/>
          <a:p>
            <a:pPr>
              <a:lnSpc>
                <a:spcPct val="120000"/>
              </a:lnSpc>
              <a:spcBef>
                <a:spcPts val="0"/>
              </a:spcBef>
              <a:spcAft>
                <a:spcPts val="600"/>
              </a:spcAft>
              <a:buClr>
                <a:srgbClr val="005AD2"/>
              </a:buClr>
              <a:buSzPct val="80000"/>
              <a:buFont typeface="Wingdings" panose="05000000000000000000" pitchFamily="2" charset="2"/>
              <a:buChar char="q"/>
            </a:pPr>
            <a:r>
              <a:rPr lang="zh-CN" altLang="en-US" sz="2800" dirty="0"/>
              <a:t>出版</a:t>
            </a:r>
            <a:endParaRPr lang="en-US" altLang="zh-CN" sz="2800" dirty="0"/>
          </a:p>
          <a:p>
            <a:pPr lvl="1">
              <a:lnSpc>
                <a:spcPct val="120000"/>
              </a:lnSpc>
              <a:spcBef>
                <a:spcPts val="0"/>
              </a:spcBef>
              <a:spcAft>
                <a:spcPts val="600"/>
              </a:spcAft>
              <a:buClr>
                <a:srgbClr val="005AD2"/>
              </a:buClr>
              <a:buSzPct val="80000"/>
              <a:buFont typeface="Wingdings" panose="05000000000000000000" pitchFamily="2" charset="2"/>
              <a:buChar char="q"/>
            </a:pPr>
            <a:r>
              <a:rPr lang="en-US" altLang="zh-CN" sz="2800" b="1" dirty="0">
                <a:solidFill>
                  <a:srgbClr val="262626"/>
                </a:solidFill>
                <a:sym typeface="微软雅黑" pitchFamily="34" charset="-122"/>
              </a:rPr>
              <a:t>XX</a:t>
            </a:r>
          </a:p>
          <a:p>
            <a:pPr lvl="1">
              <a:lnSpc>
                <a:spcPct val="120000"/>
              </a:lnSpc>
              <a:spcBef>
                <a:spcPts val="0"/>
              </a:spcBef>
              <a:spcAft>
                <a:spcPts val="600"/>
              </a:spcAft>
              <a:buClr>
                <a:srgbClr val="005AD2"/>
              </a:buClr>
              <a:buSzPct val="80000"/>
              <a:buFont typeface="Wingdings" panose="05000000000000000000" pitchFamily="2" charset="2"/>
              <a:buChar char="q"/>
            </a:pPr>
            <a:r>
              <a:rPr lang="en-US" altLang="zh-CN" sz="2800" b="1" dirty="0">
                <a:solidFill>
                  <a:srgbClr val="262626"/>
                </a:solidFill>
                <a:sym typeface="微软雅黑" pitchFamily="34" charset="-122"/>
              </a:rPr>
              <a:t>YY</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丁伯尧：逃逸分析优化设计与实现</a:t>
            </a: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471A84-A18C-41AE-AACC-0B3972D6D193}" type="slidenum">
              <a:rPr lang="zh-CN" altLang="en-US" smtClean="0"/>
              <a:t>‹#›</a:t>
            </a:fld>
            <a:endParaRPr lang="zh-CN" altLang="en-US"/>
          </a:p>
        </p:txBody>
      </p:sp>
    </p:spTree>
    <p:extLst>
      <p:ext uri="{BB962C8B-B14F-4D97-AF65-F5344CB8AC3E}">
        <p14:creationId xmlns:p14="http://schemas.microsoft.com/office/powerpoint/2010/main" val="3933749213"/>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8" r:id="rId3"/>
    <p:sldLayoutId id="2147483669" r:id="rId4"/>
    <p:sldLayoutId id="2147483664" r:id="rId5"/>
    <p:sldLayoutId id="2147483665" r:id="rId6"/>
    <p:sldLayoutId id="2147483666"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971550" indent="-514350" algn="l" defTabSz="914400" rtl="0" eaLnBrk="1" latinLnBrk="0" hangingPunct="1">
        <a:lnSpc>
          <a:spcPct val="90000"/>
        </a:lnSpc>
        <a:spcBef>
          <a:spcPts val="500"/>
        </a:spcBef>
        <a:buFont typeface="Wingdings" panose="05000000000000000000" pitchFamily="2" charset="2"/>
        <a:buChar char="n"/>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
          <p15:clr>
            <a:srgbClr val="F26B43"/>
          </p15:clr>
        </p15:guide>
        <p15:guide id="2" orient="horz" pos="472">
          <p15:clr>
            <a:srgbClr val="F26B43"/>
          </p15:clr>
        </p15:guide>
        <p15:guide id="3" orient="horz" pos="4104">
          <p15:clr>
            <a:srgbClr val="F26B43"/>
          </p15:clr>
        </p15:guide>
        <p15:guide id="4" orient="horz" pos="405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80651F97-C62B-42B0-B709-FCF6B988CAF6}"/>
              </a:ext>
            </a:extLst>
          </p:cNvPr>
          <p:cNvSpPr txBox="1"/>
          <p:nvPr/>
        </p:nvSpPr>
        <p:spPr>
          <a:xfrm>
            <a:off x="3867954" y="2141272"/>
            <a:ext cx="7642537" cy="1077218"/>
          </a:xfrm>
          <a:prstGeom prst="rect">
            <a:avLst/>
          </a:prstGeom>
          <a:noFill/>
        </p:spPr>
        <p:txBody>
          <a:bodyPr wrap="square">
            <a:spAutoFit/>
          </a:bodyPr>
          <a:lstStyle/>
          <a:p>
            <a:pPr lvl="0" algn="ctr" eaLnBrk="0" fontAlgn="base" hangingPunct="0">
              <a:spcBef>
                <a:spcPct val="0"/>
              </a:spcBef>
              <a:spcAft>
                <a:spcPct val="0"/>
              </a:spcAft>
              <a:buClr>
                <a:srgbClr val="0000CC"/>
              </a:buClr>
              <a:defRPr/>
            </a:pPr>
            <a:r>
              <a:rPr lang="en-US" altLang="zh-CN" sz="3200" b="1" i="0">
                <a:solidFill>
                  <a:srgbClr val="000000"/>
                </a:solidFill>
                <a:effectLst/>
                <a:latin typeface="LinBiolinumTB"/>
              </a:rPr>
              <a:t>Precise and Scalable Points-to Analysis via Data-Driven Context Tunneling</a:t>
            </a:r>
            <a:endParaRPr kumimoji="0" lang="zh-CN" altLang="en-US" sz="3200" i="0" u="none" strike="noStrike" kern="0" cap="none" spc="600" normalizeH="0" noProof="0" dirty="0">
              <a:ln>
                <a:prstDash val="solid"/>
              </a:ln>
              <a:solidFill>
                <a:schemeClr val="tx1"/>
              </a:solidFill>
              <a:effectLst/>
              <a:uLnTx/>
              <a:uFillTx/>
              <a:cs typeface="+mn-ea"/>
              <a:sym typeface="+mn-lt"/>
            </a:endParaRPr>
          </a:p>
        </p:txBody>
      </p:sp>
      <p:sp>
        <p:nvSpPr>
          <p:cNvPr id="6" name="文本框 5">
            <a:extLst>
              <a:ext uri="{FF2B5EF4-FFF2-40B4-BE49-F238E27FC236}">
                <a16:creationId xmlns:a16="http://schemas.microsoft.com/office/drawing/2014/main" id="{E3DE74C2-FCD7-44DE-8EC6-BD5A13D458C3}"/>
              </a:ext>
            </a:extLst>
          </p:cNvPr>
          <p:cNvSpPr txBox="1"/>
          <p:nvPr/>
        </p:nvSpPr>
        <p:spPr>
          <a:xfrm>
            <a:off x="5980626" y="931573"/>
            <a:ext cx="3417194" cy="369332"/>
          </a:xfrm>
          <a:prstGeom prst="rect">
            <a:avLst/>
          </a:prstGeom>
          <a:noFill/>
        </p:spPr>
        <p:txBody>
          <a:bodyPr wrap="square" rtlCol="0">
            <a:spAutoFit/>
          </a:bodyPr>
          <a:lstStyle/>
          <a:p>
            <a:pPr algn="ctr"/>
            <a:r>
              <a:rPr lang="en-US" altLang="zh-CN"/>
              <a:t>OOPSLA2018</a:t>
            </a:r>
            <a:endParaRPr lang="zh-CN" altLang="en-US" dirty="0"/>
          </a:p>
        </p:txBody>
      </p:sp>
      <p:sp>
        <p:nvSpPr>
          <p:cNvPr id="7" name="文本框 6">
            <a:extLst>
              <a:ext uri="{FF2B5EF4-FFF2-40B4-BE49-F238E27FC236}">
                <a16:creationId xmlns:a16="http://schemas.microsoft.com/office/drawing/2014/main" id="{380EAF2C-900D-4EEA-82BD-EE096CA64A6E}"/>
              </a:ext>
            </a:extLst>
          </p:cNvPr>
          <p:cNvSpPr txBox="1"/>
          <p:nvPr/>
        </p:nvSpPr>
        <p:spPr>
          <a:xfrm>
            <a:off x="4551607" y="4058857"/>
            <a:ext cx="6958884" cy="646331"/>
          </a:xfrm>
          <a:prstGeom prst="rect">
            <a:avLst/>
          </a:prstGeom>
          <a:noFill/>
        </p:spPr>
        <p:txBody>
          <a:bodyPr wrap="square" rtlCol="0">
            <a:spAutoFit/>
          </a:bodyPr>
          <a:lstStyle/>
          <a:p>
            <a:pPr algn="r"/>
            <a:r>
              <a:rPr lang="en-US" altLang="zh-CN"/>
              <a:t>MINSEOK JEON, SEHUN JEONG, HAKJOO OH∗ </a:t>
            </a:r>
          </a:p>
          <a:p>
            <a:pPr algn="r"/>
            <a:r>
              <a:rPr lang="en-US" altLang="zh-CN"/>
              <a:t>Korea University, Republic of Korea</a:t>
            </a:r>
            <a:endParaRPr lang="zh-CN" altLang="en-US" dirty="0"/>
          </a:p>
        </p:txBody>
      </p:sp>
    </p:spTree>
    <p:extLst>
      <p:ext uri="{BB962C8B-B14F-4D97-AF65-F5344CB8AC3E}">
        <p14:creationId xmlns:p14="http://schemas.microsoft.com/office/powerpoint/2010/main" val="366516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BC7B1C48-F409-4EE5-9611-7F1AFBC3C810}"/>
              </a:ext>
            </a:extLst>
          </p:cNvPr>
          <p:cNvSpPr>
            <a:spLocks noGrp="1"/>
          </p:cNvSpPr>
          <p:nvPr>
            <p:ph type="body" sz="quarter" idx="10"/>
          </p:nvPr>
        </p:nvSpPr>
        <p:spPr/>
        <p:txBody>
          <a:bodyPr/>
          <a:lstStyle/>
          <a:p>
            <a:r>
              <a:rPr lang="zh-CN" altLang="en-US"/>
              <a:t>上下文敏感</a:t>
            </a:r>
          </a:p>
        </p:txBody>
      </p:sp>
      <p:sp>
        <p:nvSpPr>
          <p:cNvPr id="3" name="内容占位符 2">
            <a:extLst>
              <a:ext uri="{FF2B5EF4-FFF2-40B4-BE49-F238E27FC236}">
                <a16:creationId xmlns:a16="http://schemas.microsoft.com/office/drawing/2014/main" id="{8448F64E-CD88-41DC-9C3C-D5985763CD74}"/>
              </a:ext>
            </a:extLst>
          </p:cNvPr>
          <p:cNvSpPr>
            <a:spLocks noGrp="1"/>
          </p:cNvSpPr>
          <p:nvPr>
            <p:ph sz="quarter" idx="11"/>
          </p:nvPr>
        </p:nvSpPr>
        <p:spPr/>
        <p:txBody>
          <a:bodyPr>
            <a:normAutofit lnSpcReduction="10000"/>
          </a:bodyPr>
          <a:lstStyle/>
          <a:p>
            <a:r>
              <a:rPr lang="zh-CN" altLang="en-US"/>
              <a:t>上下文敏感可以有效地提高指向分析的精度</a:t>
            </a:r>
            <a:endParaRPr lang="en-US" altLang="zh-CN"/>
          </a:p>
          <a:p>
            <a:pPr lvl="1"/>
            <a:r>
              <a:rPr lang="zh-CN" altLang="en-US"/>
              <a:t>区分调用者的上下文状态，在分析过程中记录当前上下文</a:t>
            </a:r>
            <a:endParaRPr lang="en-US" altLang="zh-CN"/>
          </a:p>
          <a:p>
            <a:pPr lvl="1"/>
            <a:r>
              <a:rPr lang="zh-CN" altLang="en-US"/>
              <a:t>调用点敏感、类型敏感、对象敏感、混合上下文敏感</a:t>
            </a:r>
            <a:endParaRPr lang="en-US" altLang="zh-CN"/>
          </a:p>
          <a:p>
            <a:pPr lvl="1"/>
            <a:endParaRPr lang="en-US" altLang="zh-CN"/>
          </a:p>
          <a:p>
            <a:pPr lvl="1"/>
            <a:endParaRPr lang="en-US" altLang="zh-CN"/>
          </a:p>
          <a:p>
            <a:pPr lvl="1"/>
            <a:endParaRPr lang="en-US" altLang="zh-CN"/>
          </a:p>
          <a:p>
            <a:pPr lvl="1"/>
            <a:endParaRPr lang="en-US" altLang="zh-CN"/>
          </a:p>
          <a:p>
            <a:pPr lvl="1"/>
            <a:endParaRPr lang="en-US" altLang="zh-CN"/>
          </a:p>
          <a:p>
            <a:pPr lvl="1"/>
            <a:endParaRPr lang="en-US" altLang="zh-CN"/>
          </a:p>
          <a:p>
            <a:pPr lvl="1"/>
            <a:endParaRPr lang="en-US" altLang="zh-CN"/>
          </a:p>
          <a:p>
            <a:pPr lvl="1"/>
            <a:r>
              <a:rPr lang="en-US" altLang="zh-CN" b="1">
                <a:solidFill>
                  <a:schemeClr val="tx1"/>
                </a:solidFill>
              </a:rPr>
              <a:t>k-limited</a:t>
            </a:r>
            <a:r>
              <a:rPr lang="zh-CN" altLang="en-US" b="1">
                <a:solidFill>
                  <a:schemeClr val="tx1"/>
                </a:solidFill>
              </a:rPr>
              <a:t>：</a:t>
            </a:r>
            <a:r>
              <a:rPr lang="zh-CN" altLang="en-US"/>
              <a:t>只关注</a:t>
            </a:r>
            <a:r>
              <a:rPr lang="en-US" altLang="zh-CN"/>
              <a:t>k</a:t>
            </a:r>
            <a:r>
              <a:rPr lang="zh-CN" altLang="en-US"/>
              <a:t>层上下文</a:t>
            </a:r>
            <a:endParaRPr lang="en-US" altLang="zh-CN"/>
          </a:p>
          <a:p>
            <a:pPr lvl="1"/>
            <a:endParaRPr lang="en-US" altLang="zh-CN"/>
          </a:p>
        </p:txBody>
      </p:sp>
      <p:sp>
        <p:nvSpPr>
          <p:cNvPr id="4" name="灯片编号占位符 3">
            <a:extLst>
              <a:ext uri="{FF2B5EF4-FFF2-40B4-BE49-F238E27FC236}">
                <a16:creationId xmlns:a16="http://schemas.microsoft.com/office/drawing/2014/main" id="{70F9B357-BB0F-47F4-9423-C74ECB85683B}"/>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2</a:t>
            </a:fld>
            <a:endParaRPr lang="en-US" dirty="0"/>
          </a:p>
        </p:txBody>
      </p:sp>
      <p:pic>
        <p:nvPicPr>
          <p:cNvPr id="15" name="图片 14">
            <a:extLst>
              <a:ext uri="{FF2B5EF4-FFF2-40B4-BE49-F238E27FC236}">
                <a16:creationId xmlns:a16="http://schemas.microsoft.com/office/drawing/2014/main" id="{026978BE-629E-4DE1-A1A5-1B66E41A3958}"/>
              </a:ext>
            </a:extLst>
          </p:cNvPr>
          <p:cNvPicPr>
            <a:picLocks noChangeAspect="1"/>
          </p:cNvPicPr>
          <p:nvPr/>
        </p:nvPicPr>
        <p:blipFill>
          <a:blip r:embed="rId2"/>
          <a:stretch>
            <a:fillRect/>
          </a:stretch>
        </p:blipFill>
        <p:spPr>
          <a:xfrm>
            <a:off x="1442336" y="2605871"/>
            <a:ext cx="4653664" cy="3125857"/>
          </a:xfrm>
          <a:prstGeom prst="rect">
            <a:avLst/>
          </a:prstGeom>
        </p:spPr>
      </p:pic>
      <p:pic>
        <p:nvPicPr>
          <p:cNvPr id="17" name="图片 16">
            <a:extLst>
              <a:ext uri="{FF2B5EF4-FFF2-40B4-BE49-F238E27FC236}">
                <a16:creationId xmlns:a16="http://schemas.microsoft.com/office/drawing/2014/main" id="{DF01D196-2C71-4EBF-A878-9DBD3DEE9BB8}"/>
              </a:ext>
            </a:extLst>
          </p:cNvPr>
          <p:cNvPicPr>
            <a:picLocks noChangeAspect="1"/>
          </p:cNvPicPr>
          <p:nvPr/>
        </p:nvPicPr>
        <p:blipFill>
          <a:blip r:embed="rId3"/>
          <a:stretch>
            <a:fillRect/>
          </a:stretch>
        </p:blipFill>
        <p:spPr>
          <a:xfrm>
            <a:off x="6348575" y="3113658"/>
            <a:ext cx="4647619" cy="1942857"/>
          </a:xfrm>
          <a:prstGeom prst="rect">
            <a:avLst/>
          </a:prstGeom>
        </p:spPr>
      </p:pic>
      <p:sp>
        <p:nvSpPr>
          <p:cNvPr id="18" name="对话气泡: 矩形 17">
            <a:extLst>
              <a:ext uri="{FF2B5EF4-FFF2-40B4-BE49-F238E27FC236}">
                <a16:creationId xmlns:a16="http://schemas.microsoft.com/office/drawing/2014/main" id="{012DA243-7FF0-41F5-B5D5-DA4389BF8F50}"/>
              </a:ext>
            </a:extLst>
          </p:cNvPr>
          <p:cNvSpPr/>
          <p:nvPr/>
        </p:nvSpPr>
        <p:spPr>
          <a:xfrm>
            <a:off x="8937462" y="5213353"/>
            <a:ext cx="2305794" cy="1036750"/>
          </a:xfrm>
          <a:prstGeom prst="wedgeRectCallout">
            <a:avLst>
              <a:gd name="adj1" fmla="val 12022"/>
              <a:gd name="adj2" fmla="val -101458"/>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zh-CN" altLang="en-US"/>
              <a:t>由于</a:t>
            </a:r>
            <a:r>
              <a:rPr lang="en-US" altLang="zh-CN"/>
              <a:t>”k-limited”</a:t>
            </a:r>
            <a:r>
              <a:rPr lang="zh-CN" altLang="en-US"/>
              <a:t>，所以有用的上下文元素</a:t>
            </a:r>
            <a:r>
              <a:rPr lang="en-US" altLang="zh-CN"/>
              <a:t>8/9</a:t>
            </a:r>
            <a:r>
              <a:rPr lang="zh-CN" altLang="en-US"/>
              <a:t>被更新掉了</a:t>
            </a:r>
          </a:p>
        </p:txBody>
      </p:sp>
      <p:sp>
        <p:nvSpPr>
          <p:cNvPr id="19" name="矩形 18">
            <a:extLst>
              <a:ext uri="{FF2B5EF4-FFF2-40B4-BE49-F238E27FC236}">
                <a16:creationId xmlns:a16="http://schemas.microsoft.com/office/drawing/2014/main" id="{E345B184-F9AF-4453-9BF9-B967EB27B1D8}"/>
              </a:ext>
            </a:extLst>
          </p:cNvPr>
          <p:cNvSpPr/>
          <p:nvPr/>
        </p:nvSpPr>
        <p:spPr>
          <a:xfrm>
            <a:off x="5056650" y="5012739"/>
            <a:ext cx="1954702" cy="95192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zh-CN" altLang="en-US"/>
              <a:t>分析得到两处调用点的返回值的指向集合为</a:t>
            </a:r>
            <a:r>
              <a:rPr lang="en-US" altLang="zh-CN"/>
              <a:t>{a, b}</a:t>
            </a:r>
            <a:endParaRPr lang="zh-CN" altLang="en-US"/>
          </a:p>
        </p:txBody>
      </p:sp>
      <p:cxnSp>
        <p:nvCxnSpPr>
          <p:cNvPr id="20" name="直接箭头连接符 19">
            <a:extLst>
              <a:ext uri="{FF2B5EF4-FFF2-40B4-BE49-F238E27FC236}">
                <a16:creationId xmlns:a16="http://schemas.microsoft.com/office/drawing/2014/main" id="{9416566F-58EE-4E92-AB38-BC6B809D9019}"/>
              </a:ext>
            </a:extLst>
          </p:cNvPr>
          <p:cNvCxnSpPr>
            <a:cxnSpLocks/>
            <a:endCxn id="19" idx="1"/>
          </p:cNvCxnSpPr>
          <p:nvPr/>
        </p:nvCxnSpPr>
        <p:spPr>
          <a:xfrm>
            <a:off x="3798073" y="4853992"/>
            <a:ext cx="1258577" cy="63471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20">
            <a:extLst>
              <a:ext uri="{FF2B5EF4-FFF2-40B4-BE49-F238E27FC236}">
                <a16:creationId xmlns:a16="http://schemas.microsoft.com/office/drawing/2014/main" id="{64446820-8645-466B-AB04-B18744FE58FC}"/>
              </a:ext>
            </a:extLst>
          </p:cNvPr>
          <p:cNvCxnSpPr>
            <a:cxnSpLocks/>
            <a:endCxn id="19" idx="1"/>
          </p:cNvCxnSpPr>
          <p:nvPr/>
        </p:nvCxnSpPr>
        <p:spPr>
          <a:xfrm>
            <a:off x="3411707" y="5138463"/>
            <a:ext cx="1644943" cy="35024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166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15E8C6E-48B6-428D-BB03-89260552A4ED}"/>
              </a:ext>
            </a:extLst>
          </p:cNvPr>
          <p:cNvSpPr>
            <a:spLocks noGrp="1"/>
          </p:cNvSpPr>
          <p:nvPr>
            <p:ph type="body" sz="quarter" idx="10"/>
          </p:nvPr>
        </p:nvSpPr>
        <p:spPr/>
        <p:txBody>
          <a:bodyPr/>
          <a:lstStyle/>
          <a:p>
            <a:r>
              <a:rPr lang="zh-CN" altLang="en-US"/>
              <a:t>选择上下文敏感</a:t>
            </a:r>
          </a:p>
        </p:txBody>
      </p:sp>
      <p:sp>
        <p:nvSpPr>
          <p:cNvPr id="3" name="内容占位符 2">
            <a:extLst>
              <a:ext uri="{FF2B5EF4-FFF2-40B4-BE49-F238E27FC236}">
                <a16:creationId xmlns:a16="http://schemas.microsoft.com/office/drawing/2014/main" id="{1563B3BF-23A3-466B-9282-41B4484C337B}"/>
              </a:ext>
            </a:extLst>
          </p:cNvPr>
          <p:cNvSpPr>
            <a:spLocks noGrp="1"/>
          </p:cNvSpPr>
          <p:nvPr>
            <p:ph sz="quarter" idx="11"/>
          </p:nvPr>
        </p:nvSpPr>
        <p:spPr/>
        <p:txBody>
          <a:bodyPr/>
          <a:lstStyle/>
          <a:p>
            <a:r>
              <a:rPr lang="zh-CN" altLang="en-US"/>
              <a:t>上下文敏感可以有效地提高指向分析的精度</a:t>
            </a:r>
            <a:endParaRPr lang="en-US" altLang="zh-CN"/>
          </a:p>
          <a:p>
            <a:r>
              <a:rPr lang="zh-CN" altLang="en-US" b="1"/>
              <a:t>代价</a:t>
            </a:r>
            <a:r>
              <a:rPr lang="zh-CN" altLang="en-US"/>
              <a:t>：增加分析的时空开销，降低指向分析的可扩展性</a:t>
            </a:r>
            <a:endParaRPr lang="en-US" altLang="zh-CN"/>
          </a:p>
          <a:p>
            <a:endParaRPr lang="en-US" altLang="zh-CN"/>
          </a:p>
          <a:p>
            <a:pPr marL="0" indent="0">
              <a:buNone/>
            </a:pPr>
            <a:endParaRPr lang="en-US" altLang="zh-CN"/>
          </a:p>
          <a:p>
            <a:r>
              <a:rPr lang="zh-CN" altLang="en-US"/>
              <a:t>选择上下文敏感：</a:t>
            </a:r>
            <a:r>
              <a:rPr lang="zh-CN" altLang="en-US" b="1"/>
              <a:t>更低的开销</a:t>
            </a:r>
            <a:r>
              <a:rPr lang="zh-CN" altLang="en-US"/>
              <a:t>和</a:t>
            </a:r>
            <a:r>
              <a:rPr lang="zh-CN" altLang="en-US" b="1"/>
              <a:t>更高的精度</a:t>
            </a:r>
            <a:endParaRPr lang="en-US" altLang="zh-CN" b="1"/>
          </a:p>
          <a:p>
            <a:pPr lvl="1"/>
            <a:r>
              <a:rPr lang="zh-CN" altLang="en-US"/>
              <a:t>无差别地对所有的函数调用进行上下文敏感分析并不一定能带来收益</a:t>
            </a:r>
            <a:endParaRPr lang="en-US" altLang="zh-CN"/>
          </a:p>
          <a:p>
            <a:pPr lvl="1"/>
            <a:r>
              <a:rPr lang="zh-CN" altLang="en-US"/>
              <a:t>受限于</a:t>
            </a:r>
            <a:r>
              <a:rPr lang="en-US" altLang="zh-CN"/>
              <a:t>k-limited</a:t>
            </a:r>
            <a:r>
              <a:rPr lang="zh-CN" altLang="en-US"/>
              <a:t>，有用的上下文元素可能会被更新掉</a:t>
            </a:r>
            <a:endParaRPr lang="en-US" altLang="zh-CN"/>
          </a:p>
          <a:p>
            <a:pPr lvl="1"/>
            <a:endParaRPr lang="en-US" altLang="zh-CN"/>
          </a:p>
          <a:p>
            <a:pPr lvl="1"/>
            <a:r>
              <a:rPr lang="zh-CN" altLang="en-US"/>
              <a:t>只对</a:t>
            </a:r>
            <a:r>
              <a:rPr lang="zh-CN" altLang="en-US" b="1"/>
              <a:t>精度关键的函数</a:t>
            </a:r>
            <a:r>
              <a:rPr lang="zh-CN" altLang="en-US"/>
              <a:t>进行上下文敏感的分析</a:t>
            </a:r>
            <a:endParaRPr lang="en-US" altLang="zh-CN"/>
          </a:p>
        </p:txBody>
      </p:sp>
      <p:sp>
        <p:nvSpPr>
          <p:cNvPr id="4" name="灯片编号占位符 3">
            <a:extLst>
              <a:ext uri="{FF2B5EF4-FFF2-40B4-BE49-F238E27FC236}">
                <a16:creationId xmlns:a16="http://schemas.microsoft.com/office/drawing/2014/main" id="{1D092689-3BA6-410B-A2A5-543CA5E4A829}"/>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3</a:t>
            </a:fld>
            <a:endParaRPr lang="en-US" dirty="0"/>
          </a:p>
        </p:txBody>
      </p:sp>
      <p:sp>
        <p:nvSpPr>
          <p:cNvPr id="5" name="箭头: 下 4">
            <a:extLst>
              <a:ext uri="{FF2B5EF4-FFF2-40B4-BE49-F238E27FC236}">
                <a16:creationId xmlns:a16="http://schemas.microsoft.com/office/drawing/2014/main" id="{3A3F04E7-EE6A-4EB9-9CA8-C6A7D6980414}"/>
              </a:ext>
            </a:extLst>
          </p:cNvPr>
          <p:cNvSpPr/>
          <p:nvPr/>
        </p:nvSpPr>
        <p:spPr>
          <a:xfrm>
            <a:off x="5687561" y="2382981"/>
            <a:ext cx="720436" cy="9051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79132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9BDB537C-4E52-45A3-94EA-08D643F75E0B}"/>
              </a:ext>
            </a:extLst>
          </p:cNvPr>
          <p:cNvSpPr>
            <a:spLocks noGrp="1"/>
          </p:cNvSpPr>
          <p:nvPr>
            <p:ph type="body" sz="quarter" idx="10"/>
          </p:nvPr>
        </p:nvSpPr>
        <p:spPr/>
        <p:txBody>
          <a:bodyPr/>
          <a:lstStyle/>
          <a:p>
            <a:r>
              <a:rPr lang="zh-CN" altLang="en-US"/>
              <a:t>上下文隧道（</a:t>
            </a:r>
            <a:r>
              <a:rPr lang="en-US" altLang="zh-CN"/>
              <a:t>context tunneling</a:t>
            </a:r>
            <a:r>
              <a:rPr lang="zh-CN" altLang="en-US"/>
              <a:t>）</a:t>
            </a:r>
          </a:p>
        </p:txBody>
      </p:sp>
      <p:sp>
        <p:nvSpPr>
          <p:cNvPr id="3" name="内容占位符 2">
            <a:extLst>
              <a:ext uri="{FF2B5EF4-FFF2-40B4-BE49-F238E27FC236}">
                <a16:creationId xmlns:a16="http://schemas.microsoft.com/office/drawing/2014/main" id="{646B58A3-67D6-4053-86EC-1481A154C14E}"/>
              </a:ext>
            </a:extLst>
          </p:cNvPr>
          <p:cNvSpPr>
            <a:spLocks noGrp="1"/>
          </p:cNvSpPr>
          <p:nvPr>
            <p:ph sz="quarter" idx="11"/>
          </p:nvPr>
        </p:nvSpPr>
        <p:spPr/>
        <p:txBody>
          <a:bodyPr/>
          <a:lstStyle/>
          <a:p>
            <a:r>
              <a:rPr lang="zh-CN" altLang="en-US"/>
              <a:t>一些函数调用的上下文元素是可以忽略的</a:t>
            </a:r>
          </a:p>
        </p:txBody>
      </p:sp>
      <p:sp>
        <p:nvSpPr>
          <p:cNvPr id="4" name="灯片编号占位符 3">
            <a:extLst>
              <a:ext uri="{FF2B5EF4-FFF2-40B4-BE49-F238E27FC236}">
                <a16:creationId xmlns:a16="http://schemas.microsoft.com/office/drawing/2014/main" id="{9EFA8019-1530-428B-A1E4-524DD119B1AE}"/>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4</a:t>
            </a:fld>
            <a:endParaRPr lang="en-US" dirty="0"/>
          </a:p>
        </p:txBody>
      </p:sp>
      <p:pic>
        <p:nvPicPr>
          <p:cNvPr id="6" name="图片 5">
            <a:extLst>
              <a:ext uri="{FF2B5EF4-FFF2-40B4-BE49-F238E27FC236}">
                <a16:creationId xmlns:a16="http://schemas.microsoft.com/office/drawing/2014/main" id="{9CF3853C-0471-4341-B04C-1F3CDCB3F2B8}"/>
              </a:ext>
            </a:extLst>
          </p:cNvPr>
          <p:cNvPicPr>
            <a:picLocks noChangeAspect="1"/>
          </p:cNvPicPr>
          <p:nvPr/>
        </p:nvPicPr>
        <p:blipFill>
          <a:blip r:embed="rId2"/>
          <a:stretch>
            <a:fillRect/>
          </a:stretch>
        </p:blipFill>
        <p:spPr>
          <a:xfrm>
            <a:off x="975907" y="1661589"/>
            <a:ext cx="8772924" cy="45829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7">
            <a:extLst>
              <a:ext uri="{FF2B5EF4-FFF2-40B4-BE49-F238E27FC236}">
                <a16:creationId xmlns:a16="http://schemas.microsoft.com/office/drawing/2014/main" id="{2D37774A-6282-4894-B02F-68B908B7406E}"/>
              </a:ext>
            </a:extLst>
          </p:cNvPr>
          <p:cNvSpPr txBox="1"/>
          <p:nvPr/>
        </p:nvSpPr>
        <p:spPr>
          <a:xfrm>
            <a:off x="2487160" y="6298679"/>
            <a:ext cx="5750417" cy="369332"/>
          </a:xfrm>
          <a:prstGeom prst="rect">
            <a:avLst/>
          </a:prstGeom>
          <a:noFill/>
        </p:spPr>
        <p:txBody>
          <a:bodyPr wrap="square" rtlCol="0">
            <a:spAutoFit/>
          </a:bodyPr>
          <a:lstStyle/>
          <a:p>
            <a:pPr algn="ctr"/>
            <a:r>
              <a:rPr lang="en-US" altLang="zh-CN"/>
              <a:t>k-</a:t>
            </a:r>
            <a:r>
              <a:rPr lang="zh-CN" altLang="en-US"/>
              <a:t>调用点敏感</a:t>
            </a:r>
          </a:p>
        </p:txBody>
      </p:sp>
      <p:sp>
        <p:nvSpPr>
          <p:cNvPr id="9" name="对话气泡: 矩形 8">
            <a:extLst>
              <a:ext uri="{FF2B5EF4-FFF2-40B4-BE49-F238E27FC236}">
                <a16:creationId xmlns:a16="http://schemas.microsoft.com/office/drawing/2014/main" id="{D4D7E438-0821-4C67-A298-E4017243E7BA}"/>
              </a:ext>
            </a:extLst>
          </p:cNvPr>
          <p:cNvSpPr/>
          <p:nvPr/>
        </p:nvSpPr>
        <p:spPr>
          <a:xfrm>
            <a:off x="8493141" y="4432911"/>
            <a:ext cx="2305794" cy="634712"/>
          </a:xfrm>
          <a:prstGeom prst="wedgeRectCallout">
            <a:avLst>
              <a:gd name="adj1" fmla="val -60589"/>
              <a:gd name="adj2" fmla="val 26492"/>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zh-CN" altLang="en-US"/>
              <a:t>在分析函数</a:t>
            </a:r>
            <a:r>
              <a:rPr lang="en-US" altLang="zh-CN"/>
              <a:t>id</a:t>
            </a:r>
            <a:r>
              <a:rPr lang="zh-CN" altLang="en-US"/>
              <a:t>时不更新上下文元素</a:t>
            </a:r>
          </a:p>
        </p:txBody>
      </p:sp>
      <p:sp>
        <p:nvSpPr>
          <p:cNvPr id="11" name="矩形 10">
            <a:extLst>
              <a:ext uri="{FF2B5EF4-FFF2-40B4-BE49-F238E27FC236}">
                <a16:creationId xmlns:a16="http://schemas.microsoft.com/office/drawing/2014/main" id="{DB4FA1E2-5493-41A8-B85F-F02EEC98541E}"/>
              </a:ext>
            </a:extLst>
          </p:cNvPr>
          <p:cNvSpPr/>
          <p:nvPr/>
        </p:nvSpPr>
        <p:spPr>
          <a:xfrm>
            <a:off x="4172755" y="4082956"/>
            <a:ext cx="1842091" cy="350241"/>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zh-CN" altLang="en-US"/>
              <a:t>返回值指向</a:t>
            </a:r>
            <a:r>
              <a:rPr lang="en-US" altLang="zh-CN"/>
              <a:t>a</a:t>
            </a:r>
            <a:endParaRPr lang="zh-CN" altLang="en-US"/>
          </a:p>
        </p:txBody>
      </p:sp>
      <p:cxnSp>
        <p:nvCxnSpPr>
          <p:cNvPr id="13" name="直接箭头连接符 12">
            <a:extLst>
              <a:ext uri="{FF2B5EF4-FFF2-40B4-BE49-F238E27FC236}">
                <a16:creationId xmlns:a16="http://schemas.microsoft.com/office/drawing/2014/main" id="{17543D70-F1B5-4913-ABD7-F479BBAE6DDE}"/>
              </a:ext>
            </a:extLst>
          </p:cNvPr>
          <p:cNvCxnSpPr>
            <a:cxnSpLocks/>
            <a:endCxn id="11" idx="1"/>
          </p:cNvCxnSpPr>
          <p:nvPr/>
        </p:nvCxnSpPr>
        <p:spPr>
          <a:xfrm flipV="1">
            <a:off x="2897746" y="4258077"/>
            <a:ext cx="1275009" cy="25753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a:extLst>
              <a:ext uri="{FF2B5EF4-FFF2-40B4-BE49-F238E27FC236}">
                <a16:creationId xmlns:a16="http://schemas.microsoft.com/office/drawing/2014/main" id="{7AABF2AF-6070-4EDD-AD35-4A96DF6EEECC}"/>
              </a:ext>
            </a:extLst>
          </p:cNvPr>
          <p:cNvCxnSpPr>
            <a:cxnSpLocks/>
            <a:endCxn id="17" idx="1"/>
          </p:cNvCxnSpPr>
          <p:nvPr/>
        </p:nvCxnSpPr>
        <p:spPr>
          <a:xfrm>
            <a:off x="2897746" y="5002813"/>
            <a:ext cx="1275008" cy="37728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02CF0675-5F24-43F5-B0E0-939BBEF89B87}"/>
              </a:ext>
            </a:extLst>
          </p:cNvPr>
          <p:cNvSpPr/>
          <p:nvPr/>
        </p:nvSpPr>
        <p:spPr>
          <a:xfrm>
            <a:off x="4172754" y="5204980"/>
            <a:ext cx="1842091" cy="350241"/>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zh-CN" altLang="en-US"/>
              <a:t>返回值指向</a:t>
            </a:r>
            <a:r>
              <a:rPr lang="en-US" altLang="zh-CN"/>
              <a:t>b</a:t>
            </a:r>
            <a:endParaRPr lang="zh-CN" altLang="en-US"/>
          </a:p>
        </p:txBody>
      </p:sp>
    </p:spTree>
    <p:extLst>
      <p:ext uri="{BB962C8B-B14F-4D97-AF65-F5344CB8AC3E}">
        <p14:creationId xmlns:p14="http://schemas.microsoft.com/office/powerpoint/2010/main" val="2695310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24BD58FC-CFD2-48BC-A94B-B8EABD724AEF}"/>
              </a:ext>
            </a:extLst>
          </p:cNvPr>
          <p:cNvSpPr>
            <a:spLocks noGrp="1"/>
          </p:cNvSpPr>
          <p:nvPr>
            <p:ph type="body" sz="quarter" idx="10"/>
          </p:nvPr>
        </p:nvSpPr>
        <p:spPr/>
        <p:txBody>
          <a:bodyPr/>
          <a:lstStyle/>
          <a:p>
            <a:r>
              <a:rPr lang="zh-CN" altLang="en-US"/>
              <a:t>上下文隧道（</a:t>
            </a:r>
            <a:r>
              <a:rPr lang="en-US" altLang="zh-CN"/>
              <a:t>context tunneling</a:t>
            </a:r>
            <a:r>
              <a:rPr lang="zh-CN" altLang="en-US"/>
              <a:t>）</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2CF0B57E-0D21-47B0-B287-610E524B4BDE}"/>
                  </a:ext>
                </a:extLst>
              </p:cNvPr>
              <p:cNvSpPr>
                <a:spLocks noGrp="1"/>
              </p:cNvSpPr>
              <p:nvPr>
                <p:ph sz="quarter" idx="11"/>
              </p:nvPr>
            </p:nvSpPr>
            <p:spPr/>
            <p:txBody>
              <a:bodyPr/>
              <a:lstStyle/>
              <a:p>
                <a:r>
                  <a:rPr lang="zh-CN" altLang="en-US"/>
                  <a:t>上下文隧道：一组二元关系的集合</a:t>
                </a:r>
                <a14:m>
                  <m:oMath xmlns:m="http://schemas.openxmlformats.org/officeDocument/2006/math">
                    <m:r>
                      <a:rPr lang="en-US" altLang="zh-CN" i="1" smtClean="0">
                        <a:latin typeface="Cambria Math" panose="02040503050406030204" pitchFamily="18" charset="0"/>
                        <a:ea typeface="Cambria Math" panose="02040503050406030204" pitchFamily="18" charset="0"/>
                      </a:rPr>
                      <m:t>ℛ</m:t>
                    </m:r>
                    <m:r>
                      <a:rPr lang="en-US" altLang="zh-CN" b="0" i="1" smtClean="0">
                        <a:latin typeface="Cambria Math" panose="02040503050406030204" pitchFamily="18" charset="0"/>
                        <a:ea typeface="Cambria Math" panose="02040503050406030204" pitchFamily="18" charset="0"/>
                      </a:rPr>
                      <m:t>=℘</m:t>
                    </m:r>
                    <m:d>
                      <m:dPr>
                        <m:ctrlPr>
                          <a:rPr lang="en-US" altLang="zh-CN" b="0" i="1" smtClean="0">
                            <a:latin typeface="Cambria Math" panose="02040503050406030204" pitchFamily="18" charset="0"/>
                            <a:ea typeface="Cambria Math" panose="02040503050406030204" pitchFamily="18" charset="0"/>
                          </a:rPr>
                        </m:ctrlPr>
                      </m:dPr>
                      <m:e>
                        <m:r>
                          <a:rPr lang="en-US" altLang="zh-CN" b="0" i="1" smtClean="0">
                            <a:latin typeface="Cambria Math" panose="02040503050406030204" pitchFamily="18" charset="0"/>
                            <a:ea typeface="Cambria Math" panose="02040503050406030204" pitchFamily="18" charset="0"/>
                          </a:rPr>
                          <m:t>𝑀</m:t>
                        </m:r>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𝑀</m:t>
                        </m:r>
                      </m:e>
                    </m:d>
                  </m:oMath>
                </a14:m>
                <a:endParaRPr lang="en-US" altLang="zh-CN" b="0">
                  <a:ea typeface="Cambria Math" panose="02040503050406030204" pitchFamily="18" charset="0"/>
                </a:endParaRPr>
              </a:p>
              <a:p>
                <a:pPr lvl="1"/>
                <a:r>
                  <a:rPr lang="zh-CN" altLang="en-US"/>
                  <a:t>对于</a:t>
                </a:r>
                <a14:m>
                  <m:oMath xmlns:m="http://schemas.openxmlformats.org/officeDocument/2006/math">
                    <m:d>
                      <m:dPr>
                        <m:ctrlPr>
                          <a:rPr lang="en-US" altLang="zh-CN" i="1">
                            <a:latin typeface="Cambria Math" panose="02040503050406030204" pitchFamily="18" charset="0"/>
                          </a:rPr>
                        </m:ctrlPr>
                      </m:dPr>
                      <m:e>
                        <m:r>
                          <a:rPr lang="en-US" altLang="zh-CN" i="1">
                            <a:latin typeface="Cambria Math" panose="02040503050406030204" pitchFamily="18" charset="0"/>
                          </a:rPr>
                          <m:t>𝑓</m:t>
                        </m:r>
                        <m:r>
                          <a:rPr lang="en-US" altLang="zh-CN" i="1">
                            <a:latin typeface="Cambria Math" panose="02040503050406030204" pitchFamily="18" charset="0"/>
                          </a:rPr>
                          <m:t>, </m:t>
                        </m:r>
                        <m:r>
                          <a:rPr lang="en-US" altLang="zh-CN" i="1">
                            <a:latin typeface="Cambria Math" panose="02040503050406030204" pitchFamily="18" charset="0"/>
                          </a:rPr>
                          <m:t>𝑔</m:t>
                        </m:r>
                      </m:e>
                    </m:d>
                    <m:r>
                      <a:rPr lang="en-US" altLang="zh-CN" i="1">
                        <a:latin typeface="Cambria Math" panose="02040503050406030204" pitchFamily="18" charset="0"/>
                      </a:rPr>
                      <m:t>∈</m:t>
                    </m:r>
                    <m:r>
                      <a:rPr lang="en-US" altLang="zh-CN" i="1">
                        <a:latin typeface="Cambria Math" panose="02040503050406030204" pitchFamily="18" charset="0"/>
                        <a:ea typeface="Cambria Math" panose="02040503050406030204" pitchFamily="18" charset="0"/>
                      </a:rPr>
                      <m:t>ℛ</m:t>
                    </m:r>
                  </m:oMath>
                </a14:m>
                <a:r>
                  <a:rPr lang="zh-CN" altLang="en-US"/>
                  <a:t>，在函数</a:t>
                </a:r>
                <a:r>
                  <a:rPr lang="en-US" altLang="zh-CN"/>
                  <a:t>f</a:t>
                </a:r>
                <a:r>
                  <a:rPr lang="zh-CN" altLang="en-US"/>
                  <a:t>调用函数</a:t>
                </a:r>
                <a:r>
                  <a:rPr lang="en-US" altLang="zh-CN"/>
                  <a:t>g</a:t>
                </a:r>
                <a:r>
                  <a:rPr lang="zh-CN" altLang="en-US"/>
                  <a:t>时不更新上下文元素</a:t>
                </a:r>
                <a:endParaRPr lang="en-US" altLang="zh-CN"/>
              </a:p>
              <a:p>
                <a:r>
                  <a:rPr lang="zh-CN" altLang="en-US"/>
                  <a:t>如何确定哪些调用不需要更新上下文元素？</a:t>
                </a:r>
                <a:endParaRPr lang="en-US" altLang="zh-CN"/>
              </a:p>
              <a:p>
                <a:endParaRPr lang="en-US" altLang="zh-CN"/>
              </a:p>
              <a:p>
                <a:endParaRPr lang="en-US" altLang="zh-CN"/>
              </a:p>
              <a:p>
                <a:r>
                  <a:rPr lang="zh-CN" altLang="en-US"/>
                  <a:t>通过机器学习的方式获得启发式</a:t>
                </a:r>
                <a:endParaRPr lang="en-US" altLang="zh-CN"/>
              </a:p>
              <a:p>
                <a:endParaRPr lang="zh-CN" altLang="en-US"/>
              </a:p>
            </p:txBody>
          </p:sp>
        </mc:Choice>
        <mc:Fallback xmlns="">
          <p:sp>
            <p:nvSpPr>
              <p:cNvPr id="3" name="内容占位符 2">
                <a:extLst>
                  <a:ext uri="{FF2B5EF4-FFF2-40B4-BE49-F238E27FC236}">
                    <a16:creationId xmlns:a16="http://schemas.microsoft.com/office/drawing/2014/main" id="{2CF0B57E-0D21-47B0-B287-610E524B4BDE}"/>
                  </a:ext>
                </a:extLst>
              </p:cNvPr>
              <p:cNvSpPr>
                <a:spLocks noGrp="1" noRot="1" noChangeAspect="1" noMove="1" noResize="1" noEditPoints="1" noAdjustHandles="1" noChangeArrowheads="1" noChangeShapeType="1" noTextEdit="1"/>
              </p:cNvSpPr>
              <p:nvPr>
                <p:ph sz="quarter" idx="11"/>
              </p:nvPr>
            </p:nvSpPr>
            <p:spPr>
              <a:blipFill>
                <a:blip r:embed="rId2"/>
                <a:stretch>
                  <a:fillRect l="-985" t="-455"/>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4B42989B-860C-478B-AD05-2109D8B23FE4}"/>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5</a:t>
            </a:fld>
            <a:endParaRPr lang="en-US" dirty="0"/>
          </a:p>
        </p:txBody>
      </p:sp>
      <p:sp>
        <p:nvSpPr>
          <p:cNvPr id="5" name="箭头: 下 4">
            <a:extLst>
              <a:ext uri="{FF2B5EF4-FFF2-40B4-BE49-F238E27FC236}">
                <a16:creationId xmlns:a16="http://schemas.microsoft.com/office/drawing/2014/main" id="{0F7EBE2F-B8D9-443B-B3D4-D6BEE7A891BF}"/>
              </a:ext>
            </a:extLst>
          </p:cNvPr>
          <p:cNvSpPr/>
          <p:nvPr/>
        </p:nvSpPr>
        <p:spPr>
          <a:xfrm>
            <a:off x="5735782" y="3014081"/>
            <a:ext cx="720436" cy="8298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55116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C5BC4108-3578-4D0E-8F4F-0EB6EE7DF8C7}"/>
              </a:ext>
            </a:extLst>
          </p:cNvPr>
          <p:cNvSpPr>
            <a:spLocks noGrp="1"/>
          </p:cNvSpPr>
          <p:nvPr>
            <p:ph type="body" sz="quarter" idx="10"/>
          </p:nvPr>
        </p:nvSpPr>
        <p:spPr/>
        <p:txBody>
          <a:bodyPr/>
          <a:lstStyle/>
          <a:p>
            <a:r>
              <a:rPr lang="zh-CN" altLang="en-US"/>
              <a:t>问题的参数化表示</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CD1A95CC-AC1E-4EE5-80E9-1EDEC5E907A9}"/>
                  </a:ext>
                </a:extLst>
              </p:cNvPr>
              <p:cNvSpPr>
                <a:spLocks noGrp="1"/>
              </p:cNvSpPr>
              <p:nvPr>
                <p:ph sz="quarter" idx="11"/>
              </p:nvPr>
            </p:nvSpPr>
            <p:spPr/>
            <p:txBody>
              <a:bodyPr/>
              <a:lstStyle/>
              <a:p>
                <a:pPr marL="514350" indent="-514350">
                  <a:buFont typeface="+mj-lt"/>
                  <a:buAutoNum type="arabicPeriod"/>
                </a:pPr>
                <a:r>
                  <a:rPr lang="zh-CN" altLang="en-US"/>
                  <a:t>方法</a:t>
                </a:r>
                <a:r>
                  <a:rPr lang="en-US" altLang="zh-CN"/>
                  <a:t>/</a:t>
                </a:r>
                <a:r>
                  <a:rPr lang="zh-CN" altLang="en-US"/>
                  <a:t>函数的特征</a:t>
                </a:r>
                <a:endParaRPr lang="en-US" altLang="zh-CN"/>
              </a:p>
              <a:p>
                <a:pPr marL="1257300" lvl="1"/>
                <a:r>
                  <a:rPr lang="zh-CN" altLang="en-US"/>
                  <a:t>每个特征使用布尔值表示，具有该特征时为</a:t>
                </a:r>
                <a:r>
                  <a:rPr lang="en-US" altLang="zh-CN"/>
                  <a:t>true</a:t>
                </a:r>
              </a:p>
              <a:p>
                <a:pPr marL="1257300" lvl="1"/>
                <a:r>
                  <a:rPr lang="zh-CN" altLang="en-US"/>
                  <a:t>一个函数的特征可以表示成</a:t>
                </a:r>
                <a14:m>
                  <m:oMath xmlns:m="http://schemas.openxmlformats.org/officeDocument/2006/math">
                    <m:r>
                      <a:rPr lang="en-US" altLang="zh-CN" b="0" i="1" smtClean="0">
                        <a:latin typeface="Cambria Math" panose="02040503050406030204" pitchFamily="18" charset="0"/>
                      </a:rPr>
                      <m:t>𝐴</m:t>
                    </m:r>
                    <m:r>
                      <a:rPr lang="en-US" altLang="zh-CN" b="0" i="1" smtClean="0">
                        <a:latin typeface="Cambria Math" panose="02040503050406030204" pitchFamily="18" charset="0"/>
                      </a:rPr>
                      <m:t>1∧</m:t>
                    </m:r>
                    <m:r>
                      <a:rPr lang="en-US" altLang="zh-CN" b="0" i="1" smtClean="0">
                        <a:latin typeface="Cambria Math" panose="02040503050406030204" pitchFamily="18" charset="0"/>
                        <a:ea typeface="Cambria Math" panose="02040503050406030204" pitchFamily="18" charset="0"/>
                      </a:rPr>
                      <m:t>𝐵</m:t>
                    </m:r>
                    <m:r>
                      <a:rPr lang="en-US" altLang="zh-CN" b="0" i="1" smtClean="0">
                        <a:latin typeface="Cambria Math" panose="02040503050406030204" pitchFamily="18" charset="0"/>
                        <a:ea typeface="Cambria Math" panose="02040503050406030204" pitchFamily="18" charset="0"/>
                      </a:rPr>
                      <m:t>2∧¬</m:t>
                    </m:r>
                    <m:r>
                      <a:rPr lang="en-US" altLang="zh-CN" b="0" i="1" smtClean="0">
                        <a:latin typeface="Cambria Math" panose="02040503050406030204" pitchFamily="18" charset="0"/>
                        <a:ea typeface="Cambria Math" panose="02040503050406030204" pitchFamily="18" charset="0"/>
                      </a:rPr>
                      <m:t>𝐵</m:t>
                    </m:r>
                    <m:r>
                      <a:rPr lang="en-US" altLang="zh-CN" b="0" i="1" smtClean="0">
                        <a:latin typeface="Cambria Math" panose="02040503050406030204" pitchFamily="18" charset="0"/>
                        <a:ea typeface="Cambria Math" panose="02040503050406030204" pitchFamily="18" charset="0"/>
                      </a:rPr>
                      <m:t>12</m:t>
                    </m:r>
                    <m:r>
                      <a:rPr lang="en-US" altLang="zh-CN" b="0" i="0" smtClean="0">
                        <a:latin typeface="Cambria Math" panose="02040503050406030204" pitchFamily="18" charset="0"/>
                        <a:ea typeface="Cambria Math" panose="02040503050406030204" pitchFamily="18" charset="0"/>
                      </a:rPr>
                      <m:t> </m:t>
                    </m:r>
                  </m:oMath>
                </a14:m>
                <a:r>
                  <a:rPr lang="zh-CN" altLang="en-US"/>
                  <a:t>的合取式形式</a:t>
                </a:r>
              </a:p>
            </p:txBody>
          </p:sp>
        </mc:Choice>
        <mc:Fallback xmlns="">
          <p:sp>
            <p:nvSpPr>
              <p:cNvPr id="3" name="内容占位符 2">
                <a:extLst>
                  <a:ext uri="{FF2B5EF4-FFF2-40B4-BE49-F238E27FC236}">
                    <a16:creationId xmlns:a16="http://schemas.microsoft.com/office/drawing/2014/main" id="{CD1A95CC-AC1E-4EE5-80E9-1EDEC5E907A9}"/>
                  </a:ext>
                </a:extLst>
              </p:cNvPr>
              <p:cNvSpPr>
                <a:spLocks noGrp="1" noRot="1" noChangeAspect="1" noMove="1" noResize="1" noEditPoints="1" noAdjustHandles="1" noChangeArrowheads="1" noChangeShapeType="1" noTextEdit="1"/>
              </p:cNvSpPr>
              <p:nvPr>
                <p:ph sz="quarter" idx="11"/>
              </p:nvPr>
            </p:nvSpPr>
            <p:spPr>
              <a:blipFill>
                <a:blip r:embed="rId2"/>
                <a:stretch>
                  <a:fillRect l="-985" t="-568"/>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84A4185C-0359-463E-98DF-33C338FBEA0A}"/>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6</a:t>
            </a:fld>
            <a:endParaRPr lang="en-US" dirty="0"/>
          </a:p>
        </p:txBody>
      </p:sp>
      <p:pic>
        <p:nvPicPr>
          <p:cNvPr id="6" name="图片 5">
            <a:extLst>
              <a:ext uri="{FF2B5EF4-FFF2-40B4-BE49-F238E27FC236}">
                <a16:creationId xmlns:a16="http://schemas.microsoft.com/office/drawing/2014/main" id="{F4BF7B9E-4269-4938-9CD1-D9B8B90187BF}"/>
              </a:ext>
            </a:extLst>
          </p:cNvPr>
          <p:cNvPicPr>
            <a:picLocks noChangeAspect="1"/>
          </p:cNvPicPr>
          <p:nvPr/>
        </p:nvPicPr>
        <p:blipFill>
          <a:blip r:embed="rId3"/>
          <a:stretch>
            <a:fillRect/>
          </a:stretch>
        </p:blipFill>
        <p:spPr>
          <a:xfrm>
            <a:off x="1809461" y="2484273"/>
            <a:ext cx="8476636" cy="3951454"/>
          </a:xfrm>
          <a:prstGeom prst="rect">
            <a:avLst/>
          </a:prstGeom>
        </p:spPr>
      </p:pic>
    </p:spTree>
    <p:extLst>
      <p:ext uri="{BB962C8B-B14F-4D97-AF65-F5344CB8AC3E}">
        <p14:creationId xmlns:p14="http://schemas.microsoft.com/office/powerpoint/2010/main" val="1800259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8A50E640-9670-4E23-BC19-FD89049AACCD}"/>
              </a:ext>
            </a:extLst>
          </p:cNvPr>
          <p:cNvSpPr>
            <a:spLocks noGrp="1"/>
          </p:cNvSpPr>
          <p:nvPr>
            <p:ph type="body" sz="quarter" idx="10"/>
          </p:nvPr>
        </p:nvSpPr>
        <p:spPr/>
        <p:txBody>
          <a:bodyPr/>
          <a:lstStyle/>
          <a:p>
            <a:r>
              <a:rPr lang="zh-CN" altLang="en-US"/>
              <a:t>问题的参数化表示</a:t>
            </a:r>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59D748E4-CD67-4AFC-A13B-E4A251A20ED6}"/>
                  </a:ext>
                </a:extLst>
              </p:cNvPr>
              <p:cNvSpPr>
                <a:spLocks noGrp="1"/>
              </p:cNvSpPr>
              <p:nvPr>
                <p:ph sz="quarter" idx="11"/>
              </p:nvPr>
            </p:nvSpPr>
            <p:spPr/>
            <p:txBody>
              <a:bodyPr>
                <a:normAutofit fontScale="92500"/>
              </a:bodyPr>
              <a:lstStyle/>
              <a:p>
                <a:pPr marL="514350" indent="-514350">
                  <a:buFont typeface="+mj-lt"/>
                  <a:buAutoNum type="arabicPeriod" startAt="2"/>
                </a:pPr>
                <a:r>
                  <a:rPr lang="zh-CN" altLang="en-US"/>
                  <a:t>启发式函数</a:t>
                </a:r>
                <a14:m>
                  <m:oMath xmlns:m="http://schemas.openxmlformats.org/officeDocument/2006/math">
                    <m:r>
                      <m:rPr>
                        <m:sty m:val="p"/>
                      </m:rPr>
                      <a:rPr lang="el-GR" altLang="zh-CN" i="1" smtClean="0">
                        <a:latin typeface="Cambria Math" panose="02040503050406030204" pitchFamily="18" charset="0"/>
                        <a:ea typeface="Cambria Math" panose="02040503050406030204" pitchFamily="18" charset="0"/>
                      </a:rPr>
                      <m:t>Π</m:t>
                    </m:r>
                    <m:r>
                      <a:rPr lang="en-US" altLang="zh-CN" b="0" i="1" smtClean="0">
                        <a:latin typeface="Cambria Math" panose="02040503050406030204" pitchFamily="18" charset="0"/>
                        <a:ea typeface="Cambria Math" panose="02040503050406030204" pitchFamily="18" charset="0"/>
                      </a:rPr>
                      <m:t>=</m:t>
                    </m:r>
                    <m:d>
                      <m:dPr>
                        <m:begChr m:val="⟨"/>
                        <m:endChr m:val="⟩"/>
                        <m:ctrlPr>
                          <a:rPr lang="en-US" altLang="zh-CN" b="0" i="1" smtClean="0">
                            <a:latin typeface="Cambria Math" panose="02040503050406030204" pitchFamily="18" charset="0"/>
                            <a:ea typeface="Cambria Math" panose="02040503050406030204" pitchFamily="18" charset="0"/>
                          </a:rPr>
                        </m:ctrlPr>
                      </m:dPr>
                      <m:e>
                        <m:sSub>
                          <m:sSubPr>
                            <m:ctrlPr>
                              <a:rPr lang="en-US" altLang="zh-CN" b="0" i="1" smtClean="0">
                                <a:latin typeface="Cambria Math" panose="02040503050406030204" pitchFamily="18" charset="0"/>
                                <a:ea typeface="Cambria Math" panose="02040503050406030204" pitchFamily="18" charset="0"/>
                              </a:rPr>
                            </m:ctrlPr>
                          </m:sSubPr>
                          <m:e>
                            <m:r>
                              <a:rPr lang="en-US" altLang="zh-CN" b="0" i="1" smtClean="0">
                                <a:latin typeface="Cambria Math" panose="02040503050406030204" pitchFamily="18" charset="0"/>
                                <a:ea typeface="Cambria Math" panose="02040503050406030204" pitchFamily="18" charset="0"/>
                              </a:rPr>
                              <m:t>𝑓</m:t>
                            </m:r>
                          </m:e>
                          <m:sub>
                            <m:r>
                              <a:rPr lang="en-US" altLang="zh-CN" b="0" i="1" smtClean="0">
                                <a:latin typeface="Cambria Math" panose="02040503050406030204" pitchFamily="18" charset="0"/>
                                <a:ea typeface="Cambria Math" panose="02040503050406030204" pitchFamily="18" charset="0"/>
                              </a:rPr>
                              <m:t>1</m:t>
                            </m:r>
                          </m:sub>
                        </m:sSub>
                        <m:r>
                          <a:rPr lang="en-US" altLang="zh-CN" b="0" i="1" smtClean="0">
                            <a:latin typeface="Cambria Math" panose="02040503050406030204" pitchFamily="18" charset="0"/>
                            <a:ea typeface="Cambria Math" panose="02040503050406030204" pitchFamily="18" charset="0"/>
                          </a:rPr>
                          <m:t>, </m:t>
                        </m:r>
                        <m:sSub>
                          <m:sSubPr>
                            <m:ctrlPr>
                              <a:rPr lang="en-US" altLang="zh-CN" b="0" i="1" smtClean="0">
                                <a:latin typeface="Cambria Math" panose="02040503050406030204" pitchFamily="18" charset="0"/>
                                <a:ea typeface="Cambria Math" panose="02040503050406030204" pitchFamily="18" charset="0"/>
                              </a:rPr>
                            </m:ctrlPr>
                          </m:sSubPr>
                          <m:e>
                            <m:r>
                              <a:rPr lang="en-US" altLang="zh-CN" b="0" i="1" smtClean="0">
                                <a:latin typeface="Cambria Math" panose="02040503050406030204" pitchFamily="18" charset="0"/>
                                <a:ea typeface="Cambria Math" panose="02040503050406030204" pitchFamily="18" charset="0"/>
                              </a:rPr>
                              <m:t>𝑓</m:t>
                            </m:r>
                          </m:e>
                          <m:sub>
                            <m:r>
                              <a:rPr lang="en-US" altLang="zh-CN" b="0" i="1" smtClean="0">
                                <a:latin typeface="Cambria Math" panose="02040503050406030204" pitchFamily="18" charset="0"/>
                                <a:ea typeface="Cambria Math" panose="02040503050406030204" pitchFamily="18" charset="0"/>
                              </a:rPr>
                              <m:t>2</m:t>
                            </m:r>
                          </m:sub>
                        </m:sSub>
                      </m:e>
                    </m:d>
                  </m:oMath>
                </a14:m>
                <a:endParaRPr lang="en-US" altLang="zh-CN">
                  <a:ea typeface="Cambria Math" panose="02040503050406030204" pitchFamily="18" charset="0"/>
                </a:endParaRPr>
              </a:p>
              <a:p>
                <a:pPr marL="0" indent="0">
                  <a:buNone/>
                </a:pPr>
                <a:endParaRPr lang="en-US" altLang="zh-CN">
                  <a:ea typeface="Cambria Math" panose="02040503050406030204" pitchFamily="18" charset="0"/>
                </a:endParaRPr>
              </a:p>
              <a:p>
                <a:pPr marL="1257300" lvl="1"/>
                <a14:m>
                  <m:oMath xmlns:m="http://schemas.openxmlformats.org/officeDocument/2006/math">
                    <m:sSub>
                      <m:sSubPr>
                        <m:ctrlPr>
                          <a:rPr lang="en-US" altLang="zh-CN" i="1" smtClean="0">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𝑓</m:t>
                        </m:r>
                      </m:e>
                      <m:sub>
                        <m:r>
                          <a:rPr lang="en-US" altLang="zh-CN" b="0" i="1" smtClean="0">
                            <a:latin typeface="Cambria Math" panose="02040503050406030204" pitchFamily="18" charset="0"/>
                            <a:ea typeface="Cambria Math" panose="02040503050406030204" pitchFamily="18" charset="0"/>
                          </a:rPr>
                          <m:t>𝑖</m:t>
                        </m:r>
                      </m:sub>
                    </m:sSub>
                  </m:oMath>
                </a14:m>
                <a:r>
                  <a:rPr lang="zh-CN" altLang="en-US"/>
                  <a:t>为定义在方法特征之上的析取范式，例如</a:t>
                </a:r>
                <a14:m>
                  <m:oMath xmlns:m="http://schemas.openxmlformats.org/officeDocument/2006/math">
                    <m:r>
                      <a:rPr lang="en-US" altLang="zh-CN" b="0" i="1" smtClean="0">
                        <a:latin typeface="Cambria Math" panose="02040503050406030204" pitchFamily="18" charset="0"/>
                      </a:rPr>
                      <m:t>𝑓</m:t>
                    </m:r>
                    <m:r>
                      <a:rPr lang="en-US" altLang="zh-CN" b="0" i="1" smtClean="0">
                        <a:latin typeface="Cambria Math" panose="02040503050406030204" pitchFamily="18" charset="0"/>
                      </a:rPr>
                      <m:t>=(</m:t>
                    </m:r>
                    <m:r>
                      <a:rPr lang="en-US" altLang="zh-CN" b="0" i="1" smtClean="0">
                        <a:latin typeface="Cambria Math" panose="02040503050406030204" pitchFamily="18" charset="0"/>
                      </a:rPr>
                      <m:t>𝐴</m:t>
                    </m:r>
                    <m:r>
                      <a:rPr lang="en-US" altLang="zh-CN" b="0" i="1" smtClean="0">
                        <a:latin typeface="Cambria Math" panose="02040503050406030204" pitchFamily="18" charset="0"/>
                      </a:rPr>
                      <m:t>1∧</m:t>
                    </m:r>
                    <m:r>
                      <a:rPr lang="en-US" altLang="zh-CN" b="0" i="1" smtClean="0">
                        <a:latin typeface="Cambria Math" panose="02040503050406030204" pitchFamily="18" charset="0"/>
                        <a:ea typeface="Cambria Math" panose="02040503050406030204" pitchFamily="18" charset="0"/>
                      </a:rPr>
                      <m:t>𝐴</m:t>
                    </m:r>
                    <m:r>
                      <a:rPr lang="en-US" altLang="zh-CN" b="0" i="1" smtClean="0">
                        <a:latin typeface="Cambria Math" panose="02040503050406030204" pitchFamily="18" charset="0"/>
                        <a:ea typeface="Cambria Math" panose="02040503050406030204" pitchFamily="18" charset="0"/>
                      </a:rPr>
                      <m:t>2)∨</m:t>
                    </m:r>
                    <m:r>
                      <a:rPr lang="en-US" altLang="zh-CN" b="0" i="0" smtClean="0">
                        <a:latin typeface="Cambria Math" panose="02040503050406030204" pitchFamily="18" charset="0"/>
                        <a:ea typeface="Cambria Math" panose="02040503050406030204" pitchFamily="18" charset="0"/>
                      </a:rPr>
                      <m:t>(</m:t>
                    </m:r>
                    <m:r>
                      <m:rPr>
                        <m:sty m:val="p"/>
                      </m:rPr>
                      <a:rPr lang="en-US" altLang="zh-CN" b="0" i="0" smtClean="0">
                        <a:latin typeface="Cambria Math" panose="02040503050406030204" pitchFamily="18" charset="0"/>
                        <a:ea typeface="Cambria Math" panose="02040503050406030204" pitchFamily="18" charset="0"/>
                      </a:rPr>
                      <m:t>B</m:t>
                    </m:r>
                    <m:r>
                      <a:rPr lang="en-US" altLang="zh-CN" b="0" i="0" smtClean="0">
                        <a:latin typeface="Cambria Math" panose="02040503050406030204" pitchFamily="18" charset="0"/>
                        <a:ea typeface="Cambria Math" panose="02040503050406030204" pitchFamily="18" charset="0"/>
                      </a:rPr>
                      <m:t>1</m:t>
                    </m:r>
                    <m:r>
                      <a:rPr lang="en-US" altLang="zh-CN" i="1">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𝐵</m:t>
                    </m:r>
                    <m:r>
                      <a:rPr lang="en-US" altLang="zh-CN" b="0" i="1" smtClean="0">
                        <a:latin typeface="Cambria Math" panose="02040503050406030204" pitchFamily="18" charset="0"/>
                        <a:ea typeface="Cambria Math" panose="02040503050406030204" pitchFamily="18" charset="0"/>
                      </a:rPr>
                      <m:t>2)</m:t>
                    </m:r>
                  </m:oMath>
                </a14:m>
                <a:r>
                  <a:rPr lang="zh-CN" altLang="en-US"/>
                  <a:t>，它可以用来表示符合几种不同特征的函数</a:t>
                </a:r>
                <a:endParaRPr lang="en-US" altLang="zh-CN"/>
              </a:p>
              <a:p>
                <a:pPr marL="1257300" lvl="1"/>
                <a:r>
                  <a:rPr lang="zh-CN" altLang="en-US"/>
                  <a:t>对于一对函数</a:t>
                </a:r>
                <a14:m>
                  <m:oMath xmlns:m="http://schemas.openxmlformats.org/officeDocument/2006/math">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𝑚</m:t>
                        </m:r>
                      </m:e>
                      <m:sub>
                        <m:r>
                          <a:rPr lang="en-US" altLang="zh-CN" b="0" i="1" smtClean="0">
                            <a:latin typeface="Cambria Math" panose="02040503050406030204" pitchFamily="18" charset="0"/>
                          </a:rPr>
                          <m:t>1</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𝑚</m:t>
                        </m:r>
                      </m:e>
                      <m:sub>
                        <m:r>
                          <a:rPr lang="en-US" altLang="zh-CN" b="0" i="1" smtClean="0">
                            <a:latin typeface="Cambria Math" panose="02040503050406030204" pitchFamily="18" charset="0"/>
                          </a:rPr>
                          <m:t>2</m:t>
                        </m:r>
                      </m:sub>
                    </m:sSub>
                    <m:r>
                      <a:rPr lang="en-US" altLang="zh-CN" b="0" i="1" smtClean="0">
                        <a:latin typeface="Cambria Math" panose="02040503050406030204" pitchFamily="18" charset="0"/>
                      </a:rPr>
                      <m:t>)</m:t>
                    </m:r>
                  </m:oMath>
                </a14:m>
                <a:r>
                  <a:rPr lang="zh-CN" altLang="en-US"/>
                  <a:t>若</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𝑚</m:t>
                        </m:r>
                      </m:e>
                      <m:sub>
                        <m:r>
                          <a:rPr lang="en-US" altLang="zh-CN" i="1">
                            <a:latin typeface="Cambria Math" panose="02040503050406030204" pitchFamily="18" charset="0"/>
                          </a:rPr>
                          <m:t>1</m:t>
                        </m:r>
                      </m:sub>
                    </m:sSub>
                    <m:r>
                      <a:rPr lang="en-US" altLang="zh-CN" i="1">
                        <a:latin typeface="Cambria Math" panose="02040503050406030204" pitchFamily="18" charset="0"/>
                      </a:rPr>
                      <m:t> </m:t>
                    </m:r>
                  </m:oMath>
                </a14:m>
                <a:r>
                  <a:rPr lang="zh-CN" altLang="en-US"/>
                  <a:t>满足</a:t>
                </a:r>
                <a14:m>
                  <m:oMath xmlns:m="http://schemas.openxmlformats.org/officeDocument/2006/math">
                    <m:sSub>
                      <m:sSubPr>
                        <m:ctrlPr>
                          <a:rPr lang="en-US" altLang="zh-CN" i="1">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𝑓</m:t>
                        </m:r>
                      </m:e>
                      <m:sub>
                        <m:r>
                          <a:rPr lang="en-US" altLang="zh-CN" i="1">
                            <a:latin typeface="Cambria Math" panose="02040503050406030204" pitchFamily="18" charset="0"/>
                            <a:ea typeface="Cambria Math" panose="02040503050406030204" pitchFamily="18" charset="0"/>
                          </a:rPr>
                          <m:t>1</m:t>
                        </m:r>
                      </m:sub>
                    </m:sSub>
                  </m:oMath>
                </a14:m>
                <a:r>
                  <a:rPr lang="zh-CN" altLang="en-US"/>
                  <a:t>或</a:t>
                </a:r>
                <a14:m>
                  <m:oMath xmlns:m="http://schemas.openxmlformats.org/officeDocument/2006/math">
                    <m:sSub>
                      <m:sSubPr>
                        <m:ctrlPr>
                          <a:rPr lang="en-US" altLang="zh-CN" i="1">
                            <a:latin typeface="Cambria Math" panose="02040503050406030204" pitchFamily="18" charset="0"/>
                            <a:ea typeface="Cambria Math" panose="02040503050406030204" pitchFamily="18" charset="0"/>
                          </a:rPr>
                        </m:ctrlPr>
                      </m:sSubPr>
                      <m:e>
                        <m:r>
                          <a:rPr lang="en-US" altLang="zh-CN" b="0" i="1" smtClean="0">
                            <a:latin typeface="Cambria Math" panose="02040503050406030204" pitchFamily="18" charset="0"/>
                            <a:ea typeface="Cambria Math" panose="02040503050406030204" pitchFamily="18" charset="0"/>
                          </a:rPr>
                          <m:t>𝑚</m:t>
                        </m:r>
                      </m:e>
                      <m:sub>
                        <m:r>
                          <a:rPr lang="en-US" altLang="zh-CN" b="0" i="1" smtClean="0">
                            <a:latin typeface="Cambria Math" panose="02040503050406030204" pitchFamily="18" charset="0"/>
                            <a:ea typeface="Cambria Math" panose="02040503050406030204" pitchFamily="18" charset="0"/>
                          </a:rPr>
                          <m:t>2</m:t>
                        </m:r>
                      </m:sub>
                    </m:sSub>
                  </m:oMath>
                </a14:m>
                <a:r>
                  <a:rPr lang="zh-CN" altLang="en-US"/>
                  <a:t>满足</a:t>
                </a:r>
                <a14:m>
                  <m:oMath xmlns:m="http://schemas.openxmlformats.org/officeDocument/2006/math">
                    <m:sSub>
                      <m:sSubPr>
                        <m:ctrlPr>
                          <a:rPr lang="en-US" altLang="zh-CN" i="1">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𝑓</m:t>
                        </m:r>
                      </m:e>
                      <m:sub>
                        <m:r>
                          <a:rPr lang="en-US" altLang="zh-CN" b="0" i="1" smtClean="0">
                            <a:latin typeface="Cambria Math" panose="02040503050406030204" pitchFamily="18" charset="0"/>
                            <a:ea typeface="Cambria Math" panose="02040503050406030204" pitchFamily="18" charset="0"/>
                          </a:rPr>
                          <m:t>2</m:t>
                        </m:r>
                      </m:sub>
                    </m:sSub>
                    <m:r>
                      <a:rPr lang="en-US" altLang="zh-CN" b="0" i="1" smtClean="0">
                        <a:latin typeface="Cambria Math" panose="02040503050406030204" pitchFamily="18" charset="0"/>
                        <a:ea typeface="Cambria Math" panose="02040503050406030204" pitchFamily="18" charset="0"/>
                      </a:rPr>
                      <m:t>,</m:t>
                    </m:r>
                  </m:oMath>
                </a14:m>
                <a:r>
                  <a:rPr lang="zh-CN" altLang="en-US"/>
                  <a:t> 它是一个上下文隧道</a:t>
                </a:r>
                <a:endParaRPr lang="en-US" altLang="zh-CN"/>
              </a:p>
              <a:p>
                <a:pPr marL="1657350" lvl="2"/>
                <a:r>
                  <a:rPr lang="zh-CN" altLang="en-US"/>
                  <a:t>函数</a:t>
                </a:r>
                <a14:m>
                  <m:oMath xmlns:m="http://schemas.openxmlformats.org/officeDocument/2006/math">
                    <m:r>
                      <a:rPr lang="en-US" altLang="zh-CN" b="0" i="1" smtClean="0">
                        <a:latin typeface="Cambria Math" panose="02040503050406030204" pitchFamily="18" charset="0"/>
                      </a:rPr>
                      <m:t>𝑚</m:t>
                    </m:r>
                  </m:oMath>
                </a14:m>
                <a:r>
                  <a:rPr lang="zh-CN" altLang="en-US"/>
                  <a:t>满足</a:t>
                </a:r>
                <a14:m>
                  <m:oMath xmlns:m="http://schemas.openxmlformats.org/officeDocument/2006/math">
                    <m:sSub>
                      <m:sSubPr>
                        <m:ctrlPr>
                          <a:rPr lang="en-US" altLang="zh-CN" i="1">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𝑓</m:t>
                        </m:r>
                      </m:e>
                      <m:sub>
                        <m:r>
                          <a:rPr lang="en-US" altLang="zh-CN" i="1">
                            <a:latin typeface="Cambria Math" panose="02040503050406030204" pitchFamily="18" charset="0"/>
                            <a:ea typeface="Cambria Math" panose="02040503050406030204" pitchFamily="18" charset="0"/>
                          </a:rPr>
                          <m:t>1</m:t>
                        </m:r>
                      </m:sub>
                    </m:sSub>
                  </m:oMath>
                </a14:m>
                <a:r>
                  <a:rPr lang="zh-CN" altLang="en-US"/>
                  <a:t>，意味着</a:t>
                </a:r>
                <a:r>
                  <a:rPr lang="en-US" altLang="zh-CN"/>
                  <a:t>m</a:t>
                </a:r>
                <a:r>
                  <a:rPr lang="zh-CN" altLang="en-US"/>
                  <a:t>作为调用者时直接将它的上下文元素赋给它的被调用者会有更好的表现</a:t>
                </a:r>
                <a:endParaRPr lang="en-US" altLang="zh-CN"/>
              </a:p>
              <a:p>
                <a:pPr marL="1657350" lvl="2"/>
                <a:r>
                  <a:rPr lang="zh-CN" altLang="en-US"/>
                  <a:t>函数</a:t>
                </a:r>
                <a14:m>
                  <m:oMath xmlns:m="http://schemas.openxmlformats.org/officeDocument/2006/math">
                    <m:r>
                      <a:rPr lang="en-US" altLang="zh-CN" b="0" i="1" smtClean="0">
                        <a:latin typeface="Cambria Math" panose="02040503050406030204" pitchFamily="18" charset="0"/>
                      </a:rPr>
                      <m:t>𝑚</m:t>
                    </m:r>
                  </m:oMath>
                </a14:m>
                <a:r>
                  <a:rPr lang="zh-CN" altLang="en-US"/>
                  <a:t>满足</a:t>
                </a:r>
                <a14:m>
                  <m:oMath xmlns:m="http://schemas.openxmlformats.org/officeDocument/2006/math">
                    <m:sSub>
                      <m:sSubPr>
                        <m:ctrlPr>
                          <a:rPr lang="en-US" altLang="zh-CN" i="1">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𝑓</m:t>
                        </m:r>
                      </m:e>
                      <m:sub>
                        <m:r>
                          <a:rPr lang="en-US" altLang="zh-CN" i="1">
                            <a:latin typeface="Cambria Math" panose="02040503050406030204" pitchFamily="18" charset="0"/>
                            <a:ea typeface="Cambria Math" panose="02040503050406030204" pitchFamily="18" charset="0"/>
                          </a:rPr>
                          <m:t>2</m:t>
                        </m:r>
                      </m:sub>
                    </m:sSub>
                  </m:oMath>
                </a14:m>
                <a:r>
                  <a:rPr lang="zh-CN" altLang="en-US"/>
                  <a:t>，意味着</a:t>
                </a:r>
                <a:r>
                  <a:rPr lang="en-US" altLang="zh-CN"/>
                  <a:t>m</a:t>
                </a:r>
                <a:r>
                  <a:rPr lang="zh-CN" altLang="en-US"/>
                  <a:t>作为被调用者时直接复用调用者的上下文元素会有更好的表现</a:t>
                </a:r>
                <a:endParaRPr lang="en-US" altLang="zh-CN"/>
              </a:p>
              <a:p>
                <a:pPr marL="1657350" lvl="2"/>
                <a:endParaRPr lang="en-US" altLang="zh-CN"/>
              </a:p>
              <a:p>
                <a:pPr marL="514350"/>
                <a:r>
                  <a:rPr lang="zh-CN" altLang="en-US"/>
                  <a:t>找到一个最优的</a:t>
                </a:r>
                <a14:m>
                  <m:oMath xmlns:m="http://schemas.openxmlformats.org/officeDocument/2006/math">
                    <m:r>
                      <m:rPr>
                        <m:sty m:val="p"/>
                      </m:rPr>
                      <a:rPr lang="el-GR" altLang="zh-CN" i="1" smtClean="0">
                        <a:latin typeface="Cambria Math" panose="02040503050406030204" pitchFamily="18" charset="0"/>
                        <a:ea typeface="Cambria Math" panose="02040503050406030204" pitchFamily="18" charset="0"/>
                      </a:rPr>
                      <m:t>Π</m:t>
                    </m:r>
                    <m:r>
                      <a:rPr lang="el-GR" altLang="zh-CN" i="1" smtClean="0">
                        <a:latin typeface="Cambria Math" panose="02040503050406030204" pitchFamily="18" charset="0"/>
                        <a:ea typeface="Cambria Math" panose="02040503050406030204" pitchFamily="18" charset="0"/>
                      </a:rPr>
                      <m:t> </m:t>
                    </m:r>
                  </m:oMath>
                </a14:m>
                <a:r>
                  <a:rPr lang="zh-CN" altLang="en-US"/>
                  <a:t>，使得根据其所得到的指向分析精度最高，并且分析的开销低于不采用上下文隧道时的开销</a:t>
                </a:r>
              </a:p>
            </p:txBody>
          </p:sp>
        </mc:Choice>
        <mc:Fallback>
          <p:sp>
            <p:nvSpPr>
              <p:cNvPr id="3" name="内容占位符 2">
                <a:extLst>
                  <a:ext uri="{FF2B5EF4-FFF2-40B4-BE49-F238E27FC236}">
                    <a16:creationId xmlns:a16="http://schemas.microsoft.com/office/drawing/2014/main" id="{59D748E4-CD67-4AFC-A13B-E4A251A20ED6}"/>
                  </a:ext>
                </a:extLst>
              </p:cNvPr>
              <p:cNvSpPr>
                <a:spLocks noGrp="1" noRot="1" noChangeAspect="1" noMove="1" noResize="1" noEditPoints="1" noAdjustHandles="1" noChangeArrowheads="1" noChangeShapeType="1" noTextEdit="1"/>
              </p:cNvSpPr>
              <p:nvPr>
                <p:ph sz="quarter" idx="11"/>
              </p:nvPr>
            </p:nvSpPr>
            <p:spPr>
              <a:blipFill>
                <a:blip r:embed="rId3"/>
                <a:stretch>
                  <a:fillRect l="-876" t="-227" r="-493"/>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89D15078-02BE-457C-9DDB-DFB7CF491305}"/>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7</a:t>
            </a:fld>
            <a:endParaRPr lang="en-US" dirty="0"/>
          </a:p>
        </p:txBody>
      </p:sp>
      <p:pic>
        <p:nvPicPr>
          <p:cNvPr id="6" name="图片 5">
            <a:extLst>
              <a:ext uri="{FF2B5EF4-FFF2-40B4-BE49-F238E27FC236}">
                <a16:creationId xmlns:a16="http://schemas.microsoft.com/office/drawing/2014/main" id="{DC088B76-D56E-4406-B899-CF857D556B6A}"/>
              </a:ext>
            </a:extLst>
          </p:cNvPr>
          <p:cNvPicPr>
            <a:picLocks noChangeAspect="1"/>
          </p:cNvPicPr>
          <p:nvPr/>
        </p:nvPicPr>
        <p:blipFill>
          <a:blip r:embed="rId4"/>
          <a:stretch>
            <a:fillRect/>
          </a:stretch>
        </p:blipFill>
        <p:spPr>
          <a:xfrm>
            <a:off x="2900762" y="1719087"/>
            <a:ext cx="6390476" cy="419048"/>
          </a:xfrm>
          <a:prstGeom prst="rect">
            <a:avLst/>
          </a:prstGeom>
        </p:spPr>
      </p:pic>
    </p:spTree>
    <p:extLst>
      <p:ext uri="{BB962C8B-B14F-4D97-AF65-F5344CB8AC3E}">
        <p14:creationId xmlns:p14="http://schemas.microsoft.com/office/powerpoint/2010/main" val="2739049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C835C93-1480-4808-8F82-662971FA9BE6}"/>
              </a:ext>
            </a:extLst>
          </p:cNvPr>
          <p:cNvSpPr>
            <a:spLocks noGrp="1"/>
          </p:cNvSpPr>
          <p:nvPr>
            <p:ph type="body" sz="quarter" idx="10"/>
          </p:nvPr>
        </p:nvSpPr>
        <p:spPr>
          <a:xfrm>
            <a:off x="575734" y="189989"/>
            <a:ext cx="11040533" cy="440774"/>
          </a:xfrm>
        </p:spPr>
        <p:txBody>
          <a:bodyPr/>
          <a:lstStyle/>
          <a:p>
            <a:r>
              <a:rPr lang="zh-CN" altLang="en-US"/>
              <a:t>学习算法</a:t>
            </a:r>
          </a:p>
        </p:txBody>
      </p:sp>
      <p:sp>
        <p:nvSpPr>
          <p:cNvPr id="4" name="灯片编号占位符 3">
            <a:extLst>
              <a:ext uri="{FF2B5EF4-FFF2-40B4-BE49-F238E27FC236}">
                <a16:creationId xmlns:a16="http://schemas.microsoft.com/office/drawing/2014/main" id="{C0595F74-C301-40A7-AFCA-6767BA06197C}"/>
              </a:ext>
            </a:extLst>
          </p:cNvPr>
          <p:cNvSpPr>
            <a:spLocks noGrp="1"/>
          </p:cNvSpPr>
          <p:nvPr>
            <p:ph type="sldNum" sz="quarter" idx="13"/>
          </p:nvPr>
        </p:nvSpPr>
        <p:spPr>
          <a:xfrm>
            <a:off x="11616267" y="6515100"/>
            <a:ext cx="325205" cy="243904"/>
          </a:xfrm>
        </p:spPr>
        <p:txBody>
          <a:bodyPr/>
          <a:lstStyle/>
          <a:p>
            <a:fld id="{3700298D-0D92-4BAD-A09B-BDA52E8803DB}" type="slidenum">
              <a:rPr lang="en-US" smtClean="0"/>
              <a:pPr/>
              <a:t>8</a:t>
            </a:fld>
            <a:endParaRPr lang="en-US" dirty="0"/>
          </a:p>
        </p:txBody>
      </p:sp>
      <p:sp>
        <p:nvSpPr>
          <p:cNvPr id="19" name="内容占位符 18">
            <a:extLst>
              <a:ext uri="{FF2B5EF4-FFF2-40B4-BE49-F238E27FC236}">
                <a16:creationId xmlns:a16="http://schemas.microsoft.com/office/drawing/2014/main" id="{F1BBE8B9-9E76-4C03-A60B-FB1225ECDDAA}"/>
              </a:ext>
            </a:extLst>
          </p:cNvPr>
          <p:cNvSpPr>
            <a:spLocks noGrp="1"/>
          </p:cNvSpPr>
          <p:nvPr>
            <p:ph sz="quarter" idx="11"/>
          </p:nvPr>
        </p:nvSpPr>
        <p:spPr/>
        <p:txBody>
          <a:bodyPr/>
          <a:lstStyle/>
          <a:p>
            <a:endParaRPr lang="zh-CN" altLang="en-US"/>
          </a:p>
        </p:txBody>
      </p:sp>
      <p:pic>
        <p:nvPicPr>
          <p:cNvPr id="8" name="图片 7">
            <a:extLst>
              <a:ext uri="{FF2B5EF4-FFF2-40B4-BE49-F238E27FC236}">
                <a16:creationId xmlns:a16="http://schemas.microsoft.com/office/drawing/2014/main" id="{2F66817D-50F6-407F-8C79-BFCA29ACA6B4}"/>
              </a:ext>
            </a:extLst>
          </p:cNvPr>
          <p:cNvPicPr>
            <a:picLocks noChangeAspect="1"/>
          </p:cNvPicPr>
          <p:nvPr/>
        </p:nvPicPr>
        <p:blipFill>
          <a:blip r:embed="rId2"/>
          <a:stretch>
            <a:fillRect/>
          </a:stretch>
        </p:blipFill>
        <p:spPr>
          <a:xfrm>
            <a:off x="3519499" y="1313944"/>
            <a:ext cx="5153002" cy="2400028"/>
          </a:xfrm>
          <a:prstGeom prst="rect">
            <a:avLst/>
          </a:prstGeom>
        </p:spPr>
      </p:pic>
      <p:sp>
        <p:nvSpPr>
          <p:cNvPr id="20" name="矩形 19">
            <a:extLst>
              <a:ext uri="{FF2B5EF4-FFF2-40B4-BE49-F238E27FC236}">
                <a16:creationId xmlns:a16="http://schemas.microsoft.com/office/drawing/2014/main" id="{E8C2498B-29C3-432C-9D0C-5E6730E25C8F}"/>
              </a:ext>
            </a:extLst>
          </p:cNvPr>
          <p:cNvSpPr/>
          <p:nvPr/>
        </p:nvSpPr>
        <p:spPr>
          <a:xfrm>
            <a:off x="2705763" y="4606502"/>
            <a:ext cx="1603422" cy="547352"/>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a:t>选择种子</a:t>
            </a:r>
          </a:p>
        </p:txBody>
      </p:sp>
      <p:sp>
        <p:nvSpPr>
          <p:cNvPr id="21" name="矩形 20">
            <a:extLst>
              <a:ext uri="{FF2B5EF4-FFF2-40B4-BE49-F238E27FC236}">
                <a16:creationId xmlns:a16="http://schemas.microsoft.com/office/drawing/2014/main" id="{7F3F0437-C588-493E-903C-C616185713D4}"/>
              </a:ext>
            </a:extLst>
          </p:cNvPr>
          <p:cNvSpPr/>
          <p:nvPr/>
        </p:nvSpPr>
        <p:spPr>
          <a:xfrm>
            <a:off x="5627122" y="4606502"/>
            <a:ext cx="1603422" cy="547352"/>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a:t>针对种子调优</a:t>
            </a:r>
          </a:p>
        </p:txBody>
      </p:sp>
      <p:cxnSp>
        <p:nvCxnSpPr>
          <p:cNvPr id="23" name="直接箭头连接符 22">
            <a:extLst>
              <a:ext uri="{FF2B5EF4-FFF2-40B4-BE49-F238E27FC236}">
                <a16:creationId xmlns:a16="http://schemas.microsoft.com/office/drawing/2014/main" id="{4AC519DF-F993-4E8F-8ADF-EEC73226AD8E}"/>
              </a:ext>
            </a:extLst>
          </p:cNvPr>
          <p:cNvCxnSpPr>
            <a:cxnSpLocks/>
            <a:stCxn id="20" idx="3"/>
            <a:endCxn id="21" idx="1"/>
          </p:cNvCxnSpPr>
          <p:nvPr/>
        </p:nvCxnSpPr>
        <p:spPr>
          <a:xfrm>
            <a:off x="4309185" y="4880178"/>
            <a:ext cx="131793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9C513851-D391-479B-B4BD-82ED03C35055}"/>
              </a:ext>
            </a:extLst>
          </p:cNvPr>
          <p:cNvSpPr/>
          <p:nvPr/>
        </p:nvSpPr>
        <p:spPr>
          <a:xfrm>
            <a:off x="8837313" y="4606502"/>
            <a:ext cx="1603422" cy="547352"/>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a:t>评估结果</a:t>
            </a:r>
          </a:p>
        </p:txBody>
      </p:sp>
      <p:cxnSp>
        <p:nvCxnSpPr>
          <p:cNvPr id="28" name="直接箭头连接符 27">
            <a:extLst>
              <a:ext uri="{FF2B5EF4-FFF2-40B4-BE49-F238E27FC236}">
                <a16:creationId xmlns:a16="http://schemas.microsoft.com/office/drawing/2014/main" id="{40965489-8EF1-4536-A81B-BDAD3D9A0635}"/>
              </a:ext>
            </a:extLst>
          </p:cNvPr>
          <p:cNvCxnSpPr>
            <a:cxnSpLocks/>
            <a:stCxn id="21" idx="3"/>
            <a:endCxn id="27" idx="1"/>
          </p:cNvCxnSpPr>
          <p:nvPr/>
        </p:nvCxnSpPr>
        <p:spPr>
          <a:xfrm>
            <a:off x="7230544" y="4880178"/>
            <a:ext cx="160676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连接符: 肘形 32">
            <a:extLst>
              <a:ext uri="{FF2B5EF4-FFF2-40B4-BE49-F238E27FC236}">
                <a16:creationId xmlns:a16="http://schemas.microsoft.com/office/drawing/2014/main" id="{DD8FC33F-9C4D-471B-9A87-1AC14CDED820}"/>
              </a:ext>
            </a:extLst>
          </p:cNvPr>
          <p:cNvCxnSpPr>
            <a:cxnSpLocks/>
            <a:stCxn id="27" idx="3"/>
            <a:endCxn id="20" idx="2"/>
          </p:cNvCxnSpPr>
          <p:nvPr/>
        </p:nvCxnSpPr>
        <p:spPr>
          <a:xfrm flipH="1">
            <a:off x="3507474" y="4880178"/>
            <a:ext cx="6933261" cy="273676"/>
          </a:xfrm>
          <a:prstGeom prst="bentConnector4">
            <a:avLst>
              <a:gd name="adj1" fmla="val -3297"/>
              <a:gd name="adj2" fmla="val 32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箭头: 右 35">
            <a:extLst>
              <a:ext uri="{FF2B5EF4-FFF2-40B4-BE49-F238E27FC236}">
                <a16:creationId xmlns:a16="http://schemas.microsoft.com/office/drawing/2014/main" id="{83B126E8-287B-460B-BD30-C17E98EF3C49}"/>
              </a:ext>
            </a:extLst>
          </p:cNvPr>
          <p:cNvSpPr/>
          <p:nvPr/>
        </p:nvSpPr>
        <p:spPr>
          <a:xfrm>
            <a:off x="1210614" y="4606502"/>
            <a:ext cx="1103889" cy="547352"/>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a:t>输入</a:t>
            </a:r>
          </a:p>
        </p:txBody>
      </p:sp>
    </p:spTree>
    <p:extLst>
      <p:ext uri="{BB962C8B-B14F-4D97-AF65-F5344CB8AC3E}">
        <p14:creationId xmlns:p14="http://schemas.microsoft.com/office/powerpoint/2010/main" val="1259069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32BCDB-84AC-4F54-8583-CE6D715A471D}"/>
              </a:ext>
            </a:extLst>
          </p:cNvPr>
          <p:cNvSpPr>
            <a:spLocks noGrp="1"/>
          </p:cNvSpPr>
          <p:nvPr>
            <p:ph type="body" sz="quarter" idx="10"/>
          </p:nvPr>
        </p:nvSpPr>
        <p:spPr/>
        <p:txBody>
          <a:bodyPr/>
          <a:lstStyle/>
          <a:p>
            <a:r>
              <a:rPr lang="zh-CN" altLang="en-US"/>
              <a:t>调优算法</a:t>
            </a:r>
          </a:p>
        </p:txBody>
      </p:sp>
      <p:sp>
        <p:nvSpPr>
          <p:cNvPr id="3" name="内容占位符 2">
            <a:extLst>
              <a:ext uri="{FF2B5EF4-FFF2-40B4-BE49-F238E27FC236}">
                <a16:creationId xmlns:a16="http://schemas.microsoft.com/office/drawing/2014/main" id="{8B9F26BC-7906-4975-9435-B05C0128E9A6}"/>
              </a:ext>
            </a:extLst>
          </p:cNvPr>
          <p:cNvSpPr>
            <a:spLocks noGrp="1"/>
          </p:cNvSpPr>
          <p:nvPr>
            <p:ph sz="quarter" idx="11"/>
          </p:nvPr>
        </p:nvSpPr>
        <p:spPr/>
        <p:txBody>
          <a:bodyPr/>
          <a:lstStyle/>
          <a:p>
            <a:r>
              <a:rPr lang="zh-CN" altLang="en-US"/>
              <a:t>在种子的基础上尝试和别的特征组合</a:t>
            </a:r>
          </a:p>
        </p:txBody>
      </p:sp>
      <p:sp>
        <p:nvSpPr>
          <p:cNvPr id="4" name="灯片编号占位符 3">
            <a:extLst>
              <a:ext uri="{FF2B5EF4-FFF2-40B4-BE49-F238E27FC236}">
                <a16:creationId xmlns:a16="http://schemas.microsoft.com/office/drawing/2014/main" id="{CF15A77F-0C96-4067-9783-2741FC26D106}"/>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9</a:t>
            </a:fld>
            <a:endParaRPr lang="en-US" dirty="0"/>
          </a:p>
        </p:txBody>
      </p:sp>
      <p:pic>
        <p:nvPicPr>
          <p:cNvPr id="6" name="图片 5">
            <a:extLst>
              <a:ext uri="{FF2B5EF4-FFF2-40B4-BE49-F238E27FC236}">
                <a16:creationId xmlns:a16="http://schemas.microsoft.com/office/drawing/2014/main" id="{69EE9F83-E6E3-4D71-BA52-79AB1A1DB1FF}"/>
              </a:ext>
            </a:extLst>
          </p:cNvPr>
          <p:cNvPicPr>
            <a:picLocks noChangeAspect="1"/>
          </p:cNvPicPr>
          <p:nvPr/>
        </p:nvPicPr>
        <p:blipFill>
          <a:blip r:embed="rId2"/>
          <a:stretch>
            <a:fillRect/>
          </a:stretch>
        </p:blipFill>
        <p:spPr>
          <a:xfrm>
            <a:off x="2052034" y="1645226"/>
            <a:ext cx="8087931" cy="4711127"/>
          </a:xfrm>
          <a:prstGeom prst="rect">
            <a:avLst/>
          </a:prstGeom>
        </p:spPr>
      </p:pic>
    </p:spTree>
    <p:extLst>
      <p:ext uri="{BB962C8B-B14F-4D97-AF65-F5344CB8AC3E}">
        <p14:creationId xmlns:p14="http://schemas.microsoft.com/office/powerpoint/2010/main" val="2456641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E1C44177-9ABA-49A4-882B-10C60864B71B}"/>
              </a:ext>
            </a:extLst>
          </p:cNvPr>
          <p:cNvSpPr>
            <a:spLocks noGrp="1"/>
          </p:cNvSpPr>
          <p:nvPr>
            <p:ph type="body" sz="quarter" idx="10"/>
          </p:nvPr>
        </p:nvSpPr>
        <p:spPr/>
        <p:txBody>
          <a:bodyPr/>
          <a:lstStyle/>
          <a:p>
            <a:r>
              <a:rPr lang="zh-CN" altLang="en-US"/>
              <a:t>评估</a:t>
            </a:r>
          </a:p>
        </p:txBody>
      </p:sp>
      <p:sp>
        <p:nvSpPr>
          <p:cNvPr id="3" name="内容占位符 2">
            <a:extLst>
              <a:ext uri="{FF2B5EF4-FFF2-40B4-BE49-F238E27FC236}">
                <a16:creationId xmlns:a16="http://schemas.microsoft.com/office/drawing/2014/main" id="{77178C19-F812-4664-A780-3F6DFA61DB4F}"/>
              </a:ext>
            </a:extLst>
          </p:cNvPr>
          <p:cNvSpPr>
            <a:spLocks noGrp="1"/>
          </p:cNvSpPr>
          <p:nvPr>
            <p:ph sz="quarter" idx="11"/>
          </p:nvPr>
        </p:nvSpPr>
        <p:spPr>
          <a:xfrm>
            <a:off x="479291" y="993589"/>
            <a:ext cx="5908630" cy="5362764"/>
          </a:xfrm>
        </p:spPr>
        <p:txBody>
          <a:bodyPr/>
          <a:lstStyle/>
          <a:p>
            <a:r>
              <a:rPr lang="zh-CN" altLang="en-US"/>
              <a:t>上下文隧道的有效性</a:t>
            </a:r>
            <a:endParaRPr lang="en-US" altLang="zh-CN"/>
          </a:p>
          <a:p>
            <a:pPr lvl="1"/>
            <a:r>
              <a:rPr lang="zh-CN" altLang="en-US"/>
              <a:t>能够应用到所有主流的上下文敏感算法中</a:t>
            </a:r>
            <a:endParaRPr lang="en-US" altLang="zh-CN"/>
          </a:p>
          <a:p>
            <a:pPr lvl="1"/>
            <a:r>
              <a:rPr lang="zh-CN" altLang="en-US"/>
              <a:t>大部分都能得到更高的精度和更低的开销</a:t>
            </a:r>
          </a:p>
        </p:txBody>
      </p:sp>
      <p:sp>
        <p:nvSpPr>
          <p:cNvPr id="4" name="灯片编号占位符 3">
            <a:extLst>
              <a:ext uri="{FF2B5EF4-FFF2-40B4-BE49-F238E27FC236}">
                <a16:creationId xmlns:a16="http://schemas.microsoft.com/office/drawing/2014/main" id="{5CC99F37-D2CA-4C32-8280-BA9432DC0C4E}"/>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10</a:t>
            </a:fld>
            <a:endParaRPr lang="en-US" dirty="0"/>
          </a:p>
        </p:txBody>
      </p:sp>
      <p:pic>
        <p:nvPicPr>
          <p:cNvPr id="6" name="图片 5">
            <a:extLst>
              <a:ext uri="{FF2B5EF4-FFF2-40B4-BE49-F238E27FC236}">
                <a16:creationId xmlns:a16="http://schemas.microsoft.com/office/drawing/2014/main" id="{60D9F9EA-6FE7-42E1-974D-C4F865DD71B1}"/>
              </a:ext>
            </a:extLst>
          </p:cNvPr>
          <p:cNvPicPr>
            <a:picLocks noChangeAspect="1"/>
          </p:cNvPicPr>
          <p:nvPr/>
        </p:nvPicPr>
        <p:blipFill>
          <a:blip r:embed="rId3"/>
          <a:stretch>
            <a:fillRect/>
          </a:stretch>
        </p:blipFill>
        <p:spPr>
          <a:xfrm>
            <a:off x="6465194" y="23879"/>
            <a:ext cx="4652001" cy="6735125"/>
          </a:xfrm>
          <a:prstGeom prst="rect">
            <a:avLst/>
          </a:prstGeom>
        </p:spPr>
      </p:pic>
    </p:spTree>
    <p:extLst>
      <p:ext uri="{BB962C8B-B14F-4D97-AF65-F5344CB8AC3E}">
        <p14:creationId xmlns:p14="http://schemas.microsoft.com/office/powerpoint/2010/main" val="3123908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9D99006D-C279-4F06-B734-0BA370F775D1}"/>
              </a:ext>
            </a:extLst>
          </p:cNvPr>
          <p:cNvSpPr>
            <a:spLocks noGrp="1"/>
          </p:cNvSpPr>
          <p:nvPr>
            <p:ph type="body" sz="quarter" idx="10"/>
          </p:nvPr>
        </p:nvSpPr>
        <p:spPr/>
        <p:txBody>
          <a:bodyPr/>
          <a:lstStyle/>
          <a:p>
            <a:r>
              <a:rPr lang="zh-CN" altLang="en-US"/>
              <a:t>评估</a:t>
            </a:r>
          </a:p>
        </p:txBody>
      </p:sp>
      <p:sp>
        <p:nvSpPr>
          <p:cNvPr id="3" name="内容占位符 2">
            <a:extLst>
              <a:ext uri="{FF2B5EF4-FFF2-40B4-BE49-F238E27FC236}">
                <a16:creationId xmlns:a16="http://schemas.microsoft.com/office/drawing/2014/main" id="{953BF625-9C64-47F3-99EA-9156F96A9677}"/>
              </a:ext>
            </a:extLst>
          </p:cNvPr>
          <p:cNvSpPr>
            <a:spLocks noGrp="1"/>
          </p:cNvSpPr>
          <p:nvPr>
            <p:ph sz="quarter" idx="11"/>
          </p:nvPr>
        </p:nvSpPr>
        <p:spPr/>
        <p:txBody>
          <a:bodyPr/>
          <a:lstStyle/>
          <a:p>
            <a:r>
              <a:rPr lang="zh-CN" altLang="en-US"/>
              <a:t>学习算法的有效性和开销</a:t>
            </a:r>
            <a:endParaRPr lang="en-US" altLang="zh-CN"/>
          </a:p>
        </p:txBody>
      </p:sp>
      <p:sp>
        <p:nvSpPr>
          <p:cNvPr id="4" name="灯片编号占位符 3">
            <a:extLst>
              <a:ext uri="{FF2B5EF4-FFF2-40B4-BE49-F238E27FC236}">
                <a16:creationId xmlns:a16="http://schemas.microsoft.com/office/drawing/2014/main" id="{CC063017-CF37-457A-822C-C1CD3E667A9E}"/>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11</a:t>
            </a:fld>
            <a:endParaRPr lang="en-US" dirty="0"/>
          </a:p>
        </p:txBody>
      </p:sp>
      <p:sp>
        <p:nvSpPr>
          <p:cNvPr id="9" name="文本框 8">
            <a:extLst>
              <a:ext uri="{FF2B5EF4-FFF2-40B4-BE49-F238E27FC236}">
                <a16:creationId xmlns:a16="http://schemas.microsoft.com/office/drawing/2014/main" id="{6E3A9B08-D041-4A65-9D1C-D580F39624EC}"/>
              </a:ext>
            </a:extLst>
          </p:cNvPr>
          <p:cNvSpPr txBox="1"/>
          <p:nvPr/>
        </p:nvSpPr>
        <p:spPr>
          <a:xfrm>
            <a:off x="1481256" y="1962061"/>
            <a:ext cx="4350913" cy="36933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zh-CN" altLang="en-US"/>
              <a:t>贪婪和非贪婪算法对精度以及开销的影响</a:t>
            </a:r>
          </a:p>
        </p:txBody>
      </p:sp>
      <p:pic>
        <p:nvPicPr>
          <p:cNvPr id="11" name="图片 10">
            <a:extLst>
              <a:ext uri="{FF2B5EF4-FFF2-40B4-BE49-F238E27FC236}">
                <a16:creationId xmlns:a16="http://schemas.microsoft.com/office/drawing/2014/main" id="{A2F67897-CB0D-43A0-9B4D-42F031980FF8}"/>
              </a:ext>
            </a:extLst>
          </p:cNvPr>
          <p:cNvPicPr>
            <a:picLocks noChangeAspect="1"/>
          </p:cNvPicPr>
          <p:nvPr/>
        </p:nvPicPr>
        <p:blipFill>
          <a:blip r:embed="rId2"/>
          <a:stretch>
            <a:fillRect/>
          </a:stretch>
        </p:blipFill>
        <p:spPr>
          <a:xfrm>
            <a:off x="389139" y="2527283"/>
            <a:ext cx="6830320" cy="2949262"/>
          </a:xfrm>
          <a:prstGeom prst="rect">
            <a:avLst/>
          </a:prstGeom>
        </p:spPr>
      </p:pic>
      <p:sp>
        <p:nvSpPr>
          <p:cNvPr id="12" name="文本框 11">
            <a:extLst>
              <a:ext uri="{FF2B5EF4-FFF2-40B4-BE49-F238E27FC236}">
                <a16:creationId xmlns:a16="http://schemas.microsoft.com/office/drawing/2014/main" id="{2BA2DA52-E187-439E-BE6E-A9BB08A3D496}"/>
              </a:ext>
            </a:extLst>
          </p:cNvPr>
          <p:cNvSpPr txBox="1"/>
          <p:nvPr/>
        </p:nvSpPr>
        <p:spPr>
          <a:xfrm>
            <a:off x="8188875" y="2690449"/>
            <a:ext cx="2758413" cy="36933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zh-CN" altLang="en-US"/>
              <a:t>不同的特征对算法的影响</a:t>
            </a:r>
          </a:p>
        </p:txBody>
      </p:sp>
      <p:pic>
        <p:nvPicPr>
          <p:cNvPr id="14" name="图片 13">
            <a:extLst>
              <a:ext uri="{FF2B5EF4-FFF2-40B4-BE49-F238E27FC236}">
                <a16:creationId xmlns:a16="http://schemas.microsoft.com/office/drawing/2014/main" id="{80D12E22-DB04-41C6-B458-437786CBABAA}"/>
              </a:ext>
            </a:extLst>
          </p:cNvPr>
          <p:cNvPicPr>
            <a:picLocks noChangeAspect="1"/>
          </p:cNvPicPr>
          <p:nvPr/>
        </p:nvPicPr>
        <p:blipFill>
          <a:blip r:embed="rId3"/>
          <a:stretch>
            <a:fillRect/>
          </a:stretch>
        </p:blipFill>
        <p:spPr>
          <a:xfrm>
            <a:off x="7219459" y="3157923"/>
            <a:ext cx="4697247" cy="1687982"/>
          </a:xfrm>
          <a:prstGeom prst="rect">
            <a:avLst/>
          </a:prstGeom>
        </p:spPr>
      </p:pic>
      <p:sp>
        <p:nvSpPr>
          <p:cNvPr id="15" name="对话气泡: 矩形 14">
            <a:extLst>
              <a:ext uri="{FF2B5EF4-FFF2-40B4-BE49-F238E27FC236}">
                <a16:creationId xmlns:a16="http://schemas.microsoft.com/office/drawing/2014/main" id="{636EF7E6-24BF-4B2F-A202-8DD221C339BD}"/>
              </a:ext>
            </a:extLst>
          </p:cNvPr>
          <p:cNvSpPr/>
          <p:nvPr/>
        </p:nvSpPr>
        <p:spPr>
          <a:xfrm>
            <a:off x="1301190" y="5596229"/>
            <a:ext cx="4711044" cy="492334"/>
          </a:xfrm>
          <a:prstGeom prst="wedgeRectCallout">
            <a:avLst>
              <a:gd name="adj1" fmla="val 14952"/>
              <a:gd name="adj2" fmla="val -96586"/>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zh-CN" altLang="en-US"/>
              <a:t>贪婪算法有更快的收敛速度但是更低的精度</a:t>
            </a:r>
          </a:p>
        </p:txBody>
      </p:sp>
      <p:sp>
        <p:nvSpPr>
          <p:cNvPr id="16" name="对话气泡: 矩形 15">
            <a:extLst>
              <a:ext uri="{FF2B5EF4-FFF2-40B4-BE49-F238E27FC236}">
                <a16:creationId xmlns:a16="http://schemas.microsoft.com/office/drawing/2014/main" id="{A41B4A8D-43AE-4B05-B7DF-AD1A61FFB018}"/>
              </a:ext>
            </a:extLst>
          </p:cNvPr>
          <p:cNvSpPr/>
          <p:nvPr/>
        </p:nvSpPr>
        <p:spPr>
          <a:xfrm>
            <a:off x="7123538" y="5099461"/>
            <a:ext cx="4711044" cy="692404"/>
          </a:xfrm>
          <a:prstGeom prst="wedgeRectCallout">
            <a:avLst>
              <a:gd name="adj1" fmla="val 14952"/>
              <a:gd name="adj2" fmla="val -84496"/>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altLang="zh-CN"/>
              <a:t>A</a:t>
            </a:r>
            <a:r>
              <a:rPr lang="zh-CN" altLang="en-US"/>
              <a:t>类特征更多地影响时间开销，</a:t>
            </a:r>
            <a:r>
              <a:rPr lang="en-US" altLang="zh-CN"/>
              <a:t>B</a:t>
            </a:r>
            <a:r>
              <a:rPr lang="zh-CN" altLang="en-US"/>
              <a:t>类特征更多地影响算法精度</a:t>
            </a:r>
          </a:p>
        </p:txBody>
      </p:sp>
    </p:spTree>
    <p:extLst>
      <p:ext uri="{BB962C8B-B14F-4D97-AF65-F5344CB8AC3E}">
        <p14:creationId xmlns:p14="http://schemas.microsoft.com/office/powerpoint/2010/main" val="2133735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BCEF66B3-A462-4D1D-ADFE-2B53C40C869E}"/>
              </a:ext>
            </a:extLst>
          </p:cNvPr>
          <p:cNvSpPr>
            <a:spLocks noGrp="1"/>
          </p:cNvSpPr>
          <p:nvPr>
            <p:ph type="body" sz="quarter" idx="10"/>
          </p:nvPr>
        </p:nvSpPr>
        <p:spPr/>
        <p:txBody>
          <a:bodyPr/>
          <a:lstStyle/>
          <a:p>
            <a:r>
              <a:rPr lang="zh-CN" altLang="en-US"/>
              <a:t>总结</a:t>
            </a:r>
          </a:p>
        </p:txBody>
      </p:sp>
      <p:sp>
        <p:nvSpPr>
          <p:cNvPr id="3" name="内容占位符 2">
            <a:extLst>
              <a:ext uri="{FF2B5EF4-FFF2-40B4-BE49-F238E27FC236}">
                <a16:creationId xmlns:a16="http://schemas.microsoft.com/office/drawing/2014/main" id="{40B52736-9AF0-42FE-AD77-D9D8C07F11A9}"/>
              </a:ext>
            </a:extLst>
          </p:cNvPr>
          <p:cNvSpPr>
            <a:spLocks noGrp="1"/>
          </p:cNvSpPr>
          <p:nvPr>
            <p:ph sz="quarter" idx="11"/>
          </p:nvPr>
        </p:nvSpPr>
        <p:spPr/>
        <p:txBody>
          <a:bodyPr/>
          <a:lstStyle/>
          <a:p>
            <a:r>
              <a:rPr lang="zh-CN" altLang="en-US"/>
              <a:t>优点</a:t>
            </a:r>
            <a:endParaRPr lang="en-US" altLang="zh-CN"/>
          </a:p>
          <a:p>
            <a:pPr lvl="1"/>
            <a:r>
              <a:rPr lang="zh-CN" altLang="en-US"/>
              <a:t>从简单的思想入手实现亮眼的优化和提升</a:t>
            </a:r>
            <a:endParaRPr lang="en-US" altLang="zh-CN"/>
          </a:p>
          <a:p>
            <a:pPr lvl="1"/>
            <a:r>
              <a:rPr lang="en-US" altLang="zh-CN"/>
              <a:t>Evaluation</a:t>
            </a:r>
            <a:r>
              <a:rPr lang="zh-CN" altLang="en-US"/>
              <a:t>很全面</a:t>
            </a:r>
            <a:endParaRPr lang="en-US" altLang="zh-CN"/>
          </a:p>
          <a:p>
            <a:pPr lvl="2"/>
            <a:r>
              <a:rPr lang="zh-CN" altLang="en-US"/>
              <a:t>针对不同的上下文敏感性都做了应用和对比测试，平均每个耗时</a:t>
            </a:r>
            <a:r>
              <a:rPr lang="en-US" altLang="zh-CN"/>
              <a:t>53-137h</a:t>
            </a:r>
          </a:p>
          <a:p>
            <a:pPr lvl="2"/>
            <a:r>
              <a:rPr lang="zh-CN" altLang="en-US"/>
              <a:t>与和自身算法的不同实现方式做了对比</a:t>
            </a:r>
            <a:endParaRPr lang="en-US" altLang="zh-CN"/>
          </a:p>
          <a:p>
            <a:pPr lvl="1"/>
            <a:r>
              <a:rPr lang="zh-CN" altLang="en-US"/>
              <a:t>结合</a:t>
            </a:r>
            <a:r>
              <a:rPr lang="en-US" altLang="zh-CN"/>
              <a:t>AI</a:t>
            </a:r>
            <a:r>
              <a:rPr lang="zh-CN" altLang="en-US"/>
              <a:t>的方式来解决特定的程序分析问题</a:t>
            </a:r>
            <a:endParaRPr lang="en-US" altLang="zh-CN"/>
          </a:p>
          <a:p>
            <a:r>
              <a:rPr lang="zh-CN" altLang="en-US"/>
              <a:t>缺点</a:t>
            </a:r>
            <a:endParaRPr lang="en-US" altLang="zh-CN"/>
          </a:p>
          <a:p>
            <a:pPr lvl="1"/>
            <a:r>
              <a:rPr lang="zh-CN" altLang="en-US"/>
              <a:t>上下文隧道的有效性极大的依赖于种子、特征的选取</a:t>
            </a:r>
            <a:endParaRPr lang="en-US" altLang="zh-CN"/>
          </a:p>
          <a:p>
            <a:pPr lvl="1"/>
            <a:r>
              <a:rPr lang="zh-CN" altLang="en-US"/>
              <a:t>工作内容多、时间周期长，但是在完成之前不知道能不能达到好的效果，风险高</a:t>
            </a:r>
            <a:endParaRPr lang="en-US" altLang="zh-CN"/>
          </a:p>
        </p:txBody>
      </p:sp>
      <p:sp>
        <p:nvSpPr>
          <p:cNvPr id="4" name="灯片编号占位符 3">
            <a:extLst>
              <a:ext uri="{FF2B5EF4-FFF2-40B4-BE49-F238E27FC236}">
                <a16:creationId xmlns:a16="http://schemas.microsoft.com/office/drawing/2014/main" id="{99400CF2-E900-43DA-9134-ABD37E03F6C5}"/>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12</a:t>
            </a:fld>
            <a:endParaRPr lang="en-US" dirty="0"/>
          </a:p>
        </p:txBody>
      </p:sp>
    </p:spTree>
    <p:extLst>
      <p:ext uri="{BB962C8B-B14F-4D97-AF65-F5344CB8AC3E}">
        <p14:creationId xmlns:p14="http://schemas.microsoft.com/office/powerpoint/2010/main" val="3339731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DE6A38D5-75D9-4574-8681-991092857DAC}"/>
              </a:ext>
            </a:extLst>
          </p:cNvPr>
          <p:cNvSpPr>
            <a:spLocks noGrp="1"/>
          </p:cNvSpPr>
          <p:nvPr>
            <p:ph type="body" sz="quarter" idx="10"/>
          </p:nvPr>
        </p:nvSpPr>
        <p:spPr/>
        <p:txBody>
          <a:bodyPr/>
          <a:lstStyle/>
          <a:p>
            <a:r>
              <a:rPr lang="zh-CN" altLang="en-US"/>
              <a:t>总结</a:t>
            </a:r>
          </a:p>
        </p:txBody>
      </p:sp>
      <p:sp>
        <p:nvSpPr>
          <p:cNvPr id="3" name="内容占位符 2">
            <a:extLst>
              <a:ext uri="{FF2B5EF4-FFF2-40B4-BE49-F238E27FC236}">
                <a16:creationId xmlns:a16="http://schemas.microsoft.com/office/drawing/2014/main" id="{E81B4E2A-7A68-4B04-9AB8-01B0054A3105}"/>
              </a:ext>
            </a:extLst>
          </p:cNvPr>
          <p:cNvSpPr>
            <a:spLocks noGrp="1"/>
          </p:cNvSpPr>
          <p:nvPr>
            <p:ph sz="quarter" idx="11"/>
          </p:nvPr>
        </p:nvSpPr>
        <p:spPr/>
        <p:txBody>
          <a:bodyPr>
            <a:normAutofit fontScale="92500" lnSpcReduction="10000"/>
          </a:bodyPr>
          <a:lstStyle/>
          <a:p>
            <a:r>
              <a:rPr lang="en-US" altLang="zh-CN"/>
              <a:t>AI for Program Analysis</a:t>
            </a:r>
          </a:p>
          <a:p>
            <a:pPr lvl="1">
              <a:buFont typeface="+mj-lt"/>
              <a:buAutoNum type="arabicPeriod"/>
            </a:pPr>
            <a:r>
              <a:rPr lang="zh-CN" altLang="en-US"/>
              <a:t>发现程序分析中使用常规方式如模式匹配等难以解决的问题</a:t>
            </a:r>
            <a:r>
              <a:rPr lang="en-US" altLang="zh-CN"/>
              <a:t>/</a:t>
            </a:r>
            <a:r>
              <a:rPr lang="zh-CN" altLang="en-US"/>
              <a:t>容易被</a:t>
            </a:r>
            <a:r>
              <a:rPr lang="en-US" altLang="zh-CN"/>
              <a:t>AI</a:t>
            </a:r>
            <a:r>
              <a:rPr lang="zh-CN" altLang="en-US"/>
              <a:t>方式解决的问题</a:t>
            </a:r>
            <a:endParaRPr lang="en-US" altLang="zh-CN"/>
          </a:p>
          <a:p>
            <a:pPr lvl="1">
              <a:buFont typeface="+mj-lt"/>
              <a:buAutoNum type="arabicPeriod"/>
            </a:pPr>
            <a:r>
              <a:rPr lang="zh-CN" altLang="en-US"/>
              <a:t>问题的参数化表示</a:t>
            </a:r>
            <a:endParaRPr lang="en-US" altLang="zh-CN"/>
          </a:p>
          <a:p>
            <a:pPr lvl="2"/>
            <a:r>
              <a:rPr lang="zh-CN" altLang="en-US"/>
              <a:t>程序的特征描述（基于专家经验）</a:t>
            </a:r>
            <a:endParaRPr lang="en-US" altLang="zh-CN"/>
          </a:p>
          <a:p>
            <a:pPr lvl="2"/>
            <a:r>
              <a:rPr lang="zh-CN" altLang="en-US"/>
              <a:t>种子的选取（基于专家经验）</a:t>
            </a:r>
            <a:endParaRPr lang="en-US" altLang="zh-CN"/>
          </a:p>
          <a:p>
            <a:pPr lvl="1">
              <a:buFont typeface="+mj-lt"/>
              <a:buAutoNum type="arabicPeriod"/>
            </a:pPr>
            <a:r>
              <a:rPr lang="zh-CN" altLang="en-US"/>
              <a:t>学习</a:t>
            </a:r>
            <a:r>
              <a:rPr lang="en-US" altLang="zh-CN"/>
              <a:t>/</a:t>
            </a:r>
            <a:r>
              <a:rPr lang="zh-CN" altLang="en-US"/>
              <a:t>训练算法</a:t>
            </a:r>
            <a:endParaRPr lang="en-US" altLang="zh-CN"/>
          </a:p>
          <a:p>
            <a:pPr lvl="1">
              <a:buFont typeface="+mj-lt"/>
              <a:buAutoNum type="arabicPeriod"/>
            </a:pPr>
            <a:r>
              <a:rPr lang="zh-CN" altLang="en-US"/>
              <a:t>数据集</a:t>
            </a:r>
            <a:endParaRPr lang="en-US" altLang="zh-CN"/>
          </a:p>
          <a:p>
            <a:r>
              <a:rPr lang="en-US" altLang="zh-CN"/>
              <a:t>LLM for Program Analysis?</a:t>
            </a:r>
          </a:p>
          <a:p>
            <a:pPr lvl="1"/>
            <a:r>
              <a:rPr lang="zh-CN" altLang="en-US"/>
              <a:t>优点：可以复用现有的</a:t>
            </a:r>
            <a:r>
              <a:rPr lang="en-US" altLang="zh-CN"/>
              <a:t>LLM</a:t>
            </a:r>
            <a:r>
              <a:rPr lang="zh-CN" altLang="en-US"/>
              <a:t>，不需要设计学习算法或进行训练</a:t>
            </a:r>
            <a:endParaRPr lang="en-US" altLang="zh-CN"/>
          </a:p>
          <a:p>
            <a:pPr lvl="1"/>
            <a:r>
              <a:rPr lang="zh-CN" altLang="en-US"/>
              <a:t>缺点：由于程序分析问题的复杂性，并且</a:t>
            </a:r>
            <a:r>
              <a:rPr lang="en-US" altLang="zh-CN"/>
              <a:t>LLM</a:t>
            </a:r>
            <a:r>
              <a:rPr lang="zh-CN" altLang="en-US"/>
              <a:t>是接受自然语言或代码为输入的，所以难以将特定的程序特征传达给</a:t>
            </a:r>
            <a:r>
              <a:rPr lang="en-US" altLang="zh-CN"/>
              <a:t>LLM</a:t>
            </a:r>
          </a:p>
        </p:txBody>
      </p:sp>
      <p:sp>
        <p:nvSpPr>
          <p:cNvPr id="4" name="灯片编号占位符 3">
            <a:extLst>
              <a:ext uri="{FF2B5EF4-FFF2-40B4-BE49-F238E27FC236}">
                <a16:creationId xmlns:a16="http://schemas.microsoft.com/office/drawing/2014/main" id="{B8D8D6A1-FD70-400E-8197-461D8712335C}"/>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13</a:t>
            </a:fld>
            <a:endParaRPr lang="en-US" dirty="0"/>
          </a:p>
        </p:txBody>
      </p:sp>
    </p:spTree>
    <p:extLst>
      <p:ext uri="{BB962C8B-B14F-4D97-AF65-F5344CB8AC3E}">
        <p14:creationId xmlns:p14="http://schemas.microsoft.com/office/powerpoint/2010/main" val="2362769941"/>
      </p:ext>
    </p:extLst>
  </p:cSld>
  <p:clrMapOvr>
    <a:masterClrMapping/>
  </p:clrMapOvr>
</p:sld>
</file>

<file path=ppt/theme/theme1.xml><?xml version="1.0" encoding="utf-8"?>
<a:theme xmlns:a="http://schemas.openxmlformats.org/drawingml/2006/main" name="1_Office 主题​​">
  <a:themeElements>
    <a:clrScheme name="自定义 7">
      <a:dk1>
        <a:sysClr val="windowText" lastClr="000000"/>
      </a:dk1>
      <a:lt1>
        <a:sysClr val="window" lastClr="FFFFFF"/>
      </a:lt1>
      <a:dk2>
        <a:srgbClr val="005AD2"/>
      </a:dk2>
      <a:lt2>
        <a:srgbClr val="21307F"/>
      </a:lt2>
      <a:accent1>
        <a:srgbClr val="005AD2"/>
      </a:accent1>
      <a:accent2>
        <a:srgbClr val="21307F"/>
      </a:accent2>
      <a:accent3>
        <a:srgbClr val="C00000"/>
      </a:accent3>
      <a:accent4>
        <a:srgbClr val="FFCF01"/>
      </a:accent4>
      <a:accent5>
        <a:srgbClr val="4472C4"/>
      </a:accent5>
      <a:accent6>
        <a:srgbClr val="70AD47"/>
      </a:accent6>
      <a:hlink>
        <a:srgbClr val="0563C1"/>
      </a:hlink>
      <a:folHlink>
        <a:srgbClr val="954F72"/>
      </a:folHlink>
    </a:clrScheme>
    <a:fontScheme name="zgy2os0z">
      <a:majorFont>
        <a:latin typeface="Arial" panose="020F0302020204030204"/>
        <a:ea typeface="微软雅黑"/>
        <a:cs typeface=""/>
      </a:majorFont>
      <a:minorFont>
        <a:latin typeface="Arial" panose="020F0502020204030204"/>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21206-多语言软件分析与优化" id="{58CE3992-943B-4FD4-9B91-A71227AC37AD}" vid="{CC3CEDF1-10B6-44E1-89CB-73999598643C}"/>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3D3DA88-639A-405A-A649-3EBD4380B0F2}">
  <we:reference id="wa200000113" version="1.0.0.0" store="zh-CN" storeType="OMEX"/>
  <we:alternateReferences>
    <we:reference id="WA200000113" version="1.0.0.0"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文档" ma:contentTypeID="0x010100F746C9E5A542A54A8B513C1ACE44F90B" ma:contentTypeVersion="8" ma:contentTypeDescription="新建文档。" ma:contentTypeScope="" ma:versionID="4c936cff723e7e82aaa6dfd8bd932124">
  <xsd:schema xmlns:xsd="http://www.w3.org/2001/XMLSchema" xmlns:xs="http://www.w3.org/2001/XMLSchema" xmlns:p="http://schemas.microsoft.com/office/2006/metadata/properties" xmlns:ns3="f50a6934-4bbe-4094-8b9c-5427d528f684" targetNamespace="http://schemas.microsoft.com/office/2006/metadata/properties" ma:root="true" ma:fieldsID="77c60a92f3b701519866b900b6bfaadb" ns3:_="">
    <xsd:import namespace="f50a6934-4bbe-4094-8b9c-5427d528f684"/>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0a6934-4bbe-4094-8b9c-5427d528f6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内容类型"/>
        <xsd:element ref="dc:title" minOccurs="0" maxOccurs="1" ma:index="4" ma:displayName="标题"/>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5C22B70-4EB8-4847-B681-CD6CC7023CC3}">
  <ds:schemaRefs>
    <ds:schemaRef ds:uri="http://schemas.microsoft.com/office/2006/metadata/properties"/>
    <ds:schemaRef ds:uri="http://purl.org/dc/dcmitype/"/>
    <ds:schemaRef ds:uri="http://purl.org/dc/elements/1.1/"/>
    <ds:schemaRef ds:uri="http://purl.org/dc/terms/"/>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f50a6934-4bbe-4094-8b9c-5427d528f684"/>
  </ds:schemaRefs>
</ds:datastoreItem>
</file>

<file path=customXml/itemProps2.xml><?xml version="1.0" encoding="utf-8"?>
<ds:datastoreItem xmlns:ds="http://schemas.openxmlformats.org/officeDocument/2006/customXml" ds:itemID="{7119F53D-5BE6-43DD-86C2-5C0FBB15EB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0a6934-4bbe-4094-8b9c-5427d528f6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91AF944-C554-4FC9-855C-E8BD817F7F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GoLLVM项目模板</Template>
  <TotalTime>18689</TotalTime>
  <Words>794</Words>
  <Application>Microsoft Office PowerPoint</Application>
  <PresentationFormat>宽屏</PresentationFormat>
  <Paragraphs>108</Paragraphs>
  <Slides>13</Slides>
  <Notes>3</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13</vt:i4>
      </vt:variant>
    </vt:vector>
  </HeadingPairs>
  <TitlesOfParts>
    <vt:vector size="20" baseType="lpstr">
      <vt:lpstr>LinBiolinumTB</vt:lpstr>
      <vt:lpstr>等线</vt:lpstr>
      <vt:lpstr>微软雅黑</vt:lpstr>
      <vt:lpstr>Arial</vt:lpstr>
      <vt:lpstr>Cambria Math</vt:lpstr>
      <vt:lpstr>Wingdings</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 qw</dc:creator>
  <cp:lastModifiedBy>伯尧 丁</cp:lastModifiedBy>
  <cp:revision>341</cp:revision>
  <dcterms:created xsi:type="dcterms:W3CDTF">2022-12-18T01:23:43Z</dcterms:created>
  <dcterms:modified xsi:type="dcterms:W3CDTF">2024-01-30T11:48:57Z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0x010100F746C9E5A542A54A8B513C1ACE44F90B</vt:lpwstr>
  </property>
</Properties>
</file>