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3113" r:id="rId2"/>
    <p:sldId id="3114" r:id="rId3"/>
    <p:sldId id="3132" r:id="rId4"/>
    <p:sldId id="3133" r:id="rId5"/>
    <p:sldId id="3134" r:id="rId6"/>
    <p:sldId id="3135" r:id="rId7"/>
    <p:sldId id="3136" r:id="rId8"/>
    <p:sldId id="3137"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pollo" id="{D0AEADC7-00AF-4A6A-B6EB-2A21998AE73D}">
          <p14:sldIdLst>
            <p14:sldId id="3113"/>
            <p14:sldId id="3114"/>
            <p14:sldId id="3132"/>
            <p14:sldId id="3133"/>
            <p14:sldId id="3134"/>
            <p14:sldId id="3135"/>
            <p14:sldId id="3136"/>
            <p14:sldId id="313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49F"/>
    <a:srgbClr val="66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18" autoAdjust="0"/>
    <p:restoredTop sz="61748" autoAdjust="0"/>
  </p:normalViewPr>
  <p:slideViewPr>
    <p:cSldViewPr snapToGrid="0">
      <p:cViewPr varScale="1">
        <p:scale>
          <a:sx n="71" d="100"/>
          <a:sy n="71" d="100"/>
        </p:scale>
        <p:origin x="1022" y="53"/>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iminxin" userId="b9a05478-9ca2-4ac2-b948-1b493583318e" providerId="ADAL" clId="{353566BD-E313-436A-8B79-40A60F03CAB0}"/>
    <pc:docChg chg="undo custSel addSld delSld modSld sldOrd">
      <pc:chgData name="laiminxin" userId="b9a05478-9ca2-4ac2-b948-1b493583318e" providerId="ADAL" clId="{353566BD-E313-436A-8B79-40A60F03CAB0}" dt="2023-10-31T12:00:48.092" v="929" actId="20577"/>
      <pc:docMkLst>
        <pc:docMk/>
      </pc:docMkLst>
      <pc:sldChg chg="addSp delSp modSp mod modNotesTx">
        <pc:chgData name="laiminxin" userId="b9a05478-9ca2-4ac2-b948-1b493583318e" providerId="ADAL" clId="{353566BD-E313-436A-8B79-40A60F03CAB0}" dt="2023-10-28T04:45:37.355" v="16"/>
        <pc:sldMkLst>
          <pc:docMk/>
          <pc:sldMk cId="3883774457" sldId="406"/>
        </pc:sldMkLst>
        <pc:spChg chg="mod">
          <ac:chgData name="laiminxin" userId="b9a05478-9ca2-4ac2-b948-1b493583318e" providerId="ADAL" clId="{353566BD-E313-436A-8B79-40A60F03CAB0}" dt="2023-10-28T04:44:35.452" v="0"/>
          <ac:spMkLst>
            <pc:docMk/>
            <pc:sldMk cId="3883774457" sldId="406"/>
            <ac:spMk id="3" creationId="{51B558E7-6A52-4601-8F7C-E681BBE7A442}"/>
          </ac:spMkLst>
        </pc:spChg>
        <pc:picChg chg="del">
          <ac:chgData name="laiminxin" userId="b9a05478-9ca2-4ac2-b948-1b493583318e" providerId="ADAL" clId="{353566BD-E313-436A-8B79-40A60F03CAB0}" dt="2023-10-28T04:44:42.785" v="1" actId="478"/>
          <ac:picMkLst>
            <pc:docMk/>
            <pc:sldMk cId="3883774457" sldId="406"/>
            <ac:picMk id="4" creationId="{CC1620A0-380B-4E20-9950-FDFE08DBE36A}"/>
          </ac:picMkLst>
        </pc:picChg>
        <pc:picChg chg="add mod">
          <ac:chgData name="laiminxin" userId="b9a05478-9ca2-4ac2-b948-1b493583318e" providerId="ADAL" clId="{353566BD-E313-436A-8B79-40A60F03CAB0}" dt="2023-10-28T04:44:50.626" v="5" actId="1076"/>
          <ac:picMkLst>
            <pc:docMk/>
            <pc:sldMk cId="3883774457" sldId="406"/>
            <ac:picMk id="6" creationId="{2AE2A87B-BE08-4E09-9E84-4D6B8D99A06E}"/>
          </ac:picMkLst>
        </pc:picChg>
      </pc:sldChg>
      <pc:sldChg chg="del">
        <pc:chgData name="laiminxin" userId="b9a05478-9ca2-4ac2-b948-1b493583318e" providerId="ADAL" clId="{353566BD-E313-436A-8B79-40A60F03CAB0}" dt="2023-10-28T06:56:03.356" v="395" actId="47"/>
        <pc:sldMkLst>
          <pc:docMk/>
          <pc:sldMk cId="2636227809" sldId="409"/>
        </pc:sldMkLst>
      </pc:sldChg>
      <pc:sldChg chg="modSp mod modNotesTx">
        <pc:chgData name="laiminxin" userId="b9a05478-9ca2-4ac2-b948-1b493583318e" providerId="ADAL" clId="{353566BD-E313-436A-8B79-40A60F03CAB0}" dt="2023-10-31T11:31:34.608" v="918"/>
        <pc:sldMkLst>
          <pc:docMk/>
          <pc:sldMk cId="3186711170" sldId="410"/>
        </pc:sldMkLst>
        <pc:spChg chg="mod">
          <ac:chgData name="laiminxin" userId="b9a05478-9ca2-4ac2-b948-1b493583318e" providerId="ADAL" clId="{353566BD-E313-436A-8B79-40A60F03CAB0}" dt="2023-10-28T05:06:58.648" v="290" actId="20577"/>
          <ac:spMkLst>
            <pc:docMk/>
            <pc:sldMk cId="3186711170" sldId="410"/>
            <ac:spMk id="4" creationId="{DD1003A5-DD86-4A68-85D3-8E6B4E708349}"/>
          </ac:spMkLst>
        </pc:spChg>
      </pc:sldChg>
      <pc:sldChg chg="del">
        <pc:chgData name="laiminxin" userId="b9a05478-9ca2-4ac2-b948-1b493583318e" providerId="ADAL" clId="{353566BD-E313-436A-8B79-40A60F03CAB0}" dt="2023-10-28T06:56:03.356" v="395" actId="47"/>
        <pc:sldMkLst>
          <pc:docMk/>
          <pc:sldMk cId="2009960429" sldId="411"/>
        </pc:sldMkLst>
      </pc:sldChg>
      <pc:sldChg chg="del">
        <pc:chgData name="laiminxin" userId="b9a05478-9ca2-4ac2-b948-1b493583318e" providerId="ADAL" clId="{353566BD-E313-436A-8B79-40A60F03CAB0}" dt="2023-10-28T06:56:03.356" v="395" actId="47"/>
        <pc:sldMkLst>
          <pc:docMk/>
          <pc:sldMk cId="2839500979" sldId="417"/>
        </pc:sldMkLst>
      </pc:sldChg>
      <pc:sldChg chg="del">
        <pc:chgData name="laiminxin" userId="b9a05478-9ca2-4ac2-b948-1b493583318e" providerId="ADAL" clId="{353566BD-E313-436A-8B79-40A60F03CAB0}" dt="2023-10-28T06:56:03.356" v="395" actId="47"/>
        <pc:sldMkLst>
          <pc:docMk/>
          <pc:sldMk cId="4239040659" sldId="418"/>
        </pc:sldMkLst>
      </pc:sldChg>
      <pc:sldChg chg="del">
        <pc:chgData name="laiminxin" userId="b9a05478-9ca2-4ac2-b948-1b493583318e" providerId="ADAL" clId="{353566BD-E313-436A-8B79-40A60F03CAB0}" dt="2023-10-28T06:56:03.356" v="395" actId="47"/>
        <pc:sldMkLst>
          <pc:docMk/>
          <pc:sldMk cId="4248664370" sldId="419"/>
        </pc:sldMkLst>
      </pc:sldChg>
      <pc:sldChg chg="del">
        <pc:chgData name="laiminxin" userId="b9a05478-9ca2-4ac2-b948-1b493583318e" providerId="ADAL" clId="{353566BD-E313-436A-8B79-40A60F03CAB0}" dt="2023-10-28T06:56:03.356" v="395" actId="47"/>
        <pc:sldMkLst>
          <pc:docMk/>
          <pc:sldMk cId="158764472" sldId="420"/>
        </pc:sldMkLst>
      </pc:sldChg>
      <pc:sldChg chg="del">
        <pc:chgData name="laiminxin" userId="b9a05478-9ca2-4ac2-b948-1b493583318e" providerId="ADAL" clId="{353566BD-E313-436A-8B79-40A60F03CAB0}" dt="2023-10-28T06:56:03.356" v="395" actId="47"/>
        <pc:sldMkLst>
          <pc:docMk/>
          <pc:sldMk cId="2358274546" sldId="421"/>
        </pc:sldMkLst>
      </pc:sldChg>
      <pc:sldChg chg="del">
        <pc:chgData name="laiminxin" userId="b9a05478-9ca2-4ac2-b948-1b493583318e" providerId="ADAL" clId="{353566BD-E313-436A-8B79-40A60F03CAB0}" dt="2023-10-28T06:56:03.356" v="395" actId="47"/>
        <pc:sldMkLst>
          <pc:docMk/>
          <pc:sldMk cId="804607193" sldId="422"/>
        </pc:sldMkLst>
      </pc:sldChg>
      <pc:sldChg chg="del">
        <pc:chgData name="laiminxin" userId="b9a05478-9ca2-4ac2-b948-1b493583318e" providerId="ADAL" clId="{353566BD-E313-436A-8B79-40A60F03CAB0}" dt="2023-10-28T06:56:03.356" v="395" actId="47"/>
        <pc:sldMkLst>
          <pc:docMk/>
          <pc:sldMk cId="3890022398" sldId="423"/>
        </pc:sldMkLst>
      </pc:sldChg>
      <pc:sldChg chg="del">
        <pc:chgData name="laiminxin" userId="b9a05478-9ca2-4ac2-b948-1b493583318e" providerId="ADAL" clId="{353566BD-E313-436A-8B79-40A60F03CAB0}" dt="2023-10-28T06:56:03.356" v="395" actId="47"/>
        <pc:sldMkLst>
          <pc:docMk/>
          <pc:sldMk cId="208849343" sldId="424"/>
        </pc:sldMkLst>
      </pc:sldChg>
      <pc:sldChg chg="del">
        <pc:chgData name="laiminxin" userId="b9a05478-9ca2-4ac2-b948-1b493583318e" providerId="ADAL" clId="{353566BD-E313-436A-8B79-40A60F03CAB0}" dt="2023-10-28T06:56:03.356" v="395" actId="47"/>
        <pc:sldMkLst>
          <pc:docMk/>
          <pc:sldMk cId="1704476667" sldId="425"/>
        </pc:sldMkLst>
      </pc:sldChg>
      <pc:sldChg chg="del">
        <pc:chgData name="laiminxin" userId="b9a05478-9ca2-4ac2-b948-1b493583318e" providerId="ADAL" clId="{353566BD-E313-436A-8B79-40A60F03CAB0}" dt="2023-10-28T06:56:03.356" v="395" actId="47"/>
        <pc:sldMkLst>
          <pc:docMk/>
          <pc:sldMk cId="3366525498" sldId="426"/>
        </pc:sldMkLst>
      </pc:sldChg>
      <pc:sldChg chg="del">
        <pc:chgData name="laiminxin" userId="b9a05478-9ca2-4ac2-b948-1b493583318e" providerId="ADAL" clId="{353566BD-E313-436A-8B79-40A60F03CAB0}" dt="2023-10-28T06:56:03.356" v="395" actId="47"/>
        <pc:sldMkLst>
          <pc:docMk/>
          <pc:sldMk cId="2941695887" sldId="427"/>
        </pc:sldMkLst>
      </pc:sldChg>
      <pc:sldChg chg="del">
        <pc:chgData name="laiminxin" userId="b9a05478-9ca2-4ac2-b948-1b493583318e" providerId="ADAL" clId="{353566BD-E313-436A-8B79-40A60F03CAB0}" dt="2023-10-28T06:56:03.356" v="395" actId="47"/>
        <pc:sldMkLst>
          <pc:docMk/>
          <pc:sldMk cId="820551302" sldId="428"/>
        </pc:sldMkLst>
      </pc:sldChg>
      <pc:sldChg chg="del">
        <pc:chgData name="laiminxin" userId="b9a05478-9ca2-4ac2-b948-1b493583318e" providerId="ADAL" clId="{353566BD-E313-436A-8B79-40A60F03CAB0}" dt="2023-10-28T06:56:03.356" v="395" actId="47"/>
        <pc:sldMkLst>
          <pc:docMk/>
          <pc:sldMk cId="2787776664" sldId="429"/>
        </pc:sldMkLst>
      </pc:sldChg>
      <pc:sldChg chg="del">
        <pc:chgData name="laiminxin" userId="b9a05478-9ca2-4ac2-b948-1b493583318e" providerId="ADAL" clId="{353566BD-E313-436A-8B79-40A60F03CAB0}" dt="2023-10-28T06:56:03.356" v="395" actId="47"/>
        <pc:sldMkLst>
          <pc:docMk/>
          <pc:sldMk cId="4249049844" sldId="430"/>
        </pc:sldMkLst>
      </pc:sldChg>
      <pc:sldChg chg="del">
        <pc:chgData name="laiminxin" userId="b9a05478-9ca2-4ac2-b948-1b493583318e" providerId="ADAL" clId="{353566BD-E313-436A-8B79-40A60F03CAB0}" dt="2023-10-28T06:56:03.356" v="395" actId="47"/>
        <pc:sldMkLst>
          <pc:docMk/>
          <pc:sldMk cId="3304645690" sldId="432"/>
        </pc:sldMkLst>
      </pc:sldChg>
      <pc:sldChg chg="del">
        <pc:chgData name="laiminxin" userId="b9a05478-9ca2-4ac2-b948-1b493583318e" providerId="ADAL" clId="{353566BD-E313-436A-8B79-40A60F03CAB0}" dt="2023-10-28T06:56:03.356" v="395" actId="47"/>
        <pc:sldMkLst>
          <pc:docMk/>
          <pc:sldMk cId="4171776853" sldId="433"/>
        </pc:sldMkLst>
      </pc:sldChg>
      <pc:sldChg chg="del">
        <pc:chgData name="laiminxin" userId="b9a05478-9ca2-4ac2-b948-1b493583318e" providerId="ADAL" clId="{353566BD-E313-436A-8B79-40A60F03CAB0}" dt="2023-10-28T06:56:03.356" v="395" actId="47"/>
        <pc:sldMkLst>
          <pc:docMk/>
          <pc:sldMk cId="2032818555" sldId="434"/>
        </pc:sldMkLst>
      </pc:sldChg>
      <pc:sldChg chg="del">
        <pc:chgData name="laiminxin" userId="b9a05478-9ca2-4ac2-b948-1b493583318e" providerId="ADAL" clId="{353566BD-E313-436A-8B79-40A60F03CAB0}" dt="2023-10-28T06:56:03.356" v="395" actId="47"/>
        <pc:sldMkLst>
          <pc:docMk/>
          <pc:sldMk cId="1187584167" sldId="435"/>
        </pc:sldMkLst>
      </pc:sldChg>
      <pc:sldChg chg="addSp delSp modSp add mod modNotesTx">
        <pc:chgData name="laiminxin" userId="b9a05478-9ca2-4ac2-b948-1b493583318e" providerId="ADAL" clId="{353566BD-E313-436A-8B79-40A60F03CAB0}" dt="2023-10-31T08:43:35.652" v="916" actId="20577"/>
        <pc:sldMkLst>
          <pc:docMk/>
          <pc:sldMk cId="2682990050" sldId="436"/>
        </pc:sldMkLst>
        <pc:spChg chg="mod">
          <ac:chgData name="laiminxin" userId="b9a05478-9ca2-4ac2-b948-1b493583318e" providerId="ADAL" clId="{353566BD-E313-436A-8B79-40A60F03CAB0}" dt="2023-10-28T04:50:40.396" v="62"/>
          <ac:spMkLst>
            <pc:docMk/>
            <pc:sldMk cId="2682990050" sldId="436"/>
            <ac:spMk id="3" creationId="{70C9F434-CCE9-46D2-86C1-0F6A7766E3B3}"/>
          </ac:spMkLst>
        </pc:spChg>
        <pc:spChg chg="mod">
          <ac:chgData name="laiminxin" userId="b9a05478-9ca2-4ac2-b948-1b493583318e" providerId="ADAL" clId="{353566BD-E313-436A-8B79-40A60F03CAB0}" dt="2023-10-28T04:57:31.743" v="177" actId="113"/>
          <ac:spMkLst>
            <pc:docMk/>
            <pc:sldMk cId="2682990050" sldId="436"/>
            <ac:spMk id="4" creationId="{DD1003A5-DD86-4A68-85D3-8E6B4E708349}"/>
          </ac:spMkLst>
        </pc:spChg>
        <pc:spChg chg="add del">
          <ac:chgData name="laiminxin" userId="b9a05478-9ca2-4ac2-b948-1b493583318e" providerId="ADAL" clId="{353566BD-E313-436A-8B79-40A60F03CAB0}" dt="2023-10-28T05:05:47.526" v="269" actId="478"/>
          <ac:spMkLst>
            <pc:docMk/>
            <pc:sldMk cId="2682990050" sldId="436"/>
            <ac:spMk id="5" creationId="{92EEE03F-2991-41FC-AAF0-6CDAAA00CB8C}"/>
          </ac:spMkLst>
        </pc:spChg>
      </pc:sldChg>
      <pc:sldChg chg="delSp modSp add mod modNotesTx">
        <pc:chgData name="laiminxin" userId="b9a05478-9ca2-4ac2-b948-1b493583318e" providerId="ADAL" clId="{353566BD-E313-436A-8B79-40A60F03CAB0}" dt="2023-10-31T11:59:02.478" v="920" actId="6549"/>
        <pc:sldMkLst>
          <pc:docMk/>
          <pc:sldMk cId="1058028646" sldId="437"/>
        </pc:sldMkLst>
        <pc:spChg chg="mod">
          <ac:chgData name="laiminxin" userId="b9a05478-9ca2-4ac2-b948-1b493583318e" providerId="ADAL" clId="{353566BD-E313-436A-8B79-40A60F03CAB0}" dt="2023-10-28T05:00:39.262" v="190"/>
          <ac:spMkLst>
            <pc:docMk/>
            <pc:sldMk cId="1058028646" sldId="437"/>
            <ac:spMk id="3" creationId="{70C9F434-CCE9-46D2-86C1-0F6A7766E3B3}"/>
          </ac:spMkLst>
        </pc:spChg>
        <pc:spChg chg="mod">
          <ac:chgData name="laiminxin" userId="b9a05478-9ca2-4ac2-b948-1b493583318e" providerId="ADAL" clId="{353566BD-E313-436A-8B79-40A60F03CAB0}" dt="2023-10-28T05:05:10.842" v="264"/>
          <ac:spMkLst>
            <pc:docMk/>
            <pc:sldMk cId="1058028646" sldId="437"/>
            <ac:spMk id="4" creationId="{DD1003A5-DD86-4A68-85D3-8E6B4E708349}"/>
          </ac:spMkLst>
        </pc:spChg>
        <pc:spChg chg="del">
          <ac:chgData name="laiminxin" userId="b9a05478-9ca2-4ac2-b948-1b493583318e" providerId="ADAL" clId="{353566BD-E313-436A-8B79-40A60F03CAB0}" dt="2023-10-28T05:00:48.854" v="192" actId="478"/>
          <ac:spMkLst>
            <pc:docMk/>
            <pc:sldMk cId="1058028646" sldId="437"/>
            <ac:spMk id="5" creationId="{92EEE03F-2991-41FC-AAF0-6CDAAA00CB8C}"/>
          </ac:spMkLst>
        </pc:spChg>
      </pc:sldChg>
      <pc:sldChg chg="addSp modSp add mod modNotesTx">
        <pc:chgData name="laiminxin" userId="b9a05478-9ca2-4ac2-b948-1b493583318e" providerId="ADAL" clId="{353566BD-E313-436A-8B79-40A60F03CAB0}" dt="2023-10-28T06:53:33.373" v="394" actId="20577"/>
        <pc:sldMkLst>
          <pc:docMk/>
          <pc:sldMk cId="3165085650" sldId="438"/>
        </pc:sldMkLst>
        <pc:spChg chg="mod">
          <ac:chgData name="laiminxin" userId="b9a05478-9ca2-4ac2-b948-1b493583318e" providerId="ADAL" clId="{353566BD-E313-436A-8B79-40A60F03CAB0}" dt="2023-10-28T06:50:32.734" v="316"/>
          <ac:spMkLst>
            <pc:docMk/>
            <pc:sldMk cId="3165085650" sldId="438"/>
            <ac:spMk id="4" creationId="{DD1003A5-DD86-4A68-85D3-8E6B4E708349}"/>
          </ac:spMkLst>
        </pc:spChg>
        <pc:picChg chg="add mod">
          <ac:chgData name="laiminxin" userId="b9a05478-9ca2-4ac2-b948-1b493583318e" providerId="ADAL" clId="{353566BD-E313-436A-8B79-40A60F03CAB0}" dt="2023-10-28T06:50:35.327" v="317" actId="1076"/>
          <ac:picMkLst>
            <pc:docMk/>
            <pc:sldMk cId="3165085650" sldId="438"/>
            <ac:picMk id="1026" creationId="{485918EA-5967-4BEF-849A-D2360B1229E3}"/>
          </ac:picMkLst>
        </pc:picChg>
      </pc:sldChg>
      <pc:sldChg chg="addSp delSp modSp add mod modNotesTx">
        <pc:chgData name="laiminxin" userId="b9a05478-9ca2-4ac2-b948-1b493583318e" providerId="ADAL" clId="{353566BD-E313-436A-8B79-40A60F03CAB0}" dt="2023-10-31T12:00:21.601" v="927" actId="20577"/>
        <pc:sldMkLst>
          <pc:docMk/>
          <pc:sldMk cId="3142076940" sldId="439"/>
        </pc:sldMkLst>
        <pc:spChg chg="mod">
          <ac:chgData name="laiminxin" userId="b9a05478-9ca2-4ac2-b948-1b493583318e" providerId="ADAL" clId="{353566BD-E313-436A-8B79-40A60F03CAB0}" dt="2023-10-31T03:08:39.741" v="660"/>
          <ac:spMkLst>
            <pc:docMk/>
            <pc:sldMk cId="3142076940" sldId="439"/>
            <ac:spMk id="4" creationId="{DD1003A5-DD86-4A68-85D3-8E6B4E708349}"/>
          </ac:spMkLst>
        </pc:spChg>
        <pc:picChg chg="add del mod">
          <ac:chgData name="laiminxin" userId="b9a05478-9ca2-4ac2-b948-1b493583318e" providerId="ADAL" clId="{353566BD-E313-436A-8B79-40A60F03CAB0}" dt="2023-10-31T02:41:21.083" v="436" actId="478"/>
          <ac:picMkLst>
            <pc:docMk/>
            <pc:sldMk cId="3142076940" sldId="439"/>
            <ac:picMk id="5" creationId="{2C2EE1F0-5E5E-4BBE-A993-E1E789D75A02}"/>
          </ac:picMkLst>
        </pc:picChg>
        <pc:picChg chg="add mod">
          <ac:chgData name="laiminxin" userId="b9a05478-9ca2-4ac2-b948-1b493583318e" providerId="ADAL" clId="{353566BD-E313-436A-8B79-40A60F03CAB0}" dt="2023-10-31T02:49:10.611" v="588" actId="1076"/>
          <ac:picMkLst>
            <pc:docMk/>
            <pc:sldMk cId="3142076940" sldId="439"/>
            <ac:picMk id="7" creationId="{82597E28-A6C0-42A2-911F-4DAE9BC661B9}"/>
          </ac:picMkLst>
        </pc:picChg>
        <pc:picChg chg="add del">
          <ac:chgData name="laiminxin" userId="b9a05478-9ca2-4ac2-b948-1b493583318e" providerId="ADAL" clId="{353566BD-E313-436A-8B79-40A60F03CAB0}" dt="2023-10-31T02:38:46.412" v="412" actId="478"/>
          <ac:picMkLst>
            <pc:docMk/>
            <pc:sldMk cId="3142076940" sldId="439"/>
            <ac:picMk id="1026" creationId="{485918EA-5967-4BEF-849A-D2360B1229E3}"/>
          </ac:picMkLst>
        </pc:picChg>
      </pc:sldChg>
      <pc:sldChg chg="addSp delSp modSp add mod modNotesTx">
        <pc:chgData name="laiminxin" userId="b9a05478-9ca2-4ac2-b948-1b493583318e" providerId="ADAL" clId="{353566BD-E313-436A-8B79-40A60F03CAB0}" dt="2023-10-31T12:00:48.092" v="929" actId="20577"/>
        <pc:sldMkLst>
          <pc:docMk/>
          <pc:sldMk cId="2884228301" sldId="440"/>
        </pc:sldMkLst>
        <pc:spChg chg="mod">
          <ac:chgData name="laiminxin" userId="b9a05478-9ca2-4ac2-b948-1b493583318e" providerId="ADAL" clId="{353566BD-E313-436A-8B79-40A60F03CAB0}" dt="2023-10-31T03:07:11.773" v="595"/>
          <ac:spMkLst>
            <pc:docMk/>
            <pc:sldMk cId="2884228301" sldId="440"/>
            <ac:spMk id="3" creationId="{70C9F434-CCE9-46D2-86C1-0F6A7766E3B3}"/>
          </ac:spMkLst>
        </pc:spChg>
        <pc:spChg chg="mod">
          <ac:chgData name="laiminxin" userId="b9a05478-9ca2-4ac2-b948-1b493583318e" providerId="ADAL" clId="{353566BD-E313-436A-8B79-40A60F03CAB0}" dt="2023-10-31T07:32:55.797" v="789"/>
          <ac:spMkLst>
            <pc:docMk/>
            <pc:sldMk cId="2884228301" sldId="440"/>
            <ac:spMk id="4" creationId="{DD1003A5-DD86-4A68-85D3-8E6B4E708349}"/>
          </ac:spMkLst>
        </pc:spChg>
        <pc:picChg chg="add del mod">
          <ac:chgData name="laiminxin" userId="b9a05478-9ca2-4ac2-b948-1b493583318e" providerId="ADAL" clId="{353566BD-E313-436A-8B79-40A60F03CAB0}" dt="2023-10-31T03:15:51.810" v="722" actId="1076"/>
          <ac:picMkLst>
            <pc:docMk/>
            <pc:sldMk cId="2884228301" sldId="440"/>
            <ac:picMk id="7" creationId="{82597E28-A6C0-42A2-911F-4DAE9BC661B9}"/>
          </ac:picMkLst>
        </pc:picChg>
      </pc:sldChg>
      <pc:sldChg chg="addSp delSp modSp add mod modNotesTx">
        <pc:chgData name="laiminxin" userId="b9a05478-9ca2-4ac2-b948-1b493583318e" providerId="ADAL" clId="{353566BD-E313-436A-8B79-40A60F03CAB0}" dt="2023-10-31T03:19:40.764" v="730"/>
        <pc:sldMkLst>
          <pc:docMk/>
          <pc:sldMk cId="3926710635" sldId="441"/>
        </pc:sldMkLst>
        <pc:spChg chg="mod">
          <ac:chgData name="laiminxin" userId="b9a05478-9ca2-4ac2-b948-1b493583318e" providerId="ADAL" clId="{353566BD-E313-436A-8B79-40A60F03CAB0}" dt="2023-10-31T03:16:15.591" v="726" actId="6549"/>
          <ac:spMkLst>
            <pc:docMk/>
            <pc:sldMk cId="3926710635" sldId="441"/>
            <ac:spMk id="4" creationId="{DD1003A5-DD86-4A68-85D3-8E6B4E708349}"/>
          </ac:spMkLst>
        </pc:spChg>
        <pc:picChg chg="del">
          <ac:chgData name="laiminxin" userId="b9a05478-9ca2-4ac2-b948-1b493583318e" providerId="ADAL" clId="{353566BD-E313-436A-8B79-40A60F03CAB0}" dt="2023-10-31T03:16:07.776" v="724" actId="478"/>
          <ac:picMkLst>
            <pc:docMk/>
            <pc:sldMk cId="3926710635" sldId="441"/>
            <ac:picMk id="7" creationId="{82597E28-A6C0-42A2-911F-4DAE9BC661B9}"/>
          </ac:picMkLst>
        </pc:picChg>
        <pc:picChg chg="add mod">
          <ac:chgData name="laiminxin" userId="b9a05478-9ca2-4ac2-b948-1b493583318e" providerId="ADAL" clId="{353566BD-E313-436A-8B79-40A60F03CAB0}" dt="2023-10-31T03:16:19.137" v="728" actId="1076"/>
          <ac:picMkLst>
            <pc:docMk/>
            <pc:sldMk cId="3926710635" sldId="441"/>
            <ac:picMk id="1026" creationId="{8C0768E2-AFC6-42E0-8EDA-28F1890E2A7F}"/>
          </ac:picMkLst>
        </pc:picChg>
      </pc:sldChg>
      <pc:sldChg chg="addSp delSp modSp add mod modNotesTx">
        <pc:chgData name="laiminxin" userId="b9a05478-9ca2-4ac2-b948-1b493583318e" providerId="ADAL" clId="{353566BD-E313-436A-8B79-40A60F03CAB0}" dt="2023-10-31T08:33:14.886" v="914" actId="1076"/>
        <pc:sldMkLst>
          <pc:docMk/>
          <pc:sldMk cId="2783901138" sldId="442"/>
        </pc:sldMkLst>
        <pc:spChg chg="mod">
          <ac:chgData name="laiminxin" userId="b9a05478-9ca2-4ac2-b948-1b493583318e" providerId="ADAL" clId="{353566BD-E313-436A-8B79-40A60F03CAB0}" dt="2023-10-31T07:38:16.335" v="804"/>
          <ac:spMkLst>
            <pc:docMk/>
            <pc:sldMk cId="2783901138" sldId="442"/>
            <ac:spMk id="3" creationId="{70C9F434-CCE9-46D2-86C1-0F6A7766E3B3}"/>
          </ac:spMkLst>
        </pc:spChg>
        <pc:spChg chg="mod">
          <ac:chgData name="laiminxin" userId="b9a05478-9ca2-4ac2-b948-1b493583318e" providerId="ADAL" clId="{353566BD-E313-436A-8B79-40A60F03CAB0}" dt="2023-10-31T08:33:09.668" v="910"/>
          <ac:spMkLst>
            <pc:docMk/>
            <pc:sldMk cId="2783901138" sldId="442"/>
            <ac:spMk id="4" creationId="{DD1003A5-DD86-4A68-85D3-8E6B4E708349}"/>
          </ac:spMkLst>
        </pc:spChg>
        <pc:picChg chg="add mod">
          <ac:chgData name="laiminxin" userId="b9a05478-9ca2-4ac2-b948-1b493583318e" providerId="ADAL" clId="{353566BD-E313-436A-8B79-40A60F03CAB0}" dt="2023-10-31T08:33:14.886" v="914" actId="1076"/>
          <ac:picMkLst>
            <pc:docMk/>
            <pc:sldMk cId="2783901138" sldId="442"/>
            <ac:picMk id="5" creationId="{B35CA713-28D7-4172-9891-715767D69A22}"/>
          </ac:picMkLst>
        </pc:picChg>
        <pc:picChg chg="del">
          <ac:chgData name="laiminxin" userId="b9a05478-9ca2-4ac2-b948-1b493583318e" providerId="ADAL" clId="{353566BD-E313-436A-8B79-40A60F03CAB0}" dt="2023-10-31T07:38:08.880" v="801" actId="478"/>
          <ac:picMkLst>
            <pc:docMk/>
            <pc:sldMk cId="2783901138" sldId="442"/>
            <ac:picMk id="1026" creationId="{8C0768E2-AFC6-42E0-8EDA-28F1890E2A7F}"/>
          </ac:picMkLst>
        </pc:picChg>
      </pc:sldChg>
      <pc:sldChg chg="addSp delSp modSp add mod ord modNotesTx">
        <pc:chgData name="laiminxin" userId="b9a05478-9ca2-4ac2-b948-1b493583318e" providerId="ADAL" clId="{353566BD-E313-436A-8B79-40A60F03CAB0}" dt="2023-10-31T08:33:00.996" v="909"/>
        <pc:sldMkLst>
          <pc:docMk/>
          <pc:sldMk cId="612546075" sldId="443"/>
        </pc:sldMkLst>
        <pc:spChg chg="mod">
          <ac:chgData name="laiminxin" userId="b9a05478-9ca2-4ac2-b948-1b493583318e" providerId="ADAL" clId="{353566BD-E313-436A-8B79-40A60F03CAB0}" dt="2023-10-31T08:32:59.490" v="907"/>
          <ac:spMkLst>
            <pc:docMk/>
            <pc:sldMk cId="612546075" sldId="443"/>
            <ac:spMk id="4" creationId="{DD1003A5-DD86-4A68-85D3-8E6B4E708349}"/>
          </ac:spMkLst>
        </pc:spChg>
        <pc:picChg chg="del">
          <ac:chgData name="laiminxin" userId="b9a05478-9ca2-4ac2-b948-1b493583318e" providerId="ADAL" clId="{353566BD-E313-436A-8B79-40A60F03CAB0}" dt="2023-10-31T08:21:04.080" v="877" actId="478"/>
          <ac:picMkLst>
            <pc:docMk/>
            <pc:sldMk cId="612546075" sldId="443"/>
            <ac:picMk id="5" creationId="{B35CA713-28D7-4172-9891-715767D69A22}"/>
          </ac:picMkLst>
        </pc:picChg>
        <pc:picChg chg="add mod">
          <ac:chgData name="laiminxin" userId="b9a05478-9ca2-4ac2-b948-1b493583318e" providerId="ADAL" clId="{353566BD-E313-436A-8B79-40A60F03CAB0}" dt="2023-10-31T08:21:18.294" v="881" actId="1076"/>
          <ac:picMkLst>
            <pc:docMk/>
            <pc:sldMk cId="612546075" sldId="443"/>
            <ac:picMk id="6" creationId="{7F93EC8B-6C01-4AF3-89CD-C422FA500AC1}"/>
          </ac:picMkLst>
        </pc:picChg>
      </pc:sldChg>
      <pc:sldChg chg="delSp modSp add del mod ord">
        <pc:chgData name="laiminxin" userId="b9a05478-9ca2-4ac2-b948-1b493583318e" providerId="ADAL" clId="{353566BD-E313-436A-8B79-40A60F03CAB0}" dt="2023-10-31T08:42:28.987" v="915" actId="47"/>
        <pc:sldMkLst>
          <pc:docMk/>
          <pc:sldMk cId="2395045928" sldId="444"/>
        </pc:sldMkLst>
        <pc:spChg chg="mod">
          <ac:chgData name="laiminxin" userId="b9a05478-9ca2-4ac2-b948-1b493583318e" providerId="ADAL" clId="{353566BD-E313-436A-8B79-40A60F03CAB0}" dt="2023-10-31T08:32:51.371" v="906"/>
          <ac:spMkLst>
            <pc:docMk/>
            <pc:sldMk cId="2395045928" sldId="444"/>
            <ac:spMk id="4" creationId="{DD1003A5-DD86-4A68-85D3-8E6B4E708349}"/>
          </ac:spMkLst>
        </pc:spChg>
        <pc:picChg chg="del">
          <ac:chgData name="laiminxin" userId="b9a05478-9ca2-4ac2-b948-1b493583318e" providerId="ADAL" clId="{353566BD-E313-436A-8B79-40A60F03CAB0}" dt="2023-10-31T08:25:30.900" v="902" actId="478"/>
          <ac:picMkLst>
            <pc:docMk/>
            <pc:sldMk cId="2395045928" sldId="444"/>
            <ac:picMk id="6" creationId="{7F93EC8B-6C01-4AF3-89CD-C422FA500AC1}"/>
          </ac:picMkLst>
        </pc:picChg>
      </pc:sldChg>
    </pc:docChg>
  </pc:docChgLst>
  <pc:docChgLst>
    <pc:chgData name="laiminxin" userId="b9a05478-9ca2-4ac2-b948-1b493583318e" providerId="ADAL" clId="{B703AC1B-CD0E-47E2-A0E2-23D5026FD9AD}"/>
    <pc:docChg chg="custSel addSld delSld modSld">
      <pc:chgData name="laiminxin" userId="b9a05478-9ca2-4ac2-b948-1b493583318e" providerId="ADAL" clId="{B703AC1B-CD0E-47E2-A0E2-23D5026FD9AD}" dt="2024-05-07T11:30:16.187" v="669" actId="478"/>
      <pc:docMkLst>
        <pc:docMk/>
      </pc:docMkLst>
      <pc:sldChg chg="addSp delSp modSp mod modNotesTx">
        <pc:chgData name="laiminxin" userId="b9a05478-9ca2-4ac2-b948-1b493583318e" providerId="ADAL" clId="{B703AC1B-CD0E-47E2-A0E2-23D5026FD9AD}" dt="2024-05-07T11:30:16.187" v="669" actId="478"/>
        <pc:sldMkLst>
          <pc:docMk/>
          <pc:sldMk cId="3883774457" sldId="406"/>
        </pc:sldMkLst>
        <pc:spChg chg="mod">
          <ac:chgData name="laiminxin" userId="b9a05478-9ca2-4ac2-b948-1b493583318e" providerId="ADAL" clId="{B703AC1B-CD0E-47E2-A0E2-23D5026FD9AD}" dt="2024-05-06T03:23:19.344" v="0"/>
          <ac:spMkLst>
            <pc:docMk/>
            <pc:sldMk cId="3883774457" sldId="406"/>
            <ac:spMk id="3" creationId="{51B558E7-6A52-4601-8F7C-E681BBE7A442}"/>
          </ac:spMkLst>
        </pc:spChg>
        <pc:picChg chg="add mod">
          <ac:chgData name="laiminxin" userId="b9a05478-9ca2-4ac2-b948-1b493583318e" providerId="ADAL" clId="{B703AC1B-CD0E-47E2-A0E2-23D5026FD9AD}" dt="2024-05-06T03:24:56.639" v="5" actId="1076"/>
          <ac:picMkLst>
            <pc:docMk/>
            <pc:sldMk cId="3883774457" sldId="406"/>
            <ac:picMk id="4" creationId="{2A17A616-0876-4165-95DB-8F1607ED0219}"/>
          </ac:picMkLst>
        </pc:picChg>
        <pc:picChg chg="del">
          <ac:chgData name="laiminxin" userId="b9a05478-9ca2-4ac2-b948-1b493583318e" providerId="ADAL" clId="{B703AC1B-CD0E-47E2-A0E2-23D5026FD9AD}" dt="2024-05-06T03:23:22.016" v="1" actId="478"/>
          <ac:picMkLst>
            <pc:docMk/>
            <pc:sldMk cId="3883774457" sldId="406"/>
            <ac:picMk id="6" creationId="{2AE2A87B-BE08-4E09-9E84-4D6B8D99A06E}"/>
          </ac:picMkLst>
        </pc:picChg>
        <pc:inkChg chg="add del">
          <ac:chgData name="laiminxin" userId="b9a05478-9ca2-4ac2-b948-1b493583318e" providerId="ADAL" clId="{B703AC1B-CD0E-47E2-A0E2-23D5026FD9AD}" dt="2024-05-07T11:30:16.187" v="669" actId="478"/>
          <ac:inkMkLst>
            <pc:docMk/>
            <pc:sldMk cId="3883774457" sldId="406"/>
            <ac:inkMk id="2" creationId="{C6AF692A-98F9-4AA7-9D05-6DF7EDFB93AE}"/>
          </ac:inkMkLst>
        </pc:inkChg>
      </pc:sldChg>
      <pc:sldChg chg="addSp modSp mod modNotesTx">
        <pc:chgData name="laiminxin" userId="b9a05478-9ca2-4ac2-b948-1b493583318e" providerId="ADAL" clId="{B703AC1B-CD0E-47E2-A0E2-23D5026FD9AD}" dt="2024-05-07T11:04:42.817" v="657"/>
        <pc:sldMkLst>
          <pc:docMk/>
          <pc:sldMk cId="3186711170" sldId="410"/>
        </pc:sldMkLst>
        <pc:spChg chg="mod">
          <ac:chgData name="laiminxin" userId="b9a05478-9ca2-4ac2-b948-1b493583318e" providerId="ADAL" clId="{B703AC1B-CD0E-47E2-A0E2-23D5026FD9AD}" dt="2024-05-07T11:04:42.817" v="657"/>
          <ac:spMkLst>
            <pc:docMk/>
            <pc:sldMk cId="3186711170" sldId="410"/>
            <ac:spMk id="4" creationId="{DD1003A5-DD86-4A68-85D3-8E6B4E708349}"/>
          </ac:spMkLst>
        </pc:spChg>
        <pc:picChg chg="add mod">
          <ac:chgData name="laiminxin" userId="b9a05478-9ca2-4ac2-b948-1b493583318e" providerId="ADAL" clId="{B703AC1B-CD0E-47E2-A0E2-23D5026FD9AD}" dt="2024-05-07T11:04:33.018" v="652" actId="1076"/>
          <ac:picMkLst>
            <pc:docMk/>
            <pc:sldMk cId="3186711170" sldId="410"/>
            <ac:picMk id="1026" creationId="{EDA8B184-BB5C-4422-AD0F-247591E1F4A5}"/>
          </ac:picMkLst>
        </pc:picChg>
      </pc:sldChg>
      <pc:sldChg chg="modSp mod modNotesTx">
        <pc:chgData name="laiminxin" userId="b9a05478-9ca2-4ac2-b948-1b493583318e" providerId="ADAL" clId="{B703AC1B-CD0E-47E2-A0E2-23D5026FD9AD}" dt="2024-05-07T11:05:15.490" v="658" actId="20577"/>
        <pc:sldMkLst>
          <pc:docMk/>
          <pc:sldMk cId="2682990050" sldId="436"/>
        </pc:sldMkLst>
        <pc:spChg chg="mod">
          <ac:chgData name="laiminxin" userId="b9a05478-9ca2-4ac2-b948-1b493583318e" providerId="ADAL" clId="{B703AC1B-CD0E-47E2-A0E2-23D5026FD9AD}" dt="2024-05-06T08:22:11.025" v="141"/>
          <ac:spMkLst>
            <pc:docMk/>
            <pc:sldMk cId="2682990050" sldId="436"/>
            <ac:spMk id="3" creationId="{70C9F434-CCE9-46D2-86C1-0F6A7766E3B3}"/>
          </ac:spMkLst>
        </pc:spChg>
        <pc:spChg chg="mod">
          <ac:chgData name="laiminxin" userId="b9a05478-9ca2-4ac2-b948-1b493583318e" providerId="ADAL" clId="{B703AC1B-CD0E-47E2-A0E2-23D5026FD9AD}" dt="2024-05-06T08:55:13.195" v="391"/>
          <ac:spMkLst>
            <pc:docMk/>
            <pc:sldMk cId="2682990050" sldId="436"/>
            <ac:spMk id="4" creationId="{DD1003A5-DD86-4A68-85D3-8E6B4E708349}"/>
          </ac:spMkLst>
        </pc:spChg>
      </pc:sldChg>
      <pc:sldChg chg="addSp modSp mod modNotesTx">
        <pc:chgData name="laiminxin" userId="b9a05478-9ca2-4ac2-b948-1b493583318e" providerId="ADAL" clId="{B703AC1B-CD0E-47E2-A0E2-23D5026FD9AD}" dt="2024-05-07T11:06:11.468" v="659" actId="20577"/>
        <pc:sldMkLst>
          <pc:docMk/>
          <pc:sldMk cId="1058028646" sldId="437"/>
        </pc:sldMkLst>
        <pc:spChg chg="add mod">
          <ac:chgData name="laiminxin" userId="b9a05478-9ca2-4ac2-b948-1b493583318e" providerId="ADAL" clId="{B703AC1B-CD0E-47E2-A0E2-23D5026FD9AD}" dt="2024-05-06T08:57:53.945" v="417" actId="1076"/>
          <ac:spMkLst>
            <pc:docMk/>
            <pc:sldMk cId="1058028646" sldId="437"/>
            <ac:spMk id="2" creationId="{AFA19E4B-4FEE-4D37-9F15-FD3A1916CB09}"/>
          </ac:spMkLst>
        </pc:spChg>
        <pc:spChg chg="mod">
          <ac:chgData name="laiminxin" userId="b9a05478-9ca2-4ac2-b948-1b493583318e" providerId="ADAL" clId="{B703AC1B-CD0E-47E2-A0E2-23D5026FD9AD}" dt="2024-05-06T08:47:56.086" v="271" actId="403"/>
          <ac:spMkLst>
            <pc:docMk/>
            <pc:sldMk cId="1058028646" sldId="437"/>
            <ac:spMk id="3" creationId="{70C9F434-CCE9-46D2-86C1-0F6A7766E3B3}"/>
          </ac:spMkLst>
        </pc:spChg>
        <pc:spChg chg="mod">
          <ac:chgData name="laiminxin" userId="b9a05478-9ca2-4ac2-b948-1b493583318e" providerId="ADAL" clId="{B703AC1B-CD0E-47E2-A0E2-23D5026FD9AD}" dt="2024-05-06T08:57:44.030" v="416" actId="20577"/>
          <ac:spMkLst>
            <pc:docMk/>
            <pc:sldMk cId="1058028646" sldId="437"/>
            <ac:spMk id="4" creationId="{DD1003A5-DD86-4A68-85D3-8E6B4E708349}"/>
          </ac:spMkLst>
        </pc:spChg>
        <pc:spChg chg="add mod">
          <ac:chgData name="laiminxin" userId="b9a05478-9ca2-4ac2-b948-1b493583318e" providerId="ADAL" clId="{B703AC1B-CD0E-47E2-A0E2-23D5026FD9AD}" dt="2024-05-06T08:57:31.041" v="411" actId="1076"/>
          <ac:spMkLst>
            <pc:docMk/>
            <pc:sldMk cId="1058028646" sldId="437"/>
            <ac:spMk id="5" creationId="{6EBAAD87-BA9E-4D44-982F-993845C08017}"/>
          </ac:spMkLst>
        </pc:spChg>
      </pc:sldChg>
      <pc:sldChg chg="addSp delSp modSp mod modNotesTx">
        <pc:chgData name="laiminxin" userId="b9a05478-9ca2-4ac2-b948-1b493583318e" providerId="ADAL" clId="{B703AC1B-CD0E-47E2-A0E2-23D5026FD9AD}" dt="2024-05-06T12:54:02.368" v="574" actId="20577"/>
        <pc:sldMkLst>
          <pc:docMk/>
          <pc:sldMk cId="3165085650" sldId="438"/>
        </pc:sldMkLst>
        <pc:spChg chg="mod">
          <ac:chgData name="laiminxin" userId="b9a05478-9ca2-4ac2-b948-1b493583318e" providerId="ADAL" clId="{B703AC1B-CD0E-47E2-A0E2-23D5026FD9AD}" dt="2024-05-06T08:58:59.072" v="432"/>
          <ac:spMkLst>
            <pc:docMk/>
            <pc:sldMk cId="3165085650" sldId="438"/>
            <ac:spMk id="3" creationId="{70C9F434-CCE9-46D2-86C1-0F6A7766E3B3}"/>
          </ac:spMkLst>
        </pc:spChg>
        <pc:spChg chg="mod">
          <ac:chgData name="laiminxin" userId="b9a05478-9ca2-4ac2-b948-1b493583318e" providerId="ADAL" clId="{B703AC1B-CD0E-47E2-A0E2-23D5026FD9AD}" dt="2024-05-06T08:59:21.990" v="435"/>
          <ac:spMkLst>
            <pc:docMk/>
            <pc:sldMk cId="3165085650" sldId="438"/>
            <ac:spMk id="4" creationId="{DD1003A5-DD86-4A68-85D3-8E6B4E708349}"/>
          </ac:spMkLst>
        </pc:spChg>
        <pc:picChg chg="del">
          <ac:chgData name="laiminxin" userId="b9a05478-9ca2-4ac2-b948-1b493583318e" providerId="ADAL" clId="{B703AC1B-CD0E-47E2-A0E2-23D5026FD9AD}" dt="2024-05-06T08:58:43.050" v="423" actId="478"/>
          <ac:picMkLst>
            <pc:docMk/>
            <pc:sldMk cId="3165085650" sldId="438"/>
            <ac:picMk id="1026" creationId="{485918EA-5967-4BEF-849A-D2360B1229E3}"/>
          </ac:picMkLst>
        </pc:picChg>
        <pc:picChg chg="add mod">
          <ac:chgData name="laiminxin" userId="b9a05478-9ca2-4ac2-b948-1b493583318e" providerId="ADAL" clId="{B703AC1B-CD0E-47E2-A0E2-23D5026FD9AD}" dt="2024-05-06T12:27:51.767" v="560" actId="1076"/>
          <ac:picMkLst>
            <pc:docMk/>
            <pc:sldMk cId="3165085650" sldId="438"/>
            <ac:picMk id="2050" creationId="{BCD9C9DD-54B9-4D09-945A-A2D9AF37CB66}"/>
          </ac:picMkLst>
        </pc:picChg>
      </pc:sldChg>
      <pc:sldChg chg="del">
        <pc:chgData name="laiminxin" userId="b9a05478-9ca2-4ac2-b948-1b493583318e" providerId="ADAL" clId="{B703AC1B-CD0E-47E2-A0E2-23D5026FD9AD}" dt="2024-05-06T13:33:03.508" v="576" actId="47"/>
        <pc:sldMkLst>
          <pc:docMk/>
          <pc:sldMk cId="3142076940" sldId="439"/>
        </pc:sldMkLst>
      </pc:sldChg>
      <pc:sldChg chg="del">
        <pc:chgData name="laiminxin" userId="b9a05478-9ca2-4ac2-b948-1b493583318e" providerId="ADAL" clId="{B703AC1B-CD0E-47E2-A0E2-23D5026FD9AD}" dt="2024-05-06T13:33:04.582" v="577" actId="47"/>
        <pc:sldMkLst>
          <pc:docMk/>
          <pc:sldMk cId="2884228301" sldId="440"/>
        </pc:sldMkLst>
      </pc:sldChg>
      <pc:sldChg chg="del">
        <pc:chgData name="laiminxin" userId="b9a05478-9ca2-4ac2-b948-1b493583318e" providerId="ADAL" clId="{B703AC1B-CD0E-47E2-A0E2-23D5026FD9AD}" dt="2024-05-06T13:32:58.872" v="575" actId="47"/>
        <pc:sldMkLst>
          <pc:docMk/>
          <pc:sldMk cId="3926710635" sldId="441"/>
        </pc:sldMkLst>
      </pc:sldChg>
      <pc:sldChg chg="addSp delSp modSp mod modNotesTx">
        <pc:chgData name="laiminxin" userId="b9a05478-9ca2-4ac2-b948-1b493583318e" providerId="ADAL" clId="{B703AC1B-CD0E-47E2-A0E2-23D5026FD9AD}" dt="2024-05-06T13:34:09.836" v="619"/>
        <pc:sldMkLst>
          <pc:docMk/>
          <pc:sldMk cId="2783901138" sldId="442"/>
        </pc:sldMkLst>
        <pc:spChg chg="mod">
          <ac:chgData name="laiminxin" userId="b9a05478-9ca2-4ac2-b948-1b493583318e" providerId="ADAL" clId="{B703AC1B-CD0E-47E2-A0E2-23D5026FD9AD}" dt="2024-05-06T13:33:32.182" v="614"/>
          <ac:spMkLst>
            <pc:docMk/>
            <pc:sldMk cId="2783901138" sldId="442"/>
            <ac:spMk id="4" creationId="{DD1003A5-DD86-4A68-85D3-8E6B4E708349}"/>
          </ac:spMkLst>
        </pc:spChg>
        <pc:picChg chg="del">
          <ac:chgData name="laiminxin" userId="b9a05478-9ca2-4ac2-b948-1b493583318e" providerId="ADAL" clId="{B703AC1B-CD0E-47E2-A0E2-23D5026FD9AD}" dt="2024-05-06T13:33:33.574" v="615" actId="478"/>
          <ac:picMkLst>
            <pc:docMk/>
            <pc:sldMk cId="2783901138" sldId="442"/>
            <ac:picMk id="5" creationId="{B35CA713-28D7-4172-9891-715767D69A22}"/>
          </ac:picMkLst>
        </pc:picChg>
        <pc:picChg chg="add mod">
          <ac:chgData name="laiminxin" userId="b9a05478-9ca2-4ac2-b948-1b493583318e" providerId="ADAL" clId="{B703AC1B-CD0E-47E2-A0E2-23D5026FD9AD}" dt="2024-05-06T13:33:39.115" v="618" actId="1076"/>
          <ac:picMkLst>
            <pc:docMk/>
            <pc:sldMk cId="2783901138" sldId="442"/>
            <ac:picMk id="3074" creationId="{11E1F357-AB80-48FB-8C4C-433E6FB53F7B}"/>
          </ac:picMkLst>
        </pc:picChg>
      </pc:sldChg>
      <pc:sldChg chg="addSp delSp modSp mod modNotesTx">
        <pc:chgData name="laiminxin" userId="b9a05478-9ca2-4ac2-b948-1b493583318e" providerId="ADAL" clId="{B703AC1B-CD0E-47E2-A0E2-23D5026FD9AD}" dt="2024-05-06T13:34:42.429" v="632"/>
        <pc:sldMkLst>
          <pc:docMk/>
          <pc:sldMk cId="612546075" sldId="443"/>
        </pc:sldMkLst>
        <pc:spChg chg="mod">
          <ac:chgData name="laiminxin" userId="b9a05478-9ca2-4ac2-b948-1b493583318e" providerId="ADAL" clId="{B703AC1B-CD0E-47E2-A0E2-23D5026FD9AD}" dt="2024-05-06T13:34:28.163" v="630" actId="14100"/>
          <ac:spMkLst>
            <pc:docMk/>
            <pc:sldMk cId="612546075" sldId="443"/>
            <ac:spMk id="4" creationId="{DD1003A5-DD86-4A68-85D3-8E6B4E708349}"/>
          </ac:spMkLst>
        </pc:spChg>
        <pc:picChg chg="del">
          <ac:chgData name="laiminxin" userId="b9a05478-9ca2-4ac2-b948-1b493583318e" providerId="ADAL" clId="{B703AC1B-CD0E-47E2-A0E2-23D5026FD9AD}" dt="2024-05-06T13:34:12.408" v="620" actId="478"/>
          <ac:picMkLst>
            <pc:docMk/>
            <pc:sldMk cId="612546075" sldId="443"/>
            <ac:picMk id="6" creationId="{7F93EC8B-6C01-4AF3-89CD-C422FA500AC1}"/>
          </ac:picMkLst>
        </pc:picChg>
        <pc:picChg chg="add mod">
          <ac:chgData name="laiminxin" userId="b9a05478-9ca2-4ac2-b948-1b493583318e" providerId="ADAL" clId="{B703AC1B-CD0E-47E2-A0E2-23D5026FD9AD}" dt="2024-05-06T13:34:30.848" v="631" actId="1076"/>
          <ac:picMkLst>
            <pc:docMk/>
            <pc:sldMk cId="612546075" sldId="443"/>
            <ac:picMk id="4098" creationId="{FD25248C-4D1E-4DA7-9295-19097794F976}"/>
          </ac:picMkLst>
        </pc:picChg>
      </pc:sldChg>
      <pc:sldChg chg="addSp modSp add mod modNotesTx">
        <pc:chgData name="laiminxin" userId="b9a05478-9ca2-4ac2-b948-1b493583318e" providerId="ADAL" clId="{B703AC1B-CD0E-47E2-A0E2-23D5026FD9AD}" dt="2024-05-07T11:07:36.896" v="667" actId="20577"/>
        <pc:sldMkLst>
          <pc:docMk/>
          <pc:sldMk cId="698409456" sldId="444"/>
        </pc:sldMkLst>
        <pc:spChg chg="mod">
          <ac:chgData name="laiminxin" userId="b9a05478-9ca2-4ac2-b948-1b493583318e" providerId="ADAL" clId="{B703AC1B-CD0E-47E2-A0E2-23D5026FD9AD}" dt="2024-05-06T12:10:05.207" v="557"/>
          <ac:spMkLst>
            <pc:docMk/>
            <pc:sldMk cId="698409456" sldId="444"/>
            <ac:spMk id="4" creationId="{DD1003A5-DD86-4A68-85D3-8E6B4E708349}"/>
          </ac:spMkLst>
        </pc:spChg>
        <pc:picChg chg="add mod">
          <ac:chgData name="laiminxin" userId="b9a05478-9ca2-4ac2-b948-1b493583318e" providerId="ADAL" clId="{B703AC1B-CD0E-47E2-A0E2-23D5026FD9AD}" dt="2024-05-06T12:07:02.486" v="529" actId="1076"/>
          <ac:picMkLst>
            <pc:docMk/>
            <pc:sldMk cId="698409456" sldId="444"/>
            <ac:picMk id="5" creationId="{AD345315-72C3-4527-B2CD-F1860614FC70}"/>
          </ac:picMkLst>
        </pc:picChg>
        <pc:picChg chg="add mod">
          <ac:chgData name="laiminxin" userId="b9a05478-9ca2-4ac2-b948-1b493583318e" providerId="ADAL" clId="{B703AC1B-CD0E-47E2-A0E2-23D5026FD9AD}" dt="2024-05-06T12:06:14" v="516" actId="1076"/>
          <ac:picMkLst>
            <pc:docMk/>
            <pc:sldMk cId="698409456" sldId="444"/>
            <ac:picMk id="7" creationId="{B9FDF3EE-0A29-460A-A521-01F3D622DEC7}"/>
          </ac:picMkLst>
        </pc:picChg>
      </pc:sldChg>
    </pc:docChg>
  </pc:docChgLst>
  <pc:docChgLst>
    <pc:chgData name="laiminxin" userId="b9a05478-9ca2-4ac2-b948-1b493583318e" providerId="ADAL" clId="{C7F97122-1F8B-4C71-BE18-A48AF23BFCC8}"/>
    <pc:docChg chg="undo custSel addSld delSld modSld sldOrd">
      <pc:chgData name="laiminxin" userId="b9a05478-9ca2-4ac2-b948-1b493583318e" providerId="ADAL" clId="{C7F97122-1F8B-4C71-BE18-A48AF23BFCC8}" dt="2025-03-02T10:48:18.793" v="1349" actId="2696"/>
      <pc:docMkLst>
        <pc:docMk/>
      </pc:docMkLst>
      <pc:sldChg chg="delSp modSp mod modNotesTx">
        <pc:chgData name="laiminxin" userId="b9a05478-9ca2-4ac2-b948-1b493583318e" providerId="ADAL" clId="{C7F97122-1F8B-4C71-BE18-A48AF23BFCC8}" dt="2025-02-23T03:43:18.658" v="3"/>
        <pc:sldMkLst>
          <pc:docMk/>
          <pc:sldMk cId="3883774457" sldId="406"/>
        </pc:sldMkLst>
        <pc:spChg chg="mod">
          <ac:chgData name="laiminxin" userId="b9a05478-9ca2-4ac2-b948-1b493583318e" providerId="ADAL" clId="{C7F97122-1F8B-4C71-BE18-A48AF23BFCC8}" dt="2025-02-23T03:43:18.658" v="3"/>
          <ac:spMkLst>
            <pc:docMk/>
            <pc:sldMk cId="3883774457" sldId="406"/>
            <ac:spMk id="3" creationId="{51B558E7-6A52-4601-8F7C-E681BBE7A442}"/>
          </ac:spMkLst>
        </pc:spChg>
        <pc:picChg chg="del">
          <ac:chgData name="laiminxin" userId="b9a05478-9ca2-4ac2-b948-1b493583318e" providerId="ADAL" clId="{C7F97122-1F8B-4C71-BE18-A48AF23BFCC8}" dt="2025-02-23T03:43:02.261" v="0" actId="478"/>
          <ac:picMkLst>
            <pc:docMk/>
            <pc:sldMk cId="3883774457" sldId="406"/>
            <ac:picMk id="6" creationId="{3EA824B3-2A02-4AA3-B5BB-9BAF4AE7AE11}"/>
          </ac:picMkLst>
        </pc:picChg>
      </pc:sldChg>
      <pc:sldChg chg="del">
        <pc:chgData name="laiminxin" userId="b9a05478-9ca2-4ac2-b948-1b493583318e" providerId="ADAL" clId="{C7F97122-1F8B-4C71-BE18-A48AF23BFCC8}" dt="2025-02-23T05:08:37.912" v="673" actId="2696"/>
        <pc:sldMkLst>
          <pc:docMk/>
          <pc:sldMk cId="424650157" sldId="445"/>
        </pc:sldMkLst>
      </pc:sldChg>
      <pc:sldChg chg="addSp delSp modSp mod modNotesTx">
        <pc:chgData name="laiminxin" userId="b9a05478-9ca2-4ac2-b948-1b493583318e" providerId="ADAL" clId="{C7F97122-1F8B-4C71-BE18-A48AF23BFCC8}" dt="2025-02-23T04:05:10.574" v="227"/>
        <pc:sldMkLst>
          <pc:docMk/>
          <pc:sldMk cId="2670017459" sldId="446"/>
        </pc:sldMkLst>
        <pc:spChg chg="mod">
          <ac:chgData name="laiminxin" userId="b9a05478-9ca2-4ac2-b948-1b493583318e" providerId="ADAL" clId="{C7F97122-1F8B-4C71-BE18-A48AF23BFCC8}" dt="2025-02-23T04:05:10.574" v="227"/>
          <ac:spMkLst>
            <pc:docMk/>
            <pc:sldMk cId="2670017459" sldId="446"/>
            <ac:spMk id="3" creationId="{70C9F434-CCE9-46D2-86C1-0F6A7766E3B3}"/>
          </ac:spMkLst>
        </pc:spChg>
        <pc:spChg chg="mod">
          <ac:chgData name="laiminxin" userId="b9a05478-9ca2-4ac2-b948-1b493583318e" providerId="ADAL" clId="{C7F97122-1F8B-4C71-BE18-A48AF23BFCC8}" dt="2025-02-23T04:03:28.467" v="218" actId="20577"/>
          <ac:spMkLst>
            <pc:docMk/>
            <pc:sldMk cId="2670017459" sldId="446"/>
            <ac:spMk id="5" creationId="{A18F9C92-2F55-4DE6-A13E-384B4CA0D299}"/>
          </ac:spMkLst>
        </pc:spChg>
        <pc:picChg chg="add mod">
          <ac:chgData name="laiminxin" userId="b9a05478-9ca2-4ac2-b948-1b493583318e" providerId="ADAL" clId="{C7F97122-1F8B-4C71-BE18-A48AF23BFCC8}" dt="2025-02-23T03:49:30.059" v="58" actId="1035"/>
          <ac:picMkLst>
            <pc:docMk/>
            <pc:sldMk cId="2670017459" sldId="446"/>
            <ac:picMk id="2" creationId="{9089B6C1-2E92-45B1-ABCA-EDCE30861598}"/>
          </ac:picMkLst>
        </pc:picChg>
        <pc:picChg chg="del">
          <ac:chgData name="laiminxin" userId="b9a05478-9ca2-4ac2-b948-1b493583318e" providerId="ADAL" clId="{C7F97122-1F8B-4C71-BE18-A48AF23BFCC8}" dt="2025-02-23T03:43:43.355" v="6" actId="478"/>
          <ac:picMkLst>
            <pc:docMk/>
            <pc:sldMk cId="2670017459" sldId="446"/>
            <ac:picMk id="4" creationId="{8F264918-815E-4C37-8BD5-E4CAF497F5BF}"/>
          </ac:picMkLst>
        </pc:picChg>
        <pc:picChg chg="add mod">
          <ac:chgData name="laiminxin" userId="b9a05478-9ca2-4ac2-b948-1b493583318e" providerId="ADAL" clId="{C7F97122-1F8B-4C71-BE18-A48AF23BFCC8}" dt="2025-02-23T03:49:30.059" v="58" actId="1035"/>
          <ac:picMkLst>
            <pc:docMk/>
            <pc:sldMk cId="2670017459" sldId="446"/>
            <ac:picMk id="6" creationId="{36278CF6-8384-411F-B0FF-C30B15FFB26E}"/>
          </ac:picMkLst>
        </pc:picChg>
        <pc:picChg chg="add mod">
          <ac:chgData name="laiminxin" userId="b9a05478-9ca2-4ac2-b948-1b493583318e" providerId="ADAL" clId="{C7F97122-1F8B-4C71-BE18-A48AF23BFCC8}" dt="2025-02-23T03:49:30.059" v="58" actId="1035"/>
          <ac:picMkLst>
            <pc:docMk/>
            <pc:sldMk cId="2670017459" sldId="446"/>
            <ac:picMk id="7" creationId="{DCAD1FCC-4506-4ADE-A17E-272076A5065D}"/>
          </ac:picMkLst>
        </pc:picChg>
      </pc:sldChg>
      <pc:sldChg chg="addSp delSp modSp mod modNotesTx">
        <pc:chgData name="laiminxin" userId="b9a05478-9ca2-4ac2-b948-1b493583318e" providerId="ADAL" clId="{C7F97122-1F8B-4C71-BE18-A48AF23BFCC8}" dt="2025-02-23T05:00:01.336" v="588" actId="1076"/>
        <pc:sldMkLst>
          <pc:docMk/>
          <pc:sldMk cId="889817620" sldId="447"/>
        </pc:sldMkLst>
        <pc:spChg chg="mod">
          <ac:chgData name="laiminxin" userId="b9a05478-9ca2-4ac2-b948-1b493583318e" providerId="ADAL" clId="{C7F97122-1F8B-4C71-BE18-A48AF23BFCC8}" dt="2025-02-23T04:59:21.731" v="573"/>
          <ac:spMkLst>
            <pc:docMk/>
            <pc:sldMk cId="889817620" sldId="447"/>
            <ac:spMk id="3" creationId="{70C9F434-CCE9-46D2-86C1-0F6A7766E3B3}"/>
          </ac:spMkLst>
        </pc:spChg>
        <pc:spChg chg="mod">
          <ac:chgData name="laiminxin" userId="b9a05478-9ca2-4ac2-b948-1b493583318e" providerId="ADAL" clId="{C7F97122-1F8B-4C71-BE18-A48AF23BFCC8}" dt="2025-02-23T04:59:35.400" v="580"/>
          <ac:spMkLst>
            <pc:docMk/>
            <pc:sldMk cId="889817620" sldId="447"/>
            <ac:spMk id="5" creationId="{A18F9C92-2F55-4DE6-A13E-384B4CA0D299}"/>
          </ac:spMkLst>
        </pc:spChg>
        <pc:picChg chg="add mod">
          <ac:chgData name="laiminxin" userId="b9a05478-9ca2-4ac2-b948-1b493583318e" providerId="ADAL" clId="{C7F97122-1F8B-4C71-BE18-A48AF23BFCC8}" dt="2025-02-23T04:59:48.382" v="584" actId="1076"/>
          <ac:picMkLst>
            <pc:docMk/>
            <pc:sldMk cId="889817620" sldId="447"/>
            <ac:picMk id="2" creationId="{367D6386-0E07-4D78-B91A-7DC3AC0C0F8A}"/>
          </ac:picMkLst>
        </pc:picChg>
        <pc:picChg chg="add mod">
          <ac:chgData name="laiminxin" userId="b9a05478-9ca2-4ac2-b948-1b493583318e" providerId="ADAL" clId="{C7F97122-1F8B-4C71-BE18-A48AF23BFCC8}" dt="2025-02-23T05:00:01.336" v="588" actId="1076"/>
          <ac:picMkLst>
            <pc:docMk/>
            <pc:sldMk cId="889817620" sldId="447"/>
            <ac:picMk id="4" creationId="{77CEE78C-CCE5-4145-961E-81FD71AEEABB}"/>
          </ac:picMkLst>
        </pc:picChg>
        <pc:picChg chg="del">
          <ac:chgData name="laiminxin" userId="b9a05478-9ca2-4ac2-b948-1b493583318e" providerId="ADAL" clId="{C7F97122-1F8B-4C71-BE18-A48AF23BFCC8}" dt="2025-02-23T04:59:23.569" v="574" actId="478"/>
          <ac:picMkLst>
            <pc:docMk/>
            <pc:sldMk cId="889817620" sldId="447"/>
            <ac:picMk id="6" creationId="{E49E6A75-6B17-4DED-9353-096E5056E2D2}"/>
          </ac:picMkLst>
        </pc:picChg>
      </pc:sldChg>
      <pc:sldChg chg="addSp delSp modSp mod modNotesTx">
        <pc:chgData name="laiminxin" userId="b9a05478-9ca2-4ac2-b948-1b493583318e" providerId="ADAL" clId="{C7F97122-1F8B-4C71-BE18-A48AF23BFCC8}" dt="2025-03-02T09:23:01.985" v="1346" actId="20577"/>
        <pc:sldMkLst>
          <pc:docMk/>
          <pc:sldMk cId="2948984125" sldId="448"/>
        </pc:sldMkLst>
        <pc:spChg chg="mod">
          <ac:chgData name="laiminxin" userId="b9a05478-9ca2-4ac2-b948-1b493583318e" providerId="ADAL" clId="{C7F97122-1F8B-4C71-BE18-A48AF23BFCC8}" dt="2025-02-23T05:08:16.490" v="669"/>
          <ac:spMkLst>
            <pc:docMk/>
            <pc:sldMk cId="2948984125" sldId="448"/>
            <ac:spMk id="3" creationId="{70C9F434-CCE9-46D2-86C1-0F6A7766E3B3}"/>
          </ac:spMkLst>
        </pc:spChg>
        <pc:spChg chg="mod">
          <ac:chgData name="laiminxin" userId="b9a05478-9ca2-4ac2-b948-1b493583318e" providerId="ADAL" clId="{C7F97122-1F8B-4C71-BE18-A48AF23BFCC8}" dt="2025-02-23T05:28:56.180" v="704"/>
          <ac:spMkLst>
            <pc:docMk/>
            <pc:sldMk cId="2948984125" sldId="448"/>
            <ac:spMk id="5" creationId="{A18F9C92-2F55-4DE6-A13E-384B4CA0D299}"/>
          </ac:spMkLst>
        </pc:spChg>
        <pc:picChg chg="del">
          <ac:chgData name="laiminxin" userId="b9a05478-9ca2-4ac2-b948-1b493583318e" providerId="ADAL" clId="{C7F97122-1F8B-4C71-BE18-A48AF23BFCC8}" dt="2025-02-23T05:08:17.854" v="670" actId="478"/>
          <ac:picMkLst>
            <pc:docMk/>
            <pc:sldMk cId="2948984125" sldId="448"/>
            <ac:picMk id="4" creationId="{1511177A-5296-4632-AC53-28947531B10D}"/>
          </ac:picMkLst>
        </pc:picChg>
        <pc:picChg chg="add del">
          <ac:chgData name="laiminxin" userId="b9a05478-9ca2-4ac2-b948-1b493583318e" providerId="ADAL" clId="{C7F97122-1F8B-4C71-BE18-A48AF23BFCC8}" dt="2025-02-23T05:38:35.845" v="708" actId="478"/>
          <ac:picMkLst>
            <pc:docMk/>
            <pc:sldMk cId="2948984125" sldId="448"/>
            <ac:picMk id="2050" creationId="{68DAA2B4-D07A-4C50-8C7C-14C22AC6FBA5}"/>
          </ac:picMkLst>
        </pc:picChg>
        <pc:picChg chg="add mod">
          <ac:chgData name="laiminxin" userId="b9a05478-9ca2-4ac2-b948-1b493583318e" providerId="ADAL" clId="{C7F97122-1F8B-4C71-BE18-A48AF23BFCC8}" dt="2025-02-23T05:39:37.850" v="716" actId="1076"/>
          <ac:picMkLst>
            <pc:docMk/>
            <pc:sldMk cId="2948984125" sldId="448"/>
            <ac:picMk id="2052" creationId="{E9F5FCA5-5BA1-49F1-AA69-3DA3CE898EBE}"/>
          </ac:picMkLst>
        </pc:picChg>
      </pc:sldChg>
      <pc:sldChg chg="del">
        <pc:chgData name="laiminxin" userId="b9a05478-9ca2-4ac2-b948-1b493583318e" providerId="ADAL" clId="{C7F97122-1F8B-4C71-BE18-A48AF23BFCC8}" dt="2025-02-23T05:08:37.912" v="673" actId="2696"/>
        <pc:sldMkLst>
          <pc:docMk/>
          <pc:sldMk cId="2820189378" sldId="449"/>
        </pc:sldMkLst>
      </pc:sldChg>
      <pc:sldChg chg="del">
        <pc:chgData name="laiminxin" userId="b9a05478-9ca2-4ac2-b948-1b493583318e" providerId="ADAL" clId="{C7F97122-1F8B-4C71-BE18-A48AF23BFCC8}" dt="2025-02-23T05:08:37.912" v="673" actId="2696"/>
        <pc:sldMkLst>
          <pc:docMk/>
          <pc:sldMk cId="840687497" sldId="450"/>
        </pc:sldMkLst>
      </pc:sldChg>
      <pc:sldChg chg="del">
        <pc:chgData name="laiminxin" userId="b9a05478-9ca2-4ac2-b948-1b493583318e" providerId="ADAL" clId="{C7F97122-1F8B-4C71-BE18-A48AF23BFCC8}" dt="2025-02-23T05:08:37.912" v="673" actId="2696"/>
        <pc:sldMkLst>
          <pc:docMk/>
          <pc:sldMk cId="1193553224" sldId="451"/>
        </pc:sldMkLst>
      </pc:sldChg>
      <pc:sldChg chg="del">
        <pc:chgData name="laiminxin" userId="b9a05478-9ca2-4ac2-b948-1b493583318e" providerId="ADAL" clId="{C7F97122-1F8B-4C71-BE18-A48AF23BFCC8}" dt="2025-02-23T05:08:37.912" v="673" actId="2696"/>
        <pc:sldMkLst>
          <pc:docMk/>
          <pc:sldMk cId="1146233052" sldId="452"/>
        </pc:sldMkLst>
      </pc:sldChg>
      <pc:sldChg chg="del">
        <pc:chgData name="laiminxin" userId="b9a05478-9ca2-4ac2-b948-1b493583318e" providerId="ADAL" clId="{C7F97122-1F8B-4C71-BE18-A48AF23BFCC8}" dt="2025-02-23T05:08:37.912" v="673" actId="2696"/>
        <pc:sldMkLst>
          <pc:docMk/>
          <pc:sldMk cId="3405538420" sldId="453"/>
        </pc:sldMkLst>
      </pc:sldChg>
      <pc:sldChg chg="del">
        <pc:chgData name="laiminxin" userId="b9a05478-9ca2-4ac2-b948-1b493583318e" providerId="ADAL" clId="{C7F97122-1F8B-4C71-BE18-A48AF23BFCC8}" dt="2025-02-23T05:08:37.912" v="673" actId="2696"/>
        <pc:sldMkLst>
          <pc:docMk/>
          <pc:sldMk cId="3345414035" sldId="454"/>
        </pc:sldMkLst>
      </pc:sldChg>
      <pc:sldChg chg="del">
        <pc:chgData name="laiminxin" userId="b9a05478-9ca2-4ac2-b948-1b493583318e" providerId="ADAL" clId="{C7F97122-1F8B-4C71-BE18-A48AF23BFCC8}" dt="2025-02-23T05:08:37.912" v="673" actId="2696"/>
        <pc:sldMkLst>
          <pc:docMk/>
          <pc:sldMk cId="2896953960" sldId="455"/>
        </pc:sldMkLst>
      </pc:sldChg>
      <pc:sldChg chg="del">
        <pc:chgData name="laiminxin" userId="b9a05478-9ca2-4ac2-b948-1b493583318e" providerId="ADAL" clId="{C7F97122-1F8B-4C71-BE18-A48AF23BFCC8}" dt="2025-02-23T05:08:37.912" v="673" actId="2696"/>
        <pc:sldMkLst>
          <pc:docMk/>
          <pc:sldMk cId="3756305986" sldId="456"/>
        </pc:sldMkLst>
      </pc:sldChg>
      <pc:sldChg chg="del">
        <pc:chgData name="laiminxin" userId="b9a05478-9ca2-4ac2-b948-1b493583318e" providerId="ADAL" clId="{C7F97122-1F8B-4C71-BE18-A48AF23BFCC8}" dt="2025-02-23T05:08:37.912" v="673" actId="2696"/>
        <pc:sldMkLst>
          <pc:docMk/>
          <pc:sldMk cId="1443655138" sldId="457"/>
        </pc:sldMkLst>
      </pc:sldChg>
      <pc:sldChg chg="del">
        <pc:chgData name="laiminxin" userId="b9a05478-9ca2-4ac2-b948-1b493583318e" providerId="ADAL" clId="{C7F97122-1F8B-4C71-BE18-A48AF23BFCC8}" dt="2025-02-23T05:08:37.912" v="673" actId="2696"/>
        <pc:sldMkLst>
          <pc:docMk/>
          <pc:sldMk cId="2340157103" sldId="458"/>
        </pc:sldMkLst>
      </pc:sldChg>
      <pc:sldChg chg="del">
        <pc:chgData name="laiminxin" userId="b9a05478-9ca2-4ac2-b948-1b493583318e" providerId="ADAL" clId="{C7F97122-1F8B-4C71-BE18-A48AF23BFCC8}" dt="2025-02-23T05:08:37.912" v="673" actId="2696"/>
        <pc:sldMkLst>
          <pc:docMk/>
          <pc:sldMk cId="819704394" sldId="459"/>
        </pc:sldMkLst>
      </pc:sldChg>
      <pc:sldChg chg="del">
        <pc:chgData name="laiminxin" userId="b9a05478-9ca2-4ac2-b948-1b493583318e" providerId="ADAL" clId="{C7F97122-1F8B-4C71-BE18-A48AF23BFCC8}" dt="2025-02-23T05:08:37.912" v="673" actId="2696"/>
        <pc:sldMkLst>
          <pc:docMk/>
          <pc:sldMk cId="860659468" sldId="460"/>
        </pc:sldMkLst>
      </pc:sldChg>
      <pc:sldChg chg="del">
        <pc:chgData name="laiminxin" userId="b9a05478-9ca2-4ac2-b948-1b493583318e" providerId="ADAL" clId="{C7F97122-1F8B-4C71-BE18-A48AF23BFCC8}" dt="2025-02-23T05:08:37.912" v="673" actId="2696"/>
        <pc:sldMkLst>
          <pc:docMk/>
          <pc:sldMk cId="2108499951" sldId="461"/>
        </pc:sldMkLst>
      </pc:sldChg>
      <pc:sldChg chg="del">
        <pc:chgData name="laiminxin" userId="b9a05478-9ca2-4ac2-b948-1b493583318e" providerId="ADAL" clId="{C7F97122-1F8B-4C71-BE18-A48AF23BFCC8}" dt="2025-02-23T05:08:37.912" v="673" actId="2696"/>
        <pc:sldMkLst>
          <pc:docMk/>
          <pc:sldMk cId="1390152923" sldId="462"/>
        </pc:sldMkLst>
      </pc:sldChg>
      <pc:sldChg chg="del">
        <pc:chgData name="laiminxin" userId="b9a05478-9ca2-4ac2-b948-1b493583318e" providerId="ADAL" clId="{C7F97122-1F8B-4C71-BE18-A48AF23BFCC8}" dt="2025-02-23T05:08:37.912" v="673" actId="2696"/>
        <pc:sldMkLst>
          <pc:docMk/>
          <pc:sldMk cId="3920851527" sldId="463"/>
        </pc:sldMkLst>
      </pc:sldChg>
      <pc:sldChg chg="addSp delSp modSp add mod modNotesTx">
        <pc:chgData name="laiminxin" userId="b9a05478-9ca2-4ac2-b948-1b493583318e" providerId="ADAL" clId="{C7F97122-1F8B-4C71-BE18-A48AF23BFCC8}" dt="2025-03-02T03:34:41.277" v="889" actId="20577"/>
        <pc:sldMkLst>
          <pc:docMk/>
          <pc:sldMk cId="2698015466" sldId="464"/>
        </pc:sldMkLst>
        <pc:spChg chg="mod">
          <ac:chgData name="laiminxin" userId="b9a05478-9ca2-4ac2-b948-1b493583318e" providerId="ADAL" clId="{C7F97122-1F8B-4C71-BE18-A48AF23BFCC8}" dt="2025-02-23T04:05:14.300" v="229"/>
          <ac:spMkLst>
            <pc:docMk/>
            <pc:sldMk cId="2698015466" sldId="464"/>
            <ac:spMk id="3" creationId="{70C9F434-CCE9-46D2-86C1-0F6A7766E3B3}"/>
          </ac:spMkLst>
        </pc:spChg>
        <pc:spChg chg="mod">
          <ac:chgData name="laiminxin" userId="b9a05478-9ca2-4ac2-b948-1b493583318e" providerId="ADAL" clId="{C7F97122-1F8B-4C71-BE18-A48AF23BFCC8}" dt="2025-03-02T03:33:19.325" v="856" actId="15"/>
          <ac:spMkLst>
            <pc:docMk/>
            <pc:sldMk cId="2698015466" sldId="464"/>
            <ac:spMk id="5" creationId="{A18F9C92-2F55-4DE6-A13E-384B4CA0D299}"/>
          </ac:spMkLst>
        </pc:spChg>
        <pc:spChg chg="add del mod">
          <ac:chgData name="laiminxin" userId="b9a05478-9ca2-4ac2-b948-1b493583318e" providerId="ADAL" clId="{C7F97122-1F8B-4C71-BE18-A48AF23BFCC8}" dt="2025-02-23T03:52:41.967" v="129"/>
          <ac:spMkLst>
            <pc:docMk/>
            <pc:sldMk cId="2698015466" sldId="464"/>
            <ac:spMk id="8" creationId="{20042617-68EC-4883-B06F-C004D038E206}"/>
          </ac:spMkLst>
        </pc:spChg>
        <pc:picChg chg="add mod">
          <ac:chgData name="laiminxin" userId="b9a05478-9ca2-4ac2-b948-1b493583318e" providerId="ADAL" clId="{C7F97122-1F8B-4C71-BE18-A48AF23BFCC8}" dt="2025-03-02T03:33:22.335" v="858" actId="1076"/>
          <ac:picMkLst>
            <pc:docMk/>
            <pc:sldMk cId="2698015466" sldId="464"/>
            <ac:picMk id="2" creationId="{891165AD-A2C3-4680-B0B8-2213E91717C9}"/>
          </ac:picMkLst>
        </pc:picChg>
        <pc:picChg chg="del">
          <ac:chgData name="laiminxin" userId="b9a05478-9ca2-4ac2-b948-1b493583318e" providerId="ADAL" clId="{C7F97122-1F8B-4C71-BE18-A48AF23BFCC8}" dt="2025-02-23T03:51:08.682" v="113" actId="478"/>
          <ac:picMkLst>
            <pc:docMk/>
            <pc:sldMk cId="2698015466" sldId="464"/>
            <ac:picMk id="2" creationId="{9089B6C1-2E92-45B1-ABCA-EDCE30861598}"/>
          </ac:picMkLst>
        </pc:picChg>
        <pc:picChg chg="add del mod">
          <ac:chgData name="laiminxin" userId="b9a05478-9ca2-4ac2-b948-1b493583318e" providerId="ADAL" clId="{C7F97122-1F8B-4C71-BE18-A48AF23BFCC8}" dt="2025-03-02T03:32:36.846" v="846" actId="478"/>
          <ac:picMkLst>
            <pc:docMk/>
            <pc:sldMk cId="2698015466" sldId="464"/>
            <ac:picMk id="4" creationId="{3BDFBA4B-8677-4984-9842-3CE96F0A72A6}"/>
          </ac:picMkLst>
        </pc:picChg>
        <pc:picChg chg="del">
          <ac:chgData name="laiminxin" userId="b9a05478-9ca2-4ac2-b948-1b493583318e" providerId="ADAL" clId="{C7F97122-1F8B-4C71-BE18-A48AF23BFCC8}" dt="2025-02-23T03:51:08.239" v="112" actId="478"/>
          <ac:picMkLst>
            <pc:docMk/>
            <pc:sldMk cId="2698015466" sldId="464"/>
            <ac:picMk id="6" creationId="{36278CF6-8384-411F-B0FF-C30B15FFB26E}"/>
          </ac:picMkLst>
        </pc:picChg>
        <pc:picChg chg="del">
          <ac:chgData name="laiminxin" userId="b9a05478-9ca2-4ac2-b948-1b493583318e" providerId="ADAL" clId="{C7F97122-1F8B-4C71-BE18-A48AF23BFCC8}" dt="2025-02-23T03:51:09.097" v="114" actId="478"/>
          <ac:picMkLst>
            <pc:docMk/>
            <pc:sldMk cId="2698015466" sldId="464"/>
            <ac:picMk id="7" creationId="{DCAD1FCC-4506-4ADE-A17E-272076A5065D}"/>
          </ac:picMkLst>
        </pc:picChg>
      </pc:sldChg>
      <pc:sldChg chg="addSp delSp modSp add mod modNotesTx">
        <pc:chgData name="laiminxin" userId="b9a05478-9ca2-4ac2-b948-1b493583318e" providerId="ADAL" clId="{C7F97122-1F8B-4C71-BE18-A48AF23BFCC8}" dt="2025-03-02T03:36:43.193" v="905" actId="20577"/>
        <pc:sldMkLst>
          <pc:docMk/>
          <pc:sldMk cId="2693811936" sldId="465"/>
        </pc:sldMkLst>
        <pc:spChg chg="mod">
          <ac:chgData name="laiminxin" userId="b9a05478-9ca2-4ac2-b948-1b493583318e" providerId="ADAL" clId="{C7F97122-1F8B-4C71-BE18-A48AF23BFCC8}" dt="2025-02-23T04:05:20.286" v="235"/>
          <ac:spMkLst>
            <pc:docMk/>
            <pc:sldMk cId="2693811936" sldId="465"/>
            <ac:spMk id="3" creationId="{70C9F434-CCE9-46D2-86C1-0F6A7766E3B3}"/>
          </ac:spMkLst>
        </pc:spChg>
        <pc:spChg chg="mod">
          <ac:chgData name="laiminxin" userId="b9a05478-9ca2-4ac2-b948-1b493583318e" providerId="ADAL" clId="{C7F97122-1F8B-4C71-BE18-A48AF23BFCC8}" dt="2025-02-23T04:02:27.716" v="199" actId="20577"/>
          <ac:spMkLst>
            <pc:docMk/>
            <pc:sldMk cId="2693811936" sldId="465"/>
            <ac:spMk id="5" creationId="{A18F9C92-2F55-4DE6-A13E-384B4CA0D299}"/>
          </ac:spMkLst>
        </pc:spChg>
        <pc:picChg chg="add del mod">
          <ac:chgData name="laiminxin" userId="b9a05478-9ca2-4ac2-b948-1b493583318e" providerId="ADAL" clId="{C7F97122-1F8B-4C71-BE18-A48AF23BFCC8}" dt="2025-03-02T03:35:21.186" v="890" actId="478"/>
          <ac:picMkLst>
            <pc:docMk/>
            <pc:sldMk cId="2693811936" sldId="465"/>
            <ac:picMk id="2" creationId="{3518B0D0-4718-492D-B3CC-7008243D87B3}"/>
          </ac:picMkLst>
        </pc:picChg>
        <pc:picChg chg="del">
          <ac:chgData name="laiminxin" userId="b9a05478-9ca2-4ac2-b948-1b493583318e" providerId="ADAL" clId="{C7F97122-1F8B-4C71-BE18-A48AF23BFCC8}" dt="2025-02-23T04:01:02.963" v="187" actId="478"/>
          <ac:picMkLst>
            <pc:docMk/>
            <pc:sldMk cId="2693811936" sldId="465"/>
            <ac:picMk id="4" creationId="{3BDFBA4B-8677-4984-9842-3CE96F0A72A6}"/>
          </ac:picMkLst>
        </pc:picChg>
        <pc:picChg chg="add mod">
          <ac:chgData name="laiminxin" userId="b9a05478-9ca2-4ac2-b948-1b493583318e" providerId="ADAL" clId="{C7F97122-1F8B-4C71-BE18-A48AF23BFCC8}" dt="2025-03-02T03:35:25.422" v="893" actId="14100"/>
          <ac:picMkLst>
            <pc:docMk/>
            <pc:sldMk cId="2693811936" sldId="465"/>
            <ac:picMk id="4" creationId="{573D626F-7486-49B5-871D-525E888B9D23}"/>
          </ac:picMkLst>
        </pc:picChg>
      </pc:sldChg>
      <pc:sldChg chg="addSp delSp modSp add mod ord modNotesTx">
        <pc:chgData name="laiminxin" userId="b9a05478-9ca2-4ac2-b948-1b493583318e" providerId="ADAL" clId="{C7F97122-1F8B-4C71-BE18-A48AF23BFCC8}" dt="2025-03-02T10:48:14.451" v="1348"/>
        <pc:sldMkLst>
          <pc:docMk/>
          <pc:sldMk cId="3331786572" sldId="466"/>
        </pc:sldMkLst>
        <pc:spChg chg="mod">
          <ac:chgData name="laiminxin" userId="b9a05478-9ca2-4ac2-b948-1b493583318e" providerId="ADAL" clId="{C7F97122-1F8B-4C71-BE18-A48AF23BFCC8}" dt="2025-02-23T04:05:24.206" v="237"/>
          <ac:spMkLst>
            <pc:docMk/>
            <pc:sldMk cId="3331786572" sldId="466"/>
            <ac:spMk id="3" creationId="{70C9F434-CCE9-46D2-86C1-0F6A7766E3B3}"/>
          </ac:spMkLst>
        </pc:spChg>
        <pc:spChg chg="mod">
          <ac:chgData name="laiminxin" userId="b9a05478-9ca2-4ac2-b948-1b493583318e" providerId="ADAL" clId="{C7F97122-1F8B-4C71-BE18-A48AF23BFCC8}" dt="2025-03-02T03:42:38.349" v="1040"/>
          <ac:spMkLst>
            <pc:docMk/>
            <pc:sldMk cId="3331786572" sldId="466"/>
            <ac:spMk id="5" creationId="{A18F9C92-2F55-4DE6-A13E-384B4CA0D299}"/>
          </ac:spMkLst>
        </pc:spChg>
        <pc:picChg chg="del">
          <ac:chgData name="laiminxin" userId="b9a05478-9ca2-4ac2-b948-1b493583318e" providerId="ADAL" clId="{C7F97122-1F8B-4C71-BE18-A48AF23BFCC8}" dt="2025-02-23T04:05:47.181" v="238" actId="478"/>
          <ac:picMkLst>
            <pc:docMk/>
            <pc:sldMk cId="3331786572" sldId="466"/>
            <ac:picMk id="2" creationId="{3518B0D0-4718-492D-B3CC-7008243D87B3}"/>
          </ac:picMkLst>
        </pc:picChg>
        <pc:picChg chg="add mod">
          <ac:chgData name="laiminxin" userId="b9a05478-9ca2-4ac2-b948-1b493583318e" providerId="ADAL" clId="{C7F97122-1F8B-4C71-BE18-A48AF23BFCC8}" dt="2025-03-02T03:42:24.055" v="1020" actId="1076"/>
          <ac:picMkLst>
            <pc:docMk/>
            <pc:sldMk cId="3331786572" sldId="466"/>
            <ac:picMk id="4" creationId="{6CCC0EB6-2460-466B-965B-1A08F4B08917}"/>
          </ac:picMkLst>
        </pc:picChg>
        <pc:picChg chg="add mod">
          <ac:chgData name="laiminxin" userId="b9a05478-9ca2-4ac2-b948-1b493583318e" providerId="ADAL" clId="{C7F97122-1F8B-4C71-BE18-A48AF23BFCC8}" dt="2025-03-02T03:42:25.429" v="1021" actId="1076"/>
          <ac:picMkLst>
            <pc:docMk/>
            <pc:sldMk cId="3331786572" sldId="466"/>
            <ac:picMk id="6" creationId="{C1750626-D3A0-4935-B7E0-369B169A62D3}"/>
          </ac:picMkLst>
        </pc:picChg>
      </pc:sldChg>
      <pc:sldChg chg="addSp delSp modSp add mod modNotesTx">
        <pc:chgData name="laiminxin" userId="b9a05478-9ca2-4ac2-b948-1b493583318e" providerId="ADAL" clId="{C7F97122-1F8B-4C71-BE18-A48AF23BFCC8}" dt="2025-03-02T03:43:56.963" v="1044"/>
        <pc:sldMkLst>
          <pc:docMk/>
          <pc:sldMk cId="2235289605" sldId="467"/>
        </pc:sldMkLst>
        <pc:spChg chg="mod">
          <ac:chgData name="laiminxin" userId="b9a05478-9ca2-4ac2-b948-1b493583318e" providerId="ADAL" clId="{C7F97122-1F8B-4C71-BE18-A48AF23BFCC8}" dt="2025-03-02T03:37:28.919" v="907"/>
          <ac:spMkLst>
            <pc:docMk/>
            <pc:sldMk cId="2235289605" sldId="467"/>
            <ac:spMk id="5" creationId="{A18F9C92-2F55-4DE6-A13E-384B4CA0D299}"/>
          </ac:spMkLst>
        </pc:spChg>
        <pc:picChg chg="add mod">
          <ac:chgData name="laiminxin" userId="b9a05478-9ca2-4ac2-b948-1b493583318e" providerId="ADAL" clId="{C7F97122-1F8B-4C71-BE18-A48AF23BFCC8}" dt="2025-02-23T04:18:48.871" v="383" actId="1076"/>
          <ac:picMkLst>
            <pc:docMk/>
            <pc:sldMk cId="2235289605" sldId="467"/>
            <ac:picMk id="2" creationId="{2A5D1877-9F93-471D-88ED-CFC2EBED7FDB}"/>
          </ac:picMkLst>
        </pc:picChg>
        <pc:picChg chg="del">
          <ac:chgData name="laiminxin" userId="b9a05478-9ca2-4ac2-b948-1b493583318e" providerId="ADAL" clId="{C7F97122-1F8B-4C71-BE18-A48AF23BFCC8}" dt="2025-02-23T04:11:58.676" v="366" actId="478"/>
          <ac:picMkLst>
            <pc:docMk/>
            <pc:sldMk cId="2235289605" sldId="467"/>
            <ac:picMk id="4" creationId="{6CCC0EB6-2460-466B-965B-1A08F4B08917}"/>
          </ac:picMkLst>
        </pc:picChg>
        <pc:picChg chg="del">
          <ac:chgData name="laiminxin" userId="b9a05478-9ca2-4ac2-b948-1b493583318e" providerId="ADAL" clId="{C7F97122-1F8B-4C71-BE18-A48AF23BFCC8}" dt="2025-02-23T04:11:59.823" v="367" actId="478"/>
          <ac:picMkLst>
            <pc:docMk/>
            <pc:sldMk cId="2235289605" sldId="467"/>
            <ac:picMk id="6" creationId="{C1750626-D3A0-4935-B7E0-369B169A62D3}"/>
          </ac:picMkLst>
        </pc:picChg>
        <pc:picChg chg="add mod">
          <ac:chgData name="laiminxin" userId="b9a05478-9ca2-4ac2-b948-1b493583318e" providerId="ADAL" clId="{C7F97122-1F8B-4C71-BE18-A48AF23BFCC8}" dt="2025-02-23T04:18:52.144" v="384" actId="1076"/>
          <ac:picMkLst>
            <pc:docMk/>
            <pc:sldMk cId="2235289605" sldId="467"/>
            <ac:picMk id="7" creationId="{091E04F5-926F-40B9-A044-CDED233E5E41}"/>
          </ac:picMkLst>
        </pc:picChg>
      </pc:sldChg>
      <pc:sldChg chg="addSp delSp modSp add mod modNotesTx">
        <pc:chgData name="laiminxin" userId="b9a05478-9ca2-4ac2-b948-1b493583318e" providerId="ADAL" clId="{C7F97122-1F8B-4C71-BE18-A48AF23BFCC8}" dt="2025-03-02T03:47:52.521" v="1081"/>
        <pc:sldMkLst>
          <pc:docMk/>
          <pc:sldMk cId="4153535879" sldId="468"/>
        </pc:sldMkLst>
        <pc:spChg chg="mod">
          <ac:chgData name="laiminxin" userId="b9a05478-9ca2-4ac2-b948-1b493583318e" providerId="ADAL" clId="{C7F97122-1F8B-4C71-BE18-A48AF23BFCC8}" dt="2025-02-23T04:19:57.527" v="410"/>
          <ac:spMkLst>
            <pc:docMk/>
            <pc:sldMk cId="4153535879" sldId="468"/>
            <ac:spMk id="3" creationId="{70C9F434-CCE9-46D2-86C1-0F6A7766E3B3}"/>
          </ac:spMkLst>
        </pc:spChg>
        <pc:spChg chg="mod">
          <ac:chgData name="laiminxin" userId="b9a05478-9ca2-4ac2-b948-1b493583318e" providerId="ADAL" clId="{C7F97122-1F8B-4C71-BE18-A48AF23BFCC8}" dt="2025-02-23T04:22:04.280" v="435"/>
          <ac:spMkLst>
            <pc:docMk/>
            <pc:sldMk cId="4153535879" sldId="468"/>
            <ac:spMk id="5" creationId="{A18F9C92-2F55-4DE6-A13E-384B4CA0D299}"/>
          </ac:spMkLst>
        </pc:spChg>
        <pc:picChg chg="del">
          <ac:chgData name="laiminxin" userId="b9a05478-9ca2-4ac2-b948-1b493583318e" providerId="ADAL" clId="{C7F97122-1F8B-4C71-BE18-A48AF23BFCC8}" dt="2025-02-23T04:19:59.012" v="411" actId="478"/>
          <ac:picMkLst>
            <pc:docMk/>
            <pc:sldMk cId="4153535879" sldId="468"/>
            <ac:picMk id="2" creationId="{2A5D1877-9F93-471D-88ED-CFC2EBED7FDB}"/>
          </ac:picMkLst>
        </pc:picChg>
        <pc:picChg chg="add mod">
          <ac:chgData name="laiminxin" userId="b9a05478-9ca2-4ac2-b948-1b493583318e" providerId="ADAL" clId="{C7F97122-1F8B-4C71-BE18-A48AF23BFCC8}" dt="2025-03-02T03:38:31.713" v="912" actId="1076"/>
          <ac:picMkLst>
            <pc:docMk/>
            <pc:sldMk cId="4153535879" sldId="468"/>
            <ac:picMk id="2" creationId="{555EF0BD-12C3-46CB-A1FC-FEE137DA096C}"/>
          </ac:picMkLst>
        </pc:picChg>
        <pc:picChg chg="add del mod">
          <ac:chgData name="laiminxin" userId="b9a05478-9ca2-4ac2-b948-1b493583318e" providerId="ADAL" clId="{C7F97122-1F8B-4C71-BE18-A48AF23BFCC8}" dt="2025-02-23T04:46:44.630" v="472" actId="478"/>
          <ac:picMkLst>
            <pc:docMk/>
            <pc:sldMk cId="4153535879" sldId="468"/>
            <ac:picMk id="4" creationId="{504DB244-CEF6-466A-B7A1-9F3CE7C2C254}"/>
          </ac:picMkLst>
        </pc:picChg>
        <pc:picChg chg="add del mod">
          <ac:chgData name="laiminxin" userId="b9a05478-9ca2-4ac2-b948-1b493583318e" providerId="ADAL" clId="{C7F97122-1F8B-4C71-BE18-A48AF23BFCC8}" dt="2025-03-02T03:37:47.130" v="908" actId="478"/>
          <ac:picMkLst>
            <pc:docMk/>
            <pc:sldMk cId="4153535879" sldId="468"/>
            <ac:picMk id="6" creationId="{0743DBD5-75D3-462C-9F11-ED4ACD3F8BA8}"/>
          </ac:picMkLst>
        </pc:picChg>
        <pc:picChg chg="del">
          <ac:chgData name="laiminxin" userId="b9a05478-9ca2-4ac2-b948-1b493583318e" providerId="ADAL" clId="{C7F97122-1F8B-4C71-BE18-A48AF23BFCC8}" dt="2025-02-23T04:19:59.411" v="412" actId="478"/>
          <ac:picMkLst>
            <pc:docMk/>
            <pc:sldMk cId="4153535879" sldId="468"/>
            <ac:picMk id="7" creationId="{091E04F5-926F-40B9-A044-CDED233E5E41}"/>
          </ac:picMkLst>
        </pc:picChg>
      </pc:sldChg>
      <pc:sldChg chg="addSp delSp modSp add mod modNotesTx">
        <pc:chgData name="laiminxin" userId="b9a05478-9ca2-4ac2-b948-1b493583318e" providerId="ADAL" clId="{C7F97122-1F8B-4C71-BE18-A48AF23BFCC8}" dt="2025-03-02T03:48:38.988" v="1086" actId="15"/>
        <pc:sldMkLst>
          <pc:docMk/>
          <pc:sldMk cId="2320344019" sldId="469"/>
        </pc:sldMkLst>
        <pc:spChg chg="mod">
          <ac:chgData name="laiminxin" userId="b9a05478-9ca2-4ac2-b948-1b493583318e" providerId="ADAL" clId="{C7F97122-1F8B-4C71-BE18-A48AF23BFCC8}" dt="2025-03-02T03:48:38.988" v="1086" actId="15"/>
          <ac:spMkLst>
            <pc:docMk/>
            <pc:sldMk cId="2320344019" sldId="469"/>
            <ac:spMk id="5" creationId="{A18F9C92-2F55-4DE6-A13E-384B4CA0D299}"/>
          </ac:spMkLst>
        </pc:spChg>
        <pc:spChg chg="add del">
          <ac:chgData name="laiminxin" userId="b9a05478-9ca2-4ac2-b948-1b493583318e" providerId="ADAL" clId="{C7F97122-1F8B-4C71-BE18-A48AF23BFCC8}" dt="2025-02-23T04:49:32.168" v="498"/>
          <ac:spMkLst>
            <pc:docMk/>
            <pc:sldMk cId="2320344019" sldId="469"/>
            <ac:spMk id="7" creationId="{140A38E3-8E9D-4B87-8E67-9DEDCF16AEBD}"/>
          </ac:spMkLst>
        </pc:spChg>
        <pc:picChg chg="add mod">
          <ac:chgData name="laiminxin" userId="b9a05478-9ca2-4ac2-b948-1b493583318e" providerId="ADAL" clId="{C7F97122-1F8B-4C71-BE18-A48AF23BFCC8}" dt="2025-03-02T03:45:54.069" v="1054" actId="1076"/>
          <ac:picMkLst>
            <pc:docMk/>
            <pc:sldMk cId="2320344019" sldId="469"/>
            <ac:picMk id="2" creationId="{49A0B148-ABC9-47E8-9E1F-BD1695ABDA24}"/>
          </ac:picMkLst>
        </pc:picChg>
        <pc:picChg chg="del">
          <ac:chgData name="laiminxin" userId="b9a05478-9ca2-4ac2-b948-1b493583318e" providerId="ADAL" clId="{C7F97122-1F8B-4C71-BE18-A48AF23BFCC8}" dt="2025-02-23T04:44:56.294" v="468" actId="478"/>
          <ac:picMkLst>
            <pc:docMk/>
            <pc:sldMk cId="2320344019" sldId="469"/>
            <ac:picMk id="4" creationId="{504DB244-CEF6-466A-B7A1-9F3CE7C2C254}"/>
          </ac:picMkLst>
        </pc:picChg>
        <pc:picChg chg="add del mod">
          <ac:chgData name="laiminxin" userId="b9a05478-9ca2-4ac2-b948-1b493583318e" providerId="ADAL" clId="{C7F97122-1F8B-4C71-BE18-A48AF23BFCC8}" dt="2025-03-02T03:45:56.091" v="1056" actId="478"/>
          <ac:picMkLst>
            <pc:docMk/>
            <pc:sldMk cId="2320344019" sldId="469"/>
            <ac:picMk id="4" creationId="{E2AE1B69-1982-4419-B0D6-F8E52AA00E2D}"/>
          </ac:picMkLst>
        </pc:picChg>
        <pc:picChg chg="add mod">
          <ac:chgData name="laiminxin" userId="b9a05478-9ca2-4ac2-b948-1b493583318e" providerId="ADAL" clId="{C7F97122-1F8B-4C71-BE18-A48AF23BFCC8}" dt="2025-03-02T03:46:08.286" v="1058" actId="1076"/>
          <ac:picMkLst>
            <pc:docMk/>
            <pc:sldMk cId="2320344019" sldId="469"/>
            <ac:picMk id="6" creationId="{D71B97FC-E354-4D3F-80E3-471470DF2396}"/>
          </ac:picMkLst>
        </pc:picChg>
        <pc:cxnChg chg="add mod">
          <ac:chgData name="laiminxin" userId="b9a05478-9ca2-4ac2-b948-1b493583318e" providerId="ADAL" clId="{C7F97122-1F8B-4C71-BE18-A48AF23BFCC8}" dt="2025-03-02T03:46:34.206" v="1062" actId="1076"/>
          <ac:cxnSpMkLst>
            <pc:docMk/>
            <pc:sldMk cId="2320344019" sldId="469"/>
            <ac:cxnSpMk id="8" creationId="{5545A55C-1DDD-4FE9-B964-6B2E7AB178C0}"/>
          </ac:cxnSpMkLst>
        </pc:cxnChg>
      </pc:sldChg>
      <pc:sldChg chg="addSp delSp modSp add mod modNotesTx">
        <pc:chgData name="laiminxin" userId="b9a05478-9ca2-4ac2-b948-1b493583318e" providerId="ADAL" clId="{C7F97122-1F8B-4C71-BE18-A48AF23BFCC8}" dt="2025-03-02T03:52:02.657" v="1108" actId="20577"/>
        <pc:sldMkLst>
          <pc:docMk/>
          <pc:sldMk cId="1951702914" sldId="470"/>
        </pc:sldMkLst>
        <pc:spChg chg="add del">
          <ac:chgData name="laiminxin" userId="b9a05478-9ca2-4ac2-b948-1b493583318e" providerId="ADAL" clId="{C7F97122-1F8B-4C71-BE18-A48AF23BFCC8}" dt="2025-03-02T03:50:27.096" v="1098"/>
          <ac:spMkLst>
            <pc:docMk/>
            <pc:sldMk cId="1951702914" sldId="470"/>
            <ac:spMk id="2" creationId="{0D12A51F-E247-4937-AE3F-C4C37E5CC078}"/>
          </ac:spMkLst>
        </pc:spChg>
        <pc:spChg chg="mod">
          <ac:chgData name="laiminxin" userId="b9a05478-9ca2-4ac2-b948-1b493583318e" providerId="ADAL" clId="{C7F97122-1F8B-4C71-BE18-A48AF23BFCC8}" dt="2025-03-02T03:48:47.698" v="1088"/>
          <ac:spMkLst>
            <pc:docMk/>
            <pc:sldMk cId="1951702914" sldId="470"/>
            <ac:spMk id="5" creationId="{A18F9C92-2F55-4DE6-A13E-384B4CA0D299}"/>
          </ac:spMkLst>
        </pc:spChg>
        <pc:picChg chg="del">
          <ac:chgData name="laiminxin" userId="b9a05478-9ca2-4ac2-b948-1b493583318e" providerId="ADAL" clId="{C7F97122-1F8B-4C71-BE18-A48AF23BFCC8}" dt="2025-02-23T04:49:38.082" v="500" actId="478"/>
          <ac:picMkLst>
            <pc:docMk/>
            <pc:sldMk cId="1951702914" sldId="470"/>
            <ac:picMk id="2" creationId="{49A0B148-ABC9-47E8-9E1F-BD1695ABDA24}"/>
          </ac:picMkLst>
        </pc:picChg>
        <pc:picChg chg="add mod">
          <ac:chgData name="laiminxin" userId="b9a05478-9ca2-4ac2-b948-1b493583318e" providerId="ADAL" clId="{C7F97122-1F8B-4C71-BE18-A48AF23BFCC8}" dt="2025-03-02T03:50:55.813" v="1104" actId="14100"/>
          <ac:picMkLst>
            <pc:docMk/>
            <pc:sldMk cId="1951702914" sldId="470"/>
            <ac:picMk id="4" creationId="{16409102-7354-49B7-BD49-A77F08E5F0B9}"/>
          </ac:picMkLst>
        </pc:picChg>
      </pc:sldChg>
      <pc:sldChg chg="addSp delSp modSp add mod modNotesTx">
        <pc:chgData name="laiminxin" userId="b9a05478-9ca2-4ac2-b948-1b493583318e" providerId="ADAL" clId="{C7F97122-1F8B-4C71-BE18-A48AF23BFCC8}" dt="2025-03-02T03:53:32.978" v="1110" actId="20577"/>
        <pc:sldMkLst>
          <pc:docMk/>
          <pc:sldMk cId="2753058145" sldId="471"/>
        </pc:sldMkLst>
        <pc:spChg chg="mod">
          <ac:chgData name="laiminxin" userId="b9a05478-9ca2-4ac2-b948-1b493583318e" providerId="ADAL" clId="{C7F97122-1F8B-4C71-BE18-A48AF23BFCC8}" dt="2025-03-02T03:48:53.460" v="1093" actId="20577"/>
          <ac:spMkLst>
            <pc:docMk/>
            <pc:sldMk cId="2753058145" sldId="471"/>
            <ac:spMk id="5" creationId="{A18F9C92-2F55-4DE6-A13E-384B4CA0D299}"/>
          </ac:spMkLst>
        </pc:spChg>
        <pc:picChg chg="add mod">
          <ac:chgData name="laiminxin" userId="b9a05478-9ca2-4ac2-b948-1b493583318e" providerId="ADAL" clId="{C7F97122-1F8B-4C71-BE18-A48AF23BFCC8}" dt="2025-02-23T04:51:25.073" v="544" actId="1076"/>
          <ac:picMkLst>
            <pc:docMk/>
            <pc:sldMk cId="2753058145" sldId="471"/>
            <ac:picMk id="2" creationId="{28FA6CCF-03F6-4879-A3D7-CC43B3718AC8}"/>
          </ac:picMkLst>
        </pc:picChg>
        <pc:picChg chg="del">
          <ac:chgData name="laiminxin" userId="b9a05478-9ca2-4ac2-b948-1b493583318e" providerId="ADAL" clId="{C7F97122-1F8B-4C71-BE18-A48AF23BFCC8}" dt="2025-02-23T04:50:13.501" v="518" actId="478"/>
          <ac:picMkLst>
            <pc:docMk/>
            <pc:sldMk cId="2753058145" sldId="471"/>
            <ac:picMk id="4" creationId="{16409102-7354-49B7-BD49-A77F08E5F0B9}"/>
          </ac:picMkLst>
        </pc:picChg>
      </pc:sldChg>
      <pc:sldChg chg="addSp delSp modSp add mod modNotesTx">
        <pc:chgData name="laiminxin" userId="b9a05478-9ca2-4ac2-b948-1b493583318e" providerId="ADAL" clId="{C7F97122-1F8B-4C71-BE18-A48AF23BFCC8}" dt="2025-03-02T03:49:17.402" v="1095"/>
        <pc:sldMkLst>
          <pc:docMk/>
          <pc:sldMk cId="3347050564" sldId="472"/>
        </pc:sldMkLst>
        <pc:spChg chg="mod">
          <ac:chgData name="laiminxin" userId="b9a05478-9ca2-4ac2-b948-1b493583318e" providerId="ADAL" clId="{C7F97122-1F8B-4C71-BE18-A48AF23BFCC8}" dt="2025-03-02T03:49:17.402" v="1095"/>
          <ac:spMkLst>
            <pc:docMk/>
            <pc:sldMk cId="3347050564" sldId="472"/>
            <ac:spMk id="5" creationId="{A18F9C92-2F55-4DE6-A13E-384B4CA0D299}"/>
          </ac:spMkLst>
        </pc:spChg>
        <pc:picChg chg="del">
          <ac:chgData name="laiminxin" userId="b9a05478-9ca2-4ac2-b948-1b493583318e" providerId="ADAL" clId="{C7F97122-1F8B-4C71-BE18-A48AF23BFCC8}" dt="2025-02-23T04:51:41.546" v="547" actId="478"/>
          <ac:picMkLst>
            <pc:docMk/>
            <pc:sldMk cId="3347050564" sldId="472"/>
            <ac:picMk id="2" creationId="{28FA6CCF-03F6-4879-A3D7-CC43B3718AC8}"/>
          </ac:picMkLst>
        </pc:picChg>
        <pc:picChg chg="add mod">
          <ac:chgData name="laiminxin" userId="b9a05478-9ca2-4ac2-b948-1b493583318e" providerId="ADAL" clId="{C7F97122-1F8B-4C71-BE18-A48AF23BFCC8}" dt="2025-02-23T04:52:32.884" v="559" actId="1076"/>
          <ac:picMkLst>
            <pc:docMk/>
            <pc:sldMk cId="3347050564" sldId="472"/>
            <ac:picMk id="4" creationId="{6F06D737-B95E-4AC9-88F3-ADFBD33F0756}"/>
          </ac:picMkLst>
        </pc:picChg>
        <pc:picChg chg="add mod">
          <ac:chgData name="laiminxin" userId="b9a05478-9ca2-4ac2-b948-1b493583318e" providerId="ADAL" clId="{C7F97122-1F8B-4C71-BE18-A48AF23BFCC8}" dt="2025-02-23T04:52:30.335" v="558" actId="14100"/>
          <ac:picMkLst>
            <pc:docMk/>
            <pc:sldMk cId="3347050564" sldId="472"/>
            <ac:picMk id="6" creationId="{F11EB29A-5AA6-4030-A8EB-648276A1405C}"/>
          </ac:picMkLst>
        </pc:picChg>
      </pc:sldChg>
      <pc:sldChg chg="addSp delSp modSp add mod modNotesTx">
        <pc:chgData name="laiminxin" userId="b9a05478-9ca2-4ac2-b948-1b493583318e" providerId="ADAL" clId="{C7F97122-1F8B-4C71-BE18-A48AF23BFCC8}" dt="2025-02-23T05:04:08.499" v="630"/>
        <pc:sldMkLst>
          <pc:docMk/>
          <pc:sldMk cId="739339974" sldId="473"/>
        </pc:sldMkLst>
        <pc:spChg chg="mod">
          <ac:chgData name="laiminxin" userId="b9a05478-9ca2-4ac2-b948-1b493583318e" providerId="ADAL" clId="{C7F97122-1F8B-4C71-BE18-A48AF23BFCC8}" dt="2025-02-23T05:00:49.504" v="594"/>
          <ac:spMkLst>
            <pc:docMk/>
            <pc:sldMk cId="739339974" sldId="473"/>
            <ac:spMk id="5" creationId="{A18F9C92-2F55-4DE6-A13E-384B4CA0D299}"/>
          </ac:spMkLst>
        </pc:spChg>
        <pc:spChg chg="add del">
          <ac:chgData name="laiminxin" userId="b9a05478-9ca2-4ac2-b948-1b493583318e" providerId="ADAL" clId="{C7F97122-1F8B-4C71-BE18-A48AF23BFCC8}" dt="2025-02-23T05:04:08.499" v="630"/>
          <ac:spMkLst>
            <pc:docMk/>
            <pc:sldMk cId="739339974" sldId="473"/>
            <ac:spMk id="9" creationId="{8573F2A0-ACA3-46DD-B6D6-088F65F94B87}"/>
          </ac:spMkLst>
        </pc:spChg>
        <pc:picChg chg="del">
          <ac:chgData name="laiminxin" userId="b9a05478-9ca2-4ac2-b948-1b493583318e" providerId="ADAL" clId="{C7F97122-1F8B-4C71-BE18-A48AF23BFCC8}" dt="2025-02-23T05:00:41.728" v="591" actId="478"/>
          <ac:picMkLst>
            <pc:docMk/>
            <pc:sldMk cId="739339974" sldId="473"/>
            <ac:picMk id="2" creationId="{367D6386-0E07-4D78-B91A-7DC3AC0C0F8A}"/>
          </ac:picMkLst>
        </pc:picChg>
        <pc:picChg chg="del">
          <ac:chgData name="laiminxin" userId="b9a05478-9ca2-4ac2-b948-1b493583318e" providerId="ADAL" clId="{C7F97122-1F8B-4C71-BE18-A48AF23BFCC8}" dt="2025-02-23T05:00:41.273" v="590" actId="478"/>
          <ac:picMkLst>
            <pc:docMk/>
            <pc:sldMk cId="739339974" sldId="473"/>
            <ac:picMk id="4" creationId="{77CEE78C-CCE5-4145-961E-81FD71AEEABB}"/>
          </ac:picMkLst>
        </pc:picChg>
        <pc:picChg chg="add mod">
          <ac:chgData name="laiminxin" userId="b9a05478-9ca2-4ac2-b948-1b493583318e" providerId="ADAL" clId="{C7F97122-1F8B-4C71-BE18-A48AF23BFCC8}" dt="2025-02-23T05:01:14.952" v="603" actId="1076"/>
          <ac:picMkLst>
            <pc:docMk/>
            <pc:sldMk cId="739339974" sldId="473"/>
            <ac:picMk id="6" creationId="{4932CC9C-3669-43D8-88B9-9CAB18D7554F}"/>
          </ac:picMkLst>
        </pc:picChg>
        <pc:picChg chg="add mod">
          <ac:chgData name="laiminxin" userId="b9a05478-9ca2-4ac2-b948-1b493583318e" providerId="ADAL" clId="{C7F97122-1F8B-4C71-BE18-A48AF23BFCC8}" dt="2025-02-23T05:01:29.313" v="608" actId="1076"/>
          <ac:picMkLst>
            <pc:docMk/>
            <pc:sldMk cId="739339974" sldId="473"/>
            <ac:picMk id="7" creationId="{F0545D3E-BE6B-4DC0-B4EF-5D1075BC0F0A}"/>
          </ac:picMkLst>
        </pc:picChg>
      </pc:sldChg>
      <pc:sldChg chg="addSp delSp modSp add mod modNotesTx">
        <pc:chgData name="laiminxin" userId="b9a05478-9ca2-4ac2-b948-1b493583318e" providerId="ADAL" clId="{C7F97122-1F8B-4C71-BE18-A48AF23BFCC8}" dt="2025-02-23T05:07:04.955" v="656"/>
        <pc:sldMkLst>
          <pc:docMk/>
          <pc:sldMk cId="1710862374" sldId="474"/>
        </pc:sldMkLst>
        <pc:spChg chg="mod">
          <ac:chgData name="laiminxin" userId="b9a05478-9ca2-4ac2-b948-1b493583318e" providerId="ADAL" clId="{C7F97122-1F8B-4C71-BE18-A48AF23BFCC8}" dt="2025-02-23T05:04:19.906" v="632"/>
          <ac:spMkLst>
            <pc:docMk/>
            <pc:sldMk cId="1710862374" sldId="474"/>
            <ac:spMk id="5" creationId="{A18F9C92-2F55-4DE6-A13E-384B4CA0D299}"/>
          </ac:spMkLst>
        </pc:spChg>
        <pc:spChg chg="add del">
          <ac:chgData name="laiminxin" userId="b9a05478-9ca2-4ac2-b948-1b493583318e" providerId="ADAL" clId="{C7F97122-1F8B-4C71-BE18-A48AF23BFCC8}" dt="2025-02-23T05:07:04.955" v="656"/>
          <ac:spMkLst>
            <pc:docMk/>
            <pc:sldMk cId="1710862374" sldId="474"/>
            <ac:spMk id="8" creationId="{C4A3CE09-8D78-41BA-8F1C-2ADB3FB834B7}"/>
          </ac:spMkLst>
        </pc:spChg>
        <pc:picChg chg="add mod">
          <ac:chgData name="laiminxin" userId="b9a05478-9ca2-4ac2-b948-1b493583318e" providerId="ADAL" clId="{C7F97122-1F8B-4C71-BE18-A48AF23BFCC8}" dt="2025-02-23T05:04:47.985" v="640" actId="14100"/>
          <ac:picMkLst>
            <pc:docMk/>
            <pc:sldMk cId="1710862374" sldId="474"/>
            <ac:picMk id="2" creationId="{1FC985F0-3B92-4147-A084-F8E6C753A413}"/>
          </ac:picMkLst>
        </pc:picChg>
        <pc:picChg chg="del">
          <ac:chgData name="laiminxin" userId="b9a05478-9ca2-4ac2-b948-1b493583318e" providerId="ADAL" clId="{C7F97122-1F8B-4C71-BE18-A48AF23BFCC8}" dt="2025-02-23T05:04:21.474" v="633" actId="478"/>
          <ac:picMkLst>
            <pc:docMk/>
            <pc:sldMk cId="1710862374" sldId="474"/>
            <ac:picMk id="6" creationId="{4932CC9C-3669-43D8-88B9-9CAB18D7554F}"/>
          </ac:picMkLst>
        </pc:picChg>
        <pc:picChg chg="del">
          <ac:chgData name="laiminxin" userId="b9a05478-9ca2-4ac2-b948-1b493583318e" providerId="ADAL" clId="{C7F97122-1F8B-4C71-BE18-A48AF23BFCC8}" dt="2025-02-23T05:04:22.066" v="634" actId="478"/>
          <ac:picMkLst>
            <pc:docMk/>
            <pc:sldMk cId="1710862374" sldId="474"/>
            <ac:picMk id="7" creationId="{F0545D3E-BE6B-4DC0-B4EF-5D1075BC0F0A}"/>
          </ac:picMkLst>
        </pc:picChg>
      </pc:sldChg>
      <pc:sldChg chg="addSp delSp modSp add mod modNotesTx">
        <pc:chgData name="laiminxin" userId="b9a05478-9ca2-4ac2-b948-1b493583318e" providerId="ADAL" clId="{C7F97122-1F8B-4C71-BE18-A48AF23BFCC8}" dt="2025-02-23T05:07:56.949" v="667"/>
        <pc:sldMkLst>
          <pc:docMk/>
          <pc:sldMk cId="1889901200" sldId="475"/>
        </pc:sldMkLst>
        <pc:spChg chg="mod">
          <ac:chgData name="laiminxin" userId="b9a05478-9ca2-4ac2-b948-1b493583318e" providerId="ADAL" clId="{C7F97122-1F8B-4C71-BE18-A48AF23BFCC8}" dt="2025-02-23T05:07:18.134" v="659"/>
          <ac:spMkLst>
            <pc:docMk/>
            <pc:sldMk cId="1889901200" sldId="475"/>
            <ac:spMk id="5" creationId="{A18F9C92-2F55-4DE6-A13E-384B4CA0D299}"/>
          </ac:spMkLst>
        </pc:spChg>
        <pc:picChg chg="del">
          <ac:chgData name="laiminxin" userId="b9a05478-9ca2-4ac2-b948-1b493583318e" providerId="ADAL" clId="{C7F97122-1F8B-4C71-BE18-A48AF23BFCC8}" dt="2025-02-23T05:07:09.631" v="658" actId="478"/>
          <ac:picMkLst>
            <pc:docMk/>
            <pc:sldMk cId="1889901200" sldId="475"/>
            <ac:picMk id="2" creationId="{1FC985F0-3B92-4147-A084-F8E6C753A413}"/>
          </ac:picMkLst>
        </pc:picChg>
        <pc:picChg chg="add mod">
          <ac:chgData name="laiminxin" userId="b9a05478-9ca2-4ac2-b948-1b493583318e" providerId="ADAL" clId="{C7F97122-1F8B-4C71-BE18-A48AF23BFCC8}" dt="2025-02-23T05:07:32.930" v="664" actId="1076"/>
          <ac:picMkLst>
            <pc:docMk/>
            <pc:sldMk cId="1889901200" sldId="475"/>
            <ac:picMk id="4" creationId="{485C4DCC-18A2-4535-A4D1-2C480E5E7D6F}"/>
          </ac:picMkLst>
        </pc:picChg>
      </pc:sldChg>
      <pc:sldChg chg="addSp delSp modSp add mod">
        <pc:chgData name="laiminxin" userId="b9a05478-9ca2-4ac2-b948-1b493583318e" providerId="ADAL" clId="{C7F97122-1F8B-4C71-BE18-A48AF23BFCC8}" dt="2025-02-23T05:09:34.821" v="702" actId="14100"/>
        <pc:sldMkLst>
          <pc:docMk/>
          <pc:sldMk cId="2773183710" sldId="476"/>
        </pc:sldMkLst>
        <pc:spChg chg="add del mod">
          <ac:chgData name="laiminxin" userId="b9a05478-9ca2-4ac2-b948-1b493583318e" providerId="ADAL" clId="{C7F97122-1F8B-4C71-BE18-A48AF23BFCC8}" dt="2025-02-23T05:09:14.433" v="690"/>
          <ac:spMkLst>
            <pc:docMk/>
            <pc:sldMk cId="2773183710" sldId="476"/>
            <ac:spMk id="2" creationId="{E8B83F1F-03A3-4DDB-A027-9A5250FB205C}"/>
          </ac:spMkLst>
        </pc:spChg>
        <pc:spChg chg="mod">
          <ac:chgData name="laiminxin" userId="b9a05478-9ca2-4ac2-b948-1b493583318e" providerId="ADAL" clId="{C7F97122-1F8B-4C71-BE18-A48AF23BFCC8}" dt="2025-02-23T05:09:04.004" v="688" actId="20577"/>
          <ac:spMkLst>
            <pc:docMk/>
            <pc:sldMk cId="2773183710" sldId="476"/>
            <ac:spMk id="3" creationId="{70C9F434-CCE9-46D2-86C1-0F6A7766E3B3}"/>
          </ac:spMkLst>
        </pc:spChg>
        <pc:spChg chg="add del mod">
          <ac:chgData name="laiminxin" userId="b9a05478-9ca2-4ac2-b948-1b493583318e" providerId="ADAL" clId="{C7F97122-1F8B-4C71-BE18-A48AF23BFCC8}" dt="2025-02-23T05:09:34.821" v="702" actId="14100"/>
          <ac:spMkLst>
            <pc:docMk/>
            <pc:sldMk cId="2773183710" sldId="476"/>
            <ac:spMk id="5" creationId="{A18F9C92-2F55-4DE6-A13E-384B4CA0D299}"/>
          </ac:spMkLst>
        </pc:spChg>
      </pc:sldChg>
      <pc:sldChg chg="delSp modSp add mod modNotesTx">
        <pc:chgData name="laiminxin" userId="b9a05478-9ca2-4ac2-b948-1b493583318e" providerId="ADAL" clId="{C7F97122-1F8B-4C71-BE18-A48AF23BFCC8}" dt="2025-03-02T08:15:54.624" v="1139" actId="20577"/>
        <pc:sldMkLst>
          <pc:docMk/>
          <pc:sldMk cId="709355644" sldId="477"/>
        </pc:sldMkLst>
        <pc:spChg chg="mod">
          <ac:chgData name="laiminxin" userId="b9a05478-9ca2-4ac2-b948-1b493583318e" providerId="ADAL" clId="{C7F97122-1F8B-4C71-BE18-A48AF23BFCC8}" dt="2025-03-02T08:15:43.164" v="1130" actId="113"/>
          <ac:spMkLst>
            <pc:docMk/>
            <pc:sldMk cId="709355644" sldId="477"/>
            <ac:spMk id="5" creationId="{A18F9C92-2F55-4DE6-A13E-384B4CA0D299}"/>
          </ac:spMkLst>
        </pc:spChg>
        <pc:picChg chg="del">
          <ac:chgData name="laiminxin" userId="b9a05478-9ca2-4ac2-b948-1b493583318e" providerId="ADAL" clId="{C7F97122-1F8B-4C71-BE18-A48AF23BFCC8}" dt="2025-02-23T05:42:49.002" v="718" actId="478"/>
          <ac:picMkLst>
            <pc:docMk/>
            <pc:sldMk cId="709355644" sldId="477"/>
            <ac:picMk id="2052" creationId="{E9F5FCA5-5BA1-49F1-AA69-3DA3CE898EBE}"/>
          </ac:picMkLst>
        </pc:picChg>
      </pc:sldChg>
      <pc:sldChg chg="modSp add mod modNotesTx">
        <pc:chgData name="laiminxin" userId="b9a05478-9ca2-4ac2-b948-1b493583318e" providerId="ADAL" clId="{C7F97122-1F8B-4C71-BE18-A48AF23BFCC8}" dt="2025-03-02T09:17:05.898" v="1330"/>
        <pc:sldMkLst>
          <pc:docMk/>
          <pc:sldMk cId="3060641140" sldId="478"/>
        </pc:sldMkLst>
        <pc:spChg chg="mod">
          <ac:chgData name="laiminxin" userId="b9a05478-9ca2-4ac2-b948-1b493583318e" providerId="ADAL" clId="{C7F97122-1F8B-4C71-BE18-A48AF23BFCC8}" dt="2025-03-02T09:17:05.898" v="1330"/>
          <ac:spMkLst>
            <pc:docMk/>
            <pc:sldMk cId="3060641140" sldId="478"/>
            <ac:spMk id="5" creationId="{A18F9C92-2F55-4DE6-A13E-384B4CA0D299}"/>
          </ac:spMkLst>
        </pc:spChg>
      </pc:sldChg>
      <pc:sldChg chg="add del">
        <pc:chgData name="laiminxin" userId="b9a05478-9ca2-4ac2-b948-1b493583318e" providerId="ADAL" clId="{C7F97122-1F8B-4C71-BE18-A48AF23BFCC8}" dt="2025-03-02T10:48:18.793" v="1349" actId="2696"/>
        <pc:sldMkLst>
          <pc:docMk/>
          <pc:sldMk cId="4111795619" sldId="479"/>
        </pc:sldMkLst>
      </pc:sldChg>
      <pc:sldChg chg="modSp add mod">
        <pc:chgData name="laiminxin" userId="b9a05478-9ca2-4ac2-b948-1b493583318e" providerId="ADAL" clId="{C7F97122-1F8B-4C71-BE18-A48AF23BFCC8}" dt="2025-03-02T03:57:41.607" v="1125" actId="1076"/>
        <pc:sldMkLst>
          <pc:docMk/>
          <pc:sldMk cId="431152610" sldId="3023"/>
        </pc:sldMkLst>
        <pc:spChg chg="mod">
          <ac:chgData name="laiminxin" userId="b9a05478-9ca2-4ac2-b948-1b493583318e" providerId="ADAL" clId="{C7F97122-1F8B-4C71-BE18-A48AF23BFCC8}" dt="2025-03-02T03:57:39.272" v="1123" actId="403"/>
          <ac:spMkLst>
            <pc:docMk/>
            <pc:sldMk cId="431152610" sldId="3023"/>
            <ac:spMk id="2" creationId="{26D57214-743C-4CE7-BE55-CBF5083619C3}"/>
          </ac:spMkLst>
        </pc:spChg>
        <pc:spChg chg="mod">
          <ac:chgData name="laiminxin" userId="b9a05478-9ca2-4ac2-b948-1b493583318e" providerId="ADAL" clId="{C7F97122-1F8B-4C71-BE18-A48AF23BFCC8}" dt="2025-03-02T03:57:08.514" v="1113"/>
          <ac:spMkLst>
            <pc:docMk/>
            <pc:sldMk cId="431152610" sldId="3023"/>
            <ac:spMk id="3" creationId="{3D406DE3-2726-4F05-9B9D-6C33C933AF9A}"/>
          </ac:spMkLst>
        </pc:spChg>
        <pc:picChg chg="mod">
          <ac:chgData name="laiminxin" userId="b9a05478-9ca2-4ac2-b948-1b493583318e" providerId="ADAL" clId="{C7F97122-1F8B-4C71-BE18-A48AF23BFCC8}" dt="2025-03-02T03:57:41.607" v="1125" actId="1076"/>
          <ac:picMkLst>
            <pc:docMk/>
            <pc:sldMk cId="431152610" sldId="3023"/>
            <ac:picMk id="4" creationId="{97E3900C-5CD9-4F1E-952D-69C361FF5438}"/>
          </ac:picMkLst>
        </pc:picChg>
        <pc:picChg chg="mod">
          <ac:chgData name="laiminxin" userId="b9a05478-9ca2-4ac2-b948-1b493583318e" providerId="ADAL" clId="{C7F97122-1F8B-4C71-BE18-A48AF23BFCC8}" dt="2025-03-02T03:57:40.666" v="1124" actId="1076"/>
          <ac:picMkLst>
            <pc:docMk/>
            <pc:sldMk cId="431152610" sldId="3023"/>
            <ac:picMk id="6" creationId="{77344E77-57BF-4017-B6E0-29138000E5FC}"/>
          </ac:picMkLst>
        </pc:picChg>
      </pc:sldChg>
    </pc:docChg>
  </pc:docChgLst>
  <pc:docChgLst>
    <pc:chgData name="laiminxin" userId="b9a05478-9ca2-4ac2-b948-1b493583318e" providerId="ADAL" clId="{B495D8E3-2813-49F6-A6CC-46905CF6A161}"/>
    <pc:docChg chg="custSel addSld delSld modSld sldOrd">
      <pc:chgData name="laiminxin" userId="b9a05478-9ca2-4ac2-b948-1b493583318e" providerId="ADAL" clId="{B495D8E3-2813-49F6-A6CC-46905CF6A161}" dt="2023-10-07T14:06:32.343" v="61" actId="729"/>
      <pc:docMkLst>
        <pc:docMk/>
      </pc:docMkLst>
      <pc:sldChg chg="addSp modSp mod modNotesTx">
        <pc:chgData name="laiminxin" userId="b9a05478-9ca2-4ac2-b948-1b493583318e" providerId="ADAL" clId="{B495D8E3-2813-49F6-A6CC-46905CF6A161}" dt="2023-10-07T13:59:33.488" v="6"/>
        <pc:sldMkLst>
          <pc:docMk/>
          <pc:sldMk cId="3883774457" sldId="406"/>
        </pc:sldMkLst>
        <pc:spChg chg="mod">
          <ac:chgData name="laiminxin" userId="b9a05478-9ca2-4ac2-b948-1b493583318e" providerId="ADAL" clId="{B495D8E3-2813-49F6-A6CC-46905CF6A161}" dt="2023-10-07T13:58:49.006" v="1"/>
          <ac:spMkLst>
            <pc:docMk/>
            <pc:sldMk cId="3883774457" sldId="406"/>
            <ac:spMk id="3" creationId="{51B558E7-6A52-4601-8F7C-E681BBE7A442}"/>
          </ac:spMkLst>
        </pc:spChg>
        <pc:picChg chg="add mod">
          <ac:chgData name="laiminxin" userId="b9a05478-9ca2-4ac2-b948-1b493583318e" providerId="ADAL" clId="{B495D8E3-2813-49F6-A6CC-46905CF6A161}" dt="2023-10-07T13:59:06.443" v="4" actId="1076"/>
          <ac:picMkLst>
            <pc:docMk/>
            <pc:sldMk cId="3883774457" sldId="406"/>
            <ac:picMk id="4" creationId="{CC1620A0-380B-4E20-9950-FDFE08DBE36A}"/>
          </ac:picMkLst>
        </pc:picChg>
      </pc:sldChg>
      <pc:sldChg chg="del">
        <pc:chgData name="laiminxin" userId="b9a05478-9ca2-4ac2-b948-1b493583318e" providerId="ADAL" clId="{B495D8E3-2813-49F6-A6CC-46905CF6A161}" dt="2023-10-07T13:53:47.478" v="0" actId="47"/>
        <pc:sldMkLst>
          <pc:docMk/>
          <pc:sldMk cId="2902555135" sldId="408"/>
        </pc:sldMkLst>
      </pc:sldChg>
      <pc:sldChg chg="modSp mod modNotesTx">
        <pc:chgData name="laiminxin" userId="b9a05478-9ca2-4ac2-b948-1b493583318e" providerId="ADAL" clId="{B495D8E3-2813-49F6-A6CC-46905CF6A161}" dt="2023-10-07T14:04:37.798" v="60" actId="20577"/>
        <pc:sldMkLst>
          <pc:docMk/>
          <pc:sldMk cId="3186711170" sldId="410"/>
        </pc:sldMkLst>
        <pc:spChg chg="mod">
          <ac:chgData name="laiminxin" userId="b9a05478-9ca2-4ac2-b948-1b493583318e" providerId="ADAL" clId="{B495D8E3-2813-49F6-A6CC-46905CF6A161}" dt="2023-10-07T13:59:51.060" v="20" actId="20577"/>
          <ac:spMkLst>
            <pc:docMk/>
            <pc:sldMk cId="3186711170" sldId="410"/>
            <ac:spMk id="3" creationId="{70C9F434-CCE9-46D2-86C1-0F6A7766E3B3}"/>
          </ac:spMkLst>
        </pc:spChg>
        <pc:spChg chg="mod">
          <ac:chgData name="laiminxin" userId="b9a05478-9ca2-4ac2-b948-1b493583318e" providerId="ADAL" clId="{B495D8E3-2813-49F6-A6CC-46905CF6A161}" dt="2023-10-07T14:04:37.798" v="60" actId="20577"/>
          <ac:spMkLst>
            <pc:docMk/>
            <pc:sldMk cId="3186711170" sldId="410"/>
            <ac:spMk id="4" creationId="{DD1003A5-DD86-4A68-85D3-8E6B4E708349}"/>
          </ac:spMkLst>
        </pc:spChg>
      </pc:sldChg>
      <pc:sldChg chg="addSp modSp add mod ord modShow modNotesTx">
        <pc:chgData name="laiminxin" userId="b9a05478-9ca2-4ac2-b948-1b493583318e" providerId="ADAL" clId="{B495D8E3-2813-49F6-A6CC-46905CF6A161}" dt="2023-10-07T14:06:32.343" v="61" actId="729"/>
        <pc:sldMkLst>
          <pc:docMk/>
          <pc:sldMk cId="2721399974" sldId="416"/>
        </pc:sldMkLst>
        <pc:spChg chg="mod">
          <ac:chgData name="laiminxin" userId="b9a05478-9ca2-4ac2-b948-1b493583318e" providerId="ADAL" clId="{B495D8E3-2813-49F6-A6CC-46905CF6A161}" dt="2023-10-07T14:00:47.229" v="27"/>
          <ac:spMkLst>
            <pc:docMk/>
            <pc:sldMk cId="2721399974" sldId="416"/>
            <ac:spMk id="4" creationId="{DD1003A5-DD86-4A68-85D3-8E6B4E708349}"/>
          </ac:spMkLst>
        </pc:spChg>
        <pc:picChg chg="add mod">
          <ac:chgData name="laiminxin" userId="b9a05478-9ca2-4ac2-b948-1b493583318e" providerId="ADAL" clId="{B495D8E3-2813-49F6-A6CC-46905CF6A161}" dt="2023-10-07T14:04:07.872" v="47" actId="1076"/>
          <ac:picMkLst>
            <pc:docMk/>
            <pc:sldMk cId="2721399974" sldId="416"/>
            <ac:picMk id="5" creationId="{E1F3F9BC-A5FA-4272-92BA-F73E1B659B89}"/>
          </ac:picMkLst>
        </pc:picChg>
      </pc:sldChg>
      <pc:sldChg chg="addSp delSp modSp add mod modNotesTx">
        <pc:chgData name="laiminxin" userId="b9a05478-9ca2-4ac2-b948-1b493583318e" providerId="ADAL" clId="{B495D8E3-2813-49F6-A6CC-46905CF6A161}" dt="2023-10-07T14:04:04.594" v="45" actId="21"/>
        <pc:sldMkLst>
          <pc:docMk/>
          <pc:sldMk cId="2839500979" sldId="417"/>
        </pc:sldMkLst>
        <pc:spChg chg="mod">
          <ac:chgData name="laiminxin" userId="b9a05478-9ca2-4ac2-b948-1b493583318e" providerId="ADAL" clId="{B495D8E3-2813-49F6-A6CC-46905CF6A161}" dt="2023-10-07T14:02:15.987" v="39" actId="20577"/>
          <ac:spMkLst>
            <pc:docMk/>
            <pc:sldMk cId="2839500979" sldId="417"/>
            <ac:spMk id="4" creationId="{DD1003A5-DD86-4A68-85D3-8E6B4E708349}"/>
          </ac:spMkLst>
        </pc:spChg>
        <pc:picChg chg="add del mod">
          <ac:chgData name="laiminxin" userId="b9a05478-9ca2-4ac2-b948-1b493583318e" providerId="ADAL" clId="{B495D8E3-2813-49F6-A6CC-46905CF6A161}" dt="2023-10-07T14:04:04.594" v="45" actId="21"/>
          <ac:picMkLst>
            <pc:docMk/>
            <pc:sldMk cId="2839500979" sldId="417"/>
            <ac:picMk id="5" creationId="{258B242A-E8CB-416D-9B7C-590496BA136E}"/>
          </ac:picMkLst>
        </pc:picChg>
      </pc:sldChg>
    </pc:docChg>
  </pc:docChgLst>
  <pc:docChgLst>
    <pc:chgData name="laiminxin" userId="b9a05478-9ca2-4ac2-b948-1b493583318e" providerId="ADAL" clId="{ADE18457-42CF-4B1F-9866-56019D8204A9}"/>
    <pc:docChg chg="undo custSel addSld delSld modSld delSection modSection">
      <pc:chgData name="laiminxin" userId="b9a05478-9ca2-4ac2-b948-1b493583318e" providerId="ADAL" clId="{ADE18457-42CF-4B1F-9866-56019D8204A9}" dt="2025-03-30T10:46:11.534" v="20"/>
      <pc:docMkLst>
        <pc:docMk/>
      </pc:docMkLst>
      <pc:sldChg chg="add del">
        <pc:chgData name="laiminxin" userId="b9a05478-9ca2-4ac2-b948-1b493583318e" providerId="ADAL" clId="{ADE18457-42CF-4B1F-9866-56019D8204A9}" dt="2025-03-30T10:28:31.441" v="5" actId="18676"/>
        <pc:sldMkLst>
          <pc:docMk/>
          <pc:sldMk cId="1052530993" sldId="398"/>
        </pc:sldMkLst>
      </pc:sldChg>
      <pc:sldChg chg="delSp modSp add del">
        <pc:chgData name="laiminxin" userId="b9a05478-9ca2-4ac2-b948-1b493583318e" providerId="ADAL" clId="{ADE18457-42CF-4B1F-9866-56019D8204A9}" dt="2025-03-30T10:28:31.441" v="5" actId="18676"/>
        <pc:sldMkLst>
          <pc:docMk/>
          <pc:sldMk cId="3883774457" sldId="406"/>
        </pc:sldMkLst>
        <pc:graphicFrameChg chg="del mod">
          <ac:chgData name="laiminxin" userId="b9a05478-9ca2-4ac2-b948-1b493583318e" providerId="ADAL" clId="{ADE18457-42CF-4B1F-9866-56019D8204A9}" dt="2025-03-30T10:27:52.561" v="2"/>
          <ac:graphicFrameMkLst>
            <pc:docMk/>
            <pc:sldMk cId="3883774457" sldId="406"/>
            <ac:graphicFrameMk id="2" creationId="{C90FA2A6-758B-47DC-A108-2B435A23892B}"/>
          </ac:graphicFrameMkLst>
        </pc:graphicFrameChg>
        <pc:graphicFrameChg chg="del mod">
          <ac:chgData name="laiminxin" userId="b9a05478-9ca2-4ac2-b948-1b493583318e" providerId="ADAL" clId="{ADE18457-42CF-4B1F-9866-56019D8204A9}" dt="2025-03-30T10:27:59.161" v="3"/>
          <ac:graphicFrameMkLst>
            <pc:docMk/>
            <pc:sldMk cId="3883774457" sldId="406"/>
            <ac:graphicFrameMk id="4" creationId="{E4C1B363-F479-4C27-8839-C07C092D5AF2}"/>
          </ac:graphicFrameMkLst>
        </pc:graphicFrameChg>
      </pc:sldChg>
      <pc:sldChg chg="add del">
        <pc:chgData name="laiminxin" userId="b9a05478-9ca2-4ac2-b948-1b493583318e" providerId="ADAL" clId="{ADE18457-42CF-4B1F-9866-56019D8204A9}" dt="2025-03-30T10:28:31.441" v="5" actId="18676"/>
        <pc:sldMkLst>
          <pc:docMk/>
          <pc:sldMk cId="2670017459" sldId="446"/>
        </pc:sldMkLst>
      </pc:sldChg>
      <pc:sldChg chg="add del">
        <pc:chgData name="laiminxin" userId="b9a05478-9ca2-4ac2-b948-1b493583318e" providerId="ADAL" clId="{ADE18457-42CF-4B1F-9866-56019D8204A9}" dt="2025-03-30T10:28:31.441" v="5" actId="18676"/>
        <pc:sldMkLst>
          <pc:docMk/>
          <pc:sldMk cId="889817620" sldId="447"/>
        </pc:sldMkLst>
      </pc:sldChg>
      <pc:sldChg chg="add del">
        <pc:chgData name="laiminxin" userId="b9a05478-9ca2-4ac2-b948-1b493583318e" providerId="ADAL" clId="{ADE18457-42CF-4B1F-9866-56019D8204A9}" dt="2025-03-30T10:28:31.441" v="5" actId="18676"/>
        <pc:sldMkLst>
          <pc:docMk/>
          <pc:sldMk cId="2948984125" sldId="448"/>
        </pc:sldMkLst>
      </pc:sldChg>
      <pc:sldChg chg="add del">
        <pc:chgData name="laiminxin" userId="b9a05478-9ca2-4ac2-b948-1b493583318e" providerId="ADAL" clId="{ADE18457-42CF-4B1F-9866-56019D8204A9}" dt="2025-03-30T10:28:31.441" v="5" actId="18676"/>
        <pc:sldMkLst>
          <pc:docMk/>
          <pc:sldMk cId="2698015466" sldId="464"/>
        </pc:sldMkLst>
      </pc:sldChg>
      <pc:sldChg chg="add del">
        <pc:chgData name="laiminxin" userId="b9a05478-9ca2-4ac2-b948-1b493583318e" providerId="ADAL" clId="{ADE18457-42CF-4B1F-9866-56019D8204A9}" dt="2025-03-30T10:28:31.441" v="5" actId="18676"/>
        <pc:sldMkLst>
          <pc:docMk/>
          <pc:sldMk cId="2693811936" sldId="465"/>
        </pc:sldMkLst>
      </pc:sldChg>
      <pc:sldChg chg="add del">
        <pc:chgData name="laiminxin" userId="b9a05478-9ca2-4ac2-b948-1b493583318e" providerId="ADAL" clId="{ADE18457-42CF-4B1F-9866-56019D8204A9}" dt="2025-03-30T10:28:31.441" v="5" actId="18676"/>
        <pc:sldMkLst>
          <pc:docMk/>
          <pc:sldMk cId="3331786572" sldId="466"/>
        </pc:sldMkLst>
      </pc:sldChg>
      <pc:sldChg chg="add del">
        <pc:chgData name="laiminxin" userId="b9a05478-9ca2-4ac2-b948-1b493583318e" providerId="ADAL" clId="{ADE18457-42CF-4B1F-9866-56019D8204A9}" dt="2025-03-30T10:28:31.441" v="5" actId="18676"/>
        <pc:sldMkLst>
          <pc:docMk/>
          <pc:sldMk cId="2235289605" sldId="467"/>
        </pc:sldMkLst>
      </pc:sldChg>
      <pc:sldChg chg="add del">
        <pc:chgData name="laiminxin" userId="b9a05478-9ca2-4ac2-b948-1b493583318e" providerId="ADAL" clId="{ADE18457-42CF-4B1F-9866-56019D8204A9}" dt="2025-03-30T10:28:31.441" v="5" actId="18676"/>
        <pc:sldMkLst>
          <pc:docMk/>
          <pc:sldMk cId="4153535879" sldId="468"/>
        </pc:sldMkLst>
      </pc:sldChg>
      <pc:sldChg chg="add del">
        <pc:chgData name="laiminxin" userId="b9a05478-9ca2-4ac2-b948-1b493583318e" providerId="ADAL" clId="{ADE18457-42CF-4B1F-9866-56019D8204A9}" dt="2025-03-30T10:28:31.441" v="5" actId="18676"/>
        <pc:sldMkLst>
          <pc:docMk/>
          <pc:sldMk cId="2320344019" sldId="469"/>
        </pc:sldMkLst>
      </pc:sldChg>
      <pc:sldChg chg="add del">
        <pc:chgData name="laiminxin" userId="b9a05478-9ca2-4ac2-b948-1b493583318e" providerId="ADAL" clId="{ADE18457-42CF-4B1F-9866-56019D8204A9}" dt="2025-03-30T10:28:31.441" v="5" actId="18676"/>
        <pc:sldMkLst>
          <pc:docMk/>
          <pc:sldMk cId="1951702914" sldId="470"/>
        </pc:sldMkLst>
      </pc:sldChg>
      <pc:sldChg chg="add del">
        <pc:chgData name="laiminxin" userId="b9a05478-9ca2-4ac2-b948-1b493583318e" providerId="ADAL" clId="{ADE18457-42CF-4B1F-9866-56019D8204A9}" dt="2025-03-30T10:28:31.441" v="5" actId="18676"/>
        <pc:sldMkLst>
          <pc:docMk/>
          <pc:sldMk cId="2753058145" sldId="471"/>
        </pc:sldMkLst>
      </pc:sldChg>
      <pc:sldChg chg="add del">
        <pc:chgData name="laiminxin" userId="b9a05478-9ca2-4ac2-b948-1b493583318e" providerId="ADAL" clId="{ADE18457-42CF-4B1F-9866-56019D8204A9}" dt="2025-03-30T10:28:31.441" v="5" actId="18676"/>
        <pc:sldMkLst>
          <pc:docMk/>
          <pc:sldMk cId="3347050564" sldId="472"/>
        </pc:sldMkLst>
      </pc:sldChg>
      <pc:sldChg chg="add del">
        <pc:chgData name="laiminxin" userId="b9a05478-9ca2-4ac2-b948-1b493583318e" providerId="ADAL" clId="{ADE18457-42CF-4B1F-9866-56019D8204A9}" dt="2025-03-30T10:28:31.441" v="5" actId="18676"/>
        <pc:sldMkLst>
          <pc:docMk/>
          <pc:sldMk cId="739339974" sldId="473"/>
        </pc:sldMkLst>
      </pc:sldChg>
      <pc:sldChg chg="add del">
        <pc:chgData name="laiminxin" userId="b9a05478-9ca2-4ac2-b948-1b493583318e" providerId="ADAL" clId="{ADE18457-42CF-4B1F-9866-56019D8204A9}" dt="2025-03-30T10:28:31.441" v="5" actId="18676"/>
        <pc:sldMkLst>
          <pc:docMk/>
          <pc:sldMk cId="1710862374" sldId="474"/>
        </pc:sldMkLst>
      </pc:sldChg>
      <pc:sldChg chg="add del">
        <pc:chgData name="laiminxin" userId="b9a05478-9ca2-4ac2-b948-1b493583318e" providerId="ADAL" clId="{ADE18457-42CF-4B1F-9866-56019D8204A9}" dt="2025-03-30T10:28:31.441" v="5" actId="18676"/>
        <pc:sldMkLst>
          <pc:docMk/>
          <pc:sldMk cId="1889901200" sldId="475"/>
        </pc:sldMkLst>
      </pc:sldChg>
      <pc:sldChg chg="add del">
        <pc:chgData name="laiminxin" userId="b9a05478-9ca2-4ac2-b948-1b493583318e" providerId="ADAL" clId="{ADE18457-42CF-4B1F-9866-56019D8204A9}" dt="2025-03-30T10:28:31.441" v="5" actId="18676"/>
        <pc:sldMkLst>
          <pc:docMk/>
          <pc:sldMk cId="2773183710" sldId="476"/>
        </pc:sldMkLst>
      </pc:sldChg>
      <pc:sldChg chg="add del">
        <pc:chgData name="laiminxin" userId="b9a05478-9ca2-4ac2-b948-1b493583318e" providerId="ADAL" clId="{ADE18457-42CF-4B1F-9866-56019D8204A9}" dt="2025-03-30T10:28:31.441" v="5" actId="18676"/>
        <pc:sldMkLst>
          <pc:docMk/>
          <pc:sldMk cId="709355644" sldId="477"/>
        </pc:sldMkLst>
      </pc:sldChg>
      <pc:sldChg chg="add del">
        <pc:chgData name="laiminxin" userId="b9a05478-9ca2-4ac2-b948-1b493583318e" providerId="ADAL" clId="{ADE18457-42CF-4B1F-9866-56019D8204A9}" dt="2025-03-30T10:28:31.441" v="5" actId="18676"/>
        <pc:sldMkLst>
          <pc:docMk/>
          <pc:sldMk cId="3060641140" sldId="478"/>
        </pc:sldMkLst>
      </pc:sldChg>
      <pc:sldChg chg="add del">
        <pc:chgData name="laiminxin" userId="b9a05478-9ca2-4ac2-b948-1b493583318e" providerId="ADAL" clId="{ADE18457-42CF-4B1F-9866-56019D8204A9}" dt="2025-03-30T10:28:31.441" v="5" actId="18676"/>
        <pc:sldMkLst>
          <pc:docMk/>
          <pc:sldMk cId="431152610" sldId="3023"/>
        </pc:sldMkLst>
      </pc:sldChg>
      <pc:sldChg chg="add">
        <pc:chgData name="laiminxin" userId="b9a05478-9ca2-4ac2-b948-1b493583318e" providerId="ADAL" clId="{ADE18457-42CF-4B1F-9866-56019D8204A9}" dt="2025-03-30T10:28:24.342" v="4"/>
        <pc:sldMkLst>
          <pc:docMk/>
          <pc:sldMk cId="3997880992" sldId="3113"/>
        </pc:sldMkLst>
      </pc:sldChg>
      <pc:sldChg chg="add">
        <pc:chgData name="laiminxin" userId="b9a05478-9ca2-4ac2-b948-1b493583318e" providerId="ADAL" clId="{ADE18457-42CF-4B1F-9866-56019D8204A9}" dt="2025-03-30T10:28:24.342" v="4"/>
        <pc:sldMkLst>
          <pc:docMk/>
          <pc:sldMk cId="3721998755" sldId="3114"/>
        </pc:sldMkLst>
      </pc:sldChg>
      <pc:sldChg chg="add">
        <pc:chgData name="laiminxin" userId="b9a05478-9ca2-4ac2-b948-1b493583318e" providerId="ADAL" clId="{ADE18457-42CF-4B1F-9866-56019D8204A9}" dt="2025-03-30T10:28:24.342" v="4"/>
        <pc:sldMkLst>
          <pc:docMk/>
          <pc:sldMk cId="3197221637" sldId="3115"/>
        </pc:sldMkLst>
      </pc:sldChg>
      <pc:sldChg chg="add">
        <pc:chgData name="laiminxin" userId="b9a05478-9ca2-4ac2-b948-1b493583318e" providerId="ADAL" clId="{ADE18457-42CF-4B1F-9866-56019D8204A9}" dt="2025-03-30T10:28:24.342" v="4"/>
        <pc:sldMkLst>
          <pc:docMk/>
          <pc:sldMk cId="1986662326" sldId="3118"/>
        </pc:sldMkLst>
      </pc:sldChg>
      <pc:sldChg chg="add modNotesTx">
        <pc:chgData name="laiminxin" userId="b9a05478-9ca2-4ac2-b948-1b493583318e" providerId="ADAL" clId="{ADE18457-42CF-4B1F-9866-56019D8204A9}" dt="2025-03-30T10:29:26.011" v="11" actId="14"/>
        <pc:sldMkLst>
          <pc:docMk/>
          <pc:sldMk cId="547446796" sldId="3119"/>
        </pc:sldMkLst>
      </pc:sldChg>
      <pc:sldChg chg="add">
        <pc:chgData name="laiminxin" userId="b9a05478-9ca2-4ac2-b948-1b493583318e" providerId="ADAL" clId="{ADE18457-42CF-4B1F-9866-56019D8204A9}" dt="2025-03-30T10:28:24.342" v="4"/>
        <pc:sldMkLst>
          <pc:docMk/>
          <pc:sldMk cId="1831783182" sldId="3120"/>
        </pc:sldMkLst>
      </pc:sldChg>
      <pc:sldChg chg="add modNotesTx">
        <pc:chgData name="laiminxin" userId="b9a05478-9ca2-4ac2-b948-1b493583318e" providerId="ADAL" clId="{ADE18457-42CF-4B1F-9866-56019D8204A9}" dt="2025-03-30T10:34:05.373" v="12" actId="20577"/>
        <pc:sldMkLst>
          <pc:docMk/>
          <pc:sldMk cId="2586694818" sldId="3121"/>
        </pc:sldMkLst>
      </pc:sldChg>
      <pc:sldChg chg="modSp add mod">
        <pc:chgData name="laiminxin" userId="b9a05478-9ca2-4ac2-b948-1b493583318e" providerId="ADAL" clId="{ADE18457-42CF-4B1F-9866-56019D8204A9}" dt="2025-03-30T10:36:08.531" v="14" actId="20577"/>
        <pc:sldMkLst>
          <pc:docMk/>
          <pc:sldMk cId="3407390576" sldId="3122"/>
        </pc:sldMkLst>
        <pc:spChg chg="mod">
          <ac:chgData name="laiminxin" userId="b9a05478-9ca2-4ac2-b948-1b493583318e" providerId="ADAL" clId="{ADE18457-42CF-4B1F-9866-56019D8204A9}" dt="2025-03-30T10:36:08.531" v="14" actId="20577"/>
          <ac:spMkLst>
            <pc:docMk/>
            <pc:sldMk cId="3407390576" sldId="3122"/>
            <ac:spMk id="6" creationId="{0FA98F79-D6EA-4F9C-ADD8-01E1419794FD}"/>
          </ac:spMkLst>
        </pc:spChg>
      </pc:sldChg>
      <pc:sldChg chg="add">
        <pc:chgData name="laiminxin" userId="b9a05478-9ca2-4ac2-b948-1b493583318e" providerId="ADAL" clId="{ADE18457-42CF-4B1F-9866-56019D8204A9}" dt="2025-03-30T10:28:24.342" v="4"/>
        <pc:sldMkLst>
          <pc:docMk/>
          <pc:sldMk cId="2255690317" sldId="3123"/>
        </pc:sldMkLst>
      </pc:sldChg>
      <pc:sldChg chg="add">
        <pc:chgData name="laiminxin" userId="b9a05478-9ca2-4ac2-b948-1b493583318e" providerId="ADAL" clId="{ADE18457-42CF-4B1F-9866-56019D8204A9}" dt="2025-03-30T10:28:24.342" v="4"/>
        <pc:sldMkLst>
          <pc:docMk/>
          <pc:sldMk cId="453353511" sldId="3124"/>
        </pc:sldMkLst>
      </pc:sldChg>
      <pc:sldChg chg="add">
        <pc:chgData name="laiminxin" userId="b9a05478-9ca2-4ac2-b948-1b493583318e" providerId="ADAL" clId="{ADE18457-42CF-4B1F-9866-56019D8204A9}" dt="2025-03-30T10:28:24.342" v="4"/>
        <pc:sldMkLst>
          <pc:docMk/>
          <pc:sldMk cId="3557881005" sldId="3125"/>
        </pc:sldMkLst>
      </pc:sldChg>
      <pc:sldChg chg="modSp add mod modNotesTx">
        <pc:chgData name="laiminxin" userId="b9a05478-9ca2-4ac2-b948-1b493583318e" providerId="ADAL" clId="{ADE18457-42CF-4B1F-9866-56019D8204A9}" dt="2025-03-30T10:46:11.534" v="20"/>
        <pc:sldMkLst>
          <pc:docMk/>
          <pc:sldMk cId="3006113815" sldId="3126"/>
        </pc:sldMkLst>
        <pc:spChg chg="mod">
          <ac:chgData name="laiminxin" userId="b9a05478-9ca2-4ac2-b948-1b493583318e" providerId="ADAL" clId="{ADE18457-42CF-4B1F-9866-56019D8204A9}" dt="2025-03-30T10:45:57.739" v="16" actId="21"/>
          <ac:spMkLst>
            <pc:docMk/>
            <pc:sldMk cId="3006113815" sldId="3126"/>
            <ac:spMk id="6" creationId="{0FA98F79-D6EA-4F9C-ADD8-01E1419794FD}"/>
          </ac:spMkLst>
        </pc:spChg>
      </pc:sldChg>
      <pc:sldChg chg="add">
        <pc:chgData name="laiminxin" userId="b9a05478-9ca2-4ac2-b948-1b493583318e" providerId="ADAL" clId="{ADE18457-42CF-4B1F-9866-56019D8204A9}" dt="2025-03-30T10:28:24.342" v="4"/>
        <pc:sldMkLst>
          <pc:docMk/>
          <pc:sldMk cId="1431483077" sldId="3127"/>
        </pc:sldMkLst>
      </pc:sldChg>
      <pc:sldChg chg="add">
        <pc:chgData name="laiminxin" userId="b9a05478-9ca2-4ac2-b948-1b493583318e" providerId="ADAL" clId="{ADE18457-42CF-4B1F-9866-56019D8204A9}" dt="2025-03-30T10:28:24.342" v="4"/>
        <pc:sldMkLst>
          <pc:docMk/>
          <pc:sldMk cId="81860725" sldId="3128"/>
        </pc:sldMkLst>
      </pc:sldChg>
      <pc:sldChg chg="add">
        <pc:chgData name="laiminxin" userId="b9a05478-9ca2-4ac2-b948-1b493583318e" providerId="ADAL" clId="{ADE18457-42CF-4B1F-9866-56019D8204A9}" dt="2025-03-30T10:28:24.342" v="4"/>
        <pc:sldMkLst>
          <pc:docMk/>
          <pc:sldMk cId="250421600" sldId="3129"/>
        </pc:sldMkLst>
      </pc:sldChg>
      <pc:sldChg chg="add">
        <pc:chgData name="laiminxin" userId="b9a05478-9ca2-4ac2-b948-1b493583318e" providerId="ADAL" clId="{ADE18457-42CF-4B1F-9866-56019D8204A9}" dt="2025-03-30T10:28:24.342" v="4"/>
        <pc:sldMkLst>
          <pc:docMk/>
          <pc:sldMk cId="546277599" sldId="3130"/>
        </pc:sldMkLst>
      </pc:sldChg>
      <pc:sldChg chg="add">
        <pc:chgData name="laiminxin" userId="b9a05478-9ca2-4ac2-b948-1b493583318e" providerId="ADAL" clId="{ADE18457-42CF-4B1F-9866-56019D8204A9}" dt="2025-03-30T10:28:24.342" v="4"/>
        <pc:sldMkLst>
          <pc:docMk/>
          <pc:sldMk cId="3148943861" sldId="3131"/>
        </pc:sldMkLst>
      </pc:sldChg>
      <pc:sldMasterChg chg="addSldLayout delSldLayout">
        <pc:chgData name="laiminxin" userId="b9a05478-9ca2-4ac2-b948-1b493583318e" providerId="ADAL" clId="{ADE18457-42CF-4B1F-9866-56019D8204A9}" dt="2025-03-30T10:28:31.441" v="5" actId="18676"/>
        <pc:sldMasterMkLst>
          <pc:docMk/>
          <pc:sldMasterMk cId="2774892512" sldId="2147483648"/>
        </pc:sldMasterMkLst>
        <pc:sldLayoutChg chg="add del">
          <pc:chgData name="laiminxin" userId="b9a05478-9ca2-4ac2-b948-1b493583318e" providerId="ADAL" clId="{ADE18457-42CF-4B1F-9866-56019D8204A9}" dt="2025-03-30T10:28:31.441" v="5" actId="18676"/>
          <pc:sldLayoutMkLst>
            <pc:docMk/>
            <pc:sldMasterMk cId="2774892512" sldId="2147483648"/>
            <pc:sldLayoutMk cId="1018414354" sldId="2147483660"/>
          </pc:sldLayoutMkLst>
        </pc:sldLayoutChg>
      </pc:sldMasterChg>
    </pc:docChg>
  </pc:docChgLst>
  <pc:docChgLst>
    <pc:chgData name="laiminxin" userId="b9a05478-9ca2-4ac2-b948-1b493583318e" providerId="ADAL" clId="{4AC1EDB9-EC3B-4E64-8B5C-0490F6B1CFCA}"/>
    <pc:docChg chg="undo custSel addSld delSld modSld">
      <pc:chgData name="laiminxin" userId="b9a05478-9ca2-4ac2-b948-1b493583318e" providerId="ADAL" clId="{4AC1EDB9-EC3B-4E64-8B5C-0490F6B1CFCA}" dt="2024-06-11T11:06:49.304" v="1310" actId="20577"/>
      <pc:docMkLst>
        <pc:docMk/>
      </pc:docMkLst>
      <pc:sldChg chg="addSp delSp modSp mod modNotesTx">
        <pc:chgData name="laiminxin" userId="b9a05478-9ca2-4ac2-b948-1b493583318e" providerId="ADAL" clId="{4AC1EDB9-EC3B-4E64-8B5C-0490F6B1CFCA}" dt="2024-06-10T14:31:48.796" v="129" actId="20577"/>
        <pc:sldMkLst>
          <pc:docMk/>
          <pc:sldMk cId="3883774457" sldId="406"/>
        </pc:sldMkLst>
        <pc:spChg chg="mod">
          <ac:chgData name="laiminxin" userId="b9a05478-9ca2-4ac2-b948-1b493583318e" providerId="ADAL" clId="{4AC1EDB9-EC3B-4E64-8B5C-0490F6B1CFCA}" dt="2024-06-08T08:16:51.230" v="4" actId="404"/>
          <ac:spMkLst>
            <pc:docMk/>
            <pc:sldMk cId="3883774457" sldId="406"/>
            <ac:spMk id="3" creationId="{51B558E7-6A52-4601-8F7C-E681BBE7A442}"/>
          </ac:spMkLst>
        </pc:spChg>
        <pc:picChg chg="del">
          <ac:chgData name="laiminxin" userId="b9a05478-9ca2-4ac2-b948-1b493583318e" providerId="ADAL" clId="{4AC1EDB9-EC3B-4E64-8B5C-0490F6B1CFCA}" dt="2024-06-08T08:16:22.465" v="0" actId="478"/>
          <ac:picMkLst>
            <pc:docMk/>
            <pc:sldMk cId="3883774457" sldId="406"/>
            <ac:picMk id="4" creationId="{2A17A616-0876-4165-95DB-8F1607ED0219}"/>
          </ac:picMkLst>
        </pc:picChg>
        <pc:picChg chg="add mod">
          <ac:chgData name="laiminxin" userId="b9a05478-9ca2-4ac2-b948-1b493583318e" providerId="ADAL" clId="{4AC1EDB9-EC3B-4E64-8B5C-0490F6B1CFCA}" dt="2024-06-08T08:18:49.441" v="6" actId="1076"/>
          <ac:picMkLst>
            <pc:docMk/>
            <pc:sldMk cId="3883774457" sldId="406"/>
            <ac:picMk id="6" creationId="{3EA824B3-2A02-4AA3-B5BB-9BAF4AE7AE11}"/>
          </ac:picMkLst>
        </pc:picChg>
      </pc:sldChg>
      <pc:sldChg chg="del">
        <pc:chgData name="laiminxin" userId="b9a05478-9ca2-4ac2-b948-1b493583318e" providerId="ADAL" clId="{4AC1EDB9-EC3B-4E64-8B5C-0490F6B1CFCA}" dt="2024-06-10T16:31:16.150" v="855" actId="47"/>
        <pc:sldMkLst>
          <pc:docMk/>
          <pc:sldMk cId="3186711170" sldId="410"/>
        </pc:sldMkLst>
      </pc:sldChg>
      <pc:sldChg chg="del">
        <pc:chgData name="laiminxin" userId="b9a05478-9ca2-4ac2-b948-1b493583318e" providerId="ADAL" clId="{4AC1EDB9-EC3B-4E64-8B5C-0490F6B1CFCA}" dt="2024-06-10T16:31:16.150" v="855" actId="47"/>
        <pc:sldMkLst>
          <pc:docMk/>
          <pc:sldMk cId="2682990050" sldId="436"/>
        </pc:sldMkLst>
      </pc:sldChg>
      <pc:sldChg chg="del">
        <pc:chgData name="laiminxin" userId="b9a05478-9ca2-4ac2-b948-1b493583318e" providerId="ADAL" clId="{4AC1EDB9-EC3B-4E64-8B5C-0490F6B1CFCA}" dt="2024-06-10T16:31:16.150" v="855" actId="47"/>
        <pc:sldMkLst>
          <pc:docMk/>
          <pc:sldMk cId="1058028646" sldId="437"/>
        </pc:sldMkLst>
      </pc:sldChg>
      <pc:sldChg chg="del">
        <pc:chgData name="laiminxin" userId="b9a05478-9ca2-4ac2-b948-1b493583318e" providerId="ADAL" clId="{4AC1EDB9-EC3B-4E64-8B5C-0490F6B1CFCA}" dt="2024-06-10T16:31:16.150" v="855" actId="47"/>
        <pc:sldMkLst>
          <pc:docMk/>
          <pc:sldMk cId="3165085650" sldId="438"/>
        </pc:sldMkLst>
      </pc:sldChg>
      <pc:sldChg chg="del">
        <pc:chgData name="laiminxin" userId="b9a05478-9ca2-4ac2-b948-1b493583318e" providerId="ADAL" clId="{4AC1EDB9-EC3B-4E64-8B5C-0490F6B1CFCA}" dt="2024-06-10T16:31:16.150" v="855" actId="47"/>
        <pc:sldMkLst>
          <pc:docMk/>
          <pc:sldMk cId="2783901138" sldId="442"/>
        </pc:sldMkLst>
      </pc:sldChg>
      <pc:sldChg chg="del">
        <pc:chgData name="laiminxin" userId="b9a05478-9ca2-4ac2-b948-1b493583318e" providerId="ADAL" clId="{4AC1EDB9-EC3B-4E64-8B5C-0490F6B1CFCA}" dt="2024-06-10T16:31:16.150" v="855" actId="47"/>
        <pc:sldMkLst>
          <pc:docMk/>
          <pc:sldMk cId="612546075" sldId="443"/>
        </pc:sldMkLst>
      </pc:sldChg>
      <pc:sldChg chg="del">
        <pc:chgData name="laiminxin" userId="b9a05478-9ca2-4ac2-b948-1b493583318e" providerId="ADAL" clId="{4AC1EDB9-EC3B-4E64-8B5C-0490F6B1CFCA}" dt="2024-06-10T16:31:16.150" v="855" actId="47"/>
        <pc:sldMkLst>
          <pc:docMk/>
          <pc:sldMk cId="698409456" sldId="444"/>
        </pc:sldMkLst>
      </pc:sldChg>
      <pc:sldChg chg="addSp delSp modSp add mod modNotesTx">
        <pc:chgData name="laiminxin" userId="b9a05478-9ca2-4ac2-b948-1b493583318e" providerId="ADAL" clId="{4AC1EDB9-EC3B-4E64-8B5C-0490F6B1CFCA}" dt="2024-06-11T10:58:21.255" v="1283" actId="20577"/>
        <pc:sldMkLst>
          <pc:docMk/>
          <pc:sldMk cId="424650157" sldId="445"/>
        </pc:sldMkLst>
        <pc:spChg chg="mod">
          <ac:chgData name="laiminxin" userId="b9a05478-9ca2-4ac2-b948-1b493583318e" providerId="ADAL" clId="{4AC1EDB9-EC3B-4E64-8B5C-0490F6B1CFCA}" dt="2024-06-10T15:50:19.888" v="574"/>
          <ac:spMkLst>
            <pc:docMk/>
            <pc:sldMk cId="424650157" sldId="445"/>
            <ac:spMk id="3" creationId="{70C9F434-CCE9-46D2-86C1-0F6A7766E3B3}"/>
          </ac:spMkLst>
        </pc:spChg>
        <pc:spChg chg="del">
          <ac:chgData name="laiminxin" userId="b9a05478-9ca2-4ac2-b948-1b493583318e" providerId="ADAL" clId="{4AC1EDB9-EC3B-4E64-8B5C-0490F6B1CFCA}" dt="2024-06-08T08:34:25.875" v="64" actId="478"/>
          <ac:spMkLst>
            <pc:docMk/>
            <pc:sldMk cId="424650157" sldId="445"/>
            <ac:spMk id="4" creationId="{DD1003A5-DD86-4A68-85D3-8E6B4E708349}"/>
          </ac:spMkLst>
        </pc:spChg>
        <pc:spChg chg="add mod">
          <ac:chgData name="laiminxin" userId="b9a05478-9ca2-4ac2-b948-1b493583318e" providerId="ADAL" clId="{4AC1EDB9-EC3B-4E64-8B5C-0490F6B1CFCA}" dt="2024-06-08T08:34:38.175" v="65" actId="14100"/>
          <ac:spMkLst>
            <pc:docMk/>
            <pc:sldMk cId="424650157" sldId="445"/>
            <ac:spMk id="5" creationId="{A18F9C92-2F55-4DE6-A13E-384B4CA0D299}"/>
          </ac:spMkLst>
        </pc:spChg>
        <pc:picChg chg="add mod">
          <ac:chgData name="laiminxin" userId="b9a05478-9ca2-4ac2-b948-1b493583318e" providerId="ADAL" clId="{4AC1EDB9-EC3B-4E64-8B5C-0490F6B1CFCA}" dt="2024-06-10T16:06:19.754" v="619" actId="1076"/>
          <ac:picMkLst>
            <pc:docMk/>
            <pc:sldMk cId="424650157" sldId="445"/>
            <ac:picMk id="7" creationId="{E59E94BC-8D57-47B9-94EC-42E6010A9F0B}"/>
          </ac:picMkLst>
        </pc:picChg>
        <pc:picChg chg="add mod">
          <ac:chgData name="laiminxin" userId="b9a05478-9ca2-4ac2-b948-1b493583318e" providerId="ADAL" clId="{4AC1EDB9-EC3B-4E64-8B5C-0490F6B1CFCA}" dt="2024-06-10T16:06:12.667" v="616" actId="1076"/>
          <ac:picMkLst>
            <pc:docMk/>
            <pc:sldMk cId="424650157" sldId="445"/>
            <ac:picMk id="9" creationId="{DAF7FA84-0EA0-4416-B65B-7B7D6F89B722}"/>
          </ac:picMkLst>
        </pc:picChg>
        <pc:picChg chg="del">
          <ac:chgData name="laiminxin" userId="b9a05478-9ca2-4ac2-b948-1b493583318e" providerId="ADAL" clId="{4AC1EDB9-EC3B-4E64-8B5C-0490F6B1CFCA}" dt="2024-06-08T08:34:41.193" v="66" actId="478"/>
          <ac:picMkLst>
            <pc:docMk/>
            <pc:sldMk cId="424650157" sldId="445"/>
            <ac:picMk id="1026" creationId="{EDA8B184-BB5C-4422-AD0F-247591E1F4A5}"/>
          </ac:picMkLst>
        </pc:picChg>
      </pc:sldChg>
      <pc:sldChg chg="addSp delSp modSp add mod modNotesTx">
        <pc:chgData name="laiminxin" userId="b9a05478-9ca2-4ac2-b948-1b493583318e" providerId="ADAL" clId="{4AC1EDB9-EC3B-4E64-8B5C-0490F6B1CFCA}" dt="2024-06-10T14:52:34.151" v="190" actId="20577"/>
        <pc:sldMkLst>
          <pc:docMk/>
          <pc:sldMk cId="2670017459" sldId="446"/>
        </pc:sldMkLst>
        <pc:spChg chg="mod">
          <ac:chgData name="laiminxin" userId="b9a05478-9ca2-4ac2-b948-1b493583318e" providerId="ADAL" clId="{4AC1EDB9-EC3B-4E64-8B5C-0490F6B1CFCA}" dt="2024-06-10T14:50:05.298" v="143" actId="20577"/>
          <ac:spMkLst>
            <pc:docMk/>
            <pc:sldMk cId="2670017459" sldId="446"/>
            <ac:spMk id="3" creationId="{70C9F434-CCE9-46D2-86C1-0F6A7766E3B3}"/>
          </ac:spMkLst>
        </pc:spChg>
        <pc:spChg chg="mod">
          <ac:chgData name="laiminxin" userId="b9a05478-9ca2-4ac2-b948-1b493583318e" providerId="ADAL" clId="{4AC1EDB9-EC3B-4E64-8B5C-0490F6B1CFCA}" dt="2024-06-10T14:50:34.675" v="163" actId="20577"/>
          <ac:spMkLst>
            <pc:docMk/>
            <pc:sldMk cId="2670017459" sldId="446"/>
            <ac:spMk id="5" creationId="{A18F9C92-2F55-4DE6-A13E-384B4CA0D299}"/>
          </ac:spMkLst>
        </pc:spChg>
        <pc:picChg chg="add mod">
          <ac:chgData name="laiminxin" userId="b9a05478-9ca2-4ac2-b948-1b493583318e" providerId="ADAL" clId="{4AC1EDB9-EC3B-4E64-8B5C-0490F6B1CFCA}" dt="2024-06-10T14:50:56.475" v="167" actId="14100"/>
          <ac:picMkLst>
            <pc:docMk/>
            <pc:sldMk cId="2670017459" sldId="446"/>
            <ac:picMk id="4" creationId="{8F264918-815E-4C37-8BD5-E4CAF497F5BF}"/>
          </ac:picMkLst>
        </pc:picChg>
        <pc:picChg chg="del">
          <ac:chgData name="laiminxin" userId="b9a05478-9ca2-4ac2-b948-1b493583318e" providerId="ADAL" clId="{4AC1EDB9-EC3B-4E64-8B5C-0490F6B1CFCA}" dt="2024-06-10T14:50:07.411" v="144" actId="478"/>
          <ac:picMkLst>
            <pc:docMk/>
            <pc:sldMk cId="2670017459" sldId="446"/>
            <ac:picMk id="7" creationId="{E59E94BC-8D57-47B9-94EC-42E6010A9F0B}"/>
          </ac:picMkLst>
        </pc:picChg>
      </pc:sldChg>
      <pc:sldChg chg="addSp delSp modSp add mod modNotesTx">
        <pc:chgData name="laiminxin" userId="b9a05478-9ca2-4ac2-b948-1b493583318e" providerId="ADAL" clId="{4AC1EDB9-EC3B-4E64-8B5C-0490F6B1CFCA}" dt="2024-06-10T14:55:01.549" v="235"/>
        <pc:sldMkLst>
          <pc:docMk/>
          <pc:sldMk cId="889817620" sldId="447"/>
        </pc:sldMkLst>
        <pc:spChg chg="mod">
          <ac:chgData name="laiminxin" userId="b9a05478-9ca2-4ac2-b948-1b493583318e" providerId="ADAL" clId="{4AC1EDB9-EC3B-4E64-8B5C-0490F6B1CFCA}" dt="2024-06-10T14:52:50.269" v="210" actId="20577"/>
          <ac:spMkLst>
            <pc:docMk/>
            <pc:sldMk cId="889817620" sldId="447"/>
            <ac:spMk id="5" creationId="{A18F9C92-2F55-4DE6-A13E-384B4CA0D299}"/>
          </ac:spMkLst>
        </pc:spChg>
        <pc:picChg chg="del">
          <ac:chgData name="laiminxin" userId="b9a05478-9ca2-4ac2-b948-1b493583318e" providerId="ADAL" clId="{4AC1EDB9-EC3B-4E64-8B5C-0490F6B1CFCA}" dt="2024-06-10T14:52:40.478" v="192" actId="478"/>
          <ac:picMkLst>
            <pc:docMk/>
            <pc:sldMk cId="889817620" sldId="447"/>
            <ac:picMk id="4" creationId="{8F264918-815E-4C37-8BD5-E4CAF497F5BF}"/>
          </ac:picMkLst>
        </pc:picChg>
        <pc:picChg chg="add mod">
          <ac:chgData name="laiminxin" userId="b9a05478-9ca2-4ac2-b948-1b493583318e" providerId="ADAL" clId="{4AC1EDB9-EC3B-4E64-8B5C-0490F6B1CFCA}" dt="2024-06-10T14:53:20.003" v="214" actId="1076"/>
          <ac:picMkLst>
            <pc:docMk/>
            <pc:sldMk cId="889817620" sldId="447"/>
            <ac:picMk id="6" creationId="{E49E6A75-6B17-4DED-9353-096E5056E2D2}"/>
          </ac:picMkLst>
        </pc:picChg>
      </pc:sldChg>
      <pc:sldChg chg="addSp delSp modSp add mod modNotesTx">
        <pc:chgData name="laiminxin" userId="b9a05478-9ca2-4ac2-b948-1b493583318e" providerId="ADAL" clId="{4AC1EDB9-EC3B-4E64-8B5C-0490F6B1CFCA}" dt="2024-06-10T15:04:57.865" v="244"/>
        <pc:sldMkLst>
          <pc:docMk/>
          <pc:sldMk cId="2948984125" sldId="448"/>
        </pc:sldMkLst>
        <pc:picChg chg="add mod">
          <ac:chgData name="laiminxin" userId="b9a05478-9ca2-4ac2-b948-1b493583318e" providerId="ADAL" clId="{4AC1EDB9-EC3B-4E64-8B5C-0490F6B1CFCA}" dt="2024-06-10T15:04:33.332" v="240" actId="14100"/>
          <ac:picMkLst>
            <pc:docMk/>
            <pc:sldMk cId="2948984125" sldId="448"/>
            <ac:picMk id="4" creationId="{1511177A-5296-4632-AC53-28947531B10D}"/>
          </ac:picMkLst>
        </pc:picChg>
        <pc:picChg chg="del">
          <ac:chgData name="laiminxin" userId="b9a05478-9ca2-4ac2-b948-1b493583318e" providerId="ADAL" clId="{4AC1EDB9-EC3B-4E64-8B5C-0490F6B1CFCA}" dt="2024-06-10T15:04:18.587" v="237" actId="478"/>
          <ac:picMkLst>
            <pc:docMk/>
            <pc:sldMk cId="2948984125" sldId="448"/>
            <ac:picMk id="6" creationId="{E49E6A75-6B17-4DED-9353-096E5056E2D2}"/>
          </ac:picMkLst>
        </pc:picChg>
      </pc:sldChg>
      <pc:sldChg chg="addSp delSp modSp add mod modNotesTx">
        <pc:chgData name="laiminxin" userId="b9a05478-9ca2-4ac2-b948-1b493583318e" providerId="ADAL" clId="{4AC1EDB9-EC3B-4E64-8B5C-0490F6B1CFCA}" dt="2024-06-10T15:18:06.664" v="265" actId="14"/>
        <pc:sldMkLst>
          <pc:docMk/>
          <pc:sldMk cId="2820189378" sldId="449"/>
        </pc:sldMkLst>
        <pc:spChg chg="mod">
          <ac:chgData name="laiminxin" userId="b9a05478-9ca2-4ac2-b948-1b493583318e" providerId="ADAL" clId="{4AC1EDB9-EC3B-4E64-8B5C-0490F6B1CFCA}" dt="2024-06-10T15:18:06.664" v="265" actId="14"/>
          <ac:spMkLst>
            <pc:docMk/>
            <pc:sldMk cId="2820189378" sldId="449"/>
            <ac:spMk id="5" creationId="{A18F9C92-2F55-4DE6-A13E-384B4CA0D299}"/>
          </ac:spMkLst>
        </pc:spChg>
        <pc:picChg chg="del">
          <ac:chgData name="laiminxin" userId="b9a05478-9ca2-4ac2-b948-1b493583318e" providerId="ADAL" clId="{4AC1EDB9-EC3B-4E64-8B5C-0490F6B1CFCA}" dt="2024-06-10T15:16:37.236" v="252" actId="478"/>
          <ac:picMkLst>
            <pc:docMk/>
            <pc:sldMk cId="2820189378" sldId="449"/>
            <ac:picMk id="4" creationId="{1511177A-5296-4632-AC53-28947531B10D}"/>
          </ac:picMkLst>
        </pc:picChg>
        <pc:picChg chg="add">
          <ac:chgData name="laiminxin" userId="b9a05478-9ca2-4ac2-b948-1b493583318e" providerId="ADAL" clId="{4AC1EDB9-EC3B-4E64-8B5C-0490F6B1CFCA}" dt="2024-06-10T15:16:51.524" v="255"/>
          <ac:picMkLst>
            <pc:docMk/>
            <pc:sldMk cId="2820189378" sldId="449"/>
            <ac:picMk id="1026" creationId="{B1AD7A44-5659-4D3B-9A56-9C0052451C23}"/>
          </ac:picMkLst>
        </pc:picChg>
      </pc:sldChg>
      <pc:sldChg chg="addSp delSp modSp add mod modNotesTx">
        <pc:chgData name="laiminxin" userId="b9a05478-9ca2-4ac2-b948-1b493583318e" providerId="ADAL" clId="{4AC1EDB9-EC3B-4E64-8B5C-0490F6B1CFCA}" dt="2024-06-10T15:33:27.876" v="285" actId="20577"/>
        <pc:sldMkLst>
          <pc:docMk/>
          <pc:sldMk cId="840687497" sldId="450"/>
        </pc:sldMkLst>
        <pc:picChg chg="add mod">
          <ac:chgData name="laiminxin" userId="b9a05478-9ca2-4ac2-b948-1b493583318e" providerId="ADAL" clId="{4AC1EDB9-EC3B-4E64-8B5C-0490F6B1CFCA}" dt="2024-06-10T15:19:11.783" v="272" actId="1076"/>
          <ac:picMkLst>
            <pc:docMk/>
            <pc:sldMk cId="840687497" sldId="450"/>
            <ac:picMk id="4" creationId="{BE0431C4-732D-4C3B-A10C-EF0425C89905}"/>
          </ac:picMkLst>
        </pc:picChg>
        <pc:picChg chg="del">
          <ac:chgData name="laiminxin" userId="b9a05478-9ca2-4ac2-b948-1b493583318e" providerId="ADAL" clId="{4AC1EDB9-EC3B-4E64-8B5C-0490F6B1CFCA}" dt="2024-06-10T15:18:46.149" v="267" actId="478"/>
          <ac:picMkLst>
            <pc:docMk/>
            <pc:sldMk cId="840687497" sldId="450"/>
            <ac:picMk id="1026" creationId="{B1AD7A44-5659-4D3B-9A56-9C0052451C23}"/>
          </ac:picMkLst>
        </pc:picChg>
      </pc:sldChg>
      <pc:sldChg chg="addSp delSp modSp add mod modNotesTx">
        <pc:chgData name="laiminxin" userId="b9a05478-9ca2-4ac2-b948-1b493583318e" providerId="ADAL" clId="{4AC1EDB9-EC3B-4E64-8B5C-0490F6B1CFCA}" dt="2024-06-11T10:53:05.392" v="1243" actId="20577"/>
        <pc:sldMkLst>
          <pc:docMk/>
          <pc:sldMk cId="1193553224" sldId="451"/>
        </pc:sldMkLst>
        <pc:spChg chg="mod">
          <ac:chgData name="laiminxin" userId="b9a05478-9ca2-4ac2-b948-1b493583318e" providerId="ADAL" clId="{4AC1EDB9-EC3B-4E64-8B5C-0490F6B1CFCA}" dt="2024-06-10T15:34:28.012" v="296"/>
          <ac:spMkLst>
            <pc:docMk/>
            <pc:sldMk cId="1193553224" sldId="451"/>
            <ac:spMk id="5" creationId="{A18F9C92-2F55-4DE6-A13E-384B4CA0D299}"/>
          </ac:spMkLst>
        </pc:spChg>
        <pc:picChg chg="del">
          <ac:chgData name="laiminxin" userId="b9a05478-9ca2-4ac2-b948-1b493583318e" providerId="ADAL" clId="{4AC1EDB9-EC3B-4E64-8B5C-0490F6B1CFCA}" dt="2024-06-10T15:33:36.247" v="287" actId="478"/>
          <ac:picMkLst>
            <pc:docMk/>
            <pc:sldMk cId="1193553224" sldId="451"/>
            <ac:picMk id="4" creationId="{BE0431C4-732D-4C3B-A10C-EF0425C89905}"/>
          </ac:picMkLst>
        </pc:picChg>
        <pc:picChg chg="add del mod">
          <ac:chgData name="laiminxin" userId="b9a05478-9ca2-4ac2-b948-1b493583318e" providerId="ADAL" clId="{4AC1EDB9-EC3B-4E64-8B5C-0490F6B1CFCA}" dt="2024-06-10T15:34:23.040" v="290" actId="478"/>
          <ac:picMkLst>
            <pc:docMk/>
            <pc:sldMk cId="1193553224" sldId="451"/>
            <ac:picMk id="6" creationId="{15CBE4E5-65C5-4109-9C1D-973639569AA1}"/>
          </ac:picMkLst>
        </pc:picChg>
        <pc:picChg chg="add mod">
          <ac:chgData name="laiminxin" userId="b9a05478-9ca2-4ac2-b948-1b493583318e" providerId="ADAL" clId="{4AC1EDB9-EC3B-4E64-8B5C-0490F6B1CFCA}" dt="2024-06-10T15:34:41.419" v="300" actId="1076"/>
          <ac:picMkLst>
            <pc:docMk/>
            <pc:sldMk cId="1193553224" sldId="451"/>
            <ac:picMk id="8" creationId="{5287438F-A7D5-4E3F-AD48-7ECC19B51F06}"/>
          </ac:picMkLst>
        </pc:picChg>
      </pc:sldChg>
      <pc:sldChg chg="addSp delSp modSp add mod modNotesTx">
        <pc:chgData name="laiminxin" userId="b9a05478-9ca2-4ac2-b948-1b493583318e" providerId="ADAL" clId="{4AC1EDB9-EC3B-4E64-8B5C-0490F6B1CFCA}" dt="2024-06-11T10:54:05.270" v="1253" actId="20577"/>
        <pc:sldMkLst>
          <pc:docMk/>
          <pc:sldMk cId="1146233052" sldId="452"/>
        </pc:sldMkLst>
        <pc:spChg chg="mod">
          <ac:chgData name="laiminxin" userId="b9a05478-9ca2-4ac2-b948-1b493583318e" providerId="ADAL" clId="{4AC1EDB9-EC3B-4E64-8B5C-0490F6B1CFCA}" dt="2024-06-10T15:36:30.962" v="385" actId="113"/>
          <ac:spMkLst>
            <pc:docMk/>
            <pc:sldMk cId="1146233052" sldId="452"/>
            <ac:spMk id="5" creationId="{A18F9C92-2F55-4DE6-A13E-384B4CA0D299}"/>
          </ac:spMkLst>
        </pc:spChg>
        <pc:picChg chg="add mod">
          <ac:chgData name="laiminxin" userId="b9a05478-9ca2-4ac2-b948-1b493583318e" providerId="ADAL" clId="{4AC1EDB9-EC3B-4E64-8B5C-0490F6B1CFCA}" dt="2024-06-10T15:36:44.614" v="390" actId="1076"/>
          <ac:picMkLst>
            <pc:docMk/>
            <pc:sldMk cId="1146233052" sldId="452"/>
            <ac:picMk id="4" creationId="{EABB3468-E5CF-49CF-A6DA-7F1345F970C7}"/>
          </ac:picMkLst>
        </pc:picChg>
        <pc:picChg chg="del">
          <ac:chgData name="laiminxin" userId="b9a05478-9ca2-4ac2-b948-1b493583318e" providerId="ADAL" clId="{4AC1EDB9-EC3B-4E64-8B5C-0490F6B1CFCA}" dt="2024-06-10T15:35:46.603" v="309" actId="478"/>
          <ac:picMkLst>
            <pc:docMk/>
            <pc:sldMk cId="1146233052" sldId="452"/>
            <ac:picMk id="8" creationId="{5287438F-A7D5-4E3F-AD48-7ECC19B51F06}"/>
          </ac:picMkLst>
        </pc:picChg>
      </pc:sldChg>
      <pc:sldChg chg="addSp delSp modSp add mod modNotesTx">
        <pc:chgData name="laiminxin" userId="b9a05478-9ca2-4ac2-b948-1b493583318e" providerId="ADAL" clId="{4AC1EDB9-EC3B-4E64-8B5C-0490F6B1CFCA}" dt="2024-06-11T10:56:01.827" v="1276" actId="20577"/>
        <pc:sldMkLst>
          <pc:docMk/>
          <pc:sldMk cId="3405538420" sldId="453"/>
        </pc:sldMkLst>
        <pc:picChg chg="del">
          <ac:chgData name="laiminxin" userId="b9a05478-9ca2-4ac2-b948-1b493583318e" providerId="ADAL" clId="{4AC1EDB9-EC3B-4E64-8B5C-0490F6B1CFCA}" dt="2024-06-10T15:37:27.667" v="409" actId="478"/>
          <ac:picMkLst>
            <pc:docMk/>
            <pc:sldMk cId="3405538420" sldId="453"/>
            <ac:picMk id="4" creationId="{EABB3468-E5CF-49CF-A6DA-7F1345F970C7}"/>
          </ac:picMkLst>
        </pc:picChg>
        <pc:picChg chg="add mod">
          <ac:chgData name="laiminxin" userId="b9a05478-9ca2-4ac2-b948-1b493583318e" providerId="ADAL" clId="{4AC1EDB9-EC3B-4E64-8B5C-0490F6B1CFCA}" dt="2024-06-10T15:40:37.003" v="427" actId="1076"/>
          <ac:picMkLst>
            <pc:docMk/>
            <pc:sldMk cId="3405538420" sldId="453"/>
            <ac:picMk id="6" creationId="{0F878DF0-8826-4DC4-8408-EE1782A55C41}"/>
          </ac:picMkLst>
        </pc:picChg>
      </pc:sldChg>
      <pc:sldChg chg="addSp delSp modSp add mod modNotesTx">
        <pc:chgData name="laiminxin" userId="b9a05478-9ca2-4ac2-b948-1b493583318e" providerId="ADAL" clId="{4AC1EDB9-EC3B-4E64-8B5C-0490F6B1CFCA}" dt="2024-06-11T10:56:33.763" v="1282" actId="20577"/>
        <pc:sldMkLst>
          <pc:docMk/>
          <pc:sldMk cId="3345414035" sldId="454"/>
        </pc:sldMkLst>
        <pc:spChg chg="mod">
          <ac:chgData name="laiminxin" userId="b9a05478-9ca2-4ac2-b948-1b493583318e" providerId="ADAL" clId="{4AC1EDB9-EC3B-4E64-8B5C-0490F6B1CFCA}" dt="2024-06-10T15:41:21.373" v="435"/>
          <ac:spMkLst>
            <pc:docMk/>
            <pc:sldMk cId="3345414035" sldId="454"/>
            <ac:spMk id="3" creationId="{70C9F434-CCE9-46D2-86C1-0F6A7766E3B3}"/>
          </ac:spMkLst>
        </pc:spChg>
        <pc:spChg chg="mod">
          <ac:chgData name="laiminxin" userId="b9a05478-9ca2-4ac2-b948-1b493583318e" providerId="ADAL" clId="{4AC1EDB9-EC3B-4E64-8B5C-0490F6B1CFCA}" dt="2024-06-10T15:44:27.514" v="498"/>
          <ac:spMkLst>
            <pc:docMk/>
            <pc:sldMk cId="3345414035" sldId="454"/>
            <ac:spMk id="5" creationId="{A18F9C92-2F55-4DE6-A13E-384B4CA0D299}"/>
          </ac:spMkLst>
        </pc:spChg>
        <pc:picChg chg="add mod">
          <ac:chgData name="laiminxin" userId="b9a05478-9ca2-4ac2-b948-1b493583318e" providerId="ADAL" clId="{4AC1EDB9-EC3B-4E64-8B5C-0490F6B1CFCA}" dt="2024-06-10T15:45:28.905" v="513" actId="14100"/>
          <ac:picMkLst>
            <pc:docMk/>
            <pc:sldMk cId="3345414035" sldId="454"/>
            <ac:picMk id="4" creationId="{4B953E02-C7A6-43CA-AF83-F8696912DA67}"/>
          </ac:picMkLst>
        </pc:picChg>
        <pc:picChg chg="del">
          <ac:chgData name="laiminxin" userId="b9a05478-9ca2-4ac2-b948-1b493583318e" providerId="ADAL" clId="{4AC1EDB9-EC3B-4E64-8B5C-0490F6B1CFCA}" dt="2024-06-10T15:41:30.957" v="436" actId="478"/>
          <ac:picMkLst>
            <pc:docMk/>
            <pc:sldMk cId="3345414035" sldId="454"/>
            <ac:picMk id="6" creationId="{0F878DF0-8826-4DC4-8408-EE1782A55C41}"/>
          </ac:picMkLst>
        </pc:picChg>
      </pc:sldChg>
      <pc:sldChg chg="addSp delSp modSp add mod modNotesTx">
        <pc:chgData name="laiminxin" userId="b9a05478-9ca2-4ac2-b948-1b493583318e" providerId="ADAL" clId="{4AC1EDB9-EC3B-4E64-8B5C-0490F6B1CFCA}" dt="2024-06-10T16:33:37.369" v="863"/>
        <pc:sldMkLst>
          <pc:docMk/>
          <pc:sldMk cId="2896953960" sldId="455"/>
        </pc:sldMkLst>
        <pc:spChg chg="mod">
          <ac:chgData name="laiminxin" userId="b9a05478-9ca2-4ac2-b948-1b493583318e" providerId="ADAL" clId="{4AC1EDB9-EC3B-4E64-8B5C-0490F6B1CFCA}" dt="2024-06-10T16:12:05.583" v="658"/>
          <ac:spMkLst>
            <pc:docMk/>
            <pc:sldMk cId="2896953960" sldId="455"/>
            <ac:spMk id="3" creationId="{70C9F434-CCE9-46D2-86C1-0F6A7766E3B3}"/>
          </ac:spMkLst>
        </pc:spChg>
        <pc:spChg chg="mod">
          <ac:chgData name="laiminxin" userId="b9a05478-9ca2-4ac2-b948-1b493583318e" providerId="ADAL" clId="{4AC1EDB9-EC3B-4E64-8B5C-0490F6B1CFCA}" dt="2024-06-10T16:12:09.636" v="660"/>
          <ac:spMkLst>
            <pc:docMk/>
            <pc:sldMk cId="2896953960" sldId="455"/>
            <ac:spMk id="5" creationId="{A18F9C92-2F55-4DE6-A13E-384B4CA0D299}"/>
          </ac:spMkLst>
        </pc:spChg>
        <pc:picChg chg="add mod">
          <ac:chgData name="laiminxin" userId="b9a05478-9ca2-4ac2-b948-1b493583318e" providerId="ADAL" clId="{4AC1EDB9-EC3B-4E64-8B5C-0490F6B1CFCA}" dt="2024-06-10T16:12:21.554" v="664" actId="1076"/>
          <ac:picMkLst>
            <pc:docMk/>
            <pc:sldMk cId="2896953960" sldId="455"/>
            <ac:picMk id="4" creationId="{67E05B61-DA8F-4872-A897-7246D6A5D9BD}"/>
          </ac:picMkLst>
        </pc:picChg>
        <pc:picChg chg="del">
          <ac:chgData name="laiminxin" userId="b9a05478-9ca2-4ac2-b948-1b493583318e" providerId="ADAL" clId="{4AC1EDB9-EC3B-4E64-8B5C-0490F6B1CFCA}" dt="2024-06-10T16:11:57.190" v="654" actId="478"/>
          <ac:picMkLst>
            <pc:docMk/>
            <pc:sldMk cId="2896953960" sldId="455"/>
            <ac:picMk id="7" creationId="{E59E94BC-8D57-47B9-94EC-42E6010A9F0B}"/>
          </ac:picMkLst>
        </pc:picChg>
        <pc:picChg chg="del">
          <ac:chgData name="laiminxin" userId="b9a05478-9ca2-4ac2-b948-1b493583318e" providerId="ADAL" clId="{4AC1EDB9-EC3B-4E64-8B5C-0490F6B1CFCA}" dt="2024-06-10T16:11:57.741" v="655" actId="478"/>
          <ac:picMkLst>
            <pc:docMk/>
            <pc:sldMk cId="2896953960" sldId="455"/>
            <ac:picMk id="9" creationId="{DAF7FA84-0EA0-4416-B65B-7B7D6F89B722}"/>
          </ac:picMkLst>
        </pc:picChg>
      </pc:sldChg>
      <pc:sldChg chg="addSp delSp modSp add mod modAnim modNotesTx">
        <pc:chgData name="laiminxin" userId="b9a05478-9ca2-4ac2-b948-1b493583318e" providerId="ADAL" clId="{4AC1EDB9-EC3B-4E64-8B5C-0490F6B1CFCA}" dt="2024-06-11T11:06:49.304" v="1310" actId="20577"/>
        <pc:sldMkLst>
          <pc:docMk/>
          <pc:sldMk cId="3756305986" sldId="456"/>
        </pc:sldMkLst>
        <pc:spChg chg="mod">
          <ac:chgData name="laiminxin" userId="b9a05478-9ca2-4ac2-b948-1b493583318e" providerId="ADAL" clId="{4AC1EDB9-EC3B-4E64-8B5C-0490F6B1CFCA}" dt="2024-06-10T16:19:02.035" v="722"/>
          <ac:spMkLst>
            <pc:docMk/>
            <pc:sldMk cId="3756305986" sldId="456"/>
            <ac:spMk id="5" creationId="{A18F9C92-2F55-4DE6-A13E-384B4CA0D299}"/>
          </ac:spMkLst>
        </pc:spChg>
        <pc:spChg chg="add del">
          <ac:chgData name="laiminxin" userId="b9a05478-9ca2-4ac2-b948-1b493583318e" providerId="ADAL" clId="{4AC1EDB9-EC3B-4E64-8B5C-0490F6B1CFCA}" dt="2024-06-10T16:20:07.582" v="726" actId="22"/>
          <ac:spMkLst>
            <pc:docMk/>
            <pc:sldMk cId="3756305986" sldId="456"/>
            <ac:spMk id="8" creationId="{12334ECF-F5C4-41A4-B397-B88B91342A0D}"/>
          </ac:spMkLst>
        </pc:spChg>
        <pc:picChg chg="del">
          <ac:chgData name="laiminxin" userId="b9a05478-9ca2-4ac2-b948-1b493583318e" providerId="ADAL" clId="{4AC1EDB9-EC3B-4E64-8B5C-0490F6B1CFCA}" dt="2024-06-10T16:17:07.439" v="716" actId="478"/>
          <ac:picMkLst>
            <pc:docMk/>
            <pc:sldMk cId="3756305986" sldId="456"/>
            <ac:picMk id="4" creationId="{67E05B61-DA8F-4872-A897-7246D6A5D9BD}"/>
          </ac:picMkLst>
        </pc:picChg>
        <pc:picChg chg="add mod">
          <ac:chgData name="laiminxin" userId="b9a05478-9ca2-4ac2-b948-1b493583318e" providerId="ADAL" clId="{4AC1EDB9-EC3B-4E64-8B5C-0490F6B1CFCA}" dt="2024-06-10T16:23:51.532" v="795" actId="1076"/>
          <ac:picMkLst>
            <pc:docMk/>
            <pc:sldMk cId="3756305986" sldId="456"/>
            <ac:picMk id="6" creationId="{62587B67-3D42-4ED0-A496-3F8DD016A5E0}"/>
          </ac:picMkLst>
        </pc:picChg>
        <pc:cxnChg chg="add mod">
          <ac:chgData name="laiminxin" userId="b9a05478-9ca2-4ac2-b948-1b493583318e" providerId="ADAL" clId="{4AC1EDB9-EC3B-4E64-8B5C-0490F6B1CFCA}" dt="2024-06-10T16:22:20.414" v="764" actId="1076"/>
          <ac:cxnSpMkLst>
            <pc:docMk/>
            <pc:sldMk cId="3756305986" sldId="456"/>
            <ac:cxnSpMk id="10" creationId="{991C58EA-317B-4864-8A85-19467ACA3697}"/>
          </ac:cxnSpMkLst>
        </pc:cxnChg>
      </pc:sldChg>
      <pc:sldChg chg="addSp delSp modSp add mod delAnim modNotesTx">
        <pc:chgData name="laiminxin" userId="b9a05478-9ca2-4ac2-b948-1b493583318e" providerId="ADAL" clId="{4AC1EDB9-EC3B-4E64-8B5C-0490F6B1CFCA}" dt="2024-06-10T16:28:47.762" v="838"/>
        <pc:sldMkLst>
          <pc:docMk/>
          <pc:sldMk cId="1443655138" sldId="457"/>
        </pc:sldMkLst>
        <pc:picChg chg="add mod">
          <ac:chgData name="laiminxin" userId="b9a05478-9ca2-4ac2-b948-1b493583318e" providerId="ADAL" clId="{4AC1EDB9-EC3B-4E64-8B5C-0490F6B1CFCA}" dt="2024-06-10T16:27:28.872" v="832" actId="14100"/>
          <ac:picMkLst>
            <pc:docMk/>
            <pc:sldMk cId="1443655138" sldId="457"/>
            <ac:picMk id="4" creationId="{439E10E3-D6F2-478D-9CA5-FB03DFC18B7D}"/>
          </ac:picMkLst>
        </pc:picChg>
        <pc:picChg chg="del">
          <ac:chgData name="laiminxin" userId="b9a05478-9ca2-4ac2-b948-1b493583318e" providerId="ADAL" clId="{4AC1EDB9-EC3B-4E64-8B5C-0490F6B1CFCA}" dt="2024-06-10T16:27:15.940" v="826" actId="478"/>
          <ac:picMkLst>
            <pc:docMk/>
            <pc:sldMk cId="1443655138" sldId="457"/>
            <ac:picMk id="6" creationId="{62587B67-3D42-4ED0-A496-3F8DD016A5E0}"/>
          </ac:picMkLst>
        </pc:picChg>
        <pc:cxnChg chg="del">
          <ac:chgData name="laiminxin" userId="b9a05478-9ca2-4ac2-b948-1b493583318e" providerId="ADAL" clId="{4AC1EDB9-EC3B-4E64-8B5C-0490F6B1CFCA}" dt="2024-06-10T16:27:23.809" v="828" actId="478"/>
          <ac:cxnSpMkLst>
            <pc:docMk/>
            <pc:sldMk cId="1443655138" sldId="457"/>
            <ac:cxnSpMk id="10" creationId="{991C58EA-317B-4864-8A85-19467ACA3697}"/>
          </ac:cxnSpMkLst>
        </pc:cxnChg>
      </pc:sldChg>
      <pc:sldChg chg="addSp delSp modSp add mod modNotesTx">
        <pc:chgData name="laiminxin" userId="b9a05478-9ca2-4ac2-b948-1b493583318e" providerId="ADAL" clId="{4AC1EDB9-EC3B-4E64-8B5C-0490F6B1CFCA}" dt="2024-06-11T07:06:28.516" v="880"/>
        <pc:sldMkLst>
          <pc:docMk/>
          <pc:sldMk cId="2340157103" sldId="458"/>
        </pc:sldMkLst>
        <pc:picChg chg="del">
          <ac:chgData name="laiminxin" userId="b9a05478-9ca2-4ac2-b948-1b493583318e" providerId="ADAL" clId="{4AC1EDB9-EC3B-4E64-8B5C-0490F6B1CFCA}" dt="2024-06-10T16:29:26.333" v="840" actId="478"/>
          <ac:picMkLst>
            <pc:docMk/>
            <pc:sldMk cId="2340157103" sldId="458"/>
            <ac:picMk id="4" creationId="{439E10E3-D6F2-478D-9CA5-FB03DFC18B7D}"/>
          </ac:picMkLst>
        </pc:picChg>
        <pc:picChg chg="add del mod">
          <ac:chgData name="laiminxin" userId="b9a05478-9ca2-4ac2-b948-1b493583318e" providerId="ADAL" clId="{4AC1EDB9-EC3B-4E64-8B5C-0490F6B1CFCA}" dt="2024-06-11T07:05:02.053" v="864" actId="478"/>
          <ac:picMkLst>
            <pc:docMk/>
            <pc:sldMk cId="2340157103" sldId="458"/>
            <ac:picMk id="6" creationId="{B1E60B7A-0296-43DC-AC3A-B8CFB7B1D94E}"/>
          </ac:picMkLst>
        </pc:picChg>
        <pc:picChg chg="add mod">
          <ac:chgData name="laiminxin" userId="b9a05478-9ca2-4ac2-b948-1b493583318e" providerId="ADAL" clId="{4AC1EDB9-EC3B-4E64-8B5C-0490F6B1CFCA}" dt="2024-06-11T07:05:15.598" v="867" actId="14100"/>
          <ac:picMkLst>
            <pc:docMk/>
            <pc:sldMk cId="2340157103" sldId="458"/>
            <ac:picMk id="8" creationId="{594450B1-459E-4920-A4E5-5AC90CD4E901}"/>
          </ac:picMkLst>
        </pc:picChg>
      </pc:sldChg>
      <pc:sldChg chg="addSp delSp modSp add mod modNotesTx">
        <pc:chgData name="laiminxin" userId="b9a05478-9ca2-4ac2-b948-1b493583318e" providerId="ADAL" clId="{4AC1EDB9-EC3B-4E64-8B5C-0490F6B1CFCA}" dt="2024-06-11T07:07:22.137" v="882" actId="20577"/>
        <pc:sldMkLst>
          <pc:docMk/>
          <pc:sldMk cId="819704394" sldId="459"/>
        </pc:sldMkLst>
        <pc:picChg chg="add mod">
          <ac:chgData name="laiminxin" userId="b9a05478-9ca2-4ac2-b948-1b493583318e" providerId="ADAL" clId="{4AC1EDB9-EC3B-4E64-8B5C-0490F6B1CFCA}" dt="2024-06-10T16:31:09.157" v="854" actId="14100"/>
          <ac:picMkLst>
            <pc:docMk/>
            <pc:sldMk cId="819704394" sldId="459"/>
            <ac:picMk id="4" creationId="{7EED5A7B-0D73-450E-B147-412E3090071A}"/>
          </ac:picMkLst>
        </pc:picChg>
        <pc:picChg chg="del">
          <ac:chgData name="laiminxin" userId="b9a05478-9ca2-4ac2-b948-1b493583318e" providerId="ADAL" clId="{4AC1EDB9-EC3B-4E64-8B5C-0490F6B1CFCA}" dt="2024-06-10T16:30:23.613" v="850" actId="478"/>
          <ac:picMkLst>
            <pc:docMk/>
            <pc:sldMk cId="819704394" sldId="459"/>
            <ac:picMk id="6" creationId="{B1E60B7A-0296-43DC-AC3A-B8CFB7B1D94E}"/>
          </ac:picMkLst>
        </pc:picChg>
      </pc:sldChg>
      <pc:sldChg chg="addSp delSp modSp add mod modNotesTx">
        <pc:chgData name="laiminxin" userId="b9a05478-9ca2-4ac2-b948-1b493583318e" providerId="ADAL" clId="{4AC1EDB9-EC3B-4E64-8B5C-0490F6B1CFCA}" dt="2024-06-11T07:22:43.047" v="955"/>
        <pc:sldMkLst>
          <pc:docMk/>
          <pc:sldMk cId="860659468" sldId="460"/>
        </pc:sldMkLst>
        <pc:spChg chg="mod">
          <ac:chgData name="laiminxin" userId="b9a05478-9ca2-4ac2-b948-1b493583318e" providerId="ADAL" clId="{4AC1EDB9-EC3B-4E64-8B5C-0490F6B1CFCA}" dt="2024-06-11T07:20:20.827" v="932" actId="15"/>
          <ac:spMkLst>
            <pc:docMk/>
            <pc:sldMk cId="860659468" sldId="460"/>
            <ac:spMk id="5" creationId="{A18F9C92-2F55-4DE6-A13E-384B4CA0D299}"/>
          </ac:spMkLst>
        </pc:spChg>
        <pc:picChg chg="add mod">
          <ac:chgData name="laiminxin" userId="b9a05478-9ca2-4ac2-b948-1b493583318e" providerId="ADAL" clId="{4AC1EDB9-EC3B-4E64-8B5C-0490F6B1CFCA}" dt="2024-06-11T07:18:01.299" v="904" actId="1076"/>
          <ac:picMkLst>
            <pc:docMk/>
            <pc:sldMk cId="860659468" sldId="460"/>
            <ac:picMk id="4" creationId="{15936687-AC4A-4375-AFDF-604D8520F13A}"/>
          </ac:picMkLst>
        </pc:picChg>
        <pc:picChg chg="del">
          <ac:chgData name="laiminxin" userId="b9a05478-9ca2-4ac2-b948-1b493583318e" providerId="ADAL" clId="{4AC1EDB9-EC3B-4E64-8B5C-0490F6B1CFCA}" dt="2024-06-11T07:15:33.773" v="885" actId="478"/>
          <ac:picMkLst>
            <pc:docMk/>
            <pc:sldMk cId="860659468" sldId="460"/>
            <ac:picMk id="7" creationId="{E59E94BC-8D57-47B9-94EC-42E6010A9F0B}"/>
          </ac:picMkLst>
        </pc:picChg>
        <pc:picChg chg="add mod">
          <ac:chgData name="laiminxin" userId="b9a05478-9ca2-4ac2-b948-1b493583318e" providerId="ADAL" clId="{4AC1EDB9-EC3B-4E64-8B5C-0490F6B1CFCA}" dt="2024-06-11T07:20:16.233" v="928" actId="1076"/>
          <ac:picMkLst>
            <pc:docMk/>
            <pc:sldMk cId="860659468" sldId="460"/>
            <ac:picMk id="8" creationId="{1C0BBC11-7F3E-47EC-B26E-0EC422EB5DE4}"/>
          </ac:picMkLst>
        </pc:picChg>
        <pc:picChg chg="del">
          <ac:chgData name="laiminxin" userId="b9a05478-9ca2-4ac2-b948-1b493583318e" providerId="ADAL" clId="{4AC1EDB9-EC3B-4E64-8B5C-0490F6B1CFCA}" dt="2024-06-11T07:15:34.382" v="886" actId="478"/>
          <ac:picMkLst>
            <pc:docMk/>
            <pc:sldMk cId="860659468" sldId="460"/>
            <ac:picMk id="9" creationId="{DAF7FA84-0EA0-4416-B65B-7B7D6F89B722}"/>
          </ac:picMkLst>
        </pc:picChg>
      </pc:sldChg>
      <pc:sldChg chg="addSp delSp modSp add mod modNotesTx">
        <pc:chgData name="laiminxin" userId="b9a05478-9ca2-4ac2-b948-1b493583318e" providerId="ADAL" clId="{4AC1EDB9-EC3B-4E64-8B5C-0490F6B1CFCA}" dt="2024-06-11T07:57:02.914" v="1088" actId="20577"/>
        <pc:sldMkLst>
          <pc:docMk/>
          <pc:sldMk cId="2108499951" sldId="461"/>
        </pc:sldMkLst>
        <pc:spChg chg="mod">
          <ac:chgData name="laiminxin" userId="b9a05478-9ca2-4ac2-b948-1b493583318e" providerId="ADAL" clId="{4AC1EDB9-EC3B-4E64-8B5C-0490F6B1CFCA}" dt="2024-06-11T07:53:25.291" v="1068"/>
          <ac:spMkLst>
            <pc:docMk/>
            <pc:sldMk cId="2108499951" sldId="461"/>
            <ac:spMk id="5" creationId="{A18F9C92-2F55-4DE6-A13E-384B4CA0D299}"/>
          </ac:spMkLst>
        </pc:spChg>
        <pc:picChg chg="del">
          <ac:chgData name="laiminxin" userId="b9a05478-9ca2-4ac2-b948-1b493583318e" providerId="ADAL" clId="{4AC1EDB9-EC3B-4E64-8B5C-0490F6B1CFCA}" dt="2024-06-11T07:24:37.524" v="958" actId="478"/>
          <ac:picMkLst>
            <pc:docMk/>
            <pc:sldMk cId="2108499951" sldId="461"/>
            <ac:picMk id="4" creationId="{15936687-AC4A-4375-AFDF-604D8520F13A}"/>
          </ac:picMkLst>
        </pc:picChg>
        <pc:picChg chg="add mod">
          <ac:chgData name="laiminxin" userId="b9a05478-9ca2-4ac2-b948-1b493583318e" providerId="ADAL" clId="{4AC1EDB9-EC3B-4E64-8B5C-0490F6B1CFCA}" dt="2024-06-11T07:42:51.430" v="992" actId="1076"/>
          <ac:picMkLst>
            <pc:docMk/>
            <pc:sldMk cId="2108499951" sldId="461"/>
            <ac:picMk id="6" creationId="{11F1B0C6-9140-4585-817C-968A3AD90299}"/>
          </ac:picMkLst>
        </pc:picChg>
        <pc:picChg chg="del">
          <ac:chgData name="laiminxin" userId="b9a05478-9ca2-4ac2-b948-1b493583318e" providerId="ADAL" clId="{4AC1EDB9-EC3B-4E64-8B5C-0490F6B1CFCA}" dt="2024-06-11T07:24:38.202" v="959" actId="478"/>
          <ac:picMkLst>
            <pc:docMk/>
            <pc:sldMk cId="2108499951" sldId="461"/>
            <ac:picMk id="8" creationId="{1C0BBC11-7F3E-47EC-B26E-0EC422EB5DE4}"/>
          </ac:picMkLst>
        </pc:picChg>
        <pc:picChg chg="add mod">
          <ac:chgData name="laiminxin" userId="b9a05478-9ca2-4ac2-b948-1b493583318e" providerId="ADAL" clId="{4AC1EDB9-EC3B-4E64-8B5C-0490F6B1CFCA}" dt="2024-06-11T07:47:29.676" v="1005" actId="14100"/>
          <ac:picMkLst>
            <pc:docMk/>
            <pc:sldMk cId="2108499951" sldId="461"/>
            <ac:picMk id="9" creationId="{3CD82FD8-9FF9-4A17-97F7-15B274137F96}"/>
          </ac:picMkLst>
        </pc:picChg>
        <pc:picChg chg="add del mod">
          <ac:chgData name="laiminxin" userId="b9a05478-9ca2-4ac2-b948-1b493583318e" providerId="ADAL" clId="{4AC1EDB9-EC3B-4E64-8B5C-0490F6B1CFCA}" dt="2024-06-11T07:51:48.455" v="1047" actId="22"/>
          <ac:picMkLst>
            <pc:docMk/>
            <pc:sldMk cId="2108499951" sldId="461"/>
            <ac:picMk id="11" creationId="{26C9A74F-15E1-4D84-84E0-B646477B57B2}"/>
          </ac:picMkLst>
        </pc:picChg>
        <pc:picChg chg="add mod">
          <ac:chgData name="laiminxin" userId="b9a05478-9ca2-4ac2-b948-1b493583318e" providerId="ADAL" clId="{4AC1EDB9-EC3B-4E64-8B5C-0490F6B1CFCA}" dt="2024-06-11T07:52:04.923" v="1051" actId="1076"/>
          <ac:picMkLst>
            <pc:docMk/>
            <pc:sldMk cId="2108499951" sldId="461"/>
            <ac:picMk id="13" creationId="{9F039EFB-69C3-450C-9C96-6699CE8D9D40}"/>
          </ac:picMkLst>
        </pc:picChg>
        <pc:picChg chg="add del mod">
          <ac:chgData name="laiminxin" userId="b9a05478-9ca2-4ac2-b948-1b493583318e" providerId="ADAL" clId="{4AC1EDB9-EC3B-4E64-8B5C-0490F6B1CFCA}" dt="2024-06-11T07:53:37.661" v="1072" actId="22"/>
          <ac:picMkLst>
            <pc:docMk/>
            <pc:sldMk cId="2108499951" sldId="461"/>
            <ac:picMk id="15" creationId="{9B3DF93A-FB5F-4697-A512-5B38A31855FD}"/>
          </ac:picMkLst>
        </pc:picChg>
        <pc:picChg chg="add mod">
          <ac:chgData name="laiminxin" userId="b9a05478-9ca2-4ac2-b948-1b493583318e" providerId="ADAL" clId="{4AC1EDB9-EC3B-4E64-8B5C-0490F6B1CFCA}" dt="2024-06-11T07:56:45.350" v="1077" actId="1076"/>
          <ac:picMkLst>
            <pc:docMk/>
            <pc:sldMk cId="2108499951" sldId="461"/>
            <ac:picMk id="17" creationId="{CD3D7364-E612-4165-8554-129E9DF3B283}"/>
          </ac:picMkLst>
        </pc:picChg>
      </pc:sldChg>
      <pc:sldChg chg="addSp delSp modSp add mod modNotesTx">
        <pc:chgData name="laiminxin" userId="b9a05478-9ca2-4ac2-b948-1b493583318e" providerId="ADAL" clId="{4AC1EDB9-EC3B-4E64-8B5C-0490F6B1CFCA}" dt="2024-06-11T11:02:17.912" v="1286" actId="20577"/>
        <pc:sldMkLst>
          <pc:docMk/>
          <pc:sldMk cId="1390152923" sldId="462"/>
        </pc:sldMkLst>
        <pc:spChg chg="mod">
          <ac:chgData name="laiminxin" userId="b9a05478-9ca2-4ac2-b948-1b493583318e" providerId="ADAL" clId="{4AC1EDB9-EC3B-4E64-8B5C-0490F6B1CFCA}" dt="2024-06-11T08:08:34.853" v="1120"/>
          <ac:spMkLst>
            <pc:docMk/>
            <pc:sldMk cId="1390152923" sldId="462"/>
            <ac:spMk id="5" creationId="{A18F9C92-2F55-4DE6-A13E-384B4CA0D299}"/>
          </ac:spMkLst>
        </pc:spChg>
        <pc:picChg chg="add mod">
          <ac:chgData name="laiminxin" userId="b9a05478-9ca2-4ac2-b948-1b493583318e" providerId="ADAL" clId="{4AC1EDB9-EC3B-4E64-8B5C-0490F6B1CFCA}" dt="2024-06-11T08:09:02.440" v="1126" actId="1076"/>
          <ac:picMkLst>
            <pc:docMk/>
            <pc:sldMk cId="1390152923" sldId="462"/>
            <ac:picMk id="4" creationId="{014E1586-1DDC-4583-8797-368A3D2B66A4}"/>
          </ac:picMkLst>
        </pc:picChg>
        <pc:picChg chg="del">
          <ac:chgData name="laiminxin" userId="b9a05478-9ca2-4ac2-b948-1b493583318e" providerId="ADAL" clId="{4AC1EDB9-EC3B-4E64-8B5C-0490F6B1CFCA}" dt="2024-06-11T08:00:55.012" v="1096" actId="478"/>
          <ac:picMkLst>
            <pc:docMk/>
            <pc:sldMk cId="1390152923" sldId="462"/>
            <ac:picMk id="6" creationId="{11F1B0C6-9140-4585-817C-968A3AD90299}"/>
          </ac:picMkLst>
        </pc:picChg>
        <pc:picChg chg="del">
          <ac:chgData name="laiminxin" userId="b9a05478-9ca2-4ac2-b948-1b493583318e" providerId="ADAL" clId="{4AC1EDB9-EC3B-4E64-8B5C-0490F6B1CFCA}" dt="2024-06-11T08:00:54.416" v="1095" actId="478"/>
          <ac:picMkLst>
            <pc:docMk/>
            <pc:sldMk cId="1390152923" sldId="462"/>
            <ac:picMk id="9" creationId="{3CD82FD8-9FF9-4A17-97F7-15B274137F96}"/>
          </ac:picMkLst>
        </pc:picChg>
        <pc:picChg chg="del">
          <ac:chgData name="laiminxin" userId="b9a05478-9ca2-4ac2-b948-1b493583318e" providerId="ADAL" clId="{4AC1EDB9-EC3B-4E64-8B5C-0490F6B1CFCA}" dt="2024-06-11T08:00:53.821" v="1094" actId="478"/>
          <ac:picMkLst>
            <pc:docMk/>
            <pc:sldMk cId="1390152923" sldId="462"/>
            <ac:picMk id="13" creationId="{9F039EFB-69C3-450C-9C96-6699CE8D9D40}"/>
          </ac:picMkLst>
        </pc:picChg>
        <pc:picChg chg="del">
          <ac:chgData name="laiminxin" userId="b9a05478-9ca2-4ac2-b948-1b493583318e" providerId="ADAL" clId="{4AC1EDB9-EC3B-4E64-8B5C-0490F6B1CFCA}" dt="2024-06-11T08:00:53.038" v="1093" actId="478"/>
          <ac:picMkLst>
            <pc:docMk/>
            <pc:sldMk cId="1390152923" sldId="462"/>
            <ac:picMk id="17" creationId="{CD3D7364-E612-4165-8554-129E9DF3B283}"/>
          </ac:picMkLst>
        </pc:picChg>
      </pc:sldChg>
      <pc:sldChg chg="add del">
        <pc:chgData name="laiminxin" userId="b9a05478-9ca2-4ac2-b948-1b493583318e" providerId="ADAL" clId="{4AC1EDB9-EC3B-4E64-8B5C-0490F6B1CFCA}" dt="2024-06-11T08:00:49.167" v="1091"/>
        <pc:sldMkLst>
          <pc:docMk/>
          <pc:sldMk cId="3889534123" sldId="462"/>
        </pc:sldMkLst>
      </pc:sldChg>
      <pc:sldChg chg="add del">
        <pc:chgData name="laiminxin" userId="b9a05478-9ca2-4ac2-b948-1b493583318e" providerId="ADAL" clId="{4AC1EDB9-EC3B-4E64-8B5C-0490F6B1CFCA}" dt="2024-06-11T08:01:56.138" v="1108"/>
        <pc:sldMkLst>
          <pc:docMk/>
          <pc:sldMk cId="1951538449" sldId="463"/>
        </pc:sldMkLst>
      </pc:sldChg>
      <pc:sldChg chg="add del">
        <pc:chgData name="laiminxin" userId="b9a05478-9ca2-4ac2-b948-1b493583318e" providerId="ADAL" clId="{4AC1EDB9-EC3B-4E64-8B5C-0490F6B1CFCA}" dt="2024-06-11T08:02:01.505" v="1110"/>
        <pc:sldMkLst>
          <pc:docMk/>
          <pc:sldMk cId="2574011611" sldId="463"/>
        </pc:sldMkLst>
      </pc:sldChg>
      <pc:sldChg chg="addSp delSp modSp add mod modNotesTx">
        <pc:chgData name="laiminxin" userId="b9a05478-9ca2-4ac2-b948-1b493583318e" providerId="ADAL" clId="{4AC1EDB9-EC3B-4E64-8B5C-0490F6B1CFCA}" dt="2024-06-11T11:05:21.852" v="1305" actId="20577"/>
        <pc:sldMkLst>
          <pc:docMk/>
          <pc:sldMk cId="3920851527" sldId="463"/>
        </pc:sldMkLst>
        <pc:spChg chg="mod">
          <ac:chgData name="laiminxin" userId="b9a05478-9ca2-4ac2-b948-1b493583318e" providerId="ADAL" clId="{4AC1EDB9-EC3B-4E64-8B5C-0490F6B1CFCA}" dt="2024-06-11T08:21:19.706" v="1182" actId="20577"/>
          <ac:spMkLst>
            <pc:docMk/>
            <pc:sldMk cId="3920851527" sldId="463"/>
            <ac:spMk id="5" creationId="{A18F9C92-2F55-4DE6-A13E-384B4CA0D299}"/>
          </ac:spMkLst>
        </pc:spChg>
        <pc:picChg chg="del">
          <ac:chgData name="laiminxin" userId="b9a05478-9ca2-4ac2-b948-1b493583318e" providerId="ADAL" clId="{4AC1EDB9-EC3B-4E64-8B5C-0490F6B1CFCA}" dt="2024-06-11T08:11:24.718" v="1133" actId="478"/>
          <ac:picMkLst>
            <pc:docMk/>
            <pc:sldMk cId="3920851527" sldId="463"/>
            <ac:picMk id="4" creationId="{014E1586-1DDC-4583-8797-368A3D2B66A4}"/>
          </ac:picMkLst>
        </pc:picChg>
        <pc:picChg chg="add del mod">
          <ac:chgData name="laiminxin" userId="b9a05478-9ca2-4ac2-b948-1b493583318e" providerId="ADAL" clId="{4AC1EDB9-EC3B-4E64-8B5C-0490F6B1CFCA}" dt="2024-06-11T08:20:04.801" v="1173" actId="478"/>
          <ac:picMkLst>
            <pc:docMk/>
            <pc:sldMk cId="3920851527" sldId="463"/>
            <ac:picMk id="6" creationId="{4B3B7C56-322B-45C6-A569-076EE361DB49}"/>
          </ac:picMkLst>
        </pc:picChg>
        <pc:picChg chg="add mod">
          <ac:chgData name="laiminxin" userId="b9a05478-9ca2-4ac2-b948-1b493583318e" providerId="ADAL" clId="{4AC1EDB9-EC3B-4E64-8B5C-0490F6B1CFCA}" dt="2024-06-11T08:20:17.476" v="1177" actId="14100"/>
          <ac:picMkLst>
            <pc:docMk/>
            <pc:sldMk cId="3920851527" sldId="463"/>
            <ac:picMk id="8" creationId="{73A91144-807D-44A6-AC2E-D71D092FEB60}"/>
          </ac:picMkLst>
        </pc:picChg>
        <pc:picChg chg="add mod">
          <ac:chgData name="laiminxin" userId="b9a05478-9ca2-4ac2-b948-1b493583318e" providerId="ADAL" clId="{4AC1EDB9-EC3B-4E64-8B5C-0490F6B1CFCA}" dt="2024-06-11T08:21:32.014" v="1187" actId="1076"/>
          <ac:picMkLst>
            <pc:docMk/>
            <pc:sldMk cId="3920851527" sldId="463"/>
            <ac:picMk id="10" creationId="{E19F1A20-60C9-4A49-A4B1-875538CF7DB5}"/>
          </ac:picMkLst>
        </pc:picChg>
      </pc:sldChg>
    </pc:docChg>
  </pc:docChgLst>
  <pc:docChgLst>
    <pc:chgData name="laiminxin" userId="b9a05478-9ca2-4ac2-b948-1b493583318e" providerId="ADAL" clId="{FD71E34C-E7EF-40AC-9896-CF8F73FED97A}"/>
    <pc:docChg chg="undo custSel addSld delSld modSld sldOrd">
      <pc:chgData name="laiminxin" userId="b9a05478-9ca2-4ac2-b948-1b493583318e" providerId="ADAL" clId="{FD71E34C-E7EF-40AC-9896-CF8F73FED97A}" dt="2023-10-10T09:22:41.729" v="2588" actId="20577"/>
      <pc:docMkLst>
        <pc:docMk/>
      </pc:docMkLst>
      <pc:sldChg chg="addSp delSp modSp mod modNotesTx">
        <pc:chgData name="laiminxin" userId="b9a05478-9ca2-4ac2-b948-1b493583318e" providerId="ADAL" clId="{FD71E34C-E7EF-40AC-9896-CF8F73FED97A}" dt="2023-10-09T13:04:35.872" v="2518"/>
        <pc:sldMkLst>
          <pc:docMk/>
          <pc:sldMk cId="2636227809" sldId="409"/>
        </pc:sldMkLst>
        <pc:spChg chg="mod">
          <ac:chgData name="laiminxin" userId="b9a05478-9ca2-4ac2-b948-1b493583318e" providerId="ADAL" clId="{FD71E34C-E7EF-40AC-9896-CF8F73FED97A}" dt="2023-10-08T08:38:59.075" v="1451"/>
          <ac:spMkLst>
            <pc:docMk/>
            <pc:sldMk cId="2636227809" sldId="409"/>
            <ac:spMk id="3" creationId="{70C9F434-CCE9-46D2-86C1-0F6A7766E3B3}"/>
          </ac:spMkLst>
        </pc:spChg>
        <pc:spChg chg="add mod">
          <ac:chgData name="laiminxin" userId="b9a05478-9ca2-4ac2-b948-1b493583318e" providerId="ADAL" clId="{FD71E34C-E7EF-40AC-9896-CF8F73FED97A}" dt="2023-10-09T13:04:35.872" v="2518"/>
          <ac:spMkLst>
            <pc:docMk/>
            <pc:sldMk cId="2636227809" sldId="409"/>
            <ac:spMk id="5" creationId="{EA8677CF-5525-4917-92F5-F90A91876571}"/>
          </ac:spMkLst>
        </pc:spChg>
        <pc:spChg chg="mod">
          <ac:chgData name="laiminxin" userId="b9a05478-9ca2-4ac2-b948-1b493583318e" providerId="ADAL" clId="{FD71E34C-E7EF-40AC-9896-CF8F73FED97A}" dt="2023-10-08T08:39:14.083" v="1457" actId="12"/>
          <ac:spMkLst>
            <pc:docMk/>
            <pc:sldMk cId="2636227809" sldId="409"/>
            <ac:spMk id="6" creationId="{99AB9D1A-499B-4D49-BA09-A14CF0480781}"/>
          </ac:spMkLst>
        </pc:spChg>
        <pc:picChg chg="del">
          <ac:chgData name="laiminxin" userId="b9a05478-9ca2-4ac2-b948-1b493583318e" providerId="ADAL" clId="{FD71E34C-E7EF-40AC-9896-CF8F73FED97A}" dt="2023-10-08T08:38:49.193" v="1447" actId="478"/>
          <ac:picMkLst>
            <pc:docMk/>
            <pc:sldMk cId="2636227809" sldId="409"/>
            <ac:picMk id="4" creationId="{82227328-8CD2-4E99-8A37-49D8BFA504B7}"/>
          </ac:picMkLst>
        </pc:picChg>
      </pc:sldChg>
      <pc:sldChg chg="modSp mod ord modNotesTx">
        <pc:chgData name="laiminxin" userId="b9a05478-9ca2-4ac2-b948-1b493583318e" providerId="ADAL" clId="{FD71E34C-E7EF-40AC-9896-CF8F73FED97A}" dt="2023-10-08T01:41:25.467" v="77"/>
        <pc:sldMkLst>
          <pc:docMk/>
          <pc:sldMk cId="3186711170" sldId="410"/>
        </pc:sldMkLst>
        <pc:spChg chg="mod">
          <ac:chgData name="laiminxin" userId="b9a05478-9ca2-4ac2-b948-1b493583318e" providerId="ADAL" clId="{FD71E34C-E7EF-40AC-9896-CF8F73FED97A}" dt="2023-10-08T01:29:08.184" v="41"/>
          <ac:spMkLst>
            <pc:docMk/>
            <pc:sldMk cId="3186711170" sldId="410"/>
            <ac:spMk id="4" creationId="{DD1003A5-DD86-4A68-85D3-8E6B4E708349}"/>
          </ac:spMkLst>
        </pc:spChg>
      </pc:sldChg>
      <pc:sldChg chg="addSp modSp mod modNotesTx">
        <pc:chgData name="laiminxin" userId="b9a05478-9ca2-4ac2-b948-1b493583318e" providerId="ADAL" clId="{FD71E34C-E7EF-40AC-9896-CF8F73FED97A}" dt="2023-10-09T13:18:54.848" v="2550" actId="20577"/>
        <pc:sldMkLst>
          <pc:docMk/>
          <pc:sldMk cId="2009960429" sldId="411"/>
        </pc:sldMkLst>
        <pc:spChg chg="mod">
          <ac:chgData name="laiminxin" userId="b9a05478-9ca2-4ac2-b948-1b493583318e" providerId="ADAL" clId="{FD71E34C-E7EF-40AC-9896-CF8F73FED97A}" dt="2023-10-08T09:11:27.200" v="1685"/>
          <ac:spMkLst>
            <pc:docMk/>
            <pc:sldMk cId="2009960429" sldId="411"/>
            <ac:spMk id="3" creationId="{70C9F434-CCE9-46D2-86C1-0F6A7766E3B3}"/>
          </ac:spMkLst>
        </pc:spChg>
        <pc:spChg chg="mod">
          <ac:chgData name="laiminxin" userId="b9a05478-9ca2-4ac2-b948-1b493583318e" providerId="ADAL" clId="{FD71E34C-E7EF-40AC-9896-CF8F73FED97A}" dt="2023-10-08T09:11:18.385" v="1682"/>
          <ac:spMkLst>
            <pc:docMk/>
            <pc:sldMk cId="2009960429" sldId="411"/>
            <ac:spMk id="4" creationId="{DD1003A5-DD86-4A68-85D3-8E6B4E708349}"/>
          </ac:spMkLst>
        </pc:spChg>
        <pc:picChg chg="add mod">
          <ac:chgData name="laiminxin" userId="b9a05478-9ca2-4ac2-b948-1b493583318e" providerId="ADAL" clId="{FD71E34C-E7EF-40AC-9896-CF8F73FED97A}" dt="2023-10-08T09:11:46.626" v="1689" actId="1076"/>
          <ac:picMkLst>
            <pc:docMk/>
            <pc:sldMk cId="2009960429" sldId="411"/>
            <ac:picMk id="13314" creationId="{A88780FA-3CDF-4DB8-9070-4E9D926631D8}"/>
          </ac:picMkLst>
        </pc:picChg>
      </pc:sldChg>
      <pc:sldChg chg="del">
        <pc:chgData name="laiminxin" userId="b9a05478-9ca2-4ac2-b948-1b493583318e" providerId="ADAL" clId="{FD71E34C-E7EF-40AC-9896-CF8F73FED97A}" dt="2023-10-08T10:07:29.513" v="2058" actId="47"/>
        <pc:sldMkLst>
          <pc:docMk/>
          <pc:sldMk cId="785803294" sldId="412"/>
        </pc:sldMkLst>
      </pc:sldChg>
      <pc:sldChg chg="del">
        <pc:chgData name="laiminxin" userId="b9a05478-9ca2-4ac2-b948-1b493583318e" providerId="ADAL" clId="{FD71E34C-E7EF-40AC-9896-CF8F73FED97A}" dt="2023-10-08T10:07:29.513" v="2058" actId="47"/>
        <pc:sldMkLst>
          <pc:docMk/>
          <pc:sldMk cId="2219990694" sldId="413"/>
        </pc:sldMkLst>
      </pc:sldChg>
      <pc:sldChg chg="del">
        <pc:chgData name="laiminxin" userId="b9a05478-9ca2-4ac2-b948-1b493583318e" providerId="ADAL" clId="{FD71E34C-E7EF-40AC-9896-CF8F73FED97A}" dt="2023-10-08T10:07:29.513" v="2058" actId="47"/>
        <pc:sldMkLst>
          <pc:docMk/>
          <pc:sldMk cId="3140866426" sldId="414"/>
        </pc:sldMkLst>
      </pc:sldChg>
      <pc:sldChg chg="del">
        <pc:chgData name="laiminxin" userId="b9a05478-9ca2-4ac2-b948-1b493583318e" providerId="ADAL" clId="{FD71E34C-E7EF-40AC-9896-CF8F73FED97A}" dt="2023-10-08T10:07:29.513" v="2058" actId="47"/>
        <pc:sldMkLst>
          <pc:docMk/>
          <pc:sldMk cId="3310783024" sldId="415"/>
        </pc:sldMkLst>
      </pc:sldChg>
      <pc:sldChg chg="del">
        <pc:chgData name="laiminxin" userId="b9a05478-9ca2-4ac2-b948-1b493583318e" providerId="ADAL" clId="{FD71E34C-E7EF-40AC-9896-CF8F73FED97A}" dt="2023-10-08T02:15:15.255" v="177" actId="2696"/>
        <pc:sldMkLst>
          <pc:docMk/>
          <pc:sldMk cId="2721399974" sldId="416"/>
        </pc:sldMkLst>
      </pc:sldChg>
      <pc:sldChg chg="addSp delSp modSp mod ord modNotesTx">
        <pc:chgData name="laiminxin" userId="b9a05478-9ca2-4ac2-b948-1b493583318e" providerId="ADAL" clId="{FD71E34C-E7EF-40AC-9896-CF8F73FED97A}" dt="2023-10-09T12:35:10.827" v="2237" actId="20577"/>
        <pc:sldMkLst>
          <pc:docMk/>
          <pc:sldMk cId="2839500979" sldId="417"/>
        </pc:sldMkLst>
        <pc:spChg chg="mod">
          <ac:chgData name="laiminxin" userId="b9a05478-9ca2-4ac2-b948-1b493583318e" providerId="ADAL" clId="{FD71E34C-E7EF-40AC-9896-CF8F73FED97A}" dt="2023-10-08T01:38:28.679" v="72"/>
          <ac:spMkLst>
            <pc:docMk/>
            <pc:sldMk cId="2839500979" sldId="417"/>
            <ac:spMk id="4" creationId="{DD1003A5-DD86-4A68-85D3-8E6B4E708349}"/>
          </ac:spMkLst>
        </pc:spChg>
        <pc:picChg chg="add del mod">
          <ac:chgData name="laiminxin" userId="b9a05478-9ca2-4ac2-b948-1b493583318e" providerId="ADAL" clId="{FD71E34C-E7EF-40AC-9896-CF8F73FED97A}" dt="2023-10-08T02:17:36.420" v="212" actId="478"/>
          <ac:picMkLst>
            <pc:docMk/>
            <pc:sldMk cId="2839500979" sldId="417"/>
            <ac:picMk id="5" creationId="{DB7AAC44-B0FC-4ABE-BDFC-1356993224B0}"/>
          </ac:picMkLst>
        </pc:picChg>
        <pc:picChg chg="add mod">
          <ac:chgData name="laiminxin" userId="b9a05478-9ca2-4ac2-b948-1b493583318e" providerId="ADAL" clId="{FD71E34C-E7EF-40AC-9896-CF8F73FED97A}" dt="2023-10-08T01:58:45.371" v="104" actId="1076"/>
          <ac:picMkLst>
            <pc:docMk/>
            <pc:sldMk cId="2839500979" sldId="417"/>
            <ac:picMk id="7" creationId="{BC59A17A-06D4-4540-B315-CECA599362D4}"/>
          </ac:picMkLst>
        </pc:picChg>
        <pc:picChg chg="add mod">
          <ac:chgData name="laiminxin" userId="b9a05478-9ca2-4ac2-b948-1b493583318e" providerId="ADAL" clId="{FD71E34C-E7EF-40AC-9896-CF8F73FED97A}" dt="2023-10-08T02:17:46.899" v="214" actId="1076"/>
          <ac:picMkLst>
            <pc:docMk/>
            <pc:sldMk cId="2839500979" sldId="417"/>
            <ac:picMk id="9" creationId="{C0D081F6-2909-4B54-B255-A20141B6D670}"/>
          </ac:picMkLst>
        </pc:picChg>
      </pc:sldChg>
      <pc:sldChg chg="addSp delSp modSp add mod modNotesTx">
        <pc:chgData name="laiminxin" userId="b9a05478-9ca2-4ac2-b948-1b493583318e" providerId="ADAL" clId="{FD71E34C-E7EF-40AC-9896-CF8F73FED97A}" dt="2023-10-09T12:37:11.515" v="2263" actId="20577"/>
        <pc:sldMkLst>
          <pc:docMk/>
          <pc:sldMk cId="4239040659" sldId="418"/>
        </pc:sldMkLst>
        <pc:spChg chg="mod">
          <ac:chgData name="laiminxin" userId="b9a05478-9ca2-4ac2-b948-1b493583318e" providerId="ADAL" clId="{FD71E34C-E7EF-40AC-9896-CF8F73FED97A}" dt="2023-10-08T02:05:58.528" v="142" actId="14100"/>
          <ac:spMkLst>
            <pc:docMk/>
            <pc:sldMk cId="4239040659" sldId="418"/>
            <ac:spMk id="4" creationId="{DD1003A5-DD86-4A68-85D3-8E6B4E708349}"/>
          </ac:spMkLst>
        </pc:spChg>
        <pc:picChg chg="del">
          <ac:chgData name="laiminxin" userId="b9a05478-9ca2-4ac2-b948-1b493583318e" providerId="ADAL" clId="{FD71E34C-E7EF-40AC-9896-CF8F73FED97A}" dt="2023-10-08T02:05:19.684" v="117" actId="478"/>
          <ac:picMkLst>
            <pc:docMk/>
            <pc:sldMk cId="4239040659" sldId="418"/>
            <ac:picMk id="5" creationId="{DB7AAC44-B0FC-4ABE-BDFC-1356993224B0}"/>
          </ac:picMkLst>
        </pc:picChg>
        <pc:picChg chg="add mod">
          <ac:chgData name="laiminxin" userId="b9a05478-9ca2-4ac2-b948-1b493583318e" providerId="ADAL" clId="{FD71E34C-E7EF-40AC-9896-CF8F73FED97A}" dt="2023-10-08T02:16:00.660" v="180" actId="1076"/>
          <ac:picMkLst>
            <pc:docMk/>
            <pc:sldMk cId="4239040659" sldId="418"/>
            <ac:picMk id="6" creationId="{153D2ED1-C08B-4B06-9C1F-C0AEB3907E3B}"/>
          </ac:picMkLst>
        </pc:picChg>
        <pc:picChg chg="del">
          <ac:chgData name="laiminxin" userId="b9a05478-9ca2-4ac2-b948-1b493583318e" providerId="ADAL" clId="{FD71E34C-E7EF-40AC-9896-CF8F73FED97A}" dt="2023-10-08T02:05:20.229" v="118" actId="478"/>
          <ac:picMkLst>
            <pc:docMk/>
            <pc:sldMk cId="4239040659" sldId="418"/>
            <ac:picMk id="7" creationId="{BC59A17A-06D4-4540-B315-CECA599362D4}"/>
          </ac:picMkLst>
        </pc:picChg>
        <pc:picChg chg="add mod">
          <ac:chgData name="laiminxin" userId="b9a05478-9ca2-4ac2-b948-1b493583318e" providerId="ADAL" clId="{FD71E34C-E7EF-40AC-9896-CF8F73FED97A}" dt="2023-10-08T02:06:06.839" v="144" actId="1076"/>
          <ac:picMkLst>
            <pc:docMk/>
            <pc:sldMk cId="4239040659" sldId="418"/>
            <ac:picMk id="1026" creationId="{E7CDC539-CCC0-47A3-96CA-C59C05918FDE}"/>
          </ac:picMkLst>
        </pc:picChg>
      </pc:sldChg>
      <pc:sldChg chg="addSp delSp modSp add mod ord modNotesTx">
        <pc:chgData name="laiminxin" userId="b9a05478-9ca2-4ac2-b948-1b493583318e" providerId="ADAL" clId="{FD71E34C-E7EF-40AC-9896-CF8F73FED97A}" dt="2023-10-09T12:39:12.817" v="2273" actId="20577"/>
        <pc:sldMkLst>
          <pc:docMk/>
          <pc:sldMk cId="4248664370" sldId="419"/>
        </pc:sldMkLst>
        <pc:spChg chg="mod">
          <ac:chgData name="laiminxin" userId="b9a05478-9ca2-4ac2-b948-1b493583318e" providerId="ADAL" clId="{FD71E34C-E7EF-40AC-9896-CF8F73FED97A}" dt="2023-10-08T02:16:19.206" v="210"/>
          <ac:spMkLst>
            <pc:docMk/>
            <pc:sldMk cId="4248664370" sldId="419"/>
            <ac:spMk id="4" creationId="{DD1003A5-DD86-4A68-85D3-8E6B4E708349}"/>
          </ac:spMkLst>
        </pc:spChg>
        <pc:spChg chg="add mod">
          <ac:chgData name="laiminxin" userId="b9a05478-9ca2-4ac2-b948-1b493583318e" providerId="ADAL" clId="{FD71E34C-E7EF-40AC-9896-CF8F73FED97A}" dt="2023-10-08T03:01:25.564" v="381" actId="20577"/>
          <ac:spMkLst>
            <pc:docMk/>
            <pc:sldMk cId="4248664370" sldId="419"/>
            <ac:spMk id="8" creationId="{EEF635A2-95C8-4F87-9F8E-EEE8F41B08DB}"/>
          </ac:spMkLst>
        </pc:spChg>
        <pc:picChg chg="add mod">
          <ac:chgData name="laiminxin" userId="b9a05478-9ca2-4ac2-b948-1b493583318e" providerId="ADAL" clId="{FD71E34C-E7EF-40AC-9896-CF8F73FED97A}" dt="2023-10-08T02:29:33.644" v="228" actId="1076"/>
          <ac:picMkLst>
            <pc:docMk/>
            <pc:sldMk cId="4248664370" sldId="419"/>
            <ac:picMk id="5" creationId="{50D91702-A5D1-4B12-898A-39D046B9EB2D}"/>
          </ac:picMkLst>
        </pc:picChg>
        <pc:picChg chg="del">
          <ac:chgData name="laiminxin" userId="b9a05478-9ca2-4ac2-b948-1b493583318e" providerId="ADAL" clId="{FD71E34C-E7EF-40AC-9896-CF8F73FED97A}" dt="2023-10-08T02:16:05.913" v="182" actId="478"/>
          <ac:picMkLst>
            <pc:docMk/>
            <pc:sldMk cId="4248664370" sldId="419"/>
            <ac:picMk id="6" creationId="{153D2ED1-C08B-4B06-9C1F-C0AEB3907E3B}"/>
          </ac:picMkLst>
        </pc:picChg>
        <pc:picChg chg="del">
          <ac:chgData name="laiminxin" userId="b9a05478-9ca2-4ac2-b948-1b493583318e" providerId="ADAL" clId="{FD71E34C-E7EF-40AC-9896-CF8F73FED97A}" dt="2023-10-08T02:16:06.730" v="183" actId="478"/>
          <ac:picMkLst>
            <pc:docMk/>
            <pc:sldMk cId="4248664370" sldId="419"/>
            <ac:picMk id="1026" creationId="{E7CDC539-CCC0-47A3-96CA-C59C05918FDE}"/>
          </ac:picMkLst>
        </pc:picChg>
      </pc:sldChg>
      <pc:sldChg chg="addSp delSp modSp add mod modNotesTx">
        <pc:chgData name="laiminxin" userId="b9a05478-9ca2-4ac2-b948-1b493583318e" providerId="ADAL" clId="{FD71E34C-E7EF-40AC-9896-CF8F73FED97A}" dt="2023-10-09T12:41:31.689" v="2306" actId="20577"/>
        <pc:sldMkLst>
          <pc:docMk/>
          <pc:sldMk cId="158764472" sldId="420"/>
        </pc:sldMkLst>
        <pc:spChg chg="mod">
          <ac:chgData name="laiminxin" userId="b9a05478-9ca2-4ac2-b948-1b493583318e" providerId="ADAL" clId="{FD71E34C-E7EF-40AC-9896-CF8F73FED97A}" dt="2023-10-08T03:02:33.813" v="405" actId="20577"/>
          <ac:spMkLst>
            <pc:docMk/>
            <pc:sldMk cId="158764472" sldId="420"/>
            <ac:spMk id="3" creationId="{70C9F434-CCE9-46D2-86C1-0F6A7766E3B3}"/>
          </ac:spMkLst>
        </pc:spChg>
        <pc:spChg chg="mod">
          <ac:chgData name="laiminxin" userId="b9a05478-9ca2-4ac2-b948-1b493583318e" providerId="ADAL" clId="{FD71E34C-E7EF-40AC-9896-CF8F73FED97A}" dt="2023-10-08T03:02:59.428" v="409" actId="20577"/>
          <ac:spMkLst>
            <pc:docMk/>
            <pc:sldMk cId="158764472" sldId="420"/>
            <ac:spMk id="4" creationId="{DD1003A5-DD86-4A68-85D3-8E6B4E708349}"/>
          </ac:spMkLst>
        </pc:spChg>
        <pc:spChg chg="del">
          <ac:chgData name="laiminxin" userId="b9a05478-9ca2-4ac2-b948-1b493583318e" providerId="ADAL" clId="{FD71E34C-E7EF-40AC-9896-CF8F73FED97A}" dt="2023-10-08T03:02:46.574" v="406" actId="478"/>
          <ac:spMkLst>
            <pc:docMk/>
            <pc:sldMk cId="158764472" sldId="420"/>
            <ac:spMk id="8" creationId="{EEF635A2-95C8-4F87-9F8E-EEE8F41B08DB}"/>
          </ac:spMkLst>
        </pc:spChg>
        <pc:picChg chg="del">
          <ac:chgData name="laiminxin" userId="b9a05478-9ca2-4ac2-b948-1b493583318e" providerId="ADAL" clId="{FD71E34C-E7EF-40AC-9896-CF8F73FED97A}" dt="2023-10-08T03:02:25.049" v="383" actId="478"/>
          <ac:picMkLst>
            <pc:docMk/>
            <pc:sldMk cId="158764472" sldId="420"/>
            <ac:picMk id="5" creationId="{50D91702-A5D1-4B12-898A-39D046B9EB2D}"/>
          </ac:picMkLst>
        </pc:picChg>
        <pc:picChg chg="add mod">
          <ac:chgData name="laiminxin" userId="b9a05478-9ca2-4ac2-b948-1b493583318e" providerId="ADAL" clId="{FD71E34C-E7EF-40AC-9896-CF8F73FED97A}" dt="2023-10-08T03:21:26.568" v="430" actId="1076"/>
          <ac:picMkLst>
            <pc:docMk/>
            <pc:sldMk cId="158764472" sldId="420"/>
            <ac:picMk id="2050" creationId="{2DEE237C-D122-4F8E-AD65-7DB8CDB70024}"/>
          </ac:picMkLst>
        </pc:picChg>
      </pc:sldChg>
      <pc:sldChg chg="addSp delSp modSp add mod modNotesTx">
        <pc:chgData name="laiminxin" userId="b9a05478-9ca2-4ac2-b948-1b493583318e" providerId="ADAL" clId="{FD71E34C-E7EF-40AC-9896-CF8F73FED97A}" dt="2023-10-09T12:49:09.427" v="2320" actId="20577"/>
        <pc:sldMkLst>
          <pc:docMk/>
          <pc:sldMk cId="2358274546" sldId="421"/>
        </pc:sldMkLst>
        <pc:spChg chg="mod">
          <ac:chgData name="laiminxin" userId="b9a05478-9ca2-4ac2-b948-1b493583318e" providerId="ADAL" clId="{FD71E34C-E7EF-40AC-9896-CF8F73FED97A}" dt="2023-10-08T03:28:35.157" v="446"/>
          <ac:spMkLst>
            <pc:docMk/>
            <pc:sldMk cId="2358274546" sldId="421"/>
            <ac:spMk id="4" creationId="{DD1003A5-DD86-4A68-85D3-8E6B4E708349}"/>
          </ac:spMkLst>
        </pc:spChg>
        <pc:picChg chg="add mod">
          <ac:chgData name="laiminxin" userId="b9a05478-9ca2-4ac2-b948-1b493583318e" providerId="ADAL" clId="{FD71E34C-E7EF-40AC-9896-CF8F73FED97A}" dt="2023-10-08T03:29:02.102" v="453" actId="1076"/>
          <ac:picMkLst>
            <pc:docMk/>
            <pc:sldMk cId="2358274546" sldId="421"/>
            <ac:picMk id="5" creationId="{7209D925-3CAB-4B17-9742-C019C1C24E1D}"/>
          </ac:picMkLst>
        </pc:picChg>
        <pc:picChg chg="del">
          <ac:chgData name="laiminxin" userId="b9a05478-9ca2-4ac2-b948-1b493583318e" providerId="ADAL" clId="{FD71E34C-E7EF-40AC-9896-CF8F73FED97A}" dt="2023-10-08T03:28:13.422" v="432" actId="478"/>
          <ac:picMkLst>
            <pc:docMk/>
            <pc:sldMk cId="2358274546" sldId="421"/>
            <ac:picMk id="2050" creationId="{2DEE237C-D122-4F8E-AD65-7DB8CDB70024}"/>
          </ac:picMkLst>
        </pc:picChg>
        <pc:picChg chg="add mod">
          <ac:chgData name="laiminxin" userId="b9a05478-9ca2-4ac2-b948-1b493583318e" providerId="ADAL" clId="{FD71E34C-E7EF-40AC-9896-CF8F73FED97A}" dt="2023-10-08T03:29:03.414" v="454" actId="1076"/>
          <ac:picMkLst>
            <pc:docMk/>
            <pc:sldMk cId="2358274546" sldId="421"/>
            <ac:picMk id="4098" creationId="{0A92555B-2ECA-4866-906F-395E56ECE746}"/>
          </ac:picMkLst>
        </pc:picChg>
      </pc:sldChg>
      <pc:sldChg chg="addSp delSp modSp add mod modNotesTx">
        <pc:chgData name="laiminxin" userId="b9a05478-9ca2-4ac2-b948-1b493583318e" providerId="ADAL" clId="{FD71E34C-E7EF-40AC-9896-CF8F73FED97A}" dt="2023-10-09T12:50:28.784" v="2336" actId="20577"/>
        <pc:sldMkLst>
          <pc:docMk/>
          <pc:sldMk cId="804607193" sldId="422"/>
        </pc:sldMkLst>
        <pc:spChg chg="mod">
          <ac:chgData name="laiminxin" userId="b9a05478-9ca2-4ac2-b948-1b493583318e" providerId="ADAL" clId="{FD71E34C-E7EF-40AC-9896-CF8F73FED97A}" dt="2023-10-08T03:31:34.719" v="475"/>
          <ac:spMkLst>
            <pc:docMk/>
            <pc:sldMk cId="804607193" sldId="422"/>
            <ac:spMk id="4" creationId="{DD1003A5-DD86-4A68-85D3-8E6B4E708349}"/>
          </ac:spMkLst>
        </pc:spChg>
        <pc:picChg chg="del">
          <ac:chgData name="laiminxin" userId="b9a05478-9ca2-4ac2-b948-1b493583318e" providerId="ADAL" clId="{FD71E34C-E7EF-40AC-9896-CF8F73FED97A}" dt="2023-10-08T03:31:21.737" v="469" actId="478"/>
          <ac:picMkLst>
            <pc:docMk/>
            <pc:sldMk cId="804607193" sldId="422"/>
            <ac:picMk id="5" creationId="{7209D925-3CAB-4B17-9742-C019C1C24E1D}"/>
          </ac:picMkLst>
        </pc:picChg>
        <pc:picChg chg="add mod">
          <ac:chgData name="laiminxin" userId="b9a05478-9ca2-4ac2-b948-1b493583318e" providerId="ADAL" clId="{FD71E34C-E7EF-40AC-9896-CF8F73FED97A}" dt="2023-10-08T03:31:57.619" v="480" actId="1076"/>
          <ac:picMkLst>
            <pc:docMk/>
            <pc:sldMk cId="804607193" sldId="422"/>
            <ac:picMk id="6" creationId="{BCFA2651-5AB8-4906-A051-8F70A0C1203A}"/>
          </ac:picMkLst>
        </pc:picChg>
        <pc:picChg chg="del">
          <ac:chgData name="laiminxin" userId="b9a05478-9ca2-4ac2-b948-1b493583318e" providerId="ADAL" clId="{FD71E34C-E7EF-40AC-9896-CF8F73FED97A}" dt="2023-10-08T03:31:22.260" v="470" actId="478"/>
          <ac:picMkLst>
            <pc:docMk/>
            <pc:sldMk cId="804607193" sldId="422"/>
            <ac:picMk id="4098" creationId="{0A92555B-2ECA-4866-906F-395E56ECE746}"/>
          </ac:picMkLst>
        </pc:picChg>
        <pc:picChg chg="add mod">
          <ac:chgData name="laiminxin" userId="b9a05478-9ca2-4ac2-b948-1b493583318e" providerId="ADAL" clId="{FD71E34C-E7EF-40AC-9896-CF8F73FED97A}" dt="2023-10-08T03:32:00.827" v="482" actId="1076"/>
          <ac:picMkLst>
            <pc:docMk/>
            <pc:sldMk cId="804607193" sldId="422"/>
            <ac:picMk id="5122" creationId="{17ACB975-4261-4AF4-B59B-6E2C1E2A0FF2}"/>
          </ac:picMkLst>
        </pc:picChg>
      </pc:sldChg>
      <pc:sldChg chg="addSp delSp modSp add mod modNotesTx">
        <pc:chgData name="laiminxin" userId="b9a05478-9ca2-4ac2-b948-1b493583318e" providerId="ADAL" clId="{FD71E34C-E7EF-40AC-9896-CF8F73FED97A}" dt="2023-10-09T12:51:57.094" v="2358" actId="20577"/>
        <pc:sldMkLst>
          <pc:docMk/>
          <pc:sldMk cId="3890022398" sldId="423"/>
        </pc:sldMkLst>
        <pc:spChg chg="mod">
          <ac:chgData name="laiminxin" userId="b9a05478-9ca2-4ac2-b948-1b493583318e" providerId="ADAL" clId="{FD71E34C-E7EF-40AC-9896-CF8F73FED97A}" dt="2023-10-08T04:14:03.454" v="573"/>
          <ac:spMkLst>
            <pc:docMk/>
            <pc:sldMk cId="3890022398" sldId="423"/>
            <ac:spMk id="3" creationId="{70C9F434-CCE9-46D2-86C1-0F6A7766E3B3}"/>
          </ac:spMkLst>
        </pc:spChg>
        <pc:spChg chg="mod">
          <ac:chgData name="laiminxin" userId="b9a05478-9ca2-4ac2-b948-1b493583318e" providerId="ADAL" clId="{FD71E34C-E7EF-40AC-9896-CF8F73FED97A}" dt="2023-10-08T09:41:44.589" v="1935" actId="20577"/>
          <ac:spMkLst>
            <pc:docMk/>
            <pc:sldMk cId="3890022398" sldId="423"/>
            <ac:spMk id="4" creationId="{DD1003A5-DD86-4A68-85D3-8E6B4E708349}"/>
          </ac:spMkLst>
        </pc:spChg>
        <pc:picChg chg="add del mod">
          <ac:chgData name="laiminxin" userId="b9a05478-9ca2-4ac2-b948-1b493583318e" providerId="ADAL" clId="{FD71E34C-E7EF-40AC-9896-CF8F73FED97A}" dt="2023-10-08T04:20:20.052" v="663" actId="478"/>
          <ac:picMkLst>
            <pc:docMk/>
            <pc:sldMk cId="3890022398" sldId="423"/>
            <ac:picMk id="5" creationId="{1A96DFBB-8240-4BB5-9AC6-2F91066341A1}"/>
          </ac:picMkLst>
        </pc:picChg>
        <pc:picChg chg="del">
          <ac:chgData name="laiminxin" userId="b9a05478-9ca2-4ac2-b948-1b493583318e" providerId="ADAL" clId="{FD71E34C-E7EF-40AC-9896-CF8F73FED97A}" dt="2023-10-08T03:59:01.904" v="513" actId="478"/>
          <ac:picMkLst>
            <pc:docMk/>
            <pc:sldMk cId="3890022398" sldId="423"/>
            <ac:picMk id="6" creationId="{BCFA2651-5AB8-4906-A051-8F70A0C1203A}"/>
          </ac:picMkLst>
        </pc:picChg>
        <pc:picChg chg="add mod">
          <ac:chgData name="laiminxin" userId="b9a05478-9ca2-4ac2-b948-1b493583318e" providerId="ADAL" clId="{FD71E34C-E7EF-40AC-9896-CF8F73FED97A}" dt="2023-10-08T04:20:31.079" v="667" actId="1076"/>
          <ac:picMkLst>
            <pc:docMk/>
            <pc:sldMk cId="3890022398" sldId="423"/>
            <ac:picMk id="8" creationId="{AFAA10C3-3A69-4767-8476-D493CDA345EF}"/>
          </ac:picMkLst>
        </pc:picChg>
        <pc:picChg chg="del">
          <ac:chgData name="laiminxin" userId="b9a05478-9ca2-4ac2-b948-1b493583318e" providerId="ADAL" clId="{FD71E34C-E7EF-40AC-9896-CF8F73FED97A}" dt="2023-10-08T03:59:01.904" v="513" actId="478"/>
          <ac:picMkLst>
            <pc:docMk/>
            <pc:sldMk cId="3890022398" sldId="423"/>
            <ac:picMk id="5122" creationId="{17ACB975-4261-4AF4-B59B-6E2C1E2A0FF2}"/>
          </ac:picMkLst>
        </pc:picChg>
      </pc:sldChg>
      <pc:sldChg chg="addSp delSp modSp add mod modAnim modNotesTx">
        <pc:chgData name="laiminxin" userId="b9a05478-9ca2-4ac2-b948-1b493583318e" providerId="ADAL" clId="{FD71E34C-E7EF-40AC-9896-CF8F73FED97A}" dt="2023-10-10T09:22:41.729" v="2588" actId="20577"/>
        <pc:sldMkLst>
          <pc:docMk/>
          <pc:sldMk cId="208849343" sldId="424"/>
        </pc:sldMkLst>
        <pc:spChg chg="mod">
          <ac:chgData name="laiminxin" userId="b9a05478-9ca2-4ac2-b948-1b493583318e" providerId="ADAL" clId="{FD71E34C-E7EF-40AC-9896-CF8F73FED97A}" dt="2023-10-08T04:14:33.534" v="578"/>
          <ac:spMkLst>
            <pc:docMk/>
            <pc:sldMk cId="208849343" sldId="424"/>
            <ac:spMk id="3" creationId="{70C9F434-CCE9-46D2-86C1-0F6A7766E3B3}"/>
          </ac:spMkLst>
        </pc:spChg>
        <pc:spChg chg="mod">
          <ac:chgData name="laiminxin" userId="b9a05478-9ca2-4ac2-b948-1b493583318e" providerId="ADAL" clId="{FD71E34C-E7EF-40AC-9896-CF8F73FED97A}" dt="2023-10-08T06:17:20.056" v="797"/>
          <ac:spMkLst>
            <pc:docMk/>
            <pc:sldMk cId="208849343" sldId="424"/>
            <ac:spMk id="4" creationId="{DD1003A5-DD86-4A68-85D3-8E6B4E708349}"/>
          </ac:spMkLst>
        </pc:spChg>
        <pc:spChg chg="add mod">
          <ac:chgData name="laiminxin" userId="b9a05478-9ca2-4ac2-b948-1b493583318e" providerId="ADAL" clId="{FD71E34C-E7EF-40AC-9896-CF8F73FED97A}" dt="2023-10-08T04:22:34.084" v="680" actId="14100"/>
          <ac:spMkLst>
            <pc:docMk/>
            <pc:sldMk cId="208849343" sldId="424"/>
            <ac:spMk id="6" creationId="{19339A90-5672-48C7-BA00-6E132ECCB9AA}"/>
          </ac:spMkLst>
        </pc:spChg>
        <pc:spChg chg="add mod">
          <ac:chgData name="laiminxin" userId="b9a05478-9ca2-4ac2-b948-1b493583318e" providerId="ADAL" clId="{FD71E34C-E7EF-40AC-9896-CF8F73FED97A}" dt="2023-10-08T04:22:45.379" v="683" actId="14100"/>
          <ac:spMkLst>
            <pc:docMk/>
            <pc:sldMk cId="208849343" sldId="424"/>
            <ac:spMk id="8" creationId="{446ACA6D-C49F-4DF1-A721-C432B658BE44}"/>
          </ac:spMkLst>
        </pc:spChg>
        <pc:spChg chg="add mod">
          <ac:chgData name="laiminxin" userId="b9a05478-9ca2-4ac2-b948-1b493583318e" providerId="ADAL" clId="{FD71E34C-E7EF-40AC-9896-CF8F73FED97A}" dt="2023-10-08T04:22:59.379" v="688" actId="14100"/>
          <ac:spMkLst>
            <pc:docMk/>
            <pc:sldMk cId="208849343" sldId="424"/>
            <ac:spMk id="9" creationId="{F060C670-5E38-4696-B3A5-FB31F79AAF99}"/>
          </ac:spMkLst>
        </pc:spChg>
        <pc:picChg chg="add mod">
          <ac:chgData name="laiminxin" userId="b9a05478-9ca2-4ac2-b948-1b493583318e" providerId="ADAL" clId="{FD71E34C-E7EF-40AC-9896-CF8F73FED97A}" dt="2023-10-08T04:22:52.726" v="686" actId="1076"/>
          <ac:picMkLst>
            <pc:docMk/>
            <pc:sldMk cId="208849343" sldId="424"/>
            <ac:picMk id="5" creationId="{C8006882-E28B-404D-949C-A170CEC885F5}"/>
          </ac:picMkLst>
        </pc:picChg>
        <pc:picChg chg="add del mod">
          <ac:chgData name="laiminxin" userId="b9a05478-9ca2-4ac2-b948-1b493583318e" providerId="ADAL" clId="{FD71E34C-E7EF-40AC-9896-CF8F73FED97A}" dt="2023-10-08T04:15:11.280" v="596" actId="478"/>
          <ac:picMkLst>
            <pc:docMk/>
            <pc:sldMk cId="208849343" sldId="424"/>
            <ac:picMk id="6146" creationId="{D3E37586-3500-432B-B096-158F70DBF07D}"/>
          </ac:picMkLst>
        </pc:picChg>
      </pc:sldChg>
      <pc:sldChg chg="addSp delSp modSp add mod modAnim modNotesTx">
        <pc:chgData name="laiminxin" userId="b9a05478-9ca2-4ac2-b948-1b493583318e" providerId="ADAL" clId="{FD71E34C-E7EF-40AC-9896-CF8F73FED97A}" dt="2023-10-10T08:41:30.768" v="2579" actId="1076"/>
        <pc:sldMkLst>
          <pc:docMk/>
          <pc:sldMk cId="1704476667" sldId="425"/>
        </pc:sldMkLst>
        <pc:spChg chg="mod">
          <ac:chgData name="laiminxin" userId="b9a05478-9ca2-4ac2-b948-1b493583318e" providerId="ADAL" clId="{FD71E34C-E7EF-40AC-9896-CF8F73FED97A}" dt="2023-10-08T06:19:13.812" v="803"/>
          <ac:spMkLst>
            <pc:docMk/>
            <pc:sldMk cId="1704476667" sldId="425"/>
            <ac:spMk id="3" creationId="{70C9F434-CCE9-46D2-86C1-0F6A7766E3B3}"/>
          </ac:spMkLst>
        </pc:spChg>
        <pc:spChg chg="mod">
          <ac:chgData name="laiminxin" userId="b9a05478-9ca2-4ac2-b948-1b493583318e" providerId="ADAL" clId="{FD71E34C-E7EF-40AC-9896-CF8F73FED97A}" dt="2023-10-08T06:57:30.461" v="1079" actId="1076"/>
          <ac:spMkLst>
            <pc:docMk/>
            <pc:sldMk cId="1704476667" sldId="425"/>
            <ac:spMk id="4" creationId="{DD1003A5-DD86-4A68-85D3-8E6B4E708349}"/>
          </ac:spMkLst>
        </pc:spChg>
        <pc:picChg chg="add del mod">
          <ac:chgData name="laiminxin" userId="b9a05478-9ca2-4ac2-b948-1b493583318e" providerId="ADAL" clId="{FD71E34C-E7EF-40AC-9896-CF8F73FED97A}" dt="2023-10-08T06:48:44.990" v="951" actId="478"/>
          <ac:picMkLst>
            <pc:docMk/>
            <pc:sldMk cId="1704476667" sldId="425"/>
            <ac:picMk id="5" creationId="{16A822E4-C34F-4454-9786-51A30D55AA5E}"/>
          </ac:picMkLst>
        </pc:picChg>
        <pc:picChg chg="add mod">
          <ac:chgData name="laiminxin" userId="b9a05478-9ca2-4ac2-b948-1b493583318e" providerId="ADAL" clId="{FD71E34C-E7EF-40AC-9896-CF8F73FED97A}" dt="2023-10-08T06:55:33.778" v="1069" actId="1076"/>
          <ac:picMkLst>
            <pc:docMk/>
            <pc:sldMk cId="1704476667" sldId="425"/>
            <ac:picMk id="6" creationId="{9538E951-EBB4-4356-8E5E-40CE0F5C2DFD}"/>
          </ac:picMkLst>
        </pc:picChg>
        <pc:picChg chg="del">
          <ac:chgData name="laiminxin" userId="b9a05478-9ca2-4ac2-b948-1b493583318e" providerId="ADAL" clId="{FD71E34C-E7EF-40AC-9896-CF8F73FED97A}" dt="2023-10-08T06:19:16.426" v="804" actId="478"/>
          <ac:picMkLst>
            <pc:docMk/>
            <pc:sldMk cId="1704476667" sldId="425"/>
            <ac:picMk id="8" creationId="{AFAA10C3-3A69-4767-8476-D493CDA345EF}"/>
          </ac:picMkLst>
        </pc:picChg>
        <pc:picChg chg="add mod">
          <ac:chgData name="laiminxin" userId="b9a05478-9ca2-4ac2-b948-1b493583318e" providerId="ADAL" clId="{FD71E34C-E7EF-40AC-9896-CF8F73FED97A}" dt="2023-10-08T06:55:32.173" v="1068" actId="1076"/>
          <ac:picMkLst>
            <pc:docMk/>
            <pc:sldMk cId="1704476667" sldId="425"/>
            <ac:picMk id="8194" creationId="{125616A5-FBFF-4390-91CB-6E17C2C528FB}"/>
          </ac:picMkLst>
        </pc:picChg>
        <pc:picChg chg="add mod">
          <ac:chgData name="laiminxin" userId="b9a05478-9ca2-4ac2-b948-1b493583318e" providerId="ADAL" clId="{FD71E34C-E7EF-40AC-9896-CF8F73FED97A}" dt="2023-10-10T08:41:30.768" v="2579" actId="1076"/>
          <ac:picMkLst>
            <pc:docMk/>
            <pc:sldMk cId="1704476667" sldId="425"/>
            <ac:picMk id="8196" creationId="{4036FC08-40AE-45B1-8A5D-3E721442951C}"/>
          </ac:picMkLst>
        </pc:picChg>
      </pc:sldChg>
      <pc:sldChg chg="add del">
        <pc:chgData name="laiminxin" userId="b9a05478-9ca2-4ac2-b948-1b493583318e" providerId="ADAL" clId="{FD71E34C-E7EF-40AC-9896-CF8F73FED97A}" dt="2023-10-08T06:19:06.767" v="799" actId="47"/>
        <pc:sldMkLst>
          <pc:docMk/>
          <pc:sldMk cId="2737978245" sldId="425"/>
        </pc:sldMkLst>
      </pc:sldChg>
      <pc:sldChg chg="addSp delSp modSp add mod modAnim modNotesTx">
        <pc:chgData name="laiminxin" userId="b9a05478-9ca2-4ac2-b948-1b493583318e" providerId="ADAL" clId="{FD71E34C-E7EF-40AC-9896-CF8F73FED97A}" dt="2023-10-09T12:57:46.676" v="2411" actId="1076"/>
        <pc:sldMkLst>
          <pc:docMk/>
          <pc:sldMk cId="3366525498" sldId="426"/>
        </pc:sldMkLst>
        <pc:spChg chg="mod">
          <ac:chgData name="laiminxin" userId="b9a05478-9ca2-4ac2-b948-1b493583318e" providerId="ADAL" clId="{FD71E34C-E7EF-40AC-9896-CF8F73FED97A}" dt="2023-10-08T07:25:39.757" v="1243" actId="1076"/>
          <ac:spMkLst>
            <pc:docMk/>
            <pc:sldMk cId="3366525498" sldId="426"/>
            <ac:spMk id="4" creationId="{DD1003A5-DD86-4A68-85D3-8E6B4E708349}"/>
          </ac:spMkLst>
        </pc:spChg>
        <pc:picChg chg="del">
          <ac:chgData name="laiminxin" userId="b9a05478-9ca2-4ac2-b948-1b493583318e" providerId="ADAL" clId="{FD71E34C-E7EF-40AC-9896-CF8F73FED97A}" dt="2023-10-08T06:57:04.847" v="1075" actId="478"/>
          <ac:picMkLst>
            <pc:docMk/>
            <pc:sldMk cId="3366525498" sldId="426"/>
            <ac:picMk id="6" creationId="{9538E951-EBB4-4356-8E5E-40CE0F5C2DFD}"/>
          </ac:picMkLst>
        </pc:picChg>
        <pc:picChg chg="del">
          <ac:chgData name="laiminxin" userId="b9a05478-9ca2-4ac2-b948-1b493583318e" providerId="ADAL" clId="{FD71E34C-E7EF-40AC-9896-CF8F73FED97A}" dt="2023-10-08T06:57:05.962" v="1076" actId="478"/>
          <ac:picMkLst>
            <pc:docMk/>
            <pc:sldMk cId="3366525498" sldId="426"/>
            <ac:picMk id="8194" creationId="{125616A5-FBFF-4390-91CB-6E17C2C528FB}"/>
          </ac:picMkLst>
        </pc:picChg>
        <pc:picChg chg="add mod">
          <ac:chgData name="laiminxin" userId="b9a05478-9ca2-4ac2-b948-1b493583318e" providerId="ADAL" clId="{FD71E34C-E7EF-40AC-9896-CF8F73FED97A}" dt="2023-10-08T07:18:10.705" v="1151" actId="1076"/>
          <ac:picMkLst>
            <pc:docMk/>
            <pc:sldMk cId="3366525498" sldId="426"/>
            <ac:picMk id="9218" creationId="{18C3F5A5-330D-4597-A523-50AA51F07551}"/>
          </ac:picMkLst>
        </pc:picChg>
        <pc:picChg chg="add mod">
          <ac:chgData name="laiminxin" userId="b9a05478-9ca2-4ac2-b948-1b493583318e" providerId="ADAL" clId="{FD71E34C-E7EF-40AC-9896-CF8F73FED97A}" dt="2023-10-09T12:57:46.676" v="2411" actId="1076"/>
          <ac:picMkLst>
            <pc:docMk/>
            <pc:sldMk cId="3366525498" sldId="426"/>
            <ac:picMk id="9220" creationId="{A945A435-D724-4075-9F5E-D06E716D8DEE}"/>
          </ac:picMkLst>
        </pc:picChg>
      </pc:sldChg>
      <pc:sldChg chg="addSp delSp modSp add mod modAnim modNotesTx">
        <pc:chgData name="laiminxin" userId="b9a05478-9ca2-4ac2-b948-1b493583318e" providerId="ADAL" clId="{FD71E34C-E7EF-40AC-9896-CF8F73FED97A}" dt="2023-10-10T09:15:01.872" v="2586" actId="1076"/>
        <pc:sldMkLst>
          <pc:docMk/>
          <pc:sldMk cId="2941695887" sldId="427"/>
        </pc:sldMkLst>
        <pc:spChg chg="mod">
          <ac:chgData name="laiminxin" userId="b9a05478-9ca2-4ac2-b948-1b493583318e" providerId="ADAL" clId="{FD71E34C-E7EF-40AC-9896-CF8F73FED97A}" dt="2023-10-08T08:35:29.258" v="1427" actId="6549"/>
          <ac:spMkLst>
            <pc:docMk/>
            <pc:sldMk cId="2941695887" sldId="427"/>
            <ac:spMk id="4" creationId="{DD1003A5-DD86-4A68-85D3-8E6B4E708349}"/>
          </ac:spMkLst>
        </pc:spChg>
        <pc:picChg chg="add mod">
          <ac:chgData name="laiminxin" userId="b9a05478-9ca2-4ac2-b948-1b493583318e" providerId="ADAL" clId="{FD71E34C-E7EF-40AC-9896-CF8F73FED97A}" dt="2023-10-10T09:15:01.872" v="2586" actId="1076"/>
          <ac:picMkLst>
            <pc:docMk/>
            <pc:sldMk cId="2941695887" sldId="427"/>
            <ac:picMk id="5" creationId="{26A7CFFA-34F1-4776-8389-0E65CB44C696}"/>
          </ac:picMkLst>
        </pc:picChg>
        <pc:picChg chg="add del mod">
          <ac:chgData name="laiminxin" userId="b9a05478-9ca2-4ac2-b948-1b493583318e" providerId="ADAL" clId="{FD71E34C-E7EF-40AC-9896-CF8F73FED97A}" dt="2023-10-08T08:14:23.856" v="1278" actId="478"/>
          <ac:picMkLst>
            <pc:docMk/>
            <pc:sldMk cId="2941695887" sldId="427"/>
            <ac:picMk id="7" creationId="{240ADCB6-E0E3-4ECF-823E-F28CB5488B9C}"/>
          </ac:picMkLst>
        </pc:picChg>
        <pc:picChg chg="del">
          <ac:chgData name="laiminxin" userId="b9a05478-9ca2-4ac2-b948-1b493583318e" providerId="ADAL" clId="{FD71E34C-E7EF-40AC-9896-CF8F73FED97A}" dt="2023-10-08T07:28:02.255" v="1254" actId="478"/>
          <ac:picMkLst>
            <pc:docMk/>
            <pc:sldMk cId="2941695887" sldId="427"/>
            <ac:picMk id="9218" creationId="{18C3F5A5-330D-4597-A523-50AA51F07551}"/>
          </ac:picMkLst>
        </pc:picChg>
        <pc:picChg chg="del">
          <ac:chgData name="laiminxin" userId="b9a05478-9ca2-4ac2-b948-1b493583318e" providerId="ADAL" clId="{FD71E34C-E7EF-40AC-9896-CF8F73FED97A}" dt="2023-10-08T07:28:01.590" v="1253" actId="478"/>
          <ac:picMkLst>
            <pc:docMk/>
            <pc:sldMk cId="2941695887" sldId="427"/>
            <ac:picMk id="9220" creationId="{A945A435-D724-4075-9F5E-D06E716D8DEE}"/>
          </ac:picMkLst>
        </pc:picChg>
        <pc:picChg chg="add mod">
          <ac:chgData name="laiminxin" userId="b9a05478-9ca2-4ac2-b948-1b493583318e" providerId="ADAL" clId="{FD71E34C-E7EF-40AC-9896-CF8F73FED97A}" dt="2023-10-08T10:53:10.906" v="2097" actId="1076"/>
          <ac:picMkLst>
            <pc:docMk/>
            <pc:sldMk cId="2941695887" sldId="427"/>
            <ac:picMk id="10242" creationId="{4C5C2491-8D27-42C7-861B-B667952BD3AD}"/>
          </ac:picMkLst>
        </pc:picChg>
        <pc:picChg chg="add del mod">
          <ac:chgData name="laiminxin" userId="b9a05478-9ca2-4ac2-b948-1b493583318e" providerId="ADAL" clId="{FD71E34C-E7EF-40AC-9896-CF8F73FED97A}" dt="2023-10-08T10:52:52.688" v="2092" actId="478"/>
          <ac:picMkLst>
            <pc:docMk/>
            <pc:sldMk cId="2941695887" sldId="427"/>
            <ac:picMk id="10244" creationId="{76D66222-2DA3-4F7A-ADFC-3FF338BA34E1}"/>
          </ac:picMkLst>
        </pc:picChg>
      </pc:sldChg>
      <pc:sldChg chg="addSp delSp modSp add mod modNotesTx">
        <pc:chgData name="laiminxin" userId="b9a05478-9ca2-4ac2-b948-1b493583318e" providerId="ADAL" clId="{FD71E34C-E7EF-40AC-9896-CF8F73FED97A}" dt="2023-10-09T13:05:03.567" v="2520"/>
        <pc:sldMkLst>
          <pc:docMk/>
          <pc:sldMk cId="820551302" sldId="428"/>
        </pc:sldMkLst>
        <pc:spChg chg="add mod">
          <ac:chgData name="laiminxin" userId="b9a05478-9ca2-4ac2-b948-1b493583318e" providerId="ADAL" clId="{FD71E34C-E7EF-40AC-9896-CF8F73FED97A}" dt="2023-10-08T09:08:23.494" v="1667" actId="113"/>
          <ac:spMkLst>
            <pc:docMk/>
            <pc:sldMk cId="820551302" sldId="428"/>
            <ac:spMk id="2" creationId="{EF8A18FA-788F-4D00-82D6-7FAF958557B6}"/>
          </ac:spMkLst>
        </pc:spChg>
        <pc:spChg chg="mod">
          <ac:chgData name="laiminxin" userId="b9a05478-9ca2-4ac2-b948-1b493583318e" providerId="ADAL" clId="{FD71E34C-E7EF-40AC-9896-CF8F73FED97A}" dt="2023-10-08T09:07:11.837" v="1651" actId="14100"/>
          <ac:spMkLst>
            <pc:docMk/>
            <pc:sldMk cId="820551302" sldId="428"/>
            <ac:spMk id="5" creationId="{EA8677CF-5525-4917-92F5-F90A91876571}"/>
          </ac:spMkLst>
        </pc:spChg>
        <pc:picChg chg="add del mod">
          <ac:chgData name="laiminxin" userId="b9a05478-9ca2-4ac2-b948-1b493583318e" providerId="ADAL" clId="{FD71E34C-E7EF-40AC-9896-CF8F73FED97A}" dt="2023-10-08T09:07:12.312" v="1652"/>
          <ac:picMkLst>
            <pc:docMk/>
            <pc:sldMk cId="820551302" sldId="428"/>
            <ac:picMk id="11266" creationId="{41818882-D17A-4E83-9D46-C8C82D39E3FE}"/>
          </ac:picMkLst>
        </pc:picChg>
        <pc:picChg chg="add mod">
          <ac:chgData name="laiminxin" userId="b9a05478-9ca2-4ac2-b948-1b493583318e" providerId="ADAL" clId="{FD71E34C-E7EF-40AC-9896-CF8F73FED97A}" dt="2023-10-08T09:07:47.259" v="1660" actId="1076"/>
          <ac:picMkLst>
            <pc:docMk/>
            <pc:sldMk cId="820551302" sldId="428"/>
            <ac:picMk id="11268" creationId="{85AE6998-ACD0-4DFD-9EBB-FBE6EF7CE77D}"/>
          </ac:picMkLst>
        </pc:picChg>
      </pc:sldChg>
      <pc:sldChg chg="addSp delSp modSp add mod modNotesTx">
        <pc:chgData name="laiminxin" userId="b9a05478-9ca2-4ac2-b948-1b493583318e" providerId="ADAL" clId="{FD71E34C-E7EF-40AC-9896-CF8F73FED97A}" dt="2023-10-09T13:20:59.233" v="2558" actId="20577"/>
        <pc:sldMkLst>
          <pc:docMk/>
          <pc:sldMk cId="2787776664" sldId="429"/>
        </pc:sldMkLst>
        <pc:spChg chg="mod">
          <ac:chgData name="laiminxin" userId="b9a05478-9ca2-4ac2-b948-1b493583318e" providerId="ADAL" clId="{FD71E34C-E7EF-40AC-9896-CF8F73FED97A}" dt="2023-10-08T09:27:26.028" v="1842" actId="20577"/>
          <ac:spMkLst>
            <pc:docMk/>
            <pc:sldMk cId="2787776664" sldId="429"/>
            <ac:spMk id="4" creationId="{DD1003A5-DD86-4A68-85D3-8E6B4E708349}"/>
          </ac:spMkLst>
        </pc:spChg>
        <pc:picChg chg="add mod">
          <ac:chgData name="laiminxin" userId="b9a05478-9ca2-4ac2-b948-1b493583318e" providerId="ADAL" clId="{FD71E34C-E7EF-40AC-9896-CF8F73FED97A}" dt="2023-10-08T11:02:45.268" v="2172" actId="1076"/>
          <ac:picMkLst>
            <pc:docMk/>
            <pc:sldMk cId="2787776664" sldId="429"/>
            <ac:picMk id="5" creationId="{9E65B598-F9E9-4DD6-A3FC-B3D95C3B1098}"/>
          </ac:picMkLst>
        </pc:picChg>
        <pc:picChg chg="del">
          <ac:chgData name="laiminxin" userId="b9a05478-9ca2-4ac2-b948-1b493583318e" providerId="ADAL" clId="{FD71E34C-E7EF-40AC-9896-CF8F73FED97A}" dt="2023-10-08T09:19:13.091" v="1723" actId="478"/>
          <ac:picMkLst>
            <pc:docMk/>
            <pc:sldMk cId="2787776664" sldId="429"/>
            <ac:picMk id="13314" creationId="{A88780FA-3CDF-4DB8-9070-4E9D926631D8}"/>
          </ac:picMkLst>
        </pc:picChg>
        <pc:picChg chg="add del mod">
          <ac:chgData name="laiminxin" userId="b9a05478-9ca2-4ac2-b948-1b493583318e" providerId="ADAL" clId="{FD71E34C-E7EF-40AC-9896-CF8F73FED97A}" dt="2023-10-08T11:02:44.210" v="2171" actId="1076"/>
          <ac:picMkLst>
            <pc:docMk/>
            <pc:sldMk cId="2787776664" sldId="429"/>
            <ac:picMk id="14338" creationId="{44926946-EB3F-41D5-98E7-70A4C45C4C21}"/>
          </ac:picMkLst>
        </pc:picChg>
        <pc:picChg chg="add del mod">
          <ac:chgData name="laiminxin" userId="b9a05478-9ca2-4ac2-b948-1b493583318e" providerId="ADAL" clId="{FD71E34C-E7EF-40AC-9896-CF8F73FED97A}" dt="2023-10-08T11:02:37.304" v="2167" actId="478"/>
          <ac:picMkLst>
            <pc:docMk/>
            <pc:sldMk cId="2787776664" sldId="429"/>
            <ac:picMk id="14340" creationId="{2004A968-C391-4762-996A-CD40137F5B39}"/>
          </ac:picMkLst>
        </pc:picChg>
      </pc:sldChg>
      <pc:sldChg chg="addSp delSp modSp add mod modAnim modNotesTx">
        <pc:chgData name="laiminxin" userId="b9a05478-9ca2-4ac2-b948-1b493583318e" providerId="ADAL" clId="{FD71E34C-E7EF-40AC-9896-CF8F73FED97A}" dt="2023-10-09T13:22:21.510" v="2559"/>
        <pc:sldMkLst>
          <pc:docMk/>
          <pc:sldMk cId="4249049844" sldId="430"/>
        </pc:sldMkLst>
        <pc:spChg chg="mod">
          <ac:chgData name="laiminxin" userId="b9a05478-9ca2-4ac2-b948-1b493583318e" providerId="ADAL" clId="{FD71E34C-E7EF-40AC-9896-CF8F73FED97A}" dt="2023-10-08T11:04:02.912" v="2177"/>
          <ac:spMkLst>
            <pc:docMk/>
            <pc:sldMk cId="4249049844" sldId="430"/>
            <ac:spMk id="3" creationId="{70C9F434-CCE9-46D2-86C1-0F6A7766E3B3}"/>
          </ac:spMkLst>
        </pc:spChg>
        <pc:spChg chg="mod">
          <ac:chgData name="laiminxin" userId="b9a05478-9ca2-4ac2-b948-1b493583318e" providerId="ADAL" clId="{FD71E34C-E7EF-40AC-9896-CF8F73FED97A}" dt="2023-10-08T10:03:44.986" v="2020" actId="20577"/>
          <ac:spMkLst>
            <pc:docMk/>
            <pc:sldMk cId="4249049844" sldId="430"/>
            <ac:spMk id="4" creationId="{DD1003A5-DD86-4A68-85D3-8E6B4E708349}"/>
          </ac:spMkLst>
        </pc:spChg>
        <pc:spChg chg="add mod">
          <ac:chgData name="laiminxin" userId="b9a05478-9ca2-4ac2-b948-1b493583318e" providerId="ADAL" clId="{FD71E34C-E7EF-40AC-9896-CF8F73FED97A}" dt="2023-10-08T11:10:27.136" v="2236"/>
          <ac:spMkLst>
            <pc:docMk/>
            <pc:sldMk cId="4249049844" sldId="430"/>
            <ac:spMk id="11" creationId="{1569F3C7-28A2-4D94-BFC5-B7958CD79C01}"/>
          </ac:spMkLst>
        </pc:spChg>
        <pc:picChg chg="del">
          <ac:chgData name="laiminxin" userId="b9a05478-9ca2-4ac2-b948-1b493583318e" providerId="ADAL" clId="{FD71E34C-E7EF-40AC-9896-CF8F73FED97A}" dt="2023-10-08T09:34:38.957" v="1882" actId="478"/>
          <ac:picMkLst>
            <pc:docMk/>
            <pc:sldMk cId="4249049844" sldId="430"/>
            <ac:picMk id="14338" creationId="{44926946-EB3F-41D5-98E7-70A4C45C4C21}"/>
          </ac:picMkLst>
        </pc:picChg>
        <pc:picChg chg="del">
          <ac:chgData name="laiminxin" userId="b9a05478-9ca2-4ac2-b948-1b493583318e" providerId="ADAL" clId="{FD71E34C-E7EF-40AC-9896-CF8F73FED97A}" dt="2023-10-08T09:34:39.514" v="1883" actId="478"/>
          <ac:picMkLst>
            <pc:docMk/>
            <pc:sldMk cId="4249049844" sldId="430"/>
            <ac:picMk id="14340" creationId="{2004A968-C391-4762-996A-CD40137F5B39}"/>
          </ac:picMkLst>
        </pc:picChg>
        <pc:picChg chg="add mod">
          <ac:chgData name="laiminxin" userId="b9a05478-9ca2-4ac2-b948-1b493583318e" providerId="ADAL" clId="{FD71E34C-E7EF-40AC-9896-CF8F73FED97A}" dt="2023-10-08T11:10:18.249" v="2230" actId="1076"/>
          <ac:picMkLst>
            <pc:docMk/>
            <pc:sldMk cId="4249049844" sldId="430"/>
            <ac:picMk id="15362" creationId="{6F66D9AA-E7C2-401A-AFC8-1A5611F136E6}"/>
          </ac:picMkLst>
        </pc:picChg>
        <pc:picChg chg="add del mod">
          <ac:chgData name="laiminxin" userId="b9a05478-9ca2-4ac2-b948-1b493583318e" providerId="ADAL" clId="{FD71E34C-E7EF-40AC-9896-CF8F73FED97A}" dt="2023-10-08T10:03:39.755" v="2018" actId="478"/>
          <ac:picMkLst>
            <pc:docMk/>
            <pc:sldMk cId="4249049844" sldId="430"/>
            <ac:picMk id="15364" creationId="{F232B128-7479-44B4-8757-1599FCC74261}"/>
          </ac:picMkLst>
        </pc:picChg>
        <pc:cxnChg chg="add mod">
          <ac:chgData name="laiminxin" userId="b9a05478-9ca2-4ac2-b948-1b493583318e" providerId="ADAL" clId="{FD71E34C-E7EF-40AC-9896-CF8F73FED97A}" dt="2023-10-08T11:10:07.294" v="2227" actId="14100"/>
          <ac:cxnSpMkLst>
            <pc:docMk/>
            <pc:sldMk cId="4249049844" sldId="430"/>
            <ac:cxnSpMk id="8" creationId="{C576F75E-6CF7-4AFE-AB3A-134096AEB413}"/>
          </ac:cxnSpMkLst>
        </pc:cxnChg>
      </pc:sldChg>
      <pc:sldChg chg="addSp delSp modSp add del modAnim modNotesTx">
        <pc:chgData name="laiminxin" userId="b9a05478-9ca2-4ac2-b948-1b493583318e" providerId="ADAL" clId="{FD71E34C-E7EF-40AC-9896-CF8F73FED97A}" dt="2023-10-08T10:48:36.389" v="2067" actId="2696"/>
        <pc:sldMkLst>
          <pc:docMk/>
          <pc:sldMk cId="917866255" sldId="431"/>
        </pc:sldMkLst>
        <pc:spChg chg="mod">
          <ac:chgData name="laiminxin" userId="b9a05478-9ca2-4ac2-b948-1b493583318e" providerId="ADAL" clId="{FD71E34C-E7EF-40AC-9896-CF8F73FED97A}" dt="2023-10-08T10:04:17.242" v="2030" actId="1076"/>
          <ac:spMkLst>
            <pc:docMk/>
            <pc:sldMk cId="917866255" sldId="431"/>
            <ac:spMk id="4" creationId="{DD1003A5-DD86-4A68-85D3-8E6B4E708349}"/>
          </ac:spMkLst>
        </pc:spChg>
        <pc:picChg chg="del">
          <ac:chgData name="laiminxin" userId="b9a05478-9ca2-4ac2-b948-1b493583318e" providerId="ADAL" clId="{FD71E34C-E7EF-40AC-9896-CF8F73FED97A}" dt="2023-10-08T10:04:03.701" v="2026" actId="478"/>
          <ac:picMkLst>
            <pc:docMk/>
            <pc:sldMk cId="917866255" sldId="431"/>
            <ac:picMk id="15362" creationId="{6F66D9AA-E7C2-401A-AFC8-1A5611F136E6}"/>
          </ac:picMkLst>
        </pc:picChg>
        <pc:picChg chg="add mod">
          <ac:chgData name="laiminxin" userId="b9a05478-9ca2-4ac2-b948-1b493583318e" providerId="ADAL" clId="{FD71E34C-E7EF-40AC-9896-CF8F73FED97A}" dt="2023-10-08T10:04:52.107" v="2036" actId="1076"/>
          <ac:picMkLst>
            <pc:docMk/>
            <pc:sldMk cId="917866255" sldId="431"/>
            <ac:picMk id="16386" creationId="{10D1C9B8-77DF-4551-8D8F-B71286E7E7F6}"/>
          </ac:picMkLst>
        </pc:picChg>
      </pc:sldChg>
      <pc:sldChg chg="addSp modSp add mod">
        <pc:chgData name="laiminxin" userId="b9a05478-9ca2-4ac2-b948-1b493583318e" providerId="ADAL" clId="{FD71E34C-E7EF-40AC-9896-CF8F73FED97A}" dt="2023-10-08T11:08:27.728" v="2205" actId="1076"/>
        <pc:sldMkLst>
          <pc:docMk/>
          <pc:sldMk cId="3304645690" sldId="432"/>
        </pc:sldMkLst>
        <pc:spChg chg="mod">
          <ac:chgData name="laiminxin" userId="b9a05478-9ca2-4ac2-b948-1b493583318e" providerId="ADAL" clId="{FD71E34C-E7EF-40AC-9896-CF8F73FED97A}" dt="2023-10-08T11:04:09.977" v="2179"/>
          <ac:spMkLst>
            <pc:docMk/>
            <pc:sldMk cId="3304645690" sldId="432"/>
            <ac:spMk id="3" creationId="{70C9F434-CCE9-46D2-86C1-0F6A7766E3B3}"/>
          </ac:spMkLst>
        </pc:spChg>
        <pc:spChg chg="add mod">
          <ac:chgData name="laiminxin" userId="b9a05478-9ca2-4ac2-b948-1b493583318e" providerId="ADAL" clId="{FD71E34C-E7EF-40AC-9896-CF8F73FED97A}" dt="2023-10-08T11:08:27.728" v="2205" actId="1076"/>
          <ac:spMkLst>
            <pc:docMk/>
            <pc:sldMk cId="3304645690" sldId="432"/>
            <ac:spMk id="6" creationId="{4655263E-5C45-44B3-A760-FB0647ADB987}"/>
          </ac:spMkLst>
        </pc:spChg>
        <pc:cxnChg chg="add mod">
          <ac:chgData name="laiminxin" userId="b9a05478-9ca2-4ac2-b948-1b493583318e" providerId="ADAL" clId="{FD71E34C-E7EF-40AC-9896-CF8F73FED97A}" dt="2023-10-08T11:07:51.498" v="2185" actId="1582"/>
          <ac:cxnSpMkLst>
            <pc:docMk/>
            <pc:sldMk cId="3304645690" sldId="432"/>
            <ac:cxnSpMk id="5" creationId="{7A275F72-B64F-4644-8A54-95CF8C65FA7A}"/>
          </ac:cxnSpMkLst>
        </pc:cxnChg>
      </pc:sldChg>
      <pc:sldChg chg="addSp delSp modSp add mod modNotesTx">
        <pc:chgData name="laiminxin" userId="b9a05478-9ca2-4ac2-b948-1b493583318e" providerId="ADAL" clId="{FD71E34C-E7EF-40AC-9896-CF8F73FED97A}" dt="2023-10-08T11:09:09.162" v="2224" actId="1076"/>
        <pc:sldMkLst>
          <pc:docMk/>
          <pc:sldMk cId="4171776853" sldId="433"/>
        </pc:sldMkLst>
        <pc:spChg chg="mod">
          <ac:chgData name="laiminxin" userId="b9a05478-9ca2-4ac2-b948-1b493583318e" providerId="ADAL" clId="{FD71E34C-E7EF-40AC-9896-CF8F73FED97A}" dt="2023-10-08T11:04:07.150" v="2178"/>
          <ac:spMkLst>
            <pc:docMk/>
            <pc:sldMk cId="4171776853" sldId="433"/>
            <ac:spMk id="3" creationId="{70C9F434-CCE9-46D2-86C1-0F6A7766E3B3}"/>
          </ac:spMkLst>
        </pc:spChg>
        <pc:spChg chg="mod">
          <ac:chgData name="laiminxin" userId="b9a05478-9ca2-4ac2-b948-1b493583318e" providerId="ADAL" clId="{FD71E34C-E7EF-40AC-9896-CF8F73FED97A}" dt="2023-10-08T10:06:13.734" v="2045" actId="1076"/>
          <ac:spMkLst>
            <pc:docMk/>
            <pc:sldMk cId="4171776853" sldId="433"/>
            <ac:spMk id="4" creationId="{DD1003A5-DD86-4A68-85D3-8E6B4E708349}"/>
          </ac:spMkLst>
        </pc:spChg>
        <pc:spChg chg="add mod">
          <ac:chgData name="laiminxin" userId="b9a05478-9ca2-4ac2-b948-1b493583318e" providerId="ADAL" clId="{FD71E34C-E7EF-40AC-9896-CF8F73FED97A}" dt="2023-10-08T11:09:09.162" v="2224" actId="1076"/>
          <ac:spMkLst>
            <pc:docMk/>
            <pc:sldMk cId="4171776853" sldId="433"/>
            <ac:spMk id="9" creationId="{86C278DD-A7A9-4EA0-A6CF-9BAC9F99E3A7}"/>
          </ac:spMkLst>
        </pc:spChg>
        <pc:picChg chg="del">
          <ac:chgData name="laiminxin" userId="b9a05478-9ca2-4ac2-b948-1b493583318e" providerId="ADAL" clId="{FD71E34C-E7EF-40AC-9896-CF8F73FED97A}" dt="2023-10-08T10:05:16.502" v="2039" actId="478"/>
          <ac:picMkLst>
            <pc:docMk/>
            <pc:sldMk cId="4171776853" sldId="433"/>
            <ac:picMk id="16386" creationId="{10D1C9B8-77DF-4551-8D8F-B71286E7E7F6}"/>
          </ac:picMkLst>
        </pc:picChg>
        <pc:picChg chg="add mod">
          <ac:chgData name="laiminxin" userId="b9a05478-9ca2-4ac2-b948-1b493583318e" providerId="ADAL" clId="{FD71E34C-E7EF-40AC-9896-CF8F73FED97A}" dt="2023-10-08T10:06:23.066" v="2050" actId="1076"/>
          <ac:picMkLst>
            <pc:docMk/>
            <pc:sldMk cId="4171776853" sldId="433"/>
            <ac:picMk id="17410" creationId="{340633DF-797B-452E-A161-78D03394AC0B}"/>
          </ac:picMkLst>
        </pc:picChg>
        <pc:cxnChg chg="add mod">
          <ac:chgData name="laiminxin" userId="b9a05478-9ca2-4ac2-b948-1b493583318e" providerId="ADAL" clId="{FD71E34C-E7EF-40AC-9896-CF8F73FED97A}" dt="2023-10-08T11:08:49.871" v="2208" actId="14100"/>
          <ac:cxnSpMkLst>
            <pc:docMk/>
            <pc:sldMk cId="4171776853" sldId="433"/>
            <ac:cxnSpMk id="6" creationId="{EFB01BAD-02D3-440E-A248-BFF670AC8842}"/>
          </ac:cxnSpMkLst>
        </pc:cxnChg>
      </pc:sldChg>
      <pc:sldChg chg="addSp delSp modSp add mod modNotesTx">
        <pc:chgData name="laiminxin" userId="b9a05478-9ca2-4ac2-b948-1b493583318e" providerId="ADAL" clId="{FD71E34C-E7EF-40AC-9896-CF8F73FED97A}" dt="2023-10-08T10:50:00.462" v="2088" actId="20577"/>
        <pc:sldMkLst>
          <pc:docMk/>
          <pc:sldMk cId="2032818555" sldId="434"/>
        </pc:sldMkLst>
        <pc:spChg chg="mod">
          <ac:chgData name="laiminxin" userId="b9a05478-9ca2-4ac2-b948-1b493583318e" providerId="ADAL" clId="{FD71E34C-E7EF-40AC-9896-CF8F73FED97A}" dt="2023-10-08T10:49:01.673" v="2071"/>
          <ac:spMkLst>
            <pc:docMk/>
            <pc:sldMk cId="2032818555" sldId="434"/>
            <ac:spMk id="3" creationId="{70C9F434-CCE9-46D2-86C1-0F6A7766E3B3}"/>
          </ac:spMkLst>
        </pc:spChg>
        <pc:spChg chg="mod">
          <ac:chgData name="laiminxin" userId="b9a05478-9ca2-4ac2-b948-1b493583318e" providerId="ADAL" clId="{FD71E34C-E7EF-40AC-9896-CF8F73FED97A}" dt="2023-10-08T10:50:00.462" v="2088" actId="20577"/>
          <ac:spMkLst>
            <pc:docMk/>
            <pc:sldMk cId="2032818555" sldId="434"/>
            <ac:spMk id="4" creationId="{DD1003A5-DD86-4A68-85D3-8E6B4E708349}"/>
          </ac:spMkLst>
        </pc:spChg>
        <pc:picChg chg="del">
          <ac:chgData name="laiminxin" userId="b9a05478-9ca2-4ac2-b948-1b493583318e" providerId="ADAL" clId="{FD71E34C-E7EF-40AC-9896-CF8F73FED97A}" dt="2023-10-08T10:06:55.495" v="2054" actId="478"/>
          <ac:picMkLst>
            <pc:docMk/>
            <pc:sldMk cId="2032818555" sldId="434"/>
            <ac:picMk id="16386" creationId="{10D1C9B8-77DF-4551-8D8F-B71286E7E7F6}"/>
          </ac:picMkLst>
        </pc:picChg>
        <pc:picChg chg="add del mod">
          <ac:chgData name="laiminxin" userId="b9a05478-9ca2-4ac2-b948-1b493583318e" providerId="ADAL" clId="{FD71E34C-E7EF-40AC-9896-CF8F73FED97A}" dt="2023-10-08T10:46:07.758" v="2066" actId="478"/>
          <ac:picMkLst>
            <pc:docMk/>
            <pc:sldMk cId="2032818555" sldId="434"/>
            <ac:picMk id="19458" creationId="{96D10BC5-064F-4BC1-BF15-C8B1152346A9}"/>
          </ac:picMkLst>
        </pc:picChg>
      </pc:sldChg>
      <pc:sldChg chg="addSp delSp modSp add mod modNotesTx">
        <pc:chgData name="laiminxin" userId="b9a05478-9ca2-4ac2-b948-1b493583318e" providerId="ADAL" clId="{FD71E34C-E7EF-40AC-9896-CF8F73FED97A}" dt="2023-10-09T13:06:12.784" v="2541" actId="20577"/>
        <pc:sldMkLst>
          <pc:docMk/>
          <pc:sldMk cId="1187584167" sldId="435"/>
        </pc:sldMkLst>
        <pc:spChg chg="mod">
          <ac:chgData name="laiminxin" userId="b9a05478-9ca2-4ac2-b948-1b493583318e" providerId="ADAL" clId="{FD71E34C-E7EF-40AC-9896-CF8F73FED97A}" dt="2023-10-08T11:01:07.680" v="2163"/>
          <ac:spMkLst>
            <pc:docMk/>
            <pc:sldMk cId="1187584167" sldId="435"/>
            <ac:spMk id="2" creationId="{EF8A18FA-788F-4D00-82D6-7FAF958557B6}"/>
          </ac:spMkLst>
        </pc:spChg>
        <pc:spChg chg="mod">
          <ac:chgData name="laiminxin" userId="b9a05478-9ca2-4ac2-b948-1b493583318e" providerId="ADAL" clId="{FD71E34C-E7EF-40AC-9896-CF8F73FED97A}" dt="2023-10-08T10:58:59.541" v="2130"/>
          <ac:spMkLst>
            <pc:docMk/>
            <pc:sldMk cId="1187584167" sldId="435"/>
            <ac:spMk id="5" creationId="{EA8677CF-5525-4917-92F5-F90A91876571}"/>
          </ac:spMkLst>
        </pc:spChg>
        <pc:picChg chg="add mod">
          <ac:chgData name="laiminxin" userId="b9a05478-9ca2-4ac2-b948-1b493583318e" providerId="ADAL" clId="{FD71E34C-E7EF-40AC-9896-CF8F73FED97A}" dt="2023-10-08T11:00:12.116" v="2133" actId="1076"/>
          <ac:picMkLst>
            <pc:docMk/>
            <pc:sldMk cId="1187584167" sldId="435"/>
            <ac:picMk id="7" creationId="{D18F2783-19B2-40C3-AEBC-A8897100CEE1}"/>
          </ac:picMkLst>
        </pc:picChg>
        <pc:picChg chg="add mod">
          <ac:chgData name="laiminxin" userId="b9a05478-9ca2-4ac2-b948-1b493583318e" providerId="ADAL" clId="{FD71E34C-E7EF-40AC-9896-CF8F73FED97A}" dt="2023-10-08T11:00:36.307" v="2138" actId="1076"/>
          <ac:picMkLst>
            <pc:docMk/>
            <pc:sldMk cId="1187584167" sldId="435"/>
            <ac:picMk id="9" creationId="{38E34077-307A-4A37-9AB1-A248D80220CC}"/>
          </ac:picMkLst>
        </pc:picChg>
        <pc:picChg chg="del">
          <ac:chgData name="laiminxin" userId="b9a05478-9ca2-4ac2-b948-1b493583318e" providerId="ADAL" clId="{FD71E34C-E7EF-40AC-9896-CF8F73FED97A}" dt="2023-10-08T10:58:24.770" v="2106" actId="478"/>
          <ac:picMkLst>
            <pc:docMk/>
            <pc:sldMk cId="1187584167" sldId="435"/>
            <ac:picMk id="11268" creationId="{85AE6998-ACD0-4DFD-9EBB-FBE6EF7CE77D}"/>
          </ac:picMkLst>
        </pc:picChg>
      </pc:sldChg>
    </pc:docChg>
  </pc:docChgLst>
  <pc:docChgLst>
    <pc:chgData name="laiminxin" userId="b9a05478-9ca2-4ac2-b948-1b493583318e" providerId="ADAL" clId="{0D49A75B-233F-498E-BEB9-F41DB5A6E099}"/>
    <pc:docChg chg="undo custSel addSld delSld modSld modSection">
      <pc:chgData name="laiminxin" userId="b9a05478-9ca2-4ac2-b948-1b493583318e" providerId="ADAL" clId="{0D49A75B-233F-498E-BEB9-F41DB5A6E099}" dt="2025-05-11T07:32:06.323" v="337" actId="47"/>
      <pc:docMkLst>
        <pc:docMk/>
      </pc:docMkLst>
      <pc:sldChg chg="addSp delSp modSp mod modNotesTx">
        <pc:chgData name="laiminxin" userId="b9a05478-9ca2-4ac2-b948-1b493583318e" providerId="ADAL" clId="{0D49A75B-233F-498E-BEB9-F41DB5A6E099}" dt="2025-05-09T08:59:59.770" v="13" actId="20577"/>
        <pc:sldMkLst>
          <pc:docMk/>
          <pc:sldMk cId="3997880992" sldId="3113"/>
        </pc:sldMkLst>
        <pc:spChg chg="mod">
          <ac:chgData name="laiminxin" userId="b9a05478-9ca2-4ac2-b948-1b493583318e" providerId="ADAL" clId="{0D49A75B-233F-498E-BEB9-F41DB5A6E099}" dt="2025-05-09T08:56:59.518" v="1"/>
          <ac:spMkLst>
            <pc:docMk/>
            <pc:sldMk cId="3997880992" sldId="3113"/>
            <ac:spMk id="3" creationId="{00000000-0000-0000-0000-000000000000}"/>
          </ac:spMkLst>
        </pc:spChg>
        <pc:spChg chg="mod">
          <ac:chgData name="laiminxin" userId="b9a05478-9ca2-4ac2-b948-1b493583318e" providerId="ADAL" clId="{0D49A75B-233F-498E-BEB9-F41DB5A6E099}" dt="2025-05-09T08:57:31.201" v="5" actId="20577"/>
          <ac:spMkLst>
            <pc:docMk/>
            <pc:sldMk cId="3997880992" sldId="3113"/>
            <ac:spMk id="8" creationId="{5AA91DF5-74E0-400A-B8C1-5D29FD2F480B}"/>
          </ac:spMkLst>
        </pc:spChg>
        <pc:picChg chg="add mod">
          <ac:chgData name="laiminxin" userId="b9a05478-9ca2-4ac2-b948-1b493583318e" providerId="ADAL" clId="{0D49A75B-233F-498E-BEB9-F41DB5A6E099}" dt="2025-05-09T08:57:11.762" v="4" actId="1076"/>
          <ac:picMkLst>
            <pc:docMk/>
            <pc:sldMk cId="3997880992" sldId="3113"/>
            <ac:picMk id="4" creationId="{C3B8AEB4-7404-4F5F-B2AA-4ED7E85FE1C6}"/>
          </ac:picMkLst>
        </pc:picChg>
        <pc:picChg chg="del">
          <ac:chgData name="laiminxin" userId="b9a05478-9ca2-4ac2-b948-1b493583318e" providerId="ADAL" clId="{0D49A75B-233F-498E-BEB9-F41DB5A6E099}" dt="2025-05-09T08:57:08.141" v="2" actId="478"/>
          <ac:picMkLst>
            <pc:docMk/>
            <pc:sldMk cId="3997880992" sldId="3113"/>
            <ac:picMk id="5" creationId="{32D2261C-5F3D-4AFA-B770-8272E0E0D002}"/>
          </ac:picMkLst>
        </pc:picChg>
      </pc:sldChg>
      <pc:sldChg chg="delSp modSp mod modNotesTx">
        <pc:chgData name="laiminxin" userId="b9a05478-9ca2-4ac2-b948-1b493583318e" providerId="ADAL" clId="{0D49A75B-233F-498E-BEB9-F41DB5A6E099}" dt="2025-05-09T09:03:21.508" v="59" actId="113"/>
        <pc:sldMkLst>
          <pc:docMk/>
          <pc:sldMk cId="3721998755" sldId="3114"/>
        </pc:sldMkLst>
        <pc:spChg chg="mod">
          <ac:chgData name="laiminxin" userId="b9a05478-9ca2-4ac2-b948-1b493583318e" providerId="ADAL" clId="{0D49A75B-233F-498E-BEB9-F41DB5A6E099}" dt="2025-05-09T09:00:26.733" v="16"/>
          <ac:spMkLst>
            <pc:docMk/>
            <pc:sldMk cId="3721998755" sldId="3114"/>
            <ac:spMk id="3" creationId="{3D406DE3-2726-4F05-9B9D-6C33C933AF9A}"/>
          </ac:spMkLst>
        </pc:spChg>
        <pc:spChg chg="mod">
          <ac:chgData name="laiminxin" userId="b9a05478-9ca2-4ac2-b948-1b493583318e" providerId="ADAL" clId="{0D49A75B-233F-498E-BEB9-F41DB5A6E099}" dt="2025-05-09T09:03:21.508" v="59" actId="113"/>
          <ac:spMkLst>
            <pc:docMk/>
            <pc:sldMk cId="3721998755" sldId="3114"/>
            <ac:spMk id="6" creationId="{0FA98F79-D6EA-4F9C-ADD8-01E1419794FD}"/>
          </ac:spMkLst>
        </pc:spChg>
        <pc:spChg chg="del">
          <ac:chgData name="laiminxin" userId="b9a05478-9ca2-4ac2-b948-1b493583318e" providerId="ADAL" clId="{0D49A75B-233F-498E-BEB9-F41DB5A6E099}" dt="2025-05-09T09:02:18.088" v="39" actId="478"/>
          <ac:spMkLst>
            <pc:docMk/>
            <pc:sldMk cId="3721998755" sldId="3114"/>
            <ac:spMk id="8" creationId="{2D4DF9DB-269C-412D-8562-9444D3C40780}"/>
          </ac:spMkLst>
        </pc:spChg>
        <pc:picChg chg="del">
          <ac:chgData name="laiminxin" userId="b9a05478-9ca2-4ac2-b948-1b493583318e" providerId="ADAL" clId="{0D49A75B-233F-498E-BEB9-F41DB5A6E099}" dt="2025-05-09T09:00:28.331" v="17" actId="478"/>
          <ac:picMkLst>
            <pc:docMk/>
            <pc:sldMk cId="3721998755" sldId="3114"/>
            <ac:picMk id="7" creationId="{044D3B93-1783-48A2-A001-EB91B35CB848}"/>
          </ac:picMkLst>
        </pc:picChg>
      </pc:sldChg>
      <pc:sldChg chg="del">
        <pc:chgData name="laiminxin" userId="b9a05478-9ca2-4ac2-b948-1b493583318e" providerId="ADAL" clId="{0D49A75B-233F-498E-BEB9-F41DB5A6E099}" dt="2025-05-11T07:32:06.323" v="337" actId="47"/>
        <pc:sldMkLst>
          <pc:docMk/>
          <pc:sldMk cId="3197221637" sldId="3115"/>
        </pc:sldMkLst>
      </pc:sldChg>
      <pc:sldChg chg="del">
        <pc:chgData name="laiminxin" userId="b9a05478-9ca2-4ac2-b948-1b493583318e" providerId="ADAL" clId="{0D49A75B-233F-498E-BEB9-F41DB5A6E099}" dt="2025-05-11T07:32:06.323" v="337" actId="47"/>
        <pc:sldMkLst>
          <pc:docMk/>
          <pc:sldMk cId="1986662326" sldId="3118"/>
        </pc:sldMkLst>
      </pc:sldChg>
      <pc:sldChg chg="del">
        <pc:chgData name="laiminxin" userId="b9a05478-9ca2-4ac2-b948-1b493583318e" providerId="ADAL" clId="{0D49A75B-233F-498E-BEB9-F41DB5A6E099}" dt="2025-05-11T07:32:06.323" v="337" actId="47"/>
        <pc:sldMkLst>
          <pc:docMk/>
          <pc:sldMk cId="547446796" sldId="3119"/>
        </pc:sldMkLst>
      </pc:sldChg>
      <pc:sldChg chg="del">
        <pc:chgData name="laiminxin" userId="b9a05478-9ca2-4ac2-b948-1b493583318e" providerId="ADAL" clId="{0D49A75B-233F-498E-BEB9-F41DB5A6E099}" dt="2025-05-11T07:32:06.323" v="337" actId="47"/>
        <pc:sldMkLst>
          <pc:docMk/>
          <pc:sldMk cId="1831783182" sldId="3120"/>
        </pc:sldMkLst>
      </pc:sldChg>
      <pc:sldChg chg="del">
        <pc:chgData name="laiminxin" userId="b9a05478-9ca2-4ac2-b948-1b493583318e" providerId="ADAL" clId="{0D49A75B-233F-498E-BEB9-F41DB5A6E099}" dt="2025-05-11T07:32:06.323" v="337" actId="47"/>
        <pc:sldMkLst>
          <pc:docMk/>
          <pc:sldMk cId="2586694818" sldId="3121"/>
        </pc:sldMkLst>
      </pc:sldChg>
      <pc:sldChg chg="del">
        <pc:chgData name="laiminxin" userId="b9a05478-9ca2-4ac2-b948-1b493583318e" providerId="ADAL" clId="{0D49A75B-233F-498E-BEB9-F41DB5A6E099}" dt="2025-05-11T07:32:06.323" v="337" actId="47"/>
        <pc:sldMkLst>
          <pc:docMk/>
          <pc:sldMk cId="3407390576" sldId="3122"/>
        </pc:sldMkLst>
      </pc:sldChg>
      <pc:sldChg chg="del">
        <pc:chgData name="laiminxin" userId="b9a05478-9ca2-4ac2-b948-1b493583318e" providerId="ADAL" clId="{0D49A75B-233F-498E-BEB9-F41DB5A6E099}" dt="2025-05-11T07:32:06.323" v="337" actId="47"/>
        <pc:sldMkLst>
          <pc:docMk/>
          <pc:sldMk cId="2255690317" sldId="3123"/>
        </pc:sldMkLst>
      </pc:sldChg>
      <pc:sldChg chg="del">
        <pc:chgData name="laiminxin" userId="b9a05478-9ca2-4ac2-b948-1b493583318e" providerId="ADAL" clId="{0D49A75B-233F-498E-BEB9-F41DB5A6E099}" dt="2025-05-11T07:32:06.323" v="337" actId="47"/>
        <pc:sldMkLst>
          <pc:docMk/>
          <pc:sldMk cId="453353511" sldId="3124"/>
        </pc:sldMkLst>
      </pc:sldChg>
      <pc:sldChg chg="del">
        <pc:chgData name="laiminxin" userId="b9a05478-9ca2-4ac2-b948-1b493583318e" providerId="ADAL" clId="{0D49A75B-233F-498E-BEB9-F41DB5A6E099}" dt="2025-05-11T07:32:06.323" v="337" actId="47"/>
        <pc:sldMkLst>
          <pc:docMk/>
          <pc:sldMk cId="3557881005" sldId="3125"/>
        </pc:sldMkLst>
      </pc:sldChg>
      <pc:sldChg chg="del">
        <pc:chgData name="laiminxin" userId="b9a05478-9ca2-4ac2-b948-1b493583318e" providerId="ADAL" clId="{0D49A75B-233F-498E-BEB9-F41DB5A6E099}" dt="2025-05-11T07:32:06.323" v="337" actId="47"/>
        <pc:sldMkLst>
          <pc:docMk/>
          <pc:sldMk cId="3006113815" sldId="3126"/>
        </pc:sldMkLst>
      </pc:sldChg>
      <pc:sldChg chg="del">
        <pc:chgData name="laiminxin" userId="b9a05478-9ca2-4ac2-b948-1b493583318e" providerId="ADAL" clId="{0D49A75B-233F-498E-BEB9-F41DB5A6E099}" dt="2025-05-11T07:32:06.323" v="337" actId="47"/>
        <pc:sldMkLst>
          <pc:docMk/>
          <pc:sldMk cId="1431483077" sldId="3127"/>
        </pc:sldMkLst>
      </pc:sldChg>
      <pc:sldChg chg="del">
        <pc:chgData name="laiminxin" userId="b9a05478-9ca2-4ac2-b948-1b493583318e" providerId="ADAL" clId="{0D49A75B-233F-498E-BEB9-F41DB5A6E099}" dt="2025-05-11T07:32:06.323" v="337" actId="47"/>
        <pc:sldMkLst>
          <pc:docMk/>
          <pc:sldMk cId="81860725" sldId="3128"/>
        </pc:sldMkLst>
      </pc:sldChg>
      <pc:sldChg chg="del">
        <pc:chgData name="laiminxin" userId="b9a05478-9ca2-4ac2-b948-1b493583318e" providerId="ADAL" clId="{0D49A75B-233F-498E-BEB9-F41DB5A6E099}" dt="2025-05-11T07:32:06.323" v="337" actId="47"/>
        <pc:sldMkLst>
          <pc:docMk/>
          <pc:sldMk cId="250421600" sldId="3129"/>
        </pc:sldMkLst>
      </pc:sldChg>
      <pc:sldChg chg="del">
        <pc:chgData name="laiminxin" userId="b9a05478-9ca2-4ac2-b948-1b493583318e" providerId="ADAL" clId="{0D49A75B-233F-498E-BEB9-F41DB5A6E099}" dt="2025-05-11T07:32:06.323" v="337" actId="47"/>
        <pc:sldMkLst>
          <pc:docMk/>
          <pc:sldMk cId="546277599" sldId="3130"/>
        </pc:sldMkLst>
      </pc:sldChg>
      <pc:sldChg chg="del">
        <pc:chgData name="laiminxin" userId="b9a05478-9ca2-4ac2-b948-1b493583318e" providerId="ADAL" clId="{0D49A75B-233F-498E-BEB9-F41DB5A6E099}" dt="2025-05-11T07:32:06.323" v="337" actId="47"/>
        <pc:sldMkLst>
          <pc:docMk/>
          <pc:sldMk cId="3148943861" sldId="3131"/>
        </pc:sldMkLst>
      </pc:sldChg>
      <pc:sldChg chg="modSp add mod">
        <pc:chgData name="laiminxin" userId="b9a05478-9ca2-4ac2-b948-1b493583318e" providerId="ADAL" clId="{0D49A75B-233F-498E-BEB9-F41DB5A6E099}" dt="2025-05-09T09:07:50.974" v="89" actId="113"/>
        <pc:sldMkLst>
          <pc:docMk/>
          <pc:sldMk cId="3070778765" sldId="3132"/>
        </pc:sldMkLst>
        <pc:spChg chg="mod">
          <ac:chgData name="laiminxin" userId="b9a05478-9ca2-4ac2-b948-1b493583318e" providerId="ADAL" clId="{0D49A75B-233F-498E-BEB9-F41DB5A6E099}" dt="2025-05-09T09:07:50.974" v="89" actId="113"/>
          <ac:spMkLst>
            <pc:docMk/>
            <pc:sldMk cId="3070778765" sldId="3132"/>
            <ac:spMk id="6" creationId="{0FA98F79-D6EA-4F9C-ADD8-01E1419794FD}"/>
          </ac:spMkLst>
        </pc:spChg>
      </pc:sldChg>
      <pc:sldChg chg="addSp delSp modSp add mod modNotesTx">
        <pc:chgData name="laiminxin" userId="b9a05478-9ca2-4ac2-b948-1b493583318e" providerId="ADAL" clId="{0D49A75B-233F-498E-BEB9-F41DB5A6E099}" dt="2025-05-10T09:05:03.685" v="321" actId="20577"/>
        <pc:sldMkLst>
          <pc:docMk/>
          <pc:sldMk cId="1325058635" sldId="3133"/>
        </pc:sldMkLst>
        <pc:spChg chg="mod">
          <ac:chgData name="laiminxin" userId="b9a05478-9ca2-4ac2-b948-1b493583318e" providerId="ADAL" clId="{0D49A75B-233F-498E-BEB9-F41DB5A6E099}" dt="2025-05-09T09:15:24.418" v="96" actId="20577"/>
          <ac:spMkLst>
            <pc:docMk/>
            <pc:sldMk cId="1325058635" sldId="3133"/>
            <ac:spMk id="3" creationId="{3D406DE3-2726-4F05-9B9D-6C33C933AF9A}"/>
          </ac:spMkLst>
        </pc:spChg>
        <pc:spChg chg="add mod">
          <ac:chgData name="laiminxin" userId="b9a05478-9ca2-4ac2-b948-1b493583318e" providerId="ADAL" clId="{0D49A75B-233F-498E-BEB9-F41DB5A6E099}" dt="2025-05-09T09:18:31.917" v="107" actId="113"/>
          <ac:spMkLst>
            <pc:docMk/>
            <pc:sldMk cId="1325058635" sldId="3133"/>
            <ac:spMk id="5" creationId="{F358BE03-5A38-4007-B998-1C9D33F87CD7}"/>
          </ac:spMkLst>
        </pc:spChg>
        <pc:spChg chg="del mod">
          <ac:chgData name="laiminxin" userId="b9a05478-9ca2-4ac2-b948-1b493583318e" providerId="ADAL" clId="{0D49A75B-233F-498E-BEB9-F41DB5A6E099}" dt="2025-05-09T09:16:40.410" v="98"/>
          <ac:spMkLst>
            <pc:docMk/>
            <pc:sldMk cId="1325058635" sldId="3133"/>
            <ac:spMk id="6" creationId="{0FA98F79-D6EA-4F9C-ADD8-01E1419794FD}"/>
          </ac:spMkLst>
        </pc:spChg>
        <pc:picChg chg="add mod">
          <ac:chgData name="laiminxin" userId="b9a05478-9ca2-4ac2-b948-1b493583318e" providerId="ADAL" clId="{0D49A75B-233F-498E-BEB9-F41DB5A6E099}" dt="2025-05-09T09:18:13.135" v="102" actId="1076"/>
          <ac:picMkLst>
            <pc:docMk/>
            <pc:sldMk cId="1325058635" sldId="3133"/>
            <ac:picMk id="2" creationId="{C2950651-0C45-4185-BEC8-F3296654ECC0}"/>
          </ac:picMkLst>
        </pc:picChg>
      </pc:sldChg>
      <pc:sldChg chg="addSp delSp modSp add mod modNotesTx">
        <pc:chgData name="laiminxin" userId="b9a05478-9ca2-4ac2-b948-1b493583318e" providerId="ADAL" clId="{0D49A75B-233F-498E-BEB9-F41DB5A6E099}" dt="2025-05-10T08:32:06.154" v="253"/>
        <pc:sldMkLst>
          <pc:docMk/>
          <pc:sldMk cId="3515915674" sldId="3134"/>
        </pc:sldMkLst>
        <pc:spChg chg="mod">
          <ac:chgData name="laiminxin" userId="b9a05478-9ca2-4ac2-b948-1b493583318e" providerId="ADAL" clId="{0D49A75B-233F-498E-BEB9-F41DB5A6E099}" dt="2025-05-10T08:27:21.091" v="226" actId="14100"/>
          <ac:spMkLst>
            <pc:docMk/>
            <pc:sldMk cId="3515915674" sldId="3134"/>
            <ac:spMk id="5" creationId="{F358BE03-5A38-4007-B998-1C9D33F87CD7}"/>
          </ac:spMkLst>
        </pc:spChg>
        <pc:spChg chg="add del mod">
          <ac:chgData name="laiminxin" userId="b9a05478-9ca2-4ac2-b948-1b493583318e" providerId="ADAL" clId="{0D49A75B-233F-498E-BEB9-F41DB5A6E099}" dt="2025-05-09T09:29:53.318" v="176" actId="478"/>
          <ac:spMkLst>
            <pc:docMk/>
            <pc:sldMk cId="3515915674" sldId="3134"/>
            <ac:spMk id="6" creationId="{89796D9A-2D64-4582-A726-B1594CE64BFB}"/>
          </ac:spMkLst>
        </pc:spChg>
        <pc:spChg chg="add mod">
          <ac:chgData name="laiminxin" userId="b9a05478-9ca2-4ac2-b948-1b493583318e" providerId="ADAL" clId="{0D49A75B-233F-498E-BEB9-F41DB5A6E099}" dt="2025-05-10T08:27:55.283" v="239" actId="14100"/>
          <ac:spMkLst>
            <pc:docMk/>
            <pc:sldMk cId="3515915674" sldId="3134"/>
            <ac:spMk id="8" creationId="{4C295D9F-1A4C-430C-A2F5-1279318F547D}"/>
          </ac:spMkLst>
        </pc:spChg>
        <pc:spChg chg="add mod">
          <ac:chgData name="laiminxin" userId="b9a05478-9ca2-4ac2-b948-1b493583318e" providerId="ADAL" clId="{0D49A75B-233F-498E-BEB9-F41DB5A6E099}" dt="2025-05-10T08:26:51.351" v="224" actId="1076"/>
          <ac:spMkLst>
            <pc:docMk/>
            <pc:sldMk cId="3515915674" sldId="3134"/>
            <ac:spMk id="10" creationId="{B533CFCD-6E74-4D92-863B-A0E1C3D033B3}"/>
          </ac:spMkLst>
        </pc:spChg>
        <pc:spChg chg="add mod">
          <ac:chgData name="laiminxin" userId="b9a05478-9ca2-4ac2-b948-1b493583318e" providerId="ADAL" clId="{0D49A75B-233F-498E-BEB9-F41DB5A6E099}" dt="2025-05-10T08:27:57.832" v="240" actId="1076"/>
          <ac:spMkLst>
            <pc:docMk/>
            <pc:sldMk cId="3515915674" sldId="3134"/>
            <ac:spMk id="12" creationId="{B06F2EBD-A91F-4795-A1AD-CED7E2C7B717}"/>
          </ac:spMkLst>
        </pc:spChg>
        <pc:spChg chg="add mod">
          <ac:chgData name="laiminxin" userId="b9a05478-9ca2-4ac2-b948-1b493583318e" providerId="ADAL" clId="{0D49A75B-233F-498E-BEB9-F41DB5A6E099}" dt="2025-05-10T08:26:53.183" v="225" actId="1076"/>
          <ac:spMkLst>
            <pc:docMk/>
            <pc:sldMk cId="3515915674" sldId="3134"/>
            <ac:spMk id="13" creationId="{B1B06672-89ED-4E06-A0A2-25F6ABA804AD}"/>
          </ac:spMkLst>
        </pc:spChg>
        <pc:spChg chg="add mod">
          <ac:chgData name="laiminxin" userId="b9a05478-9ca2-4ac2-b948-1b493583318e" providerId="ADAL" clId="{0D49A75B-233F-498E-BEB9-F41DB5A6E099}" dt="2025-05-10T08:31:40.860" v="251"/>
          <ac:spMkLst>
            <pc:docMk/>
            <pc:sldMk cId="3515915674" sldId="3134"/>
            <ac:spMk id="14" creationId="{4C453F39-BA6A-4F6C-8908-41749039F59B}"/>
          </ac:spMkLst>
        </pc:spChg>
        <pc:spChg chg="add del">
          <ac:chgData name="laiminxin" userId="b9a05478-9ca2-4ac2-b948-1b493583318e" providerId="ADAL" clId="{0D49A75B-233F-498E-BEB9-F41DB5A6E099}" dt="2025-05-10T08:27:38.498" v="234" actId="22"/>
          <ac:spMkLst>
            <pc:docMk/>
            <pc:sldMk cId="3515915674" sldId="3134"/>
            <ac:spMk id="16" creationId="{E7D679BA-9189-4928-877A-2F177487586A}"/>
          </ac:spMkLst>
        </pc:spChg>
        <pc:spChg chg="add del">
          <ac:chgData name="laiminxin" userId="b9a05478-9ca2-4ac2-b948-1b493583318e" providerId="ADAL" clId="{0D49A75B-233F-498E-BEB9-F41DB5A6E099}" dt="2025-05-10T08:31:38.719" v="249" actId="22"/>
          <ac:spMkLst>
            <pc:docMk/>
            <pc:sldMk cId="3515915674" sldId="3134"/>
            <ac:spMk id="18" creationId="{6D8766D0-3C20-427A-90BA-3CBAA44A65C0}"/>
          </ac:spMkLst>
        </pc:spChg>
        <pc:picChg chg="del">
          <ac:chgData name="laiminxin" userId="b9a05478-9ca2-4ac2-b948-1b493583318e" providerId="ADAL" clId="{0D49A75B-233F-498E-BEB9-F41DB5A6E099}" dt="2025-05-09T09:29:50.126" v="175" actId="478"/>
          <ac:picMkLst>
            <pc:docMk/>
            <pc:sldMk cId="3515915674" sldId="3134"/>
            <ac:picMk id="2" creationId="{C2950651-0C45-4185-BEC8-F3296654ECC0}"/>
          </ac:picMkLst>
        </pc:picChg>
      </pc:sldChg>
      <pc:sldChg chg="addSp delSp modSp add mod modNotesTx">
        <pc:chgData name="laiminxin" userId="b9a05478-9ca2-4ac2-b948-1b493583318e" providerId="ADAL" clId="{0D49A75B-233F-498E-BEB9-F41DB5A6E099}" dt="2025-05-10T08:42:31.844" v="289"/>
        <pc:sldMkLst>
          <pc:docMk/>
          <pc:sldMk cId="979831868" sldId="3135"/>
        </pc:sldMkLst>
        <pc:spChg chg="mod">
          <ac:chgData name="laiminxin" userId="b9a05478-9ca2-4ac2-b948-1b493583318e" providerId="ADAL" clId="{0D49A75B-233F-498E-BEB9-F41DB5A6E099}" dt="2025-05-10T08:35:04.447" v="287" actId="20577"/>
          <ac:spMkLst>
            <pc:docMk/>
            <pc:sldMk cId="979831868" sldId="3135"/>
            <ac:spMk id="5" creationId="{F358BE03-5A38-4007-B998-1C9D33F87CD7}"/>
          </ac:spMkLst>
        </pc:spChg>
        <pc:spChg chg="del">
          <ac:chgData name="laiminxin" userId="b9a05478-9ca2-4ac2-b948-1b493583318e" providerId="ADAL" clId="{0D49A75B-233F-498E-BEB9-F41DB5A6E099}" dt="2025-05-10T08:32:43.081" v="258" actId="478"/>
          <ac:spMkLst>
            <pc:docMk/>
            <pc:sldMk cId="979831868" sldId="3135"/>
            <ac:spMk id="8" creationId="{4C295D9F-1A4C-430C-A2F5-1279318F547D}"/>
          </ac:spMkLst>
        </pc:spChg>
        <pc:spChg chg="del">
          <ac:chgData name="laiminxin" userId="b9a05478-9ca2-4ac2-b948-1b493583318e" providerId="ADAL" clId="{0D49A75B-233F-498E-BEB9-F41DB5A6E099}" dt="2025-05-10T08:32:41.608" v="257" actId="478"/>
          <ac:spMkLst>
            <pc:docMk/>
            <pc:sldMk cId="979831868" sldId="3135"/>
            <ac:spMk id="10" creationId="{B533CFCD-6E74-4D92-863B-A0E1C3D033B3}"/>
          </ac:spMkLst>
        </pc:spChg>
        <pc:spChg chg="del">
          <ac:chgData name="laiminxin" userId="b9a05478-9ca2-4ac2-b948-1b493583318e" providerId="ADAL" clId="{0D49A75B-233F-498E-BEB9-F41DB5A6E099}" dt="2025-05-10T08:32:43.808" v="259" actId="478"/>
          <ac:spMkLst>
            <pc:docMk/>
            <pc:sldMk cId="979831868" sldId="3135"/>
            <ac:spMk id="12" creationId="{B06F2EBD-A91F-4795-A1AD-CED7E2C7B717}"/>
          </ac:spMkLst>
        </pc:spChg>
        <pc:spChg chg="del">
          <ac:chgData name="laiminxin" userId="b9a05478-9ca2-4ac2-b948-1b493583318e" providerId="ADAL" clId="{0D49A75B-233F-498E-BEB9-F41DB5A6E099}" dt="2025-05-10T08:32:40.410" v="256" actId="478"/>
          <ac:spMkLst>
            <pc:docMk/>
            <pc:sldMk cId="979831868" sldId="3135"/>
            <ac:spMk id="13" creationId="{B1B06672-89ED-4E06-A0A2-25F6ABA804AD}"/>
          </ac:spMkLst>
        </pc:spChg>
        <pc:spChg chg="mod">
          <ac:chgData name="laiminxin" userId="b9a05478-9ca2-4ac2-b948-1b493583318e" providerId="ADAL" clId="{0D49A75B-233F-498E-BEB9-F41DB5A6E099}" dt="2025-05-10T08:35:02.933" v="286" actId="1076"/>
          <ac:spMkLst>
            <pc:docMk/>
            <pc:sldMk cId="979831868" sldId="3135"/>
            <ac:spMk id="14" creationId="{4C453F39-BA6A-4F6C-8908-41749039F59B}"/>
          </ac:spMkLst>
        </pc:spChg>
        <pc:picChg chg="add del">
          <ac:chgData name="laiminxin" userId="b9a05478-9ca2-4ac2-b948-1b493583318e" providerId="ADAL" clId="{0D49A75B-233F-498E-BEB9-F41DB5A6E099}" dt="2025-05-10T08:42:31.844" v="289"/>
          <ac:picMkLst>
            <pc:docMk/>
            <pc:sldMk cId="979831868" sldId="3135"/>
            <ac:picMk id="2" creationId="{23A594A3-AFCF-4BCE-B3AA-2B5087E9773A}"/>
          </ac:picMkLst>
        </pc:picChg>
      </pc:sldChg>
      <pc:sldChg chg="addSp delSp modSp add mod modNotesTx">
        <pc:chgData name="laiminxin" userId="b9a05478-9ca2-4ac2-b948-1b493583318e" providerId="ADAL" clId="{0D49A75B-233F-498E-BEB9-F41DB5A6E099}" dt="2025-05-10T09:10:41.022" v="336"/>
        <pc:sldMkLst>
          <pc:docMk/>
          <pc:sldMk cId="2823068532" sldId="3136"/>
        </pc:sldMkLst>
        <pc:spChg chg="mod">
          <ac:chgData name="laiminxin" userId="b9a05478-9ca2-4ac2-b948-1b493583318e" providerId="ADAL" clId="{0D49A75B-233F-498E-BEB9-F41DB5A6E099}" dt="2025-05-10T08:42:36.523" v="293"/>
          <ac:spMkLst>
            <pc:docMk/>
            <pc:sldMk cId="2823068532" sldId="3136"/>
            <ac:spMk id="3" creationId="{3D406DE3-2726-4F05-9B9D-6C33C933AF9A}"/>
          </ac:spMkLst>
        </pc:spChg>
        <pc:spChg chg="del">
          <ac:chgData name="laiminxin" userId="b9a05478-9ca2-4ac2-b948-1b493583318e" providerId="ADAL" clId="{0D49A75B-233F-498E-BEB9-F41DB5A6E099}" dt="2025-05-10T08:42:44.456" v="296" actId="478"/>
          <ac:spMkLst>
            <pc:docMk/>
            <pc:sldMk cId="2823068532" sldId="3136"/>
            <ac:spMk id="5" creationId="{F358BE03-5A38-4007-B998-1C9D33F87CD7}"/>
          </ac:spMkLst>
        </pc:spChg>
        <pc:spChg chg="del">
          <ac:chgData name="laiminxin" userId="b9a05478-9ca2-4ac2-b948-1b493583318e" providerId="ADAL" clId="{0D49A75B-233F-498E-BEB9-F41DB5A6E099}" dt="2025-05-10T08:42:41.919" v="295" actId="478"/>
          <ac:spMkLst>
            <pc:docMk/>
            <pc:sldMk cId="2823068532" sldId="3136"/>
            <ac:spMk id="14" creationId="{4C453F39-BA6A-4F6C-8908-41749039F59B}"/>
          </ac:spMkLst>
        </pc:spChg>
        <pc:picChg chg="add mod">
          <ac:chgData name="laiminxin" userId="b9a05478-9ca2-4ac2-b948-1b493583318e" providerId="ADAL" clId="{0D49A75B-233F-498E-BEB9-F41DB5A6E099}" dt="2025-05-10T09:07:32.417" v="330" actId="1076"/>
          <ac:picMkLst>
            <pc:docMk/>
            <pc:sldMk cId="2823068532" sldId="3136"/>
            <ac:picMk id="2" creationId="{A3E4E8CD-1C88-42A6-A7DD-A546777D6BDE}"/>
          </ac:picMkLst>
        </pc:picChg>
        <pc:picChg chg="add mod">
          <ac:chgData name="laiminxin" userId="b9a05478-9ca2-4ac2-b948-1b493583318e" providerId="ADAL" clId="{0D49A75B-233F-498E-BEB9-F41DB5A6E099}" dt="2025-05-10T09:07:35.758" v="333" actId="1076"/>
          <ac:picMkLst>
            <pc:docMk/>
            <pc:sldMk cId="2823068532" sldId="3136"/>
            <ac:picMk id="4" creationId="{95EE1F9E-3324-4C2E-A527-D40CE2586578}"/>
          </ac:picMkLst>
        </pc:picChg>
      </pc:sldChg>
      <pc:sldChg chg="delSp modSp add mod">
        <pc:chgData name="laiminxin" userId="b9a05478-9ca2-4ac2-b948-1b493583318e" providerId="ADAL" clId="{0D49A75B-233F-498E-BEB9-F41DB5A6E099}" dt="2025-05-10T09:04:12.886" v="317" actId="478"/>
        <pc:sldMkLst>
          <pc:docMk/>
          <pc:sldMk cId="2270486116" sldId="3137"/>
        </pc:sldMkLst>
        <pc:picChg chg="del mod">
          <ac:chgData name="laiminxin" userId="b9a05478-9ca2-4ac2-b948-1b493583318e" providerId="ADAL" clId="{0D49A75B-233F-498E-BEB9-F41DB5A6E099}" dt="2025-05-10T09:04:12.886" v="317" actId="478"/>
          <ac:picMkLst>
            <pc:docMk/>
            <pc:sldMk cId="2270486116" sldId="3137"/>
            <ac:picMk id="2" creationId="{A3E4E8CD-1C88-42A6-A7DD-A546777D6BD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t>2025/5/9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t>‹#›</a:t>
            </a:fld>
            <a:endParaRPr lang="zh-CN" altLang="en-US"/>
          </a:p>
        </p:txBody>
      </p:sp>
    </p:spTree>
    <p:extLst>
      <p:ext uri="{BB962C8B-B14F-4D97-AF65-F5344CB8AC3E}">
        <p14:creationId xmlns:p14="http://schemas.microsoft.com/office/powerpoint/2010/main" val="177448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dirty="0">
                <a:effectLst/>
                <a:latin typeface="PingFang SC"/>
              </a:rPr>
              <a:t>华为诺亚实验室和中科大 轻量自蒸馏压缩视觉 </a:t>
            </a:r>
            <a:r>
              <a:rPr lang="en-US" altLang="zh-CN" b="0" i="0" dirty="0">
                <a:effectLst/>
                <a:latin typeface="PingFang SC"/>
              </a:rPr>
              <a:t>Token</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1</a:t>
            </a:fld>
            <a:endParaRPr lang="zh-CN" altLang="en-US"/>
          </a:p>
        </p:txBody>
      </p:sp>
    </p:spTree>
    <p:extLst>
      <p:ext uri="{BB962C8B-B14F-4D97-AF65-F5344CB8AC3E}">
        <p14:creationId xmlns:p14="http://schemas.microsoft.com/office/powerpoint/2010/main" val="1251887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en-US" dirty="0">
              <a:effectLst/>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2</a:t>
            </a:fld>
            <a:endParaRPr lang="zh-CN" altLang="en-US"/>
          </a:p>
        </p:txBody>
      </p:sp>
    </p:spTree>
    <p:extLst>
      <p:ext uri="{BB962C8B-B14F-4D97-AF65-F5344CB8AC3E}">
        <p14:creationId xmlns:p14="http://schemas.microsoft.com/office/powerpoint/2010/main" val="1220426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en-US" dirty="0">
              <a:effectLst/>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3</a:t>
            </a:fld>
            <a:endParaRPr lang="zh-CN" altLang="en-US"/>
          </a:p>
        </p:txBody>
      </p:sp>
    </p:spTree>
    <p:extLst>
      <p:ext uri="{BB962C8B-B14F-4D97-AF65-F5344CB8AC3E}">
        <p14:creationId xmlns:p14="http://schemas.microsoft.com/office/powerpoint/2010/main" val="2112622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t>自蒸馏 </a:t>
            </a:r>
            <a:r>
              <a:rPr lang="en-US" altLang="zh-CN" dirty="0"/>
              <a:t>(self-distillation) </a:t>
            </a:r>
            <a:r>
              <a:rPr lang="zh-CN" altLang="en-US" dirty="0"/>
              <a:t>框架，将视觉 </a:t>
            </a:r>
            <a:r>
              <a:rPr lang="en-US" altLang="zh-CN" b="1" dirty="0"/>
              <a:t>token</a:t>
            </a:r>
            <a:r>
              <a:rPr lang="zh-CN" altLang="en-US" dirty="0"/>
              <a:t> 知识从富含 </a:t>
            </a:r>
            <a:r>
              <a:rPr lang="en-US" altLang="zh-CN" b="1" dirty="0"/>
              <a:t>token</a:t>
            </a:r>
            <a:r>
              <a:rPr lang="zh-CN" altLang="en-US" dirty="0"/>
              <a:t> 的 </a:t>
            </a:r>
            <a:r>
              <a:rPr lang="en-US" altLang="zh-CN" dirty="0"/>
              <a:t>VLLM </a:t>
            </a:r>
            <a:r>
              <a:rPr lang="zh-CN" altLang="en-US" dirty="0"/>
              <a:t>迁移到压缩 </a:t>
            </a:r>
            <a:r>
              <a:rPr lang="en-US" altLang="zh-CN" b="1" dirty="0"/>
              <a:t>token</a:t>
            </a:r>
            <a:r>
              <a:rPr lang="zh-CN" altLang="en-US" dirty="0"/>
              <a:t> 的 </a:t>
            </a:r>
            <a:r>
              <a:rPr lang="en-US" altLang="zh-CN" dirty="0"/>
              <a:t>VLLM</a:t>
            </a:r>
            <a:r>
              <a:rPr lang="zh-CN" altLang="en-US" dirty="0"/>
              <a:t>。我们仅用有限的数据学习轻量级参数，以获得视觉 </a:t>
            </a:r>
            <a:r>
              <a:rPr lang="en-US" altLang="zh-CN" b="1" dirty="0"/>
              <a:t>token</a:t>
            </a:r>
            <a:r>
              <a:rPr lang="zh-CN" altLang="en-US" dirty="0"/>
              <a:t> 压缩能力，同时保持训练和推理效率。</a:t>
            </a:r>
            <a:r>
              <a:rPr lang="en-US" altLang="zh-CN" dirty="0"/>
              <a:t>(2). </a:t>
            </a:r>
            <a:r>
              <a:rPr lang="zh-CN" altLang="en-US" dirty="0"/>
              <a:t>为了在视觉 </a:t>
            </a:r>
            <a:r>
              <a:rPr lang="en-US" altLang="zh-CN" b="1" dirty="0"/>
              <a:t>token</a:t>
            </a:r>
            <a:r>
              <a:rPr lang="zh-CN" altLang="en-US" dirty="0"/>
              <a:t> 削减后提升面向文本的 </a:t>
            </a:r>
            <a:r>
              <a:rPr lang="en-US" altLang="zh-CN" dirty="0"/>
              <a:t>VLLM </a:t>
            </a:r>
            <a:r>
              <a:rPr lang="zh-CN" altLang="en-US" dirty="0"/>
              <a:t>的性能，我们专注于先进的后训练 </a:t>
            </a:r>
            <a:r>
              <a:rPr lang="en-US" altLang="zh-CN" dirty="0"/>
              <a:t>(post-training) </a:t>
            </a:r>
            <a:r>
              <a:rPr lang="zh-CN" altLang="en-US" dirty="0"/>
              <a:t>和数据增强技术，使学生模型能够赶上 </a:t>
            </a:r>
            <a:r>
              <a:rPr lang="en-US" altLang="zh-CN" dirty="0"/>
              <a:t>InternVL2 </a:t>
            </a:r>
            <a:r>
              <a:rPr lang="zh-CN" altLang="en-US" dirty="0"/>
              <a:t>的水平。</a:t>
            </a:r>
            <a:endParaRPr lang="en-US" altLang="zh-CN" dirty="0"/>
          </a:p>
          <a:p>
            <a:pPr algn="just"/>
            <a:endParaRPr lang="en-US" altLang="zh-CN" dirty="0">
              <a:effectLst/>
            </a:endParaRPr>
          </a:p>
          <a:p>
            <a:pPr algn="just"/>
            <a:r>
              <a:rPr lang="zh-CN" altLang="en-US" dirty="0">
                <a:effectLst/>
              </a:rPr>
              <a:t>重对齐模块</a:t>
            </a:r>
            <a:endParaRPr lang="en-US" altLang="zh-CN" dirty="0">
              <a:effectLst/>
            </a:endParaRPr>
          </a:p>
          <a:p>
            <a:pPr algn="just"/>
            <a:r>
              <a:rPr lang="zh-CN" altLang="en-US" b="1" dirty="0"/>
              <a:t>教师模型 </a:t>
            </a:r>
            <a:r>
              <a:rPr lang="en-US" altLang="zh-CN" b="1" dirty="0"/>
              <a:t>(Teacher Model):</a:t>
            </a:r>
            <a:r>
              <a:rPr lang="zh-CN" altLang="en-US" dirty="0"/>
              <a:t> 使用一个未经修改的、强大的 </a:t>
            </a:r>
            <a:r>
              <a:rPr lang="en-US" altLang="zh-CN" dirty="0"/>
              <a:t>VLLM </a:t>
            </a:r>
            <a:r>
              <a:rPr lang="zh-CN" altLang="en-US" dirty="0"/>
              <a:t>作为教师，具体例子是 </a:t>
            </a:r>
            <a:r>
              <a:rPr lang="en-US" altLang="zh-CN" dirty="0"/>
              <a:t>InternVL2</a:t>
            </a:r>
            <a:r>
              <a:rPr lang="zh-CN" altLang="en-US" dirty="0"/>
              <a:t>。它处理的是原始的、未经压缩的大量视觉 </a:t>
            </a:r>
            <a:r>
              <a:rPr lang="en-US" altLang="zh-CN" b="1" dirty="0"/>
              <a:t>token</a:t>
            </a:r>
            <a:r>
              <a:rPr lang="zh-CN" altLang="en-US" dirty="0"/>
              <a:t>。</a:t>
            </a:r>
            <a:r>
              <a:rPr lang="zh-CN" altLang="en-US" b="1" dirty="0"/>
              <a:t>学生模型 </a:t>
            </a:r>
            <a:r>
              <a:rPr lang="en-US" altLang="zh-CN" b="1" dirty="0"/>
              <a:t>(Student Model):</a:t>
            </a:r>
            <a:r>
              <a:rPr lang="zh-CN" altLang="en-US" dirty="0"/>
              <a:t> 也是一个 </a:t>
            </a:r>
            <a:r>
              <a:rPr lang="en-US" altLang="zh-CN" dirty="0"/>
              <a:t>VLLM</a:t>
            </a:r>
            <a:r>
              <a:rPr lang="zh-CN" altLang="en-US" dirty="0"/>
              <a:t>，但它内部的视觉通路经过改造，使用了压缩后的视觉 </a:t>
            </a:r>
            <a:r>
              <a:rPr lang="en-US" altLang="zh-CN" b="1" dirty="0"/>
              <a:t>token</a:t>
            </a:r>
            <a:r>
              <a:rPr lang="zh-CN" altLang="en-US" dirty="0"/>
              <a:t>。它在自蒸馏过程中向教师模型学习。</a:t>
            </a:r>
            <a:endParaRPr lang="en-US" altLang="zh-CN" dirty="0"/>
          </a:p>
          <a:p>
            <a:pPr algn="just"/>
            <a:endParaRPr lang="en-US" altLang="zh-CN" dirty="0">
              <a:effectLst/>
            </a:endParaRPr>
          </a:p>
          <a:p>
            <a:pPr algn="just"/>
            <a:r>
              <a:rPr lang="zh-CN" altLang="en-US" dirty="0"/>
              <a:t>学生模型通过继承教师模型的参数进行初始化。在重对齐阶段，我们冻结教师模型的所有参数。</a:t>
            </a:r>
            <a:endParaRPr lang="en-US" altLang="zh-CN" dirty="0"/>
          </a:p>
          <a:p>
            <a:pPr algn="just"/>
            <a:r>
              <a:rPr lang="zh-CN" altLang="en-US" dirty="0">
                <a:effectLst/>
              </a:rPr>
              <a:t>这里只有学生</a:t>
            </a:r>
            <a:r>
              <a:rPr lang="en-US" altLang="zh-CN" dirty="0">
                <a:effectLst/>
              </a:rPr>
              <a:t>projector</a:t>
            </a:r>
            <a:r>
              <a:rPr lang="zh-CN" altLang="en-US" dirty="0">
                <a:effectLst/>
              </a:rPr>
              <a:t>和压缩模块是可以学习的，</a:t>
            </a:r>
            <a:r>
              <a:rPr lang="zh-CN" altLang="en-US" dirty="0"/>
              <a:t>需要调整的参数量很少</a:t>
            </a:r>
            <a:endParaRPr lang="en-US" altLang="zh-CN" dirty="0"/>
          </a:p>
          <a:p>
            <a:pPr algn="just"/>
            <a:endParaRPr lang="en-US" altLang="zh-CN" dirty="0">
              <a:effectLst/>
            </a:endParaRPr>
          </a:p>
          <a:p>
            <a:pPr>
              <a:buFont typeface="Arial" panose="020B0604020202020204" pitchFamily="34" charset="0"/>
              <a:buChar char="•"/>
            </a:pPr>
            <a:r>
              <a:rPr lang="zh-CN" altLang="en-US" dirty="0"/>
              <a:t>论文中提到，研究者们比较了不同的视觉 </a:t>
            </a:r>
            <a:r>
              <a:rPr lang="en-US" altLang="zh-CN" b="1" dirty="0"/>
              <a:t>token</a:t>
            </a:r>
            <a:r>
              <a:rPr lang="zh-CN" altLang="en-US" dirty="0"/>
              <a:t> 调整（压缩）方法来实现 </a:t>
            </a:r>
            <a:r>
              <a:rPr lang="en-US" altLang="zh-CN" dirty="0" err="1">
                <a:effectLst/>
              </a:rPr>
              <a:t>Vc</a:t>
            </a:r>
            <a:r>
              <a:rPr lang="zh-CN" altLang="en-US" dirty="0"/>
              <a:t>​。 这些被比较的方法包括：</a:t>
            </a:r>
            <a:endParaRPr lang="en-US" altLang="zh-CN" dirty="0"/>
          </a:p>
          <a:p>
            <a:pPr>
              <a:buFont typeface="Arial" panose="020B0604020202020204" pitchFamily="34" charset="0"/>
              <a:buChar char="•"/>
            </a:pPr>
            <a:r>
              <a:rPr lang="zh-CN" altLang="en-US" dirty="0"/>
              <a:t> </a:t>
            </a:r>
            <a:r>
              <a:rPr lang="en-US" altLang="zh-CN" b="1" dirty="0" err="1"/>
              <a:t>Qformer</a:t>
            </a:r>
            <a:r>
              <a:rPr lang="en-US" altLang="zh-CN" b="1" dirty="0"/>
              <a:t>:</a:t>
            </a:r>
            <a:r>
              <a:rPr lang="zh-CN" altLang="en-US" dirty="0"/>
              <a:t> 一种基于 </a:t>
            </a:r>
            <a:r>
              <a:rPr lang="en-US" altLang="zh-CN" dirty="0"/>
              <a:t>Transformer </a:t>
            </a:r>
            <a:r>
              <a:rPr lang="zh-CN" altLang="en-US" dirty="0"/>
              <a:t>的模块，通常使用可学习的 </a:t>
            </a:r>
            <a:r>
              <a:rPr lang="en-US" altLang="zh-CN" b="1" dirty="0"/>
              <a:t>query vector</a:t>
            </a:r>
            <a:r>
              <a:rPr lang="zh-CN" altLang="en-US" dirty="0"/>
              <a:t> 从大量特征中提取少量但信息密集的表征。它在多模态领域常被用于连接视觉和语言模态，并能起到压缩信息的作用。</a:t>
            </a:r>
          </a:p>
          <a:p>
            <a:pPr>
              <a:buFont typeface="Arial" panose="020B0604020202020204" pitchFamily="34" charset="0"/>
              <a:buChar char="•"/>
            </a:pPr>
            <a:r>
              <a:rPr lang="zh-CN" altLang="en-US" b="1" dirty="0"/>
              <a:t>池化 </a:t>
            </a:r>
            <a:r>
              <a:rPr lang="en-US" altLang="zh-CN" b="1" dirty="0"/>
              <a:t>(Pooling):</a:t>
            </a:r>
            <a:r>
              <a:rPr lang="zh-CN" altLang="en-US" dirty="0"/>
              <a:t> 如最大池化或平均池化，是深度学习中常用的降采样技术，可以直接减少特征图谱上的 </a:t>
            </a:r>
            <a:r>
              <a:rPr lang="en-US" altLang="zh-CN" b="1" dirty="0"/>
              <a:t>token</a:t>
            </a:r>
            <a:r>
              <a:rPr lang="zh-CN" altLang="en-US" dirty="0"/>
              <a:t> 数量。</a:t>
            </a:r>
          </a:p>
          <a:p>
            <a:pPr>
              <a:buFont typeface="Arial" panose="020B0604020202020204" pitchFamily="34" charset="0"/>
              <a:buChar char="•"/>
            </a:pPr>
            <a:r>
              <a:rPr lang="zh-CN" altLang="en-US" b="1" dirty="0"/>
              <a:t>卷积 </a:t>
            </a:r>
            <a:r>
              <a:rPr lang="en-US" altLang="zh-CN" b="1" dirty="0"/>
              <a:t>(Convolution):</a:t>
            </a:r>
            <a:r>
              <a:rPr lang="zh-CN" altLang="en-US" dirty="0"/>
              <a:t> 即卷积层。</a:t>
            </a:r>
          </a:p>
          <a:p>
            <a:pPr algn="just"/>
            <a:endParaRPr lang="zh-CN" altLang="en-US" dirty="0">
              <a:effectLst/>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4</a:t>
            </a:fld>
            <a:endParaRPr lang="zh-CN" altLang="en-US"/>
          </a:p>
        </p:txBody>
      </p:sp>
    </p:spTree>
    <p:extLst>
      <p:ext uri="{BB962C8B-B14F-4D97-AF65-F5344CB8AC3E}">
        <p14:creationId xmlns:p14="http://schemas.microsoft.com/office/powerpoint/2010/main" val="2956383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t>在此前的“重对齐 </a:t>
            </a:r>
            <a:r>
              <a:rPr lang="en-US" altLang="zh-CN" dirty="0"/>
              <a:t>(Re-alignment)”</a:t>
            </a:r>
            <a:r>
              <a:rPr lang="zh-CN" altLang="en-US" dirty="0"/>
              <a:t>阶段（</a:t>
            </a:r>
            <a:r>
              <a:rPr lang="en-US" altLang="zh-CN" dirty="0"/>
              <a:t>3.1.1</a:t>
            </a:r>
            <a:r>
              <a:rPr lang="zh-CN" altLang="en-US" dirty="0"/>
              <a:t>节），学生模型 </a:t>
            </a:r>
            <a:r>
              <a:rPr lang="en-US" altLang="zh-CN" dirty="0"/>
              <a:t>(student model) </a:t>
            </a:r>
            <a:r>
              <a:rPr lang="zh-CN" altLang="en-US" dirty="0"/>
              <a:t>已经在通过自蒸馏 </a:t>
            </a:r>
            <a:r>
              <a:rPr lang="en-US" altLang="zh-CN" dirty="0"/>
              <a:t>(self-distillation) </a:t>
            </a:r>
            <a:r>
              <a:rPr lang="zh-CN" altLang="en-US" dirty="0"/>
              <a:t>的方式学习教师模型 </a:t>
            </a:r>
            <a:r>
              <a:rPr lang="en-US" altLang="zh-CN" dirty="0"/>
              <a:t>(teacher model, </a:t>
            </a:r>
            <a:r>
              <a:rPr lang="zh-CN" altLang="en-US" dirty="0"/>
              <a:t>即 </a:t>
            </a:r>
            <a:r>
              <a:rPr lang="en-US" altLang="zh-CN" dirty="0"/>
              <a:t>InternVL2) </a:t>
            </a:r>
            <a:r>
              <a:rPr lang="zh-CN" altLang="en-US" dirty="0"/>
              <a:t>的行为和输出了。这意味着学生模型在一定程度上已经适应了教师模型的“说话方式”。</a:t>
            </a:r>
            <a:endParaRPr lang="en-US" altLang="zh-CN" dirty="0"/>
          </a:p>
          <a:p>
            <a:pPr algn="just"/>
            <a:r>
              <a:rPr lang="zh-CN" altLang="en-US" dirty="0"/>
              <a:t>通过让 </a:t>
            </a:r>
            <a:r>
              <a:rPr lang="en-US" altLang="zh-CN" dirty="0"/>
              <a:t>InternLM2.5-7B </a:t>
            </a:r>
            <a:r>
              <a:rPr lang="zh-CN" altLang="en-US" dirty="0"/>
              <a:t>模仿教师模型的口吻去重写</a:t>
            </a:r>
            <a:r>
              <a:rPr lang="en-US" altLang="zh-CN" dirty="0"/>
              <a:t>SFT</a:t>
            </a:r>
            <a:r>
              <a:rPr lang="zh-CN" altLang="en-US" dirty="0"/>
              <a:t>数据，可以使得</a:t>
            </a:r>
            <a:r>
              <a:rPr lang="en-US" altLang="zh-CN" dirty="0"/>
              <a:t>SFT</a:t>
            </a:r>
            <a:r>
              <a:rPr lang="zh-CN" altLang="en-US" dirty="0"/>
              <a:t>阶段的训练数据在风格上与重对齐阶段教师模型的输出风格保持高度一致（即论文中提到的 </a:t>
            </a:r>
            <a:r>
              <a:rPr lang="en-US" altLang="zh-CN" dirty="0"/>
              <a:t>"strong alignment with the teacher model"</a:t>
            </a:r>
            <a:r>
              <a:rPr lang="zh-CN" altLang="en-US" dirty="0"/>
              <a:t>）。</a:t>
            </a:r>
            <a:endParaRPr lang="en-US" altLang="zh-CN" dirty="0"/>
          </a:p>
          <a:p>
            <a:pPr algn="just"/>
            <a:endParaRPr lang="en-US" altLang="zh-CN" dirty="0">
              <a:effectLst/>
            </a:endParaRPr>
          </a:p>
          <a:p>
            <a:pPr algn="just"/>
            <a:r>
              <a:rPr lang="zh-CN" altLang="en-US" dirty="0"/>
              <a:t>具体流程：对于一个问题 </a:t>
            </a:r>
            <a:r>
              <a:rPr lang="en-US" altLang="zh-CN" dirty="0">
                <a:effectLst/>
              </a:rPr>
              <a:t>q</a:t>
            </a:r>
            <a:r>
              <a:rPr lang="zh-CN" altLang="en-US" dirty="0"/>
              <a:t>，先让大模型生成包含推理步骤 </a:t>
            </a:r>
            <a:r>
              <a:rPr lang="en-US" altLang="zh-CN" dirty="0" err="1">
                <a:effectLst/>
              </a:rPr>
              <a:t>Rcot</a:t>
            </a:r>
            <a:r>
              <a:rPr lang="zh-CN" altLang="en-US" dirty="0"/>
              <a:t>​ 和最终答案 </a:t>
            </a:r>
            <a:r>
              <a:rPr lang="en-US" altLang="zh-CN" dirty="0">
                <a:effectLst/>
              </a:rPr>
              <a:t>Rans</a:t>
            </a:r>
            <a:r>
              <a:rPr lang="zh-CN" altLang="en-US" dirty="0"/>
              <a:t>​ 的响应。 然后，使用基于规则的方法，对照真实答案 </a:t>
            </a:r>
            <a:r>
              <a:rPr lang="en-US" altLang="zh-CN" dirty="0"/>
              <a:t>(ground truths) </a:t>
            </a:r>
            <a:r>
              <a:rPr lang="zh-CN" altLang="en-US" dirty="0"/>
              <a:t>来验证生成的最终答案 </a:t>
            </a:r>
            <a:r>
              <a:rPr lang="en-US" altLang="zh-CN" dirty="0">
                <a:effectLst/>
              </a:rPr>
              <a:t>Rans</a:t>
            </a:r>
            <a:r>
              <a:rPr lang="zh-CN" altLang="en-US" dirty="0"/>
              <a:t>​ 是否正确。只有正确的样本才会被采纳。</a:t>
            </a:r>
            <a:endParaRPr lang="zh-CN" altLang="en-US" dirty="0">
              <a:effectLst/>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5</a:t>
            </a:fld>
            <a:endParaRPr lang="zh-CN" altLang="en-US"/>
          </a:p>
        </p:txBody>
      </p:sp>
    </p:spTree>
    <p:extLst>
      <p:ext uri="{BB962C8B-B14F-4D97-AF65-F5344CB8AC3E}">
        <p14:creationId xmlns:p14="http://schemas.microsoft.com/office/powerpoint/2010/main" val="2807542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effectLst/>
              </a:rPr>
              <a:t>通过智能地调整不同任务数据的采样比例，更有效地提升模型的整体性能，特别是弥补其在难点任务上的不足。</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6</a:t>
            </a:fld>
            <a:endParaRPr lang="zh-CN" altLang="en-US"/>
          </a:p>
        </p:txBody>
      </p:sp>
    </p:spTree>
    <p:extLst>
      <p:ext uri="{BB962C8B-B14F-4D97-AF65-F5344CB8AC3E}">
        <p14:creationId xmlns:p14="http://schemas.microsoft.com/office/powerpoint/2010/main" val="544508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t>选用 </a:t>
            </a:r>
            <a:r>
              <a:rPr lang="en-US" altLang="zh-CN" dirty="0"/>
              <a:t>InternVL2-2B </a:t>
            </a:r>
            <a:r>
              <a:rPr lang="zh-CN" altLang="en-US" dirty="0"/>
              <a:t>和 </a:t>
            </a:r>
            <a:r>
              <a:rPr lang="en-US" altLang="zh-CN" dirty="0"/>
              <a:t>InternVL2-8B </a:t>
            </a:r>
            <a:r>
              <a:rPr lang="zh-CN" altLang="en-US" dirty="0"/>
              <a:t>作为基础模型进行比较。选择它们是因为它们本身对高分辨率图像有良好的处理能力和优秀的性能。</a:t>
            </a:r>
            <a:endParaRPr lang="en-US" altLang="zh-CN" dirty="0"/>
          </a:p>
          <a:p>
            <a:pPr algn="just"/>
            <a:r>
              <a:rPr lang="zh-CN" altLang="en-US" dirty="0"/>
              <a:t>将视觉 </a:t>
            </a:r>
            <a:r>
              <a:rPr lang="en-US" altLang="zh-CN" b="1" dirty="0"/>
              <a:t>token</a:t>
            </a:r>
            <a:r>
              <a:rPr lang="zh-CN" altLang="en-US" dirty="0"/>
              <a:t> 分别压缩</a:t>
            </a:r>
            <a:r>
              <a:rPr lang="en-US" altLang="zh-CN" dirty="0"/>
              <a:t>50%</a:t>
            </a:r>
            <a:r>
              <a:rPr lang="zh-CN" altLang="en-US" dirty="0"/>
              <a:t>（保留一半 </a:t>
            </a:r>
            <a:r>
              <a:rPr lang="en-US" altLang="zh-CN" b="1" dirty="0"/>
              <a:t>token</a:t>
            </a:r>
            <a:r>
              <a:rPr lang="zh-CN" altLang="en-US" dirty="0"/>
              <a:t>）和</a:t>
            </a:r>
            <a:r>
              <a:rPr lang="en-US" altLang="zh-CN" dirty="0"/>
              <a:t>75%</a:t>
            </a:r>
            <a:r>
              <a:rPr lang="zh-CN" altLang="en-US" dirty="0"/>
              <a:t>（保留四分之一 </a:t>
            </a:r>
            <a:r>
              <a:rPr lang="en-US" altLang="zh-CN" b="1" dirty="0"/>
              <a:t>token</a:t>
            </a:r>
            <a:r>
              <a:rPr lang="zh-CN" altLang="en-US" dirty="0"/>
              <a:t>）。</a:t>
            </a:r>
            <a:endParaRPr lang="en-US" altLang="zh-CN" dirty="0"/>
          </a:p>
          <a:p>
            <a:pPr algn="just"/>
            <a:endParaRPr lang="en-US" altLang="zh-CN" dirty="0">
              <a:effectLst/>
            </a:endParaRPr>
          </a:p>
          <a:p>
            <a:pPr algn="just"/>
            <a:r>
              <a:rPr lang="en-US" altLang="zh-CN" dirty="0" err="1"/>
              <a:t>FastV</a:t>
            </a:r>
            <a:r>
              <a:rPr lang="en-US" altLang="zh-CN" dirty="0"/>
              <a:t> </a:t>
            </a:r>
            <a:r>
              <a:rPr lang="zh-CN" altLang="en-US" dirty="0"/>
              <a:t>这样的免训练压缩方法，在压缩视觉 </a:t>
            </a:r>
            <a:r>
              <a:rPr lang="en-US" altLang="zh-CN" b="1" dirty="0"/>
              <a:t>token</a:t>
            </a:r>
            <a:r>
              <a:rPr lang="zh-CN" altLang="en-US" dirty="0"/>
              <a:t> 后，会导致 </a:t>
            </a:r>
            <a:r>
              <a:rPr lang="en-US" altLang="zh-CN" dirty="0"/>
              <a:t>VLLM </a:t>
            </a:r>
            <a:r>
              <a:rPr lang="zh-CN" altLang="en-US" dirty="0"/>
              <a:t>性能显著下降。 压缩率越高，性能下降越严重。例如，对于 </a:t>
            </a:r>
            <a:r>
              <a:rPr lang="en-US" altLang="zh-CN" dirty="0"/>
              <a:t>InternVL2-2B </a:t>
            </a:r>
            <a:r>
              <a:rPr lang="zh-CN" altLang="en-US" dirty="0"/>
              <a:t>模型，当视觉 </a:t>
            </a:r>
            <a:r>
              <a:rPr lang="en-US" altLang="zh-CN" b="1" dirty="0"/>
              <a:t>token</a:t>
            </a:r>
            <a:r>
              <a:rPr lang="zh-CN" altLang="en-US" dirty="0"/>
              <a:t> 压缩</a:t>
            </a:r>
            <a:r>
              <a:rPr lang="en-US" altLang="zh-CN" dirty="0"/>
              <a:t>75%</a:t>
            </a:r>
            <a:r>
              <a:rPr lang="zh-CN" altLang="en-US" dirty="0"/>
              <a:t>时，性能下降超过</a:t>
            </a:r>
            <a:r>
              <a:rPr lang="en-US" altLang="zh-CN" dirty="0"/>
              <a:t>25%</a:t>
            </a:r>
            <a:r>
              <a:rPr lang="zh-CN" altLang="en-US" dirty="0"/>
              <a:t>。 这说明，简单地丢弃 </a:t>
            </a:r>
            <a:r>
              <a:rPr lang="en-US" altLang="zh-CN" b="1" dirty="0"/>
              <a:t>token</a:t>
            </a:r>
            <a:r>
              <a:rPr lang="zh-CN" altLang="en-US" dirty="0"/>
              <a:t> 而不进行专门的训练调整，在处理高分辨率、富含文本的图像以及相关的面向文本任务时，效果不佳。</a:t>
            </a:r>
            <a:endParaRPr lang="en-US" altLang="zh-CN" dirty="0"/>
          </a:p>
          <a:p>
            <a:pPr algn="just"/>
            <a:endParaRPr lang="en-US" altLang="zh-CN" dirty="0">
              <a:effectLst/>
            </a:endParaRPr>
          </a:p>
          <a:p>
            <a:pPr algn="just"/>
            <a:r>
              <a:rPr lang="zh-CN" altLang="en-US" b="1" dirty="0"/>
              <a:t>超越基线</a:t>
            </a:r>
            <a:r>
              <a:rPr lang="en-US" altLang="zh-CN" b="1" dirty="0"/>
              <a:t>:</a:t>
            </a:r>
            <a:r>
              <a:rPr lang="zh-CN" altLang="en-US" dirty="0"/>
              <a:t> </a:t>
            </a:r>
            <a:r>
              <a:rPr lang="en-US" altLang="zh-CN" dirty="0" err="1"/>
              <a:t>FCoT</a:t>
            </a:r>
            <a:r>
              <a:rPr lang="en-US" altLang="zh-CN" dirty="0"/>
              <a:t>-VL </a:t>
            </a:r>
            <a:r>
              <a:rPr lang="zh-CN" altLang="en-US" dirty="0"/>
              <a:t>在</a:t>
            </a:r>
            <a:r>
              <a:rPr lang="en-US" altLang="zh-CN" dirty="0"/>
              <a:t>50%</a:t>
            </a:r>
            <a:r>
              <a:rPr lang="zh-CN" altLang="en-US" dirty="0"/>
              <a:t>和</a:t>
            </a:r>
            <a:r>
              <a:rPr lang="en-US" altLang="zh-CN" dirty="0"/>
              <a:t>75%</a:t>
            </a:r>
            <a:r>
              <a:rPr lang="zh-CN" altLang="en-US" dirty="0"/>
              <a:t>的视觉 </a:t>
            </a:r>
            <a:r>
              <a:rPr lang="en-US" altLang="zh-CN" b="1" dirty="0"/>
              <a:t>token</a:t>
            </a:r>
            <a:r>
              <a:rPr lang="zh-CN" altLang="en-US" dirty="0"/>
              <a:t> 压缩率下，其平均性能均能达到甚至超过未压缩的原始基线模型（在表</a:t>
            </a:r>
            <a:r>
              <a:rPr lang="en-US" altLang="zh-CN" dirty="0"/>
              <a:t>1</a:t>
            </a:r>
            <a:r>
              <a:rPr lang="zh-CN" altLang="en-US" dirty="0"/>
              <a:t>中表现为平均分超过</a:t>
            </a:r>
            <a:r>
              <a:rPr lang="en-US" altLang="zh-CN" dirty="0"/>
              <a:t>100%</a:t>
            </a:r>
            <a:r>
              <a:rPr lang="zh-CN" altLang="en-US" dirty="0"/>
              <a:t>）。这是一个非常显著的成果，意味着在大幅减少计算量的同时，性能几乎没有损失，甚至有所提升。 </a:t>
            </a:r>
            <a:r>
              <a:rPr lang="zh-CN" altLang="en-US" b="1" dirty="0"/>
              <a:t>高压缩率下的稳健性</a:t>
            </a:r>
            <a:r>
              <a:rPr lang="en-US" altLang="zh-CN" b="1" dirty="0"/>
              <a:t>:</a:t>
            </a:r>
            <a:r>
              <a:rPr lang="zh-CN" altLang="en-US" dirty="0"/>
              <a:t> 即便是在</a:t>
            </a:r>
            <a:r>
              <a:rPr lang="en-US" altLang="zh-CN" dirty="0"/>
              <a:t>75%</a:t>
            </a:r>
            <a:r>
              <a:rPr lang="zh-CN" altLang="en-US" dirty="0"/>
              <a:t>这样的极端压缩比例下（只保留</a:t>
            </a:r>
            <a:r>
              <a:rPr lang="en-US" altLang="zh-CN" dirty="0"/>
              <a:t>1/4</a:t>
            </a:r>
            <a:r>
              <a:rPr lang="zh-CN" altLang="en-US" dirty="0"/>
              <a:t>的视觉 </a:t>
            </a:r>
            <a:r>
              <a:rPr lang="en-US" altLang="zh-CN" b="1" dirty="0"/>
              <a:t>token</a:t>
            </a:r>
            <a:r>
              <a:rPr lang="zh-CN" altLang="en-US" dirty="0"/>
              <a:t>），</a:t>
            </a:r>
            <a:r>
              <a:rPr lang="en-US" altLang="zh-CN" dirty="0" err="1"/>
              <a:t>FCoT</a:t>
            </a:r>
            <a:r>
              <a:rPr lang="en-US" altLang="zh-CN" dirty="0"/>
              <a:t>-VL </a:t>
            </a:r>
            <a:r>
              <a:rPr lang="zh-CN" altLang="en-US" dirty="0"/>
              <a:t>在 </a:t>
            </a:r>
            <a:r>
              <a:rPr lang="en-US" altLang="zh-CN" dirty="0"/>
              <a:t>InternVL2-2B </a:t>
            </a:r>
            <a:r>
              <a:rPr lang="zh-CN" altLang="en-US" dirty="0"/>
              <a:t>模型上的性能相比原始模型仅下降约</a:t>
            </a:r>
            <a:r>
              <a:rPr lang="en-US" altLang="zh-CN" dirty="0"/>
              <a:t>5%</a:t>
            </a:r>
            <a:r>
              <a:rPr lang="zh-CN" altLang="en-US" dirty="0"/>
              <a:t>。这使得 </a:t>
            </a:r>
            <a:r>
              <a:rPr lang="en-US" altLang="zh-CN" dirty="0" err="1"/>
              <a:t>FCoT</a:t>
            </a:r>
            <a:r>
              <a:rPr lang="en-US" altLang="zh-CN" dirty="0"/>
              <a:t>-VL </a:t>
            </a:r>
            <a:r>
              <a:rPr lang="zh-CN" altLang="en-US" dirty="0"/>
              <a:t>非常适合资源受限的部署场景，能够在较低的计算成本下提供有竞争力的性能。</a:t>
            </a:r>
            <a:endParaRPr lang="en-US" altLang="zh-CN" dirty="0"/>
          </a:p>
          <a:p>
            <a:pPr algn="just"/>
            <a:endParaRPr lang="en-US" altLang="zh-CN" dirty="0">
              <a:effectLst/>
            </a:endParaRPr>
          </a:p>
          <a:p>
            <a:pPr algn="just"/>
            <a:r>
              <a:rPr lang="en-US" altLang="zh-CN" dirty="0"/>
              <a:t>LLM </a:t>
            </a:r>
            <a:r>
              <a:rPr lang="zh-CN" altLang="en-US" dirty="0"/>
              <a:t>主干网络规模的扩大，推理效率的提升更为显著。实验结果表明，我们的模型提供了一种具有相当强劲性能的、经济高效的部署方案。</a:t>
            </a:r>
            <a:endParaRPr lang="zh-CN" altLang="en-US" dirty="0">
              <a:effectLst/>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7</a:t>
            </a:fld>
            <a:endParaRPr lang="zh-CN" altLang="en-US"/>
          </a:p>
        </p:txBody>
      </p:sp>
    </p:spTree>
    <p:extLst>
      <p:ext uri="{BB962C8B-B14F-4D97-AF65-F5344CB8AC3E}">
        <p14:creationId xmlns:p14="http://schemas.microsoft.com/office/powerpoint/2010/main" val="1144965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t>选用 </a:t>
            </a:r>
            <a:r>
              <a:rPr lang="en-US" altLang="zh-CN" dirty="0"/>
              <a:t>InternVL2-2B </a:t>
            </a:r>
            <a:r>
              <a:rPr lang="zh-CN" altLang="en-US" dirty="0"/>
              <a:t>和 </a:t>
            </a:r>
            <a:r>
              <a:rPr lang="en-US" altLang="zh-CN" dirty="0"/>
              <a:t>InternVL2-8B </a:t>
            </a:r>
            <a:r>
              <a:rPr lang="zh-CN" altLang="en-US" dirty="0"/>
              <a:t>作为基础模型进行比较。选择它们是因为它们本身对高分辨率图像有良好的处理能力和优秀的性能。</a:t>
            </a:r>
            <a:endParaRPr lang="en-US" altLang="zh-CN" dirty="0"/>
          </a:p>
          <a:p>
            <a:pPr algn="just"/>
            <a:r>
              <a:rPr lang="zh-CN" altLang="en-US" dirty="0"/>
              <a:t>将视觉 </a:t>
            </a:r>
            <a:r>
              <a:rPr lang="en-US" altLang="zh-CN" b="1" dirty="0"/>
              <a:t>token</a:t>
            </a:r>
            <a:r>
              <a:rPr lang="zh-CN" altLang="en-US" dirty="0"/>
              <a:t> 分别压缩</a:t>
            </a:r>
            <a:r>
              <a:rPr lang="en-US" altLang="zh-CN" dirty="0"/>
              <a:t>50%</a:t>
            </a:r>
            <a:r>
              <a:rPr lang="zh-CN" altLang="en-US" dirty="0"/>
              <a:t>（保留一半 </a:t>
            </a:r>
            <a:r>
              <a:rPr lang="en-US" altLang="zh-CN" b="1" dirty="0"/>
              <a:t>token</a:t>
            </a:r>
            <a:r>
              <a:rPr lang="zh-CN" altLang="en-US" dirty="0"/>
              <a:t>）和</a:t>
            </a:r>
            <a:r>
              <a:rPr lang="en-US" altLang="zh-CN" dirty="0"/>
              <a:t>75%</a:t>
            </a:r>
            <a:r>
              <a:rPr lang="zh-CN" altLang="en-US" dirty="0"/>
              <a:t>（保留四分之一 </a:t>
            </a:r>
            <a:r>
              <a:rPr lang="en-US" altLang="zh-CN" b="1" dirty="0"/>
              <a:t>token</a:t>
            </a:r>
            <a:r>
              <a:rPr lang="zh-CN" altLang="en-US" dirty="0"/>
              <a:t>）。</a:t>
            </a:r>
            <a:endParaRPr lang="en-US" altLang="zh-CN" dirty="0"/>
          </a:p>
          <a:p>
            <a:pPr algn="just"/>
            <a:endParaRPr lang="en-US" altLang="zh-CN" dirty="0">
              <a:effectLst/>
            </a:endParaRPr>
          </a:p>
          <a:p>
            <a:pPr algn="just"/>
            <a:r>
              <a:rPr lang="en-US" altLang="zh-CN" dirty="0" err="1"/>
              <a:t>FastV</a:t>
            </a:r>
            <a:r>
              <a:rPr lang="en-US" altLang="zh-CN" dirty="0"/>
              <a:t> </a:t>
            </a:r>
            <a:r>
              <a:rPr lang="zh-CN" altLang="en-US" dirty="0"/>
              <a:t>这样的免训练压缩方法，在压缩视觉 </a:t>
            </a:r>
            <a:r>
              <a:rPr lang="en-US" altLang="zh-CN" b="1" dirty="0"/>
              <a:t>token</a:t>
            </a:r>
            <a:r>
              <a:rPr lang="zh-CN" altLang="en-US" dirty="0"/>
              <a:t> 后，会导致 </a:t>
            </a:r>
            <a:r>
              <a:rPr lang="en-US" altLang="zh-CN" dirty="0"/>
              <a:t>VLLM </a:t>
            </a:r>
            <a:r>
              <a:rPr lang="zh-CN" altLang="en-US" dirty="0"/>
              <a:t>性能显著下降。 压缩率越高，性能下降越严重。例如，对于 </a:t>
            </a:r>
            <a:r>
              <a:rPr lang="en-US" altLang="zh-CN" dirty="0"/>
              <a:t>InternVL2-2B </a:t>
            </a:r>
            <a:r>
              <a:rPr lang="zh-CN" altLang="en-US" dirty="0"/>
              <a:t>模型，当视觉 </a:t>
            </a:r>
            <a:r>
              <a:rPr lang="en-US" altLang="zh-CN" b="1" dirty="0"/>
              <a:t>token</a:t>
            </a:r>
            <a:r>
              <a:rPr lang="zh-CN" altLang="en-US" dirty="0"/>
              <a:t> 压缩</a:t>
            </a:r>
            <a:r>
              <a:rPr lang="en-US" altLang="zh-CN" dirty="0"/>
              <a:t>75%</a:t>
            </a:r>
            <a:r>
              <a:rPr lang="zh-CN" altLang="en-US" dirty="0"/>
              <a:t>时，性能下降超过</a:t>
            </a:r>
            <a:r>
              <a:rPr lang="en-US" altLang="zh-CN" dirty="0"/>
              <a:t>25%</a:t>
            </a:r>
            <a:r>
              <a:rPr lang="zh-CN" altLang="en-US" dirty="0"/>
              <a:t>。 这说明，简单地丢弃 </a:t>
            </a:r>
            <a:r>
              <a:rPr lang="en-US" altLang="zh-CN" b="1" dirty="0"/>
              <a:t>token</a:t>
            </a:r>
            <a:r>
              <a:rPr lang="zh-CN" altLang="en-US" dirty="0"/>
              <a:t> 而不进行专门的训练调整，在处理高分辨率、富含文本的图像以及相关的面向文本任务时，效果不佳。</a:t>
            </a:r>
            <a:endParaRPr lang="en-US" altLang="zh-CN" dirty="0"/>
          </a:p>
          <a:p>
            <a:pPr algn="just"/>
            <a:endParaRPr lang="en-US" altLang="zh-CN" dirty="0">
              <a:effectLst/>
            </a:endParaRPr>
          </a:p>
          <a:p>
            <a:pPr algn="just"/>
            <a:r>
              <a:rPr lang="zh-CN" altLang="en-US" b="1" dirty="0"/>
              <a:t>超越基线</a:t>
            </a:r>
            <a:r>
              <a:rPr lang="en-US" altLang="zh-CN" b="1" dirty="0"/>
              <a:t>:</a:t>
            </a:r>
            <a:r>
              <a:rPr lang="zh-CN" altLang="en-US" dirty="0"/>
              <a:t> </a:t>
            </a:r>
            <a:r>
              <a:rPr lang="en-US" altLang="zh-CN" dirty="0" err="1"/>
              <a:t>FCoT</a:t>
            </a:r>
            <a:r>
              <a:rPr lang="en-US" altLang="zh-CN" dirty="0"/>
              <a:t>-VL </a:t>
            </a:r>
            <a:r>
              <a:rPr lang="zh-CN" altLang="en-US" dirty="0"/>
              <a:t>在</a:t>
            </a:r>
            <a:r>
              <a:rPr lang="en-US" altLang="zh-CN" dirty="0"/>
              <a:t>50%</a:t>
            </a:r>
            <a:r>
              <a:rPr lang="zh-CN" altLang="en-US" dirty="0"/>
              <a:t>和</a:t>
            </a:r>
            <a:r>
              <a:rPr lang="en-US" altLang="zh-CN" dirty="0"/>
              <a:t>75%</a:t>
            </a:r>
            <a:r>
              <a:rPr lang="zh-CN" altLang="en-US" dirty="0"/>
              <a:t>的视觉 </a:t>
            </a:r>
            <a:r>
              <a:rPr lang="en-US" altLang="zh-CN" b="1" dirty="0"/>
              <a:t>token</a:t>
            </a:r>
            <a:r>
              <a:rPr lang="zh-CN" altLang="en-US" dirty="0"/>
              <a:t> 压缩率下，其平均性能均能达到甚至超过未压缩的原始基线模型（在表</a:t>
            </a:r>
            <a:r>
              <a:rPr lang="en-US" altLang="zh-CN" dirty="0"/>
              <a:t>1</a:t>
            </a:r>
            <a:r>
              <a:rPr lang="zh-CN" altLang="en-US" dirty="0"/>
              <a:t>中表现为平均分超过</a:t>
            </a:r>
            <a:r>
              <a:rPr lang="en-US" altLang="zh-CN" dirty="0"/>
              <a:t>100%</a:t>
            </a:r>
            <a:r>
              <a:rPr lang="zh-CN" altLang="en-US" dirty="0"/>
              <a:t>）。这是一个非常显著的成果，意味着在大幅减少计算量的同时，性能几乎没有损失，甚至有所提升。 </a:t>
            </a:r>
            <a:r>
              <a:rPr lang="zh-CN" altLang="en-US" b="1" dirty="0"/>
              <a:t>高压缩率下的稳健性</a:t>
            </a:r>
            <a:r>
              <a:rPr lang="en-US" altLang="zh-CN" b="1" dirty="0"/>
              <a:t>:</a:t>
            </a:r>
            <a:r>
              <a:rPr lang="zh-CN" altLang="en-US" dirty="0"/>
              <a:t> 即便是在</a:t>
            </a:r>
            <a:r>
              <a:rPr lang="en-US" altLang="zh-CN" dirty="0"/>
              <a:t>75%</a:t>
            </a:r>
            <a:r>
              <a:rPr lang="zh-CN" altLang="en-US" dirty="0"/>
              <a:t>这样的极端压缩比例下（只保留</a:t>
            </a:r>
            <a:r>
              <a:rPr lang="en-US" altLang="zh-CN" dirty="0"/>
              <a:t>1/4</a:t>
            </a:r>
            <a:r>
              <a:rPr lang="zh-CN" altLang="en-US" dirty="0"/>
              <a:t>的视觉 </a:t>
            </a:r>
            <a:r>
              <a:rPr lang="en-US" altLang="zh-CN" b="1" dirty="0"/>
              <a:t>token</a:t>
            </a:r>
            <a:r>
              <a:rPr lang="zh-CN" altLang="en-US" dirty="0"/>
              <a:t>），</a:t>
            </a:r>
            <a:r>
              <a:rPr lang="en-US" altLang="zh-CN" dirty="0" err="1"/>
              <a:t>FCoT</a:t>
            </a:r>
            <a:r>
              <a:rPr lang="en-US" altLang="zh-CN" dirty="0"/>
              <a:t>-VL </a:t>
            </a:r>
            <a:r>
              <a:rPr lang="zh-CN" altLang="en-US" dirty="0"/>
              <a:t>在 </a:t>
            </a:r>
            <a:r>
              <a:rPr lang="en-US" altLang="zh-CN" dirty="0"/>
              <a:t>InternVL2-2B </a:t>
            </a:r>
            <a:r>
              <a:rPr lang="zh-CN" altLang="en-US" dirty="0"/>
              <a:t>模型上的性能相比原始模型仅下降约</a:t>
            </a:r>
            <a:r>
              <a:rPr lang="en-US" altLang="zh-CN" dirty="0"/>
              <a:t>5%</a:t>
            </a:r>
            <a:r>
              <a:rPr lang="zh-CN" altLang="en-US" dirty="0"/>
              <a:t>。这使得 </a:t>
            </a:r>
            <a:r>
              <a:rPr lang="en-US" altLang="zh-CN" dirty="0" err="1"/>
              <a:t>FCoT</a:t>
            </a:r>
            <a:r>
              <a:rPr lang="en-US" altLang="zh-CN" dirty="0"/>
              <a:t>-VL </a:t>
            </a:r>
            <a:r>
              <a:rPr lang="zh-CN" altLang="en-US" dirty="0"/>
              <a:t>非常适合资源受限的部署场景，能够在较低的计算成本下提供有竞争力的性能。</a:t>
            </a:r>
            <a:endParaRPr lang="zh-CN" altLang="en-US" dirty="0">
              <a:effectLst/>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8</a:t>
            </a:fld>
            <a:endParaRPr lang="zh-CN" altLang="en-US"/>
          </a:p>
        </p:txBody>
      </p:sp>
    </p:spTree>
    <p:extLst>
      <p:ext uri="{BB962C8B-B14F-4D97-AF65-F5344CB8AC3E}">
        <p14:creationId xmlns:p14="http://schemas.microsoft.com/office/powerpoint/2010/main" val="3728418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3653174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803077" y="3897086"/>
            <a:ext cx="8585847" cy="1348873"/>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标题 1">
            <a:extLst>
              <a:ext uri="{FF2B5EF4-FFF2-40B4-BE49-F238E27FC236}">
                <a16:creationId xmlns:a16="http://schemas.microsoft.com/office/drawing/2014/main" id="{CE07242D-8BF4-491D-9337-DAF55FE062AD}"/>
              </a:ext>
            </a:extLst>
          </p:cNvPr>
          <p:cNvSpPr txBox="1">
            <a:spLocks/>
          </p:cNvSpPr>
          <p:nvPr userDrawn="1"/>
        </p:nvSpPr>
        <p:spPr>
          <a:xfrm>
            <a:off x="0" y="1725320"/>
            <a:ext cx="12191999" cy="1783082"/>
          </a:xfrm>
          <a:prstGeom prst="rect">
            <a:avLst/>
          </a:prstGeom>
          <a:solidFill>
            <a:srgbClr val="003399"/>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b="1" kern="1200">
                <a:solidFill>
                  <a:schemeClr val="bg1"/>
                </a:solidFill>
                <a:latin typeface="微软雅黑" pitchFamily="34" charset="-122"/>
                <a:ea typeface="微软雅黑" pitchFamily="34" charset="-122"/>
                <a:cs typeface="+mj-cs"/>
              </a:defRPr>
            </a:lvl1pPr>
          </a:lstStyle>
          <a:p>
            <a:endParaRPr lang="zh-CN" altLang="en-US" dirty="0"/>
          </a:p>
        </p:txBody>
      </p:sp>
      <p:sp>
        <p:nvSpPr>
          <p:cNvPr id="17" name="标题 1">
            <a:extLst>
              <a:ext uri="{FF2B5EF4-FFF2-40B4-BE49-F238E27FC236}">
                <a16:creationId xmlns:a16="http://schemas.microsoft.com/office/drawing/2014/main" id="{CE07242D-8BF4-491D-9337-DAF55FE062AD}"/>
              </a:ext>
            </a:extLst>
          </p:cNvPr>
          <p:cNvSpPr txBox="1">
            <a:spLocks/>
          </p:cNvSpPr>
          <p:nvPr userDrawn="1"/>
        </p:nvSpPr>
        <p:spPr>
          <a:xfrm>
            <a:off x="19668" y="3568954"/>
            <a:ext cx="12191999" cy="152400"/>
          </a:xfrm>
          <a:prstGeom prst="rect">
            <a:avLst/>
          </a:prstGeom>
          <a:solidFill>
            <a:srgbClr val="003399"/>
          </a:solidFill>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4000" b="1" kern="1200">
                <a:solidFill>
                  <a:schemeClr val="bg1"/>
                </a:solidFill>
                <a:latin typeface="微软雅黑" pitchFamily="34" charset="-122"/>
                <a:ea typeface="微软雅黑" pitchFamily="34" charset="-122"/>
                <a:cs typeface="+mj-cs"/>
              </a:defRPr>
            </a:lvl1pPr>
          </a:lstStyle>
          <a:p>
            <a:endParaRPr lang="zh-CN" altLang="en-US" dirty="0"/>
          </a:p>
        </p:txBody>
      </p:sp>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803077" y="1726880"/>
            <a:ext cx="8585847" cy="1783082"/>
          </a:xfrm>
          <a:prstGeom prst="rect">
            <a:avLst/>
          </a:prstGeom>
        </p:spPr>
        <p:txBody>
          <a:bodyPr anchor="ctr"/>
          <a:lstStyle>
            <a:lvl1pPr algn="ctr">
              <a:defRPr sz="4000" b="1" baseline="0">
                <a:solidFill>
                  <a:schemeClr val="bg1"/>
                </a:solidFill>
                <a:latin typeface="微软雅黑" pitchFamily="34" charset="-122"/>
                <a:ea typeface="微软雅黑"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286608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 name="Title 1"/>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15134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2025/5/9</a:t>
            </a:fld>
            <a:endParaRPr lang="zh-CN" altLang="en-US"/>
          </a:p>
        </p:txBody>
      </p:sp>
      <p:sp>
        <p:nvSpPr>
          <p:cNvPr id="4" name="Footer Placeholder 3"/>
          <p:cNvSpPr>
            <a:spLocks noGrp="1"/>
          </p:cNvSpPr>
          <p:nvPr>
            <p:ph type="ftr" sz="quarter" idx="11"/>
          </p:nvPr>
        </p:nvSpPr>
        <p:spPr>
          <a:xfrm>
            <a:off x="4038600" y="6356350"/>
            <a:ext cx="7200000" cy="365125"/>
          </a:xfrm>
          <a:prstGeom prst="rect">
            <a:avLst/>
          </a:prstGeom>
        </p:spPr>
        <p:txBody>
          <a:bodyPr/>
          <a:lstStyle/>
          <a:p>
            <a:endParaRPr lang="zh-CN" altLang="en-US" dirty="0"/>
          </a:p>
        </p:txBody>
      </p:sp>
      <p:sp>
        <p:nvSpPr>
          <p:cNvPr id="7" name="Content Placeholder 6"/>
          <p:cNvSpPr>
            <a:spLocks noGrp="1"/>
          </p:cNvSpPr>
          <p:nvPr>
            <p:ph sz="quarter" idx="13"/>
          </p:nvPr>
        </p:nvSpPr>
        <p:spPr>
          <a:xfrm>
            <a:off x="0" y="811911"/>
            <a:ext cx="11792198" cy="5379522"/>
          </a:xfrm>
          <a:prstGeom prst="rect">
            <a:avLst/>
          </a:prstGeom>
        </p:spPr>
        <p:txBody>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
        <p:nvSpPr>
          <p:cNvPr id="10" name="Title 1">
            <a:extLst>
              <a:ext uri="{FF2B5EF4-FFF2-40B4-BE49-F238E27FC236}">
                <a16:creationId xmlns:a16="http://schemas.microsoft.com/office/drawing/2014/main" id="{57537F9B-7295-4D17-859A-94BD2F1BB6ED}"/>
              </a:ext>
            </a:extLst>
          </p:cNvPr>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79271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2025/5/9</a:t>
            </a:fld>
            <a:endParaRPr lang="zh-CN" altLang="en-US"/>
          </a:p>
        </p:txBody>
      </p:sp>
      <p:sp>
        <p:nvSpPr>
          <p:cNvPr id="7"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
        <p:nvSpPr>
          <p:cNvPr id="9" name="Footer Placeholder 3"/>
          <p:cNvSpPr>
            <a:spLocks noGrp="1"/>
          </p:cNvSpPr>
          <p:nvPr>
            <p:ph type="ftr" sz="quarter" idx="11"/>
          </p:nvPr>
        </p:nvSpPr>
        <p:spPr>
          <a:xfrm>
            <a:off x="4038600" y="6356350"/>
            <a:ext cx="7200000" cy="365125"/>
          </a:xfrm>
          <a:prstGeom prst="rect">
            <a:avLst/>
          </a:prstGeom>
        </p:spPr>
        <p:txBody>
          <a:bodyPr/>
          <a:lstStyle/>
          <a:p>
            <a:endParaRPr lang="zh-CN" altLang="en-US" dirty="0"/>
          </a:p>
        </p:txBody>
      </p:sp>
      <p:sp>
        <p:nvSpPr>
          <p:cNvPr id="8" name="Title 1">
            <a:extLst>
              <a:ext uri="{FF2B5EF4-FFF2-40B4-BE49-F238E27FC236}">
                <a16:creationId xmlns:a16="http://schemas.microsoft.com/office/drawing/2014/main" id="{9F3794BE-5838-4A69-A659-473FA23DB1E7}"/>
              </a:ext>
            </a:extLst>
          </p:cNvPr>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4254321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itchFamily="34" charset="-122"/>
                <a:ea typeface="微软雅黑" pitchFamily="34" charset="-122"/>
              </a:defRPr>
            </a:lvl1pPr>
          </a:lstStyle>
          <a:p>
            <a:fld id="{D2800E37-E163-40CA-8146-A68431A5A674}" type="datetime1">
              <a:rPr lang="zh-CN" altLang="en-US" smtClean="0"/>
              <a:pPr/>
              <a:t>2025/5/9</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4" name="图片 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sp>
        <p:nvSpPr>
          <p:cNvPr id="10" name="Footer Placeholder 3"/>
          <p:cNvSpPr>
            <a:spLocks noGrp="1"/>
          </p:cNvSpPr>
          <p:nvPr>
            <p:ph type="ftr" sz="quarter" idx="3"/>
          </p:nvPr>
        </p:nvSpPr>
        <p:spPr>
          <a:xfrm>
            <a:off x="4038600" y="6356350"/>
            <a:ext cx="7200000" cy="365125"/>
          </a:xfrm>
          <a:prstGeom prst="rect">
            <a:avLst/>
          </a:prstGeom>
        </p:spPr>
        <p:txBody>
          <a:bodyPr/>
          <a:lstStyle/>
          <a:p>
            <a:endParaRPr lang="zh-CN" altLang="en-US" dirty="0"/>
          </a:p>
        </p:txBody>
      </p:sp>
    </p:spTree>
    <p:extLst>
      <p:ext uri="{BB962C8B-B14F-4D97-AF65-F5344CB8AC3E}">
        <p14:creationId xmlns:p14="http://schemas.microsoft.com/office/powerpoint/2010/main" val="2774892512"/>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3" r:id="rId3"/>
    <p:sldLayoutId id="2147483661" r:id="rId4"/>
    <p:sldLayoutId id="2147483662" r:id="rId5"/>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矩形 2"/>
          <p:cNvSpPr/>
          <p:nvPr/>
        </p:nvSpPr>
        <p:spPr>
          <a:xfrm>
            <a:off x="2202024" y="2573991"/>
            <a:ext cx="7903030" cy="1200329"/>
          </a:xfrm>
          <a:prstGeom prst="rect">
            <a:avLst/>
          </a:prstGeom>
        </p:spPr>
        <p:txBody>
          <a:bodyPr wrap="square">
            <a:spAutoFit/>
          </a:bodyPr>
          <a:lstStyle/>
          <a:p>
            <a:pPr algn="ctr"/>
            <a:r>
              <a:rPr lang="en-US" altLang="zh-CN" sz="2400" b="1" dirty="0" err="1">
                <a:latin typeface="Arial" panose="020B0604020202020204" pitchFamily="34" charset="0"/>
                <a:cs typeface="Arial" panose="020B0604020202020204" pitchFamily="34" charset="0"/>
              </a:rPr>
              <a:t>FCoT-VL:Advancing</a:t>
            </a:r>
            <a:r>
              <a:rPr lang="en-US" altLang="zh-CN" sz="2400" b="1" dirty="0">
                <a:latin typeface="Arial" panose="020B0604020202020204" pitchFamily="34" charset="0"/>
                <a:cs typeface="Arial" panose="020B0604020202020204" pitchFamily="34" charset="0"/>
              </a:rPr>
              <a:t> Text-oriented Large Vision-Language Models with Efficient Visual Token Compression</a:t>
            </a:r>
          </a:p>
        </p:txBody>
      </p:sp>
      <p:sp>
        <p:nvSpPr>
          <p:cNvPr id="8" name="文本框 7">
            <a:extLst>
              <a:ext uri="{FF2B5EF4-FFF2-40B4-BE49-F238E27FC236}">
                <a16:creationId xmlns:a16="http://schemas.microsoft.com/office/drawing/2014/main" id="{5AA91DF5-74E0-400A-B8C1-5D29FD2F480B}"/>
              </a:ext>
            </a:extLst>
          </p:cNvPr>
          <p:cNvSpPr txBox="1"/>
          <p:nvPr/>
        </p:nvSpPr>
        <p:spPr>
          <a:xfrm>
            <a:off x="7821038" y="6263990"/>
            <a:ext cx="646331" cy="276999"/>
          </a:xfrm>
          <a:prstGeom prst="rect">
            <a:avLst/>
          </a:prstGeom>
          <a:noFill/>
        </p:spPr>
        <p:txBody>
          <a:bodyPr wrap="none" rtlCol="0">
            <a:spAutoFit/>
          </a:bodyPr>
          <a:lstStyle/>
          <a:p>
            <a:r>
              <a:rPr lang="zh-CN" altLang="en-US" sz="1200" dirty="0">
                <a:latin typeface="微软雅黑" pitchFamily="34" charset="-122"/>
                <a:ea typeface="微软雅黑" pitchFamily="34" charset="-122"/>
              </a:rPr>
              <a:t>主页：</a:t>
            </a:r>
          </a:p>
        </p:txBody>
      </p:sp>
      <p:pic>
        <p:nvPicPr>
          <p:cNvPr id="4" name="图片 3">
            <a:extLst>
              <a:ext uri="{FF2B5EF4-FFF2-40B4-BE49-F238E27FC236}">
                <a16:creationId xmlns:a16="http://schemas.microsoft.com/office/drawing/2014/main" id="{C3B8AEB4-7404-4F5F-B2AA-4ED7E85FE1C6}"/>
              </a:ext>
            </a:extLst>
          </p:cNvPr>
          <p:cNvPicPr>
            <a:picLocks noChangeAspect="1"/>
          </p:cNvPicPr>
          <p:nvPr/>
        </p:nvPicPr>
        <p:blipFill>
          <a:blip r:embed="rId3"/>
          <a:stretch>
            <a:fillRect/>
          </a:stretch>
        </p:blipFill>
        <p:spPr>
          <a:xfrm>
            <a:off x="2277836" y="4523855"/>
            <a:ext cx="7391400" cy="990600"/>
          </a:xfrm>
          <a:prstGeom prst="rect">
            <a:avLst/>
          </a:prstGeom>
        </p:spPr>
      </p:pic>
    </p:spTree>
    <p:extLst>
      <p:ext uri="{BB962C8B-B14F-4D97-AF65-F5344CB8AC3E}">
        <p14:creationId xmlns:p14="http://schemas.microsoft.com/office/powerpoint/2010/main" val="3997880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Background</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0" y="811910"/>
            <a:ext cx="11792198" cy="5709206"/>
          </a:xfrm>
        </p:spPr>
        <p:txBody>
          <a:bodyPr/>
          <a:lstStyle/>
          <a:p>
            <a:r>
              <a:rPr lang="zh-CN" altLang="en-US" dirty="0"/>
              <a:t>高分辨率的重要性及挑战</a:t>
            </a:r>
            <a:endParaRPr lang="en-US" altLang="zh-CN" dirty="0"/>
          </a:p>
          <a:p>
            <a:pPr lvl="1"/>
            <a:r>
              <a:rPr lang="en-US" altLang="zh-CN" dirty="0"/>
              <a:t>VLLMs </a:t>
            </a:r>
            <a:r>
              <a:rPr lang="zh-CN" altLang="en-US" dirty="0"/>
              <a:t>的性能往往随着输入图像分辨率的提高而提升，因为高分辨率图像能提供更丰富的细节，有助于模型进行更细致的视觉理解 </a:t>
            </a:r>
            <a:r>
              <a:rPr lang="en-US" altLang="zh-CN" dirty="0"/>
              <a:t>(fine-grained visual understanding)</a:t>
            </a:r>
          </a:p>
          <a:p>
            <a:pPr lvl="1"/>
            <a:r>
              <a:rPr lang="zh-CN" altLang="en-US" dirty="0"/>
              <a:t>多种方法来提高 </a:t>
            </a:r>
            <a:r>
              <a:rPr lang="en-US" altLang="zh-CN" dirty="0" err="1"/>
              <a:t>ViTs</a:t>
            </a:r>
            <a:r>
              <a:rPr lang="en-US" altLang="zh-CN" dirty="0"/>
              <a:t> </a:t>
            </a:r>
            <a:r>
              <a:rPr lang="zh-CN" altLang="en-US" dirty="0"/>
              <a:t>处理的视觉分辨率，例如</a:t>
            </a:r>
            <a:endParaRPr lang="en-US" altLang="zh-CN" dirty="0"/>
          </a:p>
          <a:p>
            <a:pPr lvl="2"/>
            <a:r>
              <a:rPr lang="zh-CN" altLang="en-US" b="1" dirty="0"/>
              <a:t>固定高分辨率设置</a:t>
            </a:r>
            <a:r>
              <a:rPr lang="en-US" altLang="zh-CN" dirty="0"/>
              <a:t>: </a:t>
            </a:r>
            <a:r>
              <a:rPr lang="zh-CN" altLang="en-US" dirty="0"/>
              <a:t>直接使用高分辨率输入，如 </a:t>
            </a:r>
            <a:r>
              <a:rPr lang="en-US" altLang="zh-CN" dirty="0"/>
              <a:t>CogVLM2</a:t>
            </a:r>
            <a:r>
              <a:rPr lang="zh-CN" altLang="en-US" dirty="0"/>
              <a:t>、</a:t>
            </a:r>
            <a:r>
              <a:rPr lang="en-US" altLang="zh-CN" dirty="0"/>
              <a:t>GLM4V9B</a:t>
            </a:r>
          </a:p>
          <a:p>
            <a:pPr lvl="2"/>
            <a:r>
              <a:rPr lang="zh-CN" altLang="en-US" b="1" dirty="0"/>
              <a:t>图像块切分方案 </a:t>
            </a:r>
            <a:r>
              <a:rPr lang="en-US" altLang="zh-CN" dirty="0"/>
              <a:t>(slicing patch schemes): </a:t>
            </a:r>
            <a:r>
              <a:rPr lang="zh-CN" altLang="en-US" dirty="0"/>
              <a:t>将高分辨率图像切分成多个小块分别处理，如 </a:t>
            </a:r>
            <a:r>
              <a:rPr lang="en-US" altLang="zh-CN" dirty="0" err="1"/>
              <a:t>LLaVA</a:t>
            </a:r>
            <a:r>
              <a:rPr lang="en-US" altLang="zh-CN" dirty="0"/>
              <a:t> 1.6</a:t>
            </a:r>
            <a:r>
              <a:rPr lang="zh-CN" altLang="en-US" dirty="0"/>
              <a:t>、</a:t>
            </a:r>
            <a:r>
              <a:rPr lang="en-US" altLang="zh-CN" dirty="0" err="1"/>
              <a:t>InternVL</a:t>
            </a:r>
            <a:r>
              <a:rPr lang="en-US" altLang="zh-CN" dirty="0"/>
              <a:t> </a:t>
            </a:r>
            <a:r>
              <a:rPr lang="zh-CN" altLang="en-US" dirty="0"/>
              <a:t>系列</a:t>
            </a:r>
            <a:endParaRPr lang="en-US" altLang="zh-CN" dirty="0"/>
          </a:p>
          <a:p>
            <a:pPr lvl="2"/>
            <a:r>
              <a:rPr lang="zh-CN" altLang="en-US" b="1" dirty="0"/>
              <a:t>简单动态分辨率</a:t>
            </a:r>
            <a:r>
              <a:rPr lang="en-US" altLang="zh-CN" dirty="0"/>
              <a:t>: </a:t>
            </a:r>
            <a:r>
              <a:rPr lang="zh-CN" altLang="en-US" dirty="0"/>
              <a:t>根据需要动态调整输入图像的分辨率，如 </a:t>
            </a:r>
            <a:r>
              <a:rPr lang="en-US" altLang="zh-CN" dirty="0"/>
              <a:t>Qwen2-VL</a:t>
            </a:r>
          </a:p>
          <a:p>
            <a:r>
              <a:rPr lang="zh-CN" altLang="en-US" dirty="0"/>
              <a:t>问题</a:t>
            </a:r>
            <a:endParaRPr lang="en-US" altLang="zh-CN" dirty="0"/>
          </a:p>
          <a:p>
            <a:pPr lvl="1"/>
            <a:r>
              <a:rPr lang="zh-CN" altLang="en-US" dirty="0"/>
              <a:t>高分辨率意味着图像会被转换成</a:t>
            </a:r>
            <a:r>
              <a:rPr lang="zh-CN" altLang="en-US" b="1" dirty="0"/>
              <a:t>非常多的视觉 </a:t>
            </a:r>
            <a:r>
              <a:rPr lang="en-US" altLang="zh-CN" b="1" dirty="0"/>
              <a:t>token</a:t>
            </a:r>
            <a:endParaRPr lang="en-US" altLang="zh-CN" dirty="0"/>
          </a:p>
          <a:p>
            <a:pPr lvl="2"/>
            <a:r>
              <a:rPr lang="en-US" altLang="zh-CN" dirty="0"/>
              <a:t>Qwen2-VL </a:t>
            </a:r>
            <a:r>
              <a:rPr lang="zh-CN" altLang="en-US" dirty="0"/>
              <a:t>模型处理一张高分辨率图像（</a:t>
            </a:r>
            <a:r>
              <a:rPr lang="en-US" altLang="zh-CN" dirty="0"/>
              <a:t>8204 × 1092 </a:t>
            </a:r>
            <a:r>
              <a:rPr lang="zh-CN" altLang="en-US" dirty="0"/>
              <a:t>像素）时，会产生高达 </a:t>
            </a:r>
            <a:r>
              <a:rPr lang="en-US" altLang="zh-CN" dirty="0"/>
              <a:t>11,427 </a:t>
            </a:r>
            <a:r>
              <a:rPr lang="zh-CN" altLang="en-US" dirty="0"/>
              <a:t>个视觉 </a:t>
            </a:r>
            <a:r>
              <a:rPr lang="en-US" altLang="zh-CN" dirty="0"/>
              <a:t>token</a:t>
            </a:r>
          </a:p>
          <a:p>
            <a:pPr lvl="2"/>
            <a:r>
              <a:rPr lang="zh-CN" altLang="en-US" dirty="0"/>
              <a:t>大量的 </a:t>
            </a:r>
            <a:r>
              <a:rPr lang="en-US" altLang="zh-CN" dirty="0"/>
              <a:t>token </a:t>
            </a:r>
            <a:r>
              <a:rPr lang="zh-CN" altLang="en-US" dirty="0"/>
              <a:t>直接导致了巨大的计算负担，无论是在模型训练阶段还是在实际应用（推理）阶段，都需要消耗大量的计算资源，并且使得模型的扩展性变差</a:t>
            </a:r>
          </a:p>
        </p:txBody>
      </p:sp>
    </p:spTree>
    <p:extLst>
      <p:ext uri="{BB962C8B-B14F-4D97-AF65-F5344CB8AC3E}">
        <p14:creationId xmlns:p14="http://schemas.microsoft.com/office/powerpoint/2010/main" val="3721998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Background</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0" y="811910"/>
            <a:ext cx="11792198" cy="5709206"/>
          </a:xfrm>
        </p:spPr>
        <p:txBody>
          <a:bodyPr/>
          <a:lstStyle/>
          <a:p>
            <a:r>
              <a:rPr lang="zh-CN" altLang="en-US" dirty="0"/>
              <a:t>现有方法及不足</a:t>
            </a:r>
            <a:endParaRPr lang="en-US" altLang="zh-CN" dirty="0"/>
          </a:p>
          <a:p>
            <a:pPr lvl="1"/>
            <a:r>
              <a:rPr lang="zh-CN" altLang="en-US" b="1" dirty="0"/>
              <a:t>在预训练好的模型上进行 </a:t>
            </a:r>
            <a:r>
              <a:rPr lang="en-US" altLang="zh-CN" b="1" dirty="0"/>
              <a:t>Token </a:t>
            </a:r>
            <a:r>
              <a:rPr lang="zh-CN" altLang="en-US" b="1" dirty="0"/>
              <a:t>削减一些工作</a:t>
            </a:r>
            <a:endParaRPr lang="en-US" altLang="zh-CN" b="1" dirty="0"/>
          </a:p>
          <a:p>
            <a:pPr lvl="2"/>
            <a:r>
              <a:rPr lang="zh-CN" altLang="en-US" dirty="0"/>
              <a:t>如 </a:t>
            </a:r>
            <a:r>
              <a:rPr lang="en-US" altLang="zh-CN" dirty="0" err="1"/>
              <a:t>LLaVA-PruMerge</a:t>
            </a:r>
            <a:r>
              <a:rPr lang="zh-CN" altLang="en-US" dirty="0"/>
              <a:t>、</a:t>
            </a:r>
            <a:r>
              <a:rPr lang="en-US" altLang="zh-CN" dirty="0" err="1"/>
              <a:t>SparseVLM</a:t>
            </a:r>
            <a:r>
              <a:rPr lang="en-US" altLang="zh-CN" dirty="0"/>
              <a:t> </a:t>
            </a:r>
            <a:r>
              <a:rPr lang="zh-CN" altLang="en-US" dirty="0"/>
              <a:t>和 </a:t>
            </a:r>
            <a:r>
              <a:rPr lang="en-US" altLang="zh-CN" dirty="0" err="1"/>
              <a:t>VisionZip</a:t>
            </a:r>
            <a:r>
              <a:rPr lang="en-US" altLang="zh-CN" dirty="0"/>
              <a:t> </a:t>
            </a:r>
            <a:r>
              <a:rPr lang="zh-CN" altLang="en-US" dirty="0"/>
              <a:t>尝试在已经训练好的 </a:t>
            </a:r>
            <a:r>
              <a:rPr lang="en-US" altLang="zh-CN" dirty="0"/>
              <a:t>VLLMs </a:t>
            </a:r>
            <a:r>
              <a:rPr lang="zh-CN" altLang="en-US" dirty="0"/>
              <a:t>模型上减少 </a:t>
            </a:r>
            <a:r>
              <a:rPr lang="en-US" altLang="zh-CN" dirty="0"/>
              <a:t>token</a:t>
            </a:r>
          </a:p>
          <a:p>
            <a:pPr lvl="2"/>
            <a:r>
              <a:rPr lang="zh-CN" altLang="en-US" dirty="0"/>
              <a:t>免训练的 </a:t>
            </a:r>
            <a:r>
              <a:rPr lang="en-US" altLang="zh-CN" dirty="0"/>
              <a:t>token </a:t>
            </a:r>
            <a:r>
              <a:rPr lang="zh-CN" altLang="en-US" dirty="0"/>
              <a:t>剪枝方法 </a:t>
            </a:r>
            <a:r>
              <a:rPr lang="en-US" altLang="zh-CN" dirty="0"/>
              <a:t>(training-free token pruning methods)</a:t>
            </a:r>
            <a:r>
              <a:rPr lang="zh-CN" altLang="en-US" dirty="0"/>
              <a:t>，简单快捷，但在那些对 </a:t>
            </a:r>
            <a:r>
              <a:rPr lang="en-US" altLang="zh-CN" dirty="0"/>
              <a:t>token </a:t>
            </a:r>
            <a:r>
              <a:rPr lang="zh-CN" altLang="en-US" dirty="0"/>
              <a:t>表示保真度要求很高的面向文本的任务（例如，识别图像中的文字并理解其含义）中，性能往往不够理想。这是因为简单粗暴地丢弃 </a:t>
            </a:r>
            <a:r>
              <a:rPr lang="en-US" altLang="zh-CN" dirty="0"/>
              <a:t>token </a:t>
            </a:r>
            <a:r>
              <a:rPr lang="zh-CN" altLang="en-US" dirty="0"/>
              <a:t>可能会丢失关键的细粒度信息。</a:t>
            </a:r>
            <a:endParaRPr lang="en-US" altLang="zh-CN" dirty="0"/>
          </a:p>
          <a:p>
            <a:pPr lvl="1"/>
            <a:r>
              <a:rPr lang="zh-CN" altLang="en-US" b="1" dirty="0"/>
              <a:t>使用较少 </a:t>
            </a:r>
            <a:r>
              <a:rPr lang="en-US" altLang="zh-CN" b="1" dirty="0"/>
              <a:t>Token </a:t>
            </a:r>
            <a:r>
              <a:rPr lang="zh-CN" altLang="en-US" b="1" dirty="0"/>
              <a:t>从头开始训练</a:t>
            </a:r>
            <a:endParaRPr lang="en-US" altLang="zh-CN" b="1" dirty="0"/>
          </a:p>
          <a:p>
            <a:pPr lvl="2"/>
            <a:r>
              <a:rPr lang="en-US" altLang="zh-CN" dirty="0"/>
              <a:t>TextHawk2 </a:t>
            </a:r>
            <a:r>
              <a:rPr lang="zh-CN" altLang="en-US" dirty="0"/>
              <a:t>通过使用大量的预训练数据（</a:t>
            </a:r>
            <a:r>
              <a:rPr lang="en-US" altLang="zh-CN" dirty="0"/>
              <a:t>1</a:t>
            </a:r>
            <a:r>
              <a:rPr lang="zh-CN" altLang="en-US" dirty="0"/>
              <a:t>亿个图文对）来训练其级联解码器层，在解码过程中逐步对视觉 </a:t>
            </a:r>
            <a:r>
              <a:rPr lang="en-US" altLang="zh-CN" dirty="0"/>
              <a:t>token </a:t>
            </a:r>
            <a:r>
              <a:rPr lang="zh-CN" altLang="en-US" dirty="0"/>
              <a:t>进行 </a:t>
            </a:r>
            <a:r>
              <a:rPr lang="en-US" altLang="zh-CN" dirty="0"/>
              <a:t>4 </a:t>
            </a:r>
            <a:r>
              <a:rPr lang="zh-CN" altLang="en-US" dirty="0"/>
              <a:t>倍的下采样（即减少 </a:t>
            </a:r>
            <a:r>
              <a:rPr lang="en-US" altLang="zh-CN" dirty="0"/>
              <a:t>token </a:t>
            </a:r>
            <a:r>
              <a:rPr lang="zh-CN" altLang="en-US" dirty="0"/>
              <a:t>数量）</a:t>
            </a:r>
            <a:endParaRPr lang="en-US" altLang="zh-CN" dirty="0"/>
          </a:p>
          <a:p>
            <a:pPr lvl="2"/>
            <a:r>
              <a:rPr lang="zh-CN" altLang="en-US" dirty="0"/>
              <a:t>依赖于海量的训练数据和强大的计算资源，这对于数据量有限或 </a:t>
            </a:r>
            <a:r>
              <a:rPr lang="en-US" altLang="zh-CN" dirty="0"/>
              <a:t>GPU </a:t>
            </a:r>
            <a:r>
              <a:rPr lang="zh-CN" altLang="en-US" dirty="0"/>
              <a:t>资源不足的研究者或开发者来说是一个巨大的挑战</a:t>
            </a:r>
          </a:p>
        </p:txBody>
      </p:sp>
    </p:spTree>
    <p:extLst>
      <p:ext uri="{BB962C8B-B14F-4D97-AF65-F5344CB8AC3E}">
        <p14:creationId xmlns:p14="http://schemas.microsoft.com/office/powerpoint/2010/main" val="3070778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Method</a:t>
            </a:r>
          </a:p>
        </p:txBody>
      </p:sp>
      <p:pic>
        <p:nvPicPr>
          <p:cNvPr id="2" name="内容占位符 1">
            <a:extLst>
              <a:ext uri="{FF2B5EF4-FFF2-40B4-BE49-F238E27FC236}">
                <a16:creationId xmlns:a16="http://schemas.microsoft.com/office/drawing/2014/main" id="{C2950651-0C45-4185-BEC8-F3296654ECC0}"/>
              </a:ext>
            </a:extLst>
          </p:cNvPr>
          <p:cNvPicPr>
            <a:picLocks noGrp="1" noChangeAspect="1"/>
          </p:cNvPicPr>
          <p:nvPr>
            <p:ph sz="quarter" idx="13"/>
          </p:nvPr>
        </p:nvPicPr>
        <p:blipFill>
          <a:blip r:embed="rId3"/>
          <a:stretch>
            <a:fillRect/>
          </a:stretch>
        </p:blipFill>
        <p:spPr>
          <a:xfrm>
            <a:off x="1710965" y="1378606"/>
            <a:ext cx="9368088" cy="4934975"/>
          </a:xfrm>
          <a:prstGeom prst="rect">
            <a:avLst/>
          </a:prstGeom>
        </p:spPr>
      </p:pic>
      <p:sp>
        <p:nvSpPr>
          <p:cNvPr id="5" name="内容占位符 5">
            <a:extLst>
              <a:ext uri="{FF2B5EF4-FFF2-40B4-BE49-F238E27FC236}">
                <a16:creationId xmlns:a16="http://schemas.microsoft.com/office/drawing/2014/main" id="{F358BE03-5A38-4007-B998-1C9D33F87CD7}"/>
              </a:ext>
            </a:extLst>
          </p:cNvPr>
          <p:cNvSpPr txBox="1">
            <a:spLocks/>
          </p:cNvSpPr>
          <p:nvPr/>
        </p:nvSpPr>
        <p:spPr>
          <a:xfrm>
            <a:off x="0" y="811910"/>
            <a:ext cx="11792198" cy="5709206"/>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i="0" dirty="0">
                <a:solidFill>
                  <a:srgbClr val="3F3F3F"/>
                </a:solidFill>
                <a:effectLst/>
                <a:latin typeface="-apple-system-font"/>
              </a:rPr>
              <a:t>自我蒸馏框架</a:t>
            </a:r>
            <a:endParaRPr lang="zh-CN" altLang="en-US" dirty="0"/>
          </a:p>
        </p:txBody>
      </p:sp>
    </p:spTree>
    <p:extLst>
      <p:ext uri="{BB962C8B-B14F-4D97-AF65-F5344CB8AC3E}">
        <p14:creationId xmlns:p14="http://schemas.microsoft.com/office/powerpoint/2010/main" val="1325058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Method</a:t>
            </a:r>
          </a:p>
        </p:txBody>
      </p:sp>
      <p:sp>
        <p:nvSpPr>
          <p:cNvPr id="5" name="内容占位符 5">
            <a:extLst>
              <a:ext uri="{FF2B5EF4-FFF2-40B4-BE49-F238E27FC236}">
                <a16:creationId xmlns:a16="http://schemas.microsoft.com/office/drawing/2014/main" id="{F358BE03-5A38-4007-B998-1C9D33F87CD7}"/>
              </a:ext>
            </a:extLst>
          </p:cNvPr>
          <p:cNvSpPr txBox="1">
            <a:spLocks/>
          </p:cNvSpPr>
          <p:nvPr/>
        </p:nvSpPr>
        <p:spPr>
          <a:xfrm>
            <a:off x="0" y="811910"/>
            <a:ext cx="11792198" cy="3394552"/>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i="0" dirty="0">
                <a:solidFill>
                  <a:srgbClr val="3F3F3F"/>
                </a:solidFill>
                <a:effectLst/>
                <a:latin typeface="-apple-system-font"/>
              </a:rPr>
              <a:t> 后训练 </a:t>
            </a:r>
            <a:r>
              <a:rPr lang="en-US" altLang="zh-CN" i="0" dirty="0">
                <a:solidFill>
                  <a:srgbClr val="3F3F3F"/>
                </a:solidFill>
                <a:effectLst/>
                <a:latin typeface="-apple-system-font"/>
              </a:rPr>
              <a:t>(Post-Train)</a:t>
            </a:r>
          </a:p>
          <a:p>
            <a:pPr lvl="1"/>
            <a:r>
              <a:rPr lang="zh-CN" altLang="en-US" dirty="0"/>
              <a:t>这个阶段的目标是通过监督微调 </a:t>
            </a:r>
            <a:r>
              <a:rPr lang="en-US" altLang="zh-CN" dirty="0"/>
              <a:t>(Supervised Fine-Tuning, SFT) </a:t>
            </a:r>
            <a:r>
              <a:rPr lang="zh-CN" altLang="en-US" dirty="0"/>
              <a:t>来提升学生模型（即经过视觉 </a:t>
            </a:r>
            <a:r>
              <a:rPr lang="en-US" altLang="zh-CN" dirty="0"/>
              <a:t>token </a:t>
            </a:r>
            <a:r>
              <a:rPr lang="zh-CN" altLang="en-US" dirty="0"/>
              <a:t>压缩的模型）在各种面向文本任务上的表现</a:t>
            </a:r>
            <a:endParaRPr lang="en-US" altLang="zh-CN" dirty="0"/>
          </a:p>
          <a:p>
            <a:pPr lvl="1"/>
            <a:r>
              <a:rPr lang="zh-CN" altLang="en-US" b="1" dirty="0"/>
              <a:t>数据准备与风格转换</a:t>
            </a:r>
            <a:endParaRPr lang="en-US" altLang="zh-CN" b="1" dirty="0"/>
          </a:p>
          <a:p>
            <a:pPr lvl="2"/>
            <a:endParaRPr lang="zh-CN" altLang="en-US" b="1" dirty="0"/>
          </a:p>
        </p:txBody>
      </p:sp>
      <p:sp>
        <p:nvSpPr>
          <p:cNvPr id="8" name="文本框 7">
            <a:extLst>
              <a:ext uri="{FF2B5EF4-FFF2-40B4-BE49-F238E27FC236}">
                <a16:creationId xmlns:a16="http://schemas.microsoft.com/office/drawing/2014/main" id="{4C295D9F-1A4C-430C-A2F5-1279318F547D}"/>
              </a:ext>
            </a:extLst>
          </p:cNvPr>
          <p:cNvSpPr txBox="1"/>
          <p:nvPr/>
        </p:nvSpPr>
        <p:spPr>
          <a:xfrm>
            <a:off x="399802" y="2624720"/>
            <a:ext cx="5290993" cy="369332"/>
          </a:xfrm>
          <a:prstGeom prst="rect">
            <a:avLst/>
          </a:prstGeom>
          <a:noFill/>
        </p:spPr>
        <p:txBody>
          <a:bodyPr wrap="square">
            <a:spAutoFit/>
          </a:bodyPr>
          <a:lstStyle/>
          <a:p>
            <a:r>
              <a:rPr lang="zh-CN" altLang="en-US" b="1" dirty="0"/>
              <a:t>简单的问答对 </a:t>
            </a:r>
            <a:r>
              <a:rPr lang="en-US" altLang="zh-CN" b="1" dirty="0"/>
              <a:t>(Simple Question-Answer Pair)</a:t>
            </a:r>
            <a:endParaRPr lang="zh-CN" altLang="en-US" b="1" dirty="0"/>
          </a:p>
        </p:txBody>
      </p:sp>
      <p:sp>
        <p:nvSpPr>
          <p:cNvPr id="10" name="文本框 9">
            <a:extLst>
              <a:ext uri="{FF2B5EF4-FFF2-40B4-BE49-F238E27FC236}">
                <a16:creationId xmlns:a16="http://schemas.microsoft.com/office/drawing/2014/main" id="{B533CFCD-6E74-4D92-863B-A0E1C3D033B3}"/>
              </a:ext>
            </a:extLst>
          </p:cNvPr>
          <p:cNvSpPr txBox="1"/>
          <p:nvPr/>
        </p:nvSpPr>
        <p:spPr>
          <a:xfrm>
            <a:off x="399802" y="3204848"/>
            <a:ext cx="4558552" cy="923330"/>
          </a:xfrm>
          <a:prstGeom prst="rect">
            <a:avLst/>
          </a:prstGeom>
          <a:noFill/>
        </p:spPr>
        <p:txBody>
          <a:bodyPr wrap="square">
            <a:spAutoFit/>
          </a:bodyPr>
          <a:lstStyle/>
          <a:p>
            <a:r>
              <a:rPr lang="en-US" altLang="zh-CN" dirty="0"/>
              <a:t>{ "</a:t>
            </a:r>
            <a:r>
              <a:rPr lang="en-US" altLang="zh-CN" dirty="0" err="1"/>
              <a:t>image_id</a:t>
            </a:r>
            <a:r>
              <a:rPr lang="en-US" altLang="zh-CN" dirty="0"/>
              <a:t>": "cat_on_mat.jpg", </a:t>
            </a:r>
          </a:p>
          <a:p>
            <a:r>
              <a:rPr lang="en-US" altLang="zh-CN" dirty="0"/>
              <a:t>"question": "What is the animal doing?", </a:t>
            </a:r>
          </a:p>
          <a:p>
            <a:r>
              <a:rPr lang="en-US" altLang="zh-CN" dirty="0"/>
              <a:t>"answer": "sleeping" }</a:t>
            </a:r>
            <a:endParaRPr lang="zh-CN" altLang="en-US" dirty="0"/>
          </a:p>
        </p:txBody>
      </p:sp>
      <p:sp>
        <p:nvSpPr>
          <p:cNvPr id="12" name="文本框 11">
            <a:extLst>
              <a:ext uri="{FF2B5EF4-FFF2-40B4-BE49-F238E27FC236}">
                <a16:creationId xmlns:a16="http://schemas.microsoft.com/office/drawing/2014/main" id="{B06F2EBD-A91F-4795-A1AD-CED7E2C7B717}"/>
              </a:ext>
            </a:extLst>
          </p:cNvPr>
          <p:cNvSpPr txBox="1"/>
          <p:nvPr/>
        </p:nvSpPr>
        <p:spPr>
          <a:xfrm>
            <a:off x="6090597" y="2625897"/>
            <a:ext cx="6201782" cy="369332"/>
          </a:xfrm>
          <a:prstGeom prst="rect">
            <a:avLst/>
          </a:prstGeom>
          <a:noFill/>
        </p:spPr>
        <p:txBody>
          <a:bodyPr wrap="square">
            <a:spAutoFit/>
          </a:bodyPr>
          <a:lstStyle/>
          <a:p>
            <a:r>
              <a:rPr lang="zh-CN" altLang="en-US" b="1" dirty="0"/>
              <a:t>指令风格 </a:t>
            </a:r>
            <a:r>
              <a:rPr lang="en-US" altLang="zh-CN" b="1" dirty="0"/>
              <a:t>(Instruction Style) </a:t>
            </a:r>
            <a:r>
              <a:rPr lang="zh-CN" altLang="en-US" b="1" dirty="0"/>
              <a:t>的数据</a:t>
            </a:r>
          </a:p>
        </p:txBody>
      </p:sp>
      <p:sp>
        <p:nvSpPr>
          <p:cNvPr id="13" name="文本框 12">
            <a:extLst>
              <a:ext uri="{FF2B5EF4-FFF2-40B4-BE49-F238E27FC236}">
                <a16:creationId xmlns:a16="http://schemas.microsoft.com/office/drawing/2014/main" id="{B1B06672-89ED-4E06-A0A2-25F6ABA804AD}"/>
              </a:ext>
            </a:extLst>
          </p:cNvPr>
          <p:cNvSpPr txBox="1"/>
          <p:nvPr/>
        </p:nvSpPr>
        <p:spPr>
          <a:xfrm>
            <a:off x="6096000" y="3006133"/>
            <a:ext cx="6201782" cy="1200329"/>
          </a:xfrm>
          <a:prstGeom prst="rect">
            <a:avLst/>
          </a:prstGeom>
          <a:noFill/>
        </p:spPr>
        <p:txBody>
          <a:bodyPr wrap="square">
            <a:spAutoFit/>
          </a:bodyPr>
          <a:lstStyle/>
          <a:p>
            <a:pPr algn="l"/>
            <a:r>
              <a:rPr lang="en-US" altLang="zh-CN" dirty="0"/>
              <a:t>{ "</a:t>
            </a:r>
            <a:r>
              <a:rPr lang="en-US" altLang="zh-CN" dirty="0" err="1"/>
              <a:t>image_id</a:t>
            </a:r>
            <a:r>
              <a:rPr lang="en-US" altLang="zh-CN" dirty="0"/>
              <a:t>": "cat_on_mat.jpg", </a:t>
            </a:r>
          </a:p>
          <a:p>
            <a:pPr algn="l"/>
            <a:r>
              <a:rPr lang="en-US" altLang="zh-CN" dirty="0"/>
              <a:t>"question": "</a:t>
            </a:r>
            <a:r>
              <a:rPr lang="en-US" altLang="zh-CN" b="0" i="0" dirty="0">
                <a:solidFill>
                  <a:srgbClr val="2A2B2E"/>
                </a:solidFill>
                <a:effectLst/>
                <a:latin typeface="PingFang SC"/>
              </a:rPr>
              <a:t>Please look at this picture. What are the animals in the picture doing</a:t>
            </a:r>
            <a:r>
              <a:rPr lang="en-US" altLang="zh-CN" dirty="0"/>
              <a:t>?", </a:t>
            </a:r>
          </a:p>
          <a:p>
            <a:pPr algn="l"/>
            <a:r>
              <a:rPr lang="en-US" altLang="zh-CN" dirty="0"/>
              <a:t>"answer": "</a:t>
            </a:r>
            <a:r>
              <a:rPr lang="en-US" altLang="zh-CN" b="0" i="0" dirty="0">
                <a:solidFill>
                  <a:srgbClr val="2A2B2E"/>
                </a:solidFill>
                <a:effectLst/>
                <a:latin typeface="PingFang SC"/>
              </a:rPr>
              <a:t>It is sleeping.</a:t>
            </a:r>
            <a:r>
              <a:rPr lang="en-US" altLang="zh-CN" dirty="0"/>
              <a:t>" }</a:t>
            </a:r>
            <a:endParaRPr lang="zh-CN" altLang="en-US" dirty="0"/>
          </a:p>
        </p:txBody>
      </p:sp>
      <p:sp>
        <p:nvSpPr>
          <p:cNvPr id="14" name="内容占位符 5">
            <a:extLst>
              <a:ext uri="{FF2B5EF4-FFF2-40B4-BE49-F238E27FC236}">
                <a16:creationId xmlns:a16="http://schemas.microsoft.com/office/drawing/2014/main" id="{4C453F39-BA6A-4F6C-8908-41749039F59B}"/>
              </a:ext>
            </a:extLst>
          </p:cNvPr>
          <p:cNvSpPr txBox="1">
            <a:spLocks/>
          </p:cNvSpPr>
          <p:nvPr/>
        </p:nvSpPr>
        <p:spPr>
          <a:xfrm>
            <a:off x="0" y="4273051"/>
            <a:ext cx="11792198" cy="1805291"/>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zh-CN" altLang="en-US" b="1" i="0" dirty="0">
                <a:solidFill>
                  <a:srgbClr val="3F3F3F"/>
                </a:solidFill>
                <a:effectLst/>
                <a:latin typeface="-apple-system-font"/>
              </a:rPr>
              <a:t>思维链 </a:t>
            </a:r>
            <a:r>
              <a:rPr lang="en-US" altLang="zh-CN" b="1" i="0" dirty="0">
                <a:solidFill>
                  <a:srgbClr val="3F3F3F"/>
                </a:solidFill>
                <a:effectLst/>
                <a:latin typeface="-apple-system-font"/>
              </a:rPr>
              <a:t>(Chain-of-Thought, COT) </a:t>
            </a:r>
            <a:r>
              <a:rPr lang="zh-CN" altLang="en-US" b="1" i="0" dirty="0">
                <a:solidFill>
                  <a:srgbClr val="3F3F3F"/>
                </a:solidFill>
                <a:effectLst/>
                <a:latin typeface="-apple-system-font"/>
              </a:rPr>
              <a:t>流水线 </a:t>
            </a:r>
            <a:r>
              <a:rPr lang="en-US" altLang="zh-CN" b="1" i="0" dirty="0">
                <a:solidFill>
                  <a:srgbClr val="3F3F3F"/>
                </a:solidFill>
                <a:effectLst/>
                <a:latin typeface="-apple-system-font"/>
              </a:rPr>
              <a:t>(</a:t>
            </a:r>
            <a:r>
              <a:rPr lang="zh-CN" altLang="en-US" b="1" i="0" dirty="0">
                <a:solidFill>
                  <a:srgbClr val="3F3F3F"/>
                </a:solidFill>
                <a:effectLst/>
                <a:latin typeface="-apple-system-font"/>
              </a:rPr>
              <a:t>针对推理任务</a:t>
            </a:r>
            <a:r>
              <a:rPr lang="en-US" altLang="zh-CN" b="1" i="0" dirty="0">
                <a:solidFill>
                  <a:srgbClr val="3F3F3F"/>
                </a:solidFill>
                <a:effectLst/>
                <a:latin typeface="-apple-system-font"/>
              </a:rPr>
              <a:t>)</a:t>
            </a:r>
          </a:p>
          <a:p>
            <a:pPr lvl="2"/>
            <a:r>
              <a:rPr lang="zh-CN" altLang="en-US" i="0" dirty="0">
                <a:solidFill>
                  <a:srgbClr val="3F3F3F"/>
                </a:solidFill>
                <a:effectLst/>
                <a:latin typeface="-apple-system-font"/>
              </a:rPr>
              <a:t>方法</a:t>
            </a:r>
            <a:r>
              <a:rPr lang="en-US" altLang="zh-CN" i="0" dirty="0">
                <a:solidFill>
                  <a:srgbClr val="3F3F3F"/>
                </a:solidFill>
                <a:effectLst/>
                <a:latin typeface="-apple-system-font"/>
              </a:rPr>
              <a:t>: </a:t>
            </a:r>
            <a:r>
              <a:rPr lang="zh-CN" altLang="en-US" i="0" dirty="0">
                <a:solidFill>
                  <a:srgbClr val="3F3F3F"/>
                </a:solidFill>
                <a:effectLst/>
                <a:latin typeface="-apple-system-font"/>
              </a:rPr>
              <a:t>拒绝采样 </a:t>
            </a:r>
            <a:r>
              <a:rPr lang="en-US" altLang="zh-CN" i="0" dirty="0">
                <a:solidFill>
                  <a:srgbClr val="3F3F3F"/>
                </a:solidFill>
                <a:effectLst/>
                <a:latin typeface="-apple-system-font"/>
              </a:rPr>
              <a:t>(Rejection Sampling, RS) + COT</a:t>
            </a:r>
          </a:p>
          <a:p>
            <a:pPr lvl="3"/>
            <a:r>
              <a:rPr lang="zh-CN" altLang="en-US" dirty="0"/>
              <a:t>使用更强大的多模态大模型，通过拒绝采样来生成高质量的、带有思维链（即详细推理步骤）的训练样本。</a:t>
            </a:r>
          </a:p>
        </p:txBody>
      </p:sp>
    </p:spTree>
    <p:extLst>
      <p:ext uri="{BB962C8B-B14F-4D97-AF65-F5344CB8AC3E}">
        <p14:creationId xmlns:p14="http://schemas.microsoft.com/office/powerpoint/2010/main" val="3515915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Method</a:t>
            </a:r>
          </a:p>
        </p:txBody>
      </p:sp>
      <p:sp>
        <p:nvSpPr>
          <p:cNvPr id="5" name="内容占位符 5">
            <a:extLst>
              <a:ext uri="{FF2B5EF4-FFF2-40B4-BE49-F238E27FC236}">
                <a16:creationId xmlns:a16="http://schemas.microsoft.com/office/drawing/2014/main" id="{F358BE03-5A38-4007-B998-1C9D33F87CD7}"/>
              </a:ext>
            </a:extLst>
          </p:cNvPr>
          <p:cNvSpPr txBox="1">
            <a:spLocks/>
          </p:cNvSpPr>
          <p:nvPr/>
        </p:nvSpPr>
        <p:spPr>
          <a:xfrm>
            <a:off x="0" y="811910"/>
            <a:ext cx="11792198" cy="3394552"/>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i="0" dirty="0">
                <a:solidFill>
                  <a:srgbClr val="3F3F3F"/>
                </a:solidFill>
                <a:effectLst/>
                <a:latin typeface="-apple-system-font"/>
              </a:rPr>
              <a:t> 后训练 </a:t>
            </a:r>
            <a:r>
              <a:rPr lang="en-US" altLang="zh-CN" i="0" dirty="0">
                <a:solidFill>
                  <a:srgbClr val="3F3F3F"/>
                </a:solidFill>
                <a:effectLst/>
                <a:latin typeface="-apple-system-font"/>
              </a:rPr>
              <a:t>(Post-Train)</a:t>
            </a:r>
          </a:p>
          <a:p>
            <a:pPr lvl="1"/>
            <a:r>
              <a:rPr lang="zh-CN" altLang="en-US" b="1" dirty="0"/>
              <a:t>数据采样流水线 </a:t>
            </a:r>
            <a:r>
              <a:rPr lang="en-US" altLang="zh-CN" b="1" dirty="0"/>
              <a:t>(Post-training sampling)</a:t>
            </a:r>
          </a:p>
          <a:p>
            <a:pPr lvl="2"/>
            <a:r>
              <a:rPr lang="zh-CN" altLang="en-US" dirty="0"/>
              <a:t>分析在不同任务上的训练损失 </a:t>
            </a:r>
            <a:r>
              <a:rPr lang="en-US" altLang="zh-CN" dirty="0"/>
              <a:t>(training loss) </a:t>
            </a:r>
            <a:r>
              <a:rPr lang="zh-CN" altLang="en-US" dirty="0"/>
              <a:t>分布。损失值可以反映模型学习该任务的难易程度</a:t>
            </a:r>
            <a:endParaRPr lang="en-US" altLang="zh-CN" dirty="0"/>
          </a:p>
          <a:p>
            <a:pPr lvl="2"/>
            <a:r>
              <a:rPr lang="zh-CN" altLang="en-US" dirty="0"/>
              <a:t>通过智能地调整不同任务数据的采样比例，更有效地提升模型的整体性能，特别是弥补其在难点任务上的不足</a:t>
            </a:r>
          </a:p>
          <a:p>
            <a:pPr lvl="2"/>
            <a:endParaRPr lang="zh-CN" altLang="en-US" dirty="0"/>
          </a:p>
        </p:txBody>
      </p:sp>
      <p:sp>
        <p:nvSpPr>
          <p:cNvPr id="14" name="内容占位符 5">
            <a:extLst>
              <a:ext uri="{FF2B5EF4-FFF2-40B4-BE49-F238E27FC236}">
                <a16:creationId xmlns:a16="http://schemas.microsoft.com/office/drawing/2014/main" id="{4C453F39-BA6A-4F6C-8908-41749039F59B}"/>
              </a:ext>
            </a:extLst>
          </p:cNvPr>
          <p:cNvSpPr txBox="1">
            <a:spLocks/>
          </p:cNvSpPr>
          <p:nvPr/>
        </p:nvSpPr>
        <p:spPr>
          <a:xfrm>
            <a:off x="0" y="2906829"/>
            <a:ext cx="11792198" cy="2093284"/>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zh-CN" altLang="en-US" b="1" i="0" dirty="0">
                <a:solidFill>
                  <a:srgbClr val="3F3F3F"/>
                </a:solidFill>
                <a:effectLst/>
                <a:latin typeface="-apple-system-font"/>
              </a:rPr>
              <a:t>模型合并 </a:t>
            </a:r>
            <a:r>
              <a:rPr lang="en-US" altLang="zh-CN" b="1" i="0" dirty="0">
                <a:solidFill>
                  <a:srgbClr val="3F3F3F"/>
                </a:solidFill>
                <a:effectLst/>
                <a:latin typeface="-apple-system-font"/>
              </a:rPr>
              <a:t>(Model Merging)</a:t>
            </a:r>
          </a:p>
          <a:p>
            <a:pPr lvl="2"/>
            <a:r>
              <a:rPr lang="zh-CN" altLang="en-US" dirty="0"/>
              <a:t>保存训练过程中的多个中间</a:t>
            </a:r>
            <a:r>
              <a:rPr lang="en-US" altLang="zh-CN" dirty="0"/>
              <a:t>checkpoint</a:t>
            </a:r>
          </a:p>
          <a:p>
            <a:pPr lvl="2"/>
            <a:r>
              <a:rPr lang="zh-CN" altLang="en-US" dirty="0"/>
              <a:t>将最终的基础模型 </a:t>
            </a:r>
            <a:r>
              <a:rPr lang="en-US" altLang="zh-CN" dirty="0"/>
              <a:t>(θ base​ </a:t>
            </a:r>
            <a:r>
              <a:rPr lang="zh-CN" altLang="en-US" dirty="0"/>
              <a:t>，通常是</a:t>
            </a:r>
            <a:r>
              <a:rPr lang="en-US" altLang="zh-CN" dirty="0"/>
              <a:t>SFT</a:t>
            </a:r>
            <a:r>
              <a:rPr lang="zh-CN" altLang="en-US" dirty="0"/>
              <a:t>完成后的模型</a:t>
            </a:r>
            <a:r>
              <a:rPr lang="en-US" altLang="zh-CN" dirty="0"/>
              <a:t>) </a:t>
            </a:r>
            <a:r>
              <a:rPr lang="zh-CN" altLang="en-US" dirty="0"/>
              <a:t>与这些中间检查点相对于基础模型的“差异”进行加权合并</a:t>
            </a:r>
            <a:endParaRPr lang="en-US" altLang="zh-CN" dirty="0"/>
          </a:p>
          <a:p>
            <a:pPr lvl="2"/>
            <a:r>
              <a:rPr lang="zh-CN" altLang="en-US" dirty="0"/>
              <a:t>通过这种基于贡献的加权合并，可以进一步优化最终模型的整体性能</a:t>
            </a:r>
          </a:p>
        </p:txBody>
      </p:sp>
    </p:spTree>
    <p:extLst>
      <p:ext uri="{BB962C8B-B14F-4D97-AF65-F5344CB8AC3E}">
        <p14:creationId xmlns:p14="http://schemas.microsoft.com/office/powerpoint/2010/main" val="979831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Evaluation</a:t>
            </a:r>
          </a:p>
        </p:txBody>
      </p:sp>
      <p:pic>
        <p:nvPicPr>
          <p:cNvPr id="2" name="图片 1">
            <a:extLst>
              <a:ext uri="{FF2B5EF4-FFF2-40B4-BE49-F238E27FC236}">
                <a16:creationId xmlns:a16="http://schemas.microsoft.com/office/drawing/2014/main" id="{A3E4E8CD-1C88-42A6-A7DD-A546777D6BDE}"/>
              </a:ext>
            </a:extLst>
          </p:cNvPr>
          <p:cNvPicPr>
            <a:picLocks noChangeAspect="1"/>
          </p:cNvPicPr>
          <p:nvPr/>
        </p:nvPicPr>
        <p:blipFill>
          <a:blip r:embed="rId3"/>
          <a:stretch>
            <a:fillRect/>
          </a:stretch>
        </p:blipFill>
        <p:spPr>
          <a:xfrm>
            <a:off x="-161365" y="1072508"/>
            <a:ext cx="9035344" cy="4553741"/>
          </a:xfrm>
          <a:prstGeom prst="rect">
            <a:avLst/>
          </a:prstGeom>
        </p:spPr>
      </p:pic>
      <p:pic>
        <p:nvPicPr>
          <p:cNvPr id="4" name="图片 3">
            <a:extLst>
              <a:ext uri="{FF2B5EF4-FFF2-40B4-BE49-F238E27FC236}">
                <a16:creationId xmlns:a16="http://schemas.microsoft.com/office/drawing/2014/main" id="{95EE1F9E-3324-4C2E-A527-D40CE2586578}"/>
              </a:ext>
            </a:extLst>
          </p:cNvPr>
          <p:cNvPicPr>
            <a:picLocks noChangeAspect="1"/>
          </p:cNvPicPr>
          <p:nvPr/>
        </p:nvPicPr>
        <p:blipFill>
          <a:blip r:embed="rId4"/>
          <a:stretch>
            <a:fillRect/>
          </a:stretch>
        </p:blipFill>
        <p:spPr>
          <a:xfrm>
            <a:off x="8873979" y="3098651"/>
            <a:ext cx="3282163" cy="2019792"/>
          </a:xfrm>
          <a:prstGeom prst="rect">
            <a:avLst/>
          </a:prstGeom>
        </p:spPr>
      </p:pic>
    </p:spTree>
    <p:extLst>
      <p:ext uri="{BB962C8B-B14F-4D97-AF65-F5344CB8AC3E}">
        <p14:creationId xmlns:p14="http://schemas.microsoft.com/office/powerpoint/2010/main" val="2823068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Evaluation</a:t>
            </a:r>
          </a:p>
        </p:txBody>
      </p:sp>
    </p:spTree>
    <p:extLst>
      <p:ext uri="{BB962C8B-B14F-4D97-AF65-F5344CB8AC3E}">
        <p14:creationId xmlns:p14="http://schemas.microsoft.com/office/powerpoint/2010/main" val="2270486116"/>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defRPr dirty="0">
            <a:latin typeface="微软雅黑" pitchFamily="34" charset="-122"/>
            <a:ea typeface="微软雅黑"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25849</TotalTime>
  <Words>1847</Words>
  <Application>Microsoft Office PowerPoint</Application>
  <PresentationFormat>宽屏</PresentationFormat>
  <Paragraphs>89</Paragraphs>
  <Slides>8</Slides>
  <Notes>8</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8</vt:i4>
      </vt:variant>
    </vt:vector>
  </HeadingPairs>
  <TitlesOfParts>
    <vt:vector size="15" baseType="lpstr">
      <vt:lpstr>-apple-system-font</vt:lpstr>
      <vt:lpstr>PingFang SC</vt:lpstr>
      <vt:lpstr>等线</vt:lpstr>
      <vt:lpstr>微软雅黑</vt:lpstr>
      <vt:lpstr>Arial</vt:lpstr>
      <vt:lpstr>Wingdings</vt:lpstr>
      <vt:lpstr>Office 主题​​</vt:lpstr>
      <vt:lpstr>PowerPoint 演示文稿</vt:lpstr>
      <vt:lpstr>Background</vt:lpstr>
      <vt:lpstr>Background</vt:lpstr>
      <vt:lpstr>Method</vt:lpstr>
      <vt:lpstr>Method</vt:lpstr>
      <vt:lpstr>Method</vt:lpstr>
      <vt:lpstr>Evaluation</vt:lpstr>
      <vt:lpstr>Evaluation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laiminxin</cp:lastModifiedBy>
  <cp:revision>331</cp:revision>
  <dcterms:created xsi:type="dcterms:W3CDTF">2018-06-04T22:40:57Z</dcterms:created>
  <dcterms:modified xsi:type="dcterms:W3CDTF">2025-05-11T07:32:08Z</dcterms:modified>
</cp:coreProperties>
</file>