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1974" r:id="rId5"/>
    <p:sldId id="1983" r:id="rId6"/>
    <p:sldId id="1985" r:id="rId7"/>
    <p:sldId id="1986" r:id="rId8"/>
    <p:sldId id="1987" r:id="rId9"/>
    <p:sldId id="1989" r:id="rId10"/>
    <p:sldId id="1988" r:id="rId11"/>
    <p:sldId id="1990" r:id="rId12"/>
    <p:sldId id="1991" r:id="rId13"/>
    <p:sldId id="1992" r:id="rId14"/>
    <p:sldId id="1994" r:id="rId15"/>
    <p:sldId id="1995" r:id="rId16"/>
    <p:sldId id="1996" r:id="rId17"/>
    <p:sldId id="1997" r:id="rId18"/>
    <p:sldId id="1998" r:id="rId19"/>
    <p:sldId id="1999" r:id="rId20"/>
    <p:sldId id="2000" r:id="rId21"/>
    <p:sldId id="2001" r:id="rId22"/>
    <p:sldId id="2002" r:id="rId23"/>
    <p:sldId id="200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金宝 陈" initials="金宝" lastIdx="2" clrIdx="0">
    <p:extLst>
      <p:ext uri="{19B8F6BF-5375-455C-9EA6-DF929625EA0E}">
        <p15:presenceInfo xmlns:p15="http://schemas.microsoft.com/office/powerpoint/2012/main" userId="1f6f57c11e81be68" providerId="Windows Live"/>
      </p:ext>
    </p:extLst>
  </p:cmAuthor>
  <p:cmAuthor id="2" name="伯尧" initials="伯尧" lastIdx="1" clrIdx="1">
    <p:extLst>
      <p:ext uri="{19B8F6BF-5375-455C-9EA6-DF929625EA0E}">
        <p15:presenceInfo xmlns:p15="http://schemas.microsoft.com/office/powerpoint/2012/main" userId="伯尧"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5AD2"/>
    <a:srgbClr val="FFCF01"/>
    <a:srgbClr val="EDF1F9"/>
    <a:srgbClr val="FFFAE5"/>
    <a:srgbClr val="CCFFFF"/>
    <a:srgbClr val="94B155"/>
    <a:srgbClr val="E74C3C"/>
    <a:srgbClr val="FEB834"/>
    <a:srgbClr val="7F8C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37" autoAdjust="0"/>
    <p:restoredTop sz="67330" autoAdjust="0"/>
  </p:normalViewPr>
  <p:slideViewPr>
    <p:cSldViewPr snapToGrid="0">
      <p:cViewPr varScale="1">
        <p:scale>
          <a:sx n="83" d="100"/>
          <a:sy n="83" d="100"/>
        </p:scale>
        <p:origin x="100" y="60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丁伯尧" userId="86706a6a-cdaa-42d0-b31c-255ab0f7d779" providerId="ADAL" clId="{BF8D72AC-0E7A-4B4E-BF7C-D7DE1B070E7B}"/>
    <pc:docChg chg="undo custSel addSld delSld modSld modSection">
      <pc:chgData name="丁伯尧" userId="86706a6a-cdaa-42d0-b31c-255ab0f7d779" providerId="ADAL" clId="{BF8D72AC-0E7A-4B4E-BF7C-D7DE1B070E7B}" dt="2024-04-16T07:56:06.505" v="843" actId="47"/>
      <pc:docMkLst>
        <pc:docMk/>
      </pc:docMkLst>
      <pc:sldChg chg="del">
        <pc:chgData name="丁伯尧" userId="86706a6a-cdaa-42d0-b31c-255ab0f7d779" providerId="ADAL" clId="{BF8D72AC-0E7A-4B4E-BF7C-D7DE1B070E7B}" dt="2024-04-16T07:14:22.396" v="0" actId="47"/>
        <pc:sldMkLst>
          <pc:docMk/>
          <pc:sldMk cId="0" sldId="256"/>
        </pc:sldMkLst>
      </pc:sldChg>
      <pc:sldChg chg="del">
        <pc:chgData name="丁伯尧" userId="86706a6a-cdaa-42d0-b31c-255ab0f7d779" providerId="ADAL" clId="{BF8D72AC-0E7A-4B4E-BF7C-D7DE1B070E7B}" dt="2024-04-16T07:14:22.396" v="0" actId="47"/>
        <pc:sldMkLst>
          <pc:docMk/>
          <pc:sldMk cId="2941898095" sldId="257"/>
        </pc:sldMkLst>
      </pc:sldChg>
      <pc:sldChg chg="del">
        <pc:chgData name="丁伯尧" userId="86706a6a-cdaa-42d0-b31c-255ab0f7d779" providerId="ADAL" clId="{BF8D72AC-0E7A-4B4E-BF7C-D7DE1B070E7B}" dt="2024-04-16T07:14:22.396" v="0" actId="47"/>
        <pc:sldMkLst>
          <pc:docMk/>
          <pc:sldMk cId="3538178018" sldId="259"/>
        </pc:sldMkLst>
      </pc:sldChg>
      <pc:sldChg chg="del">
        <pc:chgData name="丁伯尧" userId="86706a6a-cdaa-42d0-b31c-255ab0f7d779" providerId="ADAL" clId="{BF8D72AC-0E7A-4B4E-BF7C-D7DE1B070E7B}" dt="2024-04-16T07:14:22.396" v="0" actId="47"/>
        <pc:sldMkLst>
          <pc:docMk/>
          <pc:sldMk cId="3891578576" sldId="260"/>
        </pc:sldMkLst>
      </pc:sldChg>
      <pc:sldChg chg="del">
        <pc:chgData name="丁伯尧" userId="86706a6a-cdaa-42d0-b31c-255ab0f7d779" providerId="ADAL" clId="{BF8D72AC-0E7A-4B4E-BF7C-D7DE1B070E7B}" dt="2024-04-16T07:14:22.396" v="0" actId="47"/>
        <pc:sldMkLst>
          <pc:docMk/>
          <pc:sldMk cId="1018716077" sldId="261"/>
        </pc:sldMkLst>
      </pc:sldChg>
      <pc:sldChg chg="del">
        <pc:chgData name="丁伯尧" userId="86706a6a-cdaa-42d0-b31c-255ab0f7d779" providerId="ADAL" clId="{BF8D72AC-0E7A-4B4E-BF7C-D7DE1B070E7B}" dt="2024-04-16T07:14:22.396" v="0" actId="47"/>
        <pc:sldMkLst>
          <pc:docMk/>
          <pc:sldMk cId="3105202295" sldId="409"/>
        </pc:sldMkLst>
      </pc:sldChg>
      <pc:sldChg chg="del">
        <pc:chgData name="丁伯尧" userId="86706a6a-cdaa-42d0-b31c-255ab0f7d779" providerId="ADAL" clId="{BF8D72AC-0E7A-4B4E-BF7C-D7DE1B070E7B}" dt="2024-04-16T07:14:22.396" v="0" actId="47"/>
        <pc:sldMkLst>
          <pc:docMk/>
          <pc:sldMk cId="249243377" sldId="410"/>
        </pc:sldMkLst>
      </pc:sldChg>
      <pc:sldChg chg="del">
        <pc:chgData name="丁伯尧" userId="86706a6a-cdaa-42d0-b31c-255ab0f7d779" providerId="ADAL" clId="{BF8D72AC-0E7A-4B4E-BF7C-D7DE1B070E7B}" dt="2024-04-16T07:14:22.396" v="0" actId="47"/>
        <pc:sldMkLst>
          <pc:docMk/>
          <pc:sldMk cId="4078160744" sldId="412"/>
        </pc:sldMkLst>
      </pc:sldChg>
      <pc:sldChg chg="del">
        <pc:chgData name="丁伯尧" userId="86706a6a-cdaa-42d0-b31c-255ab0f7d779" providerId="ADAL" clId="{BF8D72AC-0E7A-4B4E-BF7C-D7DE1B070E7B}" dt="2024-04-16T07:14:22.396" v="0" actId="47"/>
        <pc:sldMkLst>
          <pc:docMk/>
          <pc:sldMk cId="988470538" sldId="413"/>
        </pc:sldMkLst>
      </pc:sldChg>
      <pc:sldChg chg="del">
        <pc:chgData name="丁伯尧" userId="86706a6a-cdaa-42d0-b31c-255ab0f7d779" providerId="ADAL" clId="{BF8D72AC-0E7A-4B4E-BF7C-D7DE1B070E7B}" dt="2024-04-16T07:14:22.396" v="0" actId="47"/>
        <pc:sldMkLst>
          <pc:docMk/>
          <pc:sldMk cId="2652787554" sldId="414"/>
        </pc:sldMkLst>
      </pc:sldChg>
      <pc:sldChg chg="del">
        <pc:chgData name="丁伯尧" userId="86706a6a-cdaa-42d0-b31c-255ab0f7d779" providerId="ADAL" clId="{BF8D72AC-0E7A-4B4E-BF7C-D7DE1B070E7B}" dt="2024-04-16T07:14:22.396" v="0" actId="47"/>
        <pc:sldMkLst>
          <pc:docMk/>
          <pc:sldMk cId="827961795" sldId="415"/>
        </pc:sldMkLst>
      </pc:sldChg>
      <pc:sldChg chg="del">
        <pc:chgData name="丁伯尧" userId="86706a6a-cdaa-42d0-b31c-255ab0f7d779" providerId="ADAL" clId="{BF8D72AC-0E7A-4B4E-BF7C-D7DE1B070E7B}" dt="2024-04-16T07:14:22.396" v="0" actId="47"/>
        <pc:sldMkLst>
          <pc:docMk/>
          <pc:sldMk cId="646391074" sldId="416"/>
        </pc:sldMkLst>
      </pc:sldChg>
      <pc:sldChg chg="del">
        <pc:chgData name="丁伯尧" userId="86706a6a-cdaa-42d0-b31c-255ab0f7d779" providerId="ADAL" clId="{BF8D72AC-0E7A-4B4E-BF7C-D7DE1B070E7B}" dt="2024-04-16T07:14:22.396" v="0" actId="47"/>
        <pc:sldMkLst>
          <pc:docMk/>
          <pc:sldMk cId="2937243669" sldId="417"/>
        </pc:sldMkLst>
      </pc:sldChg>
      <pc:sldChg chg="del">
        <pc:chgData name="丁伯尧" userId="86706a6a-cdaa-42d0-b31c-255ab0f7d779" providerId="ADAL" clId="{BF8D72AC-0E7A-4B4E-BF7C-D7DE1B070E7B}" dt="2024-04-16T07:14:22.396" v="0" actId="47"/>
        <pc:sldMkLst>
          <pc:docMk/>
          <pc:sldMk cId="0" sldId="504"/>
        </pc:sldMkLst>
      </pc:sldChg>
      <pc:sldChg chg="del">
        <pc:chgData name="丁伯尧" userId="86706a6a-cdaa-42d0-b31c-255ab0f7d779" providerId="ADAL" clId="{BF8D72AC-0E7A-4B4E-BF7C-D7DE1B070E7B}" dt="2024-04-16T07:14:22.396" v="0" actId="47"/>
        <pc:sldMkLst>
          <pc:docMk/>
          <pc:sldMk cId="0" sldId="505"/>
        </pc:sldMkLst>
      </pc:sldChg>
      <pc:sldChg chg="del">
        <pc:chgData name="丁伯尧" userId="86706a6a-cdaa-42d0-b31c-255ab0f7d779" providerId="ADAL" clId="{BF8D72AC-0E7A-4B4E-BF7C-D7DE1B070E7B}" dt="2024-04-16T07:14:22.396" v="0" actId="47"/>
        <pc:sldMkLst>
          <pc:docMk/>
          <pc:sldMk cId="0" sldId="509"/>
        </pc:sldMkLst>
      </pc:sldChg>
      <pc:sldChg chg="del">
        <pc:chgData name="丁伯尧" userId="86706a6a-cdaa-42d0-b31c-255ab0f7d779" providerId="ADAL" clId="{BF8D72AC-0E7A-4B4E-BF7C-D7DE1B070E7B}" dt="2024-04-16T07:56:06.505" v="843" actId="47"/>
        <pc:sldMkLst>
          <pc:docMk/>
          <pc:sldMk cId="2020010915" sldId="2015"/>
        </pc:sldMkLst>
      </pc:sldChg>
      <pc:sldChg chg="add del">
        <pc:chgData name="丁伯尧" userId="86706a6a-cdaa-42d0-b31c-255ab0f7d779" providerId="ADAL" clId="{BF8D72AC-0E7A-4B4E-BF7C-D7DE1B070E7B}" dt="2024-04-16T07:56:05.196" v="842" actId="47"/>
        <pc:sldMkLst>
          <pc:docMk/>
          <pc:sldMk cId="3834269755" sldId="2018"/>
        </pc:sldMkLst>
      </pc:sldChg>
      <pc:sldChg chg="add del">
        <pc:chgData name="丁伯尧" userId="86706a6a-cdaa-42d0-b31c-255ab0f7d779" providerId="ADAL" clId="{BF8D72AC-0E7A-4B4E-BF7C-D7DE1B070E7B}" dt="2024-04-16T07:56:05.196" v="842" actId="47"/>
        <pc:sldMkLst>
          <pc:docMk/>
          <pc:sldMk cId="1264201303" sldId="2021"/>
        </pc:sldMkLst>
      </pc:sldChg>
      <pc:sldChg chg="addSp delSp modSp new mod">
        <pc:chgData name="丁伯尧" userId="86706a6a-cdaa-42d0-b31c-255ab0f7d779" providerId="ADAL" clId="{BF8D72AC-0E7A-4B4E-BF7C-D7DE1B070E7B}" dt="2024-04-16T07:51:37.572" v="341" actId="20577"/>
        <pc:sldMkLst>
          <pc:docMk/>
          <pc:sldMk cId="546142232" sldId="2022"/>
        </pc:sldMkLst>
      </pc:sldChg>
      <pc:sldChg chg="modSp new mod">
        <pc:chgData name="丁伯尧" userId="86706a6a-cdaa-42d0-b31c-255ab0f7d779" providerId="ADAL" clId="{BF8D72AC-0E7A-4B4E-BF7C-D7DE1B070E7B}" dt="2024-04-16T07:55:09.032" v="839" actId="20577"/>
        <pc:sldMkLst>
          <pc:docMk/>
          <pc:sldMk cId="2288312160" sldId="2023"/>
        </pc:sldMkLst>
      </pc:sldChg>
      <pc:sldChg chg="del">
        <pc:chgData name="丁伯尧" userId="86706a6a-cdaa-42d0-b31c-255ab0f7d779" providerId="ADAL" clId="{BF8D72AC-0E7A-4B4E-BF7C-D7DE1B070E7B}" dt="2024-04-16T07:14:22.396" v="0" actId="47"/>
        <pc:sldMkLst>
          <pc:docMk/>
          <pc:sldMk cId="3539432171" sldId="2070"/>
        </pc:sldMkLst>
      </pc:sldChg>
      <pc:sldChg chg="del">
        <pc:chgData name="丁伯尧" userId="86706a6a-cdaa-42d0-b31c-255ab0f7d779" providerId="ADAL" clId="{BF8D72AC-0E7A-4B4E-BF7C-D7DE1B070E7B}" dt="2024-04-16T07:14:22.396" v="0" actId="47"/>
        <pc:sldMkLst>
          <pc:docMk/>
          <pc:sldMk cId="3555524217" sldId="2071"/>
        </pc:sldMkLst>
      </pc:sldChg>
      <pc:sldChg chg="del">
        <pc:chgData name="丁伯尧" userId="86706a6a-cdaa-42d0-b31c-255ab0f7d779" providerId="ADAL" clId="{BF8D72AC-0E7A-4B4E-BF7C-D7DE1B070E7B}" dt="2024-04-16T07:14:22.396" v="0" actId="47"/>
        <pc:sldMkLst>
          <pc:docMk/>
          <pc:sldMk cId="0" sldId="2081"/>
        </pc:sldMkLst>
      </pc:sldChg>
      <pc:sldChg chg="del">
        <pc:chgData name="丁伯尧" userId="86706a6a-cdaa-42d0-b31c-255ab0f7d779" providerId="ADAL" clId="{BF8D72AC-0E7A-4B4E-BF7C-D7DE1B070E7B}" dt="2024-04-16T07:14:22.396" v="0" actId="47"/>
        <pc:sldMkLst>
          <pc:docMk/>
          <pc:sldMk cId="0" sldId="2082"/>
        </pc:sldMkLst>
      </pc:sldChg>
      <pc:sldChg chg="del">
        <pc:chgData name="丁伯尧" userId="86706a6a-cdaa-42d0-b31c-255ab0f7d779" providerId="ADAL" clId="{BF8D72AC-0E7A-4B4E-BF7C-D7DE1B070E7B}" dt="2024-04-16T07:14:22.396" v="0" actId="47"/>
        <pc:sldMkLst>
          <pc:docMk/>
          <pc:sldMk cId="0" sldId="2083"/>
        </pc:sldMkLst>
      </pc:sldChg>
      <pc:sldChg chg="del">
        <pc:chgData name="丁伯尧" userId="86706a6a-cdaa-42d0-b31c-255ab0f7d779" providerId="ADAL" clId="{BF8D72AC-0E7A-4B4E-BF7C-D7DE1B070E7B}" dt="2024-04-16T07:14:22.396" v="0" actId="47"/>
        <pc:sldMkLst>
          <pc:docMk/>
          <pc:sldMk cId="3912629846" sldId="2084"/>
        </pc:sldMkLst>
      </pc:sldChg>
      <pc:sldChg chg="del">
        <pc:chgData name="丁伯尧" userId="86706a6a-cdaa-42d0-b31c-255ab0f7d779" providerId="ADAL" clId="{BF8D72AC-0E7A-4B4E-BF7C-D7DE1B070E7B}" dt="2024-04-16T07:14:22.396" v="0" actId="47"/>
        <pc:sldMkLst>
          <pc:docMk/>
          <pc:sldMk cId="2160701431" sldId="2085"/>
        </pc:sldMkLst>
      </pc:sldChg>
      <pc:sldMasterChg chg="delSldLayout">
        <pc:chgData name="丁伯尧" userId="86706a6a-cdaa-42d0-b31c-255ab0f7d779" providerId="ADAL" clId="{BF8D72AC-0E7A-4B4E-BF7C-D7DE1B070E7B}" dt="2024-04-16T07:14:22.396" v="0" actId="47"/>
        <pc:sldMasterMkLst>
          <pc:docMk/>
          <pc:sldMasterMk cId="3933749213" sldId="2147483660"/>
        </pc:sldMasterMkLst>
        <pc:sldLayoutChg chg="del">
          <pc:chgData name="丁伯尧" userId="86706a6a-cdaa-42d0-b31c-255ab0f7d779" providerId="ADAL" clId="{BF8D72AC-0E7A-4B4E-BF7C-D7DE1B070E7B}" dt="2024-04-16T07:14:22.396" v="0" actId="47"/>
          <pc:sldLayoutMkLst>
            <pc:docMk/>
            <pc:sldMasterMk cId="3933749213" sldId="2147483660"/>
            <pc:sldLayoutMk cId="3890584117" sldId="2147483670"/>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1403028380" sldId="2147483671"/>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3729902774" sldId="2147483672"/>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436835096" sldId="2147483673"/>
          </pc:sldLayoutMkLst>
        </pc:sldLayoutChg>
      </pc:sldMasterChg>
    </pc:docChg>
  </pc:docChgLst>
  <pc:docChgLst>
    <pc:chgData name="伯尧" userId="86706a6a-cdaa-42d0-b31c-255ab0f7d779" providerId="ADAL" clId="{13F277D8-C5F5-4D0E-988B-26501CA75610}"/>
    <pc:docChg chg="undo custSel modSld">
      <pc:chgData name="伯尧" userId="86706a6a-cdaa-42d0-b31c-255ab0f7d779" providerId="ADAL" clId="{13F277D8-C5F5-4D0E-988B-26501CA75610}" dt="2024-09-08T08:40:23.421" v="143" actId="1076"/>
      <pc:docMkLst>
        <pc:docMk/>
      </pc:docMkLst>
      <pc:sldChg chg="modSp mod">
        <pc:chgData name="伯尧" userId="86706a6a-cdaa-42d0-b31c-255ab0f7d779" providerId="ADAL" clId="{13F277D8-C5F5-4D0E-988B-26501CA75610}" dt="2024-09-06T10:45:22.531" v="5" actId="20577"/>
        <pc:sldMkLst>
          <pc:docMk/>
          <pc:sldMk cId="2420540588" sldId="1974"/>
        </pc:sldMkLst>
      </pc:sldChg>
      <pc:sldChg chg="modSp mod">
        <pc:chgData name="伯尧" userId="86706a6a-cdaa-42d0-b31c-255ab0f7d779" providerId="ADAL" clId="{13F277D8-C5F5-4D0E-988B-26501CA75610}" dt="2024-09-08T08:30:24.167" v="10" actId="1076"/>
        <pc:sldMkLst>
          <pc:docMk/>
          <pc:sldMk cId="341696407" sldId="1975"/>
        </pc:sldMkLst>
      </pc:sldChg>
      <pc:sldChg chg="addSp delSp modSp mod">
        <pc:chgData name="伯尧" userId="86706a6a-cdaa-42d0-b31c-255ab0f7d779" providerId="ADAL" clId="{13F277D8-C5F5-4D0E-988B-26501CA75610}" dt="2024-09-08T08:40:23.421" v="143" actId="1076"/>
        <pc:sldMkLst>
          <pc:docMk/>
          <pc:sldMk cId="1913639457" sldId="1976"/>
        </pc:sldMkLst>
      </pc:sldChg>
    </pc:docChg>
  </pc:docChgLst>
  <pc:docChgLst>
    <pc:chgData name="丁伯尧" userId="86706a6a-cdaa-42d0-b31c-255ab0f7d779" providerId="ADAL" clId="{CF4E69BA-E60B-4CBB-8C38-76F4A0D26056}"/>
    <pc:docChg chg="custSel addSld delSld modSld modSection">
      <pc:chgData name="丁伯尧" userId="86706a6a-cdaa-42d0-b31c-255ab0f7d779" providerId="ADAL" clId="{CF4E69BA-E60B-4CBB-8C38-76F4A0D26056}" dt="2024-03-05T08:15:50.719" v="9" actId="27636"/>
      <pc:docMkLst>
        <pc:docMk/>
      </pc:docMkLst>
      <pc:sldChg chg="modSp mod">
        <pc:chgData name="丁伯尧" userId="86706a6a-cdaa-42d0-b31c-255ab0f7d779" providerId="ADAL" clId="{CF4E69BA-E60B-4CBB-8C38-76F4A0D26056}" dt="2024-03-05T08:15:47.415" v="7" actId="14100"/>
        <pc:sldMkLst>
          <pc:docMk/>
          <pc:sldMk cId="3105202295" sldId="409"/>
        </pc:sldMkLst>
      </pc:sldChg>
      <pc:sldChg chg="add">
        <pc:chgData name="丁伯尧" userId="86706a6a-cdaa-42d0-b31c-255ab0f7d779" providerId="ADAL" clId="{CF4E69BA-E60B-4CBB-8C38-76F4A0D26056}" dt="2024-03-05T08:15:50.631" v="8"/>
        <pc:sldMkLst>
          <pc:docMk/>
          <pc:sldMk cId="0" sldId="504"/>
        </pc:sldMkLst>
      </pc:sldChg>
      <pc:sldChg chg="add">
        <pc:chgData name="丁伯尧" userId="86706a6a-cdaa-42d0-b31c-255ab0f7d779" providerId="ADAL" clId="{CF4E69BA-E60B-4CBB-8C38-76F4A0D26056}" dt="2024-03-05T08:15:50.631" v="8"/>
        <pc:sldMkLst>
          <pc:docMk/>
          <pc:sldMk cId="3912629846" sldId="505"/>
        </pc:sldMkLst>
      </pc:sldChg>
      <pc:sldChg chg="modSp add mod">
        <pc:chgData name="丁伯尧" userId="86706a6a-cdaa-42d0-b31c-255ab0f7d779" providerId="ADAL" clId="{CF4E69BA-E60B-4CBB-8C38-76F4A0D26056}" dt="2024-03-05T08:15:50.719" v="9" actId="27636"/>
        <pc:sldMkLst>
          <pc:docMk/>
          <pc:sldMk cId="2160701431" sldId="509"/>
        </pc:sldMkLst>
      </pc:sldChg>
      <pc:sldChg chg="del">
        <pc:chgData name="丁伯尧" userId="86706a6a-cdaa-42d0-b31c-255ab0f7d779" providerId="ADAL" clId="{CF4E69BA-E60B-4CBB-8C38-76F4A0D26056}" dt="2024-03-05T08:15:21.925" v="0" actId="47"/>
        <pc:sldMkLst>
          <pc:docMk/>
          <pc:sldMk cId="0" sldId="2020"/>
        </pc:sldMkLst>
      </pc:sldChg>
      <pc:sldChg chg="del">
        <pc:chgData name="丁伯尧" userId="86706a6a-cdaa-42d0-b31c-255ab0f7d779" providerId="ADAL" clId="{CF4E69BA-E60B-4CBB-8C38-76F4A0D26056}" dt="2024-03-05T08:15:21.925" v="0" actId="47"/>
        <pc:sldMkLst>
          <pc:docMk/>
          <pc:sldMk cId="3894451924" sldId="2021"/>
        </pc:sldMkLst>
      </pc:sldChg>
      <pc:sldChg chg="del">
        <pc:chgData name="丁伯尧" userId="86706a6a-cdaa-42d0-b31c-255ab0f7d779" providerId="ADAL" clId="{CF4E69BA-E60B-4CBB-8C38-76F4A0D26056}" dt="2024-03-05T08:15:21.925" v="0" actId="47"/>
        <pc:sldMkLst>
          <pc:docMk/>
          <pc:sldMk cId="579839034" sldId="2022"/>
        </pc:sldMkLst>
      </pc:sldChg>
    </pc:docChg>
  </pc:docChgLst>
  <pc:docChgLst>
    <pc:chgData name="伯尧" userId="86706a6a-cdaa-42d0-b31c-255ab0f7d779" providerId="ADAL" clId="{0CB65AF5-DD51-4415-B17E-A58ECE27F7EF}"/>
    <pc:docChg chg="undo custSel modSld">
      <pc:chgData name="伯尧" userId="86706a6a-cdaa-42d0-b31c-255ab0f7d779" providerId="ADAL" clId="{0CB65AF5-DD51-4415-B17E-A58ECE27F7EF}" dt="2024-01-31T08:51:15.226" v="28" actId="1076"/>
      <pc:docMkLst>
        <pc:docMk/>
      </pc:docMkLst>
    </pc:docChg>
  </pc:docChgLst>
  <pc:docChgLst>
    <pc:chgData name="丁伯尧" userId="86706a6a-cdaa-42d0-b31c-255ab0f7d779" providerId="ADAL" clId="{D0FEB5D6-0E1F-4D00-A67A-30006E27419A}"/>
    <pc:docChg chg="undo custSel addSld delSld modSld">
      <pc:chgData name="丁伯尧" userId="86706a6a-cdaa-42d0-b31c-255ab0f7d779" providerId="ADAL" clId="{D0FEB5D6-0E1F-4D00-A67A-30006E27419A}" dt="2024-09-06T08:52:32.124" v="692"/>
      <pc:docMkLst>
        <pc:docMk/>
      </pc:docMkLst>
      <pc:sldChg chg="addSp modSp mod">
        <pc:chgData name="丁伯尧" userId="86706a6a-cdaa-42d0-b31c-255ab0f7d779" providerId="ADAL" clId="{D0FEB5D6-0E1F-4D00-A67A-30006E27419A}" dt="2024-09-06T07:46:23.998" v="43" actId="1076"/>
        <pc:sldMkLst>
          <pc:docMk/>
          <pc:sldMk cId="2420540588" sldId="1974"/>
        </pc:sldMkLst>
      </pc:sldChg>
      <pc:sldChg chg="addSp delSp modSp new mod modClrScheme chgLayout">
        <pc:chgData name="丁伯尧" userId="86706a6a-cdaa-42d0-b31c-255ab0f7d779" providerId="ADAL" clId="{D0FEB5D6-0E1F-4D00-A67A-30006E27419A}" dt="2024-09-06T08:39:51.993" v="222" actId="1076"/>
        <pc:sldMkLst>
          <pc:docMk/>
          <pc:sldMk cId="341696407" sldId="1975"/>
        </pc:sldMkLst>
      </pc:sldChg>
      <pc:sldChg chg="del">
        <pc:chgData name="丁伯尧" userId="86706a6a-cdaa-42d0-b31c-255ab0f7d779" providerId="ADAL" clId="{D0FEB5D6-0E1F-4D00-A67A-30006E27419A}" dt="2024-09-06T07:46:29.348" v="44" actId="47"/>
        <pc:sldMkLst>
          <pc:docMk/>
          <pc:sldMk cId="1353708591" sldId="1975"/>
        </pc:sldMkLst>
      </pc:sldChg>
      <pc:sldChg chg="addSp modSp new mod">
        <pc:chgData name="丁伯尧" userId="86706a6a-cdaa-42d0-b31c-255ab0f7d779" providerId="ADAL" clId="{D0FEB5D6-0E1F-4D00-A67A-30006E27419A}" dt="2024-09-06T08:44:21.553" v="460" actId="27636"/>
        <pc:sldMkLst>
          <pc:docMk/>
          <pc:sldMk cId="1913639457" sldId="1976"/>
        </pc:sldMkLst>
      </pc:sldChg>
      <pc:sldChg chg="del">
        <pc:chgData name="丁伯尧" userId="86706a6a-cdaa-42d0-b31c-255ab0f7d779" providerId="ADAL" clId="{D0FEB5D6-0E1F-4D00-A67A-30006E27419A}" dt="2024-09-06T07:46:29.348" v="44" actId="47"/>
        <pc:sldMkLst>
          <pc:docMk/>
          <pc:sldMk cId="3423798203" sldId="1976"/>
        </pc:sldMkLst>
      </pc:sldChg>
      <pc:sldChg chg="addSp delSp modSp new mod">
        <pc:chgData name="丁伯尧" userId="86706a6a-cdaa-42d0-b31c-255ab0f7d779" providerId="ADAL" clId="{D0FEB5D6-0E1F-4D00-A67A-30006E27419A}" dt="2024-09-06T08:48:23.331" v="575"/>
        <pc:sldMkLst>
          <pc:docMk/>
          <pc:sldMk cId="32905031" sldId="1977"/>
        </pc:sldMkLst>
      </pc:sldChg>
      <pc:sldChg chg="modSp new mod">
        <pc:chgData name="丁伯尧" userId="86706a6a-cdaa-42d0-b31c-255ab0f7d779" providerId="ADAL" clId="{D0FEB5D6-0E1F-4D00-A67A-30006E27419A}" dt="2024-09-06T08:52:32.124" v="692"/>
        <pc:sldMkLst>
          <pc:docMk/>
          <pc:sldMk cId="1906029241" sldId="1978"/>
        </pc:sldMkLst>
      </pc:sldChg>
      <pc:sldChg chg="del">
        <pc:chgData name="丁伯尧" userId="86706a6a-cdaa-42d0-b31c-255ab0f7d779" providerId="ADAL" clId="{D0FEB5D6-0E1F-4D00-A67A-30006E27419A}" dt="2024-09-06T07:46:29.348" v="44" actId="47"/>
        <pc:sldMkLst>
          <pc:docMk/>
          <pc:sldMk cId="3118640266" sldId="1978"/>
        </pc:sldMkLst>
      </pc:sldChg>
      <pc:sldChg chg="del">
        <pc:chgData name="丁伯尧" userId="86706a6a-cdaa-42d0-b31c-255ab0f7d779" providerId="ADAL" clId="{D0FEB5D6-0E1F-4D00-A67A-30006E27419A}" dt="2024-09-06T07:46:29.348" v="44" actId="47"/>
        <pc:sldMkLst>
          <pc:docMk/>
          <pc:sldMk cId="1854267983" sldId="1979"/>
        </pc:sldMkLst>
      </pc:sldChg>
      <pc:sldChg chg="del">
        <pc:chgData name="丁伯尧" userId="86706a6a-cdaa-42d0-b31c-255ab0f7d779" providerId="ADAL" clId="{D0FEB5D6-0E1F-4D00-A67A-30006E27419A}" dt="2024-09-06T07:46:29.348" v="44" actId="47"/>
        <pc:sldMkLst>
          <pc:docMk/>
          <pc:sldMk cId="3174226520" sldId="1980"/>
        </pc:sldMkLst>
      </pc:sldChg>
      <pc:sldChg chg="del">
        <pc:chgData name="丁伯尧" userId="86706a6a-cdaa-42d0-b31c-255ab0f7d779" providerId="ADAL" clId="{D0FEB5D6-0E1F-4D00-A67A-30006E27419A}" dt="2024-09-06T07:46:29.348" v="44" actId="47"/>
        <pc:sldMkLst>
          <pc:docMk/>
          <pc:sldMk cId="4129646046" sldId="1981"/>
        </pc:sldMkLst>
      </pc:sldChg>
      <pc:sldChg chg="del">
        <pc:chgData name="丁伯尧" userId="86706a6a-cdaa-42d0-b31c-255ab0f7d779" providerId="ADAL" clId="{D0FEB5D6-0E1F-4D00-A67A-30006E27419A}" dt="2024-09-06T07:46:29.348" v="44" actId="47"/>
        <pc:sldMkLst>
          <pc:docMk/>
          <pc:sldMk cId="1172146413" sldId="1982"/>
        </pc:sldMkLst>
      </pc:sldChg>
      <pc:sldChg chg="del">
        <pc:chgData name="丁伯尧" userId="86706a6a-cdaa-42d0-b31c-255ab0f7d779" providerId="ADAL" clId="{D0FEB5D6-0E1F-4D00-A67A-30006E27419A}" dt="2024-09-06T07:46:29.348" v="44" actId="47"/>
        <pc:sldMkLst>
          <pc:docMk/>
          <pc:sldMk cId="3102229865" sldId="1983"/>
        </pc:sldMkLst>
      </pc:sldChg>
      <pc:sldChg chg="del">
        <pc:chgData name="丁伯尧" userId="86706a6a-cdaa-42d0-b31c-255ab0f7d779" providerId="ADAL" clId="{D0FEB5D6-0E1F-4D00-A67A-30006E27419A}" dt="2024-09-06T07:46:29.348" v="44" actId="47"/>
        <pc:sldMkLst>
          <pc:docMk/>
          <pc:sldMk cId="1102221325" sldId="1984"/>
        </pc:sldMkLst>
      </pc:sldChg>
      <pc:sldChg chg="del">
        <pc:chgData name="丁伯尧" userId="86706a6a-cdaa-42d0-b31c-255ab0f7d779" providerId="ADAL" clId="{D0FEB5D6-0E1F-4D00-A67A-30006E27419A}" dt="2024-09-06T07:46:29.348" v="44" actId="47"/>
        <pc:sldMkLst>
          <pc:docMk/>
          <pc:sldMk cId="2147108745" sldId="1985"/>
        </pc:sldMkLst>
      </pc:sldChg>
      <pc:sldChg chg="del">
        <pc:chgData name="丁伯尧" userId="86706a6a-cdaa-42d0-b31c-255ab0f7d779" providerId="ADAL" clId="{D0FEB5D6-0E1F-4D00-A67A-30006E27419A}" dt="2024-09-06T07:46:29.348" v="44" actId="47"/>
        <pc:sldMkLst>
          <pc:docMk/>
          <pc:sldMk cId="590969165" sldId="1986"/>
        </pc:sldMkLst>
      </pc:sldChg>
    </pc:docChg>
  </pc:docChgLst>
  <pc:docChgLst>
    <pc:chgData name="伯尧 丁" userId="86706a6a-cdaa-42d0-b31c-255ab0f7d779" providerId="ADAL" clId="{D26B25F3-DBF4-41AD-9A1B-213D050DA987}"/>
    <pc:docChg chg="undo redo custSel addSld modSld modSection">
      <pc:chgData name="伯尧 丁" userId="86706a6a-cdaa-42d0-b31c-255ab0f7d779" providerId="ADAL" clId="{D26B25F3-DBF4-41AD-9A1B-213D050DA987}" dt="2023-03-22T06:15:48.846" v="1213"/>
      <pc:docMkLst>
        <pc:docMk/>
      </pc:docMkLst>
      <pc:sldChg chg="modNotesTx">
        <pc:chgData name="伯尧 丁" userId="86706a6a-cdaa-42d0-b31c-255ab0f7d779" providerId="ADAL" clId="{D26B25F3-DBF4-41AD-9A1B-213D050DA987}" dt="2023-03-22T00:44:14.024" v="184" actId="20577"/>
        <pc:sldMkLst>
          <pc:docMk/>
          <pc:sldMk cId="2941898095" sldId="256"/>
        </pc:sldMkLst>
      </pc:sldChg>
      <pc:sldChg chg="modNotesTx">
        <pc:chgData name="伯尧 丁" userId="86706a6a-cdaa-42d0-b31c-255ab0f7d779" providerId="ADAL" clId="{D26B25F3-DBF4-41AD-9A1B-213D050DA987}" dt="2023-03-22T02:48:03.304" v="254" actId="20577"/>
        <pc:sldMkLst>
          <pc:docMk/>
          <pc:sldMk cId="3405321067" sldId="1944"/>
        </pc:sldMkLst>
      </pc:sldChg>
      <pc:sldChg chg="modNotesTx">
        <pc:chgData name="伯尧 丁" userId="86706a6a-cdaa-42d0-b31c-255ab0f7d779" providerId="ADAL" clId="{D26B25F3-DBF4-41AD-9A1B-213D050DA987}" dt="2023-03-21T23:48:55.178" v="178"/>
        <pc:sldMkLst>
          <pc:docMk/>
          <pc:sldMk cId="1692918652" sldId="1952"/>
        </pc:sldMkLst>
      </pc:sldChg>
      <pc:sldChg chg="modNotesTx">
        <pc:chgData name="伯尧 丁" userId="86706a6a-cdaa-42d0-b31c-255ab0f7d779" providerId="ADAL" clId="{D26B25F3-DBF4-41AD-9A1B-213D050DA987}" dt="2023-03-22T01:54:11.211" v="222" actId="20577"/>
        <pc:sldMkLst>
          <pc:docMk/>
          <pc:sldMk cId="710935213" sldId="1954"/>
        </pc:sldMkLst>
      </pc:sldChg>
      <pc:sldChg chg="modSp mod modNotesTx">
        <pc:chgData name="伯尧 丁" userId="86706a6a-cdaa-42d0-b31c-255ab0f7d779" providerId="ADAL" clId="{D26B25F3-DBF4-41AD-9A1B-213D050DA987}" dt="2023-03-22T02:49:59.238" v="258" actId="20577"/>
        <pc:sldMkLst>
          <pc:docMk/>
          <pc:sldMk cId="3129060951" sldId="1957"/>
        </pc:sldMkLst>
      </pc:sldChg>
      <pc:sldChg chg="modNotesTx">
        <pc:chgData name="伯尧 丁" userId="86706a6a-cdaa-42d0-b31c-255ab0f7d779" providerId="ADAL" clId="{D26B25F3-DBF4-41AD-9A1B-213D050DA987}" dt="2023-03-22T03:52:47.338" v="1069" actId="20577"/>
        <pc:sldMkLst>
          <pc:docMk/>
          <pc:sldMk cId="3414520077" sldId="1958"/>
        </pc:sldMkLst>
      </pc:sldChg>
      <pc:sldChg chg="modNotesTx">
        <pc:chgData name="伯尧 丁" userId="86706a6a-cdaa-42d0-b31c-255ab0f7d779" providerId="ADAL" clId="{D26B25F3-DBF4-41AD-9A1B-213D050DA987}" dt="2023-03-22T01:47:58.782" v="213" actId="20577"/>
        <pc:sldMkLst>
          <pc:docMk/>
          <pc:sldMk cId="2949034906" sldId="1961"/>
        </pc:sldMkLst>
      </pc:sldChg>
      <pc:sldChg chg="modNotesTx">
        <pc:chgData name="伯尧 丁" userId="86706a6a-cdaa-42d0-b31c-255ab0f7d779" providerId="ADAL" clId="{D26B25F3-DBF4-41AD-9A1B-213D050DA987}" dt="2023-03-22T02:03:06.616" v="237" actId="20577"/>
        <pc:sldMkLst>
          <pc:docMk/>
          <pc:sldMk cId="2080366376" sldId="1964"/>
        </pc:sldMkLst>
      </pc:sldChg>
      <pc:sldChg chg="modNotesTx">
        <pc:chgData name="伯尧 丁" userId="86706a6a-cdaa-42d0-b31c-255ab0f7d779" providerId="ADAL" clId="{D26B25F3-DBF4-41AD-9A1B-213D050DA987}" dt="2023-03-21T23:47:36.707" v="169" actId="20577"/>
        <pc:sldMkLst>
          <pc:docMk/>
          <pc:sldMk cId="1982510213" sldId="1965"/>
        </pc:sldMkLst>
      </pc:sldChg>
      <pc:sldChg chg="modNotesTx">
        <pc:chgData name="伯尧 丁" userId="86706a6a-cdaa-42d0-b31c-255ab0f7d779" providerId="ADAL" clId="{D26B25F3-DBF4-41AD-9A1B-213D050DA987}" dt="2023-03-22T02:54:43.746" v="260" actId="20577"/>
        <pc:sldMkLst>
          <pc:docMk/>
          <pc:sldMk cId="2773929436" sldId="1967"/>
        </pc:sldMkLst>
      </pc:sldChg>
      <pc:sldChg chg="addSp delSp modSp mod modNotesTx">
        <pc:chgData name="伯尧 丁" userId="86706a6a-cdaa-42d0-b31c-255ab0f7d779" providerId="ADAL" clId="{D26B25F3-DBF4-41AD-9A1B-213D050DA987}" dt="2023-03-22T06:15:38.434" v="1212" actId="207"/>
        <pc:sldMkLst>
          <pc:docMk/>
          <pc:sldMk cId="3435545310" sldId="1968"/>
        </pc:sldMkLst>
      </pc:sldChg>
      <pc:sldChg chg="addSp modSp modAnim modNotesTx">
        <pc:chgData name="伯尧 丁" userId="86706a6a-cdaa-42d0-b31c-255ab0f7d779" providerId="ADAL" clId="{D26B25F3-DBF4-41AD-9A1B-213D050DA987}" dt="2023-03-22T06:15:48.846" v="1213"/>
        <pc:sldMkLst>
          <pc:docMk/>
          <pc:sldMk cId="1618689512" sldId="1969"/>
        </pc:sldMkLst>
      </pc:sldChg>
      <pc:sldChg chg="modNotesTx">
        <pc:chgData name="伯尧 丁" userId="86706a6a-cdaa-42d0-b31c-255ab0f7d779" providerId="ADAL" clId="{D26B25F3-DBF4-41AD-9A1B-213D050DA987}" dt="2023-03-22T01:28:21.205" v="196" actId="20577"/>
        <pc:sldMkLst>
          <pc:docMk/>
          <pc:sldMk cId="3172969199" sldId="1970"/>
        </pc:sldMkLst>
      </pc:sldChg>
      <pc:sldChg chg="modNotesTx">
        <pc:chgData name="伯尧 丁" userId="86706a6a-cdaa-42d0-b31c-255ab0f7d779" providerId="ADAL" clId="{D26B25F3-DBF4-41AD-9A1B-213D050DA987}" dt="2023-03-22T02:08:12.435" v="244" actId="20577"/>
        <pc:sldMkLst>
          <pc:docMk/>
          <pc:sldMk cId="258340833" sldId="1971"/>
        </pc:sldMkLst>
      </pc:sldChg>
      <pc:sldChg chg="modAnim">
        <pc:chgData name="伯尧 丁" userId="86706a6a-cdaa-42d0-b31c-255ab0f7d779" providerId="ADAL" clId="{D26B25F3-DBF4-41AD-9A1B-213D050DA987}" dt="2023-03-21T12:56:51.102" v="17"/>
        <pc:sldMkLst>
          <pc:docMk/>
          <pc:sldMk cId="1550873355" sldId="1972"/>
        </pc:sldMkLst>
      </pc:sldChg>
      <pc:sldChg chg="addSp delSp modSp new mod modClrScheme modShow chgLayout">
        <pc:chgData name="伯尧 丁" userId="86706a6a-cdaa-42d0-b31c-255ab0f7d779" providerId="ADAL" clId="{D26B25F3-DBF4-41AD-9A1B-213D050DA987}" dt="2023-03-22T03:28:50.771" v="1068" actId="20577"/>
        <pc:sldMkLst>
          <pc:docMk/>
          <pc:sldMk cId="104933434" sldId="1973"/>
        </pc:sldMkLst>
      </pc:sldChg>
    </pc:docChg>
  </pc:docChgLst>
  <pc:docChgLst>
    <pc:chgData name="伯尧" userId="86706a6a-cdaa-42d0-b31c-255ab0f7d779" providerId="ADAL" clId="{3D152DBF-D487-4EAF-B1F9-685501A57C80}"/>
    <pc:docChg chg="undo custSel addSld delSld modSld modSection">
      <pc:chgData name="伯尧" userId="86706a6a-cdaa-42d0-b31c-255ab0f7d779" providerId="ADAL" clId="{3D152DBF-D487-4EAF-B1F9-685501A57C80}" dt="2024-01-31T02:58:49.616" v="5161" actId="47"/>
      <pc:docMkLst>
        <pc:docMk/>
      </pc:docMkLst>
      <pc:sldChg chg="del">
        <pc:chgData name="伯尧" userId="86706a6a-cdaa-42d0-b31c-255ab0f7d779" providerId="ADAL" clId="{3D152DBF-D487-4EAF-B1F9-685501A57C80}" dt="2024-01-31T02:58:49.616" v="5161" actId="47"/>
        <pc:sldMkLst>
          <pc:docMk/>
          <pc:sldMk cId="4111079815" sldId="259"/>
        </pc:sldMkLst>
      </pc:sldChg>
      <pc:sldChg chg="del">
        <pc:chgData name="伯尧" userId="86706a6a-cdaa-42d0-b31c-255ab0f7d779" providerId="ADAL" clId="{3D152DBF-D487-4EAF-B1F9-685501A57C80}" dt="2024-01-31T02:58:49.616" v="5161" actId="47"/>
        <pc:sldMkLst>
          <pc:docMk/>
          <pc:sldMk cId="2207197861" sldId="273"/>
        </pc:sldMkLst>
      </pc:sldChg>
      <pc:sldChg chg="del">
        <pc:chgData name="伯尧" userId="86706a6a-cdaa-42d0-b31c-255ab0f7d779" providerId="ADAL" clId="{3D152DBF-D487-4EAF-B1F9-685501A57C80}" dt="2024-01-31T02:58:49.616" v="5161" actId="47"/>
        <pc:sldMkLst>
          <pc:docMk/>
          <pc:sldMk cId="1651064120" sldId="339"/>
        </pc:sldMkLst>
      </pc:sldChg>
      <pc:sldChg chg="del">
        <pc:chgData name="伯尧" userId="86706a6a-cdaa-42d0-b31c-255ab0f7d779" providerId="ADAL" clId="{3D152DBF-D487-4EAF-B1F9-685501A57C80}" dt="2024-01-31T02:58:49.616" v="5161" actId="47"/>
        <pc:sldMkLst>
          <pc:docMk/>
          <pc:sldMk cId="827714984" sldId="458"/>
        </pc:sldMkLst>
      </pc:sldChg>
      <pc:sldChg chg="del">
        <pc:chgData name="伯尧" userId="86706a6a-cdaa-42d0-b31c-255ab0f7d779" providerId="ADAL" clId="{3D152DBF-D487-4EAF-B1F9-685501A57C80}" dt="2024-01-31T02:58:49.616" v="5161" actId="47"/>
        <pc:sldMkLst>
          <pc:docMk/>
          <pc:sldMk cId="3435545310" sldId="1968"/>
        </pc:sldMkLst>
      </pc:sldChg>
      <pc:sldChg chg="del">
        <pc:chgData name="伯尧" userId="86706a6a-cdaa-42d0-b31c-255ab0f7d779" providerId="ADAL" clId="{3D152DBF-D487-4EAF-B1F9-685501A57C80}" dt="2024-01-31T02:58:49.616" v="5161" actId="47"/>
        <pc:sldMkLst>
          <pc:docMk/>
          <pc:sldMk cId="1618689512" sldId="1969"/>
        </pc:sldMkLst>
      </pc:sldChg>
      <pc:sldChg chg="modSp mod">
        <pc:chgData name="伯尧" userId="86706a6a-cdaa-42d0-b31c-255ab0f7d779" providerId="ADAL" clId="{3D152DBF-D487-4EAF-B1F9-685501A57C80}" dt="2024-01-31T01:44:16.992" v="1673"/>
        <pc:sldMkLst>
          <pc:docMk/>
          <pc:sldMk cId="2420540588" sldId="1974"/>
        </pc:sldMkLst>
      </pc:sldChg>
      <pc:sldChg chg="del">
        <pc:chgData name="伯尧" userId="86706a6a-cdaa-42d0-b31c-255ab0f7d779" providerId="ADAL" clId="{3D152DBF-D487-4EAF-B1F9-685501A57C80}" dt="2024-01-31T02:58:49.616" v="5161" actId="47"/>
        <pc:sldMkLst>
          <pc:docMk/>
          <pc:sldMk cId="2727187103" sldId="1976"/>
        </pc:sldMkLst>
      </pc:sldChg>
      <pc:sldChg chg="del">
        <pc:chgData name="伯尧" userId="86706a6a-cdaa-42d0-b31c-255ab0f7d779" providerId="ADAL" clId="{3D152DBF-D487-4EAF-B1F9-685501A57C80}" dt="2024-01-31T02:58:49.616" v="5161" actId="47"/>
        <pc:sldMkLst>
          <pc:docMk/>
          <pc:sldMk cId="1804045330" sldId="1977"/>
        </pc:sldMkLst>
      </pc:sldChg>
      <pc:sldChg chg="del">
        <pc:chgData name="伯尧" userId="86706a6a-cdaa-42d0-b31c-255ab0f7d779" providerId="ADAL" clId="{3D152DBF-D487-4EAF-B1F9-685501A57C80}" dt="2024-01-31T02:58:49.616" v="5161" actId="47"/>
        <pc:sldMkLst>
          <pc:docMk/>
          <pc:sldMk cId="2967647484" sldId="1978"/>
        </pc:sldMkLst>
      </pc:sldChg>
      <pc:sldChg chg="del">
        <pc:chgData name="伯尧" userId="86706a6a-cdaa-42d0-b31c-255ab0f7d779" providerId="ADAL" clId="{3D152DBF-D487-4EAF-B1F9-685501A57C80}" dt="2024-01-31T02:58:49.616" v="5161" actId="47"/>
        <pc:sldMkLst>
          <pc:docMk/>
          <pc:sldMk cId="1440474603" sldId="1979"/>
        </pc:sldMkLst>
      </pc:sldChg>
      <pc:sldChg chg="del">
        <pc:chgData name="伯尧" userId="86706a6a-cdaa-42d0-b31c-255ab0f7d779" providerId="ADAL" clId="{3D152DBF-D487-4EAF-B1F9-685501A57C80}" dt="2024-01-31T02:58:49.616" v="5161" actId="47"/>
        <pc:sldMkLst>
          <pc:docMk/>
          <pc:sldMk cId="1904783361" sldId="1982"/>
        </pc:sldMkLst>
      </pc:sldChg>
      <pc:sldChg chg="del">
        <pc:chgData name="伯尧" userId="86706a6a-cdaa-42d0-b31c-255ab0f7d779" providerId="ADAL" clId="{3D152DBF-D487-4EAF-B1F9-685501A57C80}" dt="2024-01-31T02:58:49.616" v="5161" actId="47"/>
        <pc:sldMkLst>
          <pc:docMk/>
          <pc:sldMk cId="992691747" sldId="1983"/>
        </pc:sldMkLst>
      </pc:sldChg>
      <pc:sldChg chg="del">
        <pc:chgData name="伯尧" userId="86706a6a-cdaa-42d0-b31c-255ab0f7d779" providerId="ADAL" clId="{3D152DBF-D487-4EAF-B1F9-685501A57C80}" dt="2024-01-31T02:58:49.616" v="5161" actId="47"/>
        <pc:sldMkLst>
          <pc:docMk/>
          <pc:sldMk cId="3968607428" sldId="1984"/>
        </pc:sldMkLst>
      </pc:sldChg>
      <pc:sldChg chg="del">
        <pc:chgData name="伯尧" userId="86706a6a-cdaa-42d0-b31c-255ab0f7d779" providerId="ADAL" clId="{3D152DBF-D487-4EAF-B1F9-685501A57C80}" dt="2024-01-31T02:58:49.616" v="5161" actId="47"/>
        <pc:sldMkLst>
          <pc:docMk/>
          <pc:sldMk cId="1830110808" sldId="1985"/>
        </pc:sldMkLst>
      </pc:sldChg>
      <pc:sldChg chg="del">
        <pc:chgData name="伯尧" userId="86706a6a-cdaa-42d0-b31c-255ab0f7d779" providerId="ADAL" clId="{3D152DBF-D487-4EAF-B1F9-685501A57C80}" dt="2024-01-31T02:58:49.616" v="5161" actId="47"/>
        <pc:sldMkLst>
          <pc:docMk/>
          <pc:sldMk cId="3543743615" sldId="1986"/>
        </pc:sldMkLst>
      </pc:sldChg>
      <pc:sldChg chg="del">
        <pc:chgData name="伯尧" userId="86706a6a-cdaa-42d0-b31c-255ab0f7d779" providerId="ADAL" clId="{3D152DBF-D487-4EAF-B1F9-685501A57C80}" dt="2024-01-31T02:58:49.616" v="5161" actId="47"/>
        <pc:sldMkLst>
          <pc:docMk/>
          <pc:sldMk cId="3793896563" sldId="1987"/>
        </pc:sldMkLst>
      </pc:sldChg>
      <pc:sldChg chg="del">
        <pc:chgData name="伯尧" userId="86706a6a-cdaa-42d0-b31c-255ab0f7d779" providerId="ADAL" clId="{3D152DBF-D487-4EAF-B1F9-685501A57C80}" dt="2024-01-31T02:58:49.616" v="5161" actId="47"/>
        <pc:sldMkLst>
          <pc:docMk/>
          <pc:sldMk cId="4017199071" sldId="1988"/>
        </pc:sldMkLst>
      </pc:sldChg>
      <pc:sldChg chg="del">
        <pc:chgData name="伯尧" userId="86706a6a-cdaa-42d0-b31c-255ab0f7d779" providerId="ADAL" clId="{3D152DBF-D487-4EAF-B1F9-685501A57C80}" dt="2024-01-31T02:58:49.616" v="5161" actId="47"/>
        <pc:sldMkLst>
          <pc:docMk/>
          <pc:sldMk cId="3767884204" sldId="1989"/>
        </pc:sldMkLst>
      </pc:sldChg>
      <pc:sldChg chg="del">
        <pc:chgData name="伯尧" userId="86706a6a-cdaa-42d0-b31c-255ab0f7d779" providerId="ADAL" clId="{3D152DBF-D487-4EAF-B1F9-685501A57C80}" dt="2024-01-31T02:58:49.616" v="5161" actId="47"/>
        <pc:sldMkLst>
          <pc:docMk/>
          <pc:sldMk cId="3737457830" sldId="1992"/>
        </pc:sldMkLst>
      </pc:sldChg>
      <pc:sldChg chg="del">
        <pc:chgData name="伯尧" userId="86706a6a-cdaa-42d0-b31c-255ab0f7d779" providerId="ADAL" clId="{3D152DBF-D487-4EAF-B1F9-685501A57C80}" dt="2024-01-31T02:58:49.616" v="5161" actId="47"/>
        <pc:sldMkLst>
          <pc:docMk/>
          <pc:sldMk cId="2687726910" sldId="1993"/>
        </pc:sldMkLst>
      </pc:sldChg>
      <pc:sldChg chg="del">
        <pc:chgData name="伯尧" userId="86706a6a-cdaa-42d0-b31c-255ab0f7d779" providerId="ADAL" clId="{3D152DBF-D487-4EAF-B1F9-685501A57C80}" dt="2024-01-31T02:58:49.616" v="5161" actId="47"/>
        <pc:sldMkLst>
          <pc:docMk/>
          <pc:sldMk cId="1025843887" sldId="1994"/>
        </pc:sldMkLst>
      </pc:sldChg>
      <pc:sldChg chg="del">
        <pc:chgData name="伯尧" userId="86706a6a-cdaa-42d0-b31c-255ab0f7d779" providerId="ADAL" clId="{3D152DBF-D487-4EAF-B1F9-685501A57C80}" dt="2024-01-31T02:58:49.616" v="5161" actId="47"/>
        <pc:sldMkLst>
          <pc:docMk/>
          <pc:sldMk cId="2239490283" sldId="1995"/>
        </pc:sldMkLst>
      </pc:sldChg>
      <pc:sldChg chg="del">
        <pc:chgData name="伯尧" userId="86706a6a-cdaa-42d0-b31c-255ab0f7d779" providerId="ADAL" clId="{3D152DBF-D487-4EAF-B1F9-685501A57C80}" dt="2024-01-31T02:58:49.616" v="5161" actId="47"/>
        <pc:sldMkLst>
          <pc:docMk/>
          <pc:sldMk cId="1034954761" sldId="1996"/>
        </pc:sldMkLst>
      </pc:sldChg>
      <pc:sldChg chg="del">
        <pc:chgData name="伯尧" userId="86706a6a-cdaa-42d0-b31c-255ab0f7d779" providerId="ADAL" clId="{3D152DBF-D487-4EAF-B1F9-685501A57C80}" dt="2024-01-31T02:58:49.616" v="5161" actId="47"/>
        <pc:sldMkLst>
          <pc:docMk/>
          <pc:sldMk cId="4155832846" sldId="1997"/>
        </pc:sldMkLst>
      </pc:sldChg>
      <pc:sldChg chg="del">
        <pc:chgData name="伯尧" userId="86706a6a-cdaa-42d0-b31c-255ab0f7d779" providerId="ADAL" clId="{3D152DBF-D487-4EAF-B1F9-685501A57C80}" dt="2024-01-31T02:58:49.616" v="5161" actId="47"/>
        <pc:sldMkLst>
          <pc:docMk/>
          <pc:sldMk cId="3459725283" sldId="1999"/>
        </pc:sldMkLst>
      </pc:sldChg>
      <pc:sldChg chg="del">
        <pc:chgData name="伯尧" userId="86706a6a-cdaa-42d0-b31c-255ab0f7d779" providerId="ADAL" clId="{3D152DBF-D487-4EAF-B1F9-685501A57C80}" dt="2024-01-31T02:58:49.616" v="5161" actId="47"/>
        <pc:sldMkLst>
          <pc:docMk/>
          <pc:sldMk cId="1417924281" sldId="2000"/>
        </pc:sldMkLst>
      </pc:sldChg>
      <pc:sldChg chg="del">
        <pc:chgData name="伯尧" userId="86706a6a-cdaa-42d0-b31c-255ab0f7d779" providerId="ADAL" clId="{3D152DBF-D487-4EAF-B1F9-685501A57C80}" dt="2024-01-31T02:58:49.616" v="5161" actId="47"/>
        <pc:sldMkLst>
          <pc:docMk/>
          <pc:sldMk cId="4151092176" sldId="2001"/>
        </pc:sldMkLst>
      </pc:sldChg>
      <pc:sldChg chg="del">
        <pc:chgData name="伯尧" userId="86706a6a-cdaa-42d0-b31c-255ab0f7d779" providerId="ADAL" clId="{3D152DBF-D487-4EAF-B1F9-685501A57C80}" dt="2024-01-31T02:58:49.616" v="5161" actId="47"/>
        <pc:sldMkLst>
          <pc:docMk/>
          <pc:sldMk cId="3466919999" sldId="2002"/>
        </pc:sldMkLst>
      </pc:sldChg>
      <pc:sldChg chg="del">
        <pc:chgData name="伯尧" userId="86706a6a-cdaa-42d0-b31c-255ab0f7d779" providerId="ADAL" clId="{3D152DBF-D487-4EAF-B1F9-685501A57C80}" dt="2024-01-31T02:58:49.616" v="5161" actId="47"/>
        <pc:sldMkLst>
          <pc:docMk/>
          <pc:sldMk cId="295406079" sldId="2003"/>
        </pc:sldMkLst>
      </pc:sldChg>
      <pc:sldChg chg="del">
        <pc:chgData name="伯尧" userId="86706a6a-cdaa-42d0-b31c-255ab0f7d779" providerId="ADAL" clId="{3D152DBF-D487-4EAF-B1F9-685501A57C80}" dt="2024-01-31T02:58:49.616" v="5161" actId="47"/>
        <pc:sldMkLst>
          <pc:docMk/>
          <pc:sldMk cId="3971405642" sldId="2004"/>
        </pc:sldMkLst>
      </pc:sldChg>
      <pc:sldChg chg="del">
        <pc:chgData name="伯尧" userId="86706a6a-cdaa-42d0-b31c-255ab0f7d779" providerId="ADAL" clId="{3D152DBF-D487-4EAF-B1F9-685501A57C80}" dt="2024-01-31T02:58:49.616" v="5161" actId="47"/>
        <pc:sldMkLst>
          <pc:docMk/>
          <pc:sldMk cId="728421389" sldId="2005"/>
        </pc:sldMkLst>
      </pc:sldChg>
      <pc:sldChg chg="del">
        <pc:chgData name="伯尧" userId="86706a6a-cdaa-42d0-b31c-255ab0f7d779" providerId="ADAL" clId="{3D152DBF-D487-4EAF-B1F9-685501A57C80}" dt="2024-01-31T02:58:49.616" v="5161" actId="47"/>
        <pc:sldMkLst>
          <pc:docMk/>
          <pc:sldMk cId="1456475727" sldId="2006"/>
        </pc:sldMkLst>
      </pc:sldChg>
      <pc:sldChg chg="del">
        <pc:chgData name="伯尧" userId="86706a6a-cdaa-42d0-b31c-255ab0f7d779" providerId="ADAL" clId="{3D152DBF-D487-4EAF-B1F9-685501A57C80}" dt="2024-01-31T02:58:49.616" v="5161" actId="47"/>
        <pc:sldMkLst>
          <pc:docMk/>
          <pc:sldMk cId="780405338" sldId="2007"/>
        </pc:sldMkLst>
      </pc:sldChg>
      <pc:sldChg chg="del">
        <pc:chgData name="伯尧" userId="86706a6a-cdaa-42d0-b31c-255ab0f7d779" providerId="ADAL" clId="{3D152DBF-D487-4EAF-B1F9-685501A57C80}" dt="2024-01-31T02:58:49.616" v="5161" actId="47"/>
        <pc:sldMkLst>
          <pc:docMk/>
          <pc:sldMk cId="393846431" sldId="2008"/>
        </pc:sldMkLst>
      </pc:sldChg>
      <pc:sldChg chg="del">
        <pc:chgData name="伯尧" userId="86706a6a-cdaa-42d0-b31c-255ab0f7d779" providerId="ADAL" clId="{3D152DBF-D487-4EAF-B1F9-685501A57C80}" dt="2024-01-31T02:58:49.616" v="5161" actId="47"/>
        <pc:sldMkLst>
          <pc:docMk/>
          <pc:sldMk cId="4128547006" sldId="2009"/>
        </pc:sldMkLst>
      </pc:sldChg>
      <pc:sldChg chg="addSp modSp new mod modClrScheme chgLayout">
        <pc:chgData name="伯尧" userId="86706a6a-cdaa-42d0-b31c-255ab0f7d779" providerId="ADAL" clId="{3D152DBF-D487-4EAF-B1F9-685501A57C80}" dt="2024-01-31T01:50:21.485" v="2393" actId="20577"/>
        <pc:sldMkLst>
          <pc:docMk/>
          <pc:sldMk cId="282450519" sldId="2010"/>
        </pc:sldMkLst>
      </pc:sldChg>
      <pc:sldChg chg="modSp new mod">
        <pc:chgData name="伯尧" userId="86706a6a-cdaa-42d0-b31c-255ab0f7d779" providerId="ADAL" clId="{3D152DBF-D487-4EAF-B1F9-685501A57C80}" dt="2024-01-31T01:51:22.447" v="2545" actId="20577"/>
        <pc:sldMkLst>
          <pc:docMk/>
          <pc:sldMk cId="2811219701" sldId="2011"/>
        </pc:sldMkLst>
      </pc:sldChg>
      <pc:sldChg chg="addSp modSp new mod">
        <pc:chgData name="伯尧" userId="86706a6a-cdaa-42d0-b31c-255ab0f7d779" providerId="ADAL" clId="{3D152DBF-D487-4EAF-B1F9-685501A57C80}" dt="2024-01-31T02:32:14.406" v="3021"/>
        <pc:sldMkLst>
          <pc:docMk/>
          <pc:sldMk cId="2868360334" sldId="2012"/>
        </pc:sldMkLst>
      </pc:sldChg>
      <pc:sldChg chg="modSp new mod">
        <pc:chgData name="伯尧" userId="86706a6a-cdaa-42d0-b31c-255ab0f7d779" providerId="ADAL" clId="{3D152DBF-D487-4EAF-B1F9-685501A57C80}" dt="2024-01-31T02:37:00.072" v="4038"/>
        <pc:sldMkLst>
          <pc:docMk/>
          <pc:sldMk cId="4061247687" sldId="2013"/>
        </pc:sldMkLst>
      </pc:sldChg>
      <pc:sldChg chg="modSp new mod">
        <pc:chgData name="伯尧" userId="86706a6a-cdaa-42d0-b31c-255ab0f7d779" providerId="ADAL" clId="{3D152DBF-D487-4EAF-B1F9-685501A57C80}" dt="2024-01-31T02:58:23.187" v="5160"/>
        <pc:sldMkLst>
          <pc:docMk/>
          <pc:sldMk cId="780148631" sldId="2014"/>
        </pc:sldMkLst>
      </pc:sldChg>
      <pc:sldMasterChg chg="delSldLayout">
        <pc:chgData name="伯尧" userId="86706a6a-cdaa-42d0-b31c-255ab0f7d779" providerId="ADAL" clId="{3D152DBF-D487-4EAF-B1F9-685501A57C80}" dt="2024-01-31T02:58:49.616" v="5161" actId="47"/>
        <pc:sldMasterMkLst>
          <pc:docMk/>
          <pc:sldMasterMk cId="3933749213" sldId="2147483660"/>
        </pc:sldMasterMkLst>
        <pc:sldLayoutChg chg="del">
          <pc:chgData name="伯尧" userId="86706a6a-cdaa-42d0-b31c-255ab0f7d779" providerId="ADAL" clId="{3D152DBF-D487-4EAF-B1F9-685501A57C80}" dt="2024-01-31T02:58:49.616" v="5161" actId="47"/>
          <pc:sldLayoutMkLst>
            <pc:docMk/>
            <pc:sldMasterMk cId="3933749213" sldId="2147483660"/>
            <pc:sldLayoutMk cId="3967882694" sldId="2147483671"/>
          </pc:sldLayoutMkLst>
        </pc:sldLayoutChg>
      </pc:sldMasterChg>
    </pc:docChg>
  </pc:docChgLst>
  <pc:docChgLst>
    <pc:chgData name="丁伯尧" userId="86706a6a-cdaa-42d0-b31c-255ab0f7d779" providerId="ADAL" clId="{473CF50C-7278-4157-AF30-2DA82EC941BE}"/>
    <pc:docChg chg="undo redo custSel addSld delSld modSld delSection modSection">
      <pc:chgData name="丁伯尧" userId="86706a6a-cdaa-42d0-b31c-255ab0f7d779" providerId="ADAL" clId="{473CF50C-7278-4157-AF30-2DA82EC941BE}" dt="2024-07-09T09:53:04.092" v="2972" actId="478"/>
      <pc:docMkLst>
        <pc:docMk/>
      </pc:docMkLst>
      <pc:sldChg chg="delSp modSp mod">
        <pc:chgData name="丁伯尧" userId="86706a6a-cdaa-42d0-b31c-255ab0f7d779" providerId="ADAL" clId="{473CF50C-7278-4157-AF30-2DA82EC941BE}" dt="2024-07-09T09:53:04.092" v="2972" actId="478"/>
        <pc:sldMkLst>
          <pc:docMk/>
          <pc:sldMk cId="2420540588" sldId="1974"/>
        </pc:sldMkLst>
      </pc:sldChg>
      <pc:sldChg chg="addSp modSp new mod modClrScheme chgLayout">
        <pc:chgData name="丁伯尧" userId="86706a6a-cdaa-42d0-b31c-255ab0f7d779" providerId="ADAL" clId="{473CF50C-7278-4157-AF30-2DA82EC941BE}" dt="2024-07-09T07:34:09.819" v="1194"/>
        <pc:sldMkLst>
          <pc:docMk/>
          <pc:sldMk cId="1353708591" sldId="1975"/>
        </pc:sldMkLst>
      </pc:sldChg>
      <pc:sldChg chg="addSp modSp new mod">
        <pc:chgData name="丁伯尧" userId="86706a6a-cdaa-42d0-b31c-255ab0f7d779" providerId="ADAL" clId="{473CF50C-7278-4157-AF30-2DA82EC941BE}" dt="2024-07-09T07:15:03.710" v="652"/>
        <pc:sldMkLst>
          <pc:docMk/>
          <pc:sldMk cId="3423798203" sldId="1976"/>
        </pc:sldMkLst>
      </pc:sldChg>
      <pc:sldChg chg="addSp modSp new del mod">
        <pc:chgData name="丁伯尧" userId="86706a6a-cdaa-42d0-b31c-255ab0f7d779" providerId="ADAL" clId="{473CF50C-7278-4157-AF30-2DA82EC941BE}" dt="2024-07-09T07:27:00.662" v="1075" actId="47"/>
        <pc:sldMkLst>
          <pc:docMk/>
          <pc:sldMk cId="4040206707" sldId="1977"/>
        </pc:sldMkLst>
      </pc:sldChg>
      <pc:sldChg chg="addSp modSp add mod modNotesTx">
        <pc:chgData name="丁伯尧" userId="86706a6a-cdaa-42d0-b31c-255ab0f7d779" providerId="ADAL" clId="{473CF50C-7278-4157-AF30-2DA82EC941BE}" dt="2024-07-09T08:57:52.927" v="2222"/>
        <pc:sldMkLst>
          <pc:docMk/>
          <pc:sldMk cId="3118640266" sldId="1978"/>
        </pc:sldMkLst>
      </pc:sldChg>
      <pc:sldChg chg="add del">
        <pc:chgData name="丁伯尧" userId="86706a6a-cdaa-42d0-b31c-255ab0f7d779" providerId="ADAL" clId="{473CF50C-7278-4157-AF30-2DA82EC941BE}" dt="2024-07-09T07:27:02.264" v="1076" actId="47"/>
        <pc:sldMkLst>
          <pc:docMk/>
          <pc:sldMk cId="935230053" sldId="1979"/>
        </pc:sldMkLst>
      </pc:sldChg>
      <pc:sldChg chg="addSp delSp modSp new mod">
        <pc:chgData name="丁伯尧" userId="86706a6a-cdaa-42d0-b31c-255ab0f7d779" providerId="ADAL" clId="{473CF50C-7278-4157-AF30-2DA82EC941BE}" dt="2024-07-09T08:59:07.278" v="2232"/>
        <pc:sldMkLst>
          <pc:docMk/>
          <pc:sldMk cId="1854267983" sldId="1979"/>
        </pc:sldMkLst>
      </pc:sldChg>
      <pc:sldChg chg="modSp add del mod">
        <pc:chgData name="丁伯尧" userId="86706a6a-cdaa-42d0-b31c-255ab0f7d779" providerId="ADAL" clId="{473CF50C-7278-4157-AF30-2DA82EC941BE}" dt="2024-07-09T07:27:00.662" v="1075" actId="47"/>
        <pc:sldMkLst>
          <pc:docMk/>
          <pc:sldMk cId="1898166283" sldId="1980"/>
        </pc:sldMkLst>
      </pc:sldChg>
      <pc:sldChg chg="addSp modSp new mod">
        <pc:chgData name="丁伯尧" userId="86706a6a-cdaa-42d0-b31c-255ab0f7d779" providerId="ADAL" clId="{473CF50C-7278-4157-AF30-2DA82EC941BE}" dt="2024-07-09T09:43:43.153" v="2627"/>
        <pc:sldMkLst>
          <pc:docMk/>
          <pc:sldMk cId="3174226520" sldId="1980"/>
        </pc:sldMkLst>
      </pc:sldChg>
      <pc:sldChg chg="addSp modSp new mod">
        <pc:chgData name="丁伯尧" userId="86706a6a-cdaa-42d0-b31c-255ab0f7d779" providerId="ADAL" clId="{473CF50C-7278-4157-AF30-2DA82EC941BE}" dt="2024-07-09T08:50:20.676" v="2165" actId="20577"/>
        <pc:sldMkLst>
          <pc:docMk/>
          <pc:sldMk cId="4129646046" sldId="1981"/>
        </pc:sldMkLst>
      </pc:sldChg>
      <pc:sldChg chg="modSp new mod">
        <pc:chgData name="丁伯尧" userId="86706a6a-cdaa-42d0-b31c-255ab0f7d779" providerId="ADAL" clId="{473CF50C-7278-4157-AF30-2DA82EC941BE}" dt="2024-07-09T09:06:16.485" v="2429"/>
        <pc:sldMkLst>
          <pc:docMk/>
          <pc:sldMk cId="1172146413" sldId="1982"/>
        </pc:sldMkLst>
      </pc:sldChg>
      <pc:sldChg chg="addSp modSp new mod">
        <pc:chgData name="丁伯尧" userId="86706a6a-cdaa-42d0-b31c-255ab0f7d779" providerId="ADAL" clId="{473CF50C-7278-4157-AF30-2DA82EC941BE}" dt="2024-07-09T09:40:13.918" v="2552" actId="21"/>
        <pc:sldMkLst>
          <pc:docMk/>
          <pc:sldMk cId="3102229865" sldId="1983"/>
        </pc:sldMkLst>
      </pc:sldChg>
      <pc:sldChg chg="addSp modSp new mod">
        <pc:chgData name="丁伯尧" userId="86706a6a-cdaa-42d0-b31c-255ab0f7d779" providerId="ADAL" clId="{473CF50C-7278-4157-AF30-2DA82EC941BE}" dt="2024-07-09T09:51:34.639" v="2879" actId="20577"/>
        <pc:sldMkLst>
          <pc:docMk/>
          <pc:sldMk cId="1102221325" sldId="1984"/>
        </pc:sldMkLst>
      </pc:sldChg>
      <pc:sldChg chg="addSp modSp new mod">
        <pc:chgData name="丁伯尧" userId="86706a6a-cdaa-42d0-b31c-255ab0f7d779" providerId="ADAL" clId="{473CF50C-7278-4157-AF30-2DA82EC941BE}" dt="2024-07-09T09:48:59.966" v="2791"/>
        <pc:sldMkLst>
          <pc:docMk/>
          <pc:sldMk cId="2147108745" sldId="1985"/>
        </pc:sldMkLst>
      </pc:sldChg>
      <pc:sldChg chg="addSp delSp modSp new mod">
        <pc:chgData name="丁伯尧" userId="86706a6a-cdaa-42d0-b31c-255ab0f7d779" providerId="ADAL" clId="{473CF50C-7278-4157-AF30-2DA82EC941BE}" dt="2024-07-09T09:52:47.213" v="2971"/>
        <pc:sldMkLst>
          <pc:docMk/>
          <pc:sldMk cId="590969165" sldId="1986"/>
        </pc:sldMkLst>
      </pc:sldChg>
      <pc:sldChg chg="del">
        <pc:chgData name="丁伯尧" userId="86706a6a-cdaa-42d0-b31c-255ab0f7d779" providerId="ADAL" clId="{473CF50C-7278-4157-AF30-2DA82EC941BE}" dt="2024-07-09T06:44:46.663" v="0" actId="47"/>
        <pc:sldMkLst>
          <pc:docMk/>
          <pc:sldMk cId="546142232" sldId="2022"/>
        </pc:sldMkLst>
      </pc:sldChg>
      <pc:sldChg chg="del">
        <pc:chgData name="丁伯尧" userId="86706a6a-cdaa-42d0-b31c-255ab0f7d779" providerId="ADAL" clId="{473CF50C-7278-4157-AF30-2DA82EC941BE}" dt="2024-07-09T06:44:46.663" v="0" actId="47"/>
        <pc:sldMkLst>
          <pc:docMk/>
          <pc:sldMk cId="2288312160" sldId="2023"/>
        </pc:sldMkLst>
      </pc:sldChg>
    </pc:docChg>
  </pc:docChgLst>
  <pc:docChgLst>
    <pc:chgData name="伯尧" userId="86706a6a-cdaa-42d0-b31c-255ab0f7d779" providerId="ADAL" clId="{84FE3EAA-7A0E-4DCC-BFDE-9E6F82D426CD}"/>
    <pc:docChg chg="undo custSel addSld delSld modSld modSection">
      <pc:chgData name="伯尧" userId="86706a6a-cdaa-42d0-b31c-255ab0f7d779" providerId="ADAL" clId="{84FE3EAA-7A0E-4DCC-BFDE-9E6F82D426CD}" dt="2024-03-05T07:52:20.156" v="2458"/>
      <pc:docMkLst>
        <pc:docMk/>
      </pc:docMkLst>
      <pc:sldChg chg="add">
        <pc:chgData name="伯尧" userId="86706a6a-cdaa-42d0-b31c-255ab0f7d779" providerId="ADAL" clId="{84FE3EAA-7A0E-4DCC-BFDE-9E6F82D426CD}" dt="2024-03-05T07:44:10.561" v="2442"/>
        <pc:sldMkLst>
          <pc:docMk/>
          <pc:sldMk cId="0" sldId="256"/>
        </pc:sldMkLst>
      </pc:sldChg>
      <pc:sldChg chg="add">
        <pc:chgData name="伯尧" userId="86706a6a-cdaa-42d0-b31c-255ab0f7d779" providerId="ADAL" clId="{84FE3EAA-7A0E-4DCC-BFDE-9E6F82D426CD}" dt="2024-03-05T07:44:34.485" v="2445"/>
        <pc:sldMkLst>
          <pc:docMk/>
          <pc:sldMk cId="2941898095" sldId="257"/>
        </pc:sldMkLst>
      </pc:sldChg>
      <pc:sldChg chg="modSp add mod">
        <pc:chgData name="伯尧" userId="86706a6a-cdaa-42d0-b31c-255ab0f7d779" providerId="ADAL" clId="{84FE3EAA-7A0E-4DCC-BFDE-9E6F82D426CD}" dt="2024-03-05T07:51:57.869" v="2447" actId="27636"/>
        <pc:sldMkLst>
          <pc:docMk/>
          <pc:sldMk cId="2271640915" sldId="258"/>
        </pc:sldMkLst>
      </pc:sldChg>
      <pc:sldChg chg="add">
        <pc:chgData name="伯尧" userId="86706a6a-cdaa-42d0-b31c-255ab0f7d779" providerId="ADAL" clId="{84FE3EAA-7A0E-4DCC-BFDE-9E6F82D426CD}" dt="2024-03-05T07:44:10.561" v="2442"/>
        <pc:sldMkLst>
          <pc:docMk/>
          <pc:sldMk cId="3538178018" sldId="259"/>
        </pc:sldMkLst>
      </pc:sldChg>
      <pc:sldChg chg="add">
        <pc:chgData name="伯尧" userId="86706a6a-cdaa-42d0-b31c-255ab0f7d779" providerId="ADAL" clId="{84FE3EAA-7A0E-4DCC-BFDE-9E6F82D426CD}" dt="2024-03-05T07:44:10.561" v="2442"/>
        <pc:sldMkLst>
          <pc:docMk/>
          <pc:sldMk cId="3891578576" sldId="260"/>
        </pc:sldMkLst>
      </pc:sldChg>
      <pc:sldChg chg="add">
        <pc:chgData name="伯尧" userId="86706a6a-cdaa-42d0-b31c-255ab0f7d779" providerId="ADAL" clId="{84FE3EAA-7A0E-4DCC-BFDE-9E6F82D426CD}" dt="2024-03-05T07:44:25.476" v="2444"/>
        <pc:sldMkLst>
          <pc:docMk/>
          <pc:sldMk cId="3105202295" sldId="409"/>
        </pc:sldMkLst>
      </pc:sldChg>
      <pc:sldChg chg="add">
        <pc:chgData name="伯尧" userId="86706a6a-cdaa-42d0-b31c-255ab0f7d779" providerId="ADAL" clId="{84FE3EAA-7A0E-4DCC-BFDE-9E6F82D426CD}" dt="2024-03-05T07:44:25.476" v="2444"/>
        <pc:sldMkLst>
          <pc:docMk/>
          <pc:sldMk cId="249243377" sldId="410"/>
        </pc:sldMkLst>
      </pc:sldChg>
      <pc:sldChg chg="add">
        <pc:chgData name="伯尧" userId="86706a6a-cdaa-42d0-b31c-255ab0f7d779" providerId="ADAL" clId="{84FE3EAA-7A0E-4DCC-BFDE-9E6F82D426CD}" dt="2024-03-05T07:44:25.476" v="2444"/>
        <pc:sldMkLst>
          <pc:docMk/>
          <pc:sldMk cId="2428861144" sldId="411"/>
        </pc:sldMkLst>
      </pc:sldChg>
      <pc:sldChg chg="modSp mod">
        <pc:chgData name="伯尧" userId="86706a6a-cdaa-42d0-b31c-255ab0f7d779" providerId="ADAL" clId="{84FE3EAA-7A0E-4DCC-BFDE-9E6F82D426CD}" dt="2024-03-05T00:52:27.376" v="29"/>
        <pc:sldMkLst>
          <pc:docMk/>
          <pc:sldMk cId="2420540588" sldId="1974"/>
        </pc:sldMkLst>
      </pc:sldChg>
      <pc:sldChg chg="del">
        <pc:chgData name="伯尧" userId="86706a6a-cdaa-42d0-b31c-255ab0f7d779" providerId="ADAL" clId="{84FE3EAA-7A0E-4DCC-BFDE-9E6F82D426CD}" dt="2024-03-05T01:34:02.202" v="515" actId="47"/>
        <pc:sldMkLst>
          <pc:docMk/>
          <pc:sldMk cId="282450519" sldId="2010"/>
        </pc:sldMkLst>
      </pc:sldChg>
      <pc:sldChg chg="del">
        <pc:chgData name="伯尧" userId="86706a6a-cdaa-42d0-b31c-255ab0f7d779" providerId="ADAL" clId="{84FE3EAA-7A0E-4DCC-BFDE-9E6F82D426CD}" dt="2024-03-05T01:34:02.202" v="515" actId="47"/>
        <pc:sldMkLst>
          <pc:docMk/>
          <pc:sldMk cId="2811219701" sldId="2011"/>
        </pc:sldMkLst>
      </pc:sldChg>
      <pc:sldChg chg="del">
        <pc:chgData name="伯尧" userId="86706a6a-cdaa-42d0-b31c-255ab0f7d779" providerId="ADAL" clId="{84FE3EAA-7A0E-4DCC-BFDE-9E6F82D426CD}" dt="2024-03-05T01:34:02.202" v="515" actId="47"/>
        <pc:sldMkLst>
          <pc:docMk/>
          <pc:sldMk cId="2868360334" sldId="2012"/>
        </pc:sldMkLst>
      </pc:sldChg>
      <pc:sldChg chg="del">
        <pc:chgData name="伯尧" userId="86706a6a-cdaa-42d0-b31c-255ab0f7d779" providerId="ADAL" clId="{84FE3EAA-7A0E-4DCC-BFDE-9E6F82D426CD}" dt="2024-03-05T01:34:02.202" v="515" actId="47"/>
        <pc:sldMkLst>
          <pc:docMk/>
          <pc:sldMk cId="4061247687" sldId="2013"/>
        </pc:sldMkLst>
      </pc:sldChg>
      <pc:sldChg chg="del">
        <pc:chgData name="伯尧" userId="86706a6a-cdaa-42d0-b31c-255ab0f7d779" providerId="ADAL" clId="{84FE3EAA-7A0E-4DCC-BFDE-9E6F82D426CD}" dt="2024-03-05T01:34:02.202" v="515" actId="47"/>
        <pc:sldMkLst>
          <pc:docMk/>
          <pc:sldMk cId="780148631" sldId="2014"/>
        </pc:sldMkLst>
      </pc:sldChg>
      <pc:sldChg chg="addSp modSp new mod modClrScheme chgLayout">
        <pc:chgData name="伯尧" userId="86706a6a-cdaa-42d0-b31c-255ab0f7d779" providerId="ADAL" clId="{84FE3EAA-7A0E-4DCC-BFDE-9E6F82D426CD}" dt="2024-03-05T01:37:00.874" v="604"/>
        <pc:sldMkLst>
          <pc:docMk/>
          <pc:sldMk cId="2020010915" sldId="2015"/>
        </pc:sldMkLst>
      </pc:sldChg>
      <pc:sldChg chg="addSp delSp modSp new del mod">
        <pc:chgData name="伯尧" userId="86706a6a-cdaa-42d0-b31c-255ab0f7d779" providerId="ADAL" clId="{84FE3EAA-7A0E-4DCC-BFDE-9E6F82D426CD}" dt="2024-03-05T02:17:33.734" v="1248" actId="47"/>
        <pc:sldMkLst>
          <pc:docMk/>
          <pc:sldMk cId="2409472603" sldId="2016"/>
        </pc:sldMkLst>
      </pc:sldChg>
      <pc:sldChg chg="modSp new mod modNotesTx">
        <pc:chgData name="伯尧" userId="86706a6a-cdaa-42d0-b31c-255ab0f7d779" providerId="ADAL" clId="{84FE3EAA-7A0E-4DCC-BFDE-9E6F82D426CD}" dt="2024-03-05T02:34:59.025" v="2015" actId="27636"/>
        <pc:sldMkLst>
          <pc:docMk/>
          <pc:sldMk cId="265565690" sldId="2017"/>
        </pc:sldMkLst>
      </pc:sldChg>
      <pc:sldChg chg="modSp new mod">
        <pc:chgData name="伯尧" userId="86706a6a-cdaa-42d0-b31c-255ab0f7d779" providerId="ADAL" clId="{84FE3EAA-7A0E-4DCC-BFDE-9E6F82D426CD}" dt="2024-03-05T02:23:28.837" v="1478"/>
        <pc:sldMkLst>
          <pc:docMk/>
          <pc:sldMk cId="3834269755" sldId="2018"/>
        </pc:sldMkLst>
      </pc:sldChg>
      <pc:sldChg chg="modSp new mod">
        <pc:chgData name="伯尧" userId="86706a6a-cdaa-42d0-b31c-255ab0f7d779" providerId="ADAL" clId="{84FE3EAA-7A0E-4DCC-BFDE-9E6F82D426CD}" dt="2024-03-05T03:33:56.739" v="2441"/>
        <pc:sldMkLst>
          <pc:docMk/>
          <pc:sldMk cId="2339614857" sldId="2019"/>
        </pc:sldMkLst>
      </pc:sldChg>
      <pc:sldChg chg="modSp add del mod">
        <pc:chgData name="伯尧" userId="86706a6a-cdaa-42d0-b31c-255ab0f7d779" providerId="ADAL" clId="{84FE3EAA-7A0E-4DCC-BFDE-9E6F82D426CD}" dt="2024-03-05T02:23:33.273" v="1479" actId="47"/>
        <pc:sldMkLst>
          <pc:docMk/>
          <pc:sldMk cId="3233023433" sldId="2019"/>
        </pc:sldMkLst>
      </pc:sldChg>
      <pc:sldChg chg="add">
        <pc:chgData name="伯尧" userId="86706a6a-cdaa-42d0-b31c-255ab0f7d779" providerId="ADAL" clId="{84FE3EAA-7A0E-4DCC-BFDE-9E6F82D426CD}" dt="2024-03-05T07:44:17.862" v="2443"/>
        <pc:sldMkLst>
          <pc:docMk/>
          <pc:sldMk cId="0" sldId="2020"/>
        </pc:sldMkLst>
      </pc:sldChg>
      <pc:sldChg chg="modSp new del mod">
        <pc:chgData name="伯尧" userId="86706a6a-cdaa-42d0-b31c-255ab0f7d779" providerId="ADAL" clId="{84FE3EAA-7A0E-4DCC-BFDE-9E6F82D426CD}" dt="2024-03-05T03:33:42.538" v="2419" actId="47"/>
        <pc:sldMkLst>
          <pc:docMk/>
          <pc:sldMk cId="1534355503" sldId="2020"/>
        </pc:sldMkLst>
      </pc:sldChg>
      <pc:sldChg chg="add">
        <pc:chgData name="伯尧" userId="86706a6a-cdaa-42d0-b31c-255ab0f7d779" providerId="ADAL" clId="{84FE3EAA-7A0E-4DCC-BFDE-9E6F82D426CD}" dt="2024-03-05T07:44:17.862" v="2443"/>
        <pc:sldMkLst>
          <pc:docMk/>
          <pc:sldMk cId="3894451924" sldId="2021"/>
        </pc:sldMkLst>
      </pc:sldChg>
      <pc:sldChg chg="add">
        <pc:chgData name="伯尧" userId="86706a6a-cdaa-42d0-b31c-255ab0f7d779" providerId="ADAL" clId="{84FE3EAA-7A0E-4DCC-BFDE-9E6F82D426CD}" dt="2024-03-05T07:44:17.862" v="2443"/>
        <pc:sldMkLst>
          <pc:docMk/>
          <pc:sldMk cId="579839034" sldId="2022"/>
        </pc:sldMkLst>
      </pc:sldChg>
      <pc:sldChg chg="add">
        <pc:chgData name="伯尧" userId="86706a6a-cdaa-42d0-b31c-255ab0f7d779" providerId="ADAL" clId="{84FE3EAA-7A0E-4DCC-BFDE-9E6F82D426CD}" dt="2024-03-05T07:44:34.485" v="2445"/>
        <pc:sldMkLst>
          <pc:docMk/>
          <pc:sldMk cId="3539432171" sldId="2070"/>
        </pc:sldMkLst>
      </pc:sldChg>
      <pc:sldChg chg="add">
        <pc:chgData name="伯尧" userId="86706a6a-cdaa-42d0-b31c-255ab0f7d779" providerId="ADAL" clId="{84FE3EAA-7A0E-4DCC-BFDE-9E6F82D426CD}" dt="2024-03-05T07:44:34.485" v="2445"/>
        <pc:sldMkLst>
          <pc:docMk/>
          <pc:sldMk cId="3555524217" sldId="2071"/>
        </pc:sldMkLst>
      </pc:sldChg>
      <pc:sldChg chg="modSp add mod">
        <pc:chgData name="伯尧" userId="86706a6a-cdaa-42d0-b31c-255ab0f7d779" providerId="ADAL" clId="{84FE3EAA-7A0E-4DCC-BFDE-9E6F82D426CD}" dt="2024-03-05T07:51:57.935" v="2448" actId="27636"/>
        <pc:sldMkLst>
          <pc:docMk/>
          <pc:sldMk cId="4060005924" sldId="2072"/>
        </pc:sldMkLst>
      </pc:sldChg>
      <pc:sldChg chg="modSp add mod">
        <pc:chgData name="伯尧" userId="86706a6a-cdaa-42d0-b31c-255ab0f7d779" providerId="ADAL" clId="{84FE3EAA-7A0E-4DCC-BFDE-9E6F82D426CD}" dt="2024-03-05T07:52:20.156" v="2458"/>
        <pc:sldMkLst>
          <pc:docMk/>
          <pc:sldMk cId="1552995387" sldId="2073"/>
        </pc:sldMkLst>
      </pc:sldChg>
    </pc:docChg>
  </pc:docChgLst>
  <pc:docChgLst>
    <pc:chgData name="丁伯尧" userId="86706a6a-cdaa-42d0-b31c-255ab0f7d779" providerId="ADAL" clId="{537411FF-3833-4E99-8C56-9FEBD31A37F1}"/>
    <pc:docChg chg="undo custSel addSld delSld modSld">
      <pc:chgData name="丁伯尧" userId="86706a6a-cdaa-42d0-b31c-255ab0f7d779" providerId="ADAL" clId="{537411FF-3833-4E99-8C56-9FEBD31A37F1}" dt="2025-03-23T11:03:01.342" v="1653" actId="20577"/>
      <pc:docMkLst>
        <pc:docMk/>
      </pc:docMkLst>
      <pc:sldChg chg="addSp modSp mod">
        <pc:chgData name="丁伯尧" userId="86706a6a-cdaa-42d0-b31c-255ab0f7d779" providerId="ADAL" clId="{537411FF-3833-4E99-8C56-9FEBD31A37F1}" dt="2025-03-23T10:52:30.240" v="1650" actId="20577"/>
        <pc:sldMkLst>
          <pc:docMk/>
          <pc:sldMk cId="2420540588" sldId="1974"/>
        </pc:sldMkLst>
        <pc:spChg chg="mod">
          <ac:chgData name="丁伯尧" userId="86706a6a-cdaa-42d0-b31c-255ab0f7d779" providerId="ADAL" clId="{537411FF-3833-4E99-8C56-9FEBD31A37F1}" dt="2025-03-21T03:39:38.389" v="31" actId="1076"/>
          <ac:spMkLst>
            <pc:docMk/>
            <pc:sldMk cId="2420540588" sldId="1974"/>
            <ac:spMk id="2" creationId="{9C762051-9D1F-02BB-0703-97F86C65285A}"/>
          </ac:spMkLst>
        </pc:spChg>
        <pc:spChg chg="mod">
          <ac:chgData name="丁伯尧" userId="86706a6a-cdaa-42d0-b31c-255ab0f7d779" providerId="ADAL" clId="{537411FF-3833-4E99-8C56-9FEBD31A37F1}" dt="2025-03-21T03:37:59.189" v="0"/>
          <ac:spMkLst>
            <pc:docMk/>
            <pc:sldMk cId="2420540588" sldId="1974"/>
            <ac:spMk id="4" creationId="{26A1ED65-DF51-0766-92F7-E769C2F7DD30}"/>
          </ac:spMkLst>
        </pc:spChg>
        <pc:spChg chg="add mod">
          <ac:chgData name="丁伯尧" userId="86706a6a-cdaa-42d0-b31c-255ab0f7d779" providerId="ADAL" clId="{537411FF-3833-4E99-8C56-9FEBD31A37F1}" dt="2025-03-21T03:41:15.914" v="84" actId="1076"/>
          <ac:spMkLst>
            <pc:docMk/>
            <pc:sldMk cId="2420540588" sldId="1974"/>
            <ac:spMk id="12" creationId="{926B102D-6538-2AC8-6E7C-9C03059C4D00}"/>
          </ac:spMkLst>
        </pc:spChg>
        <pc:spChg chg="mod">
          <ac:chgData name="丁伯尧" userId="86706a6a-cdaa-42d0-b31c-255ab0f7d779" providerId="ADAL" clId="{537411FF-3833-4E99-8C56-9FEBD31A37F1}" dt="2025-03-23T10:52:30.240" v="1650" actId="20577"/>
          <ac:spMkLst>
            <pc:docMk/>
            <pc:sldMk cId="2420540588" sldId="1974"/>
            <ac:spMk id="16" creationId="{9E58C681-14F4-A6DF-046D-74921F40107B}"/>
          </ac:spMkLst>
        </pc:spChg>
      </pc:sldChg>
      <pc:sldChg chg="addSp delSp modSp mod chgLayout">
        <pc:chgData name="丁伯尧" userId="86706a6a-cdaa-42d0-b31c-255ab0f7d779" providerId="ADAL" clId="{537411FF-3833-4E99-8C56-9FEBD31A37F1}" dt="2025-03-21T03:51:37.662" v="350" actId="1076"/>
        <pc:sldMkLst>
          <pc:docMk/>
          <pc:sldMk cId="341696407" sldId="1975"/>
        </pc:sldMkLst>
      </pc:sldChg>
      <pc:sldChg chg="del">
        <pc:chgData name="丁伯尧" userId="86706a6a-cdaa-42d0-b31c-255ab0f7d779" providerId="ADAL" clId="{537411FF-3833-4E99-8C56-9FEBD31A37F1}" dt="2025-03-21T06:34:56.314" v="558" actId="47"/>
        <pc:sldMkLst>
          <pc:docMk/>
          <pc:sldMk cId="1913639457" sldId="1976"/>
        </pc:sldMkLst>
      </pc:sldChg>
      <pc:sldChg chg="del">
        <pc:chgData name="丁伯尧" userId="86706a6a-cdaa-42d0-b31c-255ab0f7d779" providerId="ADAL" clId="{537411FF-3833-4E99-8C56-9FEBD31A37F1}" dt="2025-03-21T06:34:56.314" v="558" actId="47"/>
        <pc:sldMkLst>
          <pc:docMk/>
          <pc:sldMk cId="32905031" sldId="1977"/>
        </pc:sldMkLst>
      </pc:sldChg>
      <pc:sldChg chg="del">
        <pc:chgData name="丁伯尧" userId="86706a6a-cdaa-42d0-b31c-255ab0f7d779" providerId="ADAL" clId="{537411FF-3833-4E99-8C56-9FEBD31A37F1}" dt="2025-03-21T06:34:56.314" v="558" actId="47"/>
        <pc:sldMkLst>
          <pc:docMk/>
          <pc:sldMk cId="1906029241" sldId="1978"/>
        </pc:sldMkLst>
      </pc:sldChg>
      <pc:sldChg chg="addSp delSp modSp new mod delAnim modAnim">
        <pc:chgData name="丁伯尧" userId="86706a6a-cdaa-42d0-b31c-255ab0f7d779" providerId="ADAL" clId="{537411FF-3833-4E99-8C56-9FEBD31A37F1}" dt="2025-03-21T06:39:36.203" v="693" actId="1076"/>
        <pc:sldMkLst>
          <pc:docMk/>
          <pc:sldMk cId="3325738801" sldId="1979"/>
        </pc:sldMkLst>
      </pc:sldChg>
      <pc:sldChg chg="addSp delSp modSp new mod modAnim">
        <pc:chgData name="丁伯尧" userId="86706a6a-cdaa-42d0-b31c-255ab0f7d779" providerId="ADAL" clId="{537411FF-3833-4E99-8C56-9FEBD31A37F1}" dt="2025-03-23T11:03:01.342" v="1653" actId="20577"/>
        <pc:sldMkLst>
          <pc:docMk/>
          <pc:sldMk cId="18664314" sldId="1980"/>
        </pc:sldMkLst>
      </pc:sldChg>
      <pc:sldChg chg="addSp modSp new del">
        <pc:chgData name="丁伯尧" userId="86706a6a-cdaa-42d0-b31c-255ab0f7d779" providerId="ADAL" clId="{537411FF-3833-4E99-8C56-9FEBD31A37F1}" dt="2025-03-21T07:00:43.695" v="1486" actId="47"/>
        <pc:sldMkLst>
          <pc:docMk/>
          <pc:sldMk cId="287276191" sldId="1981"/>
        </pc:sldMkLst>
      </pc:sldChg>
      <pc:sldChg chg="addSp delSp modSp new mod">
        <pc:chgData name="丁伯尧" userId="86706a6a-cdaa-42d0-b31c-255ab0f7d779" providerId="ADAL" clId="{537411FF-3833-4E99-8C56-9FEBD31A37F1}" dt="2025-03-23T11:02:15.299" v="1652" actId="1076"/>
        <pc:sldMkLst>
          <pc:docMk/>
          <pc:sldMk cId="2082831873" sldId="1981"/>
        </pc:sldMkLst>
      </pc:sldChg>
      <pc:sldChg chg="addSp modSp new mod">
        <pc:chgData name="丁伯尧" userId="86706a6a-cdaa-42d0-b31c-255ab0f7d779" providerId="ADAL" clId="{537411FF-3833-4E99-8C56-9FEBD31A37F1}" dt="2025-03-21T07:12:04.416" v="1649"/>
        <pc:sldMkLst>
          <pc:docMk/>
          <pc:sldMk cId="1284343041" sldId="1982"/>
        </pc:sldMkLst>
      </pc:sldChg>
    </pc:docChg>
  </pc:docChgLst>
  <pc:docChgLst>
    <pc:chgData name="伯尧" userId="86706a6a-cdaa-42d0-b31c-255ab0f7d779" providerId="ADAL" clId="{900ECB43-1326-40A6-8EC0-A471E2C35B01}"/>
    <pc:docChg chg="undo custSel addSld modSld">
      <pc:chgData name="伯尧" userId="86706a6a-cdaa-42d0-b31c-255ab0f7d779" providerId="ADAL" clId="{900ECB43-1326-40A6-8EC0-A471E2C35B01}" dt="2023-04-28T06:46:18.825" v="359" actId="20577"/>
      <pc:docMkLst>
        <pc:docMk/>
      </pc:docMkLst>
      <pc:sldChg chg="modTransition">
        <pc:chgData name="伯尧" userId="86706a6a-cdaa-42d0-b31c-255ab0f7d779" providerId="ADAL" clId="{900ECB43-1326-40A6-8EC0-A471E2C35B01}" dt="2023-04-28T04:45:46.116" v="232"/>
        <pc:sldMkLst>
          <pc:docMk/>
          <pc:sldMk cId="4111079815" sldId="259"/>
        </pc:sldMkLst>
      </pc:sldChg>
      <pc:sldChg chg="modTransition">
        <pc:chgData name="伯尧" userId="86706a6a-cdaa-42d0-b31c-255ab0f7d779" providerId="ADAL" clId="{900ECB43-1326-40A6-8EC0-A471E2C35B01}" dt="2023-04-28T04:45:46.116" v="232"/>
        <pc:sldMkLst>
          <pc:docMk/>
          <pc:sldMk cId="2207197861" sldId="273"/>
        </pc:sldMkLst>
      </pc:sldChg>
      <pc:sldChg chg="modTransition">
        <pc:chgData name="伯尧" userId="86706a6a-cdaa-42d0-b31c-255ab0f7d779" providerId="ADAL" clId="{900ECB43-1326-40A6-8EC0-A471E2C35B01}" dt="2023-04-28T04:45:46.116" v="232"/>
        <pc:sldMkLst>
          <pc:docMk/>
          <pc:sldMk cId="1651064120" sldId="339"/>
        </pc:sldMkLst>
      </pc:sldChg>
      <pc:sldChg chg="modTransition">
        <pc:chgData name="伯尧" userId="86706a6a-cdaa-42d0-b31c-255ab0f7d779" providerId="ADAL" clId="{900ECB43-1326-40A6-8EC0-A471E2C35B01}" dt="2023-04-28T04:45:46.116" v="232"/>
        <pc:sldMkLst>
          <pc:docMk/>
          <pc:sldMk cId="827714984" sldId="458"/>
        </pc:sldMkLst>
      </pc:sldChg>
      <pc:sldChg chg="modTransition">
        <pc:chgData name="伯尧" userId="86706a6a-cdaa-42d0-b31c-255ab0f7d779" providerId="ADAL" clId="{900ECB43-1326-40A6-8EC0-A471E2C35B01}" dt="2023-04-28T04:45:46.116" v="232"/>
        <pc:sldMkLst>
          <pc:docMk/>
          <pc:sldMk cId="3435545310" sldId="1968"/>
        </pc:sldMkLst>
      </pc:sldChg>
      <pc:sldChg chg="modTransition">
        <pc:chgData name="伯尧" userId="86706a6a-cdaa-42d0-b31c-255ab0f7d779" providerId="ADAL" clId="{900ECB43-1326-40A6-8EC0-A471E2C35B01}" dt="2023-04-28T04:45:46.116" v="232"/>
        <pc:sldMkLst>
          <pc:docMk/>
          <pc:sldMk cId="1618689512" sldId="1969"/>
        </pc:sldMkLst>
      </pc:sldChg>
      <pc:sldChg chg="modTransition">
        <pc:chgData name="伯尧" userId="86706a6a-cdaa-42d0-b31c-255ab0f7d779" providerId="ADAL" clId="{900ECB43-1326-40A6-8EC0-A471E2C35B01}" dt="2023-04-28T04:45:46.116" v="232"/>
        <pc:sldMkLst>
          <pc:docMk/>
          <pc:sldMk cId="2420540588" sldId="1974"/>
        </pc:sldMkLst>
      </pc:sldChg>
      <pc:sldChg chg="modTransition modNotesTx">
        <pc:chgData name="伯尧" userId="86706a6a-cdaa-42d0-b31c-255ab0f7d779" providerId="ADAL" clId="{900ECB43-1326-40A6-8EC0-A471E2C35B01}" dt="2023-04-28T06:46:18.825" v="359" actId="20577"/>
        <pc:sldMkLst>
          <pc:docMk/>
          <pc:sldMk cId="2405114474" sldId="1975"/>
        </pc:sldMkLst>
      </pc:sldChg>
      <pc:sldChg chg="modTransition">
        <pc:chgData name="伯尧" userId="86706a6a-cdaa-42d0-b31c-255ab0f7d779" providerId="ADAL" clId="{900ECB43-1326-40A6-8EC0-A471E2C35B01}" dt="2023-04-28T04:45:46.116" v="232"/>
        <pc:sldMkLst>
          <pc:docMk/>
          <pc:sldMk cId="2727187103" sldId="1976"/>
        </pc:sldMkLst>
      </pc:sldChg>
      <pc:sldChg chg="modSp mod modTransition">
        <pc:chgData name="伯尧" userId="86706a6a-cdaa-42d0-b31c-255ab0f7d779" providerId="ADAL" clId="{900ECB43-1326-40A6-8EC0-A471E2C35B01}" dt="2023-04-28T04:45:46.116" v="232"/>
        <pc:sldMkLst>
          <pc:docMk/>
          <pc:sldMk cId="1804045330" sldId="1977"/>
        </pc:sldMkLst>
      </pc:sldChg>
      <pc:sldChg chg="modTransition">
        <pc:chgData name="伯尧" userId="86706a6a-cdaa-42d0-b31c-255ab0f7d779" providerId="ADAL" clId="{900ECB43-1326-40A6-8EC0-A471E2C35B01}" dt="2023-04-28T04:45:46.116" v="232"/>
        <pc:sldMkLst>
          <pc:docMk/>
          <pc:sldMk cId="2967647484" sldId="1978"/>
        </pc:sldMkLst>
      </pc:sldChg>
      <pc:sldChg chg="modTransition">
        <pc:chgData name="伯尧" userId="86706a6a-cdaa-42d0-b31c-255ab0f7d779" providerId="ADAL" clId="{900ECB43-1326-40A6-8EC0-A471E2C35B01}" dt="2023-04-28T04:45:46.116" v="232"/>
        <pc:sldMkLst>
          <pc:docMk/>
          <pc:sldMk cId="1440474603" sldId="1979"/>
        </pc:sldMkLst>
      </pc:sldChg>
      <pc:sldChg chg="modTransition">
        <pc:chgData name="伯尧" userId="86706a6a-cdaa-42d0-b31c-255ab0f7d779" providerId="ADAL" clId="{900ECB43-1326-40A6-8EC0-A471E2C35B01}" dt="2023-04-28T04:45:46.116" v="232"/>
        <pc:sldMkLst>
          <pc:docMk/>
          <pc:sldMk cId="1904783361" sldId="1982"/>
        </pc:sldMkLst>
      </pc:sldChg>
      <pc:sldChg chg="modTransition">
        <pc:chgData name="伯尧" userId="86706a6a-cdaa-42d0-b31c-255ab0f7d779" providerId="ADAL" clId="{900ECB43-1326-40A6-8EC0-A471E2C35B01}" dt="2023-04-28T04:45:46.116" v="232"/>
        <pc:sldMkLst>
          <pc:docMk/>
          <pc:sldMk cId="992691747" sldId="1983"/>
        </pc:sldMkLst>
      </pc:sldChg>
      <pc:sldChg chg="modTransition">
        <pc:chgData name="伯尧" userId="86706a6a-cdaa-42d0-b31c-255ab0f7d779" providerId="ADAL" clId="{900ECB43-1326-40A6-8EC0-A471E2C35B01}" dt="2023-04-28T04:45:46.116" v="232"/>
        <pc:sldMkLst>
          <pc:docMk/>
          <pc:sldMk cId="3968607428" sldId="1984"/>
        </pc:sldMkLst>
      </pc:sldChg>
      <pc:sldChg chg="modSp modTransition modNotesTx">
        <pc:chgData name="伯尧" userId="86706a6a-cdaa-42d0-b31c-255ab0f7d779" providerId="ADAL" clId="{900ECB43-1326-40A6-8EC0-A471E2C35B01}" dt="2023-04-28T04:45:46.116" v="232"/>
        <pc:sldMkLst>
          <pc:docMk/>
          <pc:sldMk cId="1830110808" sldId="1985"/>
        </pc:sldMkLst>
      </pc:sldChg>
      <pc:sldChg chg="modTransition">
        <pc:chgData name="伯尧" userId="86706a6a-cdaa-42d0-b31c-255ab0f7d779" providerId="ADAL" clId="{900ECB43-1326-40A6-8EC0-A471E2C35B01}" dt="2023-04-28T04:45:46.116" v="232"/>
        <pc:sldMkLst>
          <pc:docMk/>
          <pc:sldMk cId="3543743615" sldId="1986"/>
        </pc:sldMkLst>
      </pc:sldChg>
      <pc:sldChg chg="modTransition">
        <pc:chgData name="伯尧" userId="86706a6a-cdaa-42d0-b31c-255ab0f7d779" providerId="ADAL" clId="{900ECB43-1326-40A6-8EC0-A471E2C35B01}" dt="2023-04-28T04:45:46.116" v="232"/>
        <pc:sldMkLst>
          <pc:docMk/>
          <pc:sldMk cId="3793896563" sldId="1987"/>
        </pc:sldMkLst>
      </pc:sldChg>
      <pc:sldChg chg="modSp mod modTransition modNotesTx">
        <pc:chgData name="伯尧" userId="86706a6a-cdaa-42d0-b31c-255ab0f7d779" providerId="ADAL" clId="{900ECB43-1326-40A6-8EC0-A471E2C35B01}" dt="2023-04-28T04:45:46.116" v="232"/>
        <pc:sldMkLst>
          <pc:docMk/>
          <pc:sldMk cId="4017199071" sldId="1988"/>
        </pc:sldMkLst>
      </pc:sldChg>
      <pc:sldChg chg="modSp modTransition">
        <pc:chgData name="伯尧" userId="86706a6a-cdaa-42d0-b31c-255ab0f7d779" providerId="ADAL" clId="{900ECB43-1326-40A6-8EC0-A471E2C35B01}" dt="2023-04-28T04:45:46.116" v="232"/>
        <pc:sldMkLst>
          <pc:docMk/>
          <pc:sldMk cId="3767884204" sldId="1989"/>
        </pc:sldMkLst>
      </pc:sldChg>
      <pc:sldChg chg="modTransition">
        <pc:chgData name="伯尧" userId="86706a6a-cdaa-42d0-b31c-255ab0f7d779" providerId="ADAL" clId="{900ECB43-1326-40A6-8EC0-A471E2C35B01}" dt="2023-04-28T04:45:46.116" v="232"/>
        <pc:sldMkLst>
          <pc:docMk/>
          <pc:sldMk cId="3737457830" sldId="1992"/>
        </pc:sldMkLst>
      </pc:sldChg>
      <pc:sldChg chg="modTransition modNotesTx">
        <pc:chgData name="伯尧" userId="86706a6a-cdaa-42d0-b31c-255ab0f7d779" providerId="ADAL" clId="{900ECB43-1326-40A6-8EC0-A471E2C35B01}" dt="2023-04-28T05:28:11.165" v="317" actId="20577"/>
        <pc:sldMkLst>
          <pc:docMk/>
          <pc:sldMk cId="2687726910" sldId="1993"/>
        </pc:sldMkLst>
      </pc:sldChg>
      <pc:sldChg chg="modTransition">
        <pc:chgData name="伯尧" userId="86706a6a-cdaa-42d0-b31c-255ab0f7d779" providerId="ADAL" clId="{900ECB43-1326-40A6-8EC0-A471E2C35B01}" dt="2023-04-28T04:45:46.116" v="232"/>
        <pc:sldMkLst>
          <pc:docMk/>
          <pc:sldMk cId="1025843887" sldId="1994"/>
        </pc:sldMkLst>
      </pc:sldChg>
      <pc:sldChg chg="modTransition">
        <pc:chgData name="伯尧" userId="86706a6a-cdaa-42d0-b31c-255ab0f7d779" providerId="ADAL" clId="{900ECB43-1326-40A6-8EC0-A471E2C35B01}" dt="2023-04-28T04:45:46.116" v="232"/>
        <pc:sldMkLst>
          <pc:docMk/>
          <pc:sldMk cId="2239490283" sldId="1995"/>
        </pc:sldMkLst>
      </pc:sldChg>
      <pc:sldChg chg="modTransition">
        <pc:chgData name="伯尧" userId="86706a6a-cdaa-42d0-b31c-255ab0f7d779" providerId="ADAL" clId="{900ECB43-1326-40A6-8EC0-A471E2C35B01}" dt="2023-04-28T04:45:46.116" v="232"/>
        <pc:sldMkLst>
          <pc:docMk/>
          <pc:sldMk cId="1034954761" sldId="1996"/>
        </pc:sldMkLst>
      </pc:sldChg>
      <pc:sldChg chg="modTransition">
        <pc:chgData name="伯尧" userId="86706a6a-cdaa-42d0-b31c-255ab0f7d779" providerId="ADAL" clId="{900ECB43-1326-40A6-8EC0-A471E2C35B01}" dt="2023-04-28T04:45:46.116" v="232"/>
        <pc:sldMkLst>
          <pc:docMk/>
          <pc:sldMk cId="4155832846" sldId="1997"/>
        </pc:sldMkLst>
      </pc:sldChg>
      <pc:sldChg chg="modTransition">
        <pc:chgData name="伯尧" userId="86706a6a-cdaa-42d0-b31c-255ab0f7d779" providerId="ADAL" clId="{900ECB43-1326-40A6-8EC0-A471E2C35B01}" dt="2023-04-28T04:45:46.116" v="232"/>
        <pc:sldMkLst>
          <pc:docMk/>
          <pc:sldMk cId="3459725283" sldId="1999"/>
        </pc:sldMkLst>
      </pc:sldChg>
      <pc:sldChg chg="modTransition">
        <pc:chgData name="伯尧" userId="86706a6a-cdaa-42d0-b31c-255ab0f7d779" providerId="ADAL" clId="{900ECB43-1326-40A6-8EC0-A471E2C35B01}" dt="2023-04-28T04:45:46.116" v="232"/>
        <pc:sldMkLst>
          <pc:docMk/>
          <pc:sldMk cId="1417924281" sldId="2000"/>
        </pc:sldMkLst>
      </pc:sldChg>
      <pc:sldChg chg="modTransition">
        <pc:chgData name="伯尧" userId="86706a6a-cdaa-42d0-b31c-255ab0f7d779" providerId="ADAL" clId="{900ECB43-1326-40A6-8EC0-A471E2C35B01}" dt="2023-04-28T04:45:46.116" v="232"/>
        <pc:sldMkLst>
          <pc:docMk/>
          <pc:sldMk cId="4151092176" sldId="2001"/>
        </pc:sldMkLst>
      </pc:sldChg>
      <pc:sldChg chg="modTransition modNotesTx">
        <pc:chgData name="伯尧" userId="86706a6a-cdaa-42d0-b31c-255ab0f7d779" providerId="ADAL" clId="{900ECB43-1326-40A6-8EC0-A471E2C35B01}" dt="2023-04-28T05:27:19.751" v="316" actId="20577"/>
        <pc:sldMkLst>
          <pc:docMk/>
          <pc:sldMk cId="3466919999" sldId="2002"/>
        </pc:sldMkLst>
      </pc:sldChg>
      <pc:sldChg chg="modTransition modNotesTx">
        <pc:chgData name="伯尧" userId="86706a6a-cdaa-42d0-b31c-255ab0f7d779" providerId="ADAL" clId="{900ECB43-1326-40A6-8EC0-A471E2C35B01}" dt="2023-04-28T05:45:06.016" v="350" actId="20577"/>
        <pc:sldMkLst>
          <pc:docMk/>
          <pc:sldMk cId="295406079" sldId="2003"/>
        </pc:sldMkLst>
      </pc:sldChg>
      <pc:sldChg chg="modTransition">
        <pc:chgData name="伯尧" userId="86706a6a-cdaa-42d0-b31c-255ab0f7d779" providerId="ADAL" clId="{900ECB43-1326-40A6-8EC0-A471E2C35B01}" dt="2023-04-28T04:45:46.116" v="232"/>
        <pc:sldMkLst>
          <pc:docMk/>
          <pc:sldMk cId="3971405642" sldId="2004"/>
        </pc:sldMkLst>
      </pc:sldChg>
      <pc:sldChg chg="modTransition">
        <pc:chgData name="伯尧" userId="86706a6a-cdaa-42d0-b31c-255ab0f7d779" providerId="ADAL" clId="{900ECB43-1326-40A6-8EC0-A471E2C35B01}" dt="2023-04-28T04:45:46.116" v="232"/>
        <pc:sldMkLst>
          <pc:docMk/>
          <pc:sldMk cId="728421389" sldId="2005"/>
        </pc:sldMkLst>
      </pc:sldChg>
      <pc:sldChg chg="modTransition modNotesTx">
        <pc:chgData name="伯尧" userId="86706a6a-cdaa-42d0-b31c-255ab0f7d779" providerId="ADAL" clId="{900ECB43-1326-40A6-8EC0-A471E2C35B01}" dt="2023-04-28T05:12:03.667" v="287" actId="20577"/>
        <pc:sldMkLst>
          <pc:docMk/>
          <pc:sldMk cId="1456475727" sldId="2006"/>
        </pc:sldMkLst>
      </pc:sldChg>
      <pc:sldChg chg="modSp add mod modTransition">
        <pc:chgData name="伯尧" userId="86706a6a-cdaa-42d0-b31c-255ab0f7d779" providerId="ADAL" clId="{900ECB43-1326-40A6-8EC0-A471E2C35B01}" dt="2023-04-28T04:45:46.116" v="232"/>
        <pc:sldMkLst>
          <pc:docMk/>
          <pc:sldMk cId="780405338" sldId="2007"/>
        </pc:sldMkLst>
      </pc:sldChg>
      <pc:sldChg chg="modTransition">
        <pc:chgData name="伯尧" userId="86706a6a-cdaa-42d0-b31c-255ab0f7d779" providerId="ADAL" clId="{900ECB43-1326-40A6-8EC0-A471E2C35B01}" dt="2023-04-28T04:45:46.116" v="232"/>
        <pc:sldMkLst>
          <pc:docMk/>
          <pc:sldMk cId="393846431" sldId="2008"/>
        </pc:sldMkLst>
      </pc:sldChg>
      <pc:sldChg chg="modTransition">
        <pc:chgData name="伯尧" userId="86706a6a-cdaa-42d0-b31c-255ab0f7d779" providerId="ADAL" clId="{900ECB43-1326-40A6-8EC0-A471E2C35B01}" dt="2023-04-28T04:45:46.116" v="232"/>
        <pc:sldMkLst>
          <pc:docMk/>
          <pc:sldMk cId="4128547006" sldId="2009"/>
        </pc:sldMkLst>
      </pc:sldChg>
    </pc:docChg>
  </pc:docChgLst>
  <pc:docChgLst>
    <pc:chgData name="伯尧" userId="86706a6a-cdaa-42d0-b31c-255ab0f7d779" providerId="ADAL" clId="{81E5BF0E-5444-465A-95C6-C5B6FC284207}"/>
    <pc:docChg chg="undo custSel addSld delSld modSld modSection">
      <pc:chgData name="伯尧" userId="86706a6a-cdaa-42d0-b31c-255ab0f7d779" providerId="ADAL" clId="{81E5BF0E-5444-465A-95C6-C5B6FC284207}" dt="2024-01-31T03:23:48.368" v="8"/>
      <pc:docMkLst>
        <pc:docMk/>
      </pc:docMkLst>
      <pc:sldChg chg="del">
        <pc:chgData name="伯尧" userId="86706a6a-cdaa-42d0-b31c-255ab0f7d779" providerId="ADAL" clId="{81E5BF0E-5444-465A-95C6-C5B6FC284207}" dt="2024-01-31T03:23:23.480" v="0" actId="47"/>
        <pc:sldMkLst>
          <pc:docMk/>
          <pc:sldMk cId="2405114474" sldId="1975"/>
        </pc:sldMkLst>
      </pc:sldChg>
      <pc:sldChg chg="modSp mod">
        <pc:chgData name="伯尧" userId="86706a6a-cdaa-42d0-b31c-255ab0f7d779" providerId="ADAL" clId="{81E5BF0E-5444-465A-95C6-C5B6FC284207}" dt="2024-01-31T03:23:48.368" v="8"/>
        <pc:sldMkLst>
          <pc:docMk/>
          <pc:sldMk cId="2868360334" sldId="2012"/>
        </pc:sldMkLst>
      </pc:sldChg>
      <pc:sldChg chg="add del">
        <pc:chgData name="伯尧" userId="86706a6a-cdaa-42d0-b31c-255ab0f7d779" providerId="ADAL" clId="{81E5BF0E-5444-465A-95C6-C5B6FC284207}" dt="2024-01-31T03:23:24.374" v="2" actId="47"/>
        <pc:sldMkLst>
          <pc:docMk/>
          <pc:sldMk cId="780148631" sldId="2014"/>
        </pc:sldMkLst>
      </pc:sldChg>
    </pc:docChg>
  </pc:docChgLst>
  <pc:docChgLst>
    <pc:chgData name="伯尧" userId="86706a6a-cdaa-42d0-b31c-255ab0f7d779" providerId="ADAL" clId="{80B82EFF-03FE-4415-B6F0-77C484CDB479}"/>
    <pc:docChg chg="undo custSel addSld delSld modSld addSection modSection">
      <pc:chgData name="伯尧" userId="86706a6a-cdaa-42d0-b31c-255ab0f7d779" providerId="ADAL" clId="{80B82EFF-03FE-4415-B6F0-77C484CDB479}" dt="2024-03-12T11:52:10.701" v="528" actId="17846"/>
      <pc:docMkLst>
        <pc:docMk/>
      </pc:docMkLst>
      <pc:sldChg chg="add del">
        <pc:chgData name="伯尧" userId="86706a6a-cdaa-42d0-b31c-255ab0f7d779" providerId="ADAL" clId="{80B82EFF-03FE-4415-B6F0-77C484CDB479}" dt="2024-03-12T11:52:02.532" v="526"/>
        <pc:sldMkLst>
          <pc:docMk/>
          <pc:sldMk cId="0" sldId="256"/>
        </pc:sldMkLst>
      </pc:sldChg>
      <pc:sldChg chg="add del">
        <pc:chgData name="伯尧" userId="86706a6a-cdaa-42d0-b31c-255ab0f7d779" providerId="ADAL" clId="{80B82EFF-03FE-4415-B6F0-77C484CDB479}" dt="2024-03-12T11:37:17.302" v="511"/>
        <pc:sldMkLst>
          <pc:docMk/>
          <pc:sldMk cId="2941898095" sldId="257"/>
        </pc:sldMkLst>
      </pc:sldChg>
      <pc:sldChg chg="del">
        <pc:chgData name="伯尧" userId="86706a6a-cdaa-42d0-b31c-255ab0f7d779" providerId="ADAL" clId="{80B82EFF-03FE-4415-B6F0-77C484CDB479}" dt="2024-03-12T11:18:42.960" v="6" actId="47"/>
        <pc:sldMkLst>
          <pc:docMk/>
          <pc:sldMk cId="2271640915" sldId="258"/>
        </pc:sldMkLst>
      </pc:sldChg>
      <pc:sldChg chg="add del">
        <pc:chgData name="伯尧" userId="86706a6a-cdaa-42d0-b31c-255ab0f7d779" providerId="ADAL" clId="{80B82EFF-03FE-4415-B6F0-77C484CDB479}" dt="2024-03-12T11:52:02.532" v="526"/>
        <pc:sldMkLst>
          <pc:docMk/>
          <pc:sldMk cId="3538178018" sldId="259"/>
        </pc:sldMkLst>
      </pc:sldChg>
      <pc:sldChg chg="add del">
        <pc:chgData name="伯尧" userId="86706a6a-cdaa-42d0-b31c-255ab0f7d779" providerId="ADAL" clId="{80B82EFF-03FE-4415-B6F0-77C484CDB479}" dt="2024-03-12T11:52:02.532" v="526"/>
        <pc:sldMkLst>
          <pc:docMk/>
          <pc:sldMk cId="3891578576" sldId="260"/>
        </pc:sldMkLst>
      </pc:sldChg>
      <pc:sldChg chg="add">
        <pc:chgData name="伯尧" userId="86706a6a-cdaa-42d0-b31c-255ab0f7d779" providerId="ADAL" clId="{80B82EFF-03FE-4415-B6F0-77C484CDB479}" dt="2024-03-12T11:52:02.532" v="526"/>
        <pc:sldMkLst>
          <pc:docMk/>
          <pc:sldMk cId="1018716077" sldId="261"/>
        </pc:sldMkLst>
      </pc:sldChg>
      <pc:sldChg chg="add del">
        <pc:chgData name="伯尧" userId="86706a6a-cdaa-42d0-b31c-255ab0f7d779" providerId="ADAL" clId="{80B82EFF-03FE-4415-B6F0-77C484CDB479}" dt="2024-03-12T11:36:46.974" v="506"/>
        <pc:sldMkLst>
          <pc:docMk/>
          <pc:sldMk cId="3105202295" sldId="409"/>
        </pc:sldMkLst>
      </pc:sldChg>
      <pc:sldChg chg="add del">
        <pc:chgData name="伯尧" userId="86706a6a-cdaa-42d0-b31c-255ab0f7d779" providerId="ADAL" clId="{80B82EFF-03FE-4415-B6F0-77C484CDB479}" dt="2024-03-12T11:36:46.974" v="506"/>
        <pc:sldMkLst>
          <pc:docMk/>
          <pc:sldMk cId="249243377" sldId="410"/>
        </pc:sldMkLst>
      </pc:sldChg>
      <pc:sldChg chg="del">
        <pc:chgData name="伯尧" userId="86706a6a-cdaa-42d0-b31c-255ab0f7d779" providerId="ADAL" clId="{80B82EFF-03FE-4415-B6F0-77C484CDB479}" dt="2024-03-12T11:18:42.960" v="6" actId="47"/>
        <pc:sldMkLst>
          <pc:docMk/>
          <pc:sldMk cId="2428861144" sldId="411"/>
        </pc:sldMkLst>
      </pc:sldChg>
      <pc:sldChg chg="add">
        <pc:chgData name="伯尧" userId="86706a6a-cdaa-42d0-b31c-255ab0f7d779" providerId="ADAL" clId="{80B82EFF-03FE-4415-B6F0-77C484CDB479}" dt="2024-03-12T11:36:46.974" v="506"/>
        <pc:sldMkLst>
          <pc:docMk/>
          <pc:sldMk cId="4078160744" sldId="412"/>
        </pc:sldMkLst>
      </pc:sldChg>
      <pc:sldChg chg="add">
        <pc:chgData name="伯尧" userId="86706a6a-cdaa-42d0-b31c-255ab0f7d779" providerId="ADAL" clId="{80B82EFF-03FE-4415-B6F0-77C484CDB479}" dt="2024-03-12T11:36:46.974" v="506"/>
        <pc:sldMkLst>
          <pc:docMk/>
          <pc:sldMk cId="988470538" sldId="413"/>
        </pc:sldMkLst>
      </pc:sldChg>
      <pc:sldChg chg="add">
        <pc:chgData name="伯尧" userId="86706a6a-cdaa-42d0-b31c-255ab0f7d779" providerId="ADAL" clId="{80B82EFF-03FE-4415-B6F0-77C484CDB479}" dt="2024-03-12T11:36:46.974" v="506"/>
        <pc:sldMkLst>
          <pc:docMk/>
          <pc:sldMk cId="2652787554" sldId="414"/>
        </pc:sldMkLst>
      </pc:sldChg>
      <pc:sldChg chg="add">
        <pc:chgData name="伯尧" userId="86706a6a-cdaa-42d0-b31c-255ab0f7d779" providerId="ADAL" clId="{80B82EFF-03FE-4415-B6F0-77C484CDB479}" dt="2024-03-12T11:36:46.974" v="506"/>
        <pc:sldMkLst>
          <pc:docMk/>
          <pc:sldMk cId="827961795" sldId="415"/>
        </pc:sldMkLst>
      </pc:sldChg>
      <pc:sldChg chg="add">
        <pc:chgData name="伯尧" userId="86706a6a-cdaa-42d0-b31c-255ab0f7d779" providerId="ADAL" clId="{80B82EFF-03FE-4415-B6F0-77C484CDB479}" dt="2024-03-12T11:36:46.974" v="506"/>
        <pc:sldMkLst>
          <pc:docMk/>
          <pc:sldMk cId="646391074" sldId="416"/>
        </pc:sldMkLst>
      </pc:sldChg>
      <pc:sldChg chg="add">
        <pc:chgData name="伯尧" userId="86706a6a-cdaa-42d0-b31c-255ab0f7d779" providerId="ADAL" clId="{80B82EFF-03FE-4415-B6F0-77C484CDB479}" dt="2024-03-12T11:36:46.974" v="506"/>
        <pc:sldMkLst>
          <pc:docMk/>
          <pc:sldMk cId="2937243669" sldId="417"/>
        </pc:sldMkLst>
      </pc:sldChg>
      <pc:sldChg chg="add del">
        <pc:chgData name="伯尧" userId="86706a6a-cdaa-42d0-b31c-255ab0f7d779" providerId="ADAL" clId="{80B82EFF-03FE-4415-B6F0-77C484CDB479}" dt="2024-03-12T11:29:42.239" v="496"/>
        <pc:sldMkLst>
          <pc:docMk/>
          <pc:sldMk cId="0" sldId="504"/>
        </pc:sldMkLst>
      </pc:sldChg>
      <pc:sldChg chg="modSp add mod">
        <pc:chgData name="伯尧" userId="86706a6a-cdaa-42d0-b31c-255ab0f7d779" providerId="ADAL" clId="{80B82EFF-03FE-4415-B6F0-77C484CDB479}" dt="2024-03-12T11:29:42.291" v="498" actId="27636"/>
        <pc:sldMkLst>
          <pc:docMk/>
          <pc:sldMk cId="0" sldId="505"/>
        </pc:sldMkLst>
      </pc:sldChg>
      <pc:sldChg chg="del">
        <pc:chgData name="伯尧" userId="86706a6a-cdaa-42d0-b31c-255ab0f7d779" providerId="ADAL" clId="{80B82EFF-03FE-4415-B6F0-77C484CDB479}" dt="2024-03-12T11:18:42.960" v="6" actId="47"/>
        <pc:sldMkLst>
          <pc:docMk/>
          <pc:sldMk cId="3912629846" sldId="505"/>
        </pc:sldMkLst>
      </pc:sldChg>
      <pc:sldChg chg="modSp add mod">
        <pc:chgData name="伯尧" userId="86706a6a-cdaa-42d0-b31c-255ab0f7d779" providerId="ADAL" clId="{80B82EFF-03FE-4415-B6F0-77C484CDB479}" dt="2024-03-12T11:29:42.299" v="500" actId="27636"/>
        <pc:sldMkLst>
          <pc:docMk/>
          <pc:sldMk cId="0" sldId="509"/>
        </pc:sldMkLst>
      </pc:sldChg>
      <pc:sldChg chg="del">
        <pc:chgData name="伯尧" userId="86706a6a-cdaa-42d0-b31c-255ab0f7d779" providerId="ADAL" clId="{80B82EFF-03FE-4415-B6F0-77C484CDB479}" dt="2024-03-12T11:18:42.960" v="6" actId="47"/>
        <pc:sldMkLst>
          <pc:docMk/>
          <pc:sldMk cId="2160701431" sldId="509"/>
        </pc:sldMkLst>
      </pc:sldChg>
      <pc:sldChg chg="del">
        <pc:chgData name="伯尧" userId="86706a6a-cdaa-42d0-b31c-255ab0f7d779" providerId="ADAL" clId="{80B82EFF-03FE-4415-B6F0-77C484CDB479}" dt="2024-03-12T11:28:35.363" v="483" actId="47"/>
        <pc:sldMkLst>
          <pc:docMk/>
          <pc:sldMk cId="265565690" sldId="2017"/>
        </pc:sldMkLst>
      </pc:sldChg>
      <pc:sldChg chg="addSp delSp modSp">
        <pc:chgData name="伯尧" userId="86706a6a-cdaa-42d0-b31c-255ab0f7d779" providerId="ADAL" clId="{80B82EFF-03FE-4415-B6F0-77C484CDB479}" dt="2024-03-12T11:18:57.868" v="9"/>
        <pc:sldMkLst>
          <pc:docMk/>
          <pc:sldMk cId="3834269755" sldId="2018"/>
        </pc:sldMkLst>
      </pc:sldChg>
      <pc:sldChg chg="del">
        <pc:chgData name="伯尧" userId="86706a6a-cdaa-42d0-b31c-255ab0f7d779" providerId="ADAL" clId="{80B82EFF-03FE-4415-B6F0-77C484CDB479}" dt="2024-03-12T11:28:35.363" v="483" actId="47"/>
        <pc:sldMkLst>
          <pc:docMk/>
          <pc:sldMk cId="2339614857" sldId="2019"/>
        </pc:sldMkLst>
      </pc:sldChg>
      <pc:sldChg chg="new del">
        <pc:chgData name="伯尧" userId="86706a6a-cdaa-42d0-b31c-255ab0f7d779" providerId="ADAL" clId="{80B82EFF-03FE-4415-B6F0-77C484CDB479}" dt="2024-03-12T11:19:00.783" v="11" actId="47"/>
        <pc:sldMkLst>
          <pc:docMk/>
          <pc:sldMk cId="3552711543" sldId="2020"/>
        </pc:sldMkLst>
      </pc:sldChg>
      <pc:sldChg chg="addSp delSp modSp add mod">
        <pc:chgData name="伯尧" userId="86706a6a-cdaa-42d0-b31c-255ab0f7d779" providerId="ADAL" clId="{80B82EFF-03FE-4415-B6F0-77C484CDB479}" dt="2024-03-12T11:29:37.293" v="495" actId="22"/>
        <pc:sldMkLst>
          <pc:docMk/>
          <pc:sldMk cId="1264201303" sldId="2021"/>
        </pc:sldMkLst>
      </pc:sldChg>
      <pc:sldChg chg="add del">
        <pc:chgData name="伯尧" userId="86706a6a-cdaa-42d0-b31c-255ab0f7d779" providerId="ADAL" clId="{80B82EFF-03FE-4415-B6F0-77C484CDB479}" dt="2024-03-12T11:37:17.302" v="511"/>
        <pc:sldMkLst>
          <pc:docMk/>
          <pc:sldMk cId="3539432171" sldId="2070"/>
        </pc:sldMkLst>
      </pc:sldChg>
      <pc:sldChg chg="addSp delSp modSp add del">
        <pc:chgData name="伯尧" userId="86706a6a-cdaa-42d0-b31c-255ab0f7d779" providerId="ADAL" clId="{80B82EFF-03FE-4415-B6F0-77C484CDB479}" dt="2024-03-12T11:51:56.716" v="525"/>
        <pc:sldMkLst>
          <pc:docMk/>
          <pc:sldMk cId="3555524217" sldId="2071"/>
        </pc:sldMkLst>
      </pc:sldChg>
      <pc:sldChg chg="del">
        <pc:chgData name="伯尧" userId="86706a6a-cdaa-42d0-b31c-255ab0f7d779" providerId="ADAL" clId="{80B82EFF-03FE-4415-B6F0-77C484CDB479}" dt="2024-03-12T11:18:42.960" v="6" actId="47"/>
        <pc:sldMkLst>
          <pc:docMk/>
          <pc:sldMk cId="4060005924" sldId="2072"/>
        </pc:sldMkLst>
      </pc:sldChg>
      <pc:sldChg chg="del">
        <pc:chgData name="伯尧" userId="86706a6a-cdaa-42d0-b31c-255ab0f7d779" providerId="ADAL" clId="{80B82EFF-03FE-4415-B6F0-77C484CDB479}" dt="2024-03-12T11:18:42.960" v="6" actId="47"/>
        <pc:sldMkLst>
          <pc:docMk/>
          <pc:sldMk cId="1552995387" sldId="2073"/>
        </pc:sldMkLst>
      </pc:sldChg>
      <pc:sldChg chg="modSp add mod">
        <pc:chgData name="伯尧" userId="86706a6a-cdaa-42d0-b31c-255ab0f7d779" providerId="ADAL" clId="{80B82EFF-03FE-4415-B6F0-77C484CDB479}" dt="2024-03-12T11:29:42.284" v="497" actId="27636"/>
        <pc:sldMkLst>
          <pc:docMk/>
          <pc:sldMk cId="0" sldId="2081"/>
        </pc:sldMkLst>
      </pc:sldChg>
      <pc:sldChg chg="modSp add mod">
        <pc:chgData name="伯尧" userId="86706a6a-cdaa-42d0-b31c-255ab0f7d779" providerId="ADAL" clId="{80B82EFF-03FE-4415-B6F0-77C484CDB479}" dt="2024-03-12T11:29:42.296" v="499" actId="27636"/>
        <pc:sldMkLst>
          <pc:docMk/>
          <pc:sldMk cId="0" sldId="2082"/>
        </pc:sldMkLst>
      </pc:sldChg>
      <pc:sldChg chg="add">
        <pc:chgData name="伯尧" userId="86706a6a-cdaa-42d0-b31c-255ab0f7d779" providerId="ADAL" clId="{80B82EFF-03FE-4415-B6F0-77C484CDB479}" dt="2024-03-12T11:35:29.228" v="502"/>
        <pc:sldMkLst>
          <pc:docMk/>
          <pc:sldMk cId="0" sldId="2083"/>
        </pc:sldMkLst>
      </pc:sldChg>
      <pc:sldChg chg="add">
        <pc:chgData name="伯尧" userId="86706a6a-cdaa-42d0-b31c-255ab0f7d779" providerId="ADAL" clId="{80B82EFF-03FE-4415-B6F0-77C484CDB479}" dt="2024-03-12T11:35:29.228" v="502"/>
        <pc:sldMkLst>
          <pc:docMk/>
          <pc:sldMk cId="3912629846" sldId="2084"/>
        </pc:sldMkLst>
      </pc:sldChg>
      <pc:sldChg chg="modSp add mod">
        <pc:chgData name="伯尧" userId="86706a6a-cdaa-42d0-b31c-255ab0f7d779" providerId="ADAL" clId="{80B82EFF-03FE-4415-B6F0-77C484CDB479}" dt="2024-03-12T11:35:29.259" v="503" actId="27636"/>
        <pc:sldMkLst>
          <pc:docMk/>
          <pc:sldMk cId="2160701431" sldId="2085"/>
        </pc:sldMkLst>
      </pc:sldChg>
      <pc:sldChg chg="new del">
        <pc:chgData name="伯尧" userId="86706a6a-cdaa-42d0-b31c-255ab0f7d779" providerId="ADAL" clId="{80B82EFF-03FE-4415-B6F0-77C484CDB479}" dt="2024-03-12T11:51:53.992" v="523" actId="47"/>
        <pc:sldMkLst>
          <pc:docMk/>
          <pc:sldMk cId="1036590072" sldId="2086"/>
        </pc:sldMkLst>
      </pc:sldChg>
      <pc:sldChg chg="modSp new del mod">
        <pc:chgData name="伯尧" userId="86706a6a-cdaa-42d0-b31c-255ab0f7d779" providerId="ADAL" clId="{80B82EFF-03FE-4415-B6F0-77C484CDB479}" dt="2024-03-12T11:37:38.177" v="521" actId="47"/>
        <pc:sldMkLst>
          <pc:docMk/>
          <pc:sldMk cId="1271447283" sldId="2086"/>
        </pc:sldMkLst>
      </pc:sldChg>
      <pc:sldChg chg="add del">
        <pc:chgData name="伯尧" userId="86706a6a-cdaa-42d0-b31c-255ab0f7d779" providerId="ADAL" clId="{80B82EFF-03FE-4415-B6F0-77C484CDB479}" dt="2024-03-12T11:37:11.557" v="510"/>
        <pc:sldMkLst>
          <pc:docMk/>
          <pc:sldMk cId="4071966575" sldId="2086"/>
        </pc:sldMkLst>
      </pc:sldChg>
      <pc:sldChg chg="add del">
        <pc:chgData name="伯尧" userId="86706a6a-cdaa-42d0-b31c-255ab0f7d779" providerId="ADAL" clId="{80B82EFF-03FE-4415-B6F0-77C484CDB479}" dt="2024-03-12T11:37:11.557" v="510"/>
        <pc:sldMkLst>
          <pc:docMk/>
          <pc:sldMk cId="1244284071" sldId="2087"/>
        </pc:sldMkLst>
      </pc:sldChg>
      <pc:sldChg chg="add del">
        <pc:chgData name="伯尧" userId="86706a6a-cdaa-42d0-b31c-255ab0f7d779" providerId="ADAL" clId="{80B82EFF-03FE-4415-B6F0-77C484CDB479}" dt="2024-03-12T11:37:11.557" v="510"/>
        <pc:sldMkLst>
          <pc:docMk/>
          <pc:sldMk cId="3449331307" sldId="2088"/>
        </pc:sldMkLst>
      </pc:sldChg>
      <pc:sldChg chg="add del">
        <pc:chgData name="伯尧" userId="86706a6a-cdaa-42d0-b31c-255ab0f7d779" providerId="ADAL" clId="{80B82EFF-03FE-4415-B6F0-77C484CDB479}" dt="2024-03-12T11:37:11.557" v="510"/>
        <pc:sldMkLst>
          <pc:docMk/>
          <pc:sldMk cId="3166666190" sldId="2089"/>
        </pc:sldMkLst>
      </pc:sldChg>
      <pc:sldChg chg="add del">
        <pc:chgData name="伯尧" userId="86706a6a-cdaa-42d0-b31c-255ab0f7d779" providerId="ADAL" clId="{80B82EFF-03FE-4415-B6F0-77C484CDB479}" dt="2024-03-12T11:37:11.557" v="510"/>
        <pc:sldMkLst>
          <pc:docMk/>
          <pc:sldMk cId="2417026666" sldId="2090"/>
        </pc:sldMkLst>
      </pc:sldChg>
      <pc:sldChg chg="add del">
        <pc:chgData name="伯尧" userId="86706a6a-cdaa-42d0-b31c-255ab0f7d779" providerId="ADAL" clId="{80B82EFF-03FE-4415-B6F0-77C484CDB479}" dt="2024-03-12T11:37:11.557" v="510"/>
        <pc:sldMkLst>
          <pc:docMk/>
          <pc:sldMk cId="527139595" sldId="2091"/>
        </pc:sldMkLst>
      </pc:sldChg>
      <pc:sldChg chg="add del">
        <pc:chgData name="伯尧" userId="86706a6a-cdaa-42d0-b31c-255ab0f7d779" providerId="ADAL" clId="{80B82EFF-03FE-4415-B6F0-77C484CDB479}" dt="2024-03-12T11:37:11.557" v="510"/>
        <pc:sldMkLst>
          <pc:docMk/>
          <pc:sldMk cId="2946879971" sldId="2092"/>
        </pc:sldMkLst>
      </pc:sldChg>
      <pc:sldChg chg="add del">
        <pc:chgData name="伯尧" userId="86706a6a-cdaa-42d0-b31c-255ab0f7d779" providerId="ADAL" clId="{80B82EFF-03FE-4415-B6F0-77C484CDB479}" dt="2024-03-12T11:37:11.557" v="510"/>
        <pc:sldMkLst>
          <pc:docMk/>
          <pc:sldMk cId="2159311475" sldId="2093"/>
        </pc:sldMkLst>
      </pc:sldChg>
      <pc:sldMasterChg chg="delSldLayout">
        <pc:chgData name="伯尧" userId="86706a6a-cdaa-42d0-b31c-255ab0f7d779" providerId="ADAL" clId="{80B82EFF-03FE-4415-B6F0-77C484CDB479}" dt="2024-03-12T11:18:42.960" v="6" actId="47"/>
        <pc:sldMasterMkLst>
          <pc:docMk/>
          <pc:sldMasterMk cId="3933749213" sldId="2147483660"/>
        </pc:sldMasterMkLst>
        <pc:sldLayoutChg chg="del">
          <pc:chgData name="伯尧" userId="86706a6a-cdaa-42d0-b31c-255ab0f7d779" providerId="ADAL" clId="{80B82EFF-03FE-4415-B6F0-77C484CDB479}" dt="2024-03-12T11:18:42.960" v="6" actId="47"/>
          <pc:sldLayoutMkLst>
            <pc:docMk/>
            <pc:sldMasterMk cId="3933749213" sldId="2147483660"/>
            <pc:sldLayoutMk cId="294133489" sldId="2147483670"/>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225424586" sldId="2147483671"/>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3972970987" sldId="2147483672"/>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3032205951" sldId="2147483673"/>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1036809335" sldId="2147483674"/>
          </pc:sldLayoutMkLst>
        </pc:sldLayoutChg>
      </pc:sldMasterChg>
    </pc:docChg>
  </pc:docChgLst>
  <pc:docChgLst>
    <pc:chgData name="伯尧" userId="86706a6a-cdaa-42d0-b31c-255ab0f7d779" providerId="ADAL" clId="{4B49E858-17F6-49B6-A481-3E38545A150D}"/>
    <pc:docChg chg="undo redo custSel addSld delSld modSld sldOrd addSection delSection modSection">
      <pc:chgData name="伯尧" userId="86706a6a-cdaa-42d0-b31c-255ab0f7d779" providerId="ADAL" clId="{4B49E858-17F6-49B6-A481-3E38545A150D}" dt="2023-04-27T12:25:52.411" v="33170" actId="20577"/>
      <pc:docMkLst>
        <pc:docMk/>
      </pc:docMkLst>
      <pc:sldChg chg="addSp delSp modSp del mod">
        <pc:chgData name="伯尧" userId="86706a6a-cdaa-42d0-b31c-255ab0f7d779" providerId="ADAL" clId="{4B49E858-17F6-49B6-A481-3E38545A150D}" dt="2023-04-25T06:43:46.598" v="606" actId="47"/>
        <pc:sldMkLst>
          <pc:docMk/>
          <pc:sldMk cId="2941898095" sldId="256"/>
        </pc:sldMkLst>
      </pc:sldChg>
      <pc:sldChg chg="del">
        <pc:chgData name="伯尧" userId="86706a6a-cdaa-42d0-b31c-255ab0f7d779" providerId="ADAL" clId="{4B49E858-17F6-49B6-A481-3E38545A150D}" dt="2023-04-25T07:11:40.408" v="1777" actId="47"/>
        <pc:sldMkLst>
          <pc:docMk/>
          <pc:sldMk cId="1137158223" sldId="257"/>
        </pc:sldMkLst>
      </pc:sldChg>
      <pc:sldChg chg="addSp delSp modSp add mod ord modClrScheme delAnim modAnim chgLayout modNotesTx">
        <pc:chgData name="伯尧" userId="86706a6a-cdaa-42d0-b31c-255ab0f7d779" providerId="ADAL" clId="{4B49E858-17F6-49B6-A481-3E38545A150D}" dt="2023-04-27T11:44:14.312" v="32672" actId="20577"/>
        <pc:sldMkLst>
          <pc:docMk/>
          <pc:sldMk cId="4111079815" sldId="259"/>
        </pc:sldMkLst>
      </pc:sldChg>
      <pc:sldChg chg="addSp delSp modSp add del mod modClrScheme chgLayout">
        <pc:chgData name="伯尧" userId="86706a6a-cdaa-42d0-b31c-255ab0f7d779" providerId="ADAL" clId="{4B49E858-17F6-49B6-A481-3E38545A150D}" dt="2023-04-25T13:18:55.125" v="3234"/>
        <pc:sldMkLst>
          <pc:docMk/>
          <pc:sldMk cId="1064257135" sldId="271"/>
        </pc:sldMkLst>
      </pc:sldChg>
      <pc:sldChg chg="addSp delSp modSp add mod ord modClrScheme modAnim modShow chgLayout modNotesTx">
        <pc:chgData name="伯尧" userId="86706a6a-cdaa-42d0-b31c-255ab0f7d779" providerId="ADAL" clId="{4B49E858-17F6-49B6-A481-3E38545A150D}" dt="2023-04-27T03:37:13.411" v="25666"/>
        <pc:sldMkLst>
          <pc:docMk/>
          <pc:sldMk cId="2207197861" sldId="273"/>
        </pc:sldMkLst>
      </pc:sldChg>
      <pc:sldChg chg="del">
        <pc:chgData name="伯尧" userId="86706a6a-cdaa-42d0-b31c-255ab0f7d779" providerId="ADAL" clId="{4B49E858-17F6-49B6-A481-3E38545A150D}" dt="2023-04-25T07:11:40.408" v="1777" actId="47"/>
        <pc:sldMkLst>
          <pc:docMk/>
          <pc:sldMk cId="3591760250" sldId="278"/>
        </pc:sldMkLst>
      </pc:sldChg>
      <pc:sldChg chg="addSp delSp modSp add mod ord modClrScheme modShow chgLayout">
        <pc:chgData name="伯尧" userId="86706a6a-cdaa-42d0-b31c-255ab0f7d779" providerId="ADAL" clId="{4B49E858-17F6-49B6-A481-3E38545A150D}" dt="2023-04-27T03:37:06.899" v="25664"/>
        <pc:sldMkLst>
          <pc:docMk/>
          <pc:sldMk cId="1651064120" sldId="339"/>
        </pc:sldMkLst>
      </pc:sldChg>
      <pc:sldChg chg="add mod modShow modNotesTx">
        <pc:chgData name="伯尧" userId="86706a6a-cdaa-42d0-b31c-255ab0f7d779" providerId="ADAL" clId="{4B49E858-17F6-49B6-A481-3E38545A150D}" dt="2023-04-27T07:30:53.788" v="30741" actId="20577"/>
        <pc:sldMkLst>
          <pc:docMk/>
          <pc:sldMk cId="827714984" sldId="458"/>
        </pc:sldMkLst>
      </pc:sldChg>
      <pc:sldChg chg="del">
        <pc:chgData name="伯尧" userId="86706a6a-cdaa-42d0-b31c-255ab0f7d779" providerId="ADAL" clId="{4B49E858-17F6-49B6-A481-3E38545A150D}" dt="2023-04-25T07:11:40.408" v="1777" actId="47"/>
        <pc:sldMkLst>
          <pc:docMk/>
          <pc:sldMk cId="3872726612" sldId="1940"/>
        </pc:sldMkLst>
      </pc:sldChg>
      <pc:sldChg chg="del">
        <pc:chgData name="伯尧" userId="86706a6a-cdaa-42d0-b31c-255ab0f7d779" providerId="ADAL" clId="{4B49E858-17F6-49B6-A481-3E38545A150D}" dt="2023-04-25T07:11:40.408" v="1777" actId="47"/>
        <pc:sldMkLst>
          <pc:docMk/>
          <pc:sldMk cId="3571715204" sldId="1941"/>
        </pc:sldMkLst>
      </pc:sldChg>
      <pc:sldChg chg="del">
        <pc:chgData name="伯尧" userId="86706a6a-cdaa-42d0-b31c-255ab0f7d779" providerId="ADAL" clId="{4B49E858-17F6-49B6-A481-3E38545A150D}" dt="2023-04-25T07:11:40.408" v="1777" actId="47"/>
        <pc:sldMkLst>
          <pc:docMk/>
          <pc:sldMk cId="3589838630" sldId="1942"/>
        </pc:sldMkLst>
      </pc:sldChg>
      <pc:sldChg chg="del">
        <pc:chgData name="伯尧" userId="86706a6a-cdaa-42d0-b31c-255ab0f7d779" providerId="ADAL" clId="{4B49E858-17F6-49B6-A481-3E38545A150D}" dt="2023-04-25T07:11:40.408" v="1777" actId="47"/>
        <pc:sldMkLst>
          <pc:docMk/>
          <pc:sldMk cId="3875764215" sldId="1943"/>
        </pc:sldMkLst>
      </pc:sldChg>
      <pc:sldChg chg="del">
        <pc:chgData name="伯尧" userId="86706a6a-cdaa-42d0-b31c-255ab0f7d779" providerId="ADAL" clId="{4B49E858-17F6-49B6-A481-3E38545A150D}" dt="2023-04-25T07:11:40.408" v="1777" actId="47"/>
        <pc:sldMkLst>
          <pc:docMk/>
          <pc:sldMk cId="3405321067" sldId="1944"/>
        </pc:sldMkLst>
      </pc:sldChg>
      <pc:sldChg chg="del">
        <pc:chgData name="伯尧" userId="86706a6a-cdaa-42d0-b31c-255ab0f7d779" providerId="ADAL" clId="{4B49E858-17F6-49B6-A481-3E38545A150D}" dt="2023-04-25T07:11:40.408" v="1777" actId="47"/>
        <pc:sldMkLst>
          <pc:docMk/>
          <pc:sldMk cId="2369987901" sldId="1945"/>
        </pc:sldMkLst>
      </pc:sldChg>
      <pc:sldChg chg="del">
        <pc:chgData name="伯尧" userId="86706a6a-cdaa-42d0-b31c-255ab0f7d779" providerId="ADAL" clId="{4B49E858-17F6-49B6-A481-3E38545A150D}" dt="2023-04-25T07:11:40.408" v="1777" actId="47"/>
        <pc:sldMkLst>
          <pc:docMk/>
          <pc:sldMk cId="2827213820" sldId="1946"/>
        </pc:sldMkLst>
      </pc:sldChg>
      <pc:sldChg chg="del">
        <pc:chgData name="伯尧" userId="86706a6a-cdaa-42d0-b31c-255ab0f7d779" providerId="ADAL" clId="{4B49E858-17F6-49B6-A481-3E38545A150D}" dt="2023-04-25T07:11:40.408" v="1777" actId="47"/>
        <pc:sldMkLst>
          <pc:docMk/>
          <pc:sldMk cId="1585183523" sldId="1948"/>
        </pc:sldMkLst>
      </pc:sldChg>
      <pc:sldChg chg="del">
        <pc:chgData name="伯尧" userId="86706a6a-cdaa-42d0-b31c-255ab0f7d779" providerId="ADAL" clId="{4B49E858-17F6-49B6-A481-3E38545A150D}" dt="2023-04-25T07:11:40.408" v="1777" actId="47"/>
        <pc:sldMkLst>
          <pc:docMk/>
          <pc:sldMk cId="2476566614" sldId="1949"/>
        </pc:sldMkLst>
      </pc:sldChg>
      <pc:sldChg chg="del">
        <pc:chgData name="伯尧" userId="86706a6a-cdaa-42d0-b31c-255ab0f7d779" providerId="ADAL" clId="{4B49E858-17F6-49B6-A481-3E38545A150D}" dt="2023-04-25T07:11:40.408" v="1777" actId="47"/>
        <pc:sldMkLst>
          <pc:docMk/>
          <pc:sldMk cId="2686656919" sldId="1950"/>
        </pc:sldMkLst>
      </pc:sldChg>
      <pc:sldChg chg="del">
        <pc:chgData name="伯尧" userId="86706a6a-cdaa-42d0-b31c-255ab0f7d779" providerId="ADAL" clId="{4B49E858-17F6-49B6-A481-3E38545A150D}" dt="2023-04-25T07:11:40.408" v="1777" actId="47"/>
        <pc:sldMkLst>
          <pc:docMk/>
          <pc:sldMk cId="1119296610" sldId="1951"/>
        </pc:sldMkLst>
      </pc:sldChg>
      <pc:sldChg chg="del">
        <pc:chgData name="伯尧" userId="86706a6a-cdaa-42d0-b31c-255ab0f7d779" providerId="ADAL" clId="{4B49E858-17F6-49B6-A481-3E38545A150D}" dt="2023-04-25T07:11:40.408" v="1777" actId="47"/>
        <pc:sldMkLst>
          <pc:docMk/>
          <pc:sldMk cId="1692918652" sldId="1952"/>
        </pc:sldMkLst>
      </pc:sldChg>
      <pc:sldChg chg="del">
        <pc:chgData name="伯尧" userId="86706a6a-cdaa-42d0-b31c-255ab0f7d779" providerId="ADAL" clId="{4B49E858-17F6-49B6-A481-3E38545A150D}" dt="2023-04-25T07:11:40.408" v="1777" actId="47"/>
        <pc:sldMkLst>
          <pc:docMk/>
          <pc:sldMk cId="1324366026" sldId="1953"/>
        </pc:sldMkLst>
      </pc:sldChg>
      <pc:sldChg chg="del">
        <pc:chgData name="伯尧" userId="86706a6a-cdaa-42d0-b31c-255ab0f7d779" providerId="ADAL" clId="{4B49E858-17F6-49B6-A481-3E38545A150D}" dt="2023-04-25T07:11:40.408" v="1777" actId="47"/>
        <pc:sldMkLst>
          <pc:docMk/>
          <pc:sldMk cId="710935213" sldId="1954"/>
        </pc:sldMkLst>
      </pc:sldChg>
      <pc:sldChg chg="del">
        <pc:chgData name="伯尧" userId="86706a6a-cdaa-42d0-b31c-255ab0f7d779" providerId="ADAL" clId="{4B49E858-17F6-49B6-A481-3E38545A150D}" dt="2023-04-25T07:11:40.408" v="1777" actId="47"/>
        <pc:sldMkLst>
          <pc:docMk/>
          <pc:sldMk cId="732019813" sldId="1956"/>
        </pc:sldMkLst>
      </pc:sldChg>
      <pc:sldChg chg="del">
        <pc:chgData name="伯尧" userId="86706a6a-cdaa-42d0-b31c-255ab0f7d779" providerId="ADAL" clId="{4B49E858-17F6-49B6-A481-3E38545A150D}" dt="2023-04-25T07:11:40.408" v="1777" actId="47"/>
        <pc:sldMkLst>
          <pc:docMk/>
          <pc:sldMk cId="3129060951" sldId="1957"/>
        </pc:sldMkLst>
      </pc:sldChg>
      <pc:sldChg chg="del">
        <pc:chgData name="伯尧" userId="86706a6a-cdaa-42d0-b31c-255ab0f7d779" providerId="ADAL" clId="{4B49E858-17F6-49B6-A481-3E38545A150D}" dt="2023-04-25T07:11:40.408" v="1777" actId="47"/>
        <pc:sldMkLst>
          <pc:docMk/>
          <pc:sldMk cId="3414520077" sldId="1958"/>
        </pc:sldMkLst>
      </pc:sldChg>
      <pc:sldChg chg="del">
        <pc:chgData name="伯尧" userId="86706a6a-cdaa-42d0-b31c-255ab0f7d779" providerId="ADAL" clId="{4B49E858-17F6-49B6-A481-3E38545A150D}" dt="2023-04-25T07:11:40.408" v="1777" actId="47"/>
        <pc:sldMkLst>
          <pc:docMk/>
          <pc:sldMk cId="3519913076" sldId="1959"/>
        </pc:sldMkLst>
      </pc:sldChg>
      <pc:sldChg chg="del">
        <pc:chgData name="伯尧" userId="86706a6a-cdaa-42d0-b31c-255ab0f7d779" providerId="ADAL" clId="{4B49E858-17F6-49B6-A481-3E38545A150D}" dt="2023-04-25T07:11:40.408" v="1777" actId="47"/>
        <pc:sldMkLst>
          <pc:docMk/>
          <pc:sldMk cId="281105796" sldId="1960"/>
        </pc:sldMkLst>
      </pc:sldChg>
      <pc:sldChg chg="del">
        <pc:chgData name="伯尧" userId="86706a6a-cdaa-42d0-b31c-255ab0f7d779" providerId="ADAL" clId="{4B49E858-17F6-49B6-A481-3E38545A150D}" dt="2023-04-25T07:11:40.408" v="1777" actId="47"/>
        <pc:sldMkLst>
          <pc:docMk/>
          <pc:sldMk cId="2949034906" sldId="1961"/>
        </pc:sldMkLst>
      </pc:sldChg>
      <pc:sldChg chg="del">
        <pc:chgData name="伯尧" userId="86706a6a-cdaa-42d0-b31c-255ab0f7d779" providerId="ADAL" clId="{4B49E858-17F6-49B6-A481-3E38545A150D}" dt="2023-04-25T07:11:40.408" v="1777" actId="47"/>
        <pc:sldMkLst>
          <pc:docMk/>
          <pc:sldMk cId="1596467518" sldId="1962"/>
        </pc:sldMkLst>
      </pc:sldChg>
      <pc:sldChg chg="del">
        <pc:chgData name="伯尧" userId="86706a6a-cdaa-42d0-b31c-255ab0f7d779" providerId="ADAL" clId="{4B49E858-17F6-49B6-A481-3E38545A150D}" dt="2023-04-25T07:11:40.408" v="1777" actId="47"/>
        <pc:sldMkLst>
          <pc:docMk/>
          <pc:sldMk cId="3973221880" sldId="1963"/>
        </pc:sldMkLst>
      </pc:sldChg>
      <pc:sldChg chg="del">
        <pc:chgData name="伯尧" userId="86706a6a-cdaa-42d0-b31c-255ab0f7d779" providerId="ADAL" clId="{4B49E858-17F6-49B6-A481-3E38545A150D}" dt="2023-04-25T07:11:40.408" v="1777" actId="47"/>
        <pc:sldMkLst>
          <pc:docMk/>
          <pc:sldMk cId="2080366376" sldId="1964"/>
        </pc:sldMkLst>
      </pc:sldChg>
      <pc:sldChg chg="del">
        <pc:chgData name="伯尧" userId="86706a6a-cdaa-42d0-b31c-255ab0f7d779" providerId="ADAL" clId="{4B49E858-17F6-49B6-A481-3E38545A150D}" dt="2023-04-25T07:11:40.408" v="1777" actId="47"/>
        <pc:sldMkLst>
          <pc:docMk/>
          <pc:sldMk cId="1982510213" sldId="1965"/>
        </pc:sldMkLst>
      </pc:sldChg>
      <pc:sldChg chg="del">
        <pc:chgData name="伯尧" userId="86706a6a-cdaa-42d0-b31c-255ab0f7d779" providerId="ADAL" clId="{4B49E858-17F6-49B6-A481-3E38545A150D}" dt="2023-04-25T07:11:40.408" v="1777" actId="47"/>
        <pc:sldMkLst>
          <pc:docMk/>
          <pc:sldMk cId="292921628" sldId="1966"/>
        </pc:sldMkLst>
      </pc:sldChg>
      <pc:sldChg chg="del">
        <pc:chgData name="伯尧" userId="86706a6a-cdaa-42d0-b31c-255ab0f7d779" providerId="ADAL" clId="{4B49E858-17F6-49B6-A481-3E38545A150D}" dt="2023-04-25T07:11:40.408" v="1777" actId="47"/>
        <pc:sldMkLst>
          <pc:docMk/>
          <pc:sldMk cId="2773929436" sldId="1967"/>
        </pc:sldMkLst>
      </pc:sldChg>
      <pc:sldChg chg="add del mod modShow">
        <pc:chgData name="伯尧" userId="86706a6a-cdaa-42d0-b31c-255ab0f7d779" providerId="ADAL" clId="{4B49E858-17F6-49B6-A481-3E38545A150D}" dt="2023-04-26T12:46:14.316" v="13149" actId="729"/>
        <pc:sldMkLst>
          <pc:docMk/>
          <pc:sldMk cId="3435545310" sldId="1968"/>
        </pc:sldMkLst>
      </pc:sldChg>
      <pc:sldChg chg="add del mod modShow">
        <pc:chgData name="伯尧" userId="86706a6a-cdaa-42d0-b31c-255ab0f7d779" providerId="ADAL" clId="{4B49E858-17F6-49B6-A481-3E38545A150D}" dt="2023-04-26T12:46:14.316" v="13149" actId="729"/>
        <pc:sldMkLst>
          <pc:docMk/>
          <pc:sldMk cId="1618689512" sldId="1969"/>
        </pc:sldMkLst>
      </pc:sldChg>
      <pc:sldChg chg="del">
        <pc:chgData name="伯尧" userId="86706a6a-cdaa-42d0-b31c-255ab0f7d779" providerId="ADAL" clId="{4B49E858-17F6-49B6-A481-3E38545A150D}" dt="2023-04-25T07:11:40.408" v="1777" actId="47"/>
        <pc:sldMkLst>
          <pc:docMk/>
          <pc:sldMk cId="3172969199" sldId="1970"/>
        </pc:sldMkLst>
      </pc:sldChg>
      <pc:sldChg chg="del">
        <pc:chgData name="伯尧" userId="86706a6a-cdaa-42d0-b31c-255ab0f7d779" providerId="ADAL" clId="{4B49E858-17F6-49B6-A481-3E38545A150D}" dt="2023-04-25T07:11:40.408" v="1777" actId="47"/>
        <pc:sldMkLst>
          <pc:docMk/>
          <pc:sldMk cId="258340833" sldId="1971"/>
        </pc:sldMkLst>
      </pc:sldChg>
      <pc:sldChg chg="del">
        <pc:chgData name="伯尧" userId="86706a6a-cdaa-42d0-b31c-255ab0f7d779" providerId="ADAL" clId="{4B49E858-17F6-49B6-A481-3E38545A150D}" dt="2023-04-25T07:11:40.408" v="1777" actId="47"/>
        <pc:sldMkLst>
          <pc:docMk/>
          <pc:sldMk cId="1550873355" sldId="1972"/>
        </pc:sldMkLst>
      </pc:sldChg>
      <pc:sldChg chg="del">
        <pc:chgData name="伯尧" userId="86706a6a-cdaa-42d0-b31c-255ab0f7d779" providerId="ADAL" clId="{4B49E858-17F6-49B6-A481-3E38545A150D}" dt="2023-04-25T07:11:40.408" v="1777" actId="47"/>
        <pc:sldMkLst>
          <pc:docMk/>
          <pc:sldMk cId="104933434" sldId="1973"/>
        </pc:sldMkLst>
      </pc:sldChg>
      <pc:sldChg chg="modSp add mod modNotesTx">
        <pc:chgData name="伯尧" userId="86706a6a-cdaa-42d0-b31c-255ab0f7d779" providerId="ADAL" clId="{4B49E858-17F6-49B6-A481-3E38545A150D}" dt="2023-04-27T06:03:18.288" v="28747" actId="20577"/>
        <pc:sldMkLst>
          <pc:docMk/>
          <pc:sldMk cId="2420540588" sldId="1974"/>
        </pc:sldMkLst>
      </pc:sldChg>
      <pc:sldChg chg="addSp delSp modSp new mod modClrScheme chgLayout modNotesTx">
        <pc:chgData name="伯尧" userId="86706a6a-cdaa-42d0-b31c-255ab0f7d779" providerId="ADAL" clId="{4B49E858-17F6-49B6-A481-3E38545A150D}" dt="2023-04-27T11:09:59.374" v="31209" actId="20577"/>
        <pc:sldMkLst>
          <pc:docMk/>
          <pc:sldMk cId="2405114474" sldId="1975"/>
        </pc:sldMkLst>
      </pc:sldChg>
      <pc:sldChg chg="modSp new del mod">
        <pc:chgData name="伯尧" userId="86706a6a-cdaa-42d0-b31c-255ab0f7d779" providerId="ADAL" clId="{4B49E858-17F6-49B6-A481-3E38545A150D}" dt="2023-04-25T07:07:27.781" v="1578" actId="47"/>
        <pc:sldMkLst>
          <pc:docMk/>
          <pc:sldMk cId="604951541" sldId="1976"/>
        </pc:sldMkLst>
      </pc:sldChg>
      <pc:sldChg chg="modSp add mod modNotesTx">
        <pc:chgData name="伯尧" userId="86706a6a-cdaa-42d0-b31c-255ab0f7d779" providerId="ADAL" clId="{4B49E858-17F6-49B6-A481-3E38545A150D}" dt="2023-04-27T07:15:38.642" v="30668" actId="20577"/>
        <pc:sldMkLst>
          <pc:docMk/>
          <pc:sldMk cId="2727187103" sldId="1976"/>
        </pc:sldMkLst>
      </pc:sldChg>
      <pc:sldChg chg="addSp delSp modSp add mod modNotesTx">
        <pc:chgData name="伯尧" userId="86706a6a-cdaa-42d0-b31c-255ab0f7d779" providerId="ADAL" clId="{4B49E858-17F6-49B6-A481-3E38545A150D}" dt="2023-04-27T11:42:29.419" v="32499" actId="20577"/>
        <pc:sldMkLst>
          <pc:docMk/>
          <pc:sldMk cId="1804045330" sldId="1977"/>
        </pc:sldMkLst>
      </pc:sldChg>
      <pc:sldChg chg="addSp modSp add mod modNotesTx">
        <pc:chgData name="伯尧" userId="86706a6a-cdaa-42d0-b31c-255ab0f7d779" providerId="ADAL" clId="{4B49E858-17F6-49B6-A481-3E38545A150D}" dt="2023-04-27T11:37:01.206" v="32267"/>
        <pc:sldMkLst>
          <pc:docMk/>
          <pc:sldMk cId="2967647484" sldId="1978"/>
        </pc:sldMkLst>
      </pc:sldChg>
      <pc:sldChg chg="addSp delSp modSp new mod ord modClrScheme modShow chgLayout">
        <pc:chgData name="伯尧" userId="86706a6a-cdaa-42d0-b31c-255ab0f7d779" providerId="ADAL" clId="{4B49E858-17F6-49B6-A481-3E38545A150D}" dt="2023-04-27T03:37:06.899" v="25664"/>
        <pc:sldMkLst>
          <pc:docMk/>
          <pc:sldMk cId="1440474603" sldId="1979"/>
        </pc:sldMkLst>
      </pc:sldChg>
      <pc:sldChg chg="addSp modSp new del mod modClrScheme chgLayout">
        <pc:chgData name="伯尧" userId="86706a6a-cdaa-42d0-b31c-255ab0f7d779" providerId="ADAL" clId="{4B49E858-17F6-49B6-A481-3E38545A150D}" dt="2023-04-26T07:14:51.671" v="6723" actId="47"/>
        <pc:sldMkLst>
          <pc:docMk/>
          <pc:sldMk cId="3374337578" sldId="1980"/>
        </pc:sldMkLst>
      </pc:sldChg>
      <pc:sldChg chg="addSp modSp new del mod">
        <pc:chgData name="伯尧" userId="86706a6a-cdaa-42d0-b31c-255ab0f7d779" providerId="ADAL" clId="{4B49E858-17F6-49B6-A481-3E38545A150D}" dt="2023-04-26T12:44:30.632" v="12957" actId="47"/>
        <pc:sldMkLst>
          <pc:docMk/>
          <pc:sldMk cId="420782749" sldId="1981"/>
        </pc:sldMkLst>
      </pc:sldChg>
      <pc:sldChg chg="addSp delSp modSp new mod modAnim chgLayout modNotesTx">
        <pc:chgData name="伯尧" userId="86706a6a-cdaa-42d0-b31c-255ab0f7d779" providerId="ADAL" clId="{4B49E858-17F6-49B6-A481-3E38545A150D}" dt="2023-04-27T12:13:01.085" v="33135" actId="20577"/>
        <pc:sldMkLst>
          <pc:docMk/>
          <pc:sldMk cId="1904783361" sldId="1982"/>
        </pc:sldMkLst>
      </pc:sldChg>
      <pc:sldChg chg="addSp delSp modSp new mod ord modShow">
        <pc:chgData name="伯尧" userId="86706a6a-cdaa-42d0-b31c-255ab0f7d779" providerId="ADAL" clId="{4B49E858-17F6-49B6-A481-3E38545A150D}" dt="2023-04-27T03:37:06.899" v="25664"/>
        <pc:sldMkLst>
          <pc:docMk/>
          <pc:sldMk cId="992691747" sldId="1983"/>
        </pc:sldMkLst>
      </pc:sldChg>
      <pc:sldChg chg="modSp new mod ord modShow modNotesTx">
        <pc:chgData name="伯尧" userId="86706a6a-cdaa-42d0-b31c-255ab0f7d779" providerId="ADAL" clId="{4B49E858-17F6-49B6-A481-3E38545A150D}" dt="2023-04-26T07:39:42.474" v="7736" actId="729"/>
        <pc:sldMkLst>
          <pc:docMk/>
          <pc:sldMk cId="3968607428" sldId="1984"/>
        </pc:sldMkLst>
      </pc:sldChg>
      <pc:sldChg chg="addSp delSp modSp new mod modClrScheme modAnim chgLayout modNotesTx">
        <pc:chgData name="伯尧" userId="86706a6a-cdaa-42d0-b31c-255ab0f7d779" providerId="ADAL" clId="{4B49E858-17F6-49B6-A481-3E38545A150D}" dt="2023-04-27T12:14:19.083" v="33169" actId="20577"/>
        <pc:sldMkLst>
          <pc:docMk/>
          <pc:sldMk cId="1830110808" sldId="1985"/>
        </pc:sldMkLst>
      </pc:sldChg>
      <pc:sldChg chg="addSp delSp modSp new mod ord modShow modNotesTx">
        <pc:chgData name="伯尧" userId="86706a6a-cdaa-42d0-b31c-255ab0f7d779" providerId="ADAL" clId="{4B49E858-17F6-49B6-A481-3E38545A150D}" dt="2023-04-26T07:39:42.474" v="7736" actId="729"/>
        <pc:sldMkLst>
          <pc:docMk/>
          <pc:sldMk cId="3543743615" sldId="1986"/>
        </pc:sldMkLst>
      </pc:sldChg>
      <pc:sldChg chg="addSp delSp modSp add mod ord delAnim modAnim modNotesTx">
        <pc:chgData name="伯尧" userId="86706a6a-cdaa-42d0-b31c-255ab0f7d779" providerId="ADAL" clId="{4B49E858-17F6-49B6-A481-3E38545A150D}" dt="2023-04-27T11:45:52.105" v="32846" actId="20577"/>
        <pc:sldMkLst>
          <pc:docMk/>
          <pc:sldMk cId="3793896563" sldId="1987"/>
        </pc:sldMkLst>
      </pc:sldChg>
      <pc:sldChg chg="addSp delSp modSp new mod modNotesTx">
        <pc:chgData name="伯尧" userId="86706a6a-cdaa-42d0-b31c-255ab0f7d779" providerId="ADAL" clId="{4B49E858-17F6-49B6-A481-3E38545A150D}" dt="2023-04-27T11:35:41.439" v="32262" actId="20577"/>
        <pc:sldMkLst>
          <pc:docMk/>
          <pc:sldMk cId="4017199071" sldId="1988"/>
        </pc:sldMkLst>
      </pc:sldChg>
      <pc:sldChg chg="addSp delSp modSp new mod modAnim modNotesTx">
        <pc:chgData name="伯尧" userId="86706a6a-cdaa-42d0-b31c-255ab0f7d779" providerId="ADAL" clId="{4B49E858-17F6-49B6-A481-3E38545A150D}" dt="2023-04-27T06:56:01.131" v="30441" actId="20577"/>
        <pc:sldMkLst>
          <pc:docMk/>
          <pc:sldMk cId="3767884204" sldId="1989"/>
        </pc:sldMkLst>
      </pc:sldChg>
      <pc:sldChg chg="new del">
        <pc:chgData name="伯尧" userId="86706a6a-cdaa-42d0-b31c-255ab0f7d779" providerId="ADAL" clId="{4B49E858-17F6-49B6-A481-3E38545A150D}" dt="2023-04-26T13:16:00.860" v="14420" actId="47"/>
        <pc:sldMkLst>
          <pc:docMk/>
          <pc:sldMk cId="820500455" sldId="1990"/>
        </pc:sldMkLst>
      </pc:sldChg>
      <pc:sldChg chg="new del">
        <pc:chgData name="伯尧" userId="86706a6a-cdaa-42d0-b31c-255ab0f7d779" providerId="ADAL" clId="{4B49E858-17F6-49B6-A481-3E38545A150D}" dt="2023-04-26T12:04:28.830" v="11442" actId="47"/>
        <pc:sldMkLst>
          <pc:docMk/>
          <pc:sldMk cId="1741492494" sldId="1991"/>
        </pc:sldMkLst>
      </pc:sldChg>
      <pc:sldChg chg="addSp delSp modSp new mod modNotesTx">
        <pc:chgData name="伯尧" userId="86706a6a-cdaa-42d0-b31c-255ab0f7d779" providerId="ADAL" clId="{4B49E858-17F6-49B6-A481-3E38545A150D}" dt="2023-04-27T11:40:34.439" v="32490" actId="1076"/>
        <pc:sldMkLst>
          <pc:docMk/>
          <pc:sldMk cId="3737457830" sldId="1992"/>
        </pc:sldMkLst>
      </pc:sldChg>
      <pc:sldChg chg="addSp delSp modSp new mod ord delAnim modAnim modNotesTx">
        <pc:chgData name="伯尧" userId="86706a6a-cdaa-42d0-b31c-255ab0f7d779" providerId="ADAL" clId="{4B49E858-17F6-49B6-A481-3E38545A150D}" dt="2023-04-27T12:25:52.411" v="33170" actId="20577"/>
        <pc:sldMkLst>
          <pc:docMk/>
          <pc:sldMk cId="2687726910" sldId="1993"/>
        </pc:sldMkLst>
      </pc:sldChg>
      <pc:sldChg chg="addSp delSp modSp new mod ord modShow modNotesTx">
        <pc:chgData name="伯尧" userId="86706a6a-cdaa-42d0-b31c-255ab0f7d779" providerId="ADAL" clId="{4B49E858-17F6-49B6-A481-3E38545A150D}" dt="2023-04-27T06:47:49.816" v="30090"/>
        <pc:sldMkLst>
          <pc:docMk/>
          <pc:sldMk cId="1025843887" sldId="1994"/>
        </pc:sldMkLst>
      </pc:sldChg>
      <pc:sldChg chg="addSp delSp modSp new mod modClrScheme chgLayout modNotesTx">
        <pc:chgData name="伯尧" userId="86706a6a-cdaa-42d0-b31c-255ab0f7d779" providerId="ADAL" clId="{4B49E858-17F6-49B6-A481-3E38545A150D}" dt="2023-04-27T11:40:53.196" v="32493" actId="1076"/>
        <pc:sldMkLst>
          <pc:docMk/>
          <pc:sldMk cId="2239490283" sldId="1995"/>
        </pc:sldMkLst>
      </pc:sldChg>
      <pc:sldChg chg="addSp delSp modSp add mod ord modClrScheme chgLayout modNotesTx">
        <pc:chgData name="伯尧" userId="86706a6a-cdaa-42d0-b31c-255ab0f7d779" providerId="ADAL" clId="{4B49E858-17F6-49B6-A481-3E38545A150D}" dt="2023-04-27T11:41:26.511" v="32494" actId="20577"/>
        <pc:sldMkLst>
          <pc:docMk/>
          <pc:sldMk cId="1034954761" sldId="1996"/>
        </pc:sldMkLst>
      </pc:sldChg>
      <pc:sldChg chg="addSp delSp modSp new mod ord modShow">
        <pc:chgData name="伯尧" userId="86706a6a-cdaa-42d0-b31c-255ab0f7d779" providerId="ADAL" clId="{4B49E858-17F6-49B6-A481-3E38545A150D}" dt="2023-04-27T03:37:06.899" v="25664"/>
        <pc:sldMkLst>
          <pc:docMk/>
          <pc:sldMk cId="4155832846" sldId="1997"/>
        </pc:sldMkLst>
      </pc:sldChg>
      <pc:sldChg chg="addSp delSp modSp new del mod modClrScheme chgLayout">
        <pc:chgData name="伯尧" userId="86706a6a-cdaa-42d0-b31c-255ab0f7d779" providerId="ADAL" clId="{4B49E858-17F6-49B6-A481-3E38545A150D}" dt="2023-04-27T05:51:03.880" v="27974" actId="47"/>
        <pc:sldMkLst>
          <pc:docMk/>
          <pc:sldMk cId="470251558" sldId="1998"/>
        </pc:sldMkLst>
      </pc:sldChg>
      <pc:sldChg chg="addSp delSp modSp add mod ord modAnim modShow modNotesTx">
        <pc:chgData name="伯尧" userId="86706a6a-cdaa-42d0-b31c-255ab0f7d779" providerId="ADAL" clId="{4B49E858-17F6-49B6-A481-3E38545A150D}" dt="2023-04-27T06:33:26.929" v="29266"/>
        <pc:sldMkLst>
          <pc:docMk/>
          <pc:sldMk cId="3459725283" sldId="1999"/>
        </pc:sldMkLst>
      </pc:sldChg>
      <pc:sldChg chg="addSp delSp modSp add mod ord modShow modNotesTx">
        <pc:chgData name="伯尧" userId="86706a6a-cdaa-42d0-b31c-255ab0f7d779" providerId="ADAL" clId="{4B49E858-17F6-49B6-A481-3E38545A150D}" dt="2023-04-27T06:33:26.929" v="29266"/>
        <pc:sldMkLst>
          <pc:docMk/>
          <pc:sldMk cId="1417924281" sldId="2000"/>
        </pc:sldMkLst>
      </pc:sldChg>
      <pc:sldChg chg="addSp delSp modSp add mod ord modAnim modShow modNotesTx">
        <pc:chgData name="伯尧" userId="86706a6a-cdaa-42d0-b31c-255ab0f7d779" providerId="ADAL" clId="{4B49E858-17F6-49B6-A481-3E38545A150D}" dt="2023-04-27T06:33:26.929" v="29266"/>
        <pc:sldMkLst>
          <pc:docMk/>
          <pc:sldMk cId="4151092176" sldId="2001"/>
        </pc:sldMkLst>
      </pc:sldChg>
      <pc:sldChg chg="addSp delSp modSp new mod modNotesTx">
        <pc:chgData name="伯尧" userId="86706a6a-cdaa-42d0-b31c-255ab0f7d779" providerId="ADAL" clId="{4B49E858-17F6-49B6-A481-3E38545A150D}" dt="2023-04-27T11:52:39.662" v="32974" actId="20577"/>
        <pc:sldMkLst>
          <pc:docMk/>
          <pc:sldMk cId="3466919999" sldId="2002"/>
        </pc:sldMkLst>
      </pc:sldChg>
      <pc:sldChg chg="addSp delSp modSp add mod modNotesTx">
        <pc:chgData name="伯尧" userId="86706a6a-cdaa-42d0-b31c-255ab0f7d779" providerId="ADAL" clId="{4B49E858-17F6-49B6-A481-3E38545A150D}" dt="2023-04-27T07:16:44.641" v="30680" actId="20577"/>
        <pc:sldMkLst>
          <pc:docMk/>
          <pc:sldMk cId="295406079" sldId="2003"/>
        </pc:sldMkLst>
      </pc:sldChg>
      <pc:sldChg chg="addSp delSp modSp add mod modNotesTx">
        <pc:chgData name="伯尧" userId="86706a6a-cdaa-42d0-b31c-255ab0f7d779" providerId="ADAL" clId="{4B49E858-17F6-49B6-A481-3E38545A150D}" dt="2023-04-27T06:33:07.644" v="29262"/>
        <pc:sldMkLst>
          <pc:docMk/>
          <pc:sldMk cId="3971405642" sldId="2004"/>
        </pc:sldMkLst>
      </pc:sldChg>
      <pc:sldChg chg="addSp delSp modSp add mod modNotesTx">
        <pc:chgData name="伯尧" userId="86706a6a-cdaa-42d0-b31c-255ab0f7d779" providerId="ADAL" clId="{4B49E858-17F6-49B6-A481-3E38545A150D}" dt="2023-04-27T07:18:06.884" v="30686" actId="1076"/>
        <pc:sldMkLst>
          <pc:docMk/>
          <pc:sldMk cId="728421389" sldId="2005"/>
        </pc:sldMkLst>
      </pc:sldChg>
      <pc:sldChg chg="addSp delSp modSp new mod modAnim modNotesTx">
        <pc:chgData name="伯尧" userId="86706a6a-cdaa-42d0-b31c-255ab0f7d779" providerId="ADAL" clId="{4B49E858-17F6-49B6-A481-3E38545A150D}" dt="2023-04-27T08:45:59.010" v="30758" actId="404"/>
        <pc:sldMkLst>
          <pc:docMk/>
          <pc:sldMk cId="1456475727" sldId="2006"/>
        </pc:sldMkLst>
      </pc:sldChg>
      <pc:sldChg chg="modSp mod modAnim modNotesTx">
        <pc:chgData name="伯尧" userId="86706a6a-cdaa-42d0-b31c-255ab0f7d779" providerId="ADAL" clId="{4B49E858-17F6-49B6-A481-3E38545A150D}" dt="2023-04-27T12:13:26.712" v="33161" actId="20577"/>
        <pc:sldMkLst>
          <pc:docMk/>
          <pc:sldMk cId="780405338" sldId="2007"/>
        </pc:sldMkLst>
      </pc:sldChg>
      <pc:sldChg chg="modSp add mod modNotesTx">
        <pc:chgData name="伯尧" userId="86706a6a-cdaa-42d0-b31c-255ab0f7d779" providerId="ADAL" clId="{4B49E858-17F6-49B6-A481-3E38545A150D}" dt="2023-04-27T11:19:45.477" v="31424"/>
        <pc:sldMkLst>
          <pc:docMk/>
          <pc:sldMk cId="393846431" sldId="2008"/>
        </pc:sldMkLst>
      </pc:sldChg>
    </pc:docChg>
  </pc:docChgLst>
  <pc:docChgLst>
    <pc:chgData name="丁伯尧" userId="86706a6a-cdaa-42d0-b31c-255ab0f7d779" providerId="ADAL" clId="{E482D3E9-D60A-41B7-A201-83BF14EBBFB9}"/>
    <pc:docChg chg="undo custSel addSld delSld modSld sldOrd">
      <pc:chgData name="丁伯尧" userId="86706a6a-cdaa-42d0-b31c-255ab0f7d779" providerId="ADAL" clId="{E482D3E9-D60A-41B7-A201-83BF14EBBFB9}" dt="2025-05-11T10:42:09.306" v="6865" actId="729"/>
      <pc:docMkLst>
        <pc:docMk/>
      </pc:docMkLst>
      <pc:sldChg chg="modSp mod">
        <pc:chgData name="丁伯尧" userId="86706a6a-cdaa-42d0-b31c-255ab0f7d779" providerId="ADAL" clId="{E482D3E9-D60A-41B7-A201-83BF14EBBFB9}" dt="2025-05-11T06:39:29.853" v="12" actId="20577"/>
        <pc:sldMkLst>
          <pc:docMk/>
          <pc:sldMk cId="2420540588" sldId="1974"/>
        </pc:sldMkLst>
        <pc:spChg chg="mod">
          <ac:chgData name="丁伯尧" userId="86706a6a-cdaa-42d0-b31c-255ab0f7d779" providerId="ADAL" clId="{E482D3E9-D60A-41B7-A201-83BF14EBBFB9}" dt="2025-05-11T06:39:29.853" v="12" actId="20577"/>
          <ac:spMkLst>
            <pc:docMk/>
            <pc:sldMk cId="2420540588" sldId="1974"/>
            <ac:spMk id="2" creationId="{9C762051-9D1F-02BB-0703-97F86C65285A}"/>
          </ac:spMkLst>
        </pc:spChg>
        <pc:spChg chg="mod">
          <ac:chgData name="丁伯尧" userId="86706a6a-cdaa-42d0-b31c-255ab0f7d779" providerId="ADAL" clId="{E482D3E9-D60A-41B7-A201-83BF14EBBFB9}" dt="2025-05-11T06:38:30.406" v="1" actId="404"/>
          <ac:spMkLst>
            <pc:docMk/>
            <pc:sldMk cId="2420540588" sldId="1974"/>
            <ac:spMk id="4" creationId="{26A1ED65-DF51-0766-92F7-E769C2F7DD30}"/>
          </ac:spMkLst>
        </pc:spChg>
        <pc:spChg chg="mod">
          <ac:chgData name="丁伯尧" userId="86706a6a-cdaa-42d0-b31c-255ab0f7d779" providerId="ADAL" clId="{E482D3E9-D60A-41B7-A201-83BF14EBBFB9}" dt="2025-05-11T06:39:20.646" v="11" actId="1076"/>
          <ac:spMkLst>
            <pc:docMk/>
            <pc:sldMk cId="2420540588" sldId="1974"/>
            <ac:spMk id="16" creationId="{9E58C681-14F4-A6DF-046D-74921F40107B}"/>
          </ac:spMkLst>
        </pc:spChg>
      </pc:sldChg>
      <pc:sldChg chg="del">
        <pc:chgData name="丁伯尧" userId="86706a6a-cdaa-42d0-b31c-255ab0f7d779" providerId="ADAL" clId="{E482D3E9-D60A-41B7-A201-83BF14EBBFB9}" dt="2025-05-11T07:56:07.486" v="4008" actId="47"/>
        <pc:sldMkLst>
          <pc:docMk/>
          <pc:sldMk cId="341696407" sldId="1975"/>
        </pc:sldMkLst>
      </pc:sldChg>
      <pc:sldChg chg="del">
        <pc:chgData name="丁伯尧" userId="86706a6a-cdaa-42d0-b31c-255ab0f7d779" providerId="ADAL" clId="{E482D3E9-D60A-41B7-A201-83BF14EBBFB9}" dt="2025-05-11T07:56:07.486" v="4008" actId="47"/>
        <pc:sldMkLst>
          <pc:docMk/>
          <pc:sldMk cId="3325738801" sldId="1979"/>
        </pc:sldMkLst>
      </pc:sldChg>
      <pc:sldChg chg="del">
        <pc:chgData name="丁伯尧" userId="86706a6a-cdaa-42d0-b31c-255ab0f7d779" providerId="ADAL" clId="{E482D3E9-D60A-41B7-A201-83BF14EBBFB9}" dt="2025-05-11T07:56:07.486" v="4008" actId="47"/>
        <pc:sldMkLst>
          <pc:docMk/>
          <pc:sldMk cId="18664314" sldId="1980"/>
        </pc:sldMkLst>
      </pc:sldChg>
      <pc:sldChg chg="del">
        <pc:chgData name="丁伯尧" userId="86706a6a-cdaa-42d0-b31c-255ab0f7d779" providerId="ADAL" clId="{E482D3E9-D60A-41B7-A201-83BF14EBBFB9}" dt="2025-05-11T07:56:07.486" v="4008" actId="47"/>
        <pc:sldMkLst>
          <pc:docMk/>
          <pc:sldMk cId="2082831873" sldId="1981"/>
        </pc:sldMkLst>
      </pc:sldChg>
      <pc:sldChg chg="del">
        <pc:chgData name="丁伯尧" userId="86706a6a-cdaa-42d0-b31c-255ab0f7d779" providerId="ADAL" clId="{E482D3E9-D60A-41B7-A201-83BF14EBBFB9}" dt="2025-05-11T07:56:07.486" v="4008" actId="47"/>
        <pc:sldMkLst>
          <pc:docMk/>
          <pc:sldMk cId="1284343041" sldId="1982"/>
        </pc:sldMkLst>
      </pc:sldChg>
      <pc:sldChg chg="addSp modSp new mod modClrScheme chgLayout">
        <pc:chgData name="丁伯尧" userId="86706a6a-cdaa-42d0-b31c-255ab0f7d779" providerId="ADAL" clId="{E482D3E9-D60A-41B7-A201-83BF14EBBFB9}" dt="2025-05-11T06:47:45.165" v="979" actId="20577"/>
        <pc:sldMkLst>
          <pc:docMk/>
          <pc:sldMk cId="4093371620" sldId="1983"/>
        </pc:sldMkLst>
        <pc:spChg chg="add mod">
          <ac:chgData name="丁伯尧" userId="86706a6a-cdaa-42d0-b31c-255ab0f7d779" providerId="ADAL" clId="{E482D3E9-D60A-41B7-A201-83BF14EBBFB9}" dt="2025-05-11T06:39:49.900" v="41" actId="20577"/>
          <ac:spMkLst>
            <pc:docMk/>
            <pc:sldMk cId="4093371620" sldId="1983"/>
            <ac:spMk id="2" creationId="{AB3D8AA5-01F5-77A0-73EF-B4E660F83C1A}"/>
          </ac:spMkLst>
        </pc:spChg>
        <pc:spChg chg="add mod">
          <ac:chgData name="丁伯尧" userId="86706a6a-cdaa-42d0-b31c-255ab0f7d779" providerId="ADAL" clId="{E482D3E9-D60A-41B7-A201-83BF14EBBFB9}" dt="2025-05-11T06:47:45.165" v="979" actId="20577"/>
          <ac:spMkLst>
            <pc:docMk/>
            <pc:sldMk cId="4093371620" sldId="1983"/>
            <ac:spMk id="3" creationId="{5614CFDF-8773-04A3-953D-F946B98197B6}"/>
          </ac:spMkLst>
        </pc:spChg>
      </pc:sldChg>
      <pc:sldChg chg="modSp new del mod">
        <pc:chgData name="丁伯尧" userId="86706a6a-cdaa-42d0-b31c-255ab0f7d779" providerId="ADAL" clId="{E482D3E9-D60A-41B7-A201-83BF14EBBFB9}" dt="2025-05-11T09:24:44.002" v="4362" actId="47"/>
        <pc:sldMkLst>
          <pc:docMk/>
          <pc:sldMk cId="4200015287" sldId="1984"/>
        </pc:sldMkLst>
        <pc:spChg chg="mod">
          <ac:chgData name="丁伯尧" userId="86706a6a-cdaa-42d0-b31c-255ab0f7d779" providerId="ADAL" clId="{E482D3E9-D60A-41B7-A201-83BF14EBBFB9}" dt="2025-05-11T06:43:03.799" v="460" actId="20577"/>
          <ac:spMkLst>
            <pc:docMk/>
            <pc:sldMk cId="4200015287" sldId="1984"/>
            <ac:spMk id="2" creationId="{F9DA8C84-920D-5D19-34E4-6E23AE7B06C4}"/>
          </ac:spMkLst>
        </pc:spChg>
        <pc:spChg chg="mod">
          <ac:chgData name="丁伯尧" userId="86706a6a-cdaa-42d0-b31c-255ab0f7d779" providerId="ADAL" clId="{E482D3E9-D60A-41B7-A201-83BF14EBBFB9}" dt="2025-05-11T06:50:54.948" v="1385" actId="20577"/>
          <ac:spMkLst>
            <pc:docMk/>
            <pc:sldMk cId="4200015287" sldId="1984"/>
            <ac:spMk id="3" creationId="{62D7CE71-60F0-404D-3E66-9FD7422457E8}"/>
          </ac:spMkLst>
        </pc:spChg>
      </pc:sldChg>
      <pc:sldChg chg="addSp modSp new mod modNotesTx">
        <pc:chgData name="丁伯尧" userId="86706a6a-cdaa-42d0-b31c-255ab0f7d779" providerId="ADAL" clId="{E482D3E9-D60A-41B7-A201-83BF14EBBFB9}" dt="2025-05-11T09:24:48.684" v="4364" actId="20577"/>
        <pc:sldMkLst>
          <pc:docMk/>
          <pc:sldMk cId="747567051" sldId="1985"/>
        </pc:sldMkLst>
        <pc:spChg chg="mod">
          <ac:chgData name="丁伯尧" userId="86706a6a-cdaa-42d0-b31c-255ab0f7d779" providerId="ADAL" clId="{E482D3E9-D60A-41B7-A201-83BF14EBBFB9}" dt="2025-05-11T09:24:48.684" v="4364" actId="20577"/>
          <ac:spMkLst>
            <pc:docMk/>
            <pc:sldMk cId="747567051" sldId="1985"/>
            <ac:spMk id="2" creationId="{3CF63601-6605-07FF-A40C-6BF912181B0C}"/>
          </ac:spMkLst>
        </pc:spChg>
        <pc:spChg chg="add mod">
          <ac:chgData name="丁伯尧" userId="86706a6a-cdaa-42d0-b31c-255ab0f7d779" providerId="ADAL" clId="{E482D3E9-D60A-41B7-A201-83BF14EBBFB9}" dt="2025-05-11T06:58:14.508" v="1486" actId="1037"/>
          <ac:spMkLst>
            <pc:docMk/>
            <pc:sldMk cId="747567051" sldId="1985"/>
            <ac:spMk id="7" creationId="{84481DF6-0330-F335-70EB-A3482F0CAF2E}"/>
          </ac:spMkLst>
        </pc:spChg>
        <pc:spChg chg="add mod">
          <ac:chgData name="丁伯尧" userId="86706a6a-cdaa-42d0-b31c-255ab0f7d779" providerId="ADAL" clId="{E482D3E9-D60A-41B7-A201-83BF14EBBFB9}" dt="2025-05-11T06:58:33.152" v="1503"/>
          <ac:spMkLst>
            <pc:docMk/>
            <pc:sldMk cId="747567051" sldId="1985"/>
            <ac:spMk id="8" creationId="{4985966A-ACD9-B791-EE57-593490B58E71}"/>
          </ac:spMkLst>
        </pc:spChg>
        <pc:spChg chg="add mod">
          <ac:chgData name="丁伯尧" userId="86706a6a-cdaa-42d0-b31c-255ab0f7d779" providerId="ADAL" clId="{E482D3E9-D60A-41B7-A201-83BF14EBBFB9}" dt="2025-05-11T06:58:28.577" v="1501"/>
          <ac:spMkLst>
            <pc:docMk/>
            <pc:sldMk cId="747567051" sldId="1985"/>
            <ac:spMk id="9" creationId="{35828EB4-BF50-464D-7D17-9EE5FFAC745B}"/>
          </ac:spMkLst>
        </pc:spChg>
        <pc:spChg chg="add mod">
          <ac:chgData name="丁伯尧" userId="86706a6a-cdaa-42d0-b31c-255ab0f7d779" providerId="ADAL" clId="{E482D3E9-D60A-41B7-A201-83BF14EBBFB9}" dt="2025-05-11T06:58:57.073" v="1505" actId="208"/>
          <ac:spMkLst>
            <pc:docMk/>
            <pc:sldMk cId="747567051" sldId="1985"/>
            <ac:spMk id="10" creationId="{9E64594E-6758-9570-2517-C8DE12A2FC4A}"/>
          </ac:spMkLst>
        </pc:spChg>
        <pc:picChg chg="add mod">
          <ac:chgData name="丁伯尧" userId="86706a6a-cdaa-42d0-b31c-255ab0f7d779" providerId="ADAL" clId="{E482D3E9-D60A-41B7-A201-83BF14EBBFB9}" dt="2025-05-11T06:58:22.291" v="1491" actId="1076"/>
          <ac:picMkLst>
            <pc:docMk/>
            <pc:sldMk cId="747567051" sldId="1985"/>
            <ac:picMk id="6" creationId="{BF48A3DB-6870-B5E8-A777-2A6B215BBF55}"/>
          </ac:picMkLst>
        </pc:picChg>
      </pc:sldChg>
      <pc:sldChg chg="addSp delSp modSp add mod">
        <pc:chgData name="丁伯尧" userId="86706a6a-cdaa-42d0-b31c-255ab0f7d779" providerId="ADAL" clId="{E482D3E9-D60A-41B7-A201-83BF14EBBFB9}" dt="2025-05-11T10:38:15.646" v="6446" actId="20577"/>
        <pc:sldMkLst>
          <pc:docMk/>
          <pc:sldMk cId="2012304293" sldId="1986"/>
        </pc:sldMkLst>
        <pc:spChg chg="mod">
          <ac:chgData name="丁伯尧" userId="86706a6a-cdaa-42d0-b31c-255ab0f7d779" providerId="ADAL" clId="{E482D3E9-D60A-41B7-A201-83BF14EBBFB9}" dt="2025-05-11T09:24:51.419" v="4366" actId="20577"/>
          <ac:spMkLst>
            <pc:docMk/>
            <pc:sldMk cId="2012304293" sldId="1986"/>
            <ac:spMk id="2" creationId="{4261E8D6-F715-23E7-3235-544789CFE9A2}"/>
          </ac:spMkLst>
        </pc:spChg>
        <pc:spChg chg="add mod">
          <ac:chgData name="丁伯尧" userId="86706a6a-cdaa-42d0-b31c-255ab0f7d779" providerId="ADAL" clId="{E482D3E9-D60A-41B7-A201-83BF14EBBFB9}" dt="2025-05-11T10:38:15.646" v="6446" actId="20577"/>
          <ac:spMkLst>
            <pc:docMk/>
            <pc:sldMk cId="2012304293" sldId="1986"/>
            <ac:spMk id="5" creationId="{C64E1E42-48FF-A964-900A-6CF877B49371}"/>
          </ac:spMkLst>
        </pc:spChg>
        <pc:spChg chg="del mod">
          <ac:chgData name="丁伯尧" userId="86706a6a-cdaa-42d0-b31c-255ab0f7d779" providerId="ADAL" clId="{E482D3E9-D60A-41B7-A201-83BF14EBBFB9}" dt="2025-05-11T07:00:59.436" v="1519" actId="478"/>
          <ac:spMkLst>
            <pc:docMk/>
            <pc:sldMk cId="2012304293" sldId="1986"/>
            <ac:spMk id="7" creationId="{98BD64ED-4BC3-649D-2B4B-57380272784F}"/>
          </ac:spMkLst>
        </pc:spChg>
        <pc:spChg chg="mod">
          <ac:chgData name="丁伯尧" userId="86706a6a-cdaa-42d0-b31c-255ab0f7d779" providerId="ADAL" clId="{E482D3E9-D60A-41B7-A201-83BF14EBBFB9}" dt="2025-05-11T07:01:07.677" v="1520"/>
          <ac:spMkLst>
            <pc:docMk/>
            <pc:sldMk cId="2012304293" sldId="1986"/>
            <ac:spMk id="8" creationId="{779DE098-1E9C-1C8E-3505-17C0040DE5EB}"/>
          </ac:spMkLst>
        </pc:spChg>
        <pc:spChg chg="mod">
          <ac:chgData name="丁伯尧" userId="86706a6a-cdaa-42d0-b31c-255ab0f7d779" providerId="ADAL" clId="{E482D3E9-D60A-41B7-A201-83BF14EBBFB9}" dt="2025-05-11T06:59:06.031" v="1507" actId="1076"/>
          <ac:spMkLst>
            <pc:docMk/>
            <pc:sldMk cId="2012304293" sldId="1986"/>
            <ac:spMk id="10" creationId="{0240673F-5BF9-F13F-A9E3-06ACAEC6DBB4}"/>
          </ac:spMkLst>
        </pc:spChg>
      </pc:sldChg>
      <pc:sldChg chg="modSp new mod ord">
        <pc:chgData name="丁伯尧" userId="86706a6a-cdaa-42d0-b31c-255ab0f7d779" providerId="ADAL" clId="{E482D3E9-D60A-41B7-A201-83BF14EBBFB9}" dt="2025-05-11T07:03:00.024" v="1760" actId="20577"/>
        <pc:sldMkLst>
          <pc:docMk/>
          <pc:sldMk cId="3128179505" sldId="1987"/>
        </pc:sldMkLst>
        <pc:spChg chg="mod">
          <ac:chgData name="丁伯尧" userId="86706a6a-cdaa-42d0-b31c-255ab0f7d779" providerId="ADAL" clId="{E482D3E9-D60A-41B7-A201-83BF14EBBFB9}" dt="2025-05-11T07:03:00.024" v="1760" actId="20577"/>
          <ac:spMkLst>
            <pc:docMk/>
            <pc:sldMk cId="3128179505" sldId="1987"/>
            <ac:spMk id="3" creationId="{5C25CB50-9BC1-67B8-782A-869DF483AA61}"/>
          </ac:spMkLst>
        </pc:spChg>
      </pc:sldChg>
      <pc:sldChg chg="modSp new mod">
        <pc:chgData name="丁伯尧" userId="86706a6a-cdaa-42d0-b31c-255ab0f7d779" providerId="ADAL" clId="{E482D3E9-D60A-41B7-A201-83BF14EBBFB9}" dt="2025-05-11T09:24:57.553" v="4370" actId="20577"/>
        <pc:sldMkLst>
          <pc:docMk/>
          <pc:sldMk cId="761622731" sldId="1988"/>
        </pc:sldMkLst>
        <pc:spChg chg="mod">
          <ac:chgData name="丁伯尧" userId="86706a6a-cdaa-42d0-b31c-255ab0f7d779" providerId="ADAL" clId="{E482D3E9-D60A-41B7-A201-83BF14EBBFB9}" dt="2025-05-11T09:24:57.553" v="4370" actId="20577"/>
          <ac:spMkLst>
            <pc:docMk/>
            <pc:sldMk cId="761622731" sldId="1988"/>
            <ac:spMk id="2" creationId="{9DF7B5B2-1850-254C-4561-D6B054080A78}"/>
          </ac:spMkLst>
        </pc:spChg>
        <pc:spChg chg="mod">
          <ac:chgData name="丁伯尧" userId="86706a6a-cdaa-42d0-b31c-255ab0f7d779" providerId="ADAL" clId="{E482D3E9-D60A-41B7-A201-83BF14EBBFB9}" dt="2025-05-11T07:16:37.747" v="2196" actId="20577"/>
          <ac:spMkLst>
            <pc:docMk/>
            <pc:sldMk cId="761622731" sldId="1988"/>
            <ac:spMk id="3" creationId="{794668DC-F871-875E-3C55-F4CD169007B7}"/>
          </ac:spMkLst>
        </pc:spChg>
      </pc:sldChg>
      <pc:sldChg chg="modSp add mod ord">
        <pc:chgData name="丁伯尧" userId="86706a6a-cdaa-42d0-b31c-255ab0f7d779" providerId="ADAL" clId="{E482D3E9-D60A-41B7-A201-83BF14EBBFB9}" dt="2025-05-11T09:24:54.776" v="4368" actId="20577"/>
        <pc:sldMkLst>
          <pc:docMk/>
          <pc:sldMk cId="2452471693" sldId="1989"/>
        </pc:sldMkLst>
        <pc:spChg chg="mod">
          <ac:chgData name="丁伯尧" userId="86706a6a-cdaa-42d0-b31c-255ab0f7d779" providerId="ADAL" clId="{E482D3E9-D60A-41B7-A201-83BF14EBBFB9}" dt="2025-05-11T09:24:54.776" v="4368" actId="20577"/>
          <ac:spMkLst>
            <pc:docMk/>
            <pc:sldMk cId="2452471693" sldId="1989"/>
            <ac:spMk id="2" creationId="{2CE10881-E697-7213-33FB-E0CCF67632D1}"/>
          </ac:spMkLst>
        </pc:spChg>
        <pc:spChg chg="mod">
          <ac:chgData name="丁伯尧" userId="86706a6a-cdaa-42d0-b31c-255ab0f7d779" providerId="ADAL" clId="{E482D3E9-D60A-41B7-A201-83BF14EBBFB9}" dt="2025-05-11T07:06:19.838" v="1835" actId="20577"/>
          <ac:spMkLst>
            <pc:docMk/>
            <pc:sldMk cId="2452471693" sldId="1989"/>
            <ac:spMk id="8" creationId="{D6F98054-4803-84F3-FFBD-1D49A1C7267D}"/>
          </ac:spMkLst>
        </pc:spChg>
        <pc:spChg chg="mod">
          <ac:chgData name="丁伯尧" userId="86706a6a-cdaa-42d0-b31c-255ab0f7d779" providerId="ADAL" clId="{E482D3E9-D60A-41B7-A201-83BF14EBBFB9}" dt="2025-05-11T07:05:42.071" v="1793" actId="14100"/>
          <ac:spMkLst>
            <pc:docMk/>
            <pc:sldMk cId="2452471693" sldId="1989"/>
            <ac:spMk id="10" creationId="{A9C493B0-B2E3-F22B-5108-EA25BA67B6F5}"/>
          </ac:spMkLst>
        </pc:spChg>
      </pc:sldChg>
      <pc:sldChg chg="addSp modSp new mod modNotesTx">
        <pc:chgData name="丁伯尧" userId="86706a6a-cdaa-42d0-b31c-255ab0f7d779" providerId="ADAL" clId="{E482D3E9-D60A-41B7-A201-83BF14EBBFB9}" dt="2025-05-11T07:26:25.514" v="2716" actId="1076"/>
        <pc:sldMkLst>
          <pc:docMk/>
          <pc:sldMk cId="3136797760" sldId="1990"/>
        </pc:sldMkLst>
        <pc:spChg chg="mod">
          <ac:chgData name="丁伯尧" userId="86706a6a-cdaa-42d0-b31c-255ab0f7d779" providerId="ADAL" clId="{E482D3E9-D60A-41B7-A201-83BF14EBBFB9}" dt="2025-05-11T07:21:08.734" v="2512"/>
          <ac:spMkLst>
            <pc:docMk/>
            <pc:sldMk cId="3136797760" sldId="1990"/>
            <ac:spMk id="2" creationId="{95438715-1BEB-8216-8307-97AED5FD8244}"/>
          </ac:spMkLst>
        </pc:spChg>
        <pc:spChg chg="mod">
          <ac:chgData name="丁伯尧" userId="86706a6a-cdaa-42d0-b31c-255ab0f7d779" providerId="ADAL" clId="{E482D3E9-D60A-41B7-A201-83BF14EBBFB9}" dt="2025-05-11T07:25:51.653" v="2714"/>
          <ac:spMkLst>
            <pc:docMk/>
            <pc:sldMk cId="3136797760" sldId="1990"/>
            <ac:spMk id="3" creationId="{D8DAC7E2-271B-1213-F9B6-A7026647B92E}"/>
          </ac:spMkLst>
        </pc:spChg>
        <pc:picChg chg="add mod modCrop">
          <ac:chgData name="丁伯尧" userId="86706a6a-cdaa-42d0-b31c-255ab0f7d779" providerId="ADAL" clId="{E482D3E9-D60A-41B7-A201-83BF14EBBFB9}" dt="2025-05-11T07:26:25.514" v="2716" actId="1076"/>
          <ac:picMkLst>
            <pc:docMk/>
            <pc:sldMk cId="3136797760" sldId="1990"/>
            <ac:picMk id="5" creationId="{A5991E78-B9D6-84DD-7B05-349232DC831A}"/>
          </ac:picMkLst>
        </pc:picChg>
      </pc:sldChg>
      <pc:sldChg chg="modSp add mod modNotesTx">
        <pc:chgData name="丁伯尧" userId="86706a6a-cdaa-42d0-b31c-255ab0f7d779" providerId="ADAL" clId="{E482D3E9-D60A-41B7-A201-83BF14EBBFB9}" dt="2025-05-11T07:45:45.213" v="3608" actId="20577"/>
        <pc:sldMkLst>
          <pc:docMk/>
          <pc:sldMk cId="740965513" sldId="1991"/>
        </pc:sldMkLst>
        <pc:spChg chg="mod">
          <ac:chgData name="丁伯尧" userId="86706a6a-cdaa-42d0-b31c-255ab0f7d779" providerId="ADAL" clId="{E482D3E9-D60A-41B7-A201-83BF14EBBFB9}" dt="2025-05-11T07:44:06.685" v="3531" actId="20577"/>
          <ac:spMkLst>
            <pc:docMk/>
            <pc:sldMk cId="740965513" sldId="1991"/>
            <ac:spMk id="3" creationId="{33AC49DB-83BD-5708-05DF-CDBDF5534747}"/>
          </ac:spMkLst>
        </pc:spChg>
      </pc:sldChg>
      <pc:sldChg chg="addSp delSp modSp add mod ord">
        <pc:chgData name="丁伯尧" userId="86706a6a-cdaa-42d0-b31c-255ab0f7d779" providerId="ADAL" clId="{E482D3E9-D60A-41B7-A201-83BF14EBBFB9}" dt="2025-05-11T09:25:09.396" v="4372" actId="20577"/>
        <pc:sldMkLst>
          <pc:docMk/>
          <pc:sldMk cId="2662894373" sldId="1992"/>
        </pc:sldMkLst>
        <pc:spChg chg="mod">
          <ac:chgData name="丁伯尧" userId="86706a6a-cdaa-42d0-b31c-255ab0f7d779" providerId="ADAL" clId="{E482D3E9-D60A-41B7-A201-83BF14EBBFB9}" dt="2025-05-11T09:25:09.396" v="4372" actId="20577"/>
          <ac:spMkLst>
            <pc:docMk/>
            <pc:sldMk cId="2662894373" sldId="1992"/>
            <ac:spMk id="2" creationId="{956EE68B-C511-B3EC-CD23-68FAB6ADF1AD}"/>
          </ac:spMkLst>
        </pc:spChg>
        <pc:spChg chg="add mod">
          <ac:chgData name="丁伯尧" userId="86706a6a-cdaa-42d0-b31c-255ab0f7d779" providerId="ADAL" clId="{E482D3E9-D60A-41B7-A201-83BF14EBBFB9}" dt="2025-05-11T07:52:30.016" v="3803" actId="113"/>
          <ac:spMkLst>
            <pc:docMk/>
            <pc:sldMk cId="2662894373" sldId="1992"/>
            <ac:spMk id="5" creationId="{C5D3301A-5617-6F09-47C3-E3DBC6B4737B}"/>
          </ac:spMkLst>
        </pc:spChg>
        <pc:spChg chg="del">
          <ac:chgData name="丁伯尧" userId="86706a6a-cdaa-42d0-b31c-255ab0f7d779" providerId="ADAL" clId="{E482D3E9-D60A-41B7-A201-83BF14EBBFB9}" dt="2025-05-11T07:50:36.064" v="3610" actId="478"/>
          <ac:spMkLst>
            <pc:docMk/>
            <pc:sldMk cId="2662894373" sldId="1992"/>
            <ac:spMk id="8" creationId="{51E509D0-290D-112F-0066-D8E956B35E5F}"/>
          </ac:spMkLst>
        </pc:spChg>
        <pc:spChg chg="mod">
          <ac:chgData name="丁伯尧" userId="86706a6a-cdaa-42d0-b31c-255ab0f7d779" providerId="ADAL" clId="{E482D3E9-D60A-41B7-A201-83BF14EBBFB9}" dt="2025-05-11T07:51:59.879" v="3759" actId="1076"/>
          <ac:spMkLst>
            <pc:docMk/>
            <pc:sldMk cId="2662894373" sldId="1992"/>
            <ac:spMk id="10" creationId="{E2B37334-B8F7-DF8E-698F-E08D408777CE}"/>
          </ac:spMkLst>
        </pc:spChg>
        <pc:picChg chg="mod">
          <ac:chgData name="丁伯尧" userId="86706a6a-cdaa-42d0-b31c-255ab0f7d779" providerId="ADAL" clId="{E482D3E9-D60A-41B7-A201-83BF14EBBFB9}" dt="2025-05-11T07:51:57.365" v="3758" actId="1076"/>
          <ac:picMkLst>
            <pc:docMk/>
            <pc:sldMk cId="2662894373" sldId="1992"/>
            <ac:picMk id="6" creationId="{FE58E529-FEF7-AD5A-39C5-E989E6C0737D}"/>
          </ac:picMkLst>
        </pc:picChg>
      </pc:sldChg>
      <pc:sldChg chg="new del">
        <pc:chgData name="丁伯尧" userId="86706a6a-cdaa-42d0-b31c-255ab0f7d779" providerId="ADAL" clId="{E482D3E9-D60A-41B7-A201-83BF14EBBFB9}" dt="2025-05-11T07:53:08.695" v="3808" actId="47"/>
        <pc:sldMkLst>
          <pc:docMk/>
          <pc:sldMk cId="165134915" sldId="1993"/>
        </pc:sldMkLst>
      </pc:sldChg>
      <pc:sldChg chg="modSp add mod">
        <pc:chgData name="丁伯尧" userId="86706a6a-cdaa-42d0-b31c-255ab0f7d779" providerId="ADAL" clId="{E482D3E9-D60A-41B7-A201-83BF14EBBFB9}" dt="2025-05-11T09:25:25.743" v="4374" actId="20577"/>
        <pc:sldMkLst>
          <pc:docMk/>
          <pc:sldMk cId="3247850103" sldId="1994"/>
        </pc:sldMkLst>
        <pc:spChg chg="mod">
          <ac:chgData name="丁伯尧" userId="86706a6a-cdaa-42d0-b31c-255ab0f7d779" providerId="ADAL" clId="{E482D3E9-D60A-41B7-A201-83BF14EBBFB9}" dt="2025-05-11T09:25:25.743" v="4374" actId="20577"/>
          <ac:spMkLst>
            <pc:docMk/>
            <pc:sldMk cId="3247850103" sldId="1994"/>
            <ac:spMk id="2" creationId="{280F9965-CC33-F296-22BD-3220D27CF2ED}"/>
          </ac:spMkLst>
        </pc:spChg>
        <pc:spChg chg="mod">
          <ac:chgData name="丁伯尧" userId="86706a6a-cdaa-42d0-b31c-255ab0f7d779" providerId="ADAL" clId="{E482D3E9-D60A-41B7-A201-83BF14EBBFB9}" dt="2025-05-11T07:54:42.659" v="4007" actId="20577"/>
          <ac:spMkLst>
            <pc:docMk/>
            <pc:sldMk cId="3247850103" sldId="1994"/>
            <ac:spMk id="5" creationId="{BB867514-B5CE-C05C-24D0-8CCB1AD7DB8B}"/>
          </ac:spMkLst>
        </pc:spChg>
      </pc:sldChg>
      <pc:sldChg chg="addSp modSp new mod">
        <pc:chgData name="丁伯尧" userId="86706a6a-cdaa-42d0-b31c-255ab0f7d779" providerId="ADAL" clId="{E482D3E9-D60A-41B7-A201-83BF14EBBFB9}" dt="2025-05-11T08:00:53.913" v="4035" actId="1076"/>
        <pc:sldMkLst>
          <pc:docMk/>
          <pc:sldMk cId="3149458216" sldId="1995"/>
        </pc:sldMkLst>
        <pc:spChg chg="mod">
          <ac:chgData name="丁伯尧" userId="86706a6a-cdaa-42d0-b31c-255ab0f7d779" providerId="ADAL" clId="{E482D3E9-D60A-41B7-A201-83BF14EBBFB9}" dt="2025-05-11T07:56:47.796" v="4029" actId="20577"/>
          <ac:spMkLst>
            <pc:docMk/>
            <pc:sldMk cId="3149458216" sldId="1995"/>
            <ac:spMk id="2" creationId="{773B529B-DAF9-98B5-BF6F-02E7EDFF366A}"/>
          </ac:spMkLst>
        </pc:spChg>
        <pc:picChg chg="add mod">
          <ac:chgData name="丁伯尧" userId="86706a6a-cdaa-42d0-b31c-255ab0f7d779" providerId="ADAL" clId="{E482D3E9-D60A-41B7-A201-83BF14EBBFB9}" dt="2025-05-11T07:59:23.148" v="4032" actId="1076"/>
          <ac:picMkLst>
            <pc:docMk/>
            <pc:sldMk cId="3149458216" sldId="1995"/>
            <ac:picMk id="6" creationId="{8B7E7DD8-8BBD-D0C7-8FD7-2F41C4D6F2BB}"/>
          </ac:picMkLst>
        </pc:picChg>
        <pc:picChg chg="add mod">
          <ac:chgData name="丁伯尧" userId="86706a6a-cdaa-42d0-b31c-255ab0f7d779" providerId="ADAL" clId="{E482D3E9-D60A-41B7-A201-83BF14EBBFB9}" dt="2025-05-11T08:00:53.913" v="4035" actId="1076"/>
          <ac:picMkLst>
            <pc:docMk/>
            <pc:sldMk cId="3149458216" sldId="1995"/>
            <ac:picMk id="8" creationId="{DAEB85C3-CD8C-8433-9195-B7B02D34E8C8}"/>
          </ac:picMkLst>
        </pc:picChg>
      </pc:sldChg>
      <pc:sldChg chg="addSp modSp new mod">
        <pc:chgData name="丁伯尧" userId="86706a6a-cdaa-42d0-b31c-255ab0f7d779" providerId="ADAL" clId="{E482D3E9-D60A-41B7-A201-83BF14EBBFB9}" dt="2025-05-11T09:25:46.169" v="4376" actId="20577"/>
        <pc:sldMkLst>
          <pc:docMk/>
          <pc:sldMk cId="409230189" sldId="1996"/>
        </pc:sldMkLst>
        <pc:spChg chg="mod">
          <ac:chgData name="丁伯尧" userId="86706a6a-cdaa-42d0-b31c-255ab0f7d779" providerId="ADAL" clId="{E482D3E9-D60A-41B7-A201-83BF14EBBFB9}" dt="2025-05-11T09:25:46.169" v="4376" actId="20577"/>
          <ac:spMkLst>
            <pc:docMk/>
            <pc:sldMk cId="409230189" sldId="1996"/>
            <ac:spMk id="2" creationId="{B7503001-4FB0-B14F-90B6-AD76E4695A89}"/>
          </ac:spMkLst>
        </pc:spChg>
        <pc:picChg chg="add mod modCrop">
          <ac:chgData name="丁伯尧" userId="86706a6a-cdaa-42d0-b31c-255ab0f7d779" providerId="ADAL" clId="{E482D3E9-D60A-41B7-A201-83BF14EBBFB9}" dt="2025-05-11T08:34:14.861" v="4072" actId="1076"/>
          <ac:picMkLst>
            <pc:docMk/>
            <pc:sldMk cId="409230189" sldId="1996"/>
            <ac:picMk id="5" creationId="{B67AA7A4-9C26-0902-7C84-345483652C6A}"/>
          </ac:picMkLst>
        </pc:picChg>
        <pc:picChg chg="add mod modCrop">
          <ac:chgData name="丁伯尧" userId="86706a6a-cdaa-42d0-b31c-255ab0f7d779" providerId="ADAL" clId="{E482D3E9-D60A-41B7-A201-83BF14EBBFB9}" dt="2025-05-11T08:34:17.029" v="4073" actId="1076"/>
          <ac:picMkLst>
            <pc:docMk/>
            <pc:sldMk cId="409230189" sldId="1996"/>
            <ac:picMk id="7" creationId="{60D903CD-2B29-B0FF-4ED4-15BBACD32C5E}"/>
          </ac:picMkLst>
        </pc:picChg>
        <pc:picChg chg="add mod modCrop">
          <ac:chgData name="丁伯尧" userId="86706a6a-cdaa-42d0-b31c-255ab0f7d779" providerId="ADAL" clId="{E482D3E9-D60A-41B7-A201-83BF14EBBFB9}" dt="2025-05-11T08:34:17.757" v="4074" actId="1076"/>
          <ac:picMkLst>
            <pc:docMk/>
            <pc:sldMk cId="409230189" sldId="1996"/>
            <ac:picMk id="8" creationId="{1720DD38-2068-F7A8-F7B7-474BA9538526}"/>
          </ac:picMkLst>
        </pc:picChg>
      </pc:sldChg>
      <pc:sldChg chg="addSp delSp modSp new mod modNotesTx">
        <pc:chgData name="丁伯尧" userId="86706a6a-cdaa-42d0-b31c-255ab0f7d779" providerId="ADAL" clId="{E482D3E9-D60A-41B7-A201-83BF14EBBFB9}" dt="2025-05-11T09:15:39.641" v="4171" actId="20577"/>
        <pc:sldMkLst>
          <pc:docMk/>
          <pc:sldMk cId="686150511" sldId="1997"/>
        </pc:sldMkLst>
        <pc:spChg chg="mod">
          <ac:chgData name="丁伯尧" userId="86706a6a-cdaa-42d0-b31c-255ab0f7d779" providerId="ADAL" clId="{E482D3E9-D60A-41B7-A201-83BF14EBBFB9}" dt="2025-05-11T09:15:39.641" v="4171" actId="20577"/>
          <ac:spMkLst>
            <pc:docMk/>
            <pc:sldMk cId="686150511" sldId="1997"/>
            <ac:spMk id="2" creationId="{325307BD-D945-4143-2C58-69C61C48E3D1}"/>
          </ac:spMkLst>
        </pc:spChg>
        <pc:picChg chg="add del mod">
          <ac:chgData name="丁伯尧" userId="86706a6a-cdaa-42d0-b31c-255ab0f7d779" providerId="ADAL" clId="{E482D3E9-D60A-41B7-A201-83BF14EBBFB9}" dt="2025-05-11T08:35:52.926" v="4080" actId="478"/>
          <ac:picMkLst>
            <pc:docMk/>
            <pc:sldMk cId="686150511" sldId="1997"/>
            <ac:picMk id="6" creationId="{94AFFA35-891A-725B-5C83-F9759BC0FE4D}"/>
          </ac:picMkLst>
        </pc:picChg>
        <pc:picChg chg="add mod">
          <ac:chgData name="丁伯尧" userId="86706a6a-cdaa-42d0-b31c-255ab0f7d779" providerId="ADAL" clId="{E482D3E9-D60A-41B7-A201-83BF14EBBFB9}" dt="2025-05-11T08:36:12.087" v="4111" actId="1076"/>
          <ac:picMkLst>
            <pc:docMk/>
            <pc:sldMk cId="686150511" sldId="1997"/>
            <ac:picMk id="8" creationId="{E10EC133-D611-76E7-B14F-2C2D0D783F63}"/>
          </ac:picMkLst>
        </pc:picChg>
      </pc:sldChg>
      <pc:sldChg chg="addSp delSp modSp new mod">
        <pc:chgData name="丁伯尧" userId="86706a6a-cdaa-42d0-b31c-255ab0f7d779" providerId="ADAL" clId="{E482D3E9-D60A-41B7-A201-83BF14EBBFB9}" dt="2025-05-11T09:28:03.362" v="4559" actId="1076"/>
        <pc:sldMkLst>
          <pc:docMk/>
          <pc:sldMk cId="2597773422" sldId="1998"/>
        </pc:sldMkLst>
        <pc:spChg chg="mod">
          <ac:chgData name="丁伯尧" userId="86706a6a-cdaa-42d0-b31c-255ab0f7d779" providerId="ADAL" clId="{E482D3E9-D60A-41B7-A201-83BF14EBBFB9}" dt="2025-05-11T09:15:19.996" v="4128" actId="20577"/>
          <ac:spMkLst>
            <pc:docMk/>
            <pc:sldMk cId="2597773422" sldId="1998"/>
            <ac:spMk id="2" creationId="{91500079-81D8-4514-DDC3-68564D240481}"/>
          </ac:spMkLst>
        </pc:spChg>
        <pc:spChg chg="mod">
          <ac:chgData name="丁伯尧" userId="86706a6a-cdaa-42d0-b31c-255ab0f7d779" providerId="ADAL" clId="{E482D3E9-D60A-41B7-A201-83BF14EBBFB9}" dt="2025-05-11T09:27:58.404" v="4556" actId="20577"/>
          <ac:spMkLst>
            <pc:docMk/>
            <pc:sldMk cId="2597773422" sldId="1998"/>
            <ac:spMk id="3" creationId="{4E6CAA15-F51D-523A-6E92-5B9F7DACA340}"/>
          </ac:spMkLst>
        </pc:spChg>
        <pc:picChg chg="add del">
          <ac:chgData name="丁伯尧" userId="86706a6a-cdaa-42d0-b31c-255ab0f7d779" providerId="ADAL" clId="{E482D3E9-D60A-41B7-A201-83BF14EBBFB9}" dt="2025-05-11T09:26:54.153" v="4390" actId="22"/>
          <ac:picMkLst>
            <pc:docMk/>
            <pc:sldMk cId="2597773422" sldId="1998"/>
            <ac:picMk id="6" creationId="{B6CBD1DF-F842-B1A8-69C9-491EDC5379AE}"/>
          </ac:picMkLst>
        </pc:picChg>
        <pc:picChg chg="add mod">
          <ac:chgData name="丁伯尧" userId="86706a6a-cdaa-42d0-b31c-255ab0f7d779" providerId="ADAL" clId="{E482D3E9-D60A-41B7-A201-83BF14EBBFB9}" dt="2025-05-11T09:28:03.362" v="4559" actId="1076"/>
          <ac:picMkLst>
            <pc:docMk/>
            <pc:sldMk cId="2597773422" sldId="1998"/>
            <ac:picMk id="8" creationId="{2214067C-FE9D-5379-562A-AB304C44AA5B}"/>
          </ac:picMkLst>
        </pc:picChg>
      </pc:sldChg>
      <pc:sldChg chg="addSp modSp new mod modNotesTx">
        <pc:chgData name="丁伯尧" userId="86706a6a-cdaa-42d0-b31c-255ab0f7d779" providerId="ADAL" clId="{E482D3E9-D60A-41B7-A201-83BF14EBBFB9}" dt="2025-05-11T09:31:42.329" v="4933" actId="20577"/>
        <pc:sldMkLst>
          <pc:docMk/>
          <pc:sldMk cId="3264381306" sldId="1999"/>
        </pc:sldMkLst>
        <pc:spChg chg="mod">
          <ac:chgData name="丁伯尧" userId="86706a6a-cdaa-42d0-b31c-255ab0f7d779" providerId="ADAL" clId="{E482D3E9-D60A-41B7-A201-83BF14EBBFB9}" dt="2025-05-11T09:28:25.449" v="4562"/>
          <ac:spMkLst>
            <pc:docMk/>
            <pc:sldMk cId="3264381306" sldId="1999"/>
            <ac:spMk id="2" creationId="{952C2EB8-0BEC-80AB-0ED2-5AAC5357170D}"/>
          </ac:spMkLst>
        </pc:spChg>
        <pc:spChg chg="mod">
          <ac:chgData name="丁伯尧" userId="86706a6a-cdaa-42d0-b31c-255ab0f7d779" providerId="ADAL" clId="{E482D3E9-D60A-41B7-A201-83BF14EBBFB9}" dt="2025-05-11T09:28:21.209" v="4561"/>
          <ac:spMkLst>
            <pc:docMk/>
            <pc:sldMk cId="3264381306" sldId="1999"/>
            <ac:spMk id="3" creationId="{C2628839-B5AD-F992-2D92-405E2FC29695}"/>
          </ac:spMkLst>
        </pc:spChg>
        <pc:picChg chg="add mod">
          <ac:chgData name="丁伯尧" userId="86706a6a-cdaa-42d0-b31c-255ab0f7d779" providerId="ADAL" clId="{E482D3E9-D60A-41B7-A201-83BF14EBBFB9}" dt="2025-05-11T09:29:00.556" v="4567" actId="1076"/>
          <ac:picMkLst>
            <pc:docMk/>
            <pc:sldMk cId="3264381306" sldId="1999"/>
            <ac:picMk id="6" creationId="{AFE8D3A5-5BED-7785-79E4-D6C27916D52C}"/>
          </ac:picMkLst>
        </pc:picChg>
      </pc:sldChg>
      <pc:sldChg chg="addSp modSp new mod">
        <pc:chgData name="丁伯尧" userId="86706a6a-cdaa-42d0-b31c-255ab0f7d779" providerId="ADAL" clId="{E482D3E9-D60A-41B7-A201-83BF14EBBFB9}" dt="2025-05-11T09:40:33.857" v="5658" actId="20577"/>
        <pc:sldMkLst>
          <pc:docMk/>
          <pc:sldMk cId="98567685" sldId="2000"/>
        </pc:sldMkLst>
        <pc:spChg chg="mod">
          <ac:chgData name="丁伯尧" userId="86706a6a-cdaa-42d0-b31c-255ab0f7d779" providerId="ADAL" clId="{E482D3E9-D60A-41B7-A201-83BF14EBBFB9}" dt="2025-05-11T09:33:39.836" v="4935"/>
          <ac:spMkLst>
            <pc:docMk/>
            <pc:sldMk cId="98567685" sldId="2000"/>
            <ac:spMk id="2" creationId="{A45A3321-A74D-BD7B-4DC4-920A5BD66FE7}"/>
          </ac:spMkLst>
        </pc:spChg>
        <pc:spChg chg="mod">
          <ac:chgData name="丁伯尧" userId="86706a6a-cdaa-42d0-b31c-255ab0f7d779" providerId="ADAL" clId="{E482D3E9-D60A-41B7-A201-83BF14EBBFB9}" dt="2025-05-11T09:40:33.857" v="5658" actId="20577"/>
          <ac:spMkLst>
            <pc:docMk/>
            <pc:sldMk cId="98567685" sldId="2000"/>
            <ac:spMk id="3" creationId="{15C7A8A0-2E82-4463-234A-E61E291299E1}"/>
          </ac:spMkLst>
        </pc:spChg>
        <pc:picChg chg="add mod">
          <ac:chgData name="丁伯尧" userId="86706a6a-cdaa-42d0-b31c-255ab0f7d779" providerId="ADAL" clId="{E482D3E9-D60A-41B7-A201-83BF14EBBFB9}" dt="2025-05-11T09:40:06.739" v="5530" actId="1076"/>
          <ac:picMkLst>
            <pc:docMk/>
            <pc:sldMk cId="98567685" sldId="2000"/>
            <ac:picMk id="6" creationId="{E7324CD4-17DF-D53D-2BFD-47A75ECB900B}"/>
          </ac:picMkLst>
        </pc:picChg>
      </pc:sldChg>
      <pc:sldChg chg="addSp modSp new mod">
        <pc:chgData name="丁伯尧" userId="86706a6a-cdaa-42d0-b31c-255ab0f7d779" providerId="ADAL" clId="{E482D3E9-D60A-41B7-A201-83BF14EBBFB9}" dt="2025-05-11T09:46:40.539" v="6308" actId="20577"/>
        <pc:sldMkLst>
          <pc:docMk/>
          <pc:sldMk cId="3719530460" sldId="2001"/>
        </pc:sldMkLst>
        <pc:spChg chg="mod">
          <ac:chgData name="丁伯尧" userId="86706a6a-cdaa-42d0-b31c-255ab0f7d779" providerId="ADAL" clId="{E482D3E9-D60A-41B7-A201-83BF14EBBFB9}" dt="2025-05-11T09:40:54.248" v="5671" actId="20577"/>
          <ac:spMkLst>
            <pc:docMk/>
            <pc:sldMk cId="3719530460" sldId="2001"/>
            <ac:spMk id="2" creationId="{F890A8E9-1BDC-3ED4-4378-D72FEEDF8327}"/>
          </ac:spMkLst>
        </pc:spChg>
        <pc:spChg chg="mod">
          <ac:chgData name="丁伯尧" userId="86706a6a-cdaa-42d0-b31c-255ab0f7d779" providerId="ADAL" clId="{E482D3E9-D60A-41B7-A201-83BF14EBBFB9}" dt="2025-05-11T09:46:40.539" v="6308" actId="20577"/>
          <ac:spMkLst>
            <pc:docMk/>
            <pc:sldMk cId="3719530460" sldId="2001"/>
            <ac:spMk id="3" creationId="{73C897E6-BD4F-9D2E-8A85-6F4642F1D15F}"/>
          </ac:spMkLst>
        </pc:spChg>
        <pc:picChg chg="add mod">
          <ac:chgData name="丁伯尧" userId="86706a6a-cdaa-42d0-b31c-255ab0f7d779" providerId="ADAL" clId="{E482D3E9-D60A-41B7-A201-83BF14EBBFB9}" dt="2025-05-11T09:45:58.582" v="6172" actId="1076"/>
          <ac:picMkLst>
            <pc:docMk/>
            <pc:sldMk cId="3719530460" sldId="2001"/>
            <ac:picMk id="6" creationId="{0B50CD75-B3FC-789D-0F45-451F29296234}"/>
          </ac:picMkLst>
        </pc:picChg>
      </pc:sldChg>
      <pc:sldChg chg="addSp delSp modSp add mod">
        <pc:chgData name="丁伯尧" userId="86706a6a-cdaa-42d0-b31c-255ab0f7d779" providerId="ADAL" clId="{E482D3E9-D60A-41B7-A201-83BF14EBBFB9}" dt="2025-05-11T09:47:49.812" v="6415" actId="20577"/>
        <pc:sldMkLst>
          <pc:docMk/>
          <pc:sldMk cId="3733016826" sldId="2002"/>
        </pc:sldMkLst>
        <pc:spChg chg="mod">
          <ac:chgData name="丁伯尧" userId="86706a6a-cdaa-42d0-b31c-255ab0f7d779" providerId="ADAL" clId="{E482D3E9-D60A-41B7-A201-83BF14EBBFB9}" dt="2025-05-11T09:47:49.812" v="6415" actId="20577"/>
          <ac:spMkLst>
            <pc:docMk/>
            <pc:sldMk cId="3733016826" sldId="2002"/>
            <ac:spMk id="3" creationId="{3F6FFE9A-9380-DD4E-A4A5-B7D89E8D01E6}"/>
          </ac:spMkLst>
        </pc:spChg>
        <pc:picChg chg="del">
          <ac:chgData name="丁伯尧" userId="86706a6a-cdaa-42d0-b31c-255ab0f7d779" providerId="ADAL" clId="{E482D3E9-D60A-41B7-A201-83BF14EBBFB9}" dt="2025-05-11T09:46:56.098" v="6310" actId="478"/>
          <ac:picMkLst>
            <pc:docMk/>
            <pc:sldMk cId="3733016826" sldId="2002"/>
            <ac:picMk id="6" creationId="{32A903C0-DD3A-7C19-4F7C-E6F384C35FB0}"/>
          </ac:picMkLst>
        </pc:picChg>
        <pc:picChg chg="add mod">
          <ac:chgData name="丁伯尧" userId="86706a6a-cdaa-42d0-b31c-255ab0f7d779" providerId="ADAL" clId="{E482D3E9-D60A-41B7-A201-83BF14EBBFB9}" dt="2025-05-11T09:47:07.503" v="6313" actId="1076"/>
          <ac:picMkLst>
            <pc:docMk/>
            <pc:sldMk cId="3733016826" sldId="2002"/>
            <ac:picMk id="7" creationId="{5CC18BE9-CC4B-80E8-F28A-5B8F86230401}"/>
          </ac:picMkLst>
        </pc:picChg>
      </pc:sldChg>
      <pc:sldChg chg="modSp new mod modShow">
        <pc:chgData name="丁伯尧" userId="86706a6a-cdaa-42d0-b31c-255ab0f7d779" providerId="ADAL" clId="{E482D3E9-D60A-41B7-A201-83BF14EBBFB9}" dt="2025-05-11T10:42:09.306" v="6865" actId="729"/>
        <pc:sldMkLst>
          <pc:docMk/>
          <pc:sldMk cId="270102511" sldId="2003"/>
        </pc:sldMkLst>
        <pc:spChg chg="mod">
          <ac:chgData name="丁伯尧" userId="86706a6a-cdaa-42d0-b31c-255ab0f7d779" providerId="ADAL" clId="{E482D3E9-D60A-41B7-A201-83BF14EBBFB9}" dt="2025-05-11T10:40:05.413" v="6462" actId="20577"/>
          <ac:spMkLst>
            <pc:docMk/>
            <pc:sldMk cId="270102511" sldId="2003"/>
            <ac:spMk id="2" creationId="{FB40DC05-7876-3FA6-E2D8-0DD07DBEF371}"/>
          </ac:spMkLst>
        </pc:spChg>
        <pc:spChg chg="mod">
          <ac:chgData name="丁伯尧" userId="86706a6a-cdaa-42d0-b31c-255ab0f7d779" providerId="ADAL" clId="{E482D3E9-D60A-41B7-A201-83BF14EBBFB9}" dt="2025-05-11T10:42:01.166" v="6864" actId="20577"/>
          <ac:spMkLst>
            <pc:docMk/>
            <pc:sldMk cId="270102511" sldId="2003"/>
            <ac:spMk id="3" creationId="{D4633E26-BC88-9611-4FBE-E7FBE52724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D07E4-5D68-4B7F-A722-60E841C9157D}" type="datetimeFigureOut">
              <a:rPr lang="zh-CN" altLang="en-US" smtClean="0"/>
              <a:t>2025/5/11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86C54-E433-40A3-AB15-65C634352AC1}" type="slidenum">
              <a:rPr lang="zh-CN" altLang="en-US" smtClean="0"/>
              <a:t>‹#›</a:t>
            </a:fld>
            <a:endParaRPr lang="zh-CN" altLang="en-US"/>
          </a:p>
        </p:txBody>
      </p:sp>
    </p:spTree>
    <p:extLst>
      <p:ext uri="{BB962C8B-B14F-4D97-AF65-F5344CB8AC3E}">
        <p14:creationId xmlns:p14="http://schemas.microsoft.com/office/powerpoint/2010/main" val="306170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1</a:t>
            </a:fld>
            <a:endParaRPr lang="zh-CN" altLang="en-US"/>
          </a:p>
        </p:txBody>
      </p:sp>
    </p:spTree>
    <p:extLst>
      <p:ext uri="{BB962C8B-B14F-4D97-AF65-F5344CB8AC3E}">
        <p14:creationId xmlns:p14="http://schemas.microsoft.com/office/powerpoint/2010/main" val="3314519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config[‘reset’][‘main’] = origin/main</a:t>
            </a:r>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3</a:t>
            </a:fld>
            <a:endParaRPr lang="zh-CN" altLang="en-US"/>
          </a:p>
        </p:txBody>
      </p:sp>
    </p:spTree>
    <p:extLst>
      <p:ext uri="{BB962C8B-B14F-4D97-AF65-F5344CB8AC3E}">
        <p14:creationId xmlns:p14="http://schemas.microsoft.com/office/powerpoint/2010/main" val="1083473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2759-F433-D0CF-5663-2FE9FCB397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D8D27C4-3065-59DD-56A1-FF8C3FBDFCA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97D840A-B7E4-3116-9EB4-313B44F95885}"/>
              </a:ext>
            </a:extLst>
          </p:cNvPr>
          <p:cNvSpPr>
            <a:spLocks noGrp="1"/>
          </p:cNvSpPr>
          <p:nvPr>
            <p:ph type="body" idx="1"/>
          </p:nvPr>
        </p:nvSpPr>
        <p:spPr/>
        <p:txBody>
          <a:bodyPr/>
          <a:lstStyle/>
          <a:p>
            <a:r>
              <a:rPr lang="en-US" altLang="zh-CN" dirty="0"/>
              <a:t>config[‘reset’][‘main’] = origin/main</a:t>
            </a:r>
            <a:endParaRPr lang="zh-CN" altLang="en-US" dirty="0"/>
          </a:p>
        </p:txBody>
      </p:sp>
      <p:sp>
        <p:nvSpPr>
          <p:cNvPr id="4" name="灯片编号占位符 3">
            <a:extLst>
              <a:ext uri="{FF2B5EF4-FFF2-40B4-BE49-F238E27FC236}">
                <a16:creationId xmlns:a16="http://schemas.microsoft.com/office/drawing/2014/main" id="{A944FF40-A58B-AC1F-DF3F-473DDBED77AC}"/>
              </a:ext>
            </a:extLst>
          </p:cNvPr>
          <p:cNvSpPr>
            <a:spLocks noGrp="1"/>
          </p:cNvSpPr>
          <p:nvPr>
            <p:ph type="sldNum" sz="quarter" idx="5"/>
          </p:nvPr>
        </p:nvSpPr>
        <p:spPr/>
        <p:txBody>
          <a:bodyPr/>
          <a:lstStyle/>
          <a:p>
            <a:fld id="{47886C54-E433-40A3-AB15-65C634352AC1}" type="slidenum">
              <a:rPr lang="zh-CN" altLang="en-US" smtClean="0"/>
              <a:t>4</a:t>
            </a:fld>
            <a:endParaRPr lang="zh-CN" altLang="en-US"/>
          </a:p>
        </p:txBody>
      </p:sp>
    </p:spTree>
    <p:extLst>
      <p:ext uri="{BB962C8B-B14F-4D97-AF65-F5344CB8AC3E}">
        <p14:creationId xmlns:p14="http://schemas.microsoft.com/office/powerpoint/2010/main" val="2773011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DBCEE-6793-5CAB-6B26-6A2071FE3F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C794A56-976B-E6E8-955A-60493887429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38BB747-221F-EA31-FD7C-627B7E245FF9}"/>
              </a:ext>
            </a:extLst>
          </p:cNvPr>
          <p:cNvSpPr>
            <a:spLocks noGrp="1"/>
          </p:cNvSpPr>
          <p:nvPr>
            <p:ph type="body" idx="1"/>
          </p:nvPr>
        </p:nvSpPr>
        <p:spPr/>
        <p:txBody>
          <a:bodyPr/>
          <a:lstStyle/>
          <a:p>
            <a:r>
              <a:rPr lang="en-US" altLang="zh-CN" dirty="0"/>
              <a:t>config[‘reset’][‘main’] = origin/main</a:t>
            </a:r>
            <a:endParaRPr lang="zh-CN" altLang="en-US" dirty="0"/>
          </a:p>
        </p:txBody>
      </p:sp>
      <p:sp>
        <p:nvSpPr>
          <p:cNvPr id="4" name="灯片编号占位符 3">
            <a:extLst>
              <a:ext uri="{FF2B5EF4-FFF2-40B4-BE49-F238E27FC236}">
                <a16:creationId xmlns:a16="http://schemas.microsoft.com/office/drawing/2014/main" id="{1CD2126A-65C1-D745-E961-85F565373FB1}"/>
              </a:ext>
            </a:extLst>
          </p:cNvPr>
          <p:cNvSpPr>
            <a:spLocks noGrp="1"/>
          </p:cNvSpPr>
          <p:nvPr>
            <p:ph type="sldNum" sz="quarter" idx="5"/>
          </p:nvPr>
        </p:nvSpPr>
        <p:spPr/>
        <p:txBody>
          <a:bodyPr/>
          <a:lstStyle/>
          <a:p>
            <a:fld id="{47886C54-E433-40A3-AB15-65C634352AC1}" type="slidenum">
              <a:rPr lang="zh-CN" altLang="en-US" smtClean="0"/>
              <a:t>6</a:t>
            </a:fld>
            <a:endParaRPr lang="zh-CN" altLang="en-US"/>
          </a:p>
        </p:txBody>
      </p:sp>
    </p:spTree>
    <p:extLst>
      <p:ext uri="{BB962C8B-B14F-4D97-AF65-F5344CB8AC3E}">
        <p14:creationId xmlns:p14="http://schemas.microsoft.com/office/powerpoint/2010/main" val="249174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每个灰色框中的节点通常是访问其属性的对象，同时抽象执行灰色框上方的行号指示的代码行。</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8</a:t>
            </a:fld>
            <a:endParaRPr lang="zh-CN" altLang="en-US"/>
          </a:p>
        </p:txBody>
      </p:sp>
    </p:spTree>
    <p:extLst>
      <p:ext uri="{BB962C8B-B14F-4D97-AF65-F5344CB8AC3E}">
        <p14:creationId xmlns:p14="http://schemas.microsoft.com/office/powerpoint/2010/main" val="258001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DD8D2-DA09-8583-95EC-C7E97E9205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CB152A9-98D6-B82F-483C-1D69DC08375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F55F058-E39F-F340-5127-87883401C280}"/>
              </a:ext>
            </a:extLst>
          </p:cNvPr>
          <p:cNvSpPr>
            <a:spLocks noGrp="1"/>
          </p:cNvSpPr>
          <p:nvPr>
            <p:ph type="body" idx="1"/>
          </p:nvPr>
        </p:nvSpPr>
        <p:spPr/>
        <p:txBody>
          <a:bodyPr/>
          <a:lstStyle/>
          <a:p>
            <a:r>
              <a:rPr lang="zh-CN" altLang="en-US" dirty="0"/>
              <a:t>每个灰色框中的节点通常是访问其属性的对象，同时抽象执行灰色框上方的行号指示的代码行。</a:t>
            </a:r>
            <a:endParaRPr lang="en-US" altLang="zh-CN" dirty="0"/>
          </a:p>
          <a:p>
            <a:endParaRPr lang="en-US" altLang="zh-CN" dirty="0"/>
          </a:p>
          <a:p>
            <a:r>
              <a:rPr lang="zh-CN" altLang="en-US" dirty="0"/>
              <a:t>通过版本边可以很容易的确定写操作的序列</a:t>
            </a:r>
          </a:p>
        </p:txBody>
      </p:sp>
      <p:sp>
        <p:nvSpPr>
          <p:cNvPr id="4" name="灯片编号占位符 3">
            <a:extLst>
              <a:ext uri="{FF2B5EF4-FFF2-40B4-BE49-F238E27FC236}">
                <a16:creationId xmlns:a16="http://schemas.microsoft.com/office/drawing/2014/main" id="{C6215932-5E46-87E2-38C0-CF1879ADE9CE}"/>
              </a:ext>
            </a:extLst>
          </p:cNvPr>
          <p:cNvSpPr>
            <a:spLocks noGrp="1"/>
          </p:cNvSpPr>
          <p:nvPr>
            <p:ph type="sldNum" sz="quarter" idx="5"/>
          </p:nvPr>
        </p:nvSpPr>
        <p:spPr/>
        <p:txBody>
          <a:bodyPr/>
          <a:lstStyle/>
          <a:p>
            <a:fld id="{47886C54-E433-40A3-AB15-65C634352AC1}" type="slidenum">
              <a:rPr lang="zh-CN" altLang="en-US" smtClean="0"/>
              <a:t>9</a:t>
            </a:fld>
            <a:endParaRPr lang="zh-CN" altLang="en-US"/>
          </a:p>
        </p:txBody>
      </p:sp>
    </p:spTree>
    <p:extLst>
      <p:ext uri="{BB962C8B-B14F-4D97-AF65-F5344CB8AC3E}">
        <p14:creationId xmlns:p14="http://schemas.microsoft.com/office/powerpoint/2010/main" val="1901847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B691A-5B28-F590-58B3-E07FA1368A4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01168D-9B33-0C1B-34BE-E67CFF3B751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064C7ED-589E-5225-3FEF-5006BCBD9EEA}"/>
              </a:ext>
            </a:extLst>
          </p:cNvPr>
          <p:cNvSpPr>
            <a:spLocks noGrp="1"/>
          </p:cNvSpPr>
          <p:nvPr>
            <p:ph type="body" idx="1"/>
          </p:nvPr>
        </p:nvSpPr>
        <p:spPr/>
        <p:txBody>
          <a:bodyPr/>
          <a:lstStyle/>
          <a:p>
            <a:r>
              <a:rPr lang="en-US" altLang="zh-CN" dirty="0"/>
              <a:t>config[‘reset’][‘main’] = origin/main</a:t>
            </a:r>
            <a:endParaRPr lang="zh-CN" altLang="en-US" dirty="0"/>
          </a:p>
        </p:txBody>
      </p:sp>
      <p:sp>
        <p:nvSpPr>
          <p:cNvPr id="4" name="灯片编号占位符 3">
            <a:extLst>
              <a:ext uri="{FF2B5EF4-FFF2-40B4-BE49-F238E27FC236}">
                <a16:creationId xmlns:a16="http://schemas.microsoft.com/office/drawing/2014/main" id="{F3138BB3-4C18-5057-D7BF-7846A1C6824E}"/>
              </a:ext>
            </a:extLst>
          </p:cNvPr>
          <p:cNvSpPr>
            <a:spLocks noGrp="1"/>
          </p:cNvSpPr>
          <p:nvPr>
            <p:ph type="sldNum" sz="quarter" idx="5"/>
          </p:nvPr>
        </p:nvSpPr>
        <p:spPr/>
        <p:txBody>
          <a:bodyPr/>
          <a:lstStyle/>
          <a:p>
            <a:fld id="{47886C54-E433-40A3-AB15-65C634352AC1}" type="slidenum">
              <a:rPr lang="zh-CN" altLang="en-US" smtClean="0"/>
              <a:t>10</a:t>
            </a:fld>
            <a:endParaRPr lang="zh-CN" altLang="en-US"/>
          </a:p>
        </p:txBody>
      </p:sp>
    </p:spTree>
    <p:extLst>
      <p:ext uri="{BB962C8B-B14F-4D97-AF65-F5344CB8AC3E}">
        <p14:creationId xmlns:p14="http://schemas.microsoft.com/office/powerpoint/2010/main" val="37333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49AD-8E5E-7233-49DF-4B5AF5C8F41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AF9097-4840-DD8D-615A-013BE67F824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284C9BA-0BA3-BA43-E145-F9668FC6030D}"/>
              </a:ext>
            </a:extLst>
          </p:cNvPr>
          <p:cNvSpPr>
            <a:spLocks noGrp="1"/>
          </p:cNvSpPr>
          <p:nvPr>
            <p:ph type="body" idx="1"/>
          </p:nvPr>
        </p:nvSpPr>
        <p:spPr/>
        <p:txBody>
          <a:bodyPr/>
          <a:lstStyle/>
          <a:p>
            <a:r>
              <a:rPr lang="en-US" altLang="zh-CN" dirty="0"/>
              <a:t>config[‘reset’][‘main’] = origin/main</a:t>
            </a:r>
            <a:endParaRPr lang="zh-CN" altLang="en-US" dirty="0"/>
          </a:p>
        </p:txBody>
      </p:sp>
      <p:sp>
        <p:nvSpPr>
          <p:cNvPr id="4" name="灯片编号占位符 3">
            <a:extLst>
              <a:ext uri="{FF2B5EF4-FFF2-40B4-BE49-F238E27FC236}">
                <a16:creationId xmlns:a16="http://schemas.microsoft.com/office/drawing/2014/main" id="{10A693B3-FFE2-1717-1D92-38244DBE471A}"/>
              </a:ext>
            </a:extLst>
          </p:cNvPr>
          <p:cNvSpPr>
            <a:spLocks noGrp="1"/>
          </p:cNvSpPr>
          <p:nvPr>
            <p:ph type="sldNum" sz="quarter" idx="5"/>
          </p:nvPr>
        </p:nvSpPr>
        <p:spPr/>
        <p:txBody>
          <a:bodyPr/>
          <a:lstStyle/>
          <a:p>
            <a:fld id="{47886C54-E433-40A3-AB15-65C634352AC1}" type="slidenum">
              <a:rPr lang="zh-CN" altLang="en-US" smtClean="0"/>
              <a:t>11</a:t>
            </a:fld>
            <a:endParaRPr lang="zh-CN" altLang="en-US"/>
          </a:p>
        </p:txBody>
      </p:sp>
    </p:spTree>
    <p:extLst>
      <p:ext uri="{BB962C8B-B14F-4D97-AF65-F5344CB8AC3E}">
        <p14:creationId xmlns:p14="http://schemas.microsoft.com/office/powerpoint/2010/main" val="3893706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Untainted paths contain a new version edge V(prop) followed by an object lookup of the same property P(prop); this pattern indicates that that (tainted) property has been overwritten and is no longer tainted through that path.</a:t>
            </a:r>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14</a:t>
            </a:fld>
            <a:endParaRPr lang="zh-CN" altLang="en-US"/>
          </a:p>
        </p:txBody>
      </p:sp>
    </p:spTree>
    <p:extLst>
      <p:ext uri="{BB962C8B-B14F-4D97-AF65-F5344CB8AC3E}">
        <p14:creationId xmlns:p14="http://schemas.microsoft.com/office/powerpoint/2010/main" val="2997987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FP</a:t>
            </a:r>
            <a:r>
              <a:rPr lang="zh-CN" altLang="en-US" dirty="0"/>
              <a:t>：当检测报告出数据集中没有标注的漏洞时为</a:t>
            </a:r>
            <a:r>
              <a:rPr lang="en-US" altLang="zh-CN" dirty="0"/>
              <a:t>FP</a:t>
            </a:r>
          </a:p>
          <a:p>
            <a:r>
              <a:rPr lang="en-US" altLang="zh-CN" dirty="0"/>
              <a:t>TFP</a:t>
            </a:r>
            <a:r>
              <a:rPr lang="zh-CN" altLang="en-US" dirty="0"/>
              <a:t>：有些</a:t>
            </a:r>
            <a:r>
              <a:rPr lang="en-US" altLang="zh-CN" dirty="0"/>
              <a:t>FP</a:t>
            </a:r>
            <a:r>
              <a:rPr lang="zh-CN" altLang="en-US" dirty="0"/>
              <a:t>虽然没有在数据集中标注，但是它确实是一个漏洞，</a:t>
            </a:r>
            <a:r>
              <a:rPr lang="en-US" altLang="zh-CN" dirty="0"/>
              <a:t>TFP</a:t>
            </a:r>
            <a:r>
              <a:rPr lang="zh-CN" altLang="en-US" dirty="0"/>
              <a:t>则表示那些没有在</a:t>
            </a:r>
            <a:r>
              <a:rPr lang="en-US" altLang="zh-CN" dirty="0"/>
              <a:t>FP</a:t>
            </a:r>
            <a:r>
              <a:rPr lang="zh-CN" altLang="en-US" dirty="0"/>
              <a:t>中标注并且确实不是漏洞的</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16</a:t>
            </a:fld>
            <a:endParaRPr lang="zh-CN" altLang="en-US"/>
          </a:p>
        </p:txBody>
      </p:sp>
    </p:spTree>
    <p:extLst>
      <p:ext uri="{BB962C8B-B14F-4D97-AF65-F5344CB8AC3E}">
        <p14:creationId xmlns:p14="http://schemas.microsoft.com/office/powerpoint/2010/main" val="111519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18</a:t>
            </a:fld>
            <a:endParaRPr lang="zh-CN" altLang="en-US"/>
          </a:p>
        </p:txBody>
      </p:sp>
    </p:spTree>
    <p:extLst>
      <p:ext uri="{BB962C8B-B14F-4D97-AF65-F5344CB8AC3E}">
        <p14:creationId xmlns:p14="http://schemas.microsoft.com/office/powerpoint/2010/main" val="4252059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55547-FB03-D982-FC3C-C8E6ACBD25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AD08BAB-EDFE-C30C-56DB-3C1BB3D1DF7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855767F-A2CB-3EF8-385C-9B5064F9D8A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169F507-6768-D76C-A6FA-104FAC325432}"/>
              </a:ext>
            </a:extLst>
          </p:cNvPr>
          <p:cNvSpPr>
            <a:spLocks noGrp="1"/>
          </p:cNvSpPr>
          <p:nvPr>
            <p:ph type="sldNum" sz="quarter" idx="5"/>
          </p:nvPr>
        </p:nvSpPr>
        <p:spPr/>
        <p:txBody>
          <a:bodyPr/>
          <a:lstStyle/>
          <a:p>
            <a:fld id="{47886C54-E433-40A3-AB15-65C634352AC1}" type="slidenum">
              <a:rPr lang="zh-CN" altLang="en-US" smtClean="0"/>
              <a:t>19</a:t>
            </a:fld>
            <a:endParaRPr lang="zh-CN" altLang="en-US"/>
          </a:p>
        </p:txBody>
      </p:sp>
    </p:spTree>
    <p:extLst>
      <p:ext uri="{BB962C8B-B14F-4D97-AF65-F5344CB8AC3E}">
        <p14:creationId xmlns:p14="http://schemas.microsoft.com/office/powerpoint/2010/main" val="22329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2956560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Tree>
    <p:extLst>
      <p:ext uri="{BB962C8B-B14F-4D97-AF65-F5344CB8AC3E}">
        <p14:creationId xmlns:p14="http://schemas.microsoft.com/office/powerpoint/2010/main" val="2258361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235400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80835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FA7716-3E90-47A6-B362-91D7C62DD45C}"/>
              </a:ext>
            </a:extLst>
          </p:cNvPr>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a:extLst>
              <a:ext uri="{FF2B5EF4-FFF2-40B4-BE49-F238E27FC236}">
                <a16:creationId xmlns:a16="http://schemas.microsoft.com/office/drawing/2014/main" id="{8301FCDF-723F-4834-9A12-11AABB0C26B9}"/>
              </a:ext>
            </a:extLst>
          </p:cNvPr>
          <p:cNvGrpSpPr/>
          <p:nvPr userDrawn="1"/>
        </p:nvGrpSpPr>
        <p:grpSpPr>
          <a:xfrm>
            <a:off x="2324028" y="2391132"/>
            <a:ext cx="1980000" cy="2160000"/>
            <a:chOff x="806121" y="2244419"/>
            <a:chExt cx="2095094" cy="2369160"/>
          </a:xfrm>
        </p:grpSpPr>
        <p:sp>
          <p:nvSpPr>
            <p:cNvPr id="18" name="图形 11">
              <a:extLst>
                <a:ext uri="{FF2B5EF4-FFF2-40B4-BE49-F238E27FC236}">
                  <a16:creationId xmlns:a16="http://schemas.microsoft.com/office/drawing/2014/main" id="{BE9E4818-BBF0-4362-8E19-49F4806401F5}"/>
                </a:ext>
              </a:extLst>
            </p:cNvPr>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a:solidFill>
                  <a:srgbClr val="FFFFFF"/>
                </a:solidFill>
                <a:latin typeface="微软雅黑" pitchFamily="34" charset="-122"/>
                <a:ea typeface="微软雅黑"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6242C8E0-D7B8-4F3A-942C-7FFC2A6F5010}"/>
                </a:ext>
              </a:extLst>
            </p:cNvPr>
            <p:cNvSpPr txBox="1"/>
            <p:nvPr userDrawn="1"/>
          </p:nvSpPr>
          <p:spPr>
            <a:xfrm>
              <a:off x="883451" y="3209572"/>
              <a:ext cx="1940434" cy="438854"/>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en-US" altLang="zh-CN" sz="2600" b="1" kern="1000" baseline="0">
                  <a:solidFill>
                    <a:schemeClr val="bg1"/>
                  </a:solidFill>
                  <a:latin typeface="+mn-lt"/>
                  <a:ea typeface="+mn-ea"/>
                  <a:cs typeface="+mn-ea"/>
                  <a:sym typeface="+mn-lt"/>
                </a:rPr>
                <a:t>CONTENTS</a:t>
              </a:r>
              <a:endParaRPr kumimoji="1" lang="en-US" sz="2600" b="1" kern="1000" baseline="0" dirty="0">
                <a:solidFill>
                  <a:schemeClr val="bg1"/>
                </a:solidFill>
                <a:latin typeface="+mn-lt"/>
                <a:ea typeface="+mn-ea"/>
                <a:cs typeface="+mn-ea"/>
                <a:sym typeface="+mn-lt"/>
              </a:endParaRPr>
            </a:p>
          </p:txBody>
        </p:sp>
      </p:grpSp>
      <p:sp>
        <p:nvSpPr>
          <p:cNvPr id="9" name="矩形: 圆角 15">
            <a:extLst>
              <a:ext uri="{FF2B5EF4-FFF2-40B4-BE49-F238E27FC236}">
                <a16:creationId xmlns:a16="http://schemas.microsoft.com/office/drawing/2014/main" id="{E9B5547D-0CDC-47B8-B8E8-A105CF04A438}"/>
              </a:ext>
            </a:extLst>
          </p:cNvPr>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2000" b="1" kern="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3223644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a:extLst>
              <a:ext uri="{FF2B5EF4-FFF2-40B4-BE49-F238E27FC236}">
                <a16:creationId xmlns:a16="http://schemas.microsoft.com/office/drawing/2014/main" id="{091F53CB-A772-2B03-E1D9-E1EE3AB8A74C}"/>
              </a:ext>
            </a:extLst>
          </p:cNvPr>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
        <p:nvSpPr>
          <p:cNvPr id="14" name="Footer Placeholder 4"/>
          <p:cNvSpPr>
            <a:spLocks noGrp="1"/>
          </p:cNvSpPr>
          <p:nvPr>
            <p:ph type="ftr" sz="quarter" idx="3"/>
          </p:nvPr>
        </p:nvSpPr>
        <p:spPr>
          <a:xfrm>
            <a:off x="3828517" y="6356352"/>
            <a:ext cx="460618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Go</a:t>
            </a:r>
            <a:r>
              <a:rPr lang="zh-CN" altLang="en-US"/>
              <a:t>语言及其跨语言调用的程序优化技术</a:t>
            </a:r>
            <a:endParaRPr lang="zh-CN" altLang="en-US" dirty="0"/>
          </a:p>
        </p:txBody>
      </p:sp>
    </p:spTree>
    <p:extLst>
      <p:ext uri="{BB962C8B-B14F-4D97-AF65-F5344CB8AC3E}">
        <p14:creationId xmlns:p14="http://schemas.microsoft.com/office/powerpoint/2010/main" val="3368765842"/>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C6FA940-B835-F2D7-452C-4967C4958DCA}"/>
              </a:ext>
            </a:extLst>
          </p:cNvPr>
          <p:cNvSpPr>
            <a:spLocks/>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Tree>
    <p:extLst>
      <p:ext uri="{BB962C8B-B14F-4D97-AF65-F5344CB8AC3E}">
        <p14:creationId xmlns:p14="http://schemas.microsoft.com/office/powerpoint/2010/main" val="870536777"/>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Go</a:t>
            </a:r>
            <a:r>
              <a:rPr lang="zh-CN" altLang="en-US"/>
              <a:t>语言及其跨语言调用的程序优化技术</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3933749213"/>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9" r:id="rId4"/>
    <p:sldLayoutId id="2147483664" r:id="rId5"/>
    <p:sldLayoutId id="2147483665" r:id="rId6"/>
    <p:sldLayoutId id="2147483666"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orient="horz" pos="472">
          <p15:clr>
            <a:srgbClr val="F26B43"/>
          </p15:clr>
        </p15:guide>
        <p15:guide id="3" orient="horz" pos="4104">
          <p15:clr>
            <a:srgbClr val="F26B43"/>
          </p15:clr>
        </p15:guide>
        <p15:guide id="4" orient="horz" pos="4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21C36900-46A6-66F1-6569-485E264094B6}"/>
              </a:ext>
            </a:extLst>
          </p:cNvPr>
          <p:cNvSpPr>
            <a:spLocks noGrp="1"/>
          </p:cNvSpPr>
          <p:nvPr>
            <p:ph type="sldNum" sz="quarter" idx="4294967295"/>
          </p:nvPr>
        </p:nvSpPr>
        <p:spPr>
          <a:xfrm>
            <a:off x="9448800" y="6356350"/>
            <a:ext cx="2743200" cy="365125"/>
          </a:xfrm>
        </p:spPr>
        <p:txBody>
          <a:bodyPr/>
          <a:lstStyle/>
          <a:p>
            <a:fld id="{CC471A84-A18C-41AE-AACC-0B3972D6D193}" type="slidenum">
              <a:rPr lang="zh-CN" altLang="en-US" smtClean="0"/>
              <a:t>1</a:t>
            </a:fld>
            <a:endParaRPr lang="zh-CN" altLang="en-US"/>
          </a:p>
        </p:txBody>
      </p:sp>
      <p:grpSp>
        <p:nvGrpSpPr>
          <p:cNvPr id="3" name="组合 2">
            <a:extLst>
              <a:ext uri="{FF2B5EF4-FFF2-40B4-BE49-F238E27FC236}">
                <a16:creationId xmlns:a16="http://schemas.microsoft.com/office/drawing/2014/main" id="{EF78E4C4-F54F-FBD9-FE26-62AE79C21F98}"/>
              </a:ext>
            </a:extLst>
          </p:cNvPr>
          <p:cNvGrpSpPr/>
          <p:nvPr/>
        </p:nvGrpSpPr>
        <p:grpSpPr>
          <a:xfrm>
            <a:off x="1496638" y="2269567"/>
            <a:ext cx="8893918" cy="964245"/>
            <a:chOff x="687405" y="1856477"/>
            <a:chExt cx="7511753" cy="964245"/>
          </a:xfrm>
        </p:grpSpPr>
        <p:sp>
          <p:nvSpPr>
            <p:cNvPr id="4" name="矩形: 圆角 4">
              <a:extLst>
                <a:ext uri="{FF2B5EF4-FFF2-40B4-BE49-F238E27FC236}">
                  <a16:creationId xmlns:a16="http://schemas.microsoft.com/office/drawing/2014/main" id="{26A1ED65-DF51-0766-92F7-E769C2F7DD30}"/>
                </a:ext>
              </a:extLst>
            </p:cNvPr>
            <p:cNvSpPr/>
            <p:nvPr/>
          </p:nvSpPr>
          <p:spPr>
            <a:xfrm>
              <a:off x="687405" y="1898439"/>
              <a:ext cx="7511753" cy="8617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0" fontAlgn="base" latinLnBrk="0" hangingPunct="0">
                <a:lnSpc>
                  <a:spcPct val="100000"/>
                </a:lnSpc>
                <a:spcBef>
                  <a:spcPct val="0"/>
                </a:spcBef>
                <a:spcAft>
                  <a:spcPct val="0"/>
                </a:spcAft>
                <a:buClr>
                  <a:srgbClr val="0000CC"/>
                </a:buClr>
                <a:buSzTx/>
                <a:buFontTx/>
                <a:buNone/>
                <a:tabLst/>
                <a:defRPr/>
              </a:pPr>
              <a:r>
                <a:rPr lang="en-US" altLang="zh-CN" sz="2800" b="1" kern="0" dirty="0">
                  <a:ln>
                    <a:prstDash val="solid"/>
                  </a:ln>
                  <a:solidFill>
                    <a:schemeClr val="tx1"/>
                  </a:solidFill>
                  <a:cs typeface="+mn-ea"/>
                  <a:sym typeface="+mn-lt"/>
                </a:rPr>
                <a:t>Efficient Static Vulnerability Analysis for JavaScript with </a:t>
              </a:r>
              <a:r>
                <a:rPr lang="en-US" altLang="zh-CN" sz="2800" b="1" kern="0" dirty="0" err="1">
                  <a:ln>
                    <a:prstDash val="solid"/>
                  </a:ln>
                  <a:solidFill>
                    <a:schemeClr val="tx1"/>
                  </a:solidFill>
                  <a:cs typeface="+mn-ea"/>
                  <a:sym typeface="+mn-lt"/>
                </a:rPr>
                <a:t>Multiversion</a:t>
              </a:r>
              <a:r>
                <a:rPr lang="en-US" altLang="zh-CN" sz="2800" b="1" kern="0" dirty="0">
                  <a:ln>
                    <a:prstDash val="solid"/>
                  </a:ln>
                  <a:solidFill>
                    <a:schemeClr val="tx1"/>
                  </a:solidFill>
                  <a:cs typeface="+mn-ea"/>
                  <a:sym typeface="+mn-lt"/>
                </a:rPr>
                <a:t> Dependency Graphs</a:t>
              </a:r>
              <a:endParaRPr lang="zh-CN" altLang="en-US" sz="2800" b="1" kern="0" dirty="0">
                <a:ln>
                  <a:prstDash val="solid"/>
                </a:ln>
                <a:solidFill>
                  <a:schemeClr val="tx1"/>
                </a:solidFill>
                <a:cs typeface="+mn-ea"/>
                <a:sym typeface="+mn-lt"/>
              </a:endParaRPr>
            </a:p>
          </p:txBody>
        </p:sp>
        <p:grpSp>
          <p:nvGrpSpPr>
            <p:cNvPr id="6" name="组合 5">
              <a:extLst>
                <a:ext uri="{FF2B5EF4-FFF2-40B4-BE49-F238E27FC236}">
                  <a16:creationId xmlns:a16="http://schemas.microsoft.com/office/drawing/2014/main" id="{91E2103F-DD9F-1585-CF2D-BAD5C2757E7A}"/>
                </a:ext>
              </a:extLst>
            </p:cNvPr>
            <p:cNvGrpSpPr/>
            <p:nvPr/>
          </p:nvGrpSpPr>
          <p:grpSpPr>
            <a:xfrm>
              <a:off x="995045" y="1856477"/>
              <a:ext cx="7153910" cy="964245"/>
              <a:chOff x="631309" y="1723634"/>
              <a:chExt cx="7153910" cy="964245"/>
            </a:xfrm>
          </p:grpSpPr>
          <p:cxnSp>
            <p:nvCxnSpPr>
              <p:cNvPr id="7" name="直接连接符 6">
                <a:extLst>
                  <a:ext uri="{FF2B5EF4-FFF2-40B4-BE49-F238E27FC236}">
                    <a16:creationId xmlns:a16="http://schemas.microsoft.com/office/drawing/2014/main" id="{E8A9B276-55C3-E6D9-790E-80B01CFCC64F}"/>
                  </a:ext>
                </a:extLst>
              </p:cNvPr>
              <p:cNvCxnSpPr>
                <a:cxnSpLocks/>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a:extLst>
                  <a:ext uri="{FF2B5EF4-FFF2-40B4-BE49-F238E27FC236}">
                    <a16:creationId xmlns:a16="http://schemas.microsoft.com/office/drawing/2014/main" id="{0A038931-0229-1709-2132-D9F3EB0787E2}"/>
                  </a:ext>
                </a:extLst>
              </p:cNvPr>
              <p:cNvCxnSpPr>
                <a:cxnSpLocks/>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9" name="组合 8">
            <a:extLst>
              <a:ext uri="{FF2B5EF4-FFF2-40B4-BE49-F238E27FC236}">
                <a16:creationId xmlns:a16="http://schemas.microsoft.com/office/drawing/2014/main" id="{851A1871-6C30-96A8-110A-9943357036E7}"/>
              </a:ext>
            </a:extLst>
          </p:cNvPr>
          <p:cNvGrpSpPr/>
          <p:nvPr/>
        </p:nvGrpSpPr>
        <p:grpSpPr>
          <a:xfrm>
            <a:off x="4466856" y="3680682"/>
            <a:ext cx="2953487" cy="617743"/>
            <a:chOff x="1091964" y="3852036"/>
            <a:chExt cx="2521322" cy="380486"/>
          </a:xfrm>
        </p:grpSpPr>
        <p:sp>
          <p:nvSpPr>
            <p:cNvPr id="10" name="矩形: 圆角 14">
              <a:extLst>
                <a:ext uri="{FF2B5EF4-FFF2-40B4-BE49-F238E27FC236}">
                  <a16:creationId xmlns:a16="http://schemas.microsoft.com/office/drawing/2014/main" id="{4D0087CB-7D82-3FFC-2664-2178ACF2E950}"/>
                </a:ext>
              </a:extLst>
            </p:cNvPr>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prstTxWarp prst="textNoShape">
                <a:avLst/>
              </a:prstTxWarp>
              <a:noAutofit/>
            </a:bodyPr>
            <a:lstStyle/>
            <a:p>
              <a:pPr algn="ctr">
                <a:spcBef>
                  <a:spcPts val="0"/>
                </a:spcBef>
                <a:buClr>
                  <a:srgbClr val="FFCC00"/>
                </a:buClr>
                <a:buSzPct val="80000"/>
              </a:pPr>
              <a:r>
                <a:rPr lang="zh-CN" altLang="en-US" sz="2400" b="1">
                  <a:cs typeface="+mn-ea"/>
                  <a:sym typeface="+mn-lt"/>
                </a:rPr>
                <a:t>丁伯尧</a:t>
              </a:r>
              <a:endParaRPr lang="zh-CN" altLang="en-US" sz="2400" b="1" dirty="0">
                <a:cs typeface="+mn-ea"/>
                <a:sym typeface="+mn-lt"/>
              </a:endParaRPr>
            </a:p>
          </p:txBody>
        </p:sp>
        <p:sp>
          <p:nvSpPr>
            <p:cNvPr id="11" name="矩形: 圆角 13">
              <a:extLst>
                <a:ext uri="{FF2B5EF4-FFF2-40B4-BE49-F238E27FC236}">
                  <a16:creationId xmlns:a16="http://schemas.microsoft.com/office/drawing/2014/main" id="{4845BF81-DFF5-7C99-87F4-A190F085DF11}"/>
                </a:ext>
              </a:extLst>
            </p:cNvPr>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sp>
        <p:nvSpPr>
          <p:cNvPr id="13" name="文本框 12">
            <a:extLst>
              <a:ext uri="{FF2B5EF4-FFF2-40B4-BE49-F238E27FC236}">
                <a16:creationId xmlns:a16="http://schemas.microsoft.com/office/drawing/2014/main" id="{79ECC3D5-6B70-D9FA-065C-315A66C29379}"/>
              </a:ext>
            </a:extLst>
          </p:cNvPr>
          <p:cNvSpPr txBox="1"/>
          <p:nvPr/>
        </p:nvSpPr>
        <p:spPr>
          <a:xfrm flipH="1">
            <a:off x="9365097" y="4664187"/>
            <a:ext cx="284" cy="169166"/>
          </a:xfrm>
          <a:prstGeom prst="rect">
            <a:avLst/>
          </a:prstGeom>
          <a:noFill/>
        </p:spPr>
        <p:txBody>
          <a:bodyPr wrap="none" lIns="0" tIns="0" rIns="0" bIns="0" rtlCol="0" anchor="ctr">
            <a:spAutoFit/>
          </a:bodyPr>
          <a:lstStyle/>
          <a:p>
            <a:pPr defTabSz="914103" eaLnBrk="1" fontAlgn="auto" hangingPunct="1">
              <a:spcBef>
                <a:spcPts val="0"/>
              </a:spcBef>
              <a:spcAft>
                <a:spcPts val="600"/>
              </a:spcAft>
            </a:pPr>
            <a:endParaRPr lang="zh-CN" altLang="en-US" b="1" dirty="0">
              <a:solidFill>
                <a:schemeClr val="tx2"/>
              </a:solidFill>
              <a:cs typeface="+mn-ea"/>
              <a:sym typeface="+mn-lt"/>
            </a:endParaRPr>
          </a:p>
        </p:txBody>
      </p:sp>
      <p:cxnSp>
        <p:nvCxnSpPr>
          <p:cNvPr id="15" name="直接连接符 14">
            <a:extLst>
              <a:ext uri="{FF2B5EF4-FFF2-40B4-BE49-F238E27FC236}">
                <a16:creationId xmlns:a16="http://schemas.microsoft.com/office/drawing/2014/main" id="{04277E4B-2C45-85A2-7AAA-09B830FA50A9}"/>
              </a:ext>
            </a:extLst>
          </p:cNvPr>
          <p:cNvCxnSpPr>
            <a:cxnSpLocks/>
          </p:cNvCxnSpPr>
          <p:nvPr/>
        </p:nvCxnSpPr>
        <p:spPr bwMode="auto">
          <a:xfrm flipV="1">
            <a:off x="1860883" y="5626401"/>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16" name="文本框 15">
            <a:extLst>
              <a:ext uri="{FF2B5EF4-FFF2-40B4-BE49-F238E27FC236}">
                <a16:creationId xmlns:a16="http://schemas.microsoft.com/office/drawing/2014/main" id="{9E58C681-14F4-A6DF-046D-74921F40107B}"/>
              </a:ext>
            </a:extLst>
          </p:cNvPr>
          <p:cNvSpPr txBox="1"/>
          <p:nvPr/>
        </p:nvSpPr>
        <p:spPr>
          <a:xfrm flipH="1">
            <a:off x="4574540" y="6079351"/>
            <a:ext cx="2953485" cy="276999"/>
          </a:xfrm>
          <a:prstGeom prst="rect">
            <a:avLst/>
          </a:prstGeom>
          <a:noFill/>
        </p:spPr>
        <p:txBody>
          <a:bodyPr wrap="square" lIns="0" tIns="0" rIns="0" bIns="0" rtlCol="0" anchor="ctr">
            <a:spAutoFit/>
          </a:bodyPr>
          <a:lstStyle/>
          <a:p>
            <a:pPr algn="ctr" defTabSz="914103" eaLnBrk="1" fontAlgn="auto" hangingPunct="1">
              <a:spcBef>
                <a:spcPts val="0"/>
              </a:spcBef>
              <a:spcAft>
                <a:spcPts val="600"/>
              </a:spcAft>
            </a:pPr>
            <a:r>
              <a:rPr lang="en-US" altLang="zh-CN" dirty="0">
                <a:cs typeface="+mn-ea"/>
                <a:sym typeface="+mn-lt"/>
              </a:rPr>
              <a:t>2025</a:t>
            </a:r>
            <a:r>
              <a:rPr lang="zh-CN" altLang="en-US" dirty="0">
                <a:cs typeface="+mn-ea"/>
                <a:sym typeface="+mn-lt"/>
              </a:rPr>
              <a:t>年</a:t>
            </a:r>
            <a:r>
              <a:rPr lang="en-US" altLang="zh-CN" dirty="0">
                <a:cs typeface="+mn-ea"/>
                <a:sym typeface="+mn-lt"/>
              </a:rPr>
              <a:t>3</a:t>
            </a:r>
            <a:r>
              <a:rPr lang="zh-CN" altLang="en-US" dirty="0">
                <a:cs typeface="+mn-ea"/>
                <a:sym typeface="+mn-lt"/>
              </a:rPr>
              <a:t>月</a:t>
            </a:r>
            <a:r>
              <a:rPr lang="en-US" altLang="zh-CN" dirty="0">
                <a:cs typeface="+mn-ea"/>
                <a:sym typeface="+mn-lt"/>
              </a:rPr>
              <a:t>23</a:t>
            </a:r>
            <a:r>
              <a:rPr lang="zh-CN" altLang="en-US" dirty="0">
                <a:cs typeface="+mn-ea"/>
                <a:sym typeface="+mn-lt"/>
              </a:rPr>
              <a:t>日</a:t>
            </a:r>
          </a:p>
        </p:txBody>
      </p:sp>
      <p:sp>
        <p:nvSpPr>
          <p:cNvPr id="2" name="文本框 1">
            <a:extLst>
              <a:ext uri="{FF2B5EF4-FFF2-40B4-BE49-F238E27FC236}">
                <a16:creationId xmlns:a16="http://schemas.microsoft.com/office/drawing/2014/main" id="{9C762051-9D1F-02BB-0703-97F86C65285A}"/>
              </a:ext>
            </a:extLst>
          </p:cNvPr>
          <p:cNvSpPr txBox="1"/>
          <p:nvPr/>
        </p:nvSpPr>
        <p:spPr>
          <a:xfrm>
            <a:off x="1860882" y="4353770"/>
            <a:ext cx="8529673" cy="1600438"/>
          </a:xfrm>
          <a:prstGeom prst="rect">
            <a:avLst/>
          </a:prstGeom>
          <a:noFill/>
        </p:spPr>
        <p:txBody>
          <a:bodyPr wrap="square" rtlCol="0">
            <a:spAutoFit/>
          </a:bodyPr>
          <a:lstStyle/>
          <a:p>
            <a:r>
              <a:rPr lang="pt-BR" altLang="zh-CN" sz="1400" dirty="0"/>
              <a:t>MAFALDA FERREIRA, INESC-ID / Instituto Superior Técnico, Universidade de Lisboa, Portugal </a:t>
            </a:r>
          </a:p>
          <a:p>
            <a:r>
              <a:rPr lang="pt-BR" altLang="zh-CN" sz="1400" dirty="0"/>
              <a:t>MIGUEL MONTEIRO, INESC-ID / Instituto Superior Técnico, Universidade de Lisboa, Portugal </a:t>
            </a:r>
          </a:p>
          <a:p>
            <a:r>
              <a:rPr lang="pt-BR" altLang="zh-CN" sz="1400" dirty="0"/>
              <a:t>TIAGO BRITO, INESC-ID / Instituto Superior Técnico, Universidade de Lisboa, Portugal </a:t>
            </a:r>
          </a:p>
          <a:p>
            <a:r>
              <a:rPr lang="pt-BR" altLang="zh-CN" sz="1400" dirty="0"/>
              <a:t>MIGUEL E. COIMBRA, INESC-ID / Instituto Superior Técnico, Universidade de Lisboa, Portugal </a:t>
            </a:r>
          </a:p>
          <a:p>
            <a:r>
              <a:rPr lang="pt-BR" altLang="zh-CN" sz="1400" dirty="0"/>
              <a:t>NUNO SANTOS, INESC-ID / Instituto Superior Técnico, Universidade de Lisboa, Portugal </a:t>
            </a:r>
          </a:p>
          <a:p>
            <a:r>
              <a:rPr lang="pt-BR" altLang="zh-CN" sz="1400" dirty="0"/>
              <a:t>LIMIN JIA, Carnegie Mellon University, USA </a:t>
            </a:r>
          </a:p>
          <a:p>
            <a:r>
              <a:rPr lang="pt-BR" altLang="zh-CN" sz="1400" dirty="0"/>
              <a:t>JOSÉ FRAGOSO SANTOS, INESC-ID / Instituto Superior Técnico, Universidade de Lisboa, Portugal</a:t>
            </a:r>
            <a:endParaRPr lang="en-US" altLang="zh-CN" sz="1400" dirty="0"/>
          </a:p>
        </p:txBody>
      </p:sp>
      <p:sp>
        <p:nvSpPr>
          <p:cNvPr id="12" name="文本框 11">
            <a:extLst>
              <a:ext uri="{FF2B5EF4-FFF2-40B4-BE49-F238E27FC236}">
                <a16:creationId xmlns:a16="http://schemas.microsoft.com/office/drawing/2014/main" id="{926B102D-6538-2AC8-6E7C-9C03059C4D00}"/>
              </a:ext>
            </a:extLst>
          </p:cNvPr>
          <p:cNvSpPr txBox="1"/>
          <p:nvPr/>
        </p:nvSpPr>
        <p:spPr>
          <a:xfrm>
            <a:off x="189515" y="381298"/>
            <a:ext cx="2614246" cy="461665"/>
          </a:xfrm>
          <a:prstGeom prst="rect">
            <a:avLst/>
          </a:prstGeom>
          <a:noFill/>
        </p:spPr>
        <p:txBody>
          <a:bodyPr wrap="square" rtlCol="0">
            <a:spAutoFit/>
          </a:bodyPr>
          <a:lstStyle/>
          <a:p>
            <a:pPr algn="ctr"/>
            <a:r>
              <a:rPr lang="en-US" altLang="zh-CN" sz="2400" b="1" dirty="0"/>
              <a:t>PLDI’2024</a:t>
            </a:r>
            <a:endParaRPr lang="zh-CN" altLang="en-US" sz="2400" b="1" dirty="0"/>
          </a:p>
        </p:txBody>
      </p:sp>
    </p:spTree>
    <p:extLst>
      <p:ext uri="{BB962C8B-B14F-4D97-AF65-F5344CB8AC3E}">
        <p14:creationId xmlns:p14="http://schemas.microsoft.com/office/powerpoint/2010/main" val="2420540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B3D8AA5-01F5-77A0-73EF-B4E660F83C1A}"/>
              </a:ext>
            </a:extLst>
          </p:cNvPr>
          <p:cNvSpPr>
            <a:spLocks noGrp="1"/>
          </p:cNvSpPr>
          <p:nvPr>
            <p:ph type="body" sz="quarter" idx="10"/>
          </p:nvPr>
        </p:nvSpPr>
        <p:spPr/>
        <p:txBody>
          <a:bodyPr/>
          <a:lstStyle/>
          <a:p>
            <a:r>
              <a:rPr lang="zh-CN" altLang="en-US" dirty="0"/>
              <a:t>背景与动机</a:t>
            </a:r>
          </a:p>
        </p:txBody>
      </p:sp>
      <p:sp>
        <p:nvSpPr>
          <p:cNvPr id="3" name="内容占位符 2">
            <a:extLst>
              <a:ext uri="{FF2B5EF4-FFF2-40B4-BE49-F238E27FC236}">
                <a16:creationId xmlns:a16="http://schemas.microsoft.com/office/drawing/2014/main" id="{5614CFDF-8773-04A3-953D-F946B98197B6}"/>
              </a:ext>
            </a:extLst>
          </p:cNvPr>
          <p:cNvSpPr>
            <a:spLocks noGrp="1"/>
          </p:cNvSpPr>
          <p:nvPr>
            <p:ph sz="quarter" idx="11"/>
          </p:nvPr>
        </p:nvSpPr>
        <p:spPr/>
        <p:txBody>
          <a:bodyPr>
            <a:normAutofit/>
          </a:bodyPr>
          <a:lstStyle/>
          <a:p>
            <a:r>
              <a:rPr lang="en-US" altLang="zh-CN" dirty="0"/>
              <a:t>CPG(Code Property Graph)</a:t>
            </a:r>
            <a:r>
              <a:rPr lang="zh-CN" altLang="en-US" dirty="0"/>
              <a:t>：代码属性图是一种基于图形的表示形式，它结合了抽象语法树 （</a:t>
            </a:r>
            <a:r>
              <a:rPr lang="en-US" altLang="zh-CN" dirty="0"/>
              <a:t>AST</a:t>
            </a:r>
            <a:r>
              <a:rPr lang="zh-CN" altLang="en-US" dirty="0"/>
              <a:t>）、控制流图 （</a:t>
            </a:r>
            <a:r>
              <a:rPr lang="en-US" altLang="zh-CN" dirty="0"/>
              <a:t>CFG</a:t>
            </a:r>
            <a:r>
              <a:rPr lang="zh-CN" altLang="en-US" dirty="0"/>
              <a:t>） 和程序依赖性图 （</a:t>
            </a:r>
            <a:r>
              <a:rPr lang="en-US" altLang="zh-CN" dirty="0"/>
              <a:t>PDG</a:t>
            </a:r>
            <a:r>
              <a:rPr lang="zh-CN" altLang="en-US" dirty="0"/>
              <a:t>）</a:t>
            </a:r>
            <a:endParaRPr lang="en-US" altLang="zh-CN" dirty="0"/>
          </a:p>
          <a:p>
            <a:r>
              <a:rPr lang="zh-CN" altLang="en-US" dirty="0"/>
              <a:t>当前有许多漏洞检测工具基于</a:t>
            </a:r>
            <a:r>
              <a:rPr lang="en-US" altLang="zh-CN" dirty="0"/>
              <a:t>CPG</a:t>
            </a:r>
            <a:r>
              <a:rPr lang="zh-CN" altLang="en-US" dirty="0"/>
              <a:t>而实现，它有以下优势：</a:t>
            </a:r>
            <a:endParaRPr lang="en-US" altLang="zh-CN" dirty="0"/>
          </a:p>
          <a:p>
            <a:pPr lvl="1"/>
            <a:r>
              <a:rPr lang="zh-CN" altLang="en-US" dirty="0"/>
              <a:t>通用性和模块化：可以用于检测一系列漏洞，并且该图可以在分析间重用</a:t>
            </a:r>
            <a:endParaRPr lang="en-US" altLang="zh-CN" dirty="0"/>
          </a:p>
          <a:p>
            <a:pPr lvl="1"/>
            <a:r>
              <a:rPr lang="zh-CN" altLang="en-US" dirty="0"/>
              <a:t>组合性：可以对代码变更的部分进行增量式的分析，而无需全面分析</a:t>
            </a:r>
            <a:endParaRPr lang="en-US" altLang="zh-CN" dirty="0"/>
          </a:p>
          <a:p>
            <a:r>
              <a:rPr lang="zh-CN" altLang="en-US" b="1" dirty="0"/>
              <a:t>问题：决定在图表中包含多少信息</a:t>
            </a:r>
            <a:r>
              <a:rPr lang="zh-CN" altLang="en-US" dirty="0"/>
              <a:t>仍然是一个挑战</a:t>
            </a:r>
            <a:endParaRPr lang="en-US" altLang="zh-CN" dirty="0"/>
          </a:p>
          <a:p>
            <a:pPr lvl="1"/>
            <a:r>
              <a:rPr lang="zh-CN" altLang="en-US" dirty="0"/>
              <a:t>较多的信息 </a:t>
            </a:r>
            <a:r>
              <a:rPr lang="en-US" altLang="zh-CN" dirty="0">
                <a:sym typeface="Wingdings" panose="05000000000000000000" pitchFamily="2" charset="2"/>
              </a:rPr>
              <a:t> </a:t>
            </a:r>
            <a:r>
              <a:rPr lang="zh-CN" altLang="en-US" dirty="0">
                <a:sym typeface="Wingdings" panose="05000000000000000000" pitchFamily="2" charset="2"/>
              </a:rPr>
              <a:t>精度较高但可扩展性变差，难以分析大型程序</a:t>
            </a:r>
            <a:endParaRPr lang="en-US" altLang="zh-CN" dirty="0">
              <a:sym typeface="Wingdings" panose="05000000000000000000" pitchFamily="2" charset="2"/>
            </a:endParaRPr>
          </a:p>
          <a:p>
            <a:pPr lvl="1"/>
            <a:r>
              <a:rPr lang="zh-CN" altLang="en-US" dirty="0">
                <a:sym typeface="Wingdings" panose="05000000000000000000" pitchFamily="2" charset="2"/>
              </a:rPr>
              <a:t>较少的信息</a:t>
            </a:r>
            <a:r>
              <a:rPr lang="en-US" altLang="zh-CN" dirty="0">
                <a:sym typeface="Wingdings" panose="05000000000000000000" pitchFamily="2" charset="2"/>
              </a:rPr>
              <a:t>  </a:t>
            </a:r>
            <a:r>
              <a:rPr lang="zh-CN" altLang="en-US" dirty="0">
                <a:sym typeface="Wingdings" panose="05000000000000000000" pitchFamily="2" charset="2"/>
              </a:rPr>
              <a:t>可扩展性高但是分析的效率较低</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4093371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CF63601-6605-07FF-A40C-6BF912181B0C}"/>
              </a:ext>
            </a:extLst>
          </p:cNvPr>
          <p:cNvSpPr>
            <a:spLocks noGrp="1"/>
          </p:cNvSpPr>
          <p:nvPr>
            <p:ph type="body" sz="quarter" idx="10"/>
          </p:nvPr>
        </p:nvSpPr>
        <p:spPr/>
        <p:txBody>
          <a:bodyPr/>
          <a:lstStyle/>
          <a:p>
            <a:r>
              <a:rPr lang="zh-CN" altLang="en-US" dirty="0"/>
              <a:t>背景与动机</a:t>
            </a:r>
          </a:p>
        </p:txBody>
      </p:sp>
      <p:sp>
        <p:nvSpPr>
          <p:cNvPr id="3" name="内容占位符 2">
            <a:extLst>
              <a:ext uri="{FF2B5EF4-FFF2-40B4-BE49-F238E27FC236}">
                <a16:creationId xmlns:a16="http://schemas.microsoft.com/office/drawing/2014/main" id="{11BB24E4-4659-8A4B-98A6-7CC5B3CE21EC}"/>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21FA0FE9-608E-BB67-00AC-5E3E26776731}"/>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3</a:t>
            </a:fld>
            <a:endParaRPr lang="en-US" dirty="0"/>
          </a:p>
        </p:txBody>
      </p:sp>
      <p:pic>
        <p:nvPicPr>
          <p:cNvPr id="6" name="图片 5">
            <a:extLst>
              <a:ext uri="{FF2B5EF4-FFF2-40B4-BE49-F238E27FC236}">
                <a16:creationId xmlns:a16="http://schemas.microsoft.com/office/drawing/2014/main" id="{BF48A3DB-6870-B5E8-A777-2A6B215BBF55}"/>
              </a:ext>
            </a:extLst>
          </p:cNvPr>
          <p:cNvPicPr>
            <a:picLocks noChangeAspect="1"/>
          </p:cNvPicPr>
          <p:nvPr/>
        </p:nvPicPr>
        <p:blipFill>
          <a:blip r:embed="rId3"/>
          <a:stretch>
            <a:fillRect/>
          </a:stretch>
        </p:blipFill>
        <p:spPr>
          <a:xfrm>
            <a:off x="1992984" y="896439"/>
            <a:ext cx="8555263" cy="5740613"/>
          </a:xfrm>
          <a:prstGeom prst="rect">
            <a:avLst/>
          </a:prstGeom>
        </p:spPr>
      </p:pic>
      <p:sp>
        <p:nvSpPr>
          <p:cNvPr id="7" name="对话气泡: 矩形 6">
            <a:extLst>
              <a:ext uri="{FF2B5EF4-FFF2-40B4-BE49-F238E27FC236}">
                <a16:creationId xmlns:a16="http://schemas.microsoft.com/office/drawing/2014/main" id="{84481DF6-0330-F335-70EB-A3482F0CAF2E}"/>
              </a:ext>
            </a:extLst>
          </p:cNvPr>
          <p:cNvSpPr/>
          <p:nvPr/>
        </p:nvSpPr>
        <p:spPr>
          <a:xfrm>
            <a:off x="56639" y="1429230"/>
            <a:ext cx="2074688" cy="591671"/>
          </a:xfrm>
          <a:prstGeom prst="wedgeRectCallout">
            <a:avLst>
              <a:gd name="adj1" fmla="val 64505"/>
              <a:gd name="adj2" fmla="val 15508"/>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1600" dirty="0"/>
              <a:t>config[‘reset’][‘main’] = ‘origin/main’</a:t>
            </a:r>
            <a:endParaRPr lang="zh-CN" altLang="en-US" sz="1600" dirty="0"/>
          </a:p>
        </p:txBody>
      </p:sp>
      <p:sp>
        <p:nvSpPr>
          <p:cNvPr id="8" name="对话气泡: 矩形 7">
            <a:extLst>
              <a:ext uri="{FF2B5EF4-FFF2-40B4-BE49-F238E27FC236}">
                <a16:creationId xmlns:a16="http://schemas.microsoft.com/office/drawing/2014/main" id="{4985966A-ACD9-B791-EE57-593490B58E71}"/>
              </a:ext>
            </a:extLst>
          </p:cNvPr>
          <p:cNvSpPr/>
          <p:nvPr/>
        </p:nvSpPr>
        <p:spPr>
          <a:xfrm>
            <a:off x="56639" y="2087891"/>
            <a:ext cx="2074688" cy="591671"/>
          </a:xfrm>
          <a:prstGeom prst="wedgeRectCallout">
            <a:avLst>
              <a:gd name="adj1" fmla="val 66357"/>
              <a:gd name="adj2" fmla="val -91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600" dirty="0"/>
              <a:t>运行 </a:t>
            </a:r>
            <a:r>
              <a:rPr lang="en-US" altLang="zh-CN" sz="1600" dirty="0"/>
              <a:t>git reset HEAD∼1</a:t>
            </a:r>
            <a:endParaRPr lang="zh-CN" altLang="en-US" sz="1600" dirty="0"/>
          </a:p>
        </p:txBody>
      </p:sp>
      <p:sp>
        <p:nvSpPr>
          <p:cNvPr id="10" name="文本框 9">
            <a:extLst>
              <a:ext uri="{FF2B5EF4-FFF2-40B4-BE49-F238E27FC236}">
                <a16:creationId xmlns:a16="http://schemas.microsoft.com/office/drawing/2014/main" id="{9E64594E-6758-9570-2517-C8DE12A2FC4A}"/>
              </a:ext>
            </a:extLst>
          </p:cNvPr>
          <p:cNvSpPr txBox="1"/>
          <p:nvPr/>
        </p:nvSpPr>
        <p:spPr>
          <a:xfrm>
            <a:off x="1936376" y="3319503"/>
            <a:ext cx="4159624" cy="1052712"/>
          </a:xfrm>
          <a:prstGeom prst="rect">
            <a:avLst/>
          </a:prstGeom>
          <a:noFill/>
          <a:ln>
            <a:solidFill>
              <a:srgbClr val="FF0000"/>
            </a:solidFill>
          </a:ln>
        </p:spPr>
        <p:txBody>
          <a:bodyPr wrap="square" rtlCol="0">
            <a:spAutoFit/>
          </a:bodyPr>
          <a:lstStyle/>
          <a:p>
            <a:endParaRPr lang="zh-CN" altLang="en-US" dirty="0"/>
          </a:p>
        </p:txBody>
      </p:sp>
    </p:spTree>
    <p:extLst>
      <p:ext uri="{BB962C8B-B14F-4D97-AF65-F5344CB8AC3E}">
        <p14:creationId xmlns:p14="http://schemas.microsoft.com/office/powerpoint/2010/main" val="74756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C366E-8101-A3AC-71AE-A6B3751F0F8C}"/>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4261E8D6-F715-23E7-3235-544789CFE9A2}"/>
              </a:ext>
            </a:extLst>
          </p:cNvPr>
          <p:cNvSpPr>
            <a:spLocks noGrp="1"/>
          </p:cNvSpPr>
          <p:nvPr>
            <p:ph type="body" sz="quarter" idx="10"/>
          </p:nvPr>
        </p:nvSpPr>
        <p:spPr/>
        <p:txBody>
          <a:bodyPr/>
          <a:lstStyle/>
          <a:p>
            <a:r>
              <a:rPr lang="zh-CN" altLang="en-US" dirty="0"/>
              <a:t>背景与动机</a:t>
            </a:r>
          </a:p>
        </p:txBody>
      </p:sp>
      <p:sp>
        <p:nvSpPr>
          <p:cNvPr id="3" name="内容占位符 2">
            <a:extLst>
              <a:ext uri="{FF2B5EF4-FFF2-40B4-BE49-F238E27FC236}">
                <a16:creationId xmlns:a16="http://schemas.microsoft.com/office/drawing/2014/main" id="{13296969-C7FF-085E-D612-63046BAF39D2}"/>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A07A1B39-38C7-851D-F4ED-6F1131611835}"/>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4</a:t>
            </a:fld>
            <a:endParaRPr lang="en-US" dirty="0"/>
          </a:p>
        </p:txBody>
      </p:sp>
      <p:pic>
        <p:nvPicPr>
          <p:cNvPr id="6" name="图片 5">
            <a:extLst>
              <a:ext uri="{FF2B5EF4-FFF2-40B4-BE49-F238E27FC236}">
                <a16:creationId xmlns:a16="http://schemas.microsoft.com/office/drawing/2014/main" id="{F89D0E23-89E7-9B82-FC56-BA5CF72E0D8E}"/>
              </a:ext>
            </a:extLst>
          </p:cNvPr>
          <p:cNvPicPr>
            <a:picLocks noChangeAspect="1"/>
          </p:cNvPicPr>
          <p:nvPr/>
        </p:nvPicPr>
        <p:blipFill>
          <a:blip r:embed="rId3"/>
          <a:stretch>
            <a:fillRect/>
          </a:stretch>
        </p:blipFill>
        <p:spPr>
          <a:xfrm>
            <a:off x="1992984" y="896439"/>
            <a:ext cx="8555263" cy="5740613"/>
          </a:xfrm>
          <a:prstGeom prst="rect">
            <a:avLst/>
          </a:prstGeom>
        </p:spPr>
      </p:pic>
      <p:sp>
        <p:nvSpPr>
          <p:cNvPr id="8" name="对话气泡: 矩形 7">
            <a:extLst>
              <a:ext uri="{FF2B5EF4-FFF2-40B4-BE49-F238E27FC236}">
                <a16:creationId xmlns:a16="http://schemas.microsoft.com/office/drawing/2014/main" id="{779DE098-1E9C-1C8E-3505-17C0040DE5EB}"/>
              </a:ext>
            </a:extLst>
          </p:cNvPr>
          <p:cNvSpPr/>
          <p:nvPr/>
        </p:nvSpPr>
        <p:spPr>
          <a:xfrm>
            <a:off x="56639" y="2087891"/>
            <a:ext cx="2074688" cy="591671"/>
          </a:xfrm>
          <a:prstGeom prst="wedgeRectCallout">
            <a:avLst>
              <a:gd name="adj1" fmla="val 66357"/>
              <a:gd name="adj2" fmla="val -91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600" dirty="0"/>
              <a:t>运行 </a:t>
            </a:r>
            <a:r>
              <a:rPr lang="en-US" altLang="zh-CN" sz="1600" dirty="0"/>
              <a:t>git reset HEAD∼1 | rm -rf /</a:t>
            </a:r>
            <a:endParaRPr lang="zh-CN" altLang="en-US" sz="1600" dirty="0"/>
          </a:p>
        </p:txBody>
      </p:sp>
      <p:sp>
        <p:nvSpPr>
          <p:cNvPr id="10" name="文本框 9">
            <a:extLst>
              <a:ext uri="{FF2B5EF4-FFF2-40B4-BE49-F238E27FC236}">
                <a16:creationId xmlns:a16="http://schemas.microsoft.com/office/drawing/2014/main" id="{0240673F-5BF9-F13F-A9E3-06ACAEC6DBB4}"/>
              </a:ext>
            </a:extLst>
          </p:cNvPr>
          <p:cNvSpPr txBox="1"/>
          <p:nvPr/>
        </p:nvSpPr>
        <p:spPr>
          <a:xfrm>
            <a:off x="1992984" y="5091479"/>
            <a:ext cx="4159624" cy="1052712"/>
          </a:xfrm>
          <a:prstGeom prst="rect">
            <a:avLst/>
          </a:prstGeom>
          <a:noFill/>
          <a:ln>
            <a:solidFill>
              <a:srgbClr val="FF0000"/>
            </a:solidFill>
          </a:ln>
        </p:spPr>
        <p:txBody>
          <a:bodyPr wrap="square" rtlCol="0">
            <a:spAutoFit/>
          </a:bodyPr>
          <a:lstStyle/>
          <a:p>
            <a:endParaRPr lang="zh-CN" altLang="en-US" dirty="0"/>
          </a:p>
        </p:txBody>
      </p:sp>
      <p:sp>
        <p:nvSpPr>
          <p:cNvPr id="5" name="对话气泡: 矩形 4">
            <a:extLst>
              <a:ext uri="{FF2B5EF4-FFF2-40B4-BE49-F238E27FC236}">
                <a16:creationId xmlns:a16="http://schemas.microsoft.com/office/drawing/2014/main" id="{C64E1E42-48FF-A964-900A-6CF877B49371}"/>
              </a:ext>
            </a:extLst>
          </p:cNvPr>
          <p:cNvSpPr/>
          <p:nvPr/>
        </p:nvSpPr>
        <p:spPr>
          <a:xfrm>
            <a:off x="56639" y="1447645"/>
            <a:ext cx="2074688" cy="591671"/>
          </a:xfrm>
          <a:prstGeom prst="wedgeRectCallout">
            <a:avLst>
              <a:gd name="adj1" fmla="val 66357"/>
              <a:gd name="adj2" fmla="val -91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1600" dirty="0"/>
              <a:t>Options = config[‘reset’]</a:t>
            </a:r>
            <a:endParaRPr lang="zh-CN" altLang="en-US" sz="1600" dirty="0"/>
          </a:p>
        </p:txBody>
      </p:sp>
    </p:spTree>
    <p:extLst>
      <p:ext uri="{BB962C8B-B14F-4D97-AF65-F5344CB8AC3E}">
        <p14:creationId xmlns:p14="http://schemas.microsoft.com/office/powerpoint/2010/main" val="2012304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A0F7357-9A94-C646-E6BD-6CFFDB9F3AB6}"/>
              </a:ext>
            </a:extLst>
          </p:cNvPr>
          <p:cNvSpPr>
            <a:spLocks noGrp="1"/>
          </p:cNvSpPr>
          <p:nvPr>
            <p:ph type="body" sz="quarter" idx="10"/>
          </p:nvPr>
        </p:nvSpPr>
        <p:spPr/>
        <p:txBody>
          <a:bodyPr/>
          <a:lstStyle/>
          <a:p>
            <a:endParaRPr lang="zh-CN" altLang="en-US" dirty="0"/>
          </a:p>
        </p:txBody>
      </p:sp>
      <p:sp>
        <p:nvSpPr>
          <p:cNvPr id="3" name="内容占位符 2">
            <a:extLst>
              <a:ext uri="{FF2B5EF4-FFF2-40B4-BE49-F238E27FC236}">
                <a16:creationId xmlns:a16="http://schemas.microsoft.com/office/drawing/2014/main" id="{5C25CB50-9BC1-67B8-782A-869DF483AA61}"/>
              </a:ext>
            </a:extLst>
          </p:cNvPr>
          <p:cNvSpPr>
            <a:spLocks noGrp="1"/>
          </p:cNvSpPr>
          <p:nvPr>
            <p:ph sz="quarter" idx="11"/>
          </p:nvPr>
        </p:nvSpPr>
        <p:spPr/>
        <p:txBody>
          <a:bodyPr/>
          <a:lstStyle/>
          <a:p>
            <a:r>
              <a:rPr lang="en-US" altLang="zh-CN" dirty="0"/>
              <a:t>Taint-style vulnerability</a:t>
            </a:r>
            <a:r>
              <a:rPr lang="zh-CN" altLang="en-US" dirty="0"/>
              <a:t>：当来自给定源的不受信任的输入到达易受攻击的接收器而未经过适当的验证或清理时发生，这可能会导致恶意利用或意外行为。</a:t>
            </a:r>
            <a:endParaRPr lang="en-US" altLang="zh-CN" dirty="0"/>
          </a:p>
          <a:p>
            <a:r>
              <a:rPr lang="zh-CN" altLang="en-US" dirty="0"/>
              <a:t>要检测此类问题，需要：</a:t>
            </a:r>
            <a:endParaRPr lang="en-US" altLang="zh-CN" dirty="0"/>
          </a:p>
          <a:p>
            <a:pPr lvl="1"/>
            <a:r>
              <a:rPr lang="zh-CN" altLang="en-US" dirty="0"/>
              <a:t>识别潜在的不安全源（例如函数输入）和不安全的 </a:t>
            </a:r>
            <a:r>
              <a:rPr lang="en-US" altLang="zh-CN" dirty="0"/>
              <a:t>sink</a:t>
            </a:r>
            <a:r>
              <a:rPr lang="zh-CN" altLang="en-US" dirty="0"/>
              <a:t>（例如 </a:t>
            </a:r>
            <a:r>
              <a:rPr lang="en-US" altLang="zh-CN" dirty="0"/>
              <a:t>exec</a:t>
            </a:r>
            <a:r>
              <a:rPr lang="zh-CN" altLang="en-US" dirty="0"/>
              <a:t>）和 </a:t>
            </a:r>
            <a:endParaRPr lang="en-US" altLang="zh-CN" dirty="0"/>
          </a:p>
          <a:p>
            <a:pPr lvl="1"/>
            <a:r>
              <a:rPr lang="zh-CN" altLang="en-US" dirty="0"/>
              <a:t>确定来自源的受污染输入是否可以到达 </a:t>
            </a:r>
            <a:r>
              <a:rPr lang="en-US" altLang="zh-CN" dirty="0"/>
              <a:t>sink</a:t>
            </a:r>
          </a:p>
          <a:p>
            <a:r>
              <a:rPr lang="zh-CN" altLang="en-US" dirty="0"/>
              <a:t>上述操作可以在</a:t>
            </a:r>
            <a:r>
              <a:rPr lang="en-US" altLang="zh-CN" dirty="0"/>
              <a:t>CPG</a:t>
            </a:r>
            <a:r>
              <a:rPr lang="zh-CN" altLang="en-US" dirty="0"/>
              <a:t>中通过搜索</a:t>
            </a:r>
            <a:r>
              <a:rPr lang="en-US" altLang="zh-CN" dirty="0"/>
              <a:t>sink</a:t>
            </a:r>
            <a:r>
              <a:rPr lang="zh-CN" altLang="en-US" dirty="0"/>
              <a:t>对应的</a:t>
            </a:r>
            <a:r>
              <a:rPr lang="en-US" altLang="zh-CN" dirty="0"/>
              <a:t>AST</a:t>
            </a:r>
            <a:r>
              <a:rPr lang="zh-CN" altLang="en-US" dirty="0"/>
              <a:t>节点以及</a:t>
            </a:r>
            <a:r>
              <a:rPr lang="en-US" altLang="zh-CN" dirty="0"/>
              <a:t>sink</a:t>
            </a:r>
            <a:r>
              <a:rPr lang="zh-CN" altLang="en-US" dirty="0"/>
              <a:t>函数的的参数的依赖关系来检测实现</a:t>
            </a:r>
          </a:p>
        </p:txBody>
      </p:sp>
      <p:sp>
        <p:nvSpPr>
          <p:cNvPr id="4" name="灯片编号占位符 3">
            <a:extLst>
              <a:ext uri="{FF2B5EF4-FFF2-40B4-BE49-F238E27FC236}">
                <a16:creationId xmlns:a16="http://schemas.microsoft.com/office/drawing/2014/main" id="{A0598D71-852C-F6AC-AC36-6A23E6E66E93}"/>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5</a:t>
            </a:fld>
            <a:endParaRPr lang="en-US" dirty="0"/>
          </a:p>
        </p:txBody>
      </p:sp>
    </p:spTree>
    <p:extLst>
      <p:ext uri="{BB962C8B-B14F-4D97-AF65-F5344CB8AC3E}">
        <p14:creationId xmlns:p14="http://schemas.microsoft.com/office/powerpoint/2010/main" val="3128179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DE389-1ECF-6462-439D-56B2D6DDF0AD}"/>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2CE10881-E697-7213-33FB-E0CCF67632D1}"/>
              </a:ext>
            </a:extLst>
          </p:cNvPr>
          <p:cNvSpPr>
            <a:spLocks noGrp="1"/>
          </p:cNvSpPr>
          <p:nvPr>
            <p:ph type="body" sz="quarter" idx="10"/>
          </p:nvPr>
        </p:nvSpPr>
        <p:spPr/>
        <p:txBody>
          <a:bodyPr/>
          <a:lstStyle/>
          <a:p>
            <a:r>
              <a:rPr lang="zh-CN" altLang="en-US" dirty="0"/>
              <a:t>背景与动机</a:t>
            </a:r>
          </a:p>
        </p:txBody>
      </p:sp>
      <p:sp>
        <p:nvSpPr>
          <p:cNvPr id="3" name="内容占位符 2">
            <a:extLst>
              <a:ext uri="{FF2B5EF4-FFF2-40B4-BE49-F238E27FC236}">
                <a16:creationId xmlns:a16="http://schemas.microsoft.com/office/drawing/2014/main" id="{CBBFD71E-2DA8-4C56-8AD2-C80DA0AB508C}"/>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B5D07797-2668-A89F-71FF-5041D5E89019}"/>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6</a:t>
            </a:fld>
            <a:endParaRPr lang="en-US" dirty="0"/>
          </a:p>
        </p:txBody>
      </p:sp>
      <p:pic>
        <p:nvPicPr>
          <p:cNvPr id="6" name="图片 5">
            <a:extLst>
              <a:ext uri="{FF2B5EF4-FFF2-40B4-BE49-F238E27FC236}">
                <a16:creationId xmlns:a16="http://schemas.microsoft.com/office/drawing/2014/main" id="{4F81B85D-1CFF-C711-989E-DBA8A8049165}"/>
              </a:ext>
            </a:extLst>
          </p:cNvPr>
          <p:cNvPicPr>
            <a:picLocks noChangeAspect="1"/>
          </p:cNvPicPr>
          <p:nvPr/>
        </p:nvPicPr>
        <p:blipFill>
          <a:blip r:embed="rId3"/>
          <a:stretch>
            <a:fillRect/>
          </a:stretch>
        </p:blipFill>
        <p:spPr>
          <a:xfrm>
            <a:off x="1992984" y="896439"/>
            <a:ext cx="8555263" cy="5740613"/>
          </a:xfrm>
          <a:prstGeom prst="rect">
            <a:avLst/>
          </a:prstGeom>
        </p:spPr>
      </p:pic>
      <p:sp>
        <p:nvSpPr>
          <p:cNvPr id="8" name="对话气泡: 矩形 7">
            <a:extLst>
              <a:ext uri="{FF2B5EF4-FFF2-40B4-BE49-F238E27FC236}">
                <a16:creationId xmlns:a16="http://schemas.microsoft.com/office/drawing/2014/main" id="{D6F98054-4803-84F3-FFBD-1D49A1C7267D}"/>
              </a:ext>
            </a:extLst>
          </p:cNvPr>
          <p:cNvSpPr/>
          <p:nvPr/>
        </p:nvSpPr>
        <p:spPr>
          <a:xfrm>
            <a:off x="118111" y="1611481"/>
            <a:ext cx="2074688" cy="591671"/>
          </a:xfrm>
          <a:prstGeom prst="wedgeRectCallout">
            <a:avLst>
              <a:gd name="adj1" fmla="val 66357"/>
              <a:gd name="adj2" fmla="val -91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1600" dirty="0"/>
              <a:t>{}.__proto__.</a:t>
            </a:r>
            <a:r>
              <a:rPr lang="en-US" altLang="zh-CN" sz="1600" dirty="0" err="1"/>
              <a:t>toString</a:t>
            </a:r>
            <a:r>
              <a:rPr lang="en-US" altLang="zh-CN" sz="1600" dirty="0"/>
              <a:t> = </a:t>
            </a:r>
            <a:r>
              <a:rPr lang="en-US" altLang="zh-CN" sz="1600" dirty="0" err="1"/>
              <a:t>malicious_fn</a:t>
            </a:r>
            <a:endParaRPr lang="zh-CN" altLang="en-US" sz="1600" dirty="0"/>
          </a:p>
        </p:txBody>
      </p:sp>
      <p:sp>
        <p:nvSpPr>
          <p:cNvPr id="10" name="文本框 9">
            <a:extLst>
              <a:ext uri="{FF2B5EF4-FFF2-40B4-BE49-F238E27FC236}">
                <a16:creationId xmlns:a16="http://schemas.microsoft.com/office/drawing/2014/main" id="{A9C493B0-B2E3-F22B-5108-EA25BA67B6F5}"/>
              </a:ext>
            </a:extLst>
          </p:cNvPr>
          <p:cNvSpPr txBox="1"/>
          <p:nvPr/>
        </p:nvSpPr>
        <p:spPr>
          <a:xfrm>
            <a:off x="6157729" y="4917635"/>
            <a:ext cx="4390517" cy="1206540"/>
          </a:xfrm>
          <a:prstGeom prst="rect">
            <a:avLst/>
          </a:prstGeom>
          <a:noFill/>
          <a:ln>
            <a:solidFill>
              <a:srgbClr val="FF0000"/>
            </a:solidFill>
          </a:ln>
        </p:spPr>
        <p:txBody>
          <a:bodyPr wrap="square" rtlCol="0">
            <a:spAutoFit/>
          </a:bodyPr>
          <a:lstStyle/>
          <a:p>
            <a:endParaRPr lang="zh-CN" altLang="en-US" dirty="0"/>
          </a:p>
        </p:txBody>
      </p:sp>
    </p:spTree>
    <p:extLst>
      <p:ext uri="{BB962C8B-B14F-4D97-AF65-F5344CB8AC3E}">
        <p14:creationId xmlns:p14="http://schemas.microsoft.com/office/powerpoint/2010/main" val="2452471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DF7B5B2-1850-254C-4561-D6B054080A78}"/>
              </a:ext>
            </a:extLst>
          </p:cNvPr>
          <p:cNvSpPr>
            <a:spLocks noGrp="1"/>
          </p:cNvSpPr>
          <p:nvPr>
            <p:ph type="body" sz="quarter" idx="10"/>
          </p:nvPr>
        </p:nvSpPr>
        <p:spPr/>
        <p:txBody>
          <a:bodyPr/>
          <a:lstStyle/>
          <a:p>
            <a:r>
              <a:rPr lang="zh-CN" altLang="en-US" dirty="0"/>
              <a:t>背景与动机</a:t>
            </a:r>
          </a:p>
        </p:txBody>
      </p:sp>
      <p:sp>
        <p:nvSpPr>
          <p:cNvPr id="3" name="内容占位符 2">
            <a:extLst>
              <a:ext uri="{FF2B5EF4-FFF2-40B4-BE49-F238E27FC236}">
                <a16:creationId xmlns:a16="http://schemas.microsoft.com/office/drawing/2014/main" id="{794668DC-F871-875E-3C55-F4CD169007B7}"/>
              </a:ext>
            </a:extLst>
          </p:cNvPr>
          <p:cNvSpPr>
            <a:spLocks noGrp="1"/>
          </p:cNvSpPr>
          <p:nvPr>
            <p:ph sz="quarter" idx="11"/>
          </p:nvPr>
        </p:nvSpPr>
        <p:spPr/>
        <p:txBody>
          <a:bodyPr>
            <a:normAutofit fontScale="92500" lnSpcReduction="10000"/>
          </a:bodyPr>
          <a:lstStyle/>
          <a:p>
            <a:r>
              <a:rPr lang="en-US" altLang="zh-CN" dirty="0"/>
              <a:t>Prototype pollution vulnerability</a:t>
            </a:r>
            <a:r>
              <a:rPr lang="zh-CN" altLang="en-US" dirty="0"/>
              <a:t>：当攻击者设法操纵对象的原型时，会导致拒绝服务 （</a:t>
            </a:r>
            <a:r>
              <a:rPr lang="en-US" altLang="zh-CN" dirty="0"/>
              <a:t>DoS</a:t>
            </a:r>
            <a:r>
              <a:rPr lang="zh-CN" altLang="en-US" dirty="0"/>
              <a:t>） 或任意代码执行等副作用。</a:t>
            </a:r>
            <a:endParaRPr lang="en-US" altLang="zh-CN" dirty="0"/>
          </a:p>
          <a:p>
            <a:r>
              <a:rPr lang="zh-CN" altLang="en-US" dirty="0"/>
              <a:t>基于 </a:t>
            </a:r>
            <a:r>
              <a:rPr lang="en-US" altLang="zh-CN" dirty="0"/>
              <a:t>CPG </a:t>
            </a:r>
            <a:r>
              <a:rPr lang="zh-CN" altLang="en-US" dirty="0"/>
              <a:t>的方法要检测此类漏洞，需要：</a:t>
            </a:r>
            <a:endParaRPr lang="en-US" altLang="zh-CN" dirty="0"/>
          </a:p>
          <a:p>
            <a:pPr lvl="1"/>
            <a:r>
              <a:rPr lang="zh-CN" altLang="en-US" dirty="0"/>
              <a:t>查找原型污染发生的位置</a:t>
            </a:r>
            <a:endParaRPr lang="en-US" altLang="zh-CN" dirty="0"/>
          </a:p>
          <a:p>
            <a:pPr lvl="1"/>
            <a:r>
              <a:rPr lang="zh-CN" altLang="en-US" dirty="0"/>
              <a:t>污染的源输入是否能到达相应的被赋值的值和属性</a:t>
            </a:r>
            <a:endParaRPr lang="en-US" altLang="zh-CN" dirty="0"/>
          </a:p>
          <a:p>
            <a:endParaRPr lang="en-US" altLang="zh-CN" dirty="0"/>
          </a:p>
          <a:p>
            <a:r>
              <a:rPr lang="zh-CN" altLang="en-US" dirty="0"/>
              <a:t>为了设计一个能够用于检测上述两个漏洞的数据结构，该数据结构需要体现出：</a:t>
            </a:r>
            <a:endParaRPr lang="en-US" altLang="zh-CN" dirty="0"/>
          </a:p>
          <a:p>
            <a:pPr lvl="1"/>
            <a:r>
              <a:rPr lang="zh-CN" altLang="en-US" dirty="0"/>
              <a:t>变量和对象之间的数据依赖关系</a:t>
            </a:r>
            <a:endParaRPr lang="en-US" altLang="zh-CN" dirty="0"/>
          </a:p>
          <a:p>
            <a:pPr lvl="1"/>
            <a:r>
              <a:rPr lang="zh-CN" altLang="en-US" dirty="0"/>
              <a:t>对对象及其属性的读</a:t>
            </a:r>
            <a:r>
              <a:rPr lang="en-US" altLang="zh-CN" dirty="0"/>
              <a:t>/</a:t>
            </a:r>
            <a:r>
              <a:rPr lang="zh-CN" altLang="en-US" dirty="0"/>
              <a:t>写序列</a:t>
            </a:r>
            <a:endParaRPr lang="en-US" altLang="zh-CN" dirty="0"/>
          </a:p>
          <a:p>
            <a:pPr lvl="1"/>
            <a:r>
              <a:rPr lang="zh-CN" altLang="en-US" dirty="0"/>
              <a:t>源代码中使用的变量与运行时存在的堆对象</a:t>
            </a:r>
            <a:r>
              <a:rPr lang="en-US" altLang="zh-CN" dirty="0"/>
              <a:t>/</a:t>
            </a:r>
            <a:r>
              <a:rPr lang="zh-CN" altLang="en-US" dirty="0"/>
              <a:t>值之间的映射</a:t>
            </a:r>
            <a:endParaRPr lang="en-US" altLang="zh-CN" dirty="0"/>
          </a:p>
          <a:p>
            <a:pPr lvl="1"/>
            <a:endParaRPr lang="zh-CN" altLang="en-US" dirty="0"/>
          </a:p>
        </p:txBody>
      </p:sp>
      <p:sp>
        <p:nvSpPr>
          <p:cNvPr id="4" name="灯片编号占位符 3">
            <a:extLst>
              <a:ext uri="{FF2B5EF4-FFF2-40B4-BE49-F238E27FC236}">
                <a16:creationId xmlns:a16="http://schemas.microsoft.com/office/drawing/2014/main" id="{E1368A92-BB8A-4299-7845-EA36F28D3F7B}"/>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7</a:t>
            </a:fld>
            <a:endParaRPr lang="en-US" dirty="0"/>
          </a:p>
        </p:txBody>
      </p:sp>
    </p:spTree>
    <p:extLst>
      <p:ext uri="{BB962C8B-B14F-4D97-AF65-F5344CB8AC3E}">
        <p14:creationId xmlns:p14="http://schemas.microsoft.com/office/powerpoint/2010/main" val="76162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5438715-1BEB-8216-8307-97AED5FD8244}"/>
              </a:ext>
            </a:extLst>
          </p:cNvPr>
          <p:cNvSpPr>
            <a:spLocks noGrp="1"/>
          </p:cNvSpPr>
          <p:nvPr>
            <p:ph type="body" sz="quarter" idx="10"/>
          </p:nvPr>
        </p:nvSpPr>
        <p:spPr/>
        <p:txBody>
          <a:bodyPr/>
          <a:lstStyle/>
          <a:p>
            <a:r>
              <a:rPr lang="en-US" altLang="zh-CN" dirty="0" err="1"/>
              <a:t>Multiversion</a:t>
            </a:r>
            <a:r>
              <a:rPr lang="en-US" altLang="zh-CN" dirty="0"/>
              <a:t> Dependency Graph(MDG)</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D8DAC7E2-271B-1213-F9B6-A7026647B92E}"/>
                  </a:ext>
                </a:extLst>
              </p:cNvPr>
              <p:cNvSpPr>
                <a:spLocks noGrp="1"/>
              </p:cNvSpPr>
              <p:nvPr>
                <p:ph sz="quarter" idx="11"/>
              </p:nvPr>
            </p:nvSpPr>
            <p:spPr>
              <a:xfrm>
                <a:off x="479291" y="993589"/>
                <a:ext cx="3285885" cy="5362764"/>
              </a:xfrm>
            </p:spPr>
            <p:txBody>
              <a:bodyPr>
                <a:normAutofit/>
              </a:bodyPr>
              <a:lstStyle/>
              <a:p>
                <a:r>
                  <a:rPr lang="zh-CN" altLang="en-US" sz="1800" dirty="0"/>
                  <a:t>节点包含两类：对象和函数调用。</a:t>
                </a:r>
                <a:endParaRPr lang="en-US" altLang="zh-CN" sz="1800" dirty="0"/>
              </a:p>
              <a:p>
                <a:r>
                  <a:rPr lang="zh-CN" altLang="en-US" sz="1800" b="1" dirty="0"/>
                  <a:t>对象节点</a:t>
                </a:r>
                <a:r>
                  <a:rPr lang="zh-CN" altLang="en-US" sz="1800" dirty="0"/>
                  <a:t>表示为：</a:t>
                </a:r>
                <a14:m>
                  <m:oMath xmlns:m="http://schemas.openxmlformats.org/officeDocument/2006/math">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𝑜</m:t>
                        </m:r>
                      </m:e>
                      <m:sub>
                        <m:r>
                          <a:rPr lang="en-US" altLang="zh-CN" sz="1800" b="0" i="1" smtClean="0">
                            <a:latin typeface="Cambria Math" panose="02040503050406030204" pitchFamily="18" charset="0"/>
                          </a:rPr>
                          <m:t>𝑥</m:t>
                        </m:r>
                      </m:sub>
                    </m:sSub>
                    <m:r>
                      <a:rPr lang="en-US" altLang="zh-CN" sz="1800" b="0" i="1" smtClean="0">
                        <a:latin typeface="Cambria Math" panose="02040503050406030204" pitchFamily="18" charset="0"/>
                      </a:rPr>
                      <m:t>:</m:t>
                    </m:r>
                    <m:sSub>
                      <m:sSubPr>
                        <m:ctrlPr>
                          <a:rPr lang="en-US" altLang="zh-CN" sz="1800" b="0" i="1" smtClean="0">
                            <a:latin typeface="Cambria Math" panose="02040503050406030204" pitchFamily="18" charset="0"/>
                          </a:rPr>
                        </m:ctrlPr>
                      </m:sSubPr>
                      <m:e>
                        <m:r>
                          <a:rPr lang="zh-CN" altLang="en-US" sz="1800" b="0" i="1" smtClean="0">
                            <a:latin typeface="Cambria Math" panose="02040503050406030204" pitchFamily="18" charset="0"/>
                          </a:rPr>
                          <m:t>𝜐</m:t>
                        </m:r>
                      </m:e>
                      <m:sub>
                        <m:r>
                          <a:rPr lang="en-US" altLang="zh-CN" sz="1800" b="0" i="1" smtClean="0">
                            <a:latin typeface="Cambria Math" panose="02040503050406030204" pitchFamily="18" charset="0"/>
                          </a:rPr>
                          <m:t>𝑦</m:t>
                        </m:r>
                      </m:sub>
                    </m:sSub>
                    <m:r>
                      <a:rPr lang="zh-CN" altLang="en-US" sz="1800" i="1">
                        <a:latin typeface="Cambria Math" panose="02040503050406030204" pitchFamily="18" charset="0"/>
                      </a:rPr>
                      <m:t>，</m:t>
                    </m:r>
                  </m:oMath>
                </a14:m>
                <a:r>
                  <a:rPr lang="zh-CN" altLang="en-US" sz="1800" dirty="0"/>
                  <a:t>前者表示对象的版本，后者表示在给定代码行下指向该对象的变量名</a:t>
                </a:r>
                <a:endParaRPr lang="en-US" altLang="zh-CN" sz="1800" dirty="0"/>
              </a:p>
              <a:p>
                <a:r>
                  <a:rPr lang="zh-CN" altLang="en-US" sz="1800" b="1" dirty="0"/>
                  <a:t>函数调用节点</a:t>
                </a:r>
                <a:r>
                  <a:rPr lang="zh-CN" altLang="en-US" sz="1800" dirty="0"/>
                  <a:t>：</a:t>
                </a:r>
                <a:r>
                  <a:rPr lang="en-US" altLang="zh-CN" sz="1800" b="0" dirty="0"/>
                  <a:t> </a:t>
                </a:r>
                <a14:m>
                  <m:oMath xmlns:m="http://schemas.openxmlformats.org/officeDocument/2006/math">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𝑓</m:t>
                        </m:r>
                      </m:e>
                      <m:sub>
                        <m:r>
                          <a:rPr lang="en-US" altLang="zh-CN" sz="1800" b="0" i="1" smtClean="0">
                            <a:latin typeface="Cambria Math" panose="02040503050406030204" pitchFamily="18" charset="0"/>
                          </a:rPr>
                          <m:t>𝑥</m:t>
                        </m:r>
                      </m:sub>
                    </m:sSub>
                    <m:r>
                      <a:rPr lang="en-US" altLang="zh-CN" sz="1800" b="0" i="1" smtClean="0">
                        <a:latin typeface="Cambria Math" panose="02040503050406030204" pitchFamily="18" charset="0"/>
                      </a:rPr>
                      <m:t>:</m:t>
                    </m:r>
                    <m:sSub>
                      <m:sSubPr>
                        <m:ctrlPr>
                          <a:rPr lang="en-US" altLang="zh-CN" sz="1800" b="0" i="1" smtClean="0">
                            <a:latin typeface="Cambria Math" panose="02040503050406030204" pitchFamily="18" charset="0"/>
                          </a:rPr>
                        </m:ctrlPr>
                      </m:sSubPr>
                      <m:e>
                        <m:r>
                          <a:rPr lang="zh-CN" altLang="en-US" sz="1800" b="0" i="1" smtClean="0">
                            <a:latin typeface="Cambria Math" panose="02040503050406030204" pitchFamily="18" charset="0"/>
                          </a:rPr>
                          <m:t>𝜐</m:t>
                        </m:r>
                      </m:e>
                      <m:sub>
                        <m:r>
                          <a:rPr lang="en-US" altLang="zh-CN" sz="1800" b="0" i="1" smtClean="0">
                            <a:latin typeface="Cambria Math" panose="02040503050406030204" pitchFamily="18" charset="0"/>
                          </a:rPr>
                          <m:t>𝑦</m:t>
                        </m:r>
                      </m:sub>
                    </m:sSub>
                    <m:r>
                      <a:rPr lang="en-US" altLang="zh-CN" sz="1800" b="0" i="1" smtClean="0">
                        <a:latin typeface="Cambria Math" panose="02040503050406030204" pitchFamily="18" charset="0"/>
                      </a:rPr>
                      <m:t>()</m:t>
                    </m:r>
                  </m:oMath>
                </a14:m>
                <a:r>
                  <a:rPr lang="zh-CN" altLang="en-US" sz="1800" dirty="0"/>
                  <a:t>表示在给定代码行下通过</a:t>
                </a:r>
                <a14:m>
                  <m:oMath xmlns:m="http://schemas.openxmlformats.org/officeDocument/2006/math">
                    <m:sSub>
                      <m:sSubPr>
                        <m:ctrlPr>
                          <a:rPr lang="en-US" altLang="zh-CN" sz="1800" i="1">
                            <a:latin typeface="Cambria Math" panose="02040503050406030204" pitchFamily="18" charset="0"/>
                          </a:rPr>
                        </m:ctrlPr>
                      </m:sSubPr>
                      <m:e>
                        <m:r>
                          <a:rPr lang="zh-CN" altLang="en-US" sz="1800" i="1">
                            <a:latin typeface="Cambria Math" panose="02040503050406030204" pitchFamily="18" charset="0"/>
                          </a:rPr>
                          <m:t>𝜐</m:t>
                        </m:r>
                      </m:e>
                      <m:sub>
                        <m:r>
                          <a:rPr lang="en-US" altLang="zh-CN" sz="1800" i="1">
                            <a:latin typeface="Cambria Math" panose="02040503050406030204" pitchFamily="18" charset="0"/>
                          </a:rPr>
                          <m:t>𝑦</m:t>
                        </m:r>
                      </m:sub>
                    </m:sSub>
                    <m:r>
                      <a:rPr lang="en-US" altLang="zh-CN" sz="1800" i="1">
                        <a:latin typeface="Cambria Math" panose="02040503050406030204" pitchFamily="18" charset="0"/>
                      </a:rPr>
                      <m:t>()</m:t>
                    </m:r>
                    <m:r>
                      <a:rPr lang="zh-CN" altLang="en-US" sz="1800" i="1" smtClean="0">
                        <a:latin typeface="Cambria Math" panose="02040503050406030204" pitchFamily="18" charset="0"/>
                      </a:rPr>
                      <m:t>调用</m:t>
                    </m:r>
                  </m:oMath>
                </a14:m>
                <a:r>
                  <a:rPr lang="zh-CN" altLang="en-US" sz="1800" dirty="0"/>
                  <a:t>了函数</a:t>
                </a:r>
                <a14:m>
                  <m:oMath xmlns:m="http://schemas.openxmlformats.org/officeDocument/2006/math">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𝑓</m:t>
                        </m:r>
                      </m:e>
                      <m:sub>
                        <m:r>
                          <a:rPr lang="en-US" altLang="zh-CN" sz="1800" i="1">
                            <a:latin typeface="Cambria Math" panose="02040503050406030204" pitchFamily="18" charset="0"/>
                          </a:rPr>
                          <m:t>𝑥</m:t>
                        </m:r>
                      </m:sub>
                    </m:sSub>
                  </m:oMath>
                </a14:m>
                <a:endParaRPr lang="en-US" altLang="zh-CN" sz="1800" dirty="0"/>
              </a:p>
              <a:p>
                <a:pPr lvl="1"/>
                <a:endParaRPr lang="zh-CN" altLang="en-US" sz="1600" dirty="0"/>
              </a:p>
            </p:txBody>
          </p:sp>
        </mc:Choice>
        <mc:Fallback>
          <p:sp>
            <p:nvSpPr>
              <p:cNvPr id="3" name="内容占位符 2">
                <a:extLst>
                  <a:ext uri="{FF2B5EF4-FFF2-40B4-BE49-F238E27FC236}">
                    <a16:creationId xmlns:a16="http://schemas.microsoft.com/office/drawing/2014/main" id="{D8DAC7E2-271B-1213-F9B6-A7026647B92E}"/>
                  </a:ext>
                </a:extLst>
              </p:cNvPr>
              <p:cNvSpPr>
                <a:spLocks noGrp="1" noRot="1" noChangeAspect="1" noMove="1" noResize="1" noEditPoints="1" noAdjustHandles="1" noChangeArrowheads="1" noChangeShapeType="1" noTextEdit="1"/>
              </p:cNvSpPr>
              <p:nvPr>
                <p:ph sz="quarter" idx="11"/>
              </p:nvPr>
            </p:nvSpPr>
            <p:spPr>
              <a:xfrm>
                <a:off x="479291" y="993589"/>
                <a:ext cx="3285885" cy="5362764"/>
              </a:xfrm>
              <a:blipFill>
                <a:blip r:embed="rId3"/>
                <a:stretch>
                  <a:fillRect l="-1299" t="-114" r="-928"/>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23A51B59-EB72-2F3A-3BBB-C542EA95D895}"/>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8</a:t>
            </a:fld>
            <a:endParaRPr lang="en-US" dirty="0"/>
          </a:p>
        </p:txBody>
      </p:sp>
      <p:pic>
        <p:nvPicPr>
          <p:cNvPr id="5" name="图片 4">
            <a:extLst>
              <a:ext uri="{FF2B5EF4-FFF2-40B4-BE49-F238E27FC236}">
                <a16:creationId xmlns:a16="http://schemas.microsoft.com/office/drawing/2014/main" id="{A5991E78-B9D6-84DD-7B05-349232DC831A}"/>
              </a:ext>
            </a:extLst>
          </p:cNvPr>
          <p:cNvPicPr>
            <a:picLocks noChangeAspect="1"/>
          </p:cNvPicPr>
          <p:nvPr/>
        </p:nvPicPr>
        <p:blipFill>
          <a:blip r:embed="rId4"/>
          <a:srcRect b="30224"/>
          <a:stretch/>
        </p:blipFill>
        <p:spPr>
          <a:xfrm>
            <a:off x="3636737" y="1426229"/>
            <a:ext cx="8555263" cy="4005541"/>
          </a:xfrm>
          <a:prstGeom prst="rect">
            <a:avLst/>
          </a:prstGeom>
        </p:spPr>
      </p:pic>
    </p:spTree>
    <p:extLst>
      <p:ext uri="{BB962C8B-B14F-4D97-AF65-F5344CB8AC3E}">
        <p14:creationId xmlns:p14="http://schemas.microsoft.com/office/powerpoint/2010/main" val="3136797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87F78-7FC7-1F38-3660-B6AEE9164101}"/>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E6CFAD8D-23AE-8A5A-BF91-31C54298B7ED}"/>
              </a:ext>
            </a:extLst>
          </p:cNvPr>
          <p:cNvSpPr>
            <a:spLocks noGrp="1"/>
          </p:cNvSpPr>
          <p:nvPr>
            <p:ph type="body" sz="quarter" idx="10"/>
          </p:nvPr>
        </p:nvSpPr>
        <p:spPr/>
        <p:txBody>
          <a:bodyPr/>
          <a:lstStyle/>
          <a:p>
            <a:r>
              <a:rPr lang="en-US" altLang="zh-CN" dirty="0" err="1"/>
              <a:t>Multiversion</a:t>
            </a:r>
            <a:r>
              <a:rPr lang="en-US" altLang="zh-CN" dirty="0"/>
              <a:t> Dependency Graph(MDG)</a:t>
            </a:r>
          </a:p>
        </p:txBody>
      </p:sp>
      <p:sp>
        <p:nvSpPr>
          <p:cNvPr id="3" name="内容占位符 2">
            <a:extLst>
              <a:ext uri="{FF2B5EF4-FFF2-40B4-BE49-F238E27FC236}">
                <a16:creationId xmlns:a16="http://schemas.microsoft.com/office/drawing/2014/main" id="{33AC49DB-83BD-5708-05DF-CDBDF5534747}"/>
              </a:ext>
            </a:extLst>
          </p:cNvPr>
          <p:cNvSpPr>
            <a:spLocks noGrp="1"/>
          </p:cNvSpPr>
          <p:nvPr>
            <p:ph sz="quarter" idx="11"/>
          </p:nvPr>
        </p:nvSpPr>
        <p:spPr>
          <a:xfrm>
            <a:off x="479291" y="993589"/>
            <a:ext cx="3285885" cy="5362764"/>
          </a:xfrm>
        </p:spPr>
        <p:txBody>
          <a:bodyPr>
            <a:normAutofit/>
          </a:bodyPr>
          <a:lstStyle/>
          <a:p>
            <a:r>
              <a:rPr lang="zh-CN" altLang="en-US" sz="1800" dirty="0"/>
              <a:t>边包含三类：属性边、版本边、依赖边</a:t>
            </a:r>
            <a:endParaRPr lang="en-US" altLang="zh-CN" sz="1800" dirty="0"/>
          </a:p>
          <a:p>
            <a:r>
              <a:rPr lang="zh-CN" altLang="en-US" sz="1800" dirty="0"/>
              <a:t>属性边：目的对象是源对象的一个属性</a:t>
            </a:r>
            <a:endParaRPr lang="en-US" altLang="zh-CN" sz="1800" dirty="0"/>
          </a:p>
          <a:p>
            <a:r>
              <a:rPr lang="zh-CN" altLang="en-US" sz="1800" dirty="0"/>
              <a:t>版本边：目的对象是源对象的一个新由于属性更新而产生的新版本</a:t>
            </a:r>
            <a:endParaRPr lang="en-US" altLang="zh-CN" sz="1800" dirty="0"/>
          </a:p>
          <a:p>
            <a:r>
              <a:rPr lang="zh-CN" altLang="en-US" sz="1800" dirty="0"/>
              <a:t>依赖边：目的对象</a:t>
            </a:r>
            <a:r>
              <a:rPr lang="en-US" altLang="zh-CN" sz="1800" dirty="0"/>
              <a:t>/</a:t>
            </a:r>
            <a:r>
              <a:rPr lang="zh-CN" altLang="en-US" sz="1800" dirty="0"/>
              <a:t>函数调用的值依赖于源对象的值</a:t>
            </a:r>
            <a:endParaRPr lang="zh-CN" altLang="en-US" sz="1600" dirty="0"/>
          </a:p>
        </p:txBody>
      </p:sp>
      <p:sp>
        <p:nvSpPr>
          <p:cNvPr id="4" name="灯片编号占位符 3">
            <a:extLst>
              <a:ext uri="{FF2B5EF4-FFF2-40B4-BE49-F238E27FC236}">
                <a16:creationId xmlns:a16="http://schemas.microsoft.com/office/drawing/2014/main" id="{7E2A15B6-9DBE-C853-E417-9EFD992A60F3}"/>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9</a:t>
            </a:fld>
            <a:endParaRPr lang="en-US" dirty="0"/>
          </a:p>
        </p:txBody>
      </p:sp>
      <p:pic>
        <p:nvPicPr>
          <p:cNvPr id="5" name="图片 4">
            <a:extLst>
              <a:ext uri="{FF2B5EF4-FFF2-40B4-BE49-F238E27FC236}">
                <a16:creationId xmlns:a16="http://schemas.microsoft.com/office/drawing/2014/main" id="{FDA32259-E048-58D1-5485-903E53534C60}"/>
              </a:ext>
            </a:extLst>
          </p:cNvPr>
          <p:cNvPicPr>
            <a:picLocks noChangeAspect="1"/>
          </p:cNvPicPr>
          <p:nvPr/>
        </p:nvPicPr>
        <p:blipFill>
          <a:blip r:embed="rId3"/>
          <a:srcRect b="30224"/>
          <a:stretch/>
        </p:blipFill>
        <p:spPr>
          <a:xfrm>
            <a:off x="3636737" y="1426229"/>
            <a:ext cx="8555263" cy="4005541"/>
          </a:xfrm>
          <a:prstGeom prst="rect">
            <a:avLst/>
          </a:prstGeom>
        </p:spPr>
      </p:pic>
    </p:spTree>
    <p:extLst>
      <p:ext uri="{BB962C8B-B14F-4D97-AF65-F5344CB8AC3E}">
        <p14:creationId xmlns:p14="http://schemas.microsoft.com/office/powerpoint/2010/main" val="740965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C9A9-B7CF-B470-C986-DC702A088CC9}"/>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956EE68B-C511-B3EC-CD23-68FAB6ADF1AD}"/>
              </a:ext>
            </a:extLst>
          </p:cNvPr>
          <p:cNvSpPr>
            <a:spLocks noGrp="1"/>
          </p:cNvSpPr>
          <p:nvPr>
            <p:ph type="body" sz="quarter" idx="10"/>
          </p:nvPr>
        </p:nvSpPr>
        <p:spPr/>
        <p:txBody>
          <a:bodyPr/>
          <a:lstStyle/>
          <a:p>
            <a:r>
              <a:rPr lang="en-US" altLang="zh-CN" dirty="0" err="1"/>
              <a:t>Multiversion</a:t>
            </a:r>
            <a:r>
              <a:rPr lang="en-US" altLang="zh-CN" dirty="0"/>
              <a:t> Dependency Graph(MDG)</a:t>
            </a:r>
          </a:p>
        </p:txBody>
      </p:sp>
      <p:sp>
        <p:nvSpPr>
          <p:cNvPr id="3" name="内容占位符 2">
            <a:extLst>
              <a:ext uri="{FF2B5EF4-FFF2-40B4-BE49-F238E27FC236}">
                <a16:creationId xmlns:a16="http://schemas.microsoft.com/office/drawing/2014/main" id="{17D7A2F7-0E4C-5D17-266C-387979AED189}"/>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FBF5DD23-1D83-518A-E8BB-8CDBA2717848}"/>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10</a:t>
            </a:fld>
            <a:endParaRPr lang="en-US" dirty="0"/>
          </a:p>
        </p:txBody>
      </p:sp>
      <p:pic>
        <p:nvPicPr>
          <p:cNvPr id="6" name="图片 5">
            <a:extLst>
              <a:ext uri="{FF2B5EF4-FFF2-40B4-BE49-F238E27FC236}">
                <a16:creationId xmlns:a16="http://schemas.microsoft.com/office/drawing/2014/main" id="{FE58E529-FEF7-AD5A-39C5-E989E6C0737D}"/>
              </a:ext>
            </a:extLst>
          </p:cNvPr>
          <p:cNvPicPr>
            <a:picLocks noChangeAspect="1"/>
          </p:cNvPicPr>
          <p:nvPr/>
        </p:nvPicPr>
        <p:blipFill>
          <a:blip r:embed="rId3"/>
          <a:stretch>
            <a:fillRect/>
          </a:stretch>
        </p:blipFill>
        <p:spPr>
          <a:xfrm>
            <a:off x="2526994" y="896438"/>
            <a:ext cx="8555263" cy="5740613"/>
          </a:xfrm>
          <a:prstGeom prst="rect">
            <a:avLst/>
          </a:prstGeom>
        </p:spPr>
      </p:pic>
      <p:sp>
        <p:nvSpPr>
          <p:cNvPr id="10" name="文本框 9">
            <a:extLst>
              <a:ext uri="{FF2B5EF4-FFF2-40B4-BE49-F238E27FC236}">
                <a16:creationId xmlns:a16="http://schemas.microsoft.com/office/drawing/2014/main" id="{E2B37334-B8F7-DF8E-698F-E08D408777CE}"/>
              </a:ext>
            </a:extLst>
          </p:cNvPr>
          <p:cNvSpPr txBox="1"/>
          <p:nvPr/>
        </p:nvSpPr>
        <p:spPr>
          <a:xfrm>
            <a:off x="6691740" y="4848478"/>
            <a:ext cx="4390517" cy="1206540"/>
          </a:xfrm>
          <a:prstGeom prst="rect">
            <a:avLst/>
          </a:prstGeom>
          <a:noFill/>
          <a:ln>
            <a:solidFill>
              <a:srgbClr val="FF0000"/>
            </a:solidFill>
          </a:ln>
        </p:spPr>
        <p:txBody>
          <a:bodyPr wrap="square" rtlCol="0">
            <a:spAutoFit/>
          </a:bodyPr>
          <a:lstStyle/>
          <a:p>
            <a:endParaRPr lang="zh-CN" altLang="en-US" dirty="0"/>
          </a:p>
        </p:txBody>
      </p:sp>
      <p:sp>
        <p:nvSpPr>
          <p:cNvPr id="5" name="文本框 4">
            <a:extLst>
              <a:ext uri="{FF2B5EF4-FFF2-40B4-BE49-F238E27FC236}">
                <a16:creationId xmlns:a16="http://schemas.microsoft.com/office/drawing/2014/main" id="{C5D3301A-5617-6F09-47C3-E3DBC6B4737B}"/>
              </a:ext>
            </a:extLst>
          </p:cNvPr>
          <p:cNvSpPr txBox="1"/>
          <p:nvPr/>
        </p:nvSpPr>
        <p:spPr>
          <a:xfrm>
            <a:off x="479291" y="2205318"/>
            <a:ext cx="2148648" cy="2031325"/>
          </a:xfrm>
          <a:prstGeom prst="rect">
            <a:avLst/>
          </a:prstGeom>
          <a:noFill/>
        </p:spPr>
        <p:txBody>
          <a:bodyPr wrap="square" rtlCol="0">
            <a:spAutoFit/>
          </a:bodyPr>
          <a:lstStyle/>
          <a:p>
            <a:r>
              <a:rPr lang="zh-CN" altLang="en-US" b="1" dirty="0"/>
              <a:t>识别属性污染漏洞 的代码模式：</a:t>
            </a:r>
            <a:endParaRPr lang="en-US" altLang="zh-CN" b="1" dirty="0"/>
          </a:p>
          <a:p>
            <a:r>
              <a:rPr lang="en-US" altLang="zh-CN" dirty="0"/>
              <a:t>o.p1 = v</a:t>
            </a:r>
          </a:p>
          <a:p>
            <a:r>
              <a:rPr lang="en-US" altLang="zh-CN" dirty="0"/>
              <a:t>o.p2</a:t>
            </a:r>
          </a:p>
          <a:p>
            <a:r>
              <a:rPr lang="zh-CN" altLang="en-US" dirty="0"/>
              <a:t>其中</a:t>
            </a:r>
            <a:r>
              <a:rPr lang="en-US" altLang="zh-CN" dirty="0"/>
              <a:t>p1, p2, v</a:t>
            </a:r>
            <a:r>
              <a:rPr lang="zh-CN" altLang="en-US" dirty="0"/>
              <a:t>的值都可能被攻击者控制</a:t>
            </a:r>
          </a:p>
        </p:txBody>
      </p:sp>
    </p:spTree>
    <p:extLst>
      <p:ext uri="{BB962C8B-B14F-4D97-AF65-F5344CB8AC3E}">
        <p14:creationId xmlns:p14="http://schemas.microsoft.com/office/powerpoint/2010/main" val="266289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E0E2D-B986-B2C3-C76C-8F4162B757CB}"/>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280F9965-CC33-F296-22BD-3220D27CF2ED}"/>
              </a:ext>
            </a:extLst>
          </p:cNvPr>
          <p:cNvSpPr>
            <a:spLocks noGrp="1"/>
          </p:cNvSpPr>
          <p:nvPr>
            <p:ph type="body" sz="quarter" idx="10"/>
          </p:nvPr>
        </p:nvSpPr>
        <p:spPr/>
        <p:txBody>
          <a:bodyPr/>
          <a:lstStyle/>
          <a:p>
            <a:r>
              <a:rPr lang="en-US" altLang="zh-CN" dirty="0" err="1"/>
              <a:t>Multiversion</a:t>
            </a:r>
            <a:r>
              <a:rPr lang="en-US" altLang="zh-CN" dirty="0"/>
              <a:t> Dependency Graph(MDG)</a:t>
            </a:r>
          </a:p>
        </p:txBody>
      </p:sp>
      <p:sp>
        <p:nvSpPr>
          <p:cNvPr id="3" name="内容占位符 2">
            <a:extLst>
              <a:ext uri="{FF2B5EF4-FFF2-40B4-BE49-F238E27FC236}">
                <a16:creationId xmlns:a16="http://schemas.microsoft.com/office/drawing/2014/main" id="{C77E81F4-FF1B-35DB-500F-E46F7D5868D2}"/>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CBE3F91A-8B91-272C-8309-06C6FE771193}"/>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11</a:t>
            </a:fld>
            <a:endParaRPr lang="en-US" dirty="0"/>
          </a:p>
        </p:txBody>
      </p:sp>
      <p:pic>
        <p:nvPicPr>
          <p:cNvPr id="6" name="图片 5">
            <a:extLst>
              <a:ext uri="{FF2B5EF4-FFF2-40B4-BE49-F238E27FC236}">
                <a16:creationId xmlns:a16="http://schemas.microsoft.com/office/drawing/2014/main" id="{5042723D-70EE-7601-F92F-F8F369394D65}"/>
              </a:ext>
            </a:extLst>
          </p:cNvPr>
          <p:cNvPicPr>
            <a:picLocks noChangeAspect="1"/>
          </p:cNvPicPr>
          <p:nvPr/>
        </p:nvPicPr>
        <p:blipFill>
          <a:blip r:embed="rId3"/>
          <a:stretch>
            <a:fillRect/>
          </a:stretch>
        </p:blipFill>
        <p:spPr>
          <a:xfrm>
            <a:off x="2526994" y="896438"/>
            <a:ext cx="8555263" cy="5740613"/>
          </a:xfrm>
          <a:prstGeom prst="rect">
            <a:avLst/>
          </a:prstGeom>
        </p:spPr>
      </p:pic>
      <p:sp>
        <p:nvSpPr>
          <p:cNvPr id="10" name="文本框 9">
            <a:extLst>
              <a:ext uri="{FF2B5EF4-FFF2-40B4-BE49-F238E27FC236}">
                <a16:creationId xmlns:a16="http://schemas.microsoft.com/office/drawing/2014/main" id="{C19DA541-4C83-6C20-95EC-4B2DE3B3D158}"/>
              </a:ext>
            </a:extLst>
          </p:cNvPr>
          <p:cNvSpPr txBox="1"/>
          <p:nvPr/>
        </p:nvSpPr>
        <p:spPr>
          <a:xfrm>
            <a:off x="6691740" y="4848478"/>
            <a:ext cx="4390517" cy="1206540"/>
          </a:xfrm>
          <a:prstGeom prst="rect">
            <a:avLst/>
          </a:prstGeom>
          <a:noFill/>
          <a:ln>
            <a:solidFill>
              <a:srgbClr val="FF0000"/>
            </a:solidFill>
          </a:ln>
        </p:spPr>
        <p:txBody>
          <a:bodyPr wrap="square" rtlCol="0">
            <a:spAutoFit/>
          </a:bodyPr>
          <a:lstStyle/>
          <a:p>
            <a:endParaRPr lang="zh-CN" altLang="en-US" dirty="0"/>
          </a:p>
        </p:txBody>
      </p:sp>
      <p:sp>
        <p:nvSpPr>
          <p:cNvPr id="5" name="文本框 4">
            <a:extLst>
              <a:ext uri="{FF2B5EF4-FFF2-40B4-BE49-F238E27FC236}">
                <a16:creationId xmlns:a16="http://schemas.microsoft.com/office/drawing/2014/main" id="{BB867514-B5CE-C05C-24D0-8CCB1AD7DB8B}"/>
              </a:ext>
            </a:extLst>
          </p:cNvPr>
          <p:cNvSpPr txBox="1"/>
          <p:nvPr/>
        </p:nvSpPr>
        <p:spPr>
          <a:xfrm>
            <a:off x="479291" y="2205318"/>
            <a:ext cx="2148648" cy="2308324"/>
          </a:xfrm>
          <a:prstGeom prst="rect">
            <a:avLst/>
          </a:prstGeom>
          <a:noFill/>
        </p:spPr>
        <p:txBody>
          <a:bodyPr wrap="square" rtlCol="0">
            <a:spAutoFit/>
          </a:bodyPr>
          <a:lstStyle/>
          <a:p>
            <a:r>
              <a:rPr lang="zh-CN" altLang="en-US" b="1" dirty="0"/>
              <a:t>识别污点式漏洞的代码模式：</a:t>
            </a:r>
            <a:endParaRPr lang="en-US" altLang="zh-CN" b="1" dirty="0"/>
          </a:p>
          <a:p>
            <a:r>
              <a:rPr lang="zh-CN" altLang="en-US" dirty="0"/>
              <a:t>确定</a:t>
            </a:r>
            <a:r>
              <a:rPr lang="en-US" altLang="zh-CN" dirty="0"/>
              <a:t>sink</a:t>
            </a:r>
            <a:r>
              <a:rPr lang="zh-CN" altLang="en-US" dirty="0"/>
              <a:t>为</a:t>
            </a:r>
            <a:r>
              <a:rPr lang="en-US" altLang="zh-CN" dirty="0"/>
              <a:t>exec</a:t>
            </a:r>
            <a:r>
              <a:rPr lang="zh-CN" altLang="en-US" dirty="0"/>
              <a:t>的函数调用，该函数传入的参数依赖于</a:t>
            </a:r>
            <a:r>
              <a:rPr lang="en-US" altLang="zh-CN" dirty="0"/>
              <a:t>o1, o2, o3, o4</a:t>
            </a:r>
            <a:r>
              <a:rPr lang="zh-CN" altLang="en-US" dirty="0"/>
              <a:t>，且它们都可以被攻击者控制</a:t>
            </a:r>
          </a:p>
        </p:txBody>
      </p:sp>
    </p:spTree>
    <p:extLst>
      <p:ext uri="{BB962C8B-B14F-4D97-AF65-F5344CB8AC3E}">
        <p14:creationId xmlns:p14="http://schemas.microsoft.com/office/powerpoint/2010/main" val="3247850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73B529B-DAF9-98B5-BF6F-02E7EDFF366A}"/>
              </a:ext>
            </a:extLst>
          </p:cNvPr>
          <p:cNvSpPr>
            <a:spLocks noGrp="1"/>
          </p:cNvSpPr>
          <p:nvPr>
            <p:ph type="body" sz="quarter" idx="10"/>
          </p:nvPr>
        </p:nvSpPr>
        <p:spPr/>
        <p:txBody>
          <a:bodyPr/>
          <a:lstStyle/>
          <a:p>
            <a:r>
              <a:rPr lang="en-US" altLang="zh-CN" dirty="0"/>
              <a:t>MDG</a:t>
            </a:r>
            <a:r>
              <a:rPr lang="zh-CN" altLang="en-US" dirty="0"/>
              <a:t>的构建</a:t>
            </a:r>
          </a:p>
        </p:txBody>
      </p:sp>
      <p:sp>
        <p:nvSpPr>
          <p:cNvPr id="3" name="内容占位符 2">
            <a:extLst>
              <a:ext uri="{FF2B5EF4-FFF2-40B4-BE49-F238E27FC236}">
                <a16:creationId xmlns:a16="http://schemas.microsoft.com/office/drawing/2014/main" id="{5FD7813F-459A-36AC-9BD4-8F8EE558C527}"/>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D6DC9439-7F9A-B13A-6B1E-52C3F2AF4C2D}"/>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12</a:t>
            </a:fld>
            <a:endParaRPr lang="en-US" dirty="0"/>
          </a:p>
        </p:txBody>
      </p:sp>
      <p:pic>
        <p:nvPicPr>
          <p:cNvPr id="6" name="图片 5">
            <a:extLst>
              <a:ext uri="{FF2B5EF4-FFF2-40B4-BE49-F238E27FC236}">
                <a16:creationId xmlns:a16="http://schemas.microsoft.com/office/drawing/2014/main" id="{8B7E7DD8-8BBD-D0C7-8FD7-2F41C4D6F2BB}"/>
              </a:ext>
            </a:extLst>
          </p:cNvPr>
          <p:cNvPicPr>
            <a:picLocks noChangeAspect="1"/>
          </p:cNvPicPr>
          <p:nvPr/>
        </p:nvPicPr>
        <p:blipFill>
          <a:blip r:embed="rId2"/>
          <a:stretch>
            <a:fillRect/>
          </a:stretch>
        </p:blipFill>
        <p:spPr>
          <a:xfrm>
            <a:off x="575733" y="1071809"/>
            <a:ext cx="10286360" cy="1447976"/>
          </a:xfrm>
          <a:prstGeom prst="rect">
            <a:avLst/>
          </a:prstGeom>
        </p:spPr>
      </p:pic>
      <p:pic>
        <p:nvPicPr>
          <p:cNvPr id="8" name="图片 7">
            <a:extLst>
              <a:ext uri="{FF2B5EF4-FFF2-40B4-BE49-F238E27FC236}">
                <a16:creationId xmlns:a16="http://schemas.microsoft.com/office/drawing/2014/main" id="{DAEB85C3-CD8C-8433-9195-B7B02D34E8C8}"/>
              </a:ext>
            </a:extLst>
          </p:cNvPr>
          <p:cNvPicPr>
            <a:picLocks noChangeAspect="1"/>
          </p:cNvPicPr>
          <p:nvPr/>
        </p:nvPicPr>
        <p:blipFill>
          <a:blip r:embed="rId3"/>
          <a:stretch>
            <a:fillRect/>
          </a:stretch>
        </p:blipFill>
        <p:spPr>
          <a:xfrm>
            <a:off x="1981911" y="2622836"/>
            <a:ext cx="7474003" cy="3892264"/>
          </a:xfrm>
          <a:prstGeom prst="rect">
            <a:avLst/>
          </a:prstGeom>
        </p:spPr>
      </p:pic>
    </p:spTree>
    <p:extLst>
      <p:ext uri="{BB962C8B-B14F-4D97-AF65-F5344CB8AC3E}">
        <p14:creationId xmlns:p14="http://schemas.microsoft.com/office/powerpoint/2010/main" val="3149458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7503001-4FB0-B14F-90B6-AD76E4695A89}"/>
              </a:ext>
            </a:extLst>
          </p:cNvPr>
          <p:cNvSpPr>
            <a:spLocks noGrp="1"/>
          </p:cNvSpPr>
          <p:nvPr>
            <p:ph type="body" sz="quarter" idx="10"/>
          </p:nvPr>
        </p:nvSpPr>
        <p:spPr/>
        <p:txBody>
          <a:bodyPr/>
          <a:lstStyle/>
          <a:p>
            <a:r>
              <a:rPr lang="en-US" altLang="zh-CN" dirty="0"/>
              <a:t>MDG</a:t>
            </a:r>
            <a:r>
              <a:rPr lang="zh-CN" altLang="en-US" dirty="0"/>
              <a:t>的构建</a:t>
            </a:r>
          </a:p>
        </p:txBody>
      </p:sp>
      <p:sp>
        <p:nvSpPr>
          <p:cNvPr id="3" name="内容占位符 2">
            <a:extLst>
              <a:ext uri="{FF2B5EF4-FFF2-40B4-BE49-F238E27FC236}">
                <a16:creationId xmlns:a16="http://schemas.microsoft.com/office/drawing/2014/main" id="{2FC502D5-B63D-3F4C-D4BE-DE5E38CF6621}"/>
              </a:ext>
            </a:extLst>
          </p:cNvPr>
          <p:cNvSpPr>
            <a:spLocks noGrp="1"/>
          </p:cNvSpPr>
          <p:nvPr>
            <p:ph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AEBE1C91-F614-2082-B0C6-97558567795C}"/>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13</a:t>
            </a:fld>
            <a:endParaRPr lang="en-US" dirty="0"/>
          </a:p>
        </p:txBody>
      </p:sp>
      <p:pic>
        <p:nvPicPr>
          <p:cNvPr id="5" name="图片 4">
            <a:extLst>
              <a:ext uri="{FF2B5EF4-FFF2-40B4-BE49-F238E27FC236}">
                <a16:creationId xmlns:a16="http://schemas.microsoft.com/office/drawing/2014/main" id="{B67AA7A4-9C26-0902-7C84-345483652C6A}"/>
              </a:ext>
            </a:extLst>
          </p:cNvPr>
          <p:cNvPicPr>
            <a:picLocks noChangeAspect="1"/>
          </p:cNvPicPr>
          <p:nvPr/>
        </p:nvPicPr>
        <p:blipFill>
          <a:blip r:embed="rId2"/>
          <a:srcRect r="52041" b="65153"/>
          <a:stretch/>
        </p:blipFill>
        <p:spPr>
          <a:xfrm>
            <a:off x="992836" y="866895"/>
            <a:ext cx="4103016" cy="2000442"/>
          </a:xfrm>
          <a:prstGeom prst="rect">
            <a:avLst/>
          </a:prstGeom>
        </p:spPr>
      </p:pic>
      <p:pic>
        <p:nvPicPr>
          <p:cNvPr id="7" name="图片 6">
            <a:extLst>
              <a:ext uri="{FF2B5EF4-FFF2-40B4-BE49-F238E27FC236}">
                <a16:creationId xmlns:a16="http://schemas.microsoft.com/office/drawing/2014/main" id="{60D903CD-2B29-B0FF-4ED4-15BBACD32C5E}"/>
              </a:ext>
            </a:extLst>
          </p:cNvPr>
          <p:cNvPicPr>
            <a:picLocks noChangeAspect="1"/>
          </p:cNvPicPr>
          <p:nvPr/>
        </p:nvPicPr>
        <p:blipFill>
          <a:blip r:embed="rId3"/>
          <a:srcRect b="1127"/>
          <a:stretch/>
        </p:blipFill>
        <p:spPr>
          <a:xfrm>
            <a:off x="1847725" y="2867337"/>
            <a:ext cx="8496549" cy="3489016"/>
          </a:xfrm>
          <a:prstGeom prst="rect">
            <a:avLst/>
          </a:prstGeom>
        </p:spPr>
      </p:pic>
      <p:pic>
        <p:nvPicPr>
          <p:cNvPr id="8" name="图片 7">
            <a:extLst>
              <a:ext uri="{FF2B5EF4-FFF2-40B4-BE49-F238E27FC236}">
                <a16:creationId xmlns:a16="http://schemas.microsoft.com/office/drawing/2014/main" id="{1720DD38-2068-F7A8-F7B7-474BA9538526}"/>
              </a:ext>
            </a:extLst>
          </p:cNvPr>
          <p:cNvPicPr>
            <a:picLocks noChangeAspect="1"/>
          </p:cNvPicPr>
          <p:nvPr/>
        </p:nvPicPr>
        <p:blipFill>
          <a:blip r:embed="rId4"/>
          <a:srcRect l="45450" t="31718" r="266" b="34129"/>
          <a:stretch/>
        </p:blipFill>
        <p:spPr>
          <a:xfrm>
            <a:off x="6287105" y="1265795"/>
            <a:ext cx="4057169" cy="1329337"/>
          </a:xfrm>
          <a:prstGeom prst="rect">
            <a:avLst/>
          </a:prstGeom>
        </p:spPr>
      </p:pic>
    </p:spTree>
    <p:extLst>
      <p:ext uri="{BB962C8B-B14F-4D97-AF65-F5344CB8AC3E}">
        <p14:creationId xmlns:p14="http://schemas.microsoft.com/office/powerpoint/2010/main" val="409230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25307BD-D945-4143-2C58-69C61C48E3D1}"/>
              </a:ext>
            </a:extLst>
          </p:cNvPr>
          <p:cNvSpPr>
            <a:spLocks noGrp="1"/>
          </p:cNvSpPr>
          <p:nvPr>
            <p:ph type="body" sz="quarter" idx="10"/>
          </p:nvPr>
        </p:nvSpPr>
        <p:spPr/>
        <p:txBody>
          <a:bodyPr/>
          <a:lstStyle/>
          <a:p>
            <a:r>
              <a:rPr lang="zh-CN" altLang="en-US" dirty="0"/>
              <a:t>基于</a:t>
            </a:r>
            <a:r>
              <a:rPr lang="en-US" altLang="zh-CN" dirty="0"/>
              <a:t>MDG</a:t>
            </a:r>
            <a:r>
              <a:rPr lang="zh-CN" altLang="en-US" dirty="0"/>
              <a:t>的漏洞检测：</a:t>
            </a:r>
            <a:r>
              <a:rPr lang="en-US" altLang="zh-CN" dirty="0"/>
              <a:t>Graph.js</a:t>
            </a:r>
            <a:endParaRPr lang="zh-CN" altLang="en-US" dirty="0"/>
          </a:p>
        </p:txBody>
      </p:sp>
      <p:sp>
        <p:nvSpPr>
          <p:cNvPr id="3" name="内容占位符 2">
            <a:extLst>
              <a:ext uri="{FF2B5EF4-FFF2-40B4-BE49-F238E27FC236}">
                <a16:creationId xmlns:a16="http://schemas.microsoft.com/office/drawing/2014/main" id="{1C81CCC7-FDB9-992E-AF81-21745A4CF098}"/>
              </a:ext>
            </a:extLst>
          </p:cNvPr>
          <p:cNvSpPr>
            <a:spLocks noGrp="1"/>
          </p:cNvSpPr>
          <p:nvPr>
            <p:ph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DEBD4A3-9AE6-B144-88D7-FAFEA3FF7F0E}"/>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14</a:t>
            </a:fld>
            <a:endParaRPr lang="en-US" dirty="0"/>
          </a:p>
        </p:txBody>
      </p:sp>
      <p:pic>
        <p:nvPicPr>
          <p:cNvPr id="8" name="图片 7">
            <a:extLst>
              <a:ext uri="{FF2B5EF4-FFF2-40B4-BE49-F238E27FC236}">
                <a16:creationId xmlns:a16="http://schemas.microsoft.com/office/drawing/2014/main" id="{E10EC133-D611-76E7-B14F-2C2D0D783F63}"/>
              </a:ext>
            </a:extLst>
          </p:cNvPr>
          <p:cNvPicPr>
            <a:picLocks noChangeAspect="1"/>
          </p:cNvPicPr>
          <p:nvPr/>
        </p:nvPicPr>
        <p:blipFill>
          <a:blip r:embed="rId3"/>
          <a:stretch>
            <a:fillRect/>
          </a:stretch>
        </p:blipFill>
        <p:spPr>
          <a:xfrm>
            <a:off x="1390810" y="798017"/>
            <a:ext cx="9015002" cy="5960987"/>
          </a:xfrm>
          <a:prstGeom prst="rect">
            <a:avLst/>
          </a:prstGeom>
        </p:spPr>
      </p:pic>
    </p:spTree>
    <p:extLst>
      <p:ext uri="{BB962C8B-B14F-4D97-AF65-F5344CB8AC3E}">
        <p14:creationId xmlns:p14="http://schemas.microsoft.com/office/powerpoint/2010/main" val="686150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1500079-81D8-4514-DDC3-68564D240481}"/>
              </a:ext>
            </a:extLst>
          </p:cNvPr>
          <p:cNvSpPr>
            <a:spLocks noGrp="1"/>
          </p:cNvSpPr>
          <p:nvPr>
            <p:ph type="body" sz="quarter" idx="10"/>
          </p:nvPr>
        </p:nvSpPr>
        <p:spPr/>
        <p:txBody>
          <a:bodyPr/>
          <a:lstStyle/>
          <a:p>
            <a:r>
              <a:rPr lang="en-US" altLang="zh-CN" dirty="0"/>
              <a:t>Evaluation</a:t>
            </a:r>
            <a:endParaRPr lang="zh-CN" altLang="en-US" dirty="0"/>
          </a:p>
        </p:txBody>
      </p:sp>
      <p:sp>
        <p:nvSpPr>
          <p:cNvPr id="3" name="内容占位符 2">
            <a:extLst>
              <a:ext uri="{FF2B5EF4-FFF2-40B4-BE49-F238E27FC236}">
                <a16:creationId xmlns:a16="http://schemas.microsoft.com/office/drawing/2014/main" id="{4E6CAA15-F51D-523A-6E92-5B9F7DACA340}"/>
              </a:ext>
            </a:extLst>
          </p:cNvPr>
          <p:cNvSpPr>
            <a:spLocks noGrp="1"/>
          </p:cNvSpPr>
          <p:nvPr>
            <p:ph sz="quarter" idx="11"/>
          </p:nvPr>
        </p:nvSpPr>
        <p:spPr/>
        <p:txBody>
          <a:bodyPr>
            <a:normAutofit/>
          </a:bodyPr>
          <a:lstStyle/>
          <a:p>
            <a:r>
              <a:rPr lang="zh-CN" altLang="en-US" dirty="0"/>
              <a:t>测试数据集：</a:t>
            </a:r>
            <a:endParaRPr lang="en-US" altLang="zh-CN" dirty="0"/>
          </a:p>
          <a:p>
            <a:pPr lvl="1"/>
            <a:r>
              <a:rPr lang="en-US" altLang="zh-CN" dirty="0" err="1"/>
              <a:t>VulcaN</a:t>
            </a:r>
            <a:r>
              <a:rPr lang="zh-CN" altLang="en-US" dirty="0"/>
              <a:t>、</a:t>
            </a:r>
            <a:r>
              <a:rPr lang="en-US" altLang="zh-CN" dirty="0" err="1"/>
              <a:t>SecBench</a:t>
            </a:r>
            <a:r>
              <a:rPr lang="zh-CN" altLang="en-US" dirty="0"/>
              <a:t>以及</a:t>
            </a:r>
            <a:r>
              <a:rPr lang="en-US" altLang="zh-CN" dirty="0"/>
              <a:t>32k</a:t>
            </a:r>
            <a:r>
              <a:rPr lang="zh-CN" altLang="en-US" dirty="0"/>
              <a:t>个现实世界中</a:t>
            </a:r>
            <a:r>
              <a:rPr lang="en-US" altLang="zh-CN" dirty="0" err="1"/>
              <a:t>npm</a:t>
            </a:r>
            <a:r>
              <a:rPr lang="zh-CN" altLang="en-US" dirty="0"/>
              <a:t>包</a:t>
            </a:r>
            <a:endParaRPr lang="en-US" altLang="zh-CN" dirty="0"/>
          </a:p>
          <a:p>
            <a:r>
              <a:rPr lang="zh-CN" altLang="en-US" dirty="0"/>
              <a:t>测试目标：三类污点式漏洞和一类原型污染漏洞</a:t>
            </a:r>
            <a:endParaRPr lang="en-US" altLang="zh-CN" dirty="0"/>
          </a:p>
          <a:p>
            <a:endParaRPr lang="en-US" altLang="zh-CN" dirty="0"/>
          </a:p>
          <a:p>
            <a:endParaRPr lang="en-US" altLang="zh-CN" dirty="0"/>
          </a:p>
          <a:p>
            <a:endParaRPr lang="en-US" altLang="zh-CN" dirty="0"/>
          </a:p>
        </p:txBody>
      </p:sp>
      <p:sp>
        <p:nvSpPr>
          <p:cNvPr id="4" name="灯片编号占位符 3">
            <a:extLst>
              <a:ext uri="{FF2B5EF4-FFF2-40B4-BE49-F238E27FC236}">
                <a16:creationId xmlns:a16="http://schemas.microsoft.com/office/drawing/2014/main" id="{44BBF1A1-9062-E21C-07E0-184E8D86A479}"/>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15</a:t>
            </a:fld>
            <a:endParaRPr lang="en-US" dirty="0"/>
          </a:p>
        </p:txBody>
      </p:sp>
      <p:pic>
        <p:nvPicPr>
          <p:cNvPr id="8" name="图片 7">
            <a:extLst>
              <a:ext uri="{FF2B5EF4-FFF2-40B4-BE49-F238E27FC236}">
                <a16:creationId xmlns:a16="http://schemas.microsoft.com/office/drawing/2014/main" id="{2214067C-FE9D-5379-562A-AB304C44AA5B}"/>
              </a:ext>
            </a:extLst>
          </p:cNvPr>
          <p:cNvPicPr>
            <a:picLocks noChangeAspect="1"/>
          </p:cNvPicPr>
          <p:nvPr/>
        </p:nvPicPr>
        <p:blipFill>
          <a:blip r:embed="rId2"/>
          <a:stretch>
            <a:fillRect/>
          </a:stretch>
        </p:blipFill>
        <p:spPr>
          <a:xfrm>
            <a:off x="2315451" y="3020083"/>
            <a:ext cx="7561097" cy="2158955"/>
          </a:xfrm>
          <a:prstGeom prst="rect">
            <a:avLst/>
          </a:prstGeom>
        </p:spPr>
      </p:pic>
    </p:spTree>
    <p:extLst>
      <p:ext uri="{BB962C8B-B14F-4D97-AF65-F5344CB8AC3E}">
        <p14:creationId xmlns:p14="http://schemas.microsoft.com/office/powerpoint/2010/main" val="2597773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52C2EB8-0BEC-80AB-0ED2-5AAC5357170D}"/>
              </a:ext>
            </a:extLst>
          </p:cNvPr>
          <p:cNvSpPr>
            <a:spLocks noGrp="1"/>
          </p:cNvSpPr>
          <p:nvPr>
            <p:ph type="body" sz="quarter" idx="10"/>
          </p:nvPr>
        </p:nvSpPr>
        <p:spPr/>
        <p:txBody>
          <a:bodyPr/>
          <a:lstStyle/>
          <a:p>
            <a:r>
              <a:rPr lang="en-US" altLang="zh-CN" dirty="0"/>
              <a:t>Evaluation</a:t>
            </a:r>
            <a:endParaRPr lang="zh-CN" altLang="en-US" dirty="0"/>
          </a:p>
        </p:txBody>
      </p:sp>
      <p:sp>
        <p:nvSpPr>
          <p:cNvPr id="3" name="内容占位符 2">
            <a:extLst>
              <a:ext uri="{FF2B5EF4-FFF2-40B4-BE49-F238E27FC236}">
                <a16:creationId xmlns:a16="http://schemas.microsoft.com/office/drawing/2014/main" id="{C2628839-B5AD-F992-2D92-405E2FC29695}"/>
              </a:ext>
            </a:extLst>
          </p:cNvPr>
          <p:cNvSpPr>
            <a:spLocks noGrp="1"/>
          </p:cNvSpPr>
          <p:nvPr>
            <p:ph sz="quarter" idx="11"/>
          </p:nvPr>
        </p:nvSpPr>
        <p:spPr/>
        <p:txBody>
          <a:bodyPr/>
          <a:lstStyle/>
          <a:p>
            <a:r>
              <a:rPr lang="en-US" altLang="zh-CN" dirty="0"/>
              <a:t>RQ1: </a:t>
            </a:r>
            <a:r>
              <a:rPr lang="zh-CN" altLang="en-US" dirty="0"/>
              <a:t>相比于业界先进的</a:t>
            </a:r>
            <a:r>
              <a:rPr lang="en-US" altLang="zh-CN" dirty="0"/>
              <a:t>ODGen</a:t>
            </a:r>
            <a:r>
              <a:rPr lang="zh-CN" altLang="en-US" dirty="0"/>
              <a:t>，</a:t>
            </a:r>
            <a:r>
              <a:rPr lang="en-US" altLang="zh-CN" dirty="0"/>
              <a:t>Graph.js</a:t>
            </a:r>
            <a:r>
              <a:rPr lang="zh-CN" altLang="en-US" dirty="0"/>
              <a:t>漏洞检测的能力如何？</a:t>
            </a:r>
          </a:p>
          <a:p>
            <a:endParaRPr lang="zh-CN" altLang="en-US" dirty="0"/>
          </a:p>
        </p:txBody>
      </p:sp>
      <p:sp>
        <p:nvSpPr>
          <p:cNvPr id="4" name="灯片编号占位符 3">
            <a:extLst>
              <a:ext uri="{FF2B5EF4-FFF2-40B4-BE49-F238E27FC236}">
                <a16:creationId xmlns:a16="http://schemas.microsoft.com/office/drawing/2014/main" id="{4E57F162-6E5B-7DD7-DCDD-BB24D8CAF7B9}"/>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16</a:t>
            </a:fld>
            <a:endParaRPr lang="en-US" dirty="0"/>
          </a:p>
        </p:txBody>
      </p:sp>
      <p:pic>
        <p:nvPicPr>
          <p:cNvPr id="6" name="图片 5">
            <a:extLst>
              <a:ext uri="{FF2B5EF4-FFF2-40B4-BE49-F238E27FC236}">
                <a16:creationId xmlns:a16="http://schemas.microsoft.com/office/drawing/2014/main" id="{AFE8D3A5-5BED-7785-79E4-D6C27916D52C}"/>
              </a:ext>
            </a:extLst>
          </p:cNvPr>
          <p:cNvPicPr>
            <a:picLocks noChangeAspect="1"/>
          </p:cNvPicPr>
          <p:nvPr/>
        </p:nvPicPr>
        <p:blipFill>
          <a:blip r:embed="rId3"/>
          <a:stretch>
            <a:fillRect/>
          </a:stretch>
        </p:blipFill>
        <p:spPr>
          <a:xfrm>
            <a:off x="1302688" y="1549428"/>
            <a:ext cx="9586623" cy="5175600"/>
          </a:xfrm>
          <a:prstGeom prst="rect">
            <a:avLst/>
          </a:prstGeom>
        </p:spPr>
      </p:pic>
    </p:spTree>
    <p:extLst>
      <p:ext uri="{BB962C8B-B14F-4D97-AF65-F5344CB8AC3E}">
        <p14:creationId xmlns:p14="http://schemas.microsoft.com/office/powerpoint/2010/main" val="3264381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45A3321-A74D-BD7B-4DC4-920A5BD66FE7}"/>
              </a:ext>
            </a:extLst>
          </p:cNvPr>
          <p:cNvSpPr>
            <a:spLocks noGrp="1"/>
          </p:cNvSpPr>
          <p:nvPr>
            <p:ph type="body" sz="quarter" idx="10"/>
          </p:nvPr>
        </p:nvSpPr>
        <p:spPr/>
        <p:txBody>
          <a:bodyPr/>
          <a:lstStyle/>
          <a:p>
            <a:r>
              <a:rPr lang="en-US" altLang="zh-CN" dirty="0"/>
              <a:t>Evaluation</a:t>
            </a:r>
            <a:endParaRPr lang="zh-CN" altLang="en-US" dirty="0"/>
          </a:p>
        </p:txBody>
      </p:sp>
      <p:sp>
        <p:nvSpPr>
          <p:cNvPr id="3" name="内容占位符 2">
            <a:extLst>
              <a:ext uri="{FF2B5EF4-FFF2-40B4-BE49-F238E27FC236}">
                <a16:creationId xmlns:a16="http://schemas.microsoft.com/office/drawing/2014/main" id="{15C7A8A0-2E82-4463-234A-E61E291299E1}"/>
              </a:ext>
            </a:extLst>
          </p:cNvPr>
          <p:cNvSpPr>
            <a:spLocks noGrp="1"/>
          </p:cNvSpPr>
          <p:nvPr>
            <p:ph sz="quarter" idx="11"/>
          </p:nvPr>
        </p:nvSpPr>
        <p:spPr/>
        <p:txBody>
          <a:bodyPr>
            <a:normAutofit fontScale="92500" lnSpcReduction="10000"/>
          </a:bodyPr>
          <a:lstStyle/>
          <a:p>
            <a:r>
              <a:rPr lang="en-US" altLang="zh-CN" dirty="0"/>
              <a:t>RQ2</a:t>
            </a:r>
            <a:r>
              <a:rPr lang="zh-CN" altLang="en-US" dirty="0"/>
              <a:t>：现实世界中的漏洞检测</a:t>
            </a:r>
            <a:endParaRPr lang="en-US" altLang="zh-CN" dirty="0"/>
          </a:p>
          <a:p>
            <a:pPr lvl="1"/>
            <a:r>
              <a:rPr lang="zh-CN" altLang="en-US" dirty="0"/>
              <a:t>在</a:t>
            </a:r>
            <a:r>
              <a:rPr lang="en-US" altLang="zh-CN" dirty="0"/>
              <a:t>32k</a:t>
            </a:r>
            <a:r>
              <a:rPr lang="zh-CN" altLang="en-US" dirty="0"/>
              <a:t>个</a:t>
            </a:r>
            <a:r>
              <a:rPr lang="en-US" altLang="zh-CN" dirty="0" err="1"/>
              <a:t>npm</a:t>
            </a:r>
            <a:r>
              <a:rPr lang="zh-CN" altLang="en-US" dirty="0"/>
              <a:t>包中评估</a:t>
            </a:r>
            <a:r>
              <a:rPr lang="en-US" altLang="zh-CN" dirty="0"/>
              <a:t>Graph.js</a:t>
            </a:r>
            <a:r>
              <a:rPr lang="zh-CN" altLang="en-US" dirty="0"/>
              <a:t>检测现实世界中的零日漏洞的能力</a:t>
            </a:r>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r>
              <a:rPr lang="zh-CN" altLang="en-US" dirty="0"/>
              <a:t>报告了</a:t>
            </a:r>
            <a:r>
              <a:rPr lang="en-US" altLang="zh-CN" dirty="0"/>
              <a:t>2669</a:t>
            </a:r>
            <a:r>
              <a:rPr lang="zh-CN" altLang="en-US" dirty="0"/>
              <a:t>个漏洞，人工分析了</a:t>
            </a:r>
            <a:r>
              <a:rPr lang="en-US" altLang="zh-CN" dirty="0"/>
              <a:t>396</a:t>
            </a:r>
            <a:r>
              <a:rPr lang="zh-CN" altLang="en-US" dirty="0"/>
              <a:t>个</a:t>
            </a:r>
            <a:r>
              <a:rPr lang="en-US" altLang="zh-CN" dirty="0" err="1"/>
              <a:t>npm</a:t>
            </a:r>
            <a:r>
              <a:rPr lang="zh-CN" altLang="en-US" dirty="0"/>
              <a:t>包中的</a:t>
            </a:r>
            <a:r>
              <a:rPr lang="en-US" altLang="zh-CN" dirty="0"/>
              <a:t>419</a:t>
            </a:r>
            <a:r>
              <a:rPr lang="zh-CN" altLang="en-US" dirty="0"/>
              <a:t>个报告的漏洞，其中</a:t>
            </a:r>
            <a:r>
              <a:rPr lang="en-US" altLang="zh-CN" dirty="0"/>
              <a:t>101</a:t>
            </a:r>
            <a:r>
              <a:rPr lang="zh-CN" altLang="en-US" dirty="0"/>
              <a:t>个是可利用的漏洞，在这</a:t>
            </a:r>
            <a:r>
              <a:rPr lang="en-US" altLang="zh-CN" dirty="0"/>
              <a:t>101</a:t>
            </a:r>
            <a:r>
              <a:rPr lang="zh-CN" altLang="en-US" dirty="0"/>
              <a:t>个漏洞中</a:t>
            </a:r>
            <a:r>
              <a:rPr lang="en-US" altLang="zh-CN" dirty="0"/>
              <a:t>49</a:t>
            </a:r>
            <a:r>
              <a:rPr lang="zh-CN" altLang="en-US" dirty="0"/>
              <a:t>个为未发现的</a:t>
            </a:r>
            <a:endParaRPr lang="en-US" altLang="zh-CN" dirty="0"/>
          </a:p>
          <a:p>
            <a:pPr lvl="1"/>
            <a:r>
              <a:rPr lang="zh-CN" altLang="en-US" dirty="0"/>
              <a:t>在</a:t>
            </a:r>
            <a:r>
              <a:rPr lang="en-US" altLang="zh-CN" dirty="0"/>
              <a:t>318</a:t>
            </a:r>
            <a:r>
              <a:rPr lang="zh-CN" altLang="en-US" dirty="0"/>
              <a:t>个误报中，主要是由于存在污染源和</a:t>
            </a:r>
            <a:r>
              <a:rPr lang="en-US" altLang="zh-CN" dirty="0"/>
              <a:t>sink</a:t>
            </a:r>
            <a:r>
              <a:rPr lang="zh-CN" altLang="en-US" dirty="0"/>
              <a:t>之间存在的筛选和净化没有被识别</a:t>
            </a:r>
            <a:endParaRPr lang="en-US" altLang="zh-CN" dirty="0"/>
          </a:p>
          <a:p>
            <a:pPr lvl="1"/>
            <a:r>
              <a:rPr lang="zh-CN" altLang="en-US" dirty="0"/>
              <a:t>对于检测的漏洞进行提交，收到了</a:t>
            </a:r>
            <a:r>
              <a:rPr lang="en-US" altLang="zh-CN" dirty="0"/>
              <a:t>6</a:t>
            </a:r>
            <a:r>
              <a:rPr lang="zh-CN" altLang="en-US" dirty="0"/>
              <a:t>个恢复，其中</a:t>
            </a:r>
            <a:r>
              <a:rPr lang="en-US" altLang="zh-CN" dirty="0"/>
              <a:t>4</a:t>
            </a:r>
            <a:r>
              <a:rPr lang="zh-CN" altLang="en-US" dirty="0"/>
              <a:t>个确认了漏洞</a:t>
            </a:r>
          </a:p>
        </p:txBody>
      </p:sp>
      <p:sp>
        <p:nvSpPr>
          <p:cNvPr id="4" name="灯片编号占位符 3">
            <a:extLst>
              <a:ext uri="{FF2B5EF4-FFF2-40B4-BE49-F238E27FC236}">
                <a16:creationId xmlns:a16="http://schemas.microsoft.com/office/drawing/2014/main" id="{4A2C9694-3AD0-5034-6857-192DD5994A3F}"/>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17</a:t>
            </a:fld>
            <a:endParaRPr lang="en-US" dirty="0"/>
          </a:p>
        </p:txBody>
      </p:sp>
      <p:pic>
        <p:nvPicPr>
          <p:cNvPr id="6" name="图片 5">
            <a:extLst>
              <a:ext uri="{FF2B5EF4-FFF2-40B4-BE49-F238E27FC236}">
                <a16:creationId xmlns:a16="http://schemas.microsoft.com/office/drawing/2014/main" id="{E7324CD4-17DF-D53D-2BFD-47A75ECB900B}"/>
              </a:ext>
            </a:extLst>
          </p:cNvPr>
          <p:cNvPicPr>
            <a:picLocks noChangeAspect="1"/>
          </p:cNvPicPr>
          <p:nvPr/>
        </p:nvPicPr>
        <p:blipFill>
          <a:blip r:embed="rId2"/>
          <a:stretch>
            <a:fillRect/>
          </a:stretch>
        </p:blipFill>
        <p:spPr>
          <a:xfrm>
            <a:off x="2260888" y="2006481"/>
            <a:ext cx="7670223" cy="2379541"/>
          </a:xfrm>
          <a:prstGeom prst="rect">
            <a:avLst/>
          </a:prstGeom>
        </p:spPr>
      </p:pic>
    </p:spTree>
    <p:extLst>
      <p:ext uri="{BB962C8B-B14F-4D97-AF65-F5344CB8AC3E}">
        <p14:creationId xmlns:p14="http://schemas.microsoft.com/office/powerpoint/2010/main" val="98567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890A8E9-1BDC-3ED4-4378-D72FEEDF8327}"/>
              </a:ext>
            </a:extLst>
          </p:cNvPr>
          <p:cNvSpPr>
            <a:spLocks noGrp="1"/>
          </p:cNvSpPr>
          <p:nvPr>
            <p:ph type="body" sz="quarter" idx="10"/>
          </p:nvPr>
        </p:nvSpPr>
        <p:spPr/>
        <p:txBody>
          <a:bodyPr/>
          <a:lstStyle/>
          <a:p>
            <a:r>
              <a:rPr lang="en-US" altLang="zh-CN" dirty="0"/>
              <a:t>Evaluation</a:t>
            </a:r>
            <a:endParaRPr lang="zh-CN" altLang="en-US" dirty="0"/>
          </a:p>
        </p:txBody>
      </p:sp>
      <p:sp>
        <p:nvSpPr>
          <p:cNvPr id="3" name="内容占位符 2">
            <a:extLst>
              <a:ext uri="{FF2B5EF4-FFF2-40B4-BE49-F238E27FC236}">
                <a16:creationId xmlns:a16="http://schemas.microsoft.com/office/drawing/2014/main" id="{73C897E6-BD4F-9D2E-8A85-6F4642F1D15F}"/>
              </a:ext>
            </a:extLst>
          </p:cNvPr>
          <p:cNvSpPr>
            <a:spLocks noGrp="1"/>
          </p:cNvSpPr>
          <p:nvPr>
            <p:ph sz="quarter" idx="11"/>
          </p:nvPr>
        </p:nvSpPr>
        <p:spPr/>
        <p:txBody>
          <a:bodyPr/>
          <a:lstStyle/>
          <a:p>
            <a:r>
              <a:rPr lang="en-US" altLang="zh-CN" dirty="0"/>
              <a:t>RQ3</a:t>
            </a:r>
            <a:r>
              <a:rPr lang="zh-CN" altLang="en-US" dirty="0"/>
              <a:t>：</a:t>
            </a:r>
            <a:r>
              <a:rPr lang="en-US" altLang="zh-CN" dirty="0"/>
              <a:t>Graph.js</a:t>
            </a:r>
            <a:r>
              <a:rPr lang="zh-CN" altLang="en-US" dirty="0"/>
              <a:t>的性能表现</a:t>
            </a:r>
            <a:endParaRPr lang="en-US" altLang="zh-CN" dirty="0"/>
          </a:p>
          <a:p>
            <a:pPr lvl="1"/>
            <a:r>
              <a:rPr lang="zh-CN" altLang="en-US" dirty="0"/>
              <a:t>当分析超过</a:t>
            </a:r>
            <a:r>
              <a:rPr lang="en-US" altLang="zh-CN" dirty="0"/>
              <a:t>5</a:t>
            </a:r>
            <a:r>
              <a:rPr lang="zh-CN" altLang="en-US" dirty="0"/>
              <a:t>分钟无法返回结果时被视为超时</a:t>
            </a:r>
            <a:endParaRPr lang="en-US" altLang="zh-CN" dirty="0"/>
          </a:p>
          <a:p>
            <a:pPr lvl="1"/>
            <a:r>
              <a:rPr lang="en-US" altLang="zh-CN" dirty="0"/>
              <a:t>Graph.js</a:t>
            </a:r>
            <a:r>
              <a:rPr lang="zh-CN" altLang="en-US" dirty="0"/>
              <a:t>只有</a:t>
            </a:r>
            <a:r>
              <a:rPr lang="en-US" altLang="zh-CN" dirty="0"/>
              <a:t>10</a:t>
            </a:r>
            <a:r>
              <a:rPr lang="zh-CN" altLang="en-US" dirty="0"/>
              <a:t>个包分析超时，且</a:t>
            </a:r>
            <a:r>
              <a:rPr lang="en-US" altLang="zh-CN" dirty="0"/>
              <a:t>95%</a:t>
            </a:r>
            <a:r>
              <a:rPr lang="zh-CN" altLang="en-US" dirty="0"/>
              <a:t>的包的分析可以在</a:t>
            </a:r>
            <a:r>
              <a:rPr lang="en-US" altLang="zh-CN" dirty="0"/>
              <a:t>10s</a:t>
            </a:r>
            <a:r>
              <a:rPr lang="zh-CN" altLang="en-US" dirty="0"/>
              <a:t>内完成；</a:t>
            </a:r>
            <a:r>
              <a:rPr lang="en-US" altLang="zh-CN" dirty="0"/>
              <a:t>ODGen</a:t>
            </a:r>
            <a:r>
              <a:rPr lang="zh-CN" altLang="en-US" dirty="0"/>
              <a:t>在</a:t>
            </a:r>
            <a:r>
              <a:rPr lang="en-US" altLang="zh-CN" dirty="0"/>
              <a:t>5</a:t>
            </a:r>
            <a:r>
              <a:rPr lang="zh-CN" altLang="en-US" dirty="0"/>
              <a:t>分钟内成功分析的包只有</a:t>
            </a:r>
            <a:r>
              <a:rPr lang="en-US" altLang="zh-CN" dirty="0"/>
              <a:t>71.5%</a:t>
            </a:r>
          </a:p>
          <a:p>
            <a:pPr lvl="1"/>
            <a:r>
              <a:rPr lang="en-US" altLang="zh-CN" dirty="0"/>
              <a:t>Graph.js</a:t>
            </a:r>
            <a:r>
              <a:rPr lang="zh-CN" altLang="en-US" dirty="0"/>
              <a:t>对于污点式漏洞的分析要慢于</a:t>
            </a:r>
            <a:r>
              <a:rPr lang="en-US" altLang="zh-CN" dirty="0"/>
              <a:t>ODGen</a:t>
            </a:r>
            <a:r>
              <a:rPr lang="zh-CN" altLang="en-US" dirty="0"/>
              <a:t>；原型污染漏洞则相反</a:t>
            </a:r>
            <a:endParaRPr lang="en-US" altLang="zh-CN" dirty="0"/>
          </a:p>
        </p:txBody>
      </p:sp>
      <p:sp>
        <p:nvSpPr>
          <p:cNvPr id="4" name="灯片编号占位符 3">
            <a:extLst>
              <a:ext uri="{FF2B5EF4-FFF2-40B4-BE49-F238E27FC236}">
                <a16:creationId xmlns:a16="http://schemas.microsoft.com/office/drawing/2014/main" id="{96F1B580-995D-5B30-386A-06BC99BFF579}"/>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18</a:t>
            </a:fld>
            <a:endParaRPr lang="en-US" dirty="0"/>
          </a:p>
        </p:txBody>
      </p:sp>
      <p:pic>
        <p:nvPicPr>
          <p:cNvPr id="6" name="图片 5">
            <a:extLst>
              <a:ext uri="{FF2B5EF4-FFF2-40B4-BE49-F238E27FC236}">
                <a16:creationId xmlns:a16="http://schemas.microsoft.com/office/drawing/2014/main" id="{0B50CD75-B3FC-789D-0F45-451F29296234}"/>
              </a:ext>
            </a:extLst>
          </p:cNvPr>
          <p:cNvPicPr>
            <a:picLocks noChangeAspect="1"/>
          </p:cNvPicPr>
          <p:nvPr/>
        </p:nvPicPr>
        <p:blipFill>
          <a:blip r:embed="rId3"/>
          <a:stretch>
            <a:fillRect/>
          </a:stretch>
        </p:blipFill>
        <p:spPr>
          <a:xfrm>
            <a:off x="1060398" y="3450438"/>
            <a:ext cx="10477884" cy="3268741"/>
          </a:xfrm>
          <a:prstGeom prst="rect">
            <a:avLst/>
          </a:prstGeom>
        </p:spPr>
      </p:pic>
    </p:spTree>
    <p:extLst>
      <p:ext uri="{BB962C8B-B14F-4D97-AF65-F5344CB8AC3E}">
        <p14:creationId xmlns:p14="http://schemas.microsoft.com/office/powerpoint/2010/main" val="3719530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58751-3F61-9D7C-C097-5D986E6C9ECA}"/>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15A2375C-0BD0-9F05-1EEA-EBF7D931B883}"/>
              </a:ext>
            </a:extLst>
          </p:cNvPr>
          <p:cNvSpPr>
            <a:spLocks noGrp="1"/>
          </p:cNvSpPr>
          <p:nvPr>
            <p:ph type="body" sz="quarter" idx="10"/>
          </p:nvPr>
        </p:nvSpPr>
        <p:spPr/>
        <p:txBody>
          <a:bodyPr/>
          <a:lstStyle/>
          <a:p>
            <a:r>
              <a:rPr lang="en-US" altLang="zh-CN" dirty="0"/>
              <a:t>Evaluation</a:t>
            </a:r>
            <a:endParaRPr lang="zh-CN" altLang="en-US" dirty="0"/>
          </a:p>
        </p:txBody>
      </p:sp>
      <p:sp>
        <p:nvSpPr>
          <p:cNvPr id="3" name="内容占位符 2">
            <a:extLst>
              <a:ext uri="{FF2B5EF4-FFF2-40B4-BE49-F238E27FC236}">
                <a16:creationId xmlns:a16="http://schemas.microsoft.com/office/drawing/2014/main" id="{3F6FFE9A-9380-DD4E-A4A5-B7D89E8D01E6}"/>
              </a:ext>
            </a:extLst>
          </p:cNvPr>
          <p:cNvSpPr>
            <a:spLocks noGrp="1"/>
          </p:cNvSpPr>
          <p:nvPr>
            <p:ph sz="quarter" idx="11"/>
          </p:nvPr>
        </p:nvSpPr>
        <p:spPr/>
        <p:txBody>
          <a:bodyPr/>
          <a:lstStyle/>
          <a:p>
            <a:r>
              <a:rPr lang="en-US" altLang="zh-CN" dirty="0"/>
              <a:t>RQ3</a:t>
            </a:r>
            <a:r>
              <a:rPr lang="zh-CN" altLang="en-US" dirty="0"/>
              <a:t>：</a:t>
            </a:r>
            <a:r>
              <a:rPr lang="en-US" altLang="zh-CN" dirty="0"/>
              <a:t>Graph.js</a:t>
            </a:r>
            <a:r>
              <a:rPr lang="zh-CN" altLang="en-US" dirty="0"/>
              <a:t>的性能表现</a:t>
            </a:r>
            <a:endParaRPr lang="en-US" altLang="zh-CN" dirty="0"/>
          </a:p>
          <a:p>
            <a:pPr lvl="1"/>
            <a:r>
              <a:rPr lang="en-US" altLang="zh-CN" dirty="0"/>
              <a:t>Graph.js</a:t>
            </a:r>
            <a:r>
              <a:rPr lang="zh-CN" altLang="en-US" dirty="0"/>
              <a:t>所构建的</a:t>
            </a:r>
            <a:r>
              <a:rPr lang="en-US" altLang="zh-CN" dirty="0"/>
              <a:t>MDG</a:t>
            </a:r>
            <a:r>
              <a:rPr lang="zh-CN" altLang="en-US" dirty="0"/>
              <a:t>的复杂性要远小于</a:t>
            </a:r>
            <a:r>
              <a:rPr lang="en-US" altLang="zh-CN" dirty="0"/>
              <a:t>ODGen</a:t>
            </a:r>
            <a:r>
              <a:rPr lang="zh-CN" altLang="en-US" dirty="0"/>
              <a:t>生成的图</a:t>
            </a:r>
            <a:endParaRPr lang="en-US" altLang="zh-CN" dirty="0"/>
          </a:p>
        </p:txBody>
      </p:sp>
      <p:sp>
        <p:nvSpPr>
          <p:cNvPr id="4" name="灯片编号占位符 3">
            <a:extLst>
              <a:ext uri="{FF2B5EF4-FFF2-40B4-BE49-F238E27FC236}">
                <a16:creationId xmlns:a16="http://schemas.microsoft.com/office/drawing/2014/main" id="{71BEBF1A-B932-CEEE-3E5B-02FAB4A2787D}"/>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19</a:t>
            </a:fld>
            <a:endParaRPr lang="en-US" dirty="0"/>
          </a:p>
        </p:txBody>
      </p:sp>
      <p:pic>
        <p:nvPicPr>
          <p:cNvPr id="7" name="图片 6">
            <a:extLst>
              <a:ext uri="{FF2B5EF4-FFF2-40B4-BE49-F238E27FC236}">
                <a16:creationId xmlns:a16="http://schemas.microsoft.com/office/drawing/2014/main" id="{5CC18BE9-CC4B-80E8-F28A-5B8F86230401}"/>
              </a:ext>
            </a:extLst>
          </p:cNvPr>
          <p:cNvPicPr>
            <a:picLocks noChangeAspect="1"/>
          </p:cNvPicPr>
          <p:nvPr/>
        </p:nvPicPr>
        <p:blipFill>
          <a:blip r:embed="rId3"/>
          <a:stretch>
            <a:fillRect/>
          </a:stretch>
        </p:blipFill>
        <p:spPr>
          <a:xfrm>
            <a:off x="0" y="2508099"/>
            <a:ext cx="12192000" cy="3163455"/>
          </a:xfrm>
          <a:prstGeom prst="rect">
            <a:avLst/>
          </a:prstGeom>
        </p:spPr>
      </p:pic>
    </p:spTree>
    <p:extLst>
      <p:ext uri="{BB962C8B-B14F-4D97-AF65-F5344CB8AC3E}">
        <p14:creationId xmlns:p14="http://schemas.microsoft.com/office/powerpoint/2010/main" val="3733016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B40DC05-7876-3FA6-E2D8-0DD07DBEF371}"/>
              </a:ext>
            </a:extLst>
          </p:cNvPr>
          <p:cNvSpPr>
            <a:spLocks noGrp="1"/>
          </p:cNvSpPr>
          <p:nvPr>
            <p:ph type="body" sz="quarter" idx="10"/>
          </p:nvPr>
        </p:nvSpPr>
        <p:spPr/>
        <p:txBody>
          <a:bodyPr/>
          <a:lstStyle/>
          <a:p>
            <a:r>
              <a:rPr lang="zh-CN" altLang="en-US" dirty="0"/>
              <a:t>其他</a:t>
            </a:r>
          </a:p>
        </p:txBody>
      </p:sp>
      <p:sp>
        <p:nvSpPr>
          <p:cNvPr id="3" name="内容占位符 2">
            <a:extLst>
              <a:ext uri="{FF2B5EF4-FFF2-40B4-BE49-F238E27FC236}">
                <a16:creationId xmlns:a16="http://schemas.microsoft.com/office/drawing/2014/main" id="{D4633E26-BC88-9611-4FBE-E7FBE527248E}"/>
              </a:ext>
            </a:extLst>
          </p:cNvPr>
          <p:cNvSpPr>
            <a:spLocks noGrp="1"/>
          </p:cNvSpPr>
          <p:nvPr>
            <p:ph sz="quarter" idx="11"/>
          </p:nvPr>
        </p:nvSpPr>
        <p:spPr/>
        <p:txBody>
          <a:bodyPr/>
          <a:lstStyle/>
          <a:p>
            <a:r>
              <a:rPr lang="zh-CN" altLang="en-US" dirty="0"/>
              <a:t>优点</a:t>
            </a:r>
            <a:endParaRPr lang="en-US" altLang="zh-CN" dirty="0"/>
          </a:p>
          <a:p>
            <a:pPr lvl="1"/>
            <a:r>
              <a:rPr lang="zh-CN" altLang="en-US" dirty="0"/>
              <a:t>例子很详实</a:t>
            </a:r>
            <a:endParaRPr lang="en-US" altLang="zh-CN" dirty="0"/>
          </a:p>
          <a:p>
            <a:r>
              <a:rPr lang="zh-CN" altLang="en-US" dirty="0"/>
              <a:t>问题</a:t>
            </a:r>
            <a:endParaRPr lang="en-US" altLang="zh-CN" dirty="0"/>
          </a:p>
          <a:p>
            <a:pPr lvl="1"/>
            <a:r>
              <a:rPr lang="zh-CN" altLang="en-US" dirty="0"/>
              <a:t>本文虽然开头说在中需要包含哪些信息是一个挑战，但是后边并没有解释他们的</a:t>
            </a:r>
            <a:r>
              <a:rPr lang="en-US" altLang="zh-CN" dirty="0"/>
              <a:t>MDG</a:t>
            </a:r>
            <a:r>
              <a:rPr lang="zh-CN" altLang="en-US" dirty="0"/>
              <a:t>是如何解决和应对这个挑战的</a:t>
            </a:r>
            <a:endParaRPr lang="en-US" altLang="zh-CN" dirty="0"/>
          </a:p>
          <a:p>
            <a:pPr lvl="1"/>
            <a:endParaRPr lang="zh-CN" altLang="en-US" dirty="0"/>
          </a:p>
        </p:txBody>
      </p:sp>
      <p:sp>
        <p:nvSpPr>
          <p:cNvPr id="4" name="灯片编号占位符 3">
            <a:extLst>
              <a:ext uri="{FF2B5EF4-FFF2-40B4-BE49-F238E27FC236}">
                <a16:creationId xmlns:a16="http://schemas.microsoft.com/office/drawing/2014/main" id="{8F5A0145-9E00-3CB1-68F0-B54221068FF8}"/>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20</a:t>
            </a:fld>
            <a:endParaRPr lang="en-US" dirty="0"/>
          </a:p>
        </p:txBody>
      </p:sp>
    </p:spTree>
    <p:extLst>
      <p:ext uri="{BB962C8B-B14F-4D97-AF65-F5344CB8AC3E}">
        <p14:creationId xmlns:p14="http://schemas.microsoft.com/office/powerpoint/2010/main" val="270102511"/>
      </p:ext>
    </p:extLst>
  </p:cSld>
  <p:clrMapOvr>
    <a:masterClrMapping/>
  </p:clrMapOvr>
</p:sld>
</file>

<file path=ppt/theme/theme1.xml><?xml version="1.0" encoding="utf-8"?>
<a:theme xmlns:a="http://schemas.openxmlformats.org/drawingml/2006/main" name="1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1206-多语言软件分析与优化" id="{58CE3992-943B-4FD4-9B91-A71227AC37AD}" vid="{CC3CEDF1-10B6-44E1-89CB-73999598643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3D3DA88-639A-405A-A649-3EBD4380B0F2}">
  <we:reference id="wa200000113" version="1.0.0.0" store="zh-CN" storeType="OMEX"/>
  <we:alternateReferences>
    <we:reference id="WA200000113"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F746C9E5A542A54A8B513C1ACE44F90B" ma:contentTypeVersion="8" ma:contentTypeDescription="新建文档。" ma:contentTypeScope="" ma:versionID="4c936cff723e7e82aaa6dfd8bd932124">
  <xsd:schema xmlns:xsd="http://www.w3.org/2001/XMLSchema" xmlns:xs="http://www.w3.org/2001/XMLSchema" xmlns:p="http://schemas.microsoft.com/office/2006/metadata/properties" xmlns:ns3="f50a6934-4bbe-4094-8b9c-5427d528f684" targetNamespace="http://schemas.microsoft.com/office/2006/metadata/properties" ma:root="true" ma:fieldsID="77c60a92f3b701519866b900b6bfaadb" ns3:_="">
    <xsd:import namespace="f50a6934-4bbe-4094-8b9c-5427d528f68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0a6934-4bbe-4094-8b9c-5427d528f6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119F53D-5BE6-43DD-86C2-5C0FBB15EB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0a6934-4bbe-4094-8b9c-5427d528f6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1AF944-C554-4FC9-855C-E8BD817F7F99}">
  <ds:schemaRefs>
    <ds:schemaRef ds:uri="http://schemas.microsoft.com/sharepoint/v3/contenttype/forms"/>
  </ds:schemaRefs>
</ds:datastoreItem>
</file>

<file path=customXml/itemProps3.xml><?xml version="1.0" encoding="utf-8"?>
<ds:datastoreItem xmlns:ds="http://schemas.openxmlformats.org/officeDocument/2006/customXml" ds:itemID="{A5C22B70-4EB8-4847-B681-CD6CC7023CC3}">
  <ds:schemaRefs>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f50a6934-4bbe-4094-8b9c-5427d528f684"/>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GoLLVM项目模板</Template>
  <TotalTime>14619</TotalTime>
  <Words>1288</Words>
  <Application>Microsoft Office PowerPoint</Application>
  <PresentationFormat>宽屏</PresentationFormat>
  <Paragraphs>138</Paragraphs>
  <Slides>20</Slides>
  <Notes>12</Notes>
  <HiddenSlides>1</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等线</vt:lpstr>
      <vt:lpstr>微软雅黑</vt:lpstr>
      <vt:lpstr>Arial</vt:lpstr>
      <vt:lpstr>Cambria Math</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张昱;丁伯尧</dc:creator>
  <cp:lastModifiedBy>伯尧 丁</cp:lastModifiedBy>
  <cp:revision>510</cp:revision>
  <dcterms:created xsi:type="dcterms:W3CDTF">2022-12-18T01:23:43Z</dcterms:created>
  <dcterms:modified xsi:type="dcterms:W3CDTF">2025-05-11T10:42:09Z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0x010100F746C9E5A542A54A8B513C1ACE44F90B</vt:lpwstr>
  </property>
</Properties>
</file>