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1"/>
  </p:notesMasterIdLst>
  <p:sldIdLst>
    <p:sldId id="1974" r:id="rId5"/>
    <p:sldId id="1975" r:id="rId6"/>
    <p:sldId id="1979" r:id="rId7"/>
    <p:sldId id="1980" r:id="rId8"/>
    <p:sldId id="1981" r:id="rId9"/>
    <p:sldId id="1982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金宝 陈" initials="金宝" lastIdx="2" clrIdx="0">
    <p:extLst>
      <p:ext uri="{19B8F6BF-5375-455C-9EA6-DF929625EA0E}">
        <p15:presenceInfo xmlns:p15="http://schemas.microsoft.com/office/powerpoint/2012/main" userId="1f6f57c11e81be68" providerId="Windows Live"/>
      </p:ext>
    </p:extLst>
  </p:cmAuthor>
  <p:cmAuthor id="2" name="伯尧" initials="伯尧" lastIdx="1" clrIdx="1">
    <p:extLst>
      <p:ext uri="{19B8F6BF-5375-455C-9EA6-DF929625EA0E}">
        <p15:presenceInfo xmlns:p15="http://schemas.microsoft.com/office/powerpoint/2012/main" userId="伯尧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5AD2"/>
    <a:srgbClr val="FFCF01"/>
    <a:srgbClr val="EDF1F9"/>
    <a:srgbClr val="FFFAE5"/>
    <a:srgbClr val="CCFFFF"/>
    <a:srgbClr val="94B155"/>
    <a:srgbClr val="E74C3C"/>
    <a:srgbClr val="FEB834"/>
    <a:srgbClr val="7F8C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2833802-FEF1-4C79-8D5D-14CF1EAF98D9}" styleName="浅色样式 2 - 强调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2C8C85-51F0-491E-9774-3900AFEF0FD7}" styleName="浅色样式 2 - 强调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37" autoAdjust="0"/>
    <p:restoredTop sz="90022" autoAdjust="0"/>
  </p:normalViewPr>
  <p:slideViewPr>
    <p:cSldViewPr snapToGrid="0">
      <p:cViewPr varScale="1">
        <p:scale>
          <a:sx n="98" d="100"/>
          <a:sy n="98" d="100"/>
        </p:scale>
        <p:origin x="918" y="21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丁伯尧" userId="86706a6a-cdaa-42d0-b31c-255ab0f7d779" providerId="ADAL" clId="{BF8D72AC-0E7A-4B4E-BF7C-D7DE1B070E7B}"/>
    <pc:docChg chg="undo custSel addSld delSld modSld modSection">
      <pc:chgData name="丁伯尧" userId="86706a6a-cdaa-42d0-b31c-255ab0f7d779" providerId="ADAL" clId="{BF8D72AC-0E7A-4B4E-BF7C-D7DE1B070E7B}" dt="2024-04-16T07:56:06.505" v="843" actId="47"/>
      <pc:docMkLst>
        <pc:docMk/>
      </pc:docMkLst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0" sldId="256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2941898095" sldId="257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3538178018" sldId="259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3891578576" sldId="260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1018716077" sldId="261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3105202295" sldId="409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249243377" sldId="410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4078160744" sldId="412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988470538" sldId="413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2652787554" sldId="414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827961795" sldId="415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646391074" sldId="416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2937243669" sldId="417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0" sldId="504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0" sldId="505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0" sldId="509"/>
        </pc:sldMkLst>
      </pc:sldChg>
      <pc:sldChg chg="del">
        <pc:chgData name="丁伯尧" userId="86706a6a-cdaa-42d0-b31c-255ab0f7d779" providerId="ADAL" clId="{BF8D72AC-0E7A-4B4E-BF7C-D7DE1B070E7B}" dt="2024-04-16T07:56:06.505" v="843" actId="47"/>
        <pc:sldMkLst>
          <pc:docMk/>
          <pc:sldMk cId="2020010915" sldId="2015"/>
        </pc:sldMkLst>
      </pc:sldChg>
      <pc:sldChg chg="add del">
        <pc:chgData name="丁伯尧" userId="86706a6a-cdaa-42d0-b31c-255ab0f7d779" providerId="ADAL" clId="{BF8D72AC-0E7A-4B4E-BF7C-D7DE1B070E7B}" dt="2024-04-16T07:56:05.196" v="842" actId="47"/>
        <pc:sldMkLst>
          <pc:docMk/>
          <pc:sldMk cId="3834269755" sldId="2018"/>
        </pc:sldMkLst>
      </pc:sldChg>
      <pc:sldChg chg="add del">
        <pc:chgData name="丁伯尧" userId="86706a6a-cdaa-42d0-b31c-255ab0f7d779" providerId="ADAL" clId="{BF8D72AC-0E7A-4B4E-BF7C-D7DE1B070E7B}" dt="2024-04-16T07:56:05.196" v="842" actId="47"/>
        <pc:sldMkLst>
          <pc:docMk/>
          <pc:sldMk cId="1264201303" sldId="2021"/>
        </pc:sldMkLst>
      </pc:sldChg>
      <pc:sldChg chg="addSp delSp modSp new mod">
        <pc:chgData name="丁伯尧" userId="86706a6a-cdaa-42d0-b31c-255ab0f7d779" providerId="ADAL" clId="{BF8D72AC-0E7A-4B4E-BF7C-D7DE1B070E7B}" dt="2024-04-16T07:51:37.572" v="341" actId="20577"/>
        <pc:sldMkLst>
          <pc:docMk/>
          <pc:sldMk cId="546142232" sldId="2022"/>
        </pc:sldMkLst>
      </pc:sldChg>
      <pc:sldChg chg="modSp new mod">
        <pc:chgData name="丁伯尧" userId="86706a6a-cdaa-42d0-b31c-255ab0f7d779" providerId="ADAL" clId="{BF8D72AC-0E7A-4B4E-BF7C-D7DE1B070E7B}" dt="2024-04-16T07:55:09.032" v="839" actId="20577"/>
        <pc:sldMkLst>
          <pc:docMk/>
          <pc:sldMk cId="2288312160" sldId="2023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3539432171" sldId="2070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3555524217" sldId="2071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0" sldId="2081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0" sldId="2082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0" sldId="2083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3912629846" sldId="2084"/>
        </pc:sldMkLst>
      </pc:sldChg>
      <pc:sldChg chg="del">
        <pc:chgData name="丁伯尧" userId="86706a6a-cdaa-42d0-b31c-255ab0f7d779" providerId="ADAL" clId="{BF8D72AC-0E7A-4B4E-BF7C-D7DE1B070E7B}" dt="2024-04-16T07:14:22.396" v="0" actId="47"/>
        <pc:sldMkLst>
          <pc:docMk/>
          <pc:sldMk cId="2160701431" sldId="2085"/>
        </pc:sldMkLst>
      </pc:sldChg>
      <pc:sldMasterChg chg="delSldLayout">
        <pc:chgData name="丁伯尧" userId="86706a6a-cdaa-42d0-b31c-255ab0f7d779" providerId="ADAL" clId="{BF8D72AC-0E7A-4B4E-BF7C-D7DE1B070E7B}" dt="2024-04-16T07:14:22.396" v="0" actId="47"/>
        <pc:sldMasterMkLst>
          <pc:docMk/>
          <pc:sldMasterMk cId="3933749213" sldId="2147483660"/>
        </pc:sldMasterMkLst>
        <pc:sldLayoutChg chg="del">
          <pc:chgData name="丁伯尧" userId="86706a6a-cdaa-42d0-b31c-255ab0f7d779" providerId="ADAL" clId="{BF8D72AC-0E7A-4B4E-BF7C-D7DE1B070E7B}" dt="2024-04-16T07:14:22.396" v="0" actId="47"/>
          <pc:sldLayoutMkLst>
            <pc:docMk/>
            <pc:sldMasterMk cId="3933749213" sldId="2147483660"/>
            <pc:sldLayoutMk cId="3890584117" sldId="2147483670"/>
          </pc:sldLayoutMkLst>
        </pc:sldLayoutChg>
        <pc:sldLayoutChg chg="del">
          <pc:chgData name="丁伯尧" userId="86706a6a-cdaa-42d0-b31c-255ab0f7d779" providerId="ADAL" clId="{BF8D72AC-0E7A-4B4E-BF7C-D7DE1B070E7B}" dt="2024-04-16T07:14:22.396" v="0" actId="47"/>
          <pc:sldLayoutMkLst>
            <pc:docMk/>
            <pc:sldMasterMk cId="3933749213" sldId="2147483660"/>
            <pc:sldLayoutMk cId="1403028380" sldId="2147483671"/>
          </pc:sldLayoutMkLst>
        </pc:sldLayoutChg>
        <pc:sldLayoutChg chg="del">
          <pc:chgData name="丁伯尧" userId="86706a6a-cdaa-42d0-b31c-255ab0f7d779" providerId="ADAL" clId="{BF8D72AC-0E7A-4B4E-BF7C-D7DE1B070E7B}" dt="2024-04-16T07:14:22.396" v="0" actId="47"/>
          <pc:sldLayoutMkLst>
            <pc:docMk/>
            <pc:sldMasterMk cId="3933749213" sldId="2147483660"/>
            <pc:sldLayoutMk cId="3729902774" sldId="2147483672"/>
          </pc:sldLayoutMkLst>
        </pc:sldLayoutChg>
        <pc:sldLayoutChg chg="del">
          <pc:chgData name="丁伯尧" userId="86706a6a-cdaa-42d0-b31c-255ab0f7d779" providerId="ADAL" clId="{BF8D72AC-0E7A-4B4E-BF7C-D7DE1B070E7B}" dt="2024-04-16T07:14:22.396" v="0" actId="47"/>
          <pc:sldLayoutMkLst>
            <pc:docMk/>
            <pc:sldMasterMk cId="3933749213" sldId="2147483660"/>
            <pc:sldLayoutMk cId="436835096" sldId="2147483673"/>
          </pc:sldLayoutMkLst>
        </pc:sldLayoutChg>
      </pc:sldMasterChg>
    </pc:docChg>
  </pc:docChgLst>
  <pc:docChgLst>
    <pc:chgData name="伯尧" userId="86706a6a-cdaa-42d0-b31c-255ab0f7d779" providerId="ADAL" clId="{13F277D8-C5F5-4D0E-988B-26501CA75610}"/>
    <pc:docChg chg="undo custSel modSld">
      <pc:chgData name="伯尧" userId="86706a6a-cdaa-42d0-b31c-255ab0f7d779" providerId="ADAL" clId="{13F277D8-C5F5-4D0E-988B-26501CA75610}" dt="2024-09-08T08:40:23.421" v="143" actId="1076"/>
      <pc:docMkLst>
        <pc:docMk/>
      </pc:docMkLst>
      <pc:sldChg chg="modSp mod">
        <pc:chgData name="伯尧" userId="86706a6a-cdaa-42d0-b31c-255ab0f7d779" providerId="ADAL" clId="{13F277D8-C5F5-4D0E-988B-26501CA75610}" dt="2024-09-06T10:45:22.531" v="5" actId="20577"/>
        <pc:sldMkLst>
          <pc:docMk/>
          <pc:sldMk cId="2420540588" sldId="1974"/>
        </pc:sldMkLst>
      </pc:sldChg>
      <pc:sldChg chg="modSp mod">
        <pc:chgData name="伯尧" userId="86706a6a-cdaa-42d0-b31c-255ab0f7d779" providerId="ADAL" clId="{13F277D8-C5F5-4D0E-988B-26501CA75610}" dt="2024-09-08T08:30:24.167" v="10" actId="1076"/>
        <pc:sldMkLst>
          <pc:docMk/>
          <pc:sldMk cId="341696407" sldId="1975"/>
        </pc:sldMkLst>
      </pc:sldChg>
      <pc:sldChg chg="addSp delSp modSp mod">
        <pc:chgData name="伯尧" userId="86706a6a-cdaa-42d0-b31c-255ab0f7d779" providerId="ADAL" clId="{13F277D8-C5F5-4D0E-988B-26501CA75610}" dt="2024-09-08T08:40:23.421" v="143" actId="1076"/>
        <pc:sldMkLst>
          <pc:docMk/>
          <pc:sldMk cId="1913639457" sldId="1976"/>
        </pc:sldMkLst>
      </pc:sldChg>
    </pc:docChg>
  </pc:docChgLst>
  <pc:docChgLst>
    <pc:chgData name="丁伯尧" userId="86706a6a-cdaa-42d0-b31c-255ab0f7d779" providerId="ADAL" clId="{CF4E69BA-E60B-4CBB-8C38-76F4A0D26056}"/>
    <pc:docChg chg="custSel addSld delSld modSld modSection">
      <pc:chgData name="丁伯尧" userId="86706a6a-cdaa-42d0-b31c-255ab0f7d779" providerId="ADAL" clId="{CF4E69BA-E60B-4CBB-8C38-76F4A0D26056}" dt="2024-03-05T08:15:50.719" v="9" actId="27636"/>
      <pc:docMkLst>
        <pc:docMk/>
      </pc:docMkLst>
      <pc:sldChg chg="modSp mod">
        <pc:chgData name="丁伯尧" userId="86706a6a-cdaa-42d0-b31c-255ab0f7d779" providerId="ADAL" clId="{CF4E69BA-E60B-4CBB-8C38-76F4A0D26056}" dt="2024-03-05T08:15:47.415" v="7" actId="14100"/>
        <pc:sldMkLst>
          <pc:docMk/>
          <pc:sldMk cId="3105202295" sldId="409"/>
        </pc:sldMkLst>
      </pc:sldChg>
      <pc:sldChg chg="add">
        <pc:chgData name="丁伯尧" userId="86706a6a-cdaa-42d0-b31c-255ab0f7d779" providerId="ADAL" clId="{CF4E69BA-E60B-4CBB-8C38-76F4A0D26056}" dt="2024-03-05T08:15:50.631" v="8"/>
        <pc:sldMkLst>
          <pc:docMk/>
          <pc:sldMk cId="0" sldId="504"/>
        </pc:sldMkLst>
      </pc:sldChg>
      <pc:sldChg chg="add">
        <pc:chgData name="丁伯尧" userId="86706a6a-cdaa-42d0-b31c-255ab0f7d779" providerId="ADAL" clId="{CF4E69BA-E60B-4CBB-8C38-76F4A0D26056}" dt="2024-03-05T08:15:50.631" v="8"/>
        <pc:sldMkLst>
          <pc:docMk/>
          <pc:sldMk cId="3912629846" sldId="505"/>
        </pc:sldMkLst>
      </pc:sldChg>
      <pc:sldChg chg="modSp add mod">
        <pc:chgData name="丁伯尧" userId="86706a6a-cdaa-42d0-b31c-255ab0f7d779" providerId="ADAL" clId="{CF4E69BA-E60B-4CBB-8C38-76F4A0D26056}" dt="2024-03-05T08:15:50.719" v="9" actId="27636"/>
        <pc:sldMkLst>
          <pc:docMk/>
          <pc:sldMk cId="2160701431" sldId="509"/>
        </pc:sldMkLst>
      </pc:sldChg>
      <pc:sldChg chg="del">
        <pc:chgData name="丁伯尧" userId="86706a6a-cdaa-42d0-b31c-255ab0f7d779" providerId="ADAL" clId="{CF4E69BA-E60B-4CBB-8C38-76F4A0D26056}" dt="2024-03-05T08:15:21.925" v="0" actId="47"/>
        <pc:sldMkLst>
          <pc:docMk/>
          <pc:sldMk cId="0" sldId="2020"/>
        </pc:sldMkLst>
      </pc:sldChg>
      <pc:sldChg chg="del">
        <pc:chgData name="丁伯尧" userId="86706a6a-cdaa-42d0-b31c-255ab0f7d779" providerId="ADAL" clId="{CF4E69BA-E60B-4CBB-8C38-76F4A0D26056}" dt="2024-03-05T08:15:21.925" v="0" actId="47"/>
        <pc:sldMkLst>
          <pc:docMk/>
          <pc:sldMk cId="3894451924" sldId="2021"/>
        </pc:sldMkLst>
      </pc:sldChg>
      <pc:sldChg chg="del">
        <pc:chgData name="丁伯尧" userId="86706a6a-cdaa-42d0-b31c-255ab0f7d779" providerId="ADAL" clId="{CF4E69BA-E60B-4CBB-8C38-76F4A0D26056}" dt="2024-03-05T08:15:21.925" v="0" actId="47"/>
        <pc:sldMkLst>
          <pc:docMk/>
          <pc:sldMk cId="579839034" sldId="2022"/>
        </pc:sldMkLst>
      </pc:sldChg>
    </pc:docChg>
  </pc:docChgLst>
  <pc:docChgLst>
    <pc:chgData name="伯尧" userId="86706a6a-cdaa-42d0-b31c-255ab0f7d779" providerId="ADAL" clId="{0CB65AF5-DD51-4415-B17E-A58ECE27F7EF}"/>
    <pc:docChg chg="undo custSel modSld">
      <pc:chgData name="伯尧" userId="86706a6a-cdaa-42d0-b31c-255ab0f7d779" providerId="ADAL" clId="{0CB65AF5-DD51-4415-B17E-A58ECE27F7EF}" dt="2024-01-31T08:51:15.226" v="28" actId="1076"/>
      <pc:docMkLst>
        <pc:docMk/>
      </pc:docMkLst>
      <pc:sldChg chg="modSp mod modNotesTx">
        <pc:chgData name="伯尧" userId="86706a6a-cdaa-42d0-b31c-255ab0f7d779" providerId="ADAL" clId="{0CB65AF5-DD51-4415-B17E-A58ECE27F7EF}" dt="2024-01-31T08:51:15.226" v="28" actId="1076"/>
        <pc:sldMkLst>
          <pc:docMk/>
          <pc:sldMk cId="2420540588" sldId="1974"/>
        </pc:sldMkLst>
      </pc:sldChg>
    </pc:docChg>
  </pc:docChgLst>
  <pc:docChgLst>
    <pc:chgData name="丁伯尧" userId="86706a6a-cdaa-42d0-b31c-255ab0f7d779" providerId="ADAL" clId="{D0FEB5D6-0E1F-4D00-A67A-30006E27419A}"/>
    <pc:docChg chg="undo custSel addSld delSld modSld">
      <pc:chgData name="丁伯尧" userId="86706a6a-cdaa-42d0-b31c-255ab0f7d779" providerId="ADAL" clId="{D0FEB5D6-0E1F-4D00-A67A-30006E27419A}" dt="2024-09-06T08:52:32.124" v="692"/>
      <pc:docMkLst>
        <pc:docMk/>
      </pc:docMkLst>
      <pc:sldChg chg="addSp modSp mod">
        <pc:chgData name="丁伯尧" userId="86706a6a-cdaa-42d0-b31c-255ab0f7d779" providerId="ADAL" clId="{D0FEB5D6-0E1F-4D00-A67A-30006E27419A}" dt="2024-09-06T07:46:23.998" v="43" actId="1076"/>
        <pc:sldMkLst>
          <pc:docMk/>
          <pc:sldMk cId="2420540588" sldId="1974"/>
        </pc:sldMkLst>
      </pc:sldChg>
      <pc:sldChg chg="addSp delSp modSp new mod modClrScheme chgLayout">
        <pc:chgData name="丁伯尧" userId="86706a6a-cdaa-42d0-b31c-255ab0f7d779" providerId="ADAL" clId="{D0FEB5D6-0E1F-4D00-A67A-30006E27419A}" dt="2024-09-06T08:39:51.993" v="222" actId="1076"/>
        <pc:sldMkLst>
          <pc:docMk/>
          <pc:sldMk cId="341696407" sldId="1975"/>
        </pc:sldMkLst>
      </pc:sldChg>
      <pc:sldChg chg="del">
        <pc:chgData name="丁伯尧" userId="86706a6a-cdaa-42d0-b31c-255ab0f7d779" providerId="ADAL" clId="{D0FEB5D6-0E1F-4D00-A67A-30006E27419A}" dt="2024-09-06T07:46:29.348" v="44" actId="47"/>
        <pc:sldMkLst>
          <pc:docMk/>
          <pc:sldMk cId="1353708591" sldId="1975"/>
        </pc:sldMkLst>
      </pc:sldChg>
      <pc:sldChg chg="addSp modSp new mod">
        <pc:chgData name="丁伯尧" userId="86706a6a-cdaa-42d0-b31c-255ab0f7d779" providerId="ADAL" clId="{D0FEB5D6-0E1F-4D00-A67A-30006E27419A}" dt="2024-09-06T08:44:21.553" v="460" actId="27636"/>
        <pc:sldMkLst>
          <pc:docMk/>
          <pc:sldMk cId="1913639457" sldId="1976"/>
        </pc:sldMkLst>
      </pc:sldChg>
      <pc:sldChg chg="del">
        <pc:chgData name="丁伯尧" userId="86706a6a-cdaa-42d0-b31c-255ab0f7d779" providerId="ADAL" clId="{D0FEB5D6-0E1F-4D00-A67A-30006E27419A}" dt="2024-09-06T07:46:29.348" v="44" actId="47"/>
        <pc:sldMkLst>
          <pc:docMk/>
          <pc:sldMk cId="3423798203" sldId="1976"/>
        </pc:sldMkLst>
      </pc:sldChg>
      <pc:sldChg chg="addSp delSp modSp new mod">
        <pc:chgData name="丁伯尧" userId="86706a6a-cdaa-42d0-b31c-255ab0f7d779" providerId="ADAL" clId="{D0FEB5D6-0E1F-4D00-A67A-30006E27419A}" dt="2024-09-06T08:48:23.331" v="575"/>
        <pc:sldMkLst>
          <pc:docMk/>
          <pc:sldMk cId="32905031" sldId="1977"/>
        </pc:sldMkLst>
      </pc:sldChg>
      <pc:sldChg chg="modSp new mod">
        <pc:chgData name="丁伯尧" userId="86706a6a-cdaa-42d0-b31c-255ab0f7d779" providerId="ADAL" clId="{D0FEB5D6-0E1F-4D00-A67A-30006E27419A}" dt="2024-09-06T08:52:32.124" v="692"/>
        <pc:sldMkLst>
          <pc:docMk/>
          <pc:sldMk cId="1906029241" sldId="1978"/>
        </pc:sldMkLst>
      </pc:sldChg>
      <pc:sldChg chg="del">
        <pc:chgData name="丁伯尧" userId="86706a6a-cdaa-42d0-b31c-255ab0f7d779" providerId="ADAL" clId="{D0FEB5D6-0E1F-4D00-A67A-30006E27419A}" dt="2024-09-06T07:46:29.348" v="44" actId="47"/>
        <pc:sldMkLst>
          <pc:docMk/>
          <pc:sldMk cId="3118640266" sldId="1978"/>
        </pc:sldMkLst>
      </pc:sldChg>
      <pc:sldChg chg="del">
        <pc:chgData name="丁伯尧" userId="86706a6a-cdaa-42d0-b31c-255ab0f7d779" providerId="ADAL" clId="{D0FEB5D6-0E1F-4D00-A67A-30006E27419A}" dt="2024-09-06T07:46:29.348" v="44" actId="47"/>
        <pc:sldMkLst>
          <pc:docMk/>
          <pc:sldMk cId="1854267983" sldId="1979"/>
        </pc:sldMkLst>
      </pc:sldChg>
      <pc:sldChg chg="del">
        <pc:chgData name="丁伯尧" userId="86706a6a-cdaa-42d0-b31c-255ab0f7d779" providerId="ADAL" clId="{D0FEB5D6-0E1F-4D00-A67A-30006E27419A}" dt="2024-09-06T07:46:29.348" v="44" actId="47"/>
        <pc:sldMkLst>
          <pc:docMk/>
          <pc:sldMk cId="3174226520" sldId="1980"/>
        </pc:sldMkLst>
      </pc:sldChg>
      <pc:sldChg chg="del">
        <pc:chgData name="丁伯尧" userId="86706a6a-cdaa-42d0-b31c-255ab0f7d779" providerId="ADAL" clId="{D0FEB5D6-0E1F-4D00-A67A-30006E27419A}" dt="2024-09-06T07:46:29.348" v="44" actId="47"/>
        <pc:sldMkLst>
          <pc:docMk/>
          <pc:sldMk cId="4129646046" sldId="1981"/>
        </pc:sldMkLst>
      </pc:sldChg>
      <pc:sldChg chg="del">
        <pc:chgData name="丁伯尧" userId="86706a6a-cdaa-42d0-b31c-255ab0f7d779" providerId="ADAL" clId="{D0FEB5D6-0E1F-4D00-A67A-30006E27419A}" dt="2024-09-06T07:46:29.348" v="44" actId="47"/>
        <pc:sldMkLst>
          <pc:docMk/>
          <pc:sldMk cId="1172146413" sldId="1982"/>
        </pc:sldMkLst>
      </pc:sldChg>
      <pc:sldChg chg="del">
        <pc:chgData name="丁伯尧" userId="86706a6a-cdaa-42d0-b31c-255ab0f7d779" providerId="ADAL" clId="{D0FEB5D6-0E1F-4D00-A67A-30006E27419A}" dt="2024-09-06T07:46:29.348" v="44" actId="47"/>
        <pc:sldMkLst>
          <pc:docMk/>
          <pc:sldMk cId="3102229865" sldId="1983"/>
        </pc:sldMkLst>
      </pc:sldChg>
      <pc:sldChg chg="del">
        <pc:chgData name="丁伯尧" userId="86706a6a-cdaa-42d0-b31c-255ab0f7d779" providerId="ADAL" clId="{D0FEB5D6-0E1F-4D00-A67A-30006E27419A}" dt="2024-09-06T07:46:29.348" v="44" actId="47"/>
        <pc:sldMkLst>
          <pc:docMk/>
          <pc:sldMk cId="1102221325" sldId="1984"/>
        </pc:sldMkLst>
      </pc:sldChg>
      <pc:sldChg chg="del">
        <pc:chgData name="丁伯尧" userId="86706a6a-cdaa-42d0-b31c-255ab0f7d779" providerId="ADAL" clId="{D0FEB5D6-0E1F-4D00-A67A-30006E27419A}" dt="2024-09-06T07:46:29.348" v="44" actId="47"/>
        <pc:sldMkLst>
          <pc:docMk/>
          <pc:sldMk cId="2147108745" sldId="1985"/>
        </pc:sldMkLst>
      </pc:sldChg>
      <pc:sldChg chg="del">
        <pc:chgData name="丁伯尧" userId="86706a6a-cdaa-42d0-b31c-255ab0f7d779" providerId="ADAL" clId="{D0FEB5D6-0E1F-4D00-A67A-30006E27419A}" dt="2024-09-06T07:46:29.348" v="44" actId="47"/>
        <pc:sldMkLst>
          <pc:docMk/>
          <pc:sldMk cId="590969165" sldId="1986"/>
        </pc:sldMkLst>
      </pc:sldChg>
    </pc:docChg>
  </pc:docChgLst>
  <pc:docChgLst>
    <pc:chgData name="伯尧 丁" userId="86706a6a-cdaa-42d0-b31c-255ab0f7d779" providerId="ADAL" clId="{D26B25F3-DBF4-41AD-9A1B-213D050DA987}"/>
    <pc:docChg chg="undo redo custSel addSld modSld modSection">
      <pc:chgData name="伯尧 丁" userId="86706a6a-cdaa-42d0-b31c-255ab0f7d779" providerId="ADAL" clId="{D26B25F3-DBF4-41AD-9A1B-213D050DA987}" dt="2023-03-22T06:15:48.846" v="1213"/>
      <pc:docMkLst>
        <pc:docMk/>
      </pc:docMkLst>
      <pc:sldChg chg="modNotesTx">
        <pc:chgData name="伯尧 丁" userId="86706a6a-cdaa-42d0-b31c-255ab0f7d779" providerId="ADAL" clId="{D26B25F3-DBF4-41AD-9A1B-213D050DA987}" dt="2023-03-22T00:44:14.024" v="184" actId="20577"/>
        <pc:sldMkLst>
          <pc:docMk/>
          <pc:sldMk cId="2941898095" sldId="256"/>
        </pc:sldMkLst>
      </pc:sldChg>
      <pc:sldChg chg="modNotesTx">
        <pc:chgData name="伯尧 丁" userId="86706a6a-cdaa-42d0-b31c-255ab0f7d779" providerId="ADAL" clId="{D26B25F3-DBF4-41AD-9A1B-213D050DA987}" dt="2023-03-22T02:48:03.304" v="254" actId="20577"/>
        <pc:sldMkLst>
          <pc:docMk/>
          <pc:sldMk cId="3405321067" sldId="1944"/>
        </pc:sldMkLst>
      </pc:sldChg>
      <pc:sldChg chg="modNotesTx">
        <pc:chgData name="伯尧 丁" userId="86706a6a-cdaa-42d0-b31c-255ab0f7d779" providerId="ADAL" clId="{D26B25F3-DBF4-41AD-9A1B-213D050DA987}" dt="2023-03-21T23:48:55.178" v="178"/>
        <pc:sldMkLst>
          <pc:docMk/>
          <pc:sldMk cId="1692918652" sldId="1952"/>
        </pc:sldMkLst>
      </pc:sldChg>
      <pc:sldChg chg="modNotesTx">
        <pc:chgData name="伯尧 丁" userId="86706a6a-cdaa-42d0-b31c-255ab0f7d779" providerId="ADAL" clId="{D26B25F3-DBF4-41AD-9A1B-213D050DA987}" dt="2023-03-22T01:54:11.211" v="222" actId="20577"/>
        <pc:sldMkLst>
          <pc:docMk/>
          <pc:sldMk cId="710935213" sldId="1954"/>
        </pc:sldMkLst>
      </pc:sldChg>
      <pc:sldChg chg="modSp mod modNotesTx">
        <pc:chgData name="伯尧 丁" userId="86706a6a-cdaa-42d0-b31c-255ab0f7d779" providerId="ADAL" clId="{D26B25F3-DBF4-41AD-9A1B-213D050DA987}" dt="2023-03-22T02:49:59.238" v="258" actId="20577"/>
        <pc:sldMkLst>
          <pc:docMk/>
          <pc:sldMk cId="3129060951" sldId="1957"/>
        </pc:sldMkLst>
      </pc:sldChg>
      <pc:sldChg chg="modNotesTx">
        <pc:chgData name="伯尧 丁" userId="86706a6a-cdaa-42d0-b31c-255ab0f7d779" providerId="ADAL" clId="{D26B25F3-DBF4-41AD-9A1B-213D050DA987}" dt="2023-03-22T03:52:47.338" v="1069" actId="20577"/>
        <pc:sldMkLst>
          <pc:docMk/>
          <pc:sldMk cId="3414520077" sldId="1958"/>
        </pc:sldMkLst>
      </pc:sldChg>
      <pc:sldChg chg="modNotesTx">
        <pc:chgData name="伯尧 丁" userId="86706a6a-cdaa-42d0-b31c-255ab0f7d779" providerId="ADAL" clId="{D26B25F3-DBF4-41AD-9A1B-213D050DA987}" dt="2023-03-22T01:47:58.782" v="213" actId="20577"/>
        <pc:sldMkLst>
          <pc:docMk/>
          <pc:sldMk cId="2949034906" sldId="1961"/>
        </pc:sldMkLst>
      </pc:sldChg>
      <pc:sldChg chg="modNotesTx">
        <pc:chgData name="伯尧 丁" userId="86706a6a-cdaa-42d0-b31c-255ab0f7d779" providerId="ADAL" clId="{D26B25F3-DBF4-41AD-9A1B-213D050DA987}" dt="2023-03-22T02:03:06.616" v="237" actId="20577"/>
        <pc:sldMkLst>
          <pc:docMk/>
          <pc:sldMk cId="2080366376" sldId="1964"/>
        </pc:sldMkLst>
      </pc:sldChg>
      <pc:sldChg chg="modNotesTx">
        <pc:chgData name="伯尧 丁" userId="86706a6a-cdaa-42d0-b31c-255ab0f7d779" providerId="ADAL" clId="{D26B25F3-DBF4-41AD-9A1B-213D050DA987}" dt="2023-03-21T23:47:36.707" v="169" actId="20577"/>
        <pc:sldMkLst>
          <pc:docMk/>
          <pc:sldMk cId="1982510213" sldId="1965"/>
        </pc:sldMkLst>
      </pc:sldChg>
      <pc:sldChg chg="modNotesTx">
        <pc:chgData name="伯尧 丁" userId="86706a6a-cdaa-42d0-b31c-255ab0f7d779" providerId="ADAL" clId="{D26B25F3-DBF4-41AD-9A1B-213D050DA987}" dt="2023-03-22T02:54:43.746" v="260" actId="20577"/>
        <pc:sldMkLst>
          <pc:docMk/>
          <pc:sldMk cId="2773929436" sldId="1967"/>
        </pc:sldMkLst>
      </pc:sldChg>
      <pc:sldChg chg="addSp delSp modSp mod modNotesTx">
        <pc:chgData name="伯尧 丁" userId="86706a6a-cdaa-42d0-b31c-255ab0f7d779" providerId="ADAL" clId="{D26B25F3-DBF4-41AD-9A1B-213D050DA987}" dt="2023-03-22T06:15:38.434" v="1212" actId="207"/>
        <pc:sldMkLst>
          <pc:docMk/>
          <pc:sldMk cId="3435545310" sldId="1968"/>
        </pc:sldMkLst>
      </pc:sldChg>
      <pc:sldChg chg="addSp modSp modAnim modNotesTx">
        <pc:chgData name="伯尧 丁" userId="86706a6a-cdaa-42d0-b31c-255ab0f7d779" providerId="ADAL" clId="{D26B25F3-DBF4-41AD-9A1B-213D050DA987}" dt="2023-03-22T06:15:48.846" v="1213"/>
        <pc:sldMkLst>
          <pc:docMk/>
          <pc:sldMk cId="1618689512" sldId="1969"/>
        </pc:sldMkLst>
      </pc:sldChg>
      <pc:sldChg chg="modNotesTx">
        <pc:chgData name="伯尧 丁" userId="86706a6a-cdaa-42d0-b31c-255ab0f7d779" providerId="ADAL" clId="{D26B25F3-DBF4-41AD-9A1B-213D050DA987}" dt="2023-03-22T01:28:21.205" v="196" actId="20577"/>
        <pc:sldMkLst>
          <pc:docMk/>
          <pc:sldMk cId="3172969199" sldId="1970"/>
        </pc:sldMkLst>
      </pc:sldChg>
      <pc:sldChg chg="modNotesTx">
        <pc:chgData name="伯尧 丁" userId="86706a6a-cdaa-42d0-b31c-255ab0f7d779" providerId="ADAL" clId="{D26B25F3-DBF4-41AD-9A1B-213D050DA987}" dt="2023-03-22T02:08:12.435" v="244" actId="20577"/>
        <pc:sldMkLst>
          <pc:docMk/>
          <pc:sldMk cId="258340833" sldId="1971"/>
        </pc:sldMkLst>
      </pc:sldChg>
      <pc:sldChg chg="modAnim">
        <pc:chgData name="伯尧 丁" userId="86706a6a-cdaa-42d0-b31c-255ab0f7d779" providerId="ADAL" clId="{D26B25F3-DBF4-41AD-9A1B-213D050DA987}" dt="2023-03-21T12:56:51.102" v="17"/>
        <pc:sldMkLst>
          <pc:docMk/>
          <pc:sldMk cId="1550873355" sldId="1972"/>
        </pc:sldMkLst>
      </pc:sldChg>
      <pc:sldChg chg="addSp delSp modSp new mod modClrScheme modShow chgLayout">
        <pc:chgData name="伯尧 丁" userId="86706a6a-cdaa-42d0-b31c-255ab0f7d779" providerId="ADAL" clId="{D26B25F3-DBF4-41AD-9A1B-213D050DA987}" dt="2023-03-22T03:28:50.771" v="1068" actId="20577"/>
        <pc:sldMkLst>
          <pc:docMk/>
          <pc:sldMk cId="104933434" sldId="1973"/>
        </pc:sldMkLst>
      </pc:sldChg>
    </pc:docChg>
  </pc:docChgLst>
  <pc:docChgLst>
    <pc:chgData name="伯尧" userId="86706a6a-cdaa-42d0-b31c-255ab0f7d779" providerId="ADAL" clId="{3D152DBF-D487-4EAF-B1F9-685501A57C80}"/>
    <pc:docChg chg="undo custSel addSld delSld modSld modSection">
      <pc:chgData name="伯尧" userId="86706a6a-cdaa-42d0-b31c-255ab0f7d779" providerId="ADAL" clId="{3D152DBF-D487-4EAF-B1F9-685501A57C80}" dt="2024-01-31T02:58:49.616" v="5161" actId="47"/>
      <pc:docMkLst>
        <pc:docMk/>
      </pc:docMkLst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4111079815" sldId="259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2207197861" sldId="273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1651064120" sldId="339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827714984" sldId="458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3435545310" sldId="1968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1618689512" sldId="1969"/>
        </pc:sldMkLst>
      </pc:sldChg>
      <pc:sldChg chg="modSp mod">
        <pc:chgData name="伯尧" userId="86706a6a-cdaa-42d0-b31c-255ab0f7d779" providerId="ADAL" clId="{3D152DBF-D487-4EAF-B1F9-685501A57C80}" dt="2024-01-31T01:44:16.992" v="1673"/>
        <pc:sldMkLst>
          <pc:docMk/>
          <pc:sldMk cId="2420540588" sldId="1974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2727187103" sldId="1976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1804045330" sldId="1977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2967647484" sldId="1978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1440474603" sldId="1979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1904783361" sldId="1982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992691747" sldId="1983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3968607428" sldId="1984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1830110808" sldId="1985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3543743615" sldId="1986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3793896563" sldId="1987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4017199071" sldId="1988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3767884204" sldId="1989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3737457830" sldId="1992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2687726910" sldId="1993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1025843887" sldId="1994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2239490283" sldId="1995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1034954761" sldId="1996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4155832846" sldId="1997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3459725283" sldId="1999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1417924281" sldId="2000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4151092176" sldId="2001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3466919999" sldId="2002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295406079" sldId="2003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3971405642" sldId="2004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728421389" sldId="2005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1456475727" sldId="2006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780405338" sldId="2007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393846431" sldId="2008"/>
        </pc:sldMkLst>
      </pc:sldChg>
      <pc:sldChg chg="del">
        <pc:chgData name="伯尧" userId="86706a6a-cdaa-42d0-b31c-255ab0f7d779" providerId="ADAL" clId="{3D152DBF-D487-4EAF-B1F9-685501A57C80}" dt="2024-01-31T02:58:49.616" v="5161" actId="47"/>
        <pc:sldMkLst>
          <pc:docMk/>
          <pc:sldMk cId="4128547006" sldId="2009"/>
        </pc:sldMkLst>
      </pc:sldChg>
      <pc:sldChg chg="addSp modSp new mod modClrScheme chgLayout">
        <pc:chgData name="伯尧" userId="86706a6a-cdaa-42d0-b31c-255ab0f7d779" providerId="ADAL" clId="{3D152DBF-D487-4EAF-B1F9-685501A57C80}" dt="2024-01-31T01:50:21.485" v="2393" actId="20577"/>
        <pc:sldMkLst>
          <pc:docMk/>
          <pc:sldMk cId="282450519" sldId="2010"/>
        </pc:sldMkLst>
      </pc:sldChg>
      <pc:sldChg chg="modSp new mod">
        <pc:chgData name="伯尧" userId="86706a6a-cdaa-42d0-b31c-255ab0f7d779" providerId="ADAL" clId="{3D152DBF-D487-4EAF-B1F9-685501A57C80}" dt="2024-01-31T01:51:22.447" v="2545" actId="20577"/>
        <pc:sldMkLst>
          <pc:docMk/>
          <pc:sldMk cId="2811219701" sldId="2011"/>
        </pc:sldMkLst>
      </pc:sldChg>
      <pc:sldChg chg="addSp modSp new mod">
        <pc:chgData name="伯尧" userId="86706a6a-cdaa-42d0-b31c-255ab0f7d779" providerId="ADAL" clId="{3D152DBF-D487-4EAF-B1F9-685501A57C80}" dt="2024-01-31T02:32:14.406" v="3021"/>
        <pc:sldMkLst>
          <pc:docMk/>
          <pc:sldMk cId="2868360334" sldId="2012"/>
        </pc:sldMkLst>
      </pc:sldChg>
      <pc:sldChg chg="modSp new mod">
        <pc:chgData name="伯尧" userId="86706a6a-cdaa-42d0-b31c-255ab0f7d779" providerId="ADAL" clId="{3D152DBF-D487-4EAF-B1F9-685501A57C80}" dt="2024-01-31T02:37:00.072" v="4038"/>
        <pc:sldMkLst>
          <pc:docMk/>
          <pc:sldMk cId="4061247687" sldId="2013"/>
        </pc:sldMkLst>
      </pc:sldChg>
      <pc:sldChg chg="modSp new mod">
        <pc:chgData name="伯尧" userId="86706a6a-cdaa-42d0-b31c-255ab0f7d779" providerId="ADAL" clId="{3D152DBF-D487-4EAF-B1F9-685501A57C80}" dt="2024-01-31T02:58:23.187" v="5160"/>
        <pc:sldMkLst>
          <pc:docMk/>
          <pc:sldMk cId="780148631" sldId="2014"/>
        </pc:sldMkLst>
      </pc:sldChg>
      <pc:sldMasterChg chg="delSldLayout">
        <pc:chgData name="伯尧" userId="86706a6a-cdaa-42d0-b31c-255ab0f7d779" providerId="ADAL" clId="{3D152DBF-D487-4EAF-B1F9-685501A57C80}" dt="2024-01-31T02:58:49.616" v="5161" actId="47"/>
        <pc:sldMasterMkLst>
          <pc:docMk/>
          <pc:sldMasterMk cId="3933749213" sldId="2147483660"/>
        </pc:sldMasterMkLst>
        <pc:sldLayoutChg chg="del">
          <pc:chgData name="伯尧" userId="86706a6a-cdaa-42d0-b31c-255ab0f7d779" providerId="ADAL" clId="{3D152DBF-D487-4EAF-B1F9-685501A57C80}" dt="2024-01-31T02:58:49.616" v="5161" actId="47"/>
          <pc:sldLayoutMkLst>
            <pc:docMk/>
            <pc:sldMasterMk cId="3933749213" sldId="2147483660"/>
            <pc:sldLayoutMk cId="3967882694" sldId="2147483671"/>
          </pc:sldLayoutMkLst>
        </pc:sldLayoutChg>
      </pc:sldMasterChg>
    </pc:docChg>
  </pc:docChgLst>
  <pc:docChgLst>
    <pc:chgData name="丁伯尧" userId="86706a6a-cdaa-42d0-b31c-255ab0f7d779" providerId="ADAL" clId="{473CF50C-7278-4157-AF30-2DA82EC941BE}"/>
    <pc:docChg chg="undo redo custSel addSld delSld modSld delSection modSection">
      <pc:chgData name="丁伯尧" userId="86706a6a-cdaa-42d0-b31c-255ab0f7d779" providerId="ADAL" clId="{473CF50C-7278-4157-AF30-2DA82EC941BE}" dt="2024-07-09T09:53:04.092" v="2972" actId="478"/>
      <pc:docMkLst>
        <pc:docMk/>
      </pc:docMkLst>
      <pc:sldChg chg="delSp modSp mod">
        <pc:chgData name="丁伯尧" userId="86706a6a-cdaa-42d0-b31c-255ab0f7d779" providerId="ADAL" clId="{473CF50C-7278-4157-AF30-2DA82EC941BE}" dt="2024-07-09T09:53:04.092" v="2972" actId="478"/>
        <pc:sldMkLst>
          <pc:docMk/>
          <pc:sldMk cId="2420540588" sldId="1974"/>
        </pc:sldMkLst>
      </pc:sldChg>
      <pc:sldChg chg="addSp modSp new mod modClrScheme chgLayout">
        <pc:chgData name="丁伯尧" userId="86706a6a-cdaa-42d0-b31c-255ab0f7d779" providerId="ADAL" clId="{473CF50C-7278-4157-AF30-2DA82EC941BE}" dt="2024-07-09T07:34:09.819" v="1194"/>
        <pc:sldMkLst>
          <pc:docMk/>
          <pc:sldMk cId="1353708591" sldId="1975"/>
        </pc:sldMkLst>
      </pc:sldChg>
      <pc:sldChg chg="addSp modSp new mod">
        <pc:chgData name="丁伯尧" userId="86706a6a-cdaa-42d0-b31c-255ab0f7d779" providerId="ADAL" clId="{473CF50C-7278-4157-AF30-2DA82EC941BE}" dt="2024-07-09T07:15:03.710" v="652"/>
        <pc:sldMkLst>
          <pc:docMk/>
          <pc:sldMk cId="3423798203" sldId="1976"/>
        </pc:sldMkLst>
      </pc:sldChg>
      <pc:sldChg chg="addSp modSp new del mod">
        <pc:chgData name="丁伯尧" userId="86706a6a-cdaa-42d0-b31c-255ab0f7d779" providerId="ADAL" clId="{473CF50C-7278-4157-AF30-2DA82EC941BE}" dt="2024-07-09T07:27:00.662" v="1075" actId="47"/>
        <pc:sldMkLst>
          <pc:docMk/>
          <pc:sldMk cId="4040206707" sldId="1977"/>
        </pc:sldMkLst>
      </pc:sldChg>
      <pc:sldChg chg="addSp modSp add mod modNotesTx">
        <pc:chgData name="丁伯尧" userId="86706a6a-cdaa-42d0-b31c-255ab0f7d779" providerId="ADAL" clId="{473CF50C-7278-4157-AF30-2DA82EC941BE}" dt="2024-07-09T08:57:52.927" v="2222"/>
        <pc:sldMkLst>
          <pc:docMk/>
          <pc:sldMk cId="3118640266" sldId="1978"/>
        </pc:sldMkLst>
      </pc:sldChg>
      <pc:sldChg chg="add del">
        <pc:chgData name="丁伯尧" userId="86706a6a-cdaa-42d0-b31c-255ab0f7d779" providerId="ADAL" clId="{473CF50C-7278-4157-AF30-2DA82EC941BE}" dt="2024-07-09T07:27:02.264" v="1076" actId="47"/>
        <pc:sldMkLst>
          <pc:docMk/>
          <pc:sldMk cId="935230053" sldId="1979"/>
        </pc:sldMkLst>
      </pc:sldChg>
      <pc:sldChg chg="addSp delSp modSp new mod">
        <pc:chgData name="丁伯尧" userId="86706a6a-cdaa-42d0-b31c-255ab0f7d779" providerId="ADAL" clId="{473CF50C-7278-4157-AF30-2DA82EC941BE}" dt="2024-07-09T08:59:07.278" v="2232"/>
        <pc:sldMkLst>
          <pc:docMk/>
          <pc:sldMk cId="1854267983" sldId="1979"/>
        </pc:sldMkLst>
      </pc:sldChg>
      <pc:sldChg chg="modSp add del mod">
        <pc:chgData name="丁伯尧" userId="86706a6a-cdaa-42d0-b31c-255ab0f7d779" providerId="ADAL" clId="{473CF50C-7278-4157-AF30-2DA82EC941BE}" dt="2024-07-09T07:27:00.662" v="1075" actId="47"/>
        <pc:sldMkLst>
          <pc:docMk/>
          <pc:sldMk cId="1898166283" sldId="1980"/>
        </pc:sldMkLst>
      </pc:sldChg>
      <pc:sldChg chg="addSp modSp new mod">
        <pc:chgData name="丁伯尧" userId="86706a6a-cdaa-42d0-b31c-255ab0f7d779" providerId="ADAL" clId="{473CF50C-7278-4157-AF30-2DA82EC941BE}" dt="2024-07-09T09:43:43.153" v="2627"/>
        <pc:sldMkLst>
          <pc:docMk/>
          <pc:sldMk cId="3174226520" sldId="1980"/>
        </pc:sldMkLst>
      </pc:sldChg>
      <pc:sldChg chg="addSp modSp new mod">
        <pc:chgData name="丁伯尧" userId="86706a6a-cdaa-42d0-b31c-255ab0f7d779" providerId="ADAL" clId="{473CF50C-7278-4157-AF30-2DA82EC941BE}" dt="2024-07-09T08:50:20.676" v="2165" actId="20577"/>
        <pc:sldMkLst>
          <pc:docMk/>
          <pc:sldMk cId="4129646046" sldId="1981"/>
        </pc:sldMkLst>
      </pc:sldChg>
      <pc:sldChg chg="modSp new mod">
        <pc:chgData name="丁伯尧" userId="86706a6a-cdaa-42d0-b31c-255ab0f7d779" providerId="ADAL" clId="{473CF50C-7278-4157-AF30-2DA82EC941BE}" dt="2024-07-09T09:06:16.485" v="2429"/>
        <pc:sldMkLst>
          <pc:docMk/>
          <pc:sldMk cId="1172146413" sldId="1982"/>
        </pc:sldMkLst>
      </pc:sldChg>
      <pc:sldChg chg="addSp modSp new mod">
        <pc:chgData name="丁伯尧" userId="86706a6a-cdaa-42d0-b31c-255ab0f7d779" providerId="ADAL" clId="{473CF50C-7278-4157-AF30-2DA82EC941BE}" dt="2024-07-09T09:40:13.918" v="2552" actId="21"/>
        <pc:sldMkLst>
          <pc:docMk/>
          <pc:sldMk cId="3102229865" sldId="1983"/>
        </pc:sldMkLst>
      </pc:sldChg>
      <pc:sldChg chg="addSp modSp new mod">
        <pc:chgData name="丁伯尧" userId="86706a6a-cdaa-42d0-b31c-255ab0f7d779" providerId="ADAL" clId="{473CF50C-7278-4157-AF30-2DA82EC941BE}" dt="2024-07-09T09:51:34.639" v="2879" actId="20577"/>
        <pc:sldMkLst>
          <pc:docMk/>
          <pc:sldMk cId="1102221325" sldId="1984"/>
        </pc:sldMkLst>
      </pc:sldChg>
      <pc:sldChg chg="addSp modSp new mod">
        <pc:chgData name="丁伯尧" userId="86706a6a-cdaa-42d0-b31c-255ab0f7d779" providerId="ADAL" clId="{473CF50C-7278-4157-AF30-2DA82EC941BE}" dt="2024-07-09T09:48:59.966" v="2791"/>
        <pc:sldMkLst>
          <pc:docMk/>
          <pc:sldMk cId="2147108745" sldId="1985"/>
        </pc:sldMkLst>
      </pc:sldChg>
      <pc:sldChg chg="addSp delSp modSp new mod">
        <pc:chgData name="丁伯尧" userId="86706a6a-cdaa-42d0-b31c-255ab0f7d779" providerId="ADAL" clId="{473CF50C-7278-4157-AF30-2DA82EC941BE}" dt="2024-07-09T09:52:47.213" v="2971"/>
        <pc:sldMkLst>
          <pc:docMk/>
          <pc:sldMk cId="590969165" sldId="1986"/>
        </pc:sldMkLst>
      </pc:sldChg>
      <pc:sldChg chg="del">
        <pc:chgData name="丁伯尧" userId="86706a6a-cdaa-42d0-b31c-255ab0f7d779" providerId="ADAL" clId="{473CF50C-7278-4157-AF30-2DA82EC941BE}" dt="2024-07-09T06:44:46.663" v="0" actId="47"/>
        <pc:sldMkLst>
          <pc:docMk/>
          <pc:sldMk cId="546142232" sldId="2022"/>
        </pc:sldMkLst>
      </pc:sldChg>
      <pc:sldChg chg="del">
        <pc:chgData name="丁伯尧" userId="86706a6a-cdaa-42d0-b31c-255ab0f7d779" providerId="ADAL" clId="{473CF50C-7278-4157-AF30-2DA82EC941BE}" dt="2024-07-09T06:44:46.663" v="0" actId="47"/>
        <pc:sldMkLst>
          <pc:docMk/>
          <pc:sldMk cId="2288312160" sldId="2023"/>
        </pc:sldMkLst>
      </pc:sldChg>
    </pc:docChg>
  </pc:docChgLst>
  <pc:docChgLst>
    <pc:chgData name="伯尧" userId="86706a6a-cdaa-42d0-b31c-255ab0f7d779" providerId="ADAL" clId="{84FE3EAA-7A0E-4DCC-BFDE-9E6F82D426CD}"/>
    <pc:docChg chg="undo custSel addSld delSld modSld modSection">
      <pc:chgData name="伯尧" userId="86706a6a-cdaa-42d0-b31c-255ab0f7d779" providerId="ADAL" clId="{84FE3EAA-7A0E-4DCC-BFDE-9E6F82D426CD}" dt="2024-03-05T07:52:20.156" v="2458"/>
      <pc:docMkLst>
        <pc:docMk/>
      </pc:docMkLst>
      <pc:sldChg chg="add">
        <pc:chgData name="伯尧" userId="86706a6a-cdaa-42d0-b31c-255ab0f7d779" providerId="ADAL" clId="{84FE3EAA-7A0E-4DCC-BFDE-9E6F82D426CD}" dt="2024-03-05T07:44:10.561" v="2442"/>
        <pc:sldMkLst>
          <pc:docMk/>
          <pc:sldMk cId="0" sldId="256"/>
        </pc:sldMkLst>
      </pc:sldChg>
      <pc:sldChg chg="add">
        <pc:chgData name="伯尧" userId="86706a6a-cdaa-42d0-b31c-255ab0f7d779" providerId="ADAL" clId="{84FE3EAA-7A0E-4DCC-BFDE-9E6F82D426CD}" dt="2024-03-05T07:44:34.485" v="2445"/>
        <pc:sldMkLst>
          <pc:docMk/>
          <pc:sldMk cId="2941898095" sldId="257"/>
        </pc:sldMkLst>
      </pc:sldChg>
      <pc:sldChg chg="modSp add mod">
        <pc:chgData name="伯尧" userId="86706a6a-cdaa-42d0-b31c-255ab0f7d779" providerId="ADAL" clId="{84FE3EAA-7A0E-4DCC-BFDE-9E6F82D426CD}" dt="2024-03-05T07:51:57.869" v="2447" actId="27636"/>
        <pc:sldMkLst>
          <pc:docMk/>
          <pc:sldMk cId="2271640915" sldId="258"/>
        </pc:sldMkLst>
      </pc:sldChg>
      <pc:sldChg chg="add">
        <pc:chgData name="伯尧" userId="86706a6a-cdaa-42d0-b31c-255ab0f7d779" providerId="ADAL" clId="{84FE3EAA-7A0E-4DCC-BFDE-9E6F82D426CD}" dt="2024-03-05T07:44:10.561" v="2442"/>
        <pc:sldMkLst>
          <pc:docMk/>
          <pc:sldMk cId="3538178018" sldId="259"/>
        </pc:sldMkLst>
      </pc:sldChg>
      <pc:sldChg chg="add">
        <pc:chgData name="伯尧" userId="86706a6a-cdaa-42d0-b31c-255ab0f7d779" providerId="ADAL" clId="{84FE3EAA-7A0E-4DCC-BFDE-9E6F82D426CD}" dt="2024-03-05T07:44:10.561" v="2442"/>
        <pc:sldMkLst>
          <pc:docMk/>
          <pc:sldMk cId="3891578576" sldId="260"/>
        </pc:sldMkLst>
      </pc:sldChg>
      <pc:sldChg chg="add">
        <pc:chgData name="伯尧" userId="86706a6a-cdaa-42d0-b31c-255ab0f7d779" providerId="ADAL" clId="{84FE3EAA-7A0E-4DCC-BFDE-9E6F82D426CD}" dt="2024-03-05T07:44:25.476" v="2444"/>
        <pc:sldMkLst>
          <pc:docMk/>
          <pc:sldMk cId="3105202295" sldId="409"/>
        </pc:sldMkLst>
      </pc:sldChg>
      <pc:sldChg chg="add">
        <pc:chgData name="伯尧" userId="86706a6a-cdaa-42d0-b31c-255ab0f7d779" providerId="ADAL" clId="{84FE3EAA-7A0E-4DCC-BFDE-9E6F82D426CD}" dt="2024-03-05T07:44:25.476" v="2444"/>
        <pc:sldMkLst>
          <pc:docMk/>
          <pc:sldMk cId="249243377" sldId="410"/>
        </pc:sldMkLst>
      </pc:sldChg>
      <pc:sldChg chg="add">
        <pc:chgData name="伯尧" userId="86706a6a-cdaa-42d0-b31c-255ab0f7d779" providerId="ADAL" clId="{84FE3EAA-7A0E-4DCC-BFDE-9E6F82D426CD}" dt="2024-03-05T07:44:25.476" v="2444"/>
        <pc:sldMkLst>
          <pc:docMk/>
          <pc:sldMk cId="2428861144" sldId="411"/>
        </pc:sldMkLst>
      </pc:sldChg>
      <pc:sldChg chg="modSp mod">
        <pc:chgData name="伯尧" userId="86706a6a-cdaa-42d0-b31c-255ab0f7d779" providerId="ADAL" clId="{84FE3EAA-7A0E-4DCC-BFDE-9E6F82D426CD}" dt="2024-03-05T00:52:27.376" v="29"/>
        <pc:sldMkLst>
          <pc:docMk/>
          <pc:sldMk cId="2420540588" sldId="1974"/>
        </pc:sldMkLst>
      </pc:sldChg>
      <pc:sldChg chg="del">
        <pc:chgData name="伯尧" userId="86706a6a-cdaa-42d0-b31c-255ab0f7d779" providerId="ADAL" clId="{84FE3EAA-7A0E-4DCC-BFDE-9E6F82D426CD}" dt="2024-03-05T01:34:02.202" v="515" actId="47"/>
        <pc:sldMkLst>
          <pc:docMk/>
          <pc:sldMk cId="282450519" sldId="2010"/>
        </pc:sldMkLst>
      </pc:sldChg>
      <pc:sldChg chg="del">
        <pc:chgData name="伯尧" userId="86706a6a-cdaa-42d0-b31c-255ab0f7d779" providerId="ADAL" clId="{84FE3EAA-7A0E-4DCC-BFDE-9E6F82D426CD}" dt="2024-03-05T01:34:02.202" v="515" actId="47"/>
        <pc:sldMkLst>
          <pc:docMk/>
          <pc:sldMk cId="2811219701" sldId="2011"/>
        </pc:sldMkLst>
      </pc:sldChg>
      <pc:sldChg chg="del">
        <pc:chgData name="伯尧" userId="86706a6a-cdaa-42d0-b31c-255ab0f7d779" providerId="ADAL" clId="{84FE3EAA-7A0E-4DCC-BFDE-9E6F82D426CD}" dt="2024-03-05T01:34:02.202" v="515" actId="47"/>
        <pc:sldMkLst>
          <pc:docMk/>
          <pc:sldMk cId="2868360334" sldId="2012"/>
        </pc:sldMkLst>
      </pc:sldChg>
      <pc:sldChg chg="del">
        <pc:chgData name="伯尧" userId="86706a6a-cdaa-42d0-b31c-255ab0f7d779" providerId="ADAL" clId="{84FE3EAA-7A0E-4DCC-BFDE-9E6F82D426CD}" dt="2024-03-05T01:34:02.202" v="515" actId="47"/>
        <pc:sldMkLst>
          <pc:docMk/>
          <pc:sldMk cId="4061247687" sldId="2013"/>
        </pc:sldMkLst>
      </pc:sldChg>
      <pc:sldChg chg="del">
        <pc:chgData name="伯尧" userId="86706a6a-cdaa-42d0-b31c-255ab0f7d779" providerId="ADAL" clId="{84FE3EAA-7A0E-4DCC-BFDE-9E6F82D426CD}" dt="2024-03-05T01:34:02.202" v="515" actId="47"/>
        <pc:sldMkLst>
          <pc:docMk/>
          <pc:sldMk cId="780148631" sldId="2014"/>
        </pc:sldMkLst>
      </pc:sldChg>
      <pc:sldChg chg="addSp modSp new mod modClrScheme chgLayout">
        <pc:chgData name="伯尧" userId="86706a6a-cdaa-42d0-b31c-255ab0f7d779" providerId="ADAL" clId="{84FE3EAA-7A0E-4DCC-BFDE-9E6F82D426CD}" dt="2024-03-05T01:37:00.874" v="604"/>
        <pc:sldMkLst>
          <pc:docMk/>
          <pc:sldMk cId="2020010915" sldId="2015"/>
        </pc:sldMkLst>
      </pc:sldChg>
      <pc:sldChg chg="addSp delSp modSp new del mod">
        <pc:chgData name="伯尧" userId="86706a6a-cdaa-42d0-b31c-255ab0f7d779" providerId="ADAL" clId="{84FE3EAA-7A0E-4DCC-BFDE-9E6F82D426CD}" dt="2024-03-05T02:17:33.734" v="1248" actId="47"/>
        <pc:sldMkLst>
          <pc:docMk/>
          <pc:sldMk cId="2409472603" sldId="2016"/>
        </pc:sldMkLst>
      </pc:sldChg>
      <pc:sldChg chg="modSp new mod modNotesTx">
        <pc:chgData name="伯尧" userId="86706a6a-cdaa-42d0-b31c-255ab0f7d779" providerId="ADAL" clId="{84FE3EAA-7A0E-4DCC-BFDE-9E6F82D426CD}" dt="2024-03-05T02:34:59.025" v="2015" actId="27636"/>
        <pc:sldMkLst>
          <pc:docMk/>
          <pc:sldMk cId="265565690" sldId="2017"/>
        </pc:sldMkLst>
      </pc:sldChg>
      <pc:sldChg chg="modSp new mod">
        <pc:chgData name="伯尧" userId="86706a6a-cdaa-42d0-b31c-255ab0f7d779" providerId="ADAL" clId="{84FE3EAA-7A0E-4DCC-BFDE-9E6F82D426CD}" dt="2024-03-05T02:23:28.837" v="1478"/>
        <pc:sldMkLst>
          <pc:docMk/>
          <pc:sldMk cId="3834269755" sldId="2018"/>
        </pc:sldMkLst>
      </pc:sldChg>
      <pc:sldChg chg="modSp new mod">
        <pc:chgData name="伯尧" userId="86706a6a-cdaa-42d0-b31c-255ab0f7d779" providerId="ADAL" clId="{84FE3EAA-7A0E-4DCC-BFDE-9E6F82D426CD}" dt="2024-03-05T03:33:56.739" v="2441"/>
        <pc:sldMkLst>
          <pc:docMk/>
          <pc:sldMk cId="2339614857" sldId="2019"/>
        </pc:sldMkLst>
      </pc:sldChg>
      <pc:sldChg chg="modSp add del mod">
        <pc:chgData name="伯尧" userId="86706a6a-cdaa-42d0-b31c-255ab0f7d779" providerId="ADAL" clId="{84FE3EAA-7A0E-4DCC-BFDE-9E6F82D426CD}" dt="2024-03-05T02:23:33.273" v="1479" actId="47"/>
        <pc:sldMkLst>
          <pc:docMk/>
          <pc:sldMk cId="3233023433" sldId="2019"/>
        </pc:sldMkLst>
      </pc:sldChg>
      <pc:sldChg chg="add">
        <pc:chgData name="伯尧" userId="86706a6a-cdaa-42d0-b31c-255ab0f7d779" providerId="ADAL" clId="{84FE3EAA-7A0E-4DCC-BFDE-9E6F82D426CD}" dt="2024-03-05T07:44:17.862" v="2443"/>
        <pc:sldMkLst>
          <pc:docMk/>
          <pc:sldMk cId="0" sldId="2020"/>
        </pc:sldMkLst>
      </pc:sldChg>
      <pc:sldChg chg="modSp new del mod">
        <pc:chgData name="伯尧" userId="86706a6a-cdaa-42d0-b31c-255ab0f7d779" providerId="ADAL" clId="{84FE3EAA-7A0E-4DCC-BFDE-9E6F82D426CD}" dt="2024-03-05T03:33:42.538" v="2419" actId="47"/>
        <pc:sldMkLst>
          <pc:docMk/>
          <pc:sldMk cId="1534355503" sldId="2020"/>
        </pc:sldMkLst>
      </pc:sldChg>
      <pc:sldChg chg="add">
        <pc:chgData name="伯尧" userId="86706a6a-cdaa-42d0-b31c-255ab0f7d779" providerId="ADAL" clId="{84FE3EAA-7A0E-4DCC-BFDE-9E6F82D426CD}" dt="2024-03-05T07:44:17.862" v="2443"/>
        <pc:sldMkLst>
          <pc:docMk/>
          <pc:sldMk cId="3894451924" sldId="2021"/>
        </pc:sldMkLst>
      </pc:sldChg>
      <pc:sldChg chg="add">
        <pc:chgData name="伯尧" userId="86706a6a-cdaa-42d0-b31c-255ab0f7d779" providerId="ADAL" clId="{84FE3EAA-7A0E-4DCC-BFDE-9E6F82D426CD}" dt="2024-03-05T07:44:17.862" v="2443"/>
        <pc:sldMkLst>
          <pc:docMk/>
          <pc:sldMk cId="579839034" sldId="2022"/>
        </pc:sldMkLst>
      </pc:sldChg>
      <pc:sldChg chg="add">
        <pc:chgData name="伯尧" userId="86706a6a-cdaa-42d0-b31c-255ab0f7d779" providerId="ADAL" clId="{84FE3EAA-7A0E-4DCC-BFDE-9E6F82D426CD}" dt="2024-03-05T07:44:34.485" v="2445"/>
        <pc:sldMkLst>
          <pc:docMk/>
          <pc:sldMk cId="3539432171" sldId="2070"/>
        </pc:sldMkLst>
      </pc:sldChg>
      <pc:sldChg chg="add">
        <pc:chgData name="伯尧" userId="86706a6a-cdaa-42d0-b31c-255ab0f7d779" providerId="ADAL" clId="{84FE3EAA-7A0E-4DCC-BFDE-9E6F82D426CD}" dt="2024-03-05T07:44:34.485" v="2445"/>
        <pc:sldMkLst>
          <pc:docMk/>
          <pc:sldMk cId="3555524217" sldId="2071"/>
        </pc:sldMkLst>
      </pc:sldChg>
      <pc:sldChg chg="modSp add mod">
        <pc:chgData name="伯尧" userId="86706a6a-cdaa-42d0-b31c-255ab0f7d779" providerId="ADAL" clId="{84FE3EAA-7A0E-4DCC-BFDE-9E6F82D426CD}" dt="2024-03-05T07:51:57.935" v="2448" actId="27636"/>
        <pc:sldMkLst>
          <pc:docMk/>
          <pc:sldMk cId="4060005924" sldId="2072"/>
        </pc:sldMkLst>
      </pc:sldChg>
      <pc:sldChg chg="modSp add mod">
        <pc:chgData name="伯尧" userId="86706a6a-cdaa-42d0-b31c-255ab0f7d779" providerId="ADAL" clId="{84FE3EAA-7A0E-4DCC-BFDE-9E6F82D426CD}" dt="2024-03-05T07:52:20.156" v="2458"/>
        <pc:sldMkLst>
          <pc:docMk/>
          <pc:sldMk cId="1552995387" sldId="2073"/>
        </pc:sldMkLst>
      </pc:sldChg>
    </pc:docChg>
  </pc:docChgLst>
  <pc:docChgLst>
    <pc:chgData name="丁伯尧" userId="86706a6a-cdaa-42d0-b31c-255ab0f7d779" providerId="ADAL" clId="{537411FF-3833-4E99-8C56-9FEBD31A37F1}"/>
    <pc:docChg chg="undo custSel addSld delSld modSld">
      <pc:chgData name="丁伯尧" userId="86706a6a-cdaa-42d0-b31c-255ab0f7d779" providerId="ADAL" clId="{537411FF-3833-4E99-8C56-9FEBD31A37F1}" dt="2025-03-21T07:12:04.416" v="1649"/>
      <pc:docMkLst>
        <pc:docMk/>
      </pc:docMkLst>
      <pc:sldChg chg="addSp modSp mod">
        <pc:chgData name="丁伯尧" userId="86706a6a-cdaa-42d0-b31c-255ab0f7d779" providerId="ADAL" clId="{537411FF-3833-4E99-8C56-9FEBD31A37F1}" dt="2025-03-21T03:41:15.914" v="84" actId="1076"/>
        <pc:sldMkLst>
          <pc:docMk/>
          <pc:sldMk cId="2420540588" sldId="1974"/>
        </pc:sldMkLst>
        <pc:spChg chg="mod">
          <ac:chgData name="丁伯尧" userId="86706a6a-cdaa-42d0-b31c-255ab0f7d779" providerId="ADAL" clId="{537411FF-3833-4E99-8C56-9FEBD31A37F1}" dt="2025-03-21T03:39:38.389" v="31" actId="1076"/>
          <ac:spMkLst>
            <pc:docMk/>
            <pc:sldMk cId="2420540588" sldId="1974"/>
            <ac:spMk id="2" creationId="{9C762051-9D1F-02BB-0703-97F86C65285A}"/>
          </ac:spMkLst>
        </pc:spChg>
        <pc:spChg chg="mod">
          <ac:chgData name="丁伯尧" userId="86706a6a-cdaa-42d0-b31c-255ab0f7d779" providerId="ADAL" clId="{537411FF-3833-4E99-8C56-9FEBD31A37F1}" dt="2025-03-21T03:37:59.189" v="0"/>
          <ac:spMkLst>
            <pc:docMk/>
            <pc:sldMk cId="2420540588" sldId="1974"/>
            <ac:spMk id="4" creationId="{26A1ED65-DF51-0766-92F7-E769C2F7DD30}"/>
          </ac:spMkLst>
        </pc:spChg>
        <pc:spChg chg="add mod">
          <ac:chgData name="丁伯尧" userId="86706a6a-cdaa-42d0-b31c-255ab0f7d779" providerId="ADAL" clId="{537411FF-3833-4E99-8C56-9FEBD31A37F1}" dt="2025-03-21T03:41:15.914" v="84" actId="1076"/>
          <ac:spMkLst>
            <pc:docMk/>
            <pc:sldMk cId="2420540588" sldId="1974"/>
            <ac:spMk id="12" creationId="{926B102D-6538-2AC8-6E7C-9C03059C4D00}"/>
          </ac:spMkLst>
        </pc:spChg>
        <pc:spChg chg="mod">
          <ac:chgData name="丁伯尧" userId="86706a6a-cdaa-42d0-b31c-255ab0f7d779" providerId="ADAL" clId="{537411FF-3833-4E99-8C56-9FEBD31A37F1}" dt="2025-03-21T03:39:46.344" v="37" actId="20577"/>
          <ac:spMkLst>
            <pc:docMk/>
            <pc:sldMk cId="2420540588" sldId="1974"/>
            <ac:spMk id="16" creationId="{9E58C681-14F4-A6DF-046D-74921F40107B}"/>
          </ac:spMkLst>
        </pc:spChg>
      </pc:sldChg>
      <pc:sldChg chg="addSp delSp modSp mod chgLayout">
        <pc:chgData name="丁伯尧" userId="86706a6a-cdaa-42d0-b31c-255ab0f7d779" providerId="ADAL" clId="{537411FF-3833-4E99-8C56-9FEBD31A37F1}" dt="2025-03-21T03:51:37.662" v="350" actId="1076"/>
        <pc:sldMkLst>
          <pc:docMk/>
          <pc:sldMk cId="341696407" sldId="1975"/>
        </pc:sldMkLst>
        <pc:spChg chg="mod ord">
          <ac:chgData name="丁伯尧" userId="86706a6a-cdaa-42d0-b31c-255ab0f7d779" providerId="ADAL" clId="{537411FF-3833-4E99-8C56-9FEBD31A37F1}" dt="2025-03-21T03:40:20.515" v="42" actId="6264"/>
          <ac:spMkLst>
            <pc:docMk/>
            <pc:sldMk cId="341696407" sldId="1975"/>
            <ac:spMk id="2" creationId="{A5F569DE-C587-095D-A60B-57A807C6F616}"/>
          </ac:spMkLst>
        </pc:spChg>
        <pc:spChg chg="add del mod ord">
          <ac:chgData name="丁伯尧" userId="86706a6a-cdaa-42d0-b31c-255ab0f7d779" providerId="ADAL" clId="{537411FF-3833-4E99-8C56-9FEBD31A37F1}" dt="2025-03-21T03:51:11.789" v="346"/>
          <ac:spMkLst>
            <pc:docMk/>
            <pc:sldMk cId="341696407" sldId="1975"/>
            <ac:spMk id="3" creationId="{060BEA7F-DF65-D02E-345A-2554567EFC92}"/>
          </ac:spMkLst>
        </pc:spChg>
        <pc:spChg chg="add del mod">
          <ac:chgData name="丁伯尧" userId="86706a6a-cdaa-42d0-b31c-255ab0f7d779" providerId="ADAL" clId="{537411FF-3833-4E99-8C56-9FEBD31A37F1}" dt="2025-03-21T03:40:20.515" v="42" actId="6264"/>
          <ac:spMkLst>
            <pc:docMk/>
            <pc:sldMk cId="341696407" sldId="1975"/>
            <ac:spMk id="4" creationId="{95F34939-23FD-0772-755D-8699FB889FEE}"/>
          </ac:spMkLst>
        </pc:spChg>
        <pc:spChg chg="add del mod">
          <ac:chgData name="丁伯尧" userId="86706a6a-cdaa-42d0-b31c-255ab0f7d779" providerId="ADAL" clId="{537411FF-3833-4E99-8C56-9FEBD31A37F1}" dt="2025-03-21T03:40:20.515" v="42" actId="6264"/>
          <ac:spMkLst>
            <pc:docMk/>
            <pc:sldMk cId="341696407" sldId="1975"/>
            <ac:spMk id="6" creationId="{FB1B413C-2BFB-2AF0-6956-605521B117EE}"/>
          </ac:spMkLst>
        </pc:spChg>
        <pc:spChg chg="add">
          <ac:chgData name="丁伯尧" userId="86706a6a-cdaa-42d0-b31c-255ab0f7d779" providerId="ADAL" clId="{537411FF-3833-4E99-8C56-9FEBD31A37F1}" dt="2025-03-21T03:47:59.489" v="167" actId="11529"/>
          <ac:spMkLst>
            <pc:docMk/>
            <pc:sldMk cId="341696407" sldId="1975"/>
            <ac:spMk id="7" creationId="{BA9B2624-45B9-F754-4FB8-5C735D8B92BB}"/>
          </ac:spMkLst>
        </pc:spChg>
        <pc:spChg chg="add del mod">
          <ac:chgData name="丁伯尧" userId="86706a6a-cdaa-42d0-b31c-255ab0f7d779" providerId="ADAL" clId="{537411FF-3833-4E99-8C56-9FEBD31A37F1}" dt="2025-03-21T03:48:54.084" v="231" actId="478"/>
          <ac:spMkLst>
            <pc:docMk/>
            <pc:sldMk cId="341696407" sldId="1975"/>
            <ac:spMk id="9" creationId="{5E7C9E39-A88D-C455-F981-D0D2A6D56780}"/>
          </ac:spMkLst>
        </pc:spChg>
        <pc:picChg chg="del">
          <ac:chgData name="丁伯尧" userId="86706a6a-cdaa-42d0-b31c-255ab0f7d779" providerId="ADAL" clId="{537411FF-3833-4E99-8C56-9FEBD31A37F1}" dt="2025-03-21T03:40:01.613" v="38" actId="478"/>
          <ac:picMkLst>
            <pc:docMk/>
            <pc:sldMk cId="341696407" sldId="1975"/>
            <ac:picMk id="5" creationId="{7480EAEC-F6BE-5682-CDDE-C9F1FE3138A5}"/>
          </ac:picMkLst>
        </pc:picChg>
        <pc:picChg chg="add mod">
          <ac:chgData name="丁伯尧" userId="86706a6a-cdaa-42d0-b31c-255ab0f7d779" providerId="ADAL" clId="{537411FF-3833-4E99-8C56-9FEBD31A37F1}" dt="2025-03-21T03:51:37.662" v="350" actId="1076"/>
          <ac:picMkLst>
            <pc:docMk/>
            <pc:sldMk cId="341696407" sldId="1975"/>
            <ac:picMk id="11" creationId="{226B1CC0-1064-8754-73A8-032D728120E5}"/>
          </ac:picMkLst>
        </pc:picChg>
      </pc:sldChg>
      <pc:sldChg chg="del">
        <pc:chgData name="丁伯尧" userId="86706a6a-cdaa-42d0-b31c-255ab0f7d779" providerId="ADAL" clId="{537411FF-3833-4E99-8C56-9FEBD31A37F1}" dt="2025-03-21T06:34:56.314" v="558" actId="47"/>
        <pc:sldMkLst>
          <pc:docMk/>
          <pc:sldMk cId="1913639457" sldId="1976"/>
        </pc:sldMkLst>
      </pc:sldChg>
      <pc:sldChg chg="del">
        <pc:chgData name="丁伯尧" userId="86706a6a-cdaa-42d0-b31c-255ab0f7d779" providerId="ADAL" clId="{537411FF-3833-4E99-8C56-9FEBD31A37F1}" dt="2025-03-21T06:34:56.314" v="558" actId="47"/>
        <pc:sldMkLst>
          <pc:docMk/>
          <pc:sldMk cId="32905031" sldId="1977"/>
        </pc:sldMkLst>
      </pc:sldChg>
      <pc:sldChg chg="del">
        <pc:chgData name="丁伯尧" userId="86706a6a-cdaa-42d0-b31c-255ab0f7d779" providerId="ADAL" clId="{537411FF-3833-4E99-8C56-9FEBD31A37F1}" dt="2025-03-21T06:34:56.314" v="558" actId="47"/>
        <pc:sldMkLst>
          <pc:docMk/>
          <pc:sldMk cId="1906029241" sldId="1978"/>
        </pc:sldMkLst>
      </pc:sldChg>
      <pc:sldChg chg="addSp delSp modSp new mod delAnim modAnim">
        <pc:chgData name="丁伯尧" userId="86706a6a-cdaa-42d0-b31c-255ab0f7d779" providerId="ADAL" clId="{537411FF-3833-4E99-8C56-9FEBD31A37F1}" dt="2025-03-21T06:39:36.203" v="693" actId="1076"/>
        <pc:sldMkLst>
          <pc:docMk/>
          <pc:sldMk cId="3325738801" sldId="1979"/>
        </pc:sldMkLst>
        <pc:spChg chg="mod">
          <ac:chgData name="丁伯尧" userId="86706a6a-cdaa-42d0-b31c-255ab0f7d779" providerId="ADAL" clId="{537411FF-3833-4E99-8C56-9FEBD31A37F1}" dt="2025-03-21T06:31:55.934" v="371"/>
          <ac:spMkLst>
            <pc:docMk/>
            <pc:sldMk cId="3325738801" sldId="1979"/>
            <ac:spMk id="2" creationId="{D5EA4B41-7FB7-EAF7-AFBD-10628A8A0CB3}"/>
          </ac:spMkLst>
        </pc:spChg>
        <pc:spChg chg="mod">
          <ac:chgData name="丁伯尧" userId="86706a6a-cdaa-42d0-b31c-255ab0f7d779" providerId="ADAL" clId="{537411FF-3833-4E99-8C56-9FEBD31A37F1}" dt="2025-03-21T06:35:34.355" v="566"/>
          <ac:spMkLst>
            <pc:docMk/>
            <pc:sldMk cId="3325738801" sldId="1979"/>
            <ac:spMk id="3" creationId="{39A1175E-F4C1-13F8-7C9F-957898AC73FF}"/>
          </ac:spMkLst>
        </pc:spChg>
        <pc:spChg chg="add del mod">
          <ac:chgData name="丁伯尧" userId="86706a6a-cdaa-42d0-b31c-255ab0f7d779" providerId="ADAL" clId="{537411FF-3833-4E99-8C56-9FEBD31A37F1}" dt="2025-03-21T06:39:00.343" v="683" actId="21"/>
          <ac:spMkLst>
            <pc:docMk/>
            <pc:sldMk cId="3325738801" sldId="1979"/>
            <ac:spMk id="9" creationId="{62CEFF27-7C2C-E5E0-BB1E-13DB1EFC8001}"/>
          </ac:spMkLst>
        </pc:spChg>
        <pc:picChg chg="add mod">
          <ac:chgData name="丁伯尧" userId="86706a6a-cdaa-42d0-b31c-255ab0f7d779" providerId="ADAL" clId="{537411FF-3833-4E99-8C56-9FEBD31A37F1}" dt="2025-03-21T06:39:36.203" v="693" actId="1076"/>
          <ac:picMkLst>
            <pc:docMk/>
            <pc:sldMk cId="3325738801" sldId="1979"/>
            <ac:picMk id="6" creationId="{06F5C451-2921-FCA0-E72E-3DA2C311ABEC}"/>
          </ac:picMkLst>
        </pc:picChg>
        <pc:picChg chg="add del mod modCrop">
          <ac:chgData name="丁伯尧" userId="86706a6a-cdaa-42d0-b31c-255ab0f7d779" providerId="ADAL" clId="{537411FF-3833-4E99-8C56-9FEBD31A37F1}" dt="2025-03-21T06:39:00.343" v="683" actId="21"/>
          <ac:picMkLst>
            <pc:docMk/>
            <pc:sldMk cId="3325738801" sldId="1979"/>
            <ac:picMk id="8" creationId="{1DE6C8E1-1951-1AF0-C0D8-069B2C751B7B}"/>
          </ac:picMkLst>
        </pc:picChg>
      </pc:sldChg>
      <pc:sldChg chg="addSp delSp modSp new mod modAnim">
        <pc:chgData name="丁伯尧" userId="86706a6a-cdaa-42d0-b31c-255ab0f7d779" providerId="ADAL" clId="{537411FF-3833-4E99-8C56-9FEBD31A37F1}" dt="2025-03-21T06:56:45.254" v="1485" actId="14100"/>
        <pc:sldMkLst>
          <pc:docMk/>
          <pc:sldMk cId="18664314" sldId="1980"/>
        </pc:sldMkLst>
        <pc:spChg chg="mod">
          <ac:chgData name="丁伯尧" userId="86706a6a-cdaa-42d0-b31c-255ab0f7d779" providerId="ADAL" clId="{537411FF-3833-4E99-8C56-9FEBD31A37F1}" dt="2025-03-21T06:35:53.361" v="568" actId="20577"/>
          <ac:spMkLst>
            <pc:docMk/>
            <pc:sldMk cId="18664314" sldId="1980"/>
            <ac:spMk id="2" creationId="{1C1B4DB3-0B9B-986E-F300-48B593A91C55}"/>
          </ac:spMkLst>
        </pc:spChg>
        <pc:spChg chg="del mod">
          <ac:chgData name="丁伯尧" userId="86706a6a-cdaa-42d0-b31c-255ab0f7d779" providerId="ADAL" clId="{537411FF-3833-4E99-8C56-9FEBD31A37F1}" dt="2025-03-21T06:37:44.970" v="675" actId="478"/>
          <ac:spMkLst>
            <pc:docMk/>
            <pc:sldMk cId="18664314" sldId="1980"/>
            <ac:spMk id="3" creationId="{C5D1B68A-143F-C5E9-176C-2223E48B91B1}"/>
          </ac:spMkLst>
        </pc:spChg>
        <pc:spChg chg="add del mod ord">
          <ac:chgData name="丁伯尧" userId="86706a6a-cdaa-42d0-b31c-255ab0f7d779" providerId="ADAL" clId="{537411FF-3833-4E99-8C56-9FEBD31A37F1}" dt="2025-03-21T06:46:57.764" v="1041" actId="21"/>
          <ac:spMkLst>
            <pc:docMk/>
            <pc:sldMk cId="18664314" sldId="1980"/>
            <ac:spMk id="7" creationId="{F03859DF-8E06-7364-32B6-E89754D168DE}"/>
          </ac:spMkLst>
        </pc:spChg>
        <pc:spChg chg="add mod">
          <ac:chgData name="丁伯尧" userId="86706a6a-cdaa-42d0-b31c-255ab0f7d779" providerId="ADAL" clId="{537411FF-3833-4E99-8C56-9FEBD31A37F1}" dt="2025-03-21T06:56:45.254" v="1485" actId="14100"/>
          <ac:spMkLst>
            <pc:docMk/>
            <pc:sldMk cId="18664314" sldId="1980"/>
            <ac:spMk id="9" creationId="{62CEFF27-7C2C-E5E0-BB1E-13DB1EFC8001}"/>
          </ac:spMkLst>
        </pc:spChg>
        <pc:spChg chg="add mod">
          <ac:chgData name="丁伯尧" userId="86706a6a-cdaa-42d0-b31c-255ab0f7d779" providerId="ADAL" clId="{537411FF-3833-4E99-8C56-9FEBD31A37F1}" dt="2025-03-21T06:55:17.349" v="1430"/>
          <ac:spMkLst>
            <pc:docMk/>
            <pc:sldMk cId="18664314" sldId="1980"/>
            <ac:spMk id="10" creationId="{E70D49D8-D8BE-B618-3F9A-25DBE813382E}"/>
          </ac:spMkLst>
        </pc:spChg>
        <pc:spChg chg="add mod">
          <ac:chgData name="丁伯尧" userId="86706a6a-cdaa-42d0-b31c-255ab0f7d779" providerId="ADAL" clId="{537411FF-3833-4E99-8C56-9FEBD31A37F1}" dt="2025-03-21T06:55:06.485" v="1419" actId="1076"/>
          <ac:spMkLst>
            <pc:docMk/>
            <pc:sldMk cId="18664314" sldId="1980"/>
            <ac:spMk id="11" creationId="{0F5B31CD-D000-59C3-80F6-82E805CD0D2A}"/>
          </ac:spMkLst>
        </pc:spChg>
        <pc:spChg chg="add mod">
          <ac:chgData name="丁伯尧" userId="86706a6a-cdaa-42d0-b31c-255ab0f7d779" providerId="ADAL" clId="{537411FF-3833-4E99-8C56-9FEBD31A37F1}" dt="2025-03-21T06:53:03.092" v="1366" actId="1076"/>
          <ac:spMkLst>
            <pc:docMk/>
            <pc:sldMk cId="18664314" sldId="1980"/>
            <ac:spMk id="12" creationId="{C0C4CF70-9181-C997-1090-29E876A6FE4E}"/>
          </ac:spMkLst>
        </pc:spChg>
        <pc:spChg chg="add del mod">
          <ac:chgData name="丁伯尧" userId="86706a6a-cdaa-42d0-b31c-255ab0f7d779" providerId="ADAL" clId="{537411FF-3833-4E99-8C56-9FEBD31A37F1}" dt="2025-03-21T06:53:19.562" v="1370" actId="478"/>
          <ac:spMkLst>
            <pc:docMk/>
            <pc:sldMk cId="18664314" sldId="1980"/>
            <ac:spMk id="13" creationId="{38998286-18A6-D01F-0B1B-DBD226CAF8F8}"/>
          </ac:spMkLst>
        </pc:spChg>
        <pc:spChg chg="add mod">
          <ac:chgData name="丁伯尧" userId="86706a6a-cdaa-42d0-b31c-255ab0f7d779" providerId="ADAL" clId="{537411FF-3833-4E99-8C56-9FEBD31A37F1}" dt="2025-03-21T06:55:48.041" v="1461" actId="1076"/>
          <ac:spMkLst>
            <pc:docMk/>
            <pc:sldMk cId="18664314" sldId="1980"/>
            <ac:spMk id="14" creationId="{B7FB85CA-A81F-D6B3-7290-B8B66034B89F}"/>
          </ac:spMkLst>
        </pc:spChg>
        <pc:spChg chg="add mod">
          <ac:chgData name="丁伯尧" userId="86706a6a-cdaa-42d0-b31c-255ab0f7d779" providerId="ADAL" clId="{537411FF-3833-4E99-8C56-9FEBD31A37F1}" dt="2025-03-21T06:56:40.825" v="1484" actId="1076"/>
          <ac:spMkLst>
            <pc:docMk/>
            <pc:sldMk cId="18664314" sldId="1980"/>
            <ac:spMk id="15" creationId="{03C46152-853D-AF7A-4C48-841284290581}"/>
          </ac:spMkLst>
        </pc:spChg>
        <pc:picChg chg="add del mod ord">
          <ac:chgData name="丁伯尧" userId="86706a6a-cdaa-42d0-b31c-255ab0f7d779" providerId="ADAL" clId="{537411FF-3833-4E99-8C56-9FEBD31A37F1}" dt="2025-03-21T06:52:58.161" v="1364" actId="21"/>
          <ac:picMkLst>
            <pc:docMk/>
            <pc:sldMk cId="18664314" sldId="1980"/>
            <ac:picMk id="6" creationId="{656B8AC3-86C2-E496-37B8-60A081EADC41}"/>
          </ac:picMkLst>
        </pc:picChg>
        <pc:picChg chg="add mod">
          <ac:chgData name="丁伯尧" userId="86706a6a-cdaa-42d0-b31c-255ab0f7d779" providerId="ADAL" clId="{537411FF-3833-4E99-8C56-9FEBD31A37F1}" dt="2025-03-21T06:56:32.162" v="1482" actId="1076"/>
          <ac:picMkLst>
            <pc:docMk/>
            <pc:sldMk cId="18664314" sldId="1980"/>
            <ac:picMk id="8" creationId="{1DE6C8E1-1951-1AF0-C0D8-069B2C751B7B}"/>
          </ac:picMkLst>
        </pc:picChg>
      </pc:sldChg>
      <pc:sldChg chg="addSp modSp new del">
        <pc:chgData name="丁伯尧" userId="86706a6a-cdaa-42d0-b31c-255ab0f7d779" providerId="ADAL" clId="{537411FF-3833-4E99-8C56-9FEBD31A37F1}" dt="2025-03-21T07:00:43.695" v="1486" actId="47"/>
        <pc:sldMkLst>
          <pc:docMk/>
          <pc:sldMk cId="287276191" sldId="1981"/>
        </pc:sldMkLst>
        <pc:spChg chg="add mod">
          <ac:chgData name="丁伯尧" userId="86706a6a-cdaa-42d0-b31c-255ab0f7d779" providerId="ADAL" clId="{537411FF-3833-4E99-8C56-9FEBD31A37F1}" dt="2025-03-21T06:47:00.219" v="1043"/>
          <ac:spMkLst>
            <pc:docMk/>
            <pc:sldMk cId="287276191" sldId="1981"/>
            <ac:spMk id="7" creationId="{F03859DF-8E06-7364-32B6-E89754D168DE}"/>
          </ac:spMkLst>
        </pc:spChg>
        <pc:picChg chg="add mod">
          <ac:chgData name="丁伯尧" userId="86706a6a-cdaa-42d0-b31c-255ab0f7d779" providerId="ADAL" clId="{537411FF-3833-4E99-8C56-9FEBD31A37F1}" dt="2025-03-21T06:52:59.232" v="1365"/>
          <ac:picMkLst>
            <pc:docMk/>
            <pc:sldMk cId="287276191" sldId="1981"/>
            <ac:picMk id="6" creationId="{656B8AC3-86C2-E496-37B8-60A081EADC41}"/>
          </ac:picMkLst>
        </pc:picChg>
      </pc:sldChg>
      <pc:sldChg chg="addSp delSp modSp new mod">
        <pc:chgData name="丁伯尧" userId="86706a6a-cdaa-42d0-b31c-255ab0f7d779" providerId="ADAL" clId="{537411FF-3833-4E99-8C56-9FEBD31A37F1}" dt="2025-03-21T07:06:59.222" v="1584" actId="1076"/>
        <pc:sldMkLst>
          <pc:docMk/>
          <pc:sldMk cId="2082831873" sldId="1981"/>
        </pc:sldMkLst>
        <pc:spChg chg="mod">
          <ac:chgData name="丁伯尧" userId="86706a6a-cdaa-42d0-b31c-255ab0f7d779" providerId="ADAL" clId="{537411FF-3833-4E99-8C56-9FEBD31A37F1}" dt="2025-03-21T07:00:51.011" v="1501"/>
          <ac:spMkLst>
            <pc:docMk/>
            <pc:sldMk cId="2082831873" sldId="1981"/>
            <ac:spMk id="2" creationId="{16DD5AFE-2A1C-2514-684A-230D21E32F91}"/>
          </ac:spMkLst>
        </pc:spChg>
        <pc:spChg chg="mod">
          <ac:chgData name="丁伯尧" userId="86706a6a-cdaa-42d0-b31c-255ab0f7d779" providerId="ADAL" clId="{537411FF-3833-4E99-8C56-9FEBD31A37F1}" dt="2025-03-21T07:04:06.590" v="1567" actId="20577"/>
          <ac:spMkLst>
            <pc:docMk/>
            <pc:sldMk cId="2082831873" sldId="1981"/>
            <ac:spMk id="3" creationId="{8AE4037A-F798-3836-1514-2B5D4BEA4F26}"/>
          </ac:spMkLst>
        </pc:spChg>
        <pc:picChg chg="add mod">
          <ac:chgData name="丁伯尧" userId="86706a6a-cdaa-42d0-b31c-255ab0f7d779" providerId="ADAL" clId="{537411FF-3833-4E99-8C56-9FEBD31A37F1}" dt="2025-03-21T07:06:59.222" v="1584" actId="1076"/>
          <ac:picMkLst>
            <pc:docMk/>
            <pc:sldMk cId="2082831873" sldId="1981"/>
            <ac:picMk id="6" creationId="{1EDB973A-4C30-3B71-0404-3E85087A2936}"/>
          </ac:picMkLst>
        </pc:picChg>
        <pc:picChg chg="add del mod">
          <ac:chgData name="丁伯尧" userId="86706a6a-cdaa-42d0-b31c-255ab0f7d779" providerId="ADAL" clId="{537411FF-3833-4E99-8C56-9FEBD31A37F1}" dt="2025-03-21T07:06:54.920" v="1580" actId="22"/>
          <ac:picMkLst>
            <pc:docMk/>
            <pc:sldMk cId="2082831873" sldId="1981"/>
            <ac:picMk id="8" creationId="{3C39E4B0-4311-188B-162A-F6008CB1D582}"/>
          </ac:picMkLst>
        </pc:picChg>
      </pc:sldChg>
      <pc:sldChg chg="addSp modSp new mod">
        <pc:chgData name="丁伯尧" userId="86706a6a-cdaa-42d0-b31c-255ab0f7d779" providerId="ADAL" clId="{537411FF-3833-4E99-8C56-9FEBD31A37F1}" dt="2025-03-21T07:12:04.416" v="1649"/>
        <pc:sldMkLst>
          <pc:docMk/>
          <pc:sldMk cId="1284343041" sldId="1982"/>
        </pc:sldMkLst>
        <pc:spChg chg="mod">
          <ac:chgData name="丁伯尧" userId="86706a6a-cdaa-42d0-b31c-255ab0f7d779" providerId="ADAL" clId="{537411FF-3833-4E99-8C56-9FEBD31A37F1}" dt="2025-03-21T07:07:15.828" v="1589" actId="20577"/>
          <ac:spMkLst>
            <pc:docMk/>
            <pc:sldMk cId="1284343041" sldId="1982"/>
            <ac:spMk id="2" creationId="{C3A968AB-0219-FBC8-00E1-0420B3078FF9}"/>
          </ac:spMkLst>
        </pc:spChg>
        <pc:spChg chg="mod">
          <ac:chgData name="丁伯尧" userId="86706a6a-cdaa-42d0-b31c-255ab0f7d779" providerId="ADAL" clId="{537411FF-3833-4E99-8C56-9FEBD31A37F1}" dt="2025-03-21T07:12:04.416" v="1649"/>
          <ac:spMkLst>
            <pc:docMk/>
            <pc:sldMk cId="1284343041" sldId="1982"/>
            <ac:spMk id="3" creationId="{21DE3682-0B71-944E-3D8C-5333B6DDA7DF}"/>
          </ac:spMkLst>
        </pc:spChg>
        <pc:picChg chg="add mod">
          <ac:chgData name="丁伯尧" userId="86706a6a-cdaa-42d0-b31c-255ab0f7d779" providerId="ADAL" clId="{537411FF-3833-4E99-8C56-9FEBD31A37F1}" dt="2025-03-21T07:11:22.964" v="1610" actId="1076"/>
          <ac:picMkLst>
            <pc:docMk/>
            <pc:sldMk cId="1284343041" sldId="1982"/>
            <ac:picMk id="6" creationId="{D4F51008-BC6A-CB9C-DB5C-208D69F7AB12}"/>
          </ac:picMkLst>
        </pc:picChg>
        <pc:picChg chg="add mod">
          <ac:chgData name="丁伯尧" userId="86706a6a-cdaa-42d0-b31c-255ab0f7d779" providerId="ADAL" clId="{537411FF-3833-4E99-8C56-9FEBD31A37F1}" dt="2025-03-21T07:11:23.800" v="1611" actId="1076"/>
          <ac:picMkLst>
            <pc:docMk/>
            <pc:sldMk cId="1284343041" sldId="1982"/>
            <ac:picMk id="8" creationId="{E8A3CED3-6ECC-9164-55B0-0CFF2876E368}"/>
          </ac:picMkLst>
        </pc:picChg>
      </pc:sldChg>
    </pc:docChg>
  </pc:docChgLst>
  <pc:docChgLst>
    <pc:chgData name="伯尧" userId="86706a6a-cdaa-42d0-b31c-255ab0f7d779" providerId="ADAL" clId="{900ECB43-1326-40A6-8EC0-A471E2C35B01}"/>
    <pc:docChg chg="undo custSel addSld modSld">
      <pc:chgData name="伯尧" userId="86706a6a-cdaa-42d0-b31c-255ab0f7d779" providerId="ADAL" clId="{900ECB43-1326-40A6-8EC0-A471E2C35B01}" dt="2023-04-28T06:46:18.825" v="359" actId="20577"/>
      <pc:docMkLst>
        <pc:docMk/>
      </pc:docMkLst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4111079815" sldId="259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2207197861" sldId="273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1651064120" sldId="339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827714984" sldId="458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3435545310" sldId="1968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1618689512" sldId="1969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2420540588" sldId="1974"/>
        </pc:sldMkLst>
      </pc:sldChg>
      <pc:sldChg chg="modTransition modNotesTx">
        <pc:chgData name="伯尧" userId="86706a6a-cdaa-42d0-b31c-255ab0f7d779" providerId="ADAL" clId="{900ECB43-1326-40A6-8EC0-A471E2C35B01}" dt="2023-04-28T06:46:18.825" v="359" actId="20577"/>
        <pc:sldMkLst>
          <pc:docMk/>
          <pc:sldMk cId="2405114474" sldId="1975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2727187103" sldId="1976"/>
        </pc:sldMkLst>
      </pc:sldChg>
      <pc:sldChg chg="modSp mod modTransition">
        <pc:chgData name="伯尧" userId="86706a6a-cdaa-42d0-b31c-255ab0f7d779" providerId="ADAL" clId="{900ECB43-1326-40A6-8EC0-A471E2C35B01}" dt="2023-04-28T04:45:46.116" v="232"/>
        <pc:sldMkLst>
          <pc:docMk/>
          <pc:sldMk cId="1804045330" sldId="1977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2967647484" sldId="1978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1440474603" sldId="1979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1904783361" sldId="1982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992691747" sldId="1983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3968607428" sldId="1984"/>
        </pc:sldMkLst>
      </pc:sldChg>
      <pc:sldChg chg="modSp modTransition modNotesTx">
        <pc:chgData name="伯尧" userId="86706a6a-cdaa-42d0-b31c-255ab0f7d779" providerId="ADAL" clId="{900ECB43-1326-40A6-8EC0-A471E2C35B01}" dt="2023-04-28T04:45:46.116" v="232"/>
        <pc:sldMkLst>
          <pc:docMk/>
          <pc:sldMk cId="1830110808" sldId="1985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3543743615" sldId="1986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3793896563" sldId="1987"/>
        </pc:sldMkLst>
      </pc:sldChg>
      <pc:sldChg chg="modSp mod modTransition modNotesTx">
        <pc:chgData name="伯尧" userId="86706a6a-cdaa-42d0-b31c-255ab0f7d779" providerId="ADAL" clId="{900ECB43-1326-40A6-8EC0-A471E2C35B01}" dt="2023-04-28T04:45:46.116" v="232"/>
        <pc:sldMkLst>
          <pc:docMk/>
          <pc:sldMk cId="4017199071" sldId="1988"/>
        </pc:sldMkLst>
      </pc:sldChg>
      <pc:sldChg chg="modSp modTransition">
        <pc:chgData name="伯尧" userId="86706a6a-cdaa-42d0-b31c-255ab0f7d779" providerId="ADAL" clId="{900ECB43-1326-40A6-8EC0-A471E2C35B01}" dt="2023-04-28T04:45:46.116" v="232"/>
        <pc:sldMkLst>
          <pc:docMk/>
          <pc:sldMk cId="3767884204" sldId="1989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3737457830" sldId="1992"/>
        </pc:sldMkLst>
      </pc:sldChg>
      <pc:sldChg chg="modTransition modNotesTx">
        <pc:chgData name="伯尧" userId="86706a6a-cdaa-42d0-b31c-255ab0f7d779" providerId="ADAL" clId="{900ECB43-1326-40A6-8EC0-A471E2C35B01}" dt="2023-04-28T05:28:11.165" v="317" actId="20577"/>
        <pc:sldMkLst>
          <pc:docMk/>
          <pc:sldMk cId="2687726910" sldId="1993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1025843887" sldId="1994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2239490283" sldId="1995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1034954761" sldId="1996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4155832846" sldId="1997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3459725283" sldId="1999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1417924281" sldId="2000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4151092176" sldId="2001"/>
        </pc:sldMkLst>
      </pc:sldChg>
      <pc:sldChg chg="modTransition modNotesTx">
        <pc:chgData name="伯尧" userId="86706a6a-cdaa-42d0-b31c-255ab0f7d779" providerId="ADAL" clId="{900ECB43-1326-40A6-8EC0-A471E2C35B01}" dt="2023-04-28T05:27:19.751" v="316" actId="20577"/>
        <pc:sldMkLst>
          <pc:docMk/>
          <pc:sldMk cId="3466919999" sldId="2002"/>
        </pc:sldMkLst>
      </pc:sldChg>
      <pc:sldChg chg="modTransition modNotesTx">
        <pc:chgData name="伯尧" userId="86706a6a-cdaa-42d0-b31c-255ab0f7d779" providerId="ADAL" clId="{900ECB43-1326-40A6-8EC0-A471E2C35B01}" dt="2023-04-28T05:45:06.016" v="350" actId="20577"/>
        <pc:sldMkLst>
          <pc:docMk/>
          <pc:sldMk cId="295406079" sldId="2003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3971405642" sldId="2004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728421389" sldId="2005"/>
        </pc:sldMkLst>
      </pc:sldChg>
      <pc:sldChg chg="modTransition modNotesTx">
        <pc:chgData name="伯尧" userId="86706a6a-cdaa-42d0-b31c-255ab0f7d779" providerId="ADAL" clId="{900ECB43-1326-40A6-8EC0-A471E2C35B01}" dt="2023-04-28T05:12:03.667" v="287" actId="20577"/>
        <pc:sldMkLst>
          <pc:docMk/>
          <pc:sldMk cId="1456475727" sldId="2006"/>
        </pc:sldMkLst>
      </pc:sldChg>
      <pc:sldChg chg="modSp add mod modTransition">
        <pc:chgData name="伯尧" userId="86706a6a-cdaa-42d0-b31c-255ab0f7d779" providerId="ADAL" clId="{900ECB43-1326-40A6-8EC0-A471E2C35B01}" dt="2023-04-28T04:45:46.116" v="232"/>
        <pc:sldMkLst>
          <pc:docMk/>
          <pc:sldMk cId="780405338" sldId="2007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393846431" sldId="2008"/>
        </pc:sldMkLst>
      </pc:sldChg>
      <pc:sldChg chg="modTransition">
        <pc:chgData name="伯尧" userId="86706a6a-cdaa-42d0-b31c-255ab0f7d779" providerId="ADAL" clId="{900ECB43-1326-40A6-8EC0-A471E2C35B01}" dt="2023-04-28T04:45:46.116" v="232"/>
        <pc:sldMkLst>
          <pc:docMk/>
          <pc:sldMk cId="4128547006" sldId="2009"/>
        </pc:sldMkLst>
      </pc:sldChg>
    </pc:docChg>
  </pc:docChgLst>
  <pc:docChgLst>
    <pc:chgData name="伯尧" userId="86706a6a-cdaa-42d0-b31c-255ab0f7d779" providerId="ADAL" clId="{81E5BF0E-5444-465A-95C6-C5B6FC284207}"/>
    <pc:docChg chg="undo custSel addSld delSld modSld modSection">
      <pc:chgData name="伯尧" userId="86706a6a-cdaa-42d0-b31c-255ab0f7d779" providerId="ADAL" clId="{81E5BF0E-5444-465A-95C6-C5B6FC284207}" dt="2024-01-31T03:23:48.368" v="8"/>
      <pc:docMkLst>
        <pc:docMk/>
      </pc:docMkLst>
      <pc:sldChg chg="del">
        <pc:chgData name="伯尧" userId="86706a6a-cdaa-42d0-b31c-255ab0f7d779" providerId="ADAL" clId="{81E5BF0E-5444-465A-95C6-C5B6FC284207}" dt="2024-01-31T03:23:23.480" v="0" actId="47"/>
        <pc:sldMkLst>
          <pc:docMk/>
          <pc:sldMk cId="2405114474" sldId="1975"/>
        </pc:sldMkLst>
      </pc:sldChg>
      <pc:sldChg chg="modSp mod">
        <pc:chgData name="伯尧" userId="86706a6a-cdaa-42d0-b31c-255ab0f7d779" providerId="ADAL" clId="{81E5BF0E-5444-465A-95C6-C5B6FC284207}" dt="2024-01-31T03:23:48.368" v="8"/>
        <pc:sldMkLst>
          <pc:docMk/>
          <pc:sldMk cId="2868360334" sldId="2012"/>
        </pc:sldMkLst>
      </pc:sldChg>
      <pc:sldChg chg="add del">
        <pc:chgData name="伯尧" userId="86706a6a-cdaa-42d0-b31c-255ab0f7d779" providerId="ADAL" clId="{81E5BF0E-5444-465A-95C6-C5B6FC284207}" dt="2024-01-31T03:23:24.374" v="2" actId="47"/>
        <pc:sldMkLst>
          <pc:docMk/>
          <pc:sldMk cId="780148631" sldId="2014"/>
        </pc:sldMkLst>
      </pc:sldChg>
    </pc:docChg>
  </pc:docChgLst>
  <pc:docChgLst>
    <pc:chgData name="伯尧" userId="86706a6a-cdaa-42d0-b31c-255ab0f7d779" providerId="ADAL" clId="{80B82EFF-03FE-4415-B6F0-77C484CDB479}"/>
    <pc:docChg chg="undo custSel addSld delSld modSld addSection modSection">
      <pc:chgData name="伯尧" userId="86706a6a-cdaa-42d0-b31c-255ab0f7d779" providerId="ADAL" clId="{80B82EFF-03FE-4415-B6F0-77C484CDB479}" dt="2024-03-12T11:52:10.701" v="528" actId="17846"/>
      <pc:docMkLst>
        <pc:docMk/>
      </pc:docMkLst>
      <pc:sldChg chg="add del">
        <pc:chgData name="伯尧" userId="86706a6a-cdaa-42d0-b31c-255ab0f7d779" providerId="ADAL" clId="{80B82EFF-03FE-4415-B6F0-77C484CDB479}" dt="2024-03-12T11:52:02.532" v="526"/>
        <pc:sldMkLst>
          <pc:docMk/>
          <pc:sldMk cId="0" sldId="256"/>
        </pc:sldMkLst>
      </pc:sldChg>
      <pc:sldChg chg="add del">
        <pc:chgData name="伯尧" userId="86706a6a-cdaa-42d0-b31c-255ab0f7d779" providerId="ADAL" clId="{80B82EFF-03FE-4415-B6F0-77C484CDB479}" dt="2024-03-12T11:37:17.302" v="511"/>
        <pc:sldMkLst>
          <pc:docMk/>
          <pc:sldMk cId="2941898095" sldId="257"/>
        </pc:sldMkLst>
      </pc:sldChg>
      <pc:sldChg chg="del">
        <pc:chgData name="伯尧" userId="86706a6a-cdaa-42d0-b31c-255ab0f7d779" providerId="ADAL" clId="{80B82EFF-03FE-4415-B6F0-77C484CDB479}" dt="2024-03-12T11:18:42.960" v="6" actId="47"/>
        <pc:sldMkLst>
          <pc:docMk/>
          <pc:sldMk cId="2271640915" sldId="258"/>
        </pc:sldMkLst>
      </pc:sldChg>
      <pc:sldChg chg="add del">
        <pc:chgData name="伯尧" userId="86706a6a-cdaa-42d0-b31c-255ab0f7d779" providerId="ADAL" clId="{80B82EFF-03FE-4415-B6F0-77C484CDB479}" dt="2024-03-12T11:52:02.532" v="526"/>
        <pc:sldMkLst>
          <pc:docMk/>
          <pc:sldMk cId="3538178018" sldId="259"/>
        </pc:sldMkLst>
      </pc:sldChg>
      <pc:sldChg chg="add del">
        <pc:chgData name="伯尧" userId="86706a6a-cdaa-42d0-b31c-255ab0f7d779" providerId="ADAL" clId="{80B82EFF-03FE-4415-B6F0-77C484CDB479}" dt="2024-03-12T11:52:02.532" v="526"/>
        <pc:sldMkLst>
          <pc:docMk/>
          <pc:sldMk cId="3891578576" sldId="260"/>
        </pc:sldMkLst>
      </pc:sldChg>
      <pc:sldChg chg="add">
        <pc:chgData name="伯尧" userId="86706a6a-cdaa-42d0-b31c-255ab0f7d779" providerId="ADAL" clId="{80B82EFF-03FE-4415-B6F0-77C484CDB479}" dt="2024-03-12T11:52:02.532" v="526"/>
        <pc:sldMkLst>
          <pc:docMk/>
          <pc:sldMk cId="1018716077" sldId="261"/>
        </pc:sldMkLst>
      </pc:sldChg>
      <pc:sldChg chg="add del">
        <pc:chgData name="伯尧" userId="86706a6a-cdaa-42d0-b31c-255ab0f7d779" providerId="ADAL" clId="{80B82EFF-03FE-4415-B6F0-77C484CDB479}" dt="2024-03-12T11:36:46.974" v="506"/>
        <pc:sldMkLst>
          <pc:docMk/>
          <pc:sldMk cId="3105202295" sldId="409"/>
        </pc:sldMkLst>
      </pc:sldChg>
      <pc:sldChg chg="add del">
        <pc:chgData name="伯尧" userId="86706a6a-cdaa-42d0-b31c-255ab0f7d779" providerId="ADAL" clId="{80B82EFF-03FE-4415-B6F0-77C484CDB479}" dt="2024-03-12T11:36:46.974" v="506"/>
        <pc:sldMkLst>
          <pc:docMk/>
          <pc:sldMk cId="249243377" sldId="410"/>
        </pc:sldMkLst>
      </pc:sldChg>
      <pc:sldChg chg="del">
        <pc:chgData name="伯尧" userId="86706a6a-cdaa-42d0-b31c-255ab0f7d779" providerId="ADAL" clId="{80B82EFF-03FE-4415-B6F0-77C484CDB479}" dt="2024-03-12T11:18:42.960" v="6" actId="47"/>
        <pc:sldMkLst>
          <pc:docMk/>
          <pc:sldMk cId="2428861144" sldId="411"/>
        </pc:sldMkLst>
      </pc:sldChg>
      <pc:sldChg chg="add">
        <pc:chgData name="伯尧" userId="86706a6a-cdaa-42d0-b31c-255ab0f7d779" providerId="ADAL" clId="{80B82EFF-03FE-4415-B6F0-77C484CDB479}" dt="2024-03-12T11:36:46.974" v="506"/>
        <pc:sldMkLst>
          <pc:docMk/>
          <pc:sldMk cId="4078160744" sldId="412"/>
        </pc:sldMkLst>
      </pc:sldChg>
      <pc:sldChg chg="add">
        <pc:chgData name="伯尧" userId="86706a6a-cdaa-42d0-b31c-255ab0f7d779" providerId="ADAL" clId="{80B82EFF-03FE-4415-B6F0-77C484CDB479}" dt="2024-03-12T11:36:46.974" v="506"/>
        <pc:sldMkLst>
          <pc:docMk/>
          <pc:sldMk cId="988470538" sldId="413"/>
        </pc:sldMkLst>
      </pc:sldChg>
      <pc:sldChg chg="add">
        <pc:chgData name="伯尧" userId="86706a6a-cdaa-42d0-b31c-255ab0f7d779" providerId="ADAL" clId="{80B82EFF-03FE-4415-B6F0-77C484CDB479}" dt="2024-03-12T11:36:46.974" v="506"/>
        <pc:sldMkLst>
          <pc:docMk/>
          <pc:sldMk cId="2652787554" sldId="414"/>
        </pc:sldMkLst>
      </pc:sldChg>
      <pc:sldChg chg="add">
        <pc:chgData name="伯尧" userId="86706a6a-cdaa-42d0-b31c-255ab0f7d779" providerId="ADAL" clId="{80B82EFF-03FE-4415-B6F0-77C484CDB479}" dt="2024-03-12T11:36:46.974" v="506"/>
        <pc:sldMkLst>
          <pc:docMk/>
          <pc:sldMk cId="827961795" sldId="415"/>
        </pc:sldMkLst>
      </pc:sldChg>
      <pc:sldChg chg="add">
        <pc:chgData name="伯尧" userId="86706a6a-cdaa-42d0-b31c-255ab0f7d779" providerId="ADAL" clId="{80B82EFF-03FE-4415-B6F0-77C484CDB479}" dt="2024-03-12T11:36:46.974" v="506"/>
        <pc:sldMkLst>
          <pc:docMk/>
          <pc:sldMk cId="646391074" sldId="416"/>
        </pc:sldMkLst>
      </pc:sldChg>
      <pc:sldChg chg="add">
        <pc:chgData name="伯尧" userId="86706a6a-cdaa-42d0-b31c-255ab0f7d779" providerId="ADAL" clId="{80B82EFF-03FE-4415-B6F0-77C484CDB479}" dt="2024-03-12T11:36:46.974" v="506"/>
        <pc:sldMkLst>
          <pc:docMk/>
          <pc:sldMk cId="2937243669" sldId="417"/>
        </pc:sldMkLst>
      </pc:sldChg>
      <pc:sldChg chg="add del">
        <pc:chgData name="伯尧" userId="86706a6a-cdaa-42d0-b31c-255ab0f7d779" providerId="ADAL" clId="{80B82EFF-03FE-4415-B6F0-77C484CDB479}" dt="2024-03-12T11:29:42.239" v="496"/>
        <pc:sldMkLst>
          <pc:docMk/>
          <pc:sldMk cId="0" sldId="504"/>
        </pc:sldMkLst>
      </pc:sldChg>
      <pc:sldChg chg="modSp add mod">
        <pc:chgData name="伯尧" userId="86706a6a-cdaa-42d0-b31c-255ab0f7d779" providerId="ADAL" clId="{80B82EFF-03FE-4415-B6F0-77C484CDB479}" dt="2024-03-12T11:29:42.291" v="498" actId="27636"/>
        <pc:sldMkLst>
          <pc:docMk/>
          <pc:sldMk cId="0" sldId="505"/>
        </pc:sldMkLst>
      </pc:sldChg>
      <pc:sldChg chg="del">
        <pc:chgData name="伯尧" userId="86706a6a-cdaa-42d0-b31c-255ab0f7d779" providerId="ADAL" clId="{80B82EFF-03FE-4415-B6F0-77C484CDB479}" dt="2024-03-12T11:18:42.960" v="6" actId="47"/>
        <pc:sldMkLst>
          <pc:docMk/>
          <pc:sldMk cId="3912629846" sldId="505"/>
        </pc:sldMkLst>
      </pc:sldChg>
      <pc:sldChg chg="modSp add mod">
        <pc:chgData name="伯尧" userId="86706a6a-cdaa-42d0-b31c-255ab0f7d779" providerId="ADAL" clId="{80B82EFF-03FE-4415-B6F0-77C484CDB479}" dt="2024-03-12T11:29:42.299" v="500" actId="27636"/>
        <pc:sldMkLst>
          <pc:docMk/>
          <pc:sldMk cId="0" sldId="509"/>
        </pc:sldMkLst>
      </pc:sldChg>
      <pc:sldChg chg="del">
        <pc:chgData name="伯尧" userId="86706a6a-cdaa-42d0-b31c-255ab0f7d779" providerId="ADAL" clId="{80B82EFF-03FE-4415-B6F0-77C484CDB479}" dt="2024-03-12T11:18:42.960" v="6" actId="47"/>
        <pc:sldMkLst>
          <pc:docMk/>
          <pc:sldMk cId="2160701431" sldId="509"/>
        </pc:sldMkLst>
      </pc:sldChg>
      <pc:sldChg chg="del">
        <pc:chgData name="伯尧" userId="86706a6a-cdaa-42d0-b31c-255ab0f7d779" providerId="ADAL" clId="{80B82EFF-03FE-4415-B6F0-77C484CDB479}" dt="2024-03-12T11:28:35.363" v="483" actId="47"/>
        <pc:sldMkLst>
          <pc:docMk/>
          <pc:sldMk cId="265565690" sldId="2017"/>
        </pc:sldMkLst>
      </pc:sldChg>
      <pc:sldChg chg="addSp delSp modSp">
        <pc:chgData name="伯尧" userId="86706a6a-cdaa-42d0-b31c-255ab0f7d779" providerId="ADAL" clId="{80B82EFF-03FE-4415-B6F0-77C484CDB479}" dt="2024-03-12T11:18:57.868" v="9"/>
        <pc:sldMkLst>
          <pc:docMk/>
          <pc:sldMk cId="3834269755" sldId="2018"/>
        </pc:sldMkLst>
      </pc:sldChg>
      <pc:sldChg chg="del">
        <pc:chgData name="伯尧" userId="86706a6a-cdaa-42d0-b31c-255ab0f7d779" providerId="ADAL" clId="{80B82EFF-03FE-4415-B6F0-77C484CDB479}" dt="2024-03-12T11:28:35.363" v="483" actId="47"/>
        <pc:sldMkLst>
          <pc:docMk/>
          <pc:sldMk cId="2339614857" sldId="2019"/>
        </pc:sldMkLst>
      </pc:sldChg>
      <pc:sldChg chg="new del">
        <pc:chgData name="伯尧" userId="86706a6a-cdaa-42d0-b31c-255ab0f7d779" providerId="ADAL" clId="{80B82EFF-03FE-4415-B6F0-77C484CDB479}" dt="2024-03-12T11:19:00.783" v="11" actId="47"/>
        <pc:sldMkLst>
          <pc:docMk/>
          <pc:sldMk cId="3552711543" sldId="2020"/>
        </pc:sldMkLst>
      </pc:sldChg>
      <pc:sldChg chg="addSp delSp modSp add mod">
        <pc:chgData name="伯尧" userId="86706a6a-cdaa-42d0-b31c-255ab0f7d779" providerId="ADAL" clId="{80B82EFF-03FE-4415-B6F0-77C484CDB479}" dt="2024-03-12T11:29:37.293" v="495" actId="22"/>
        <pc:sldMkLst>
          <pc:docMk/>
          <pc:sldMk cId="1264201303" sldId="2021"/>
        </pc:sldMkLst>
      </pc:sldChg>
      <pc:sldChg chg="add del">
        <pc:chgData name="伯尧" userId="86706a6a-cdaa-42d0-b31c-255ab0f7d779" providerId="ADAL" clId="{80B82EFF-03FE-4415-B6F0-77C484CDB479}" dt="2024-03-12T11:37:17.302" v="511"/>
        <pc:sldMkLst>
          <pc:docMk/>
          <pc:sldMk cId="3539432171" sldId="2070"/>
        </pc:sldMkLst>
      </pc:sldChg>
      <pc:sldChg chg="addSp delSp modSp add del">
        <pc:chgData name="伯尧" userId="86706a6a-cdaa-42d0-b31c-255ab0f7d779" providerId="ADAL" clId="{80B82EFF-03FE-4415-B6F0-77C484CDB479}" dt="2024-03-12T11:51:56.716" v="525"/>
        <pc:sldMkLst>
          <pc:docMk/>
          <pc:sldMk cId="3555524217" sldId="2071"/>
        </pc:sldMkLst>
      </pc:sldChg>
      <pc:sldChg chg="del">
        <pc:chgData name="伯尧" userId="86706a6a-cdaa-42d0-b31c-255ab0f7d779" providerId="ADAL" clId="{80B82EFF-03FE-4415-B6F0-77C484CDB479}" dt="2024-03-12T11:18:42.960" v="6" actId="47"/>
        <pc:sldMkLst>
          <pc:docMk/>
          <pc:sldMk cId="4060005924" sldId="2072"/>
        </pc:sldMkLst>
      </pc:sldChg>
      <pc:sldChg chg="del">
        <pc:chgData name="伯尧" userId="86706a6a-cdaa-42d0-b31c-255ab0f7d779" providerId="ADAL" clId="{80B82EFF-03FE-4415-B6F0-77C484CDB479}" dt="2024-03-12T11:18:42.960" v="6" actId="47"/>
        <pc:sldMkLst>
          <pc:docMk/>
          <pc:sldMk cId="1552995387" sldId="2073"/>
        </pc:sldMkLst>
      </pc:sldChg>
      <pc:sldChg chg="modSp add mod">
        <pc:chgData name="伯尧" userId="86706a6a-cdaa-42d0-b31c-255ab0f7d779" providerId="ADAL" clId="{80B82EFF-03FE-4415-B6F0-77C484CDB479}" dt="2024-03-12T11:29:42.284" v="497" actId="27636"/>
        <pc:sldMkLst>
          <pc:docMk/>
          <pc:sldMk cId="0" sldId="2081"/>
        </pc:sldMkLst>
      </pc:sldChg>
      <pc:sldChg chg="modSp add mod">
        <pc:chgData name="伯尧" userId="86706a6a-cdaa-42d0-b31c-255ab0f7d779" providerId="ADAL" clId="{80B82EFF-03FE-4415-B6F0-77C484CDB479}" dt="2024-03-12T11:29:42.296" v="499" actId="27636"/>
        <pc:sldMkLst>
          <pc:docMk/>
          <pc:sldMk cId="0" sldId="2082"/>
        </pc:sldMkLst>
      </pc:sldChg>
      <pc:sldChg chg="add">
        <pc:chgData name="伯尧" userId="86706a6a-cdaa-42d0-b31c-255ab0f7d779" providerId="ADAL" clId="{80B82EFF-03FE-4415-B6F0-77C484CDB479}" dt="2024-03-12T11:35:29.228" v="502"/>
        <pc:sldMkLst>
          <pc:docMk/>
          <pc:sldMk cId="0" sldId="2083"/>
        </pc:sldMkLst>
      </pc:sldChg>
      <pc:sldChg chg="add">
        <pc:chgData name="伯尧" userId="86706a6a-cdaa-42d0-b31c-255ab0f7d779" providerId="ADAL" clId="{80B82EFF-03FE-4415-B6F0-77C484CDB479}" dt="2024-03-12T11:35:29.228" v="502"/>
        <pc:sldMkLst>
          <pc:docMk/>
          <pc:sldMk cId="3912629846" sldId="2084"/>
        </pc:sldMkLst>
      </pc:sldChg>
      <pc:sldChg chg="modSp add mod">
        <pc:chgData name="伯尧" userId="86706a6a-cdaa-42d0-b31c-255ab0f7d779" providerId="ADAL" clId="{80B82EFF-03FE-4415-B6F0-77C484CDB479}" dt="2024-03-12T11:35:29.259" v="503" actId="27636"/>
        <pc:sldMkLst>
          <pc:docMk/>
          <pc:sldMk cId="2160701431" sldId="2085"/>
        </pc:sldMkLst>
      </pc:sldChg>
      <pc:sldChg chg="new del">
        <pc:chgData name="伯尧" userId="86706a6a-cdaa-42d0-b31c-255ab0f7d779" providerId="ADAL" clId="{80B82EFF-03FE-4415-B6F0-77C484CDB479}" dt="2024-03-12T11:51:53.992" v="523" actId="47"/>
        <pc:sldMkLst>
          <pc:docMk/>
          <pc:sldMk cId="1036590072" sldId="2086"/>
        </pc:sldMkLst>
      </pc:sldChg>
      <pc:sldChg chg="modSp new del mod">
        <pc:chgData name="伯尧" userId="86706a6a-cdaa-42d0-b31c-255ab0f7d779" providerId="ADAL" clId="{80B82EFF-03FE-4415-B6F0-77C484CDB479}" dt="2024-03-12T11:37:38.177" v="521" actId="47"/>
        <pc:sldMkLst>
          <pc:docMk/>
          <pc:sldMk cId="1271447283" sldId="2086"/>
        </pc:sldMkLst>
      </pc:sldChg>
      <pc:sldChg chg="add del">
        <pc:chgData name="伯尧" userId="86706a6a-cdaa-42d0-b31c-255ab0f7d779" providerId="ADAL" clId="{80B82EFF-03FE-4415-B6F0-77C484CDB479}" dt="2024-03-12T11:37:11.557" v="510"/>
        <pc:sldMkLst>
          <pc:docMk/>
          <pc:sldMk cId="4071966575" sldId="2086"/>
        </pc:sldMkLst>
      </pc:sldChg>
      <pc:sldChg chg="add del">
        <pc:chgData name="伯尧" userId="86706a6a-cdaa-42d0-b31c-255ab0f7d779" providerId="ADAL" clId="{80B82EFF-03FE-4415-B6F0-77C484CDB479}" dt="2024-03-12T11:37:11.557" v="510"/>
        <pc:sldMkLst>
          <pc:docMk/>
          <pc:sldMk cId="1244284071" sldId="2087"/>
        </pc:sldMkLst>
      </pc:sldChg>
      <pc:sldChg chg="add del">
        <pc:chgData name="伯尧" userId="86706a6a-cdaa-42d0-b31c-255ab0f7d779" providerId="ADAL" clId="{80B82EFF-03FE-4415-B6F0-77C484CDB479}" dt="2024-03-12T11:37:11.557" v="510"/>
        <pc:sldMkLst>
          <pc:docMk/>
          <pc:sldMk cId="3449331307" sldId="2088"/>
        </pc:sldMkLst>
      </pc:sldChg>
      <pc:sldChg chg="add del">
        <pc:chgData name="伯尧" userId="86706a6a-cdaa-42d0-b31c-255ab0f7d779" providerId="ADAL" clId="{80B82EFF-03FE-4415-B6F0-77C484CDB479}" dt="2024-03-12T11:37:11.557" v="510"/>
        <pc:sldMkLst>
          <pc:docMk/>
          <pc:sldMk cId="3166666190" sldId="2089"/>
        </pc:sldMkLst>
      </pc:sldChg>
      <pc:sldChg chg="add del">
        <pc:chgData name="伯尧" userId="86706a6a-cdaa-42d0-b31c-255ab0f7d779" providerId="ADAL" clId="{80B82EFF-03FE-4415-B6F0-77C484CDB479}" dt="2024-03-12T11:37:11.557" v="510"/>
        <pc:sldMkLst>
          <pc:docMk/>
          <pc:sldMk cId="2417026666" sldId="2090"/>
        </pc:sldMkLst>
      </pc:sldChg>
      <pc:sldChg chg="add del">
        <pc:chgData name="伯尧" userId="86706a6a-cdaa-42d0-b31c-255ab0f7d779" providerId="ADAL" clId="{80B82EFF-03FE-4415-B6F0-77C484CDB479}" dt="2024-03-12T11:37:11.557" v="510"/>
        <pc:sldMkLst>
          <pc:docMk/>
          <pc:sldMk cId="527139595" sldId="2091"/>
        </pc:sldMkLst>
      </pc:sldChg>
      <pc:sldChg chg="add del">
        <pc:chgData name="伯尧" userId="86706a6a-cdaa-42d0-b31c-255ab0f7d779" providerId="ADAL" clId="{80B82EFF-03FE-4415-B6F0-77C484CDB479}" dt="2024-03-12T11:37:11.557" v="510"/>
        <pc:sldMkLst>
          <pc:docMk/>
          <pc:sldMk cId="2946879971" sldId="2092"/>
        </pc:sldMkLst>
      </pc:sldChg>
      <pc:sldChg chg="add del">
        <pc:chgData name="伯尧" userId="86706a6a-cdaa-42d0-b31c-255ab0f7d779" providerId="ADAL" clId="{80B82EFF-03FE-4415-B6F0-77C484CDB479}" dt="2024-03-12T11:37:11.557" v="510"/>
        <pc:sldMkLst>
          <pc:docMk/>
          <pc:sldMk cId="2159311475" sldId="2093"/>
        </pc:sldMkLst>
      </pc:sldChg>
      <pc:sldMasterChg chg="delSldLayout">
        <pc:chgData name="伯尧" userId="86706a6a-cdaa-42d0-b31c-255ab0f7d779" providerId="ADAL" clId="{80B82EFF-03FE-4415-B6F0-77C484CDB479}" dt="2024-03-12T11:18:42.960" v="6" actId="47"/>
        <pc:sldMasterMkLst>
          <pc:docMk/>
          <pc:sldMasterMk cId="3933749213" sldId="2147483660"/>
        </pc:sldMasterMkLst>
        <pc:sldLayoutChg chg="del">
          <pc:chgData name="伯尧" userId="86706a6a-cdaa-42d0-b31c-255ab0f7d779" providerId="ADAL" clId="{80B82EFF-03FE-4415-B6F0-77C484CDB479}" dt="2024-03-12T11:18:42.960" v="6" actId="47"/>
          <pc:sldLayoutMkLst>
            <pc:docMk/>
            <pc:sldMasterMk cId="3933749213" sldId="2147483660"/>
            <pc:sldLayoutMk cId="294133489" sldId="2147483670"/>
          </pc:sldLayoutMkLst>
        </pc:sldLayoutChg>
        <pc:sldLayoutChg chg="del">
          <pc:chgData name="伯尧" userId="86706a6a-cdaa-42d0-b31c-255ab0f7d779" providerId="ADAL" clId="{80B82EFF-03FE-4415-B6F0-77C484CDB479}" dt="2024-03-12T11:18:42.960" v="6" actId="47"/>
          <pc:sldLayoutMkLst>
            <pc:docMk/>
            <pc:sldMasterMk cId="3933749213" sldId="2147483660"/>
            <pc:sldLayoutMk cId="225424586" sldId="2147483671"/>
          </pc:sldLayoutMkLst>
        </pc:sldLayoutChg>
        <pc:sldLayoutChg chg="del">
          <pc:chgData name="伯尧" userId="86706a6a-cdaa-42d0-b31c-255ab0f7d779" providerId="ADAL" clId="{80B82EFF-03FE-4415-B6F0-77C484CDB479}" dt="2024-03-12T11:18:42.960" v="6" actId="47"/>
          <pc:sldLayoutMkLst>
            <pc:docMk/>
            <pc:sldMasterMk cId="3933749213" sldId="2147483660"/>
            <pc:sldLayoutMk cId="3972970987" sldId="2147483672"/>
          </pc:sldLayoutMkLst>
        </pc:sldLayoutChg>
        <pc:sldLayoutChg chg="del">
          <pc:chgData name="伯尧" userId="86706a6a-cdaa-42d0-b31c-255ab0f7d779" providerId="ADAL" clId="{80B82EFF-03FE-4415-B6F0-77C484CDB479}" dt="2024-03-12T11:18:42.960" v="6" actId="47"/>
          <pc:sldLayoutMkLst>
            <pc:docMk/>
            <pc:sldMasterMk cId="3933749213" sldId="2147483660"/>
            <pc:sldLayoutMk cId="3032205951" sldId="2147483673"/>
          </pc:sldLayoutMkLst>
        </pc:sldLayoutChg>
        <pc:sldLayoutChg chg="del">
          <pc:chgData name="伯尧" userId="86706a6a-cdaa-42d0-b31c-255ab0f7d779" providerId="ADAL" clId="{80B82EFF-03FE-4415-B6F0-77C484CDB479}" dt="2024-03-12T11:18:42.960" v="6" actId="47"/>
          <pc:sldLayoutMkLst>
            <pc:docMk/>
            <pc:sldMasterMk cId="3933749213" sldId="2147483660"/>
            <pc:sldLayoutMk cId="1036809335" sldId="2147483674"/>
          </pc:sldLayoutMkLst>
        </pc:sldLayoutChg>
      </pc:sldMasterChg>
    </pc:docChg>
  </pc:docChgLst>
  <pc:docChgLst>
    <pc:chgData name="伯尧" userId="86706a6a-cdaa-42d0-b31c-255ab0f7d779" providerId="ADAL" clId="{4B49E858-17F6-49B6-A481-3E38545A150D}"/>
    <pc:docChg chg="undo redo custSel addSld delSld modSld sldOrd addSection delSection modSection">
      <pc:chgData name="伯尧" userId="86706a6a-cdaa-42d0-b31c-255ab0f7d779" providerId="ADAL" clId="{4B49E858-17F6-49B6-A481-3E38545A150D}" dt="2023-04-27T12:25:52.411" v="33170" actId="20577"/>
      <pc:docMkLst>
        <pc:docMk/>
      </pc:docMkLst>
      <pc:sldChg chg="addSp delSp modSp del mod">
        <pc:chgData name="伯尧" userId="86706a6a-cdaa-42d0-b31c-255ab0f7d779" providerId="ADAL" clId="{4B49E858-17F6-49B6-A481-3E38545A150D}" dt="2023-04-25T06:43:46.598" v="606" actId="47"/>
        <pc:sldMkLst>
          <pc:docMk/>
          <pc:sldMk cId="2941898095" sldId="256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1137158223" sldId="257"/>
        </pc:sldMkLst>
      </pc:sldChg>
      <pc:sldChg chg="addSp delSp modSp add mod ord modClrScheme delAnim modAnim chgLayout modNotesTx">
        <pc:chgData name="伯尧" userId="86706a6a-cdaa-42d0-b31c-255ab0f7d779" providerId="ADAL" clId="{4B49E858-17F6-49B6-A481-3E38545A150D}" dt="2023-04-27T11:44:14.312" v="32672" actId="20577"/>
        <pc:sldMkLst>
          <pc:docMk/>
          <pc:sldMk cId="4111079815" sldId="259"/>
        </pc:sldMkLst>
      </pc:sldChg>
      <pc:sldChg chg="addSp delSp modSp add del mod modClrScheme chgLayout">
        <pc:chgData name="伯尧" userId="86706a6a-cdaa-42d0-b31c-255ab0f7d779" providerId="ADAL" clId="{4B49E858-17F6-49B6-A481-3E38545A150D}" dt="2023-04-25T13:18:55.125" v="3234"/>
        <pc:sldMkLst>
          <pc:docMk/>
          <pc:sldMk cId="1064257135" sldId="271"/>
        </pc:sldMkLst>
      </pc:sldChg>
      <pc:sldChg chg="addSp delSp modSp add mod ord modClrScheme modAnim modShow chgLayout modNotesTx">
        <pc:chgData name="伯尧" userId="86706a6a-cdaa-42d0-b31c-255ab0f7d779" providerId="ADAL" clId="{4B49E858-17F6-49B6-A481-3E38545A150D}" dt="2023-04-27T03:37:13.411" v="25666"/>
        <pc:sldMkLst>
          <pc:docMk/>
          <pc:sldMk cId="2207197861" sldId="273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3591760250" sldId="278"/>
        </pc:sldMkLst>
      </pc:sldChg>
      <pc:sldChg chg="addSp delSp modSp add mod ord modClrScheme modShow chgLayout">
        <pc:chgData name="伯尧" userId="86706a6a-cdaa-42d0-b31c-255ab0f7d779" providerId="ADAL" clId="{4B49E858-17F6-49B6-A481-3E38545A150D}" dt="2023-04-27T03:37:06.899" v="25664"/>
        <pc:sldMkLst>
          <pc:docMk/>
          <pc:sldMk cId="1651064120" sldId="339"/>
        </pc:sldMkLst>
      </pc:sldChg>
      <pc:sldChg chg="add mod modShow modNotesTx">
        <pc:chgData name="伯尧" userId="86706a6a-cdaa-42d0-b31c-255ab0f7d779" providerId="ADAL" clId="{4B49E858-17F6-49B6-A481-3E38545A150D}" dt="2023-04-27T07:30:53.788" v="30741" actId="20577"/>
        <pc:sldMkLst>
          <pc:docMk/>
          <pc:sldMk cId="827714984" sldId="458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3872726612" sldId="1940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3571715204" sldId="1941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3589838630" sldId="1942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3875764215" sldId="1943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3405321067" sldId="1944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2369987901" sldId="1945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2827213820" sldId="1946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1585183523" sldId="1948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2476566614" sldId="1949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2686656919" sldId="1950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1119296610" sldId="1951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1692918652" sldId="1952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1324366026" sldId="1953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710935213" sldId="1954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732019813" sldId="1956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3129060951" sldId="1957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3414520077" sldId="1958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3519913076" sldId="1959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281105796" sldId="1960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2949034906" sldId="1961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1596467518" sldId="1962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3973221880" sldId="1963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2080366376" sldId="1964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1982510213" sldId="1965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292921628" sldId="1966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2773929436" sldId="1967"/>
        </pc:sldMkLst>
      </pc:sldChg>
      <pc:sldChg chg="add del mod modShow">
        <pc:chgData name="伯尧" userId="86706a6a-cdaa-42d0-b31c-255ab0f7d779" providerId="ADAL" clId="{4B49E858-17F6-49B6-A481-3E38545A150D}" dt="2023-04-26T12:46:14.316" v="13149" actId="729"/>
        <pc:sldMkLst>
          <pc:docMk/>
          <pc:sldMk cId="3435545310" sldId="1968"/>
        </pc:sldMkLst>
      </pc:sldChg>
      <pc:sldChg chg="add del mod modShow">
        <pc:chgData name="伯尧" userId="86706a6a-cdaa-42d0-b31c-255ab0f7d779" providerId="ADAL" clId="{4B49E858-17F6-49B6-A481-3E38545A150D}" dt="2023-04-26T12:46:14.316" v="13149" actId="729"/>
        <pc:sldMkLst>
          <pc:docMk/>
          <pc:sldMk cId="1618689512" sldId="1969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3172969199" sldId="1970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258340833" sldId="1971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1550873355" sldId="1972"/>
        </pc:sldMkLst>
      </pc:sldChg>
      <pc:sldChg chg="del">
        <pc:chgData name="伯尧" userId="86706a6a-cdaa-42d0-b31c-255ab0f7d779" providerId="ADAL" clId="{4B49E858-17F6-49B6-A481-3E38545A150D}" dt="2023-04-25T07:11:40.408" v="1777" actId="47"/>
        <pc:sldMkLst>
          <pc:docMk/>
          <pc:sldMk cId="104933434" sldId="1973"/>
        </pc:sldMkLst>
      </pc:sldChg>
      <pc:sldChg chg="modSp add mod modNotesTx">
        <pc:chgData name="伯尧" userId="86706a6a-cdaa-42d0-b31c-255ab0f7d779" providerId="ADAL" clId="{4B49E858-17F6-49B6-A481-3E38545A150D}" dt="2023-04-27T06:03:18.288" v="28747" actId="20577"/>
        <pc:sldMkLst>
          <pc:docMk/>
          <pc:sldMk cId="2420540588" sldId="1974"/>
        </pc:sldMkLst>
      </pc:sldChg>
      <pc:sldChg chg="addSp delSp modSp new mod modClrScheme chgLayout modNotesTx">
        <pc:chgData name="伯尧" userId="86706a6a-cdaa-42d0-b31c-255ab0f7d779" providerId="ADAL" clId="{4B49E858-17F6-49B6-A481-3E38545A150D}" dt="2023-04-27T11:09:59.374" v="31209" actId="20577"/>
        <pc:sldMkLst>
          <pc:docMk/>
          <pc:sldMk cId="2405114474" sldId="1975"/>
        </pc:sldMkLst>
      </pc:sldChg>
      <pc:sldChg chg="modSp new del mod">
        <pc:chgData name="伯尧" userId="86706a6a-cdaa-42d0-b31c-255ab0f7d779" providerId="ADAL" clId="{4B49E858-17F6-49B6-A481-3E38545A150D}" dt="2023-04-25T07:07:27.781" v="1578" actId="47"/>
        <pc:sldMkLst>
          <pc:docMk/>
          <pc:sldMk cId="604951541" sldId="1976"/>
        </pc:sldMkLst>
      </pc:sldChg>
      <pc:sldChg chg="modSp add mod modNotesTx">
        <pc:chgData name="伯尧" userId="86706a6a-cdaa-42d0-b31c-255ab0f7d779" providerId="ADAL" clId="{4B49E858-17F6-49B6-A481-3E38545A150D}" dt="2023-04-27T07:15:38.642" v="30668" actId="20577"/>
        <pc:sldMkLst>
          <pc:docMk/>
          <pc:sldMk cId="2727187103" sldId="1976"/>
        </pc:sldMkLst>
      </pc:sldChg>
      <pc:sldChg chg="addSp delSp modSp add mod modNotesTx">
        <pc:chgData name="伯尧" userId="86706a6a-cdaa-42d0-b31c-255ab0f7d779" providerId="ADAL" clId="{4B49E858-17F6-49B6-A481-3E38545A150D}" dt="2023-04-27T11:42:29.419" v="32499" actId="20577"/>
        <pc:sldMkLst>
          <pc:docMk/>
          <pc:sldMk cId="1804045330" sldId="1977"/>
        </pc:sldMkLst>
      </pc:sldChg>
      <pc:sldChg chg="addSp modSp add mod modNotesTx">
        <pc:chgData name="伯尧" userId="86706a6a-cdaa-42d0-b31c-255ab0f7d779" providerId="ADAL" clId="{4B49E858-17F6-49B6-A481-3E38545A150D}" dt="2023-04-27T11:37:01.206" v="32267"/>
        <pc:sldMkLst>
          <pc:docMk/>
          <pc:sldMk cId="2967647484" sldId="1978"/>
        </pc:sldMkLst>
      </pc:sldChg>
      <pc:sldChg chg="addSp delSp modSp new mod ord modClrScheme modShow chgLayout">
        <pc:chgData name="伯尧" userId="86706a6a-cdaa-42d0-b31c-255ab0f7d779" providerId="ADAL" clId="{4B49E858-17F6-49B6-A481-3E38545A150D}" dt="2023-04-27T03:37:06.899" v="25664"/>
        <pc:sldMkLst>
          <pc:docMk/>
          <pc:sldMk cId="1440474603" sldId="1979"/>
        </pc:sldMkLst>
      </pc:sldChg>
      <pc:sldChg chg="addSp modSp new del mod modClrScheme chgLayout">
        <pc:chgData name="伯尧" userId="86706a6a-cdaa-42d0-b31c-255ab0f7d779" providerId="ADAL" clId="{4B49E858-17F6-49B6-A481-3E38545A150D}" dt="2023-04-26T07:14:51.671" v="6723" actId="47"/>
        <pc:sldMkLst>
          <pc:docMk/>
          <pc:sldMk cId="3374337578" sldId="1980"/>
        </pc:sldMkLst>
      </pc:sldChg>
      <pc:sldChg chg="addSp modSp new del mod">
        <pc:chgData name="伯尧" userId="86706a6a-cdaa-42d0-b31c-255ab0f7d779" providerId="ADAL" clId="{4B49E858-17F6-49B6-A481-3E38545A150D}" dt="2023-04-26T12:44:30.632" v="12957" actId="47"/>
        <pc:sldMkLst>
          <pc:docMk/>
          <pc:sldMk cId="420782749" sldId="1981"/>
        </pc:sldMkLst>
      </pc:sldChg>
      <pc:sldChg chg="addSp delSp modSp new mod modAnim chgLayout modNotesTx">
        <pc:chgData name="伯尧" userId="86706a6a-cdaa-42d0-b31c-255ab0f7d779" providerId="ADAL" clId="{4B49E858-17F6-49B6-A481-3E38545A150D}" dt="2023-04-27T12:13:01.085" v="33135" actId="20577"/>
        <pc:sldMkLst>
          <pc:docMk/>
          <pc:sldMk cId="1904783361" sldId="1982"/>
        </pc:sldMkLst>
      </pc:sldChg>
      <pc:sldChg chg="addSp delSp modSp new mod ord modShow">
        <pc:chgData name="伯尧" userId="86706a6a-cdaa-42d0-b31c-255ab0f7d779" providerId="ADAL" clId="{4B49E858-17F6-49B6-A481-3E38545A150D}" dt="2023-04-27T03:37:06.899" v="25664"/>
        <pc:sldMkLst>
          <pc:docMk/>
          <pc:sldMk cId="992691747" sldId="1983"/>
        </pc:sldMkLst>
      </pc:sldChg>
      <pc:sldChg chg="modSp new mod ord modShow modNotesTx">
        <pc:chgData name="伯尧" userId="86706a6a-cdaa-42d0-b31c-255ab0f7d779" providerId="ADAL" clId="{4B49E858-17F6-49B6-A481-3E38545A150D}" dt="2023-04-26T07:39:42.474" v="7736" actId="729"/>
        <pc:sldMkLst>
          <pc:docMk/>
          <pc:sldMk cId="3968607428" sldId="1984"/>
        </pc:sldMkLst>
      </pc:sldChg>
      <pc:sldChg chg="addSp delSp modSp new mod modClrScheme modAnim chgLayout modNotesTx">
        <pc:chgData name="伯尧" userId="86706a6a-cdaa-42d0-b31c-255ab0f7d779" providerId="ADAL" clId="{4B49E858-17F6-49B6-A481-3E38545A150D}" dt="2023-04-27T12:14:19.083" v="33169" actId="20577"/>
        <pc:sldMkLst>
          <pc:docMk/>
          <pc:sldMk cId="1830110808" sldId="1985"/>
        </pc:sldMkLst>
      </pc:sldChg>
      <pc:sldChg chg="addSp delSp modSp new mod ord modShow modNotesTx">
        <pc:chgData name="伯尧" userId="86706a6a-cdaa-42d0-b31c-255ab0f7d779" providerId="ADAL" clId="{4B49E858-17F6-49B6-A481-3E38545A150D}" dt="2023-04-26T07:39:42.474" v="7736" actId="729"/>
        <pc:sldMkLst>
          <pc:docMk/>
          <pc:sldMk cId="3543743615" sldId="1986"/>
        </pc:sldMkLst>
      </pc:sldChg>
      <pc:sldChg chg="addSp delSp modSp add mod ord delAnim modAnim modNotesTx">
        <pc:chgData name="伯尧" userId="86706a6a-cdaa-42d0-b31c-255ab0f7d779" providerId="ADAL" clId="{4B49E858-17F6-49B6-A481-3E38545A150D}" dt="2023-04-27T11:45:52.105" v="32846" actId="20577"/>
        <pc:sldMkLst>
          <pc:docMk/>
          <pc:sldMk cId="3793896563" sldId="1987"/>
        </pc:sldMkLst>
      </pc:sldChg>
      <pc:sldChg chg="addSp delSp modSp new mod modNotesTx">
        <pc:chgData name="伯尧" userId="86706a6a-cdaa-42d0-b31c-255ab0f7d779" providerId="ADAL" clId="{4B49E858-17F6-49B6-A481-3E38545A150D}" dt="2023-04-27T11:35:41.439" v="32262" actId="20577"/>
        <pc:sldMkLst>
          <pc:docMk/>
          <pc:sldMk cId="4017199071" sldId="1988"/>
        </pc:sldMkLst>
      </pc:sldChg>
      <pc:sldChg chg="addSp delSp modSp new mod modAnim modNotesTx">
        <pc:chgData name="伯尧" userId="86706a6a-cdaa-42d0-b31c-255ab0f7d779" providerId="ADAL" clId="{4B49E858-17F6-49B6-A481-3E38545A150D}" dt="2023-04-27T06:56:01.131" v="30441" actId="20577"/>
        <pc:sldMkLst>
          <pc:docMk/>
          <pc:sldMk cId="3767884204" sldId="1989"/>
        </pc:sldMkLst>
      </pc:sldChg>
      <pc:sldChg chg="new del">
        <pc:chgData name="伯尧" userId="86706a6a-cdaa-42d0-b31c-255ab0f7d779" providerId="ADAL" clId="{4B49E858-17F6-49B6-A481-3E38545A150D}" dt="2023-04-26T13:16:00.860" v="14420" actId="47"/>
        <pc:sldMkLst>
          <pc:docMk/>
          <pc:sldMk cId="820500455" sldId="1990"/>
        </pc:sldMkLst>
      </pc:sldChg>
      <pc:sldChg chg="new del">
        <pc:chgData name="伯尧" userId="86706a6a-cdaa-42d0-b31c-255ab0f7d779" providerId="ADAL" clId="{4B49E858-17F6-49B6-A481-3E38545A150D}" dt="2023-04-26T12:04:28.830" v="11442" actId="47"/>
        <pc:sldMkLst>
          <pc:docMk/>
          <pc:sldMk cId="1741492494" sldId="1991"/>
        </pc:sldMkLst>
      </pc:sldChg>
      <pc:sldChg chg="addSp delSp modSp new mod modNotesTx">
        <pc:chgData name="伯尧" userId="86706a6a-cdaa-42d0-b31c-255ab0f7d779" providerId="ADAL" clId="{4B49E858-17F6-49B6-A481-3E38545A150D}" dt="2023-04-27T11:40:34.439" v="32490" actId="1076"/>
        <pc:sldMkLst>
          <pc:docMk/>
          <pc:sldMk cId="3737457830" sldId="1992"/>
        </pc:sldMkLst>
      </pc:sldChg>
      <pc:sldChg chg="addSp delSp modSp new mod ord delAnim modAnim modNotesTx">
        <pc:chgData name="伯尧" userId="86706a6a-cdaa-42d0-b31c-255ab0f7d779" providerId="ADAL" clId="{4B49E858-17F6-49B6-A481-3E38545A150D}" dt="2023-04-27T12:25:52.411" v="33170" actId="20577"/>
        <pc:sldMkLst>
          <pc:docMk/>
          <pc:sldMk cId="2687726910" sldId="1993"/>
        </pc:sldMkLst>
      </pc:sldChg>
      <pc:sldChg chg="addSp delSp modSp new mod ord modShow modNotesTx">
        <pc:chgData name="伯尧" userId="86706a6a-cdaa-42d0-b31c-255ab0f7d779" providerId="ADAL" clId="{4B49E858-17F6-49B6-A481-3E38545A150D}" dt="2023-04-27T06:47:49.816" v="30090"/>
        <pc:sldMkLst>
          <pc:docMk/>
          <pc:sldMk cId="1025843887" sldId="1994"/>
        </pc:sldMkLst>
      </pc:sldChg>
      <pc:sldChg chg="addSp delSp modSp new mod modClrScheme chgLayout modNotesTx">
        <pc:chgData name="伯尧" userId="86706a6a-cdaa-42d0-b31c-255ab0f7d779" providerId="ADAL" clId="{4B49E858-17F6-49B6-A481-3E38545A150D}" dt="2023-04-27T11:40:53.196" v="32493" actId="1076"/>
        <pc:sldMkLst>
          <pc:docMk/>
          <pc:sldMk cId="2239490283" sldId="1995"/>
        </pc:sldMkLst>
      </pc:sldChg>
      <pc:sldChg chg="addSp delSp modSp add mod ord modClrScheme chgLayout modNotesTx">
        <pc:chgData name="伯尧" userId="86706a6a-cdaa-42d0-b31c-255ab0f7d779" providerId="ADAL" clId="{4B49E858-17F6-49B6-A481-3E38545A150D}" dt="2023-04-27T11:41:26.511" v="32494" actId="20577"/>
        <pc:sldMkLst>
          <pc:docMk/>
          <pc:sldMk cId="1034954761" sldId="1996"/>
        </pc:sldMkLst>
      </pc:sldChg>
      <pc:sldChg chg="addSp delSp modSp new mod ord modShow">
        <pc:chgData name="伯尧" userId="86706a6a-cdaa-42d0-b31c-255ab0f7d779" providerId="ADAL" clId="{4B49E858-17F6-49B6-A481-3E38545A150D}" dt="2023-04-27T03:37:06.899" v="25664"/>
        <pc:sldMkLst>
          <pc:docMk/>
          <pc:sldMk cId="4155832846" sldId="1997"/>
        </pc:sldMkLst>
      </pc:sldChg>
      <pc:sldChg chg="addSp delSp modSp new del mod modClrScheme chgLayout">
        <pc:chgData name="伯尧" userId="86706a6a-cdaa-42d0-b31c-255ab0f7d779" providerId="ADAL" clId="{4B49E858-17F6-49B6-A481-3E38545A150D}" dt="2023-04-27T05:51:03.880" v="27974" actId="47"/>
        <pc:sldMkLst>
          <pc:docMk/>
          <pc:sldMk cId="470251558" sldId="1998"/>
        </pc:sldMkLst>
      </pc:sldChg>
      <pc:sldChg chg="addSp delSp modSp add mod ord modAnim modShow modNotesTx">
        <pc:chgData name="伯尧" userId="86706a6a-cdaa-42d0-b31c-255ab0f7d779" providerId="ADAL" clId="{4B49E858-17F6-49B6-A481-3E38545A150D}" dt="2023-04-27T06:33:26.929" v="29266"/>
        <pc:sldMkLst>
          <pc:docMk/>
          <pc:sldMk cId="3459725283" sldId="1999"/>
        </pc:sldMkLst>
      </pc:sldChg>
      <pc:sldChg chg="addSp delSp modSp add mod ord modShow modNotesTx">
        <pc:chgData name="伯尧" userId="86706a6a-cdaa-42d0-b31c-255ab0f7d779" providerId="ADAL" clId="{4B49E858-17F6-49B6-A481-3E38545A150D}" dt="2023-04-27T06:33:26.929" v="29266"/>
        <pc:sldMkLst>
          <pc:docMk/>
          <pc:sldMk cId="1417924281" sldId="2000"/>
        </pc:sldMkLst>
      </pc:sldChg>
      <pc:sldChg chg="addSp delSp modSp add mod ord modAnim modShow modNotesTx">
        <pc:chgData name="伯尧" userId="86706a6a-cdaa-42d0-b31c-255ab0f7d779" providerId="ADAL" clId="{4B49E858-17F6-49B6-A481-3E38545A150D}" dt="2023-04-27T06:33:26.929" v="29266"/>
        <pc:sldMkLst>
          <pc:docMk/>
          <pc:sldMk cId="4151092176" sldId="2001"/>
        </pc:sldMkLst>
      </pc:sldChg>
      <pc:sldChg chg="addSp delSp modSp new mod modNotesTx">
        <pc:chgData name="伯尧" userId="86706a6a-cdaa-42d0-b31c-255ab0f7d779" providerId="ADAL" clId="{4B49E858-17F6-49B6-A481-3E38545A150D}" dt="2023-04-27T11:52:39.662" v="32974" actId="20577"/>
        <pc:sldMkLst>
          <pc:docMk/>
          <pc:sldMk cId="3466919999" sldId="2002"/>
        </pc:sldMkLst>
      </pc:sldChg>
      <pc:sldChg chg="addSp delSp modSp add mod modNotesTx">
        <pc:chgData name="伯尧" userId="86706a6a-cdaa-42d0-b31c-255ab0f7d779" providerId="ADAL" clId="{4B49E858-17F6-49B6-A481-3E38545A150D}" dt="2023-04-27T07:16:44.641" v="30680" actId="20577"/>
        <pc:sldMkLst>
          <pc:docMk/>
          <pc:sldMk cId="295406079" sldId="2003"/>
        </pc:sldMkLst>
      </pc:sldChg>
      <pc:sldChg chg="addSp delSp modSp add mod modNotesTx">
        <pc:chgData name="伯尧" userId="86706a6a-cdaa-42d0-b31c-255ab0f7d779" providerId="ADAL" clId="{4B49E858-17F6-49B6-A481-3E38545A150D}" dt="2023-04-27T06:33:07.644" v="29262"/>
        <pc:sldMkLst>
          <pc:docMk/>
          <pc:sldMk cId="3971405642" sldId="2004"/>
        </pc:sldMkLst>
      </pc:sldChg>
      <pc:sldChg chg="addSp delSp modSp add mod modNotesTx">
        <pc:chgData name="伯尧" userId="86706a6a-cdaa-42d0-b31c-255ab0f7d779" providerId="ADAL" clId="{4B49E858-17F6-49B6-A481-3E38545A150D}" dt="2023-04-27T07:18:06.884" v="30686" actId="1076"/>
        <pc:sldMkLst>
          <pc:docMk/>
          <pc:sldMk cId="728421389" sldId="2005"/>
        </pc:sldMkLst>
      </pc:sldChg>
      <pc:sldChg chg="addSp delSp modSp new mod modAnim modNotesTx">
        <pc:chgData name="伯尧" userId="86706a6a-cdaa-42d0-b31c-255ab0f7d779" providerId="ADAL" clId="{4B49E858-17F6-49B6-A481-3E38545A150D}" dt="2023-04-27T08:45:59.010" v="30758" actId="404"/>
        <pc:sldMkLst>
          <pc:docMk/>
          <pc:sldMk cId="1456475727" sldId="2006"/>
        </pc:sldMkLst>
      </pc:sldChg>
      <pc:sldChg chg="modSp mod modAnim modNotesTx">
        <pc:chgData name="伯尧" userId="86706a6a-cdaa-42d0-b31c-255ab0f7d779" providerId="ADAL" clId="{4B49E858-17F6-49B6-A481-3E38545A150D}" dt="2023-04-27T12:13:26.712" v="33161" actId="20577"/>
        <pc:sldMkLst>
          <pc:docMk/>
          <pc:sldMk cId="780405338" sldId="2007"/>
        </pc:sldMkLst>
      </pc:sldChg>
      <pc:sldChg chg="modSp add mod modNotesTx">
        <pc:chgData name="伯尧" userId="86706a6a-cdaa-42d0-b31c-255ab0f7d779" providerId="ADAL" clId="{4B49E858-17F6-49B6-A481-3E38545A150D}" dt="2023-04-27T11:19:45.477" v="31424"/>
        <pc:sldMkLst>
          <pc:docMk/>
          <pc:sldMk cId="393846431" sldId="200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D07E4-5D68-4B7F-A722-60E841C9157D}" type="datetimeFigureOut">
              <a:rPr lang="zh-CN" altLang="en-US" smtClean="0"/>
              <a:t>2025/3/21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886C54-E433-40A3-AB15-65C634352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708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4519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8665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560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361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>
            <a:extLst>
              <a:ext uri="{FF2B5EF4-FFF2-40B4-BE49-F238E27FC236}">
                <a16:creationId xmlns:a16="http://schemas.microsoft.com/office/drawing/2014/main" id="{85CBF31C-82FA-469A-AA59-957D24D5FB5F}"/>
              </a:ext>
            </a:extLst>
          </p:cNvPr>
          <p:cNvSpPr txBox="1">
            <a:spLocks/>
          </p:cNvSpPr>
          <p:nvPr userDrawn="1"/>
        </p:nvSpPr>
        <p:spPr>
          <a:xfrm>
            <a:off x="436099" y="259484"/>
            <a:ext cx="11329222" cy="2244565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CB8202E-66C0-4638-8271-6144A07FDE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001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>
            <a:extLst>
              <a:ext uri="{FF2B5EF4-FFF2-40B4-BE49-F238E27FC236}">
                <a16:creationId xmlns:a16="http://schemas.microsoft.com/office/drawing/2014/main" id="{85CBF31C-82FA-469A-AA59-957D24D5FB5F}"/>
              </a:ext>
            </a:extLst>
          </p:cNvPr>
          <p:cNvSpPr txBox="1">
            <a:spLocks/>
          </p:cNvSpPr>
          <p:nvPr userDrawn="1"/>
        </p:nvSpPr>
        <p:spPr>
          <a:xfrm>
            <a:off x="436100" y="259484"/>
            <a:ext cx="3151162" cy="6361847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CB8202E-66C0-4638-8271-6144A07FDE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351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EFA7716-3E90-47A6-B362-91D7C62DD4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301FCDF-723F-4834-9A12-11AABB0C26B9}"/>
              </a:ext>
            </a:extLst>
          </p:cNvPr>
          <p:cNvGrpSpPr/>
          <p:nvPr userDrawn="1"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18" name="图形 11">
              <a:extLst>
                <a:ext uri="{FF2B5EF4-FFF2-40B4-BE49-F238E27FC236}">
                  <a16:creationId xmlns:a16="http://schemas.microsoft.com/office/drawing/2014/main" id="{BE9E4818-BBF0-4362-8E19-49F4806401F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06121" y="2244419"/>
              <a:ext cx="2095094" cy="236916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8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16200000" scaled="1"/>
            </a:gradFill>
            <a:ln w="38100"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6242C8E0-D7B8-4F3A-942C-7FFC2A6F5010}"/>
                </a:ext>
              </a:extLst>
            </p:cNvPr>
            <p:cNvSpPr txBox="1"/>
            <p:nvPr userDrawn="1"/>
          </p:nvSpPr>
          <p:spPr>
            <a:xfrm>
              <a:off x="883451" y="3209572"/>
              <a:ext cx="1940434" cy="43885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spcAft>
                  <a:spcPts val="400"/>
                </a:spcAft>
                <a:buClr>
                  <a:schemeClr val="accent1"/>
                </a:buClr>
                <a:buSzPct val="70000"/>
              </a:pPr>
              <a:r>
                <a:rPr kumimoji="1" lang="en-US" altLang="zh-CN" sz="2600" b="1" kern="1000" baseline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CONTENTS</a:t>
              </a:r>
              <a:endParaRPr kumimoji="1" lang="en-US" sz="2600" b="1" kern="1000" baseline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矩形: 圆角 15">
            <a:extLst>
              <a:ext uri="{FF2B5EF4-FFF2-40B4-BE49-F238E27FC236}">
                <a16:creationId xmlns:a16="http://schemas.microsoft.com/office/drawing/2014/main" id="{E9B5547D-0CDC-47B8-B8E8-A105CF04A438}"/>
              </a:ext>
            </a:extLst>
          </p:cNvPr>
          <p:cNvSpPr/>
          <p:nvPr userDrawn="1"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3644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6E697C5D-6C8F-4D46-9330-2B940934CFC6}"/>
              </a:ext>
            </a:extLst>
          </p:cNvPr>
          <p:cNvSpPr>
            <a:spLocks/>
          </p:cNvSpPr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22ECC4FE-E319-4B99-828B-E3F9C00C2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091F53CB-A772-2B03-E1D9-E1EE3AB8A74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11136976" cy="5362764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9" name="灯片编号占位符 15">
            <a:extLst>
              <a:ext uri="{FF2B5EF4-FFF2-40B4-BE49-F238E27FC236}">
                <a16:creationId xmlns:a16="http://schemas.microsoft.com/office/drawing/2014/main" id="{A58069E8-BA29-4224-9A43-86A987021E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28517" y="6356352"/>
            <a:ext cx="46061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Go</a:t>
            </a:r>
            <a:r>
              <a:rPr lang="zh-CN" altLang="en-US"/>
              <a:t>语言及其跨语言调用的程序优化技术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68765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EC6FA940-B835-F2D7-452C-4967C4958DCA}"/>
              </a:ext>
            </a:extLst>
          </p:cNvPr>
          <p:cNvSpPr>
            <a:spLocks/>
          </p:cNvSpPr>
          <p:nvPr userDrawn="1"/>
        </p:nvSpPr>
        <p:spPr>
          <a:xfrm>
            <a:off x="-9596" y="0"/>
            <a:ext cx="12211189" cy="6858000"/>
          </a:xfrm>
          <a:prstGeom prst="rect">
            <a:avLst/>
          </a:prstGeom>
          <a:gradFill>
            <a:gsLst>
              <a:gs pos="54000">
                <a:srgbClr val="D7EFF5"/>
              </a:gs>
              <a:gs pos="100000">
                <a:schemeClr val="accent1">
                  <a:alpha val="5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6E697C5D-6C8F-4D46-9330-2B940934CFC6}"/>
              </a:ext>
            </a:extLst>
          </p:cNvPr>
          <p:cNvSpPr>
            <a:spLocks/>
          </p:cNvSpPr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22ECC4FE-E319-4B99-828B-E3F9C00C2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A58069E8-BA29-4224-9A43-86A987021E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536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603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32764"/>
            <a:ext cx="10515600" cy="504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800" dirty="0"/>
              <a:t>出版</a:t>
            </a:r>
            <a:endParaRPr lang="en-US" altLang="zh-CN" sz="2800" dirty="0"/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itchFamily="34" charset="-122"/>
              </a:rPr>
              <a:t>XX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itchFamily="34" charset="-122"/>
              </a:rPr>
              <a:t>YY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Go</a:t>
            </a:r>
            <a:r>
              <a:rPr lang="zh-CN" altLang="en-US"/>
              <a:t>语言及其跨语言调用的程序优化技术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74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8" r:id="rId3"/>
    <p:sldLayoutId id="2147483669" r:id="rId4"/>
    <p:sldLayoutId id="2147483664" r:id="rId5"/>
    <p:sldLayoutId id="2147483665" r:id="rId6"/>
    <p:sldLayoutId id="2147483666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971550" indent="-5143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">
          <p15:clr>
            <a:srgbClr val="F26B43"/>
          </p15:clr>
        </p15:guide>
        <p15:guide id="2" orient="horz" pos="472">
          <p15:clr>
            <a:srgbClr val="F26B43"/>
          </p15:clr>
        </p15:guide>
        <p15:guide id="3" orient="horz" pos="4104">
          <p15:clr>
            <a:srgbClr val="F26B43"/>
          </p15:clr>
        </p15:guide>
        <p15:guide id="4" orient="horz" pos="40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1C36900-46A6-66F1-6569-485E264094B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CC471A84-A18C-41AE-AACC-0B3972D6D193}" type="slidenum">
              <a:rPr lang="zh-CN" altLang="en-US" smtClean="0"/>
              <a:t>1</a:t>
            </a:fld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EF78E4C4-F54F-FBD9-FE26-62AE79C21F98}"/>
              </a:ext>
            </a:extLst>
          </p:cNvPr>
          <p:cNvGrpSpPr/>
          <p:nvPr/>
        </p:nvGrpSpPr>
        <p:grpSpPr>
          <a:xfrm>
            <a:off x="1496638" y="2249973"/>
            <a:ext cx="8893918" cy="984885"/>
            <a:chOff x="687405" y="1836883"/>
            <a:chExt cx="7511753" cy="984885"/>
          </a:xfrm>
        </p:grpSpPr>
        <p:sp>
          <p:nvSpPr>
            <p:cNvPr id="4" name="矩形: 圆角 4">
              <a:extLst>
                <a:ext uri="{FF2B5EF4-FFF2-40B4-BE49-F238E27FC236}">
                  <a16:creationId xmlns:a16="http://schemas.microsoft.com/office/drawing/2014/main" id="{26A1ED65-DF51-0766-92F7-E769C2F7DD30}"/>
                </a:ext>
              </a:extLst>
            </p:cNvPr>
            <p:cNvSpPr/>
            <p:nvPr/>
          </p:nvSpPr>
          <p:spPr>
            <a:xfrm>
              <a:off x="687405" y="1836883"/>
              <a:ext cx="7511753" cy="984885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CC"/>
                </a:buClr>
                <a:buSzTx/>
                <a:buFontTx/>
                <a:buNone/>
                <a:tabLst/>
                <a:defRPr/>
              </a:pPr>
              <a:r>
                <a:rPr lang="en-US" altLang="zh-CN" sz="3200" b="1" kern="0" dirty="0">
                  <a:ln>
                    <a:prstDash val="solid"/>
                  </a:ln>
                  <a:solidFill>
                    <a:schemeClr val="tx1"/>
                  </a:solidFill>
                  <a:cs typeface="+mn-ea"/>
                  <a:sym typeface="+mn-lt"/>
                </a:rPr>
                <a:t>Optimistic Stack Allocation and Dynamic </a:t>
              </a:r>
              <a:r>
                <a:rPr lang="en-US" altLang="zh-CN" sz="3200" b="1" kern="0" dirty="0" err="1">
                  <a:ln>
                    <a:prstDash val="solid"/>
                  </a:ln>
                  <a:solidFill>
                    <a:schemeClr val="tx1"/>
                  </a:solidFill>
                  <a:cs typeface="+mn-ea"/>
                  <a:sym typeface="+mn-lt"/>
                </a:rPr>
                <a:t>Heapification</a:t>
              </a:r>
              <a:r>
                <a:rPr lang="en-US" altLang="zh-CN" sz="3200" b="1" kern="0" dirty="0">
                  <a:ln>
                    <a:prstDash val="solid"/>
                  </a:ln>
                  <a:solidFill>
                    <a:schemeClr val="tx1"/>
                  </a:solidFill>
                  <a:cs typeface="+mn-ea"/>
                  <a:sym typeface="+mn-lt"/>
                </a:rPr>
                <a:t> for Managed Runtimes</a:t>
              </a:r>
              <a:endParaRPr lang="zh-CN" altLang="en-US" sz="3200" b="1" kern="0" dirty="0">
                <a:ln>
                  <a:prstDash val="solid"/>
                </a:ln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91E2103F-DD9F-1585-CF2D-BAD5C2757E7A}"/>
                </a:ext>
              </a:extLst>
            </p:cNvPr>
            <p:cNvGrpSpPr/>
            <p:nvPr/>
          </p:nvGrpSpPr>
          <p:grpSpPr>
            <a:xfrm>
              <a:off x="995045" y="1856477"/>
              <a:ext cx="7153910" cy="964245"/>
              <a:chOff x="631309" y="1723634"/>
              <a:chExt cx="7153910" cy="964245"/>
            </a:xfrm>
          </p:grpSpPr>
          <p:cxnSp>
            <p:nvCxnSpPr>
              <p:cNvPr id="7" name="直接连接符 6">
                <a:extLst>
                  <a:ext uri="{FF2B5EF4-FFF2-40B4-BE49-F238E27FC236}">
                    <a16:creationId xmlns:a16="http://schemas.microsoft.com/office/drawing/2014/main" id="{E8A9B276-55C3-E6D9-790E-80B01CFCC6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1309" y="1723634"/>
                <a:ext cx="7153910" cy="0"/>
              </a:xfrm>
              <a:prstGeom prst="line">
                <a:avLst/>
              </a:prstGeom>
              <a:gradFill>
                <a:gsLst>
                  <a:gs pos="88000">
                    <a:srgbClr val="FFFFFF">
                      <a:alpha val="0"/>
                    </a:srgbClr>
                  </a:gs>
                  <a:gs pos="69000">
                    <a:schemeClr val="bg1"/>
                  </a:gs>
                </a:gsLst>
                <a:lin ang="1800000" scaled="0"/>
              </a:gradFill>
              <a:ln w="25400">
                <a:gradFill flip="none" rotWithShape="1">
                  <a:gsLst>
                    <a:gs pos="100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/>
                    </a:gs>
                  </a:gsLst>
                  <a:lin ang="1800000" scaled="0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" name="直接连接符 7">
                <a:extLst>
                  <a:ext uri="{FF2B5EF4-FFF2-40B4-BE49-F238E27FC236}">
                    <a16:creationId xmlns:a16="http://schemas.microsoft.com/office/drawing/2014/main" id="{0A038931-0229-1709-2132-D9F3EB0787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1309" y="2687879"/>
                <a:ext cx="7153910" cy="0"/>
              </a:xfrm>
              <a:prstGeom prst="line">
                <a:avLst/>
              </a:prstGeom>
              <a:gradFill>
                <a:gsLst>
                  <a:gs pos="88000">
                    <a:srgbClr val="FFFFFF">
                      <a:alpha val="0"/>
                    </a:srgbClr>
                  </a:gs>
                  <a:gs pos="69000">
                    <a:schemeClr val="bg1"/>
                  </a:gs>
                </a:gsLst>
                <a:lin ang="1800000" scaled="0"/>
              </a:gradFill>
              <a:ln w="25400">
                <a:gradFill flip="none" rotWithShape="1">
                  <a:gsLst>
                    <a:gs pos="100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/>
                    </a:gs>
                  </a:gsLst>
                  <a:lin ang="1800000" scaled="0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851A1871-6C30-96A8-110A-9943357036E7}"/>
              </a:ext>
            </a:extLst>
          </p:cNvPr>
          <p:cNvGrpSpPr/>
          <p:nvPr/>
        </p:nvGrpSpPr>
        <p:grpSpPr>
          <a:xfrm>
            <a:off x="4466856" y="3680682"/>
            <a:ext cx="2953487" cy="617743"/>
            <a:chOff x="1091964" y="3852036"/>
            <a:chExt cx="2521322" cy="380486"/>
          </a:xfrm>
        </p:grpSpPr>
        <p:sp>
          <p:nvSpPr>
            <p:cNvPr id="10" name="矩形: 圆角 14">
              <a:extLst>
                <a:ext uri="{FF2B5EF4-FFF2-40B4-BE49-F238E27FC236}">
                  <a16:creationId xmlns:a16="http://schemas.microsoft.com/office/drawing/2014/main" id="{4D0087CB-7D82-3FFC-2664-2178ACF2E950}"/>
                </a:ext>
              </a:extLst>
            </p:cNvPr>
            <p:cNvSpPr/>
            <p:nvPr/>
          </p:nvSpPr>
          <p:spPr>
            <a:xfrm>
              <a:off x="1404205" y="3852036"/>
              <a:ext cx="2209080" cy="380486"/>
            </a:xfrm>
            <a:prstGeom prst="roundRect">
              <a:avLst>
                <a:gd name="adj" fmla="val 18829"/>
              </a:avLst>
            </a:prstGeom>
            <a:solidFill>
              <a:schemeClr val="bg1"/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9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0"/>
                </a:spcBef>
                <a:buClr>
                  <a:srgbClr val="FFCC00"/>
                </a:buClr>
                <a:buSzPct val="80000"/>
              </a:pPr>
              <a:r>
                <a:rPr lang="zh-CN" altLang="en-US" sz="2400" b="1">
                  <a:cs typeface="+mn-ea"/>
                  <a:sym typeface="+mn-lt"/>
                </a:rPr>
                <a:t>丁伯尧</a:t>
              </a:r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1" name="矩形: 圆角 13">
              <a:extLst>
                <a:ext uri="{FF2B5EF4-FFF2-40B4-BE49-F238E27FC236}">
                  <a16:creationId xmlns:a16="http://schemas.microsoft.com/office/drawing/2014/main" id="{4845BF81-DFF5-7C99-87F4-A190F085DF11}"/>
                </a:ext>
              </a:extLst>
            </p:cNvPr>
            <p:cNvSpPr/>
            <p:nvPr/>
          </p:nvSpPr>
          <p:spPr>
            <a:xfrm>
              <a:off x="1091964" y="3852036"/>
              <a:ext cx="1171175" cy="380486"/>
            </a:xfrm>
            <a:prstGeom prst="roundRect">
              <a:avLst>
                <a:gd name="adj" fmla="val 24497"/>
              </a:avLst>
            </a:prstGeom>
            <a:gradFill flip="none" rotWithShape="1">
              <a:gsLst>
                <a:gs pos="41000">
                  <a:schemeClr val="tx2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38100">
              <a:noFill/>
            </a:ln>
            <a:effectLst>
              <a:outerShdw blurRad="254000" dist="190500" dir="5400000" sx="80000" sy="80000" algn="t" rotWithShape="0">
                <a:schemeClr val="tx2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400" kern="0" dirty="0">
                  <a:solidFill>
                    <a:schemeClr val="bg1"/>
                  </a:solidFill>
                  <a:cs typeface="+mn-ea"/>
                  <a:sym typeface="+mn-lt"/>
                </a:rPr>
                <a:t>报告人</a:t>
              </a: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79ECC3D5-6B70-D9FA-065C-315A66C29379}"/>
              </a:ext>
            </a:extLst>
          </p:cNvPr>
          <p:cNvSpPr txBox="1"/>
          <p:nvPr/>
        </p:nvSpPr>
        <p:spPr>
          <a:xfrm flipH="1">
            <a:off x="9365097" y="4664187"/>
            <a:ext cx="284" cy="16916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defTabSz="914103" eaLnBrk="1" fontAlgn="auto" hangingPunct="1">
              <a:spcBef>
                <a:spcPts val="0"/>
              </a:spcBef>
              <a:spcAft>
                <a:spcPts val="600"/>
              </a:spcAft>
            </a:pPr>
            <a:endParaRPr lang="zh-CN" altLang="en-US" b="1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04277E4B-2C45-85A2-7AAA-09B830FA50A9}"/>
              </a:ext>
            </a:extLst>
          </p:cNvPr>
          <p:cNvCxnSpPr>
            <a:cxnSpLocks/>
          </p:cNvCxnSpPr>
          <p:nvPr/>
        </p:nvCxnSpPr>
        <p:spPr bwMode="auto">
          <a:xfrm flipV="1">
            <a:off x="1860883" y="5626401"/>
            <a:ext cx="8380800" cy="36748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9E58C681-14F4-A6DF-046D-74921F40107B}"/>
              </a:ext>
            </a:extLst>
          </p:cNvPr>
          <p:cNvSpPr txBox="1"/>
          <p:nvPr/>
        </p:nvSpPr>
        <p:spPr>
          <a:xfrm flipH="1">
            <a:off x="4466855" y="5786006"/>
            <a:ext cx="295348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4103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altLang="zh-CN" dirty="0">
                <a:cs typeface="+mn-ea"/>
                <a:sym typeface="+mn-lt"/>
              </a:rPr>
              <a:t>2025</a:t>
            </a:r>
            <a:r>
              <a:rPr lang="zh-CN" altLang="en-US" dirty="0">
                <a:cs typeface="+mn-ea"/>
                <a:sym typeface="+mn-lt"/>
              </a:rPr>
              <a:t>年</a:t>
            </a:r>
            <a:r>
              <a:rPr lang="en-US" altLang="zh-CN" dirty="0">
                <a:cs typeface="+mn-ea"/>
                <a:sym typeface="+mn-lt"/>
              </a:rPr>
              <a:t>3</a:t>
            </a:r>
            <a:r>
              <a:rPr lang="zh-CN" altLang="en-US" dirty="0">
                <a:cs typeface="+mn-ea"/>
                <a:sym typeface="+mn-lt"/>
              </a:rPr>
              <a:t>月</a:t>
            </a:r>
            <a:r>
              <a:rPr lang="en-US" altLang="zh-CN" dirty="0">
                <a:cs typeface="+mn-ea"/>
                <a:sym typeface="+mn-lt"/>
              </a:rPr>
              <a:t>21</a:t>
            </a:r>
            <a:r>
              <a:rPr lang="zh-CN" altLang="en-US" dirty="0">
                <a:cs typeface="+mn-ea"/>
                <a:sym typeface="+mn-lt"/>
              </a:rPr>
              <a:t>日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C762051-9D1F-02BB-0703-97F86C65285A}"/>
              </a:ext>
            </a:extLst>
          </p:cNvPr>
          <p:cNvSpPr txBox="1"/>
          <p:nvPr/>
        </p:nvSpPr>
        <p:spPr>
          <a:xfrm>
            <a:off x="1860883" y="4353770"/>
            <a:ext cx="82806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ADITYA ANAND, SOLAI ADITHYA,</a:t>
            </a:r>
            <a:r>
              <a:rPr lang="zh-CN" altLang="en-US" sz="1600" dirty="0"/>
              <a:t> </a:t>
            </a:r>
            <a:r>
              <a:rPr lang="en-US" altLang="zh-CN" sz="1600" dirty="0"/>
              <a:t>SWAPNIL RUSTAGI, PRIYAM SETH, Indian Institute of Technology Bombay, India </a:t>
            </a:r>
          </a:p>
          <a:p>
            <a:r>
              <a:rPr lang="en-US" altLang="zh-CN" sz="1600" dirty="0"/>
              <a:t>VIJAY SUNDARESAN, DARYL MAIER, IBM Canada Lab, Canada </a:t>
            </a:r>
          </a:p>
          <a:p>
            <a:r>
              <a:rPr lang="en-US" altLang="zh-CN" sz="1600" dirty="0"/>
              <a:t>V. KRISHNA NANDIVADA, MANAS THAKUR, Indian Institute of Technology Bombay, India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26B102D-6538-2AC8-6E7C-9C03059C4D00}"/>
              </a:ext>
            </a:extLst>
          </p:cNvPr>
          <p:cNvSpPr txBox="1"/>
          <p:nvPr/>
        </p:nvSpPr>
        <p:spPr>
          <a:xfrm>
            <a:off x="189515" y="381298"/>
            <a:ext cx="2614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/>
              <a:t>PLDI’2024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420540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5F569DE-C587-095D-A60B-57A807C6F6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</p:spPr>
        <p:txBody>
          <a:bodyPr/>
          <a:lstStyle/>
          <a:p>
            <a:r>
              <a:rPr lang="zh-CN" altLang="en-US" dirty="0"/>
              <a:t>问题与动机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0BEA7F-DF65-D02E-345A-2554567EFC9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11136976" cy="5362764"/>
          </a:xfrm>
        </p:spPr>
        <p:txBody>
          <a:bodyPr>
            <a:normAutofit/>
          </a:bodyPr>
          <a:lstStyle/>
          <a:p>
            <a:r>
              <a:rPr lang="zh-CN" altLang="en-US" dirty="0"/>
              <a:t>逃逸分析在</a:t>
            </a:r>
            <a:r>
              <a:rPr lang="en-US" altLang="zh-CN" dirty="0"/>
              <a:t>JVM</a:t>
            </a:r>
            <a:r>
              <a:rPr lang="zh-CN" altLang="en-US" dirty="0"/>
              <a:t>中的应用受限</a:t>
            </a:r>
            <a:endParaRPr lang="en-US" altLang="zh-CN" dirty="0"/>
          </a:p>
          <a:p>
            <a:pPr lvl="1"/>
            <a:r>
              <a:rPr lang="en-US" altLang="zh-CN" dirty="0"/>
              <a:t>JIT</a:t>
            </a:r>
            <a:r>
              <a:rPr lang="zh-CN" altLang="en-US" dirty="0"/>
              <a:t>编译：分析时长影响执行性能，无法在</a:t>
            </a:r>
            <a:r>
              <a:rPr lang="en-US" altLang="zh-CN" dirty="0"/>
              <a:t>JIT</a:t>
            </a:r>
            <a:r>
              <a:rPr lang="zh-CN" altLang="en-US" dirty="0"/>
              <a:t>编译器中实现高精度的分析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AOT</a:t>
            </a:r>
            <a:r>
              <a:rPr lang="zh-CN" altLang="en-US" dirty="0"/>
              <a:t>执行高精度逃逸分析，</a:t>
            </a:r>
            <a:r>
              <a:rPr lang="en-US" altLang="zh-CN" dirty="0"/>
              <a:t>JIT</a:t>
            </a:r>
            <a:r>
              <a:rPr lang="zh-CN" altLang="en-US" dirty="0"/>
              <a:t>编译时使用</a:t>
            </a:r>
            <a:r>
              <a:rPr lang="en-US" altLang="zh-CN" dirty="0"/>
              <a:t>AOT</a:t>
            </a:r>
            <a:r>
              <a:rPr lang="zh-CN" altLang="en-US" dirty="0"/>
              <a:t>的结果</a:t>
            </a:r>
            <a:endParaRPr lang="en-US" altLang="zh-CN" dirty="0"/>
          </a:p>
          <a:p>
            <a:pPr lvl="2"/>
            <a:r>
              <a:rPr lang="zh-CN" altLang="en-US" dirty="0"/>
              <a:t>动态类加载（</a:t>
            </a:r>
            <a:r>
              <a:rPr lang="en-US" altLang="zh-CN" dirty="0"/>
              <a:t>dynamic class load</a:t>
            </a:r>
            <a:r>
              <a:rPr lang="zh-CN" altLang="en-US" dirty="0"/>
              <a:t>）或热代码替换（</a:t>
            </a:r>
            <a:r>
              <a:rPr lang="en-US" altLang="zh-CN" dirty="0"/>
              <a:t>hot-code replacement</a:t>
            </a:r>
            <a:r>
              <a:rPr lang="zh-CN" altLang="en-US" dirty="0"/>
              <a:t>）会导致静态分析结果不再可用，从而产生有内存安全问题的代码</a:t>
            </a:r>
            <a:endParaRPr lang="en-US" altLang="zh-CN" dirty="0"/>
          </a:p>
        </p:txBody>
      </p:sp>
      <p:sp>
        <p:nvSpPr>
          <p:cNvPr id="7" name="箭头: 下 6">
            <a:extLst>
              <a:ext uri="{FF2B5EF4-FFF2-40B4-BE49-F238E27FC236}">
                <a16:creationId xmlns:a16="http://schemas.microsoft.com/office/drawing/2014/main" id="{BA9B2624-45B9-F754-4FB8-5C735D8B92BB}"/>
              </a:ext>
            </a:extLst>
          </p:cNvPr>
          <p:cNvSpPr/>
          <p:nvPr/>
        </p:nvSpPr>
        <p:spPr>
          <a:xfrm>
            <a:off x="5865779" y="2110902"/>
            <a:ext cx="330740" cy="43973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26B1CC0-1064-8754-73A8-032D72812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880" y="3967620"/>
            <a:ext cx="7139798" cy="277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96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D5EA4B41-7FB7-EAF7-AFBD-10628A8A0C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主要思想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A1175E-F4C1-13F8-7C9F-957898AC73F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5532403" cy="5362764"/>
          </a:xfrm>
        </p:spPr>
        <p:txBody>
          <a:bodyPr/>
          <a:lstStyle/>
          <a:p>
            <a:r>
              <a:rPr lang="zh-CN" altLang="en-US" dirty="0"/>
              <a:t>静态分析</a:t>
            </a:r>
            <a:r>
              <a:rPr lang="en-US" altLang="zh-CN" dirty="0"/>
              <a:t>+</a:t>
            </a:r>
            <a:r>
              <a:rPr lang="zh-CN" altLang="en-US" dirty="0"/>
              <a:t>动态检查</a:t>
            </a:r>
            <a:endParaRPr lang="en-US" altLang="zh-CN" dirty="0"/>
          </a:p>
          <a:p>
            <a:pPr lvl="1"/>
            <a:r>
              <a:rPr lang="zh-CN" altLang="en-US" dirty="0"/>
              <a:t>采用一个高精度的静态的逃逸分析，并乐观地基于该结果进行栈分配</a:t>
            </a:r>
            <a:endParaRPr lang="en-US" altLang="zh-CN" dirty="0"/>
          </a:p>
          <a:p>
            <a:pPr lvl="1"/>
            <a:r>
              <a:rPr lang="zh-CN" altLang="en-US" dirty="0"/>
              <a:t>在代码中插入动态检查，在写内存之前检查静态分析结果是否有效（是否由于动态特性引入了额外的逃逸）</a:t>
            </a:r>
            <a:endParaRPr lang="en-US" altLang="zh-CN" dirty="0"/>
          </a:p>
          <a:p>
            <a:pPr lvl="1"/>
            <a:r>
              <a:rPr lang="zh-CN" altLang="en-US" dirty="0"/>
              <a:t>利用指向关系对栈对象进行重排序，减少动态检查开销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A304E7-28E5-9C47-8010-CD41A23E4B7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3</a:t>
            </a:fld>
            <a:endParaRPr 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6F5C451-2921-FCA0-E72E-3DA2C311A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0084" y="2376487"/>
            <a:ext cx="5762625" cy="210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738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1C1B4DB3-0B9B-986E-F300-48B593A91C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主要思想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DEC57EE-E84B-0603-ABAD-25E6CA3DE38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4</a:t>
            </a:fld>
            <a:endParaRPr 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DE6C8E1-1951-1AF0-C0D8-069B2C751B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975"/>
          <a:stretch/>
        </p:blipFill>
        <p:spPr>
          <a:xfrm>
            <a:off x="306633" y="2649867"/>
            <a:ext cx="6852925" cy="3865233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2CEFF27-7C2C-E5E0-BB1E-13DB1EFC8001}"/>
              </a:ext>
            </a:extLst>
          </p:cNvPr>
          <p:cNvSpPr/>
          <p:nvPr/>
        </p:nvSpPr>
        <p:spPr>
          <a:xfrm>
            <a:off x="1614792" y="5921216"/>
            <a:ext cx="2947480" cy="2918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70D49D8-D8BE-B618-3F9A-25DBE813382E}"/>
              </a:ext>
            </a:extLst>
          </p:cNvPr>
          <p:cNvSpPr txBox="1"/>
          <p:nvPr/>
        </p:nvSpPr>
        <p:spPr>
          <a:xfrm>
            <a:off x="575733" y="857697"/>
            <a:ext cx="104943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对于一条</a:t>
            </a:r>
            <a:r>
              <a:rPr lang="en-US" altLang="zh-CN" dirty="0"/>
              <a:t>Store</a:t>
            </a:r>
            <a:r>
              <a:rPr lang="zh-CN" altLang="en-US" dirty="0"/>
              <a:t>指令：</a:t>
            </a:r>
            <a:r>
              <a:rPr lang="en-US" altLang="zh-CN" dirty="0" err="1"/>
              <a:t>lhs.f</a:t>
            </a:r>
            <a:r>
              <a:rPr lang="en-US" altLang="zh-CN" dirty="0"/>
              <a:t> = </a:t>
            </a:r>
            <a:r>
              <a:rPr lang="en-US" altLang="zh-CN" dirty="0" err="1"/>
              <a:t>rhs</a:t>
            </a:r>
            <a:r>
              <a:rPr lang="zh-CN" altLang="en-US" dirty="0"/>
              <a:t>，若</a:t>
            </a:r>
            <a:r>
              <a:rPr lang="en-US" altLang="zh-CN" dirty="0" err="1"/>
              <a:t>lhs</a:t>
            </a:r>
            <a:r>
              <a:rPr lang="zh-CN" altLang="en-US" dirty="0"/>
              <a:t>和</a:t>
            </a:r>
            <a:r>
              <a:rPr lang="en-US" altLang="zh-CN" dirty="0" err="1"/>
              <a:t>rhs</a:t>
            </a:r>
            <a:r>
              <a:rPr lang="zh-CN" altLang="en-US" dirty="0"/>
              <a:t>均是栈对象</a:t>
            </a:r>
            <a:endParaRPr lang="en-US" altLang="zh-CN" dirty="0"/>
          </a:p>
          <a:p>
            <a:r>
              <a:rPr lang="zh-CN" altLang="en-US" dirty="0"/>
              <a:t>一、若</a:t>
            </a:r>
            <a:r>
              <a:rPr lang="en-US" altLang="zh-CN" dirty="0"/>
              <a:t>address(</a:t>
            </a:r>
            <a:r>
              <a:rPr lang="en-US" altLang="zh-CN" dirty="0" err="1"/>
              <a:t>lhs</a:t>
            </a:r>
            <a:r>
              <a:rPr lang="en-US" altLang="zh-CN" dirty="0"/>
              <a:t>) &lt;= address(</a:t>
            </a:r>
            <a:r>
              <a:rPr lang="en-US" altLang="zh-CN" dirty="0" err="1"/>
              <a:t>rhs</a:t>
            </a:r>
            <a:r>
              <a:rPr lang="en-US" altLang="zh-CN" dirty="0"/>
              <a:t>)</a:t>
            </a:r>
            <a:r>
              <a:rPr lang="zh-CN" altLang="en-US" dirty="0"/>
              <a:t>：</a:t>
            </a:r>
            <a:endParaRPr lang="en-US" altLang="zh-CN" dirty="0"/>
          </a:p>
          <a:p>
            <a:pPr marL="800100" lvl="1" indent="-342900">
              <a:buFont typeface="+mj-ea"/>
              <a:buAutoNum type="circleNumDbPlain"/>
            </a:pPr>
            <a:r>
              <a:rPr lang="en-US" altLang="zh-CN" dirty="0" err="1"/>
              <a:t>lhs</a:t>
            </a:r>
            <a:r>
              <a:rPr lang="zh-CN" altLang="en-US" dirty="0"/>
              <a:t>位于更</a:t>
            </a:r>
            <a:r>
              <a:rPr lang="zh-CN" altLang="en-US" dirty="0">
                <a:sym typeface="Wingdings" panose="05000000000000000000" pitchFamily="2" charset="2"/>
              </a:rPr>
              <a:t>浅</a:t>
            </a:r>
            <a:r>
              <a:rPr lang="zh-CN" altLang="en-US" dirty="0"/>
              <a:t>层次的栈帧，或</a:t>
            </a:r>
            <a:r>
              <a:rPr lang="en-US" altLang="zh-CN" dirty="0" err="1"/>
              <a:t>lhs</a:t>
            </a:r>
            <a:r>
              <a:rPr lang="zh-CN" altLang="en-US" dirty="0"/>
              <a:t>位于和</a:t>
            </a:r>
            <a:r>
              <a:rPr lang="en-US" altLang="zh-CN" dirty="0" err="1"/>
              <a:t>rhs</a:t>
            </a:r>
            <a:r>
              <a:rPr lang="zh-CN" altLang="en-US" dirty="0"/>
              <a:t>同一个栈帧中 </a:t>
            </a:r>
            <a:r>
              <a:rPr lang="en-US" altLang="zh-CN" dirty="0">
                <a:sym typeface="Wingdings" panose="05000000000000000000" pitchFamily="2" charset="2"/>
              </a:rPr>
              <a:t> </a:t>
            </a:r>
            <a:r>
              <a:rPr lang="zh-CN" altLang="en-US" dirty="0">
                <a:sym typeface="Wingdings" panose="05000000000000000000" pitchFamily="2" charset="2"/>
              </a:rPr>
              <a:t>不会引发</a:t>
            </a:r>
            <a:r>
              <a:rPr lang="en-US" altLang="zh-CN" dirty="0" err="1">
                <a:sym typeface="Wingdings" panose="05000000000000000000" pitchFamily="2" charset="2"/>
              </a:rPr>
              <a:t>rhs</a:t>
            </a:r>
            <a:r>
              <a:rPr lang="zh-CN" altLang="en-US" dirty="0">
                <a:sym typeface="Wingdings" panose="05000000000000000000" pitchFamily="2" charset="2"/>
              </a:rPr>
              <a:t>的逃逸</a:t>
            </a:r>
            <a:endParaRPr lang="en-US" altLang="zh-CN" dirty="0">
              <a:sym typeface="Wingdings" panose="05000000000000000000" pitchFamily="2" charset="2"/>
            </a:endParaRPr>
          </a:p>
          <a:p>
            <a:r>
              <a:rPr lang="zh-CN" altLang="en-US" dirty="0">
                <a:sym typeface="Wingdings" panose="05000000000000000000" pitchFamily="2" charset="2"/>
              </a:rPr>
              <a:t>二、若</a:t>
            </a:r>
            <a:r>
              <a:rPr lang="en-US" altLang="zh-CN" dirty="0">
                <a:sym typeface="Wingdings" panose="05000000000000000000" pitchFamily="2" charset="2"/>
              </a:rPr>
              <a:t>address(</a:t>
            </a:r>
            <a:r>
              <a:rPr lang="en-US" altLang="zh-CN" dirty="0" err="1">
                <a:sym typeface="Wingdings" panose="05000000000000000000" pitchFamily="2" charset="2"/>
              </a:rPr>
              <a:t>lhs</a:t>
            </a:r>
            <a:r>
              <a:rPr lang="en-US" altLang="zh-CN" dirty="0">
                <a:sym typeface="Wingdings" panose="05000000000000000000" pitchFamily="2" charset="2"/>
              </a:rPr>
              <a:t>) &gt; address(</a:t>
            </a:r>
            <a:r>
              <a:rPr lang="en-US" altLang="zh-CN" dirty="0" err="1">
                <a:sym typeface="Wingdings" panose="05000000000000000000" pitchFamily="2" charset="2"/>
              </a:rPr>
              <a:t>rhs</a:t>
            </a:r>
            <a:r>
              <a:rPr lang="en-US" altLang="zh-CN" dirty="0">
                <a:sym typeface="Wingdings" panose="05000000000000000000" pitchFamily="2" charset="2"/>
              </a:rPr>
              <a:t>)</a:t>
            </a:r>
            <a:r>
              <a:rPr lang="zh-CN" altLang="en-US" dirty="0">
                <a:sym typeface="Wingdings" panose="05000000000000000000" pitchFamily="2" charset="2"/>
              </a:rPr>
              <a:t>：</a:t>
            </a:r>
            <a:endParaRPr lang="en-US" altLang="zh-CN" dirty="0">
              <a:sym typeface="Wingdings" panose="05000000000000000000" pitchFamily="2" charset="2"/>
            </a:endParaRPr>
          </a:p>
          <a:p>
            <a:pPr marL="800100" lvl="1" indent="-342900">
              <a:buFont typeface="+mj-ea"/>
              <a:buAutoNum type="circleNumDbPlain" startAt="2"/>
            </a:pPr>
            <a:r>
              <a:rPr lang="en-US" altLang="zh-CN" dirty="0" err="1">
                <a:sym typeface="Wingdings" panose="05000000000000000000" pitchFamily="2" charset="2"/>
              </a:rPr>
              <a:t>lhs</a:t>
            </a:r>
            <a:r>
              <a:rPr lang="zh-CN" altLang="en-US" dirty="0">
                <a:sym typeface="Wingdings" panose="05000000000000000000" pitchFamily="2" charset="2"/>
              </a:rPr>
              <a:t>和</a:t>
            </a:r>
            <a:r>
              <a:rPr lang="en-US" altLang="zh-CN" dirty="0" err="1">
                <a:sym typeface="Wingdings" panose="05000000000000000000" pitchFamily="2" charset="2"/>
              </a:rPr>
              <a:t>rhs</a:t>
            </a:r>
            <a:r>
              <a:rPr lang="zh-CN" altLang="en-US" dirty="0">
                <a:sym typeface="Wingdings" panose="05000000000000000000" pitchFamily="2" charset="2"/>
              </a:rPr>
              <a:t>在同一个栈帧中 </a:t>
            </a:r>
            <a:r>
              <a:rPr lang="en-US" altLang="zh-CN" dirty="0">
                <a:sym typeface="Wingdings" panose="05000000000000000000" pitchFamily="2" charset="2"/>
              </a:rPr>
              <a:t> </a:t>
            </a:r>
            <a:r>
              <a:rPr lang="zh-CN" altLang="en-US" dirty="0">
                <a:sym typeface="Wingdings" panose="05000000000000000000" pitchFamily="2" charset="2"/>
              </a:rPr>
              <a:t>不会引发</a:t>
            </a:r>
            <a:r>
              <a:rPr lang="en-US" altLang="zh-CN" dirty="0" err="1">
                <a:sym typeface="Wingdings" panose="05000000000000000000" pitchFamily="2" charset="2"/>
              </a:rPr>
              <a:t>rhs</a:t>
            </a:r>
            <a:r>
              <a:rPr lang="zh-CN" altLang="en-US" dirty="0">
                <a:sym typeface="Wingdings" panose="05000000000000000000" pitchFamily="2" charset="2"/>
              </a:rPr>
              <a:t>的逃逸</a:t>
            </a:r>
            <a:endParaRPr lang="en-US" altLang="zh-CN" dirty="0">
              <a:sym typeface="Wingdings" panose="05000000000000000000" pitchFamily="2" charset="2"/>
            </a:endParaRPr>
          </a:p>
          <a:p>
            <a:pPr marL="800100" lvl="1" indent="-342900">
              <a:buFont typeface="+mj-lt"/>
              <a:buAutoNum type="circleNumDbPlain" startAt="2"/>
            </a:pPr>
            <a:r>
              <a:rPr lang="en-US" altLang="zh-CN" dirty="0" err="1">
                <a:sym typeface="Wingdings" panose="05000000000000000000" pitchFamily="2" charset="2"/>
              </a:rPr>
              <a:t>lhs</a:t>
            </a:r>
            <a:r>
              <a:rPr lang="zh-CN" altLang="en-US" dirty="0">
                <a:sym typeface="Wingdings" panose="05000000000000000000" pitchFamily="2" charset="2"/>
              </a:rPr>
              <a:t>在更深层次的栈帧中 </a:t>
            </a:r>
            <a:r>
              <a:rPr lang="en-US" altLang="zh-CN" dirty="0">
                <a:sym typeface="Wingdings" panose="05000000000000000000" pitchFamily="2" charset="2"/>
              </a:rPr>
              <a:t> </a:t>
            </a:r>
            <a:r>
              <a:rPr lang="en-US" altLang="zh-CN" dirty="0" err="1">
                <a:sym typeface="Wingdings" panose="05000000000000000000" pitchFamily="2" charset="2"/>
              </a:rPr>
              <a:t>rhs</a:t>
            </a:r>
            <a:r>
              <a:rPr lang="zh-CN" altLang="en-US" dirty="0">
                <a:sym typeface="Wingdings" panose="05000000000000000000" pitchFamily="2" charset="2"/>
              </a:rPr>
              <a:t>逃逸</a:t>
            </a:r>
            <a:endParaRPr lang="en-US" altLang="zh-CN" dirty="0">
              <a:sym typeface="Wingdings" panose="05000000000000000000" pitchFamily="2" charset="2"/>
            </a:endParaRPr>
          </a:p>
        </p:txBody>
      </p:sp>
      <p:sp>
        <p:nvSpPr>
          <p:cNvPr id="11" name="箭头: 右 10">
            <a:extLst>
              <a:ext uri="{FF2B5EF4-FFF2-40B4-BE49-F238E27FC236}">
                <a16:creationId xmlns:a16="http://schemas.microsoft.com/office/drawing/2014/main" id="{0F5B31CD-D000-59C3-80F6-82E805CD0D2A}"/>
              </a:ext>
            </a:extLst>
          </p:cNvPr>
          <p:cNvSpPr/>
          <p:nvPr/>
        </p:nvSpPr>
        <p:spPr>
          <a:xfrm>
            <a:off x="6303524" y="2191234"/>
            <a:ext cx="535021" cy="19524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0C4CF70-9181-C997-1090-29E876A6FE4E}"/>
              </a:ext>
            </a:extLst>
          </p:cNvPr>
          <p:cNvSpPr txBox="1"/>
          <p:nvPr/>
        </p:nvSpPr>
        <p:spPr>
          <a:xfrm>
            <a:off x="7159558" y="1965692"/>
            <a:ext cx="2568102" cy="646331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/>
              <a:t>需要进一步通过栈扫描来区分这两种情况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7FB85CA-A81F-D6B3-7290-B8B66034B89F}"/>
              </a:ext>
            </a:extLst>
          </p:cNvPr>
          <p:cNvSpPr txBox="1"/>
          <p:nvPr/>
        </p:nvSpPr>
        <p:spPr>
          <a:xfrm>
            <a:off x="6203857" y="3299229"/>
            <a:ext cx="5461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ym typeface="Wingdings" panose="05000000000000000000" pitchFamily="2" charset="2"/>
              </a:rPr>
              <a:t>栈重排：通过对象之间的引用关系构建拓扑排序，减少情况②的发生，从而减少需要执行栈扫描的次数</a:t>
            </a:r>
            <a:endParaRPr lang="en-US" altLang="zh-CN" dirty="0">
              <a:sym typeface="Wingdings" panose="05000000000000000000" pitchFamily="2" charset="2"/>
            </a:endParaRPr>
          </a:p>
        </p:txBody>
      </p:sp>
      <p:sp>
        <p:nvSpPr>
          <p:cNvPr id="15" name="对话气泡: 矩形 14">
            <a:extLst>
              <a:ext uri="{FF2B5EF4-FFF2-40B4-BE49-F238E27FC236}">
                <a16:creationId xmlns:a16="http://schemas.microsoft.com/office/drawing/2014/main" id="{03C46152-853D-AF7A-4C48-841284290581}"/>
              </a:ext>
            </a:extLst>
          </p:cNvPr>
          <p:cNvSpPr/>
          <p:nvPr/>
        </p:nvSpPr>
        <p:spPr>
          <a:xfrm>
            <a:off x="4922206" y="5889104"/>
            <a:ext cx="1619719" cy="430945"/>
          </a:xfrm>
          <a:prstGeom prst="wedgeRectCallout">
            <a:avLst>
              <a:gd name="adj1" fmla="val -67493"/>
              <a:gd name="adj2" fmla="val -705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主要耗时操作</a:t>
            </a:r>
          </a:p>
        </p:txBody>
      </p:sp>
    </p:spTree>
    <p:extLst>
      <p:ext uri="{BB962C8B-B14F-4D97-AF65-F5344CB8AC3E}">
        <p14:creationId xmlns:p14="http://schemas.microsoft.com/office/powerpoint/2010/main" val="18664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16DD5AFE-2A1C-2514-684A-230D21E32F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E4037A-F798-3836-1514-2B5D4BEA4F2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静态栈分配点平均可以增加</a:t>
            </a:r>
            <a:r>
              <a:rPr lang="en-US" altLang="zh-CN" dirty="0"/>
              <a:t>98%</a:t>
            </a:r>
            <a:r>
              <a:rPr lang="zh-CN" altLang="en-US" dirty="0"/>
              <a:t>，动态栈分配量增加</a:t>
            </a:r>
            <a:r>
              <a:rPr lang="en-US" altLang="zh-CN" dirty="0"/>
              <a:t>71%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316C72-AD58-AC55-0A2E-7EF557F2AE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5</a:t>
            </a:fld>
            <a:endParaRPr 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EDB973A-4C30-3B71-0404-3E85087A2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2275" y="1891340"/>
            <a:ext cx="5847450" cy="446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831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C3A968AB-0219-FBC8-00E1-0420B3078F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DE3682-0B71-944E-3D8C-5333B6DDA7D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程序执行性能没有显著增加，可以有效降低</a:t>
            </a:r>
            <a:r>
              <a:rPr lang="en-US" altLang="zh-CN" dirty="0"/>
              <a:t>GC</a:t>
            </a:r>
            <a:r>
              <a:rPr lang="zh-CN" altLang="en-US" dirty="0"/>
              <a:t>次数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86741D-55A0-676E-6F7D-7CD522579DC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6</a:t>
            </a:fld>
            <a:endParaRPr 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4F51008-BC6A-CB9C-DB5C-208D69F7A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27" y="1609468"/>
            <a:ext cx="6174147" cy="471296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8A3CED3-6ECC-9164-55B0-0CFF2876E3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0774" y="2532464"/>
            <a:ext cx="5645720" cy="286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34304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自定义 7">
      <a:dk1>
        <a:sysClr val="windowText" lastClr="000000"/>
      </a:dk1>
      <a:lt1>
        <a:sysClr val="window" lastClr="FFFFFF"/>
      </a:lt1>
      <a:dk2>
        <a:srgbClr val="005AD2"/>
      </a:dk2>
      <a:lt2>
        <a:srgbClr val="21307F"/>
      </a:lt2>
      <a:accent1>
        <a:srgbClr val="005AD2"/>
      </a:accent1>
      <a:accent2>
        <a:srgbClr val="21307F"/>
      </a:accent2>
      <a:accent3>
        <a:srgbClr val="C00000"/>
      </a:accent3>
      <a:accent4>
        <a:srgbClr val="FFCF0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zgy2os0z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21206-多语言软件分析与优化" id="{58CE3992-943B-4FD4-9B91-A71227AC37AD}" vid="{CC3CEDF1-10B6-44E1-89CB-73999598643C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3D3DA88-639A-405A-A649-3EBD4380B0F2}">
  <we:reference id="wa200000113" version="1.0.0.0" store="zh-CN" storeType="OMEX"/>
  <we:alternateReferences>
    <we:reference id="WA200000113" version="1.0.0.0" store="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文档" ma:contentTypeID="0x010100F746C9E5A542A54A8B513C1ACE44F90B" ma:contentTypeVersion="8" ma:contentTypeDescription="新建文档。" ma:contentTypeScope="" ma:versionID="4c936cff723e7e82aaa6dfd8bd932124">
  <xsd:schema xmlns:xsd="http://www.w3.org/2001/XMLSchema" xmlns:xs="http://www.w3.org/2001/XMLSchema" xmlns:p="http://schemas.microsoft.com/office/2006/metadata/properties" xmlns:ns3="f50a6934-4bbe-4094-8b9c-5427d528f684" targetNamespace="http://schemas.microsoft.com/office/2006/metadata/properties" ma:root="true" ma:fieldsID="77c60a92f3b701519866b900b6bfaadb" ns3:_="">
    <xsd:import namespace="f50a6934-4bbe-4094-8b9c-5427d528f68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0a6934-4bbe-4094-8b9c-5427d528f6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内容类型"/>
        <xsd:element ref="dc:title" minOccurs="0" maxOccurs="1" ma:index="4" ma:displayName="标题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5C22B70-4EB8-4847-B681-CD6CC7023CC3}">
  <ds:schemaRefs>
    <ds:schemaRef ds:uri="http://purl.org/dc/elements/1.1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f50a6934-4bbe-4094-8b9c-5427d528f684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119F53D-5BE6-43DD-86C2-5C0FBB15EB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0a6934-4bbe-4094-8b9c-5427d528f6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91AF944-C554-4FC9-855C-E8BD817F7F9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GoLLVM项目模板</Template>
  <TotalTime>14364</TotalTime>
  <Words>386</Words>
  <Application>Microsoft Office PowerPoint</Application>
  <PresentationFormat>宽屏</PresentationFormat>
  <Paragraphs>40</Paragraphs>
  <Slides>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1" baseType="lpstr">
      <vt:lpstr>等线</vt:lpstr>
      <vt:lpstr>微软雅黑</vt:lpstr>
      <vt:lpstr>Arial</vt:lpstr>
      <vt:lpstr>Wingdings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张昱;丁伯尧</dc:creator>
  <cp:lastModifiedBy>丁伯尧</cp:lastModifiedBy>
  <cp:revision>510</cp:revision>
  <dcterms:created xsi:type="dcterms:W3CDTF">2022-12-18T01:23:43Z</dcterms:created>
  <dcterms:modified xsi:type="dcterms:W3CDTF">2025-03-21T07:12:06Z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0x010100F746C9E5A542A54A8B513C1ACE44F90B</vt:lpwstr>
  </property>
</Properties>
</file>