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15"/>
  </p:notesMasterIdLst>
  <p:sldIdLst>
    <p:sldId id="504" r:id="rId3"/>
    <p:sldId id="540" r:id="rId4"/>
    <p:sldId id="539" r:id="rId5"/>
    <p:sldId id="541" r:id="rId6"/>
    <p:sldId id="542" r:id="rId7"/>
    <p:sldId id="543" r:id="rId8"/>
    <p:sldId id="544" r:id="rId9"/>
    <p:sldId id="545" r:id="rId10"/>
    <p:sldId id="546" r:id="rId11"/>
    <p:sldId id="547" r:id="rId12"/>
    <p:sldId id="548" r:id="rId13"/>
    <p:sldId id="398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4" autoAdjust="0"/>
    <p:restoredTop sz="83155" autoAdjust="0"/>
  </p:normalViewPr>
  <p:slideViewPr>
    <p:cSldViewPr snapToGrid="0">
      <p:cViewPr varScale="1">
        <p:scale>
          <a:sx n="103" d="100"/>
          <a:sy n="103" d="100"/>
        </p:scale>
        <p:origin x="907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金宝 陈" userId="1f6f57c11e81be68" providerId="LiveId" clId="{0AFB64BB-2640-4C6B-9767-5222C55F36A8}"/>
    <pc:docChg chg="undo custSel addSld modSld">
      <pc:chgData name="金宝 陈" userId="1f6f57c11e81be68" providerId="LiveId" clId="{0AFB64BB-2640-4C6B-9767-5222C55F36A8}" dt="2023-12-26T11:49:37.212" v="352" actId="1076"/>
      <pc:docMkLst>
        <pc:docMk/>
      </pc:docMkLst>
      <pc:sldChg chg="modSp mod">
        <pc:chgData name="金宝 陈" userId="1f6f57c11e81be68" providerId="LiveId" clId="{0AFB64BB-2640-4C6B-9767-5222C55F36A8}" dt="2023-12-26T10:21:34.391" v="335" actId="15"/>
        <pc:sldMkLst>
          <pc:docMk/>
          <pc:sldMk cId="3912629846" sldId="505"/>
        </pc:sldMkLst>
        <pc:spChg chg="mod">
          <ac:chgData name="金宝 陈" userId="1f6f57c11e81be68" providerId="LiveId" clId="{0AFB64BB-2640-4C6B-9767-5222C55F36A8}" dt="2023-12-26T10:21:34.391" v="335" actId="15"/>
          <ac:spMkLst>
            <pc:docMk/>
            <pc:sldMk cId="3912629846" sldId="505"/>
            <ac:spMk id="3" creationId="{DDFBAB30-A828-5059-439F-406859521DBB}"/>
          </ac:spMkLst>
        </pc:spChg>
      </pc:sldChg>
      <pc:sldChg chg="modSp mod">
        <pc:chgData name="金宝 陈" userId="1f6f57c11e81be68" providerId="LiveId" clId="{0AFB64BB-2640-4C6B-9767-5222C55F36A8}" dt="2023-12-26T11:09:17.864" v="341" actId="20577"/>
        <pc:sldMkLst>
          <pc:docMk/>
          <pc:sldMk cId="915582642" sldId="506"/>
        </pc:sldMkLst>
        <pc:spChg chg="mod">
          <ac:chgData name="金宝 陈" userId="1f6f57c11e81be68" providerId="LiveId" clId="{0AFB64BB-2640-4C6B-9767-5222C55F36A8}" dt="2023-12-26T11:09:17.864" v="341" actId="20577"/>
          <ac:spMkLst>
            <pc:docMk/>
            <pc:sldMk cId="915582642" sldId="506"/>
            <ac:spMk id="3" creationId="{796BA46E-0573-42FF-9F69-95C4B7AB885F}"/>
          </ac:spMkLst>
        </pc:spChg>
      </pc:sldChg>
      <pc:sldChg chg="modSp mod">
        <pc:chgData name="金宝 陈" userId="1f6f57c11e81be68" providerId="LiveId" clId="{0AFB64BB-2640-4C6B-9767-5222C55F36A8}" dt="2023-12-26T11:42:44.443" v="342" actId="20577"/>
        <pc:sldMkLst>
          <pc:docMk/>
          <pc:sldMk cId="1530304688" sldId="508"/>
        </pc:sldMkLst>
        <pc:spChg chg="mod">
          <ac:chgData name="金宝 陈" userId="1f6f57c11e81be68" providerId="LiveId" clId="{0AFB64BB-2640-4C6B-9767-5222C55F36A8}" dt="2023-12-26T11:42:44.443" v="342" actId="20577"/>
          <ac:spMkLst>
            <pc:docMk/>
            <pc:sldMk cId="1530304688" sldId="508"/>
            <ac:spMk id="3" creationId="{3CC4CF17-D26F-4389-B375-4D4FC59935C8}"/>
          </ac:spMkLst>
        </pc:spChg>
      </pc:sldChg>
      <pc:sldChg chg="addSp modSp new mod">
        <pc:chgData name="金宝 陈" userId="1f6f57c11e81be68" providerId="LiveId" clId="{0AFB64BB-2640-4C6B-9767-5222C55F36A8}" dt="2023-12-26T11:45:57.039" v="343" actId="1076"/>
        <pc:sldMkLst>
          <pc:docMk/>
          <pc:sldMk cId="3414262365" sldId="511"/>
        </pc:sldMkLst>
        <pc:spChg chg="mod">
          <ac:chgData name="金宝 陈" userId="1f6f57c11e81be68" providerId="LiveId" clId="{0AFB64BB-2640-4C6B-9767-5222C55F36A8}" dt="2023-12-26T06:10:11.434" v="52" actId="20577"/>
          <ac:spMkLst>
            <pc:docMk/>
            <pc:sldMk cId="3414262365" sldId="511"/>
            <ac:spMk id="3" creationId="{7F162C4A-E96E-487D-A781-1611090D5E31}"/>
          </ac:spMkLst>
        </pc:spChg>
        <pc:spChg chg="mod">
          <ac:chgData name="金宝 陈" userId="1f6f57c11e81be68" providerId="LiveId" clId="{0AFB64BB-2640-4C6B-9767-5222C55F36A8}" dt="2023-12-26T05:37:26.216" v="11" actId="20577"/>
          <ac:spMkLst>
            <pc:docMk/>
            <pc:sldMk cId="3414262365" sldId="511"/>
            <ac:spMk id="4" creationId="{902B4A53-88D5-492A-9E8E-B9F3F7DE1BAB}"/>
          </ac:spMkLst>
        </pc:spChg>
        <pc:picChg chg="add mod modCrop">
          <ac:chgData name="金宝 陈" userId="1f6f57c11e81be68" providerId="LiveId" clId="{0AFB64BB-2640-4C6B-9767-5222C55F36A8}" dt="2023-12-26T06:09:41.744" v="46" actId="1076"/>
          <ac:picMkLst>
            <pc:docMk/>
            <pc:sldMk cId="3414262365" sldId="511"/>
            <ac:picMk id="6" creationId="{F1B9323A-DAEA-4153-8FAF-C4D40EAEFCDB}"/>
          </ac:picMkLst>
        </pc:picChg>
        <pc:picChg chg="add mod">
          <ac:chgData name="金宝 陈" userId="1f6f57c11e81be68" providerId="LiveId" clId="{0AFB64BB-2640-4C6B-9767-5222C55F36A8}" dt="2023-12-26T11:45:57.039" v="343" actId="1076"/>
          <ac:picMkLst>
            <pc:docMk/>
            <pc:sldMk cId="3414262365" sldId="511"/>
            <ac:picMk id="8" creationId="{36236B8E-AA65-494F-9D3E-BCFCCB2772C2}"/>
          </ac:picMkLst>
        </pc:picChg>
      </pc:sldChg>
      <pc:sldChg chg="delSp modSp add mod">
        <pc:chgData name="金宝 陈" userId="1f6f57c11e81be68" providerId="LiveId" clId="{0AFB64BB-2640-4C6B-9767-5222C55F36A8}" dt="2023-12-26T06:27:28.637" v="167" actId="20577"/>
        <pc:sldMkLst>
          <pc:docMk/>
          <pc:sldMk cId="2212836480" sldId="512"/>
        </pc:sldMkLst>
        <pc:spChg chg="mod">
          <ac:chgData name="金宝 陈" userId="1f6f57c11e81be68" providerId="LiveId" clId="{0AFB64BB-2640-4C6B-9767-5222C55F36A8}" dt="2023-12-26T06:27:28.637" v="167" actId="20577"/>
          <ac:spMkLst>
            <pc:docMk/>
            <pc:sldMk cId="2212836480" sldId="512"/>
            <ac:spMk id="3" creationId="{7F162C4A-E96E-487D-A781-1611090D5E31}"/>
          </ac:spMkLst>
        </pc:spChg>
        <pc:picChg chg="del">
          <ac:chgData name="金宝 陈" userId="1f6f57c11e81be68" providerId="LiveId" clId="{0AFB64BB-2640-4C6B-9767-5222C55F36A8}" dt="2023-12-26T06:11:15.097" v="59" actId="478"/>
          <ac:picMkLst>
            <pc:docMk/>
            <pc:sldMk cId="2212836480" sldId="512"/>
            <ac:picMk id="6" creationId="{F1B9323A-DAEA-4153-8FAF-C4D40EAEFCDB}"/>
          </ac:picMkLst>
        </pc:picChg>
        <pc:picChg chg="del">
          <ac:chgData name="金宝 陈" userId="1f6f57c11e81be68" providerId="LiveId" clId="{0AFB64BB-2640-4C6B-9767-5222C55F36A8}" dt="2023-12-26T06:11:15.605" v="60" actId="478"/>
          <ac:picMkLst>
            <pc:docMk/>
            <pc:sldMk cId="2212836480" sldId="512"/>
            <ac:picMk id="8" creationId="{36236B8E-AA65-494F-9D3E-BCFCCB2772C2}"/>
          </ac:picMkLst>
        </pc:picChg>
      </pc:sldChg>
      <pc:sldChg chg="modSp new mod">
        <pc:chgData name="金宝 陈" userId="1f6f57c11e81be68" providerId="LiveId" clId="{0AFB64BB-2640-4C6B-9767-5222C55F36A8}" dt="2023-12-26T11:49:30.244" v="351" actId="20577"/>
        <pc:sldMkLst>
          <pc:docMk/>
          <pc:sldMk cId="2908499435" sldId="513"/>
        </pc:sldMkLst>
        <pc:spChg chg="mod">
          <ac:chgData name="金宝 陈" userId="1f6f57c11e81be68" providerId="LiveId" clId="{0AFB64BB-2640-4C6B-9767-5222C55F36A8}" dt="2023-12-26T11:49:30.244" v="351" actId="20577"/>
          <ac:spMkLst>
            <pc:docMk/>
            <pc:sldMk cId="2908499435" sldId="513"/>
            <ac:spMk id="3" creationId="{3F4BE09C-EF22-4308-992E-01E75B457EAF}"/>
          </ac:spMkLst>
        </pc:spChg>
        <pc:spChg chg="mod">
          <ac:chgData name="金宝 陈" userId="1f6f57c11e81be68" providerId="LiveId" clId="{0AFB64BB-2640-4C6B-9767-5222C55F36A8}" dt="2023-12-26T06:29:23.128" v="169"/>
          <ac:spMkLst>
            <pc:docMk/>
            <pc:sldMk cId="2908499435" sldId="513"/>
            <ac:spMk id="4" creationId="{0357615F-8DC4-4473-A662-70A37735AD25}"/>
          </ac:spMkLst>
        </pc:spChg>
      </pc:sldChg>
      <pc:sldChg chg="addSp modSp add mod">
        <pc:chgData name="金宝 陈" userId="1f6f57c11e81be68" providerId="LiveId" clId="{0AFB64BB-2640-4C6B-9767-5222C55F36A8}" dt="2023-12-26T11:49:37.212" v="352" actId="1076"/>
        <pc:sldMkLst>
          <pc:docMk/>
          <pc:sldMk cId="3848780946" sldId="514"/>
        </pc:sldMkLst>
        <pc:spChg chg="mod">
          <ac:chgData name="金宝 陈" userId="1f6f57c11e81be68" providerId="LiveId" clId="{0AFB64BB-2640-4C6B-9767-5222C55F36A8}" dt="2023-12-26T11:49:28.268" v="350" actId="20577"/>
          <ac:spMkLst>
            <pc:docMk/>
            <pc:sldMk cId="3848780946" sldId="514"/>
            <ac:spMk id="3" creationId="{3F4BE09C-EF22-4308-992E-01E75B457EAF}"/>
          </ac:spMkLst>
        </pc:spChg>
        <pc:picChg chg="add mod">
          <ac:chgData name="金宝 陈" userId="1f6f57c11e81be68" providerId="LiveId" clId="{0AFB64BB-2640-4C6B-9767-5222C55F36A8}" dt="2023-12-26T11:49:37.212" v="352" actId="1076"/>
          <ac:picMkLst>
            <pc:docMk/>
            <pc:sldMk cId="3848780946" sldId="514"/>
            <ac:picMk id="6" creationId="{30B39656-D1DF-4313-A6C0-3B89F8721A7A}"/>
          </ac:picMkLst>
        </pc:picChg>
      </pc:sldChg>
      <pc:sldChg chg="addSp delSp modSp add mod">
        <pc:chgData name="金宝 陈" userId="1f6f57c11e81be68" providerId="LiveId" clId="{0AFB64BB-2640-4C6B-9767-5222C55F36A8}" dt="2023-12-26T06:33:58.578" v="227" actId="1076"/>
        <pc:sldMkLst>
          <pc:docMk/>
          <pc:sldMk cId="1357949168" sldId="515"/>
        </pc:sldMkLst>
        <pc:picChg chg="del">
          <ac:chgData name="金宝 陈" userId="1f6f57c11e81be68" providerId="LiveId" clId="{0AFB64BB-2640-4C6B-9767-5222C55F36A8}" dt="2023-12-26T06:32:50.527" v="224" actId="478"/>
          <ac:picMkLst>
            <pc:docMk/>
            <pc:sldMk cId="1357949168" sldId="515"/>
            <ac:picMk id="6" creationId="{30B39656-D1DF-4313-A6C0-3B89F8721A7A}"/>
          </ac:picMkLst>
        </pc:picChg>
        <pc:picChg chg="add mod">
          <ac:chgData name="金宝 陈" userId="1f6f57c11e81be68" providerId="LiveId" clId="{0AFB64BB-2640-4C6B-9767-5222C55F36A8}" dt="2023-12-26T06:33:58.578" v="227" actId="1076"/>
          <ac:picMkLst>
            <pc:docMk/>
            <pc:sldMk cId="1357949168" sldId="515"/>
            <ac:picMk id="7" creationId="{7D281D94-DBB9-4449-B257-E7C18FE53F30}"/>
          </ac:picMkLst>
        </pc:picChg>
      </pc:sldChg>
      <pc:sldChg chg="addSp delSp modSp add mod">
        <pc:chgData name="金宝 陈" userId="1f6f57c11e81be68" providerId="LiveId" clId="{0AFB64BB-2640-4C6B-9767-5222C55F36A8}" dt="2023-12-26T06:37:55.481" v="283" actId="1076"/>
        <pc:sldMkLst>
          <pc:docMk/>
          <pc:sldMk cId="2023050546" sldId="516"/>
        </pc:sldMkLst>
        <pc:spChg chg="mod">
          <ac:chgData name="金宝 陈" userId="1f6f57c11e81be68" providerId="LiveId" clId="{0AFB64BB-2640-4C6B-9767-5222C55F36A8}" dt="2023-12-26T06:36:32.629" v="265"/>
          <ac:spMkLst>
            <pc:docMk/>
            <pc:sldMk cId="2023050546" sldId="516"/>
            <ac:spMk id="3" creationId="{3F4BE09C-EF22-4308-992E-01E75B457EAF}"/>
          </ac:spMkLst>
        </pc:spChg>
        <pc:picChg chg="add mod">
          <ac:chgData name="金宝 陈" userId="1f6f57c11e81be68" providerId="LiveId" clId="{0AFB64BB-2640-4C6B-9767-5222C55F36A8}" dt="2023-12-26T06:37:55.481" v="283" actId="1076"/>
          <ac:picMkLst>
            <pc:docMk/>
            <pc:sldMk cId="2023050546" sldId="516"/>
            <ac:picMk id="6" creationId="{7F73211D-088E-4549-9B90-04014E1DEAE6}"/>
          </ac:picMkLst>
        </pc:picChg>
        <pc:picChg chg="del">
          <ac:chgData name="金宝 陈" userId="1f6f57c11e81be68" providerId="LiveId" clId="{0AFB64BB-2640-4C6B-9767-5222C55F36A8}" dt="2023-12-26T06:34:07.171" v="229" actId="478"/>
          <ac:picMkLst>
            <pc:docMk/>
            <pc:sldMk cId="2023050546" sldId="516"/>
            <ac:picMk id="7" creationId="{7D281D94-DBB9-4449-B257-E7C18FE53F30}"/>
          </ac:picMkLst>
        </pc:picChg>
        <pc:picChg chg="add del mod">
          <ac:chgData name="金宝 陈" userId="1f6f57c11e81be68" providerId="LiveId" clId="{0AFB64BB-2640-4C6B-9767-5222C55F36A8}" dt="2023-12-26T06:36:03.418" v="250" actId="478"/>
          <ac:picMkLst>
            <pc:docMk/>
            <pc:sldMk cId="2023050546" sldId="516"/>
            <ac:picMk id="9" creationId="{DF35BCC7-395A-4D2D-8819-39F6D48D9540}"/>
          </ac:picMkLst>
        </pc:picChg>
      </pc:sldChg>
      <pc:sldChg chg="addSp delSp modSp add mod">
        <pc:chgData name="金宝 陈" userId="1f6f57c11e81be68" providerId="LiveId" clId="{0AFB64BB-2640-4C6B-9767-5222C55F36A8}" dt="2023-12-26T06:37:46.840" v="281" actId="1076"/>
        <pc:sldMkLst>
          <pc:docMk/>
          <pc:sldMk cId="863668088" sldId="517"/>
        </pc:sldMkLst>
        <pc:spChg chg="mod">
          <ac:chgData name="金宝 陈" userId="1f6f57c11e81be68" providerId="LiveId" clId="{0AFB64BB-2640-4C6B-9767-5222C55F36A8}" dt="2023-12-26T06:37:14.294" v="279" actId="14"/>
          <ac:spMkLst>
            <pc:docMk/>
            <pc:sldMk cId="863668088" sldId="517"/>
            <ac:spMk id="3" creationId="{3F4BE09C-EF22-4308-992E-01E75B457EAF}"/>
          </ac:spMkLst>
        </pc:spChg>
        <pc:picChg chg="del">
          <ac:chgData name="金宝 陈" userId="1f6f57c11e81be68" providerId="LiveId" clId="{0AFB64BB-2640-4C6B-9767-5222C55F36A8}" dt="2023-12-26T06:36:49.188" v="267" actId="478"/>
          <ac:picMkLst>
            <pc:docMk/>
            <pc:sldMk cId="863668088" sldId="517"/>
            <ac:picMk id="6" creationId="{7F73211D-088E-4549-9B90-04014E1DEAE6}"/>
          </ac:picMkLst>
        </pc:picChg>
        <pc:picChg chg="add mod">
          <ac:chgData name="金宝 陈" userId="1f6f57c11e81be68" providerId="LiveId" clId="{0AFB64BB-2640-4C6B-9767-5222C55F36A8}" dt="2023-12-26T06:37:46.840" v="281" actId="1076"/>
          <ac:picMkLst>
            <pc:docMk/>
            <pc:sldMk cId="863668088" sldId="517"/>
            <ac:picMk id="7" creationId="{A7D56FE4-7EE7-477D-8D82-F1DF9921EE3C}"/>
          </ac:picMkLst>
        </pc:picChg>
      </pc:sldChg>
      <pc:sldChg chg="delSp modSp add mod">
        <pc:chgData name="金宝 陈" userId="1f6f57c11e81be68" providerId="LiveId" clId="{0AFB64BB-2640-4C6B-9767-5222C55F36A8}" dt="2023-12-26T06:54:25.332" v="331" actId="20577"/>
        <pc:sldMkLst>
          <pc:docMk/>
          <pc:sldMk cId="1190852719" sldId="518"/>
        </pc:sldMkLst>
        <pc:spChg chg="mod">
          <ac:chgData name="金宝 陈" userId="1f6f57c11e81be68" providerId="LiveId" clId="{0AFB64BB-2640-4C6B-9767-5222C55F36A8}" dt="2023-12-26T06:54:25.332" v="331" actId="20577"/>
          <ac:spMkLst>
            <pc:docMk/>
            <pc:sldMk cId="1190852719" sldId="518"/>
            <ac:spMk id="3" creationId="{3F4BE09C-EF22-4308-992E-01E75B457EAF}"/>
          </ac:spMkLst>
        </pc:spChg>
        <pc:spChg chg="mod">
          <ac:chgData name="金宝 陈" userId="1f6f57c11e81be68" providerId="LiveId" clId="{0AFB64BB-2640-4C6B-9767-5222C55F36A8}" dt="2023-12-26T06:41:00.640" v="295"/>
          <ac:spMkLst>
            <pc:docMk/>
            <pc:sldMk cId="1190852719" sldId="518"/>
            <ac:spMk id="4" creationId="{0357615F-8DC4-4473-A662-70A37735AD25}"/>
          </ac:spMkLst>
        </pc:spChg>
        <pc:picChg chg="del">
          <ac:chgData name="金宝 陈" userId="1f6f57c11e81be68" providerId="LiveId" clId="{0AFB64BB-2640-4C6B-9767-5222C55F36A8}" dt="2023-12-26T06:37:59.514" v="285" actId="478"/>
          <ac:picMkLst>
            <pc:docMk/>
            <pc:sldMk cId="1190852719" sldId="518"/>
            <ac:picMk id="7" creationId="{A7D56FE4-7EE7-477D-8D82-F1DF9921EE3C}"/>
          </ac:picMkLst>
        </pc:picChg>
      </pc:sldChg>
    </pc:docChg>
  </pc:docChgLst>
  <pc:docChgLst>
    <pc:chgData name="金宝 陈" userId="1f6f57c11e81be68" providerId="LiveId" clId="{2C6E8B3B-1792-4EDD-8DAA-A86D004DDBFF}"/>
    <pc:docChg chg="undo custSel addSld delSld modSld sldOrd modMainMaster">
      <pc:chgData name="金宝 陈" userId="1f6f57c11e81be68" providerId="LiveId" clId="{2C6E8B3B-1792-4EDD-8DAA-A86D004DDBFF}" dt="2024-10-11T09:01:58.026" v="3865"/>
      <pc:docMkLst>
        <pc:docMk/>
      </pc:docMkLst>
      <pc:sldChg chg="addSp delSp modSp mod">
        <pc:chgData name="金宝 陈" userId="1f6f57c11e81be68" providerId="LiveId" clId="{2C6E8B3B-1792-4EDD-8DAA-A86D004DDBFF}" dt="2024-10-10T12:13:28.680" v="22" actId="1076"/>
        <pc:sldMkLst>
          <pc:docMk/>
          <pc:sldMk cId="0" sldId="504"/>
        </pc:sldMkLst>
        <pc:spChg chg="mod">
          <ac:chgData name="金宝 陈" userId="1f6f57c11e81be68" providerId="LiveId" clId="{2C6E8B3B-1792-4EDD-8DAA-A86D004DDBFF}" dt="2024-10-10T12:12:55.567" v="13" actId="20577"/>
          <ac:spMkLst>
            <pc:docMk/>
            <pc:sldMk cId="0" sldId="504"/>
            <ac:spMk id="2" creationId="{00000000-0000-0000-0000-000000000000}"/>
          </ac:spMkLst>
        </pc:spChg>
        <pc:spChg chg="mod">
          <ac:chgData name="金宝 陈" userId="1f6f57c11e81be68" providerId="LiveId" clId="{2C6E8B3B-1792-4EDD-8DAA-A86D004DDBFF}" dt="2024-10-10T12:12:53.080" v="8" actId="1076"/>
          <ac:spMkLst>
            <pc:docMk/>
            <pc:sldMk cId="0" sldId="504"/>
            <ac:spMk id="19" creationId="{00000000-0000-0000-0000-000000000000}"/>
          </ac:spMkLst>
        </pc:spChg>
        <pc:picChg chg="del">
          <ac:chgData name="金宝 陈" userId="1f6f57c11e81be68" providerId="LiveId" clId="{2C6E8B3B-1792-4EDD-8DAA-A86D004DDBFF}" dt="2024-10-10T12:12:57.783" v="14" actId="478"/>
          <ac:picMkLst>
            <pc:docMk/>
            <pc:sldMk cId="0" sldId="504"/>
            <ac:picMk id="5" creationId="{AD0A90C7-C3C5-4709-BEE5-A0E849A54674}"/>
          </ac:picMkLst>
        </pc:picChg>
        <pc:picChg chg="add mod modCrop">
          <ac:chgData name="金宝 陈" userId="1f6f57c11e81be68" providerId="LiveId" clId="{2C6E8B3B-1792-4EDD-8DAA-A86D004DDBFF}" dt="2024-10-10T12:13:28.680" v="22" actId="1076"/>
          <ac:picMkLst>
            <pc:docMk/>
            <pc:sldMk cId="0" sldId="504"/>
            <ac:picMk id="6" creationId="{A89B9EAF-8BA8-47E0-BBD3-342F626DC61F}"/>
          </ac:picMkLst>
        </pc:picChg>
      </pc:sldChg>
      <pc:sldChg chg="del">
        <pc:chgData name="金宝 陈" userId="1f6f57c11e81be68" providerId="LiveId" clId="{2C6E8B3B-1792-4EDD-8DAA-A86D004DDBFF}" dt="2024-10-11T07:25:55.040" v="1848" actId="47"/>
        <pc:sldMkLst>
          <pc:docMk/>
          <pc:sldMk cId="3912629846" sldId="505"/>
        </pc:sldMkLst>
      </pc:sldChg>
      <pc:sldChg chg="del">
        <pc:chgData name="金宝 陈" userId="1f6f57c11e81be68" providerId="LiveId" clId="{2C6E8B3B-1792-4EDD-8DAA-A86D004DDBFF}" dt="2024-10-11T07:25:55.760" v="1849" actId="47"/>
        <pc:sldMkLst>
          <pc:docMk/>
          <pc:sldMk cId="1178996784" sldId="506"/>
        </pc:sldMkLst>
      </pc:sldChg>
      <pc:sldChg chg="delSp del mod">
        <pc:chgData name="金宝 陈" userId="1f6f57c11e81be68" providerId="LiveId" clId="{2C6E8B3B-1792-4EDD-8DAA-A86D004DDBFF}" dt="2024-10-11T07:25:56.203" v="1850" actId="47"/>
        <pc:sldMkLst>
          <pc:docMk/>
          <pc:sldMk cId="3157273567" sldId="509"/>
        </pc:sldMkLst>
        <pc:picChg chg="del">
          <ac:chgData name="金宝 陈" userId="1f6f57c11e81be68" providerId="LiveId" clId="{2C6E8B3B-1792-4EDD-8DAA-A86D004DDBFF}" dt="2024-10-10T12:14:25.391" v="23" actId="478"/>
          <ac:picMkLst>
            <pc:docMk/>
            <pc:sldMk cId="3157273567" sldId="509"/>
            <ac:picMk id="8" creationId="{B3681D21-14FB-4F85-B83D-C65A632E2CB6}"/>
          </ac:picMkLst>
        </pc:picChg>
      </pc:sldChg>
      <pc:sldChg chg="del">
        <pc:chgData name="金宝 陈" userId="1f6f57c11e81be68" providerId="LiveId" clId="{2C6E8B3B-1792-4EDD-8DAA-A86D004DDBFF}" dt="2024-10-11T07:25:56.694" v="1851" actId="47"/>
        <pc:sldMkLst>
          <pc:docMk/>
          <pc:sldMk cId="2970152557" sldId="510"/>
        </pc:sldMkLst>
      </pc:sldChg>
      <pc:sldChg chg="del">
        <pc:chgData name="金宝 陈" userId="1f6f57c11e81be68" providerId="LiveId" clId="{2C6E8B3B-1792-4EDD-8DAA-A86D004DDBFF}" dt="2024-10-11T07:25:57.023" v="1852" actId="47"/>
        <pc:sldMkLst>
          <pc:docMk/>
          <pc:sldMk cId="3586316907" sldId="511"/>
        </pc:sldMkLst>
      </pc:sldChg>
      <pc:sldChg chg="del">
        <pc:chgData name="金宝 陈" userId="1f6f57c11e81be68" providerId="LiveId" clId="{2C6E8B3B-1792-4EDD-8DAA-A86D004DDBFF}" dt="2024-10-11T07:25:58.282" v="1853" actId="47"/>
        <pc:sldMkLst>
          <pc:docMk/>
          <pc:sldMk cId="582831278" sldId="512"/>
        </pc:sldMkLst>
      </pc:sldChg>
      <pc:sldChg chg="del">
        <pc:chgData name="金宝 陈" userId="1f6f57c11e81be68" providerId="LiveId" clId="{2C6E8B3B-1792-4EDD-8DAA-A86D004DDBFF}" dt="2024-10-11T07:25:58.855" v="1854" actId="47"/>
        <pc:sldMkLst>
          <pc:docMk/>
          <pc:sldMk cId="1789261984" sldId="513"/>
        </pc:sldMkLst>
      </pc:sldChg>
      <pc:sldChg chg="del">
        <pc:chgData name="金宝 陈" userId="1f6f57c11e81be68" providerId="LiveId" clId="{2C6E8B3B-1792-4EDD-8DAA-A86D004DDBFF}" dt="2024-10-11T07:25:59.321" v="1855" actId="47"/>
        <pc:sldMkLst>
          <pc:docMk/>
          <pc:sldMk cId="3427976265" sldId="514"/>
        </pc:sldMkLst>
      </pc:sldChg>
      <pc:sldChg chg="del">
        <pc:chgData name="金宝 陈" userId="1f6f57c11e81be68" providerId="LiveId" clId="{2C6E8B3B-1792-4EDD-8DAA-A86D004DDBFF}" dt="2024-10-11T07:26:01.077" v="1856" actId="47"/>
        <pc:sldMkLst>
          <pc:docMk/>
          <pc:sldMk cId="2062626210" sldId="515"/>
        </pc:sldMkLst>
      </pc:sldChg>
      <pc:sldChg chg="del">
        <pc:chgData name="金宝 陈" userId="1f6f57c11e81be68" providerId="LiveId" clId="{2C6E8B3B-1792-4EDD-8DAA-A86D004DDBFF}" dt="2024-10-11T07:26:01.717" v="1857" actId="47"/>
        <pc:sldMkLst>
          <pc:docMk/>
          <pc:sldMk cId="1306405474" sldId="516"/>
        </pc:sldMkLst>
      </pc:sldChg>
      <pc:sldChg chg="del">
        <pc:chgData name="金宝 陈" userId="1f6f57c11e81be68" providerId="LiveId" clId="{2C6E8B3B-1792-4EDD-8DAA-A86D004DDBFF}" dt="2024-10-11T07:26:02.690" v="1858" actId="47"/>
        <pc:sldMkLst>
          <pc:docMk/>
          <pc:sldMk cId="293133635" sldId="517"/>
        </pc:sldMkLst>
      </pc:sldChg>
      <pc:sldChg chg="del">
        <pc:chgData name="金宝 陈" userId="1f6f57c11e81be68" providerId="LiveId" clId="{2C6E8B3B-1792-4EDD-8DAA-A86D004DDBFF}" dt="2024-10-11T07:26:03.525" v="1859" actId="47"/>
        <pc:sldMkLst>
          <pc:docMk/>
          <pc:sldMk cId="3527578497" sldId="518"/>
        </pc:sldMkLst>
      </pc:sldChg>
      <pc:sldChg chg="del">
        <pc:chgData name="金宝 陈" userId="1f6f57c11e81be68" providerId="LiveId" clId="{2C6E8B3B-1792-4EDD-8DAA-A86D004DDBFF}" dt="2024-10-11T07:26:04.166" v="1860" actId="47"/>
        <pc:sldMkLst>
          <pc:docMk/>
          <pc:sldMk cId="3186185894" sldId="520"/>
        </pc:sldMkLst>
      </pc:sldChg>
      <pc:sldChg chg="del">
        <pc:chgData name="金宝 陈" userId="1f6f57c11e81be68" providerId="LiveId" clId="{2C6E8B3B-1792-4EDD-8DAA-A86D004DDBFF}" dt="2024-10-11T07:26:05.050" v="1861" actId="47"/>
        <pc:sldMkLst>
          <pc:docMk/>
          <pc:sldMk cId="3625361844" sldId="521"/>
        </pc:sldMkLst>
      </pc:sldChg>
      <pc:sldChg chg="modSp mod">
        <pc:chgData name="金宝 陈" userId="1f6f57c11e81be68" providerId="LiveId" clId="{2C6E8B3B-1792-4EDD-8DAA-A86D004DDBFF}" dt="2024-10-11T09:01:58.026" v="3865"/>
        <pc:sldMkLst>
          <pc:docMk/>
          <pc:sldMk cId="3899065786" sldId="523"/>
        </pc:sldMkLst>
        <pc:spChg chg="mod">
          <ac:chgData name="金宝 陈" userId="1f6f57c11e81be68" providerId="LiveId" clId="{2C6E8B3B-1792-4EDD-8DAA-A86D004DDBFF}" dt="2024-10-11T09:01:58.026" v="3865"/>
          <ac:spMkLst>
            <pc:docMk/>
            <pc:sldMk cId="3899065786" sldId="523"/>
            <ac:spMk id="3" creationId="{A6CC6B3D-2B9E-480E-9B25-7B24294D8092}"/>
          </ac:spMkLst>
        </pc:spChg>
      </pc:sldChg>
      <pc:sldChg chg="addSp modSp add mod ord">
        <pc:chgData name="金宝 陈" userId="1f6f57c11e81be68" providerId="LiveId" clId="{2C6E8B3B-1792-4EDD-8DAA-A86D004DDBFF}" dt="2024-10-10T12:15:15.401" v="33" actId="1076"/>
        <pc:sldMkLst>
          <pc:docMk/>
          <pc:sldMk cId="2894038190" sldId="524"/>
        </pc:sldMkLst>
        <pc:spChg chg="mod">
          <ac:chgData name="金宝 陈" userId="1f6f57c11e81be68" providerId="LiveId" clId="{2C6E8B3B-1792-4EDD-8DAA-A86D004DDBFF}" dt="2024-10-10T12:14:49.475" v="30" actId="5793"/>
          <ac:spMkLst>
            <pc:docMk/>
            <pc:sldMk cId="2894038190" sldId="524"/>
            <ac:spMk id="3" creationId="{DDFBAB30-A828-5059-439F-406859521DBB}"/>
          </ac:spMkLst>
        </pc:spChg>
        <pc:spChg chg="mod">
          <ac:chgData name="金宝 陈" userId="1f6f57c11e81be68" providerId="LiveId" clId="{2C6E8B3B-1792-4EDD-8DAA-A86D004DDBFF}" dt="2024-10-10T12:14:43.496" v="28" actId="20577"/>
          <ac:spMkLst>
            <pc:docMk/>
            <pc:sldMk cId="2894038190" sldId="524"/>
            <ac:spMk id="4" creationId="{56412B66-384B-1743-5A8B-3E50A77E6055}"/>
          </ac:spMkLst>
        </pc:spChg>
        <pc:picChg chg="add mod">
          <ac:chgData name="金宝 陈" userId="1f6f57c11e81be68" providerId="LiveId" clId="{2C6E8B3B-1792-4EDD-8DAA-A86D004DDBFF}" dt="2024-10-10T12:15:15.401" v="33" actId="1076"/>
          <ac:picMkLst>
            <pc:docMk/>
            <pc:sldMk cId="2894038190" sldId="524"/>
            <ac:picMk id="6" creationId="{A082C541-90D9-4374-BF6A-806886F1D853}"/>
          </ac:picMkLst>
        </pc:picChg>
      </pc:sldChg>
      <pc:sldChg chg="modSp add mod ord">
        <pc:chgData name="金宝 陈" userId="1f6f57c11e81be68" providerId="LiveId" clId="{2C6E8B3B-1792-4EDD-8DAA-A86D004DDBFF}" dt="2024-10-11T02:15:47.630" v="458"/>
        <pc:sldMkLst>
          <pc:docMk/>
          <pc:sldMk cId="2006257861" sldId="525"/>
        </pc:sldMkLst>
        <pc:spChg chg="mod">
          <ac:chgData name="金宝 陈" userId="1f6f57c11e81be68" providerId="LiveId" clId="{2C6E8B3B-1792-4EDD-8DAA-A86D004DDBFF}" dt="2024-10-11T02:15:47.630" v="458"/>
          <ac:spMkLst>
            <pc:docMk/>
            <pc:sldMk cId="2006257861" sldId="525"/>
            <ac:spMk id="3" creationId="{DDFBAB30-A828-5059-439F-406859521DBB}"/>
          </ac:spMkLst>
        </pc:spChg>
        <pc:spChg chg="mod">
          <ac:chgData name="金宝 陈" userId="1f6f57c11e81be68" providerId="LiveId" clId="{2C6E8B3B-1792-4EDD-8DAA-A86D004DDBFF}" dt="2024-10-11T01:00:45.033" v="39"/>
          <ac:spMkLst>
            <pc:docMk/>
            <pc:sldMk cId="2006257861" sldId="525"/>
            <ac:spMk id="4" creationId="{56412B66-384B-1743-5A8B-3E50A77E6055}"/>
          </ac:spMkLst>
        </pc:spChg>
      </pc:sldChg>
      <pc:sldChg chg="add del">
        <pc:chgData name="金宝 陈" userId="1f6f57c11e81be68" providerId="LiveId" clId="{2C6E8B3B-1792-4EDD-8DAA-A86D004DDBFF}" dt="2024-10-11T01:00:35.152" v="35"/>
        <pc:sldMkLst>
          <pc:docMk/>
          <pc:sldMk cId="3771415920" sldId="525"/>
        </pc:sldMkLst>
      </pc:sldChg>
      <pc:sldChg chg="addSp modSp add mod">
        <pc:chgData name="金宝 陈" userId="1f6f57c11e81be68" providerId="LiveId" clId="{2C6E8B3B-1792-4EDD-8DAA-A86D004DDBFF}" dt="2024-10-11T01:54:45.671" v="379" actId="20577"/>
        <pc:sldMkLst>
          <pc:docMk/>
          <pc:sldMk cId="2127176300" sldId="526"/>
        </pc:sldMkLst>
        <pc:spChg chg="mod">
          <ac:chgData name="金宝 陈" userId="1f6f57c11e81be68" providerId="LiveId" clId="{2C6E8B3B-1792-4EDD-8DAA-A86D004DDBFF}" dt="2024-10-11T01:54:45.671" v="379" actId="20577"/>
          <ac:spMkLst>
            <pc:docMk/>
            <pc:sldMk cId="2127176300" sldId="526"/>
            <ac:spMk id="3" creationId="{DDFBAB30-A828-5059-439F-406859521DBB}"/>
          </ac:spMkLst>
        </pc:spChg>
        <pc:picChg chg="add mod modCrop">
          <ac:chgData name="金宝 陈" userId="1f6f57c11e81be68" providerId="LiveId" clId="{2C6E8B3B-1792-4EDD-8DAA-A86D004DDBFF}" dt="2024-10-11T01:36:37.572" v="373" actId="1076"/>
          <ac:picMkLst>
            <pc:docMk/>
            <pc:sldMk cId="2127176300" sldId="526"/>
            <ac:picMk id="6" creationId="{AF6690C0-13F4-4E75-9E17-34096D0BFAF0}"/>
          </ac:picMkLst>
        </pc:picChg>
        <pc:picChg chg="add mod">
          <ac:chgData name="金宝 陈" userId="1f6f57c11e81be68" providerId="LiveId" clId="{2C6E8B3B-1792-4EDD-8DAA-A86D004DDBFF}" dt="2024-10-11T01:36:45.854" v="375" actId="1076"/>
          <ac:picMkLst>
            <pc:docMk/>
            <pc:sldMk cId="2127176300" sldId="526"/>
            <ac:picMk id="8" creationId="{6BA59077-4016-4DDF-8D10-6D4813954403}"/>
          </ac:picMkLst>
        </pc:picChg>
      </pc:sldChg>
      <pc:sldChg chg="addSp delSp modSp add mod">
        <pc:chgData name="金宝 陈" userId="1f6f57c11e81be68" providerId="LiveId" clId="{2C6E8B3B-1792-4EDD-8DAA-A86D004DDBFF}" dt="2024-10-11T02:45:58.903" v="503" actId="1076"/>
        <pc:sldMkLst>
          <pc:docMk/>
          <pc:sldMk cId="2412065211" sldId="527"/>
        </pc:sldMkLst>
        <pc:spChg chg="mod">
          <ac:chgData name="金宝 陈" userId="1f6f57c11e81be68" providerId="LiveId" clId="{2C6E8B3B-1792-4EDD-8DAA-A86D004DDBFF}" dt="2024-10-11T02:45:54.877" v="501" actId="20577"/>
          <ac:spMkLst>
            <pc:docMk/>
            <pc:sldMk cId="2412065211" sldId="527"/>
            <ac:spMk id="3" creationId="{DDFBAB30-A828-5059-439F-406859521DBB}"/>
          </ac:spMkLst>
        </pc:spChg>
        <pc:picChg chg="del">
          <ac:chgData name="金宝 陈" userId="1f6f57c11e81be68" providerId="LiveId" clId="{2C6E8B3B-1792-4EDD-8DAA-A86D004DDBFF}" dt="2024-10-11T01:54:20.876" v="377" actId="478"/>
          <ac:picMkLst>
            <pc:docMk/>
            <pc:sldMk cId="2412065211" sldId="527"/>
            <ac:picMk id="6" creationId="{AF6690C0-13F4-4E75-9E17-34096D0BFAF0}"/>
          </ac:picMkLst>
        </pc:picChg>
        <pc:picChg chg="add mod">
          <ac:chgData name="金宝 陈" userId="1f6f57c11e81be68" providerId="LiveId" clId="{2C6E8B3B-1792-4EDD-8DAA-A86D004DDBFF}" dt="2024-10-11T02:45:58.903" v="503" actId="1076"/>
          <ac:picMkLst>
            <pc:docMk/>
            <pc:sldMk cId="2412065211" sldId="527"/>
            <ac:picMk id="7" creationId="{3A14350F-34AE-4C28-8D42-E8CC9C8E9A4C}"/>
          </ac:picMkLst>
        </pc:picChg>
        <pc:picChg chg="del">
          <ac:chgData name="金宝 陈" userId="1f6f57c11e81be68" providerId="LiveId" clId="{2C6E8B3B-1792-4EDD-8DAA-A86D004DDBFF}" dt="2024-10-11T01:54:22.279" v="378" actId="478"/>
          <ac:picMkLst>
            <pc:docMk/>
            <pc:sldMk cId="2412065211" sldId="527"/>
            <ac:picMk id="8" creationId="{6BA59077-4016-4DDF-8D10-6D4813954403}"/>
          </ac:picMkLst>
        </pc:picChg>
        <pc:picChg chg="add mod">
          <ac:chgData name="金宝 陈" userId="1f6f57c11e81be68" providerId="LiveId" clId="{2C6E8B3B-1792-4EDD-8DAA-A86D004DDBFF}" dt="2024-10-11T02:45:57.694" v="502" actId="1076"/>
          <ac:picMkLst>
            <pc:docMk/>
            <pc:sldMk cId="2412065211" sldId="527"/>
            <ac:picMk id="10" creationId="{F3E20C33-D556-4F20-900C-141DA6B3D194}"/>
          </ac:picMkLst>
        </pc:picChg>
      </pc:sldChg>
      <pc:sldChg chg="delSp modSp add del mod">
        <pc:chgData name="金宝 陈" userId="1f6f57c11e81be68" providerId="LiveId" clId="{2C6E8B3B-1792-4EDD-8DAA-A86D004DDBFF}" dt="2024-10-11T07:53:39.641" v="3797" actId="20577"/>
        <pc:sldMkLst>
          <pc:docMk/>
          <pc:sldMk cId="684383005" sldId="528"/>
        </pc:sldMkLst>
        <pc:spChg chg="mod">
          <ac:chgData name="金宝 陈" userId="1f6f57c11e81be68" providerId="LiveId" clId="{2C6E8B3B-1792-4EDD-8DAA-A86D004DDBFF}" dt="2024-10-11T07:53:39.641" v="3797" actId="20577"/>
          <ac:spMkLst>
            <pc:docMk/>
            <pc:sldMk cId="684383005" sldId="528"/>
            <ac:spMk id="3" creationId="{DDFBAB30-A828-5059-439F-406859521DBB}"/>
          </ac:spMkLst>
        </pc:spChg>
        <pc:picChg chg="del">
          <ac:chgData name="金宝 陈" userId="1f6f57c11e81be68" providerId="LiveId" clId="{2C6E8B3B-1792-4EDD-8DAA-A86D004DDBFF}" dt="2024-10-11T02:19:23.772" v="477" actId="478"/>
          <ac:picMkLst>
            <pc:docMk/>
            <pc:sldMk cId="684383005" sldId="528"/>
            <ac:picMk id="7" creationId="{3A14350F-34AE-4C28-8D42-E8CC9C8E9A4C}"/>
          </ac:picMkLst>
        </pc:picChg>
        <pc:picChg chg="del">
          <ac:chgData name="金宝 陈" userId="1f6f57c11e81be68" providerId="LiveId" clId="{2C6E8B3B-1792-4EDD-8DAA-A86D004DDBFF}" dt="2024-10-11T02:19:24.147" v="478" actId="478"/>
          <ac:picMkLst>
            <pc:docMk/>
            <pc:sldMk cId="684383005" sldId="528"/>
            <ac:picMk id="10" creationId="{F3E20C33-D556-4F20-900C-141DA6B3D194}"/>
          </ac:picMkLst>
        </pc:picChg>
      </pc:sldChg>
      <pc:sldChg chg="modSp new mod">
        <pc:chgData name="金宝 陈" userId="1f6f57c11e81be68" providerId="LiveId" clId="{2C6E8B3B-1792-4EDD-8DAA-A86D004DDBFF}" dt="2024-10-11T03:01:09.096" v="663"/>
        <pc:sldMkLst>
          <pc:docMk/>
          <pc:sldMk cId="3012805847" sldId="529"/>
        </pc:sldMkLst>
        <pc:spChg chg="mod">
          <ac:chgData name="金宝 陈" userId="1f6f57c11e81be68" providerId="LiveId" clId="{2C6E8B3B-1792-4EDD-8DAA-A86D004DDBFF}" dt="2024-10-11T03:01:09.096" v="663"/>
          <ac:spMkLst>
            <pc:docMk/>
            <pc:sldMk cId="3012805847" sldId="529"/>
            <ac:spMk id="3" creationId="{4C7A7B4E-986B-4E20-9142-99D98D411042}"/>
          </ac:spMkLst>
        </pc:spChg>
        <pc:spChg chg="mod">
          <ac:chgData name="金宝 陈" userId="1f6f57c11e81be68" providerId="LiveId" clId="{2C6E8B3B-1792-4EDD-8DAA-A86D004DDBFF}" dt="2024-10-11T02:56:52.469" v="652"/>
          <ac:spMkLst>
            <pc:docMk/>
            <pc:sldMk cId="3012805847" sldId="529"/>
            <ac:spMk id="4" creationId="{3022DA73-CD9C-41E0-A33A-332DA50AD45C}"/>
          </ac:spMkLst>
        </pc:spChg>
      </pc:sldChg>
      <pc:sldChg chg="addSp modSp add mod">
        <pc:chgData name="金宝 陈" userId="1f6f57c11e81be68" providerId="LiveId" clId="{2C6E8B3B-1792-4EDD-8DAA-A86D004DDBFF}" dt="2024-10-11T06:29:18.736" v="743" actId="1076"/>
        <pc:sldMkLst>
          <pc:docMk/>
          <pc:sldMk cId="416883580" sldId="530"/>
        </pc:sldMkLst>
        <pc:spChg chg="mod">
          <ac:chgData name="金宝 陈" userId="1f6f57c11e81be68" providerId="LiveId" clId="{2C6E8B3B-1792-4EDD-8DAA-A86D004DDBFF}" dt="2024-10-11T06:28:32.162" v="727"/>
          <ac:spMkLst>
            <pc:docMk/>
            <pc:sldMk cId="416883580" sldId="530"/>
            <ac:spMk id="3" creationId="{4C7A7B4E-986B-4E20-9142-99D98D411042}"/>
          </ac:spMkLst>
        </pc:spChg>
        <pc:picChg chg="add mod">
          <ac:chgData name="金宝 陈" userId="1f6f57c11e81be68" providerId="LiveId" clId="{2C6E8B3B-1792-4EDD-8DAA-A86D004DDBFF}" dt="2024-10-11T06:29:15.754" v="742" actId="1076"/>
          <ac:picMkLst>
            <pc:docMk/>
            <pc:sldMk cId="416883580" sldId="530"/>
            <ac:picMk id="6" creationId="{CF6DC8F0-3C30-42C8-9F75-4FEB9092B30B}"/>
          </ac:picMkLst>
        </pc:picChg>
        <pc:picChg chg="add mod">
          <ac:chgData name="金宝 陈" userId="1f6f57c11e81be68" providerId="LiveId" clId="{2C6E8B3B-1792-4EDD-8DAA-A86D004DDBFF}" dt="2024-10-11T06:29:18.736" v="743" actId="1076"/>
          <ac:picMkLst>
            <pc:docMk/>
            <pc:sldMk cId="416883580" sldId="530"/>
            <ac:picMk id="8" creationId="{CAC5D59C-6D49-4E1E-90C8-EF65777E6B5C}"/>
          </ac:picMkLst>
        </pc:picChg>
      </pc:sldChg>
      <pc:sldChg chg="addSp delSp modSp add mod">
        <pc:chgData name="金宝 陈" userId="1f6f57c11e81be68" providerId="LiveId" clId="{2C6E8B3B-1792-4EDD-8DAA-A86D004DDBFF}" dt="2024-10-11T06:35:43.018" v="839" actId="1076"/>
        <pc:sldMkLst>
          <pc:docMk/>
          <pc:sldMk cId="2565983528" sldId="531"/>
        </pc:sldMkLst>
        <pc:spChg chg="mod">
          <ac:chgData name="金宝 陈" userId="1f6f57c11e81be68" providerId="LiveId" clId="{2C6E8B3B-1792-4EDD-8DAA-A86D004DDBFF}" dt="2024-10-11T06:35:36.782" v="836"/>
          <ac:spMkLst>
            <pc:docMk/>
            <pc:sldMk cId="2565983528" sldId="531"/>
            <ac:spMk id="3" creationId="{4C7A7B4E-986B-4E20-9142-99D98D411042}"/>
          </ac:spMkLst>
        </pc:spChg>
        <pc:picChg chg="del">
          <ac:chgData name="金宝 陈" userId="1f6f57c11e81be68" providerId="LiveId" clId="{2C6E8B3B-1792-4EDD-8DAA-A86D004DDBFF}" dt="2024-10-11T06:29:54.911" v="745" actId="478"/>
          <ac:picMkLst>
            <pc:docMk/>
            <pc:sldMk cId="2565983528" sldId="531"/>
            <ac:picMk id="6" creationId="{CF6DC8F0-3C30-42C8-9F75-4FEB9092B30B}"/>
          </ac:picMkLst>
        </pc:picChg>
        <pc:picChg chg="add mod">
          <ac:chgData name="金宝 陈" userId="1f6f57c11e81be68" providerId="LiveId" clId="{2C6E8B3B-1792-4EDD-8DAA-A86D004DDBFF}" dt="2024-10-11T06:35:39.178" v="837" actId="1076"/>
          <ac:picMkLst>
            <pc:docMk/>
            <pc:sldMk cId="2565983528" sldId="531"/>
            <ac:picMk id="7" creationId="{E62AB173-EC47-4EB3-AE2F-C729BA0BA6D1}"/>
          </ac:picMkLst>
        </pc:picChg>
        <pc:picChg chg="del">
          <ac:chgData name="金宝 陈" userId="1f6f57c11e81be68" providerId="LiveId" clId="{2C6E8B3B-1792-4EDD-8DAA-A86D004DDBFF}" dt="2024-10-11T06:29:55.553" v="746" actId="478"/>
          <ac:picMkLst>
            <pc:docMk/>
            <pc:sldMk cId="2565983528" sldId="531"/>
            <ac:picMk id="8" creationId="{CAC5D59C-6D49-4E1E-90C8-EF65777E6B5C}"/>
          </ac:picMkLst>
        </pc:picChg>
        <pc:picChg chg="add mod">
          <ac:chgData name="金宝 陈" userId="1f6f57c11e81be68" providerId="LiveId" clId="{2C6E8B3B-1792-4EDD-8DAA-A86D004DDBFF}" dt="2024-10-11T06:35:43.018" v="839" actId="1076"/>
          <ac:picMkLst>
            <pc:docMk/>
            <pc:sldMk cId="2565983528" sldId="531"/>
            <ac:picMk id="10" creationId="{B30DF75B-BEA0-48C9-A725-EBE4B86374A7}"/>
          </ac:picMkLst>
        </pc:picChg>
      </pc:sldChg>
      <pc:sldChg chg="addSp delSp modSp add mod">
        <pc:chgData name="金宝 陈" userId="1f6f57c11e81be68" providerId="LiveId" clId="{2C6E8B3B-1792-4EDD-8DAA-A86D004DDBFF}" dt="2024-10-11T06:45:25.608" v="1074"/>
        <pc:sldMkLst>
          <pc:docMk/>
          <pc:sldMk cId="1682670591" sldId="532"/>
        </pc:sldMkLst>
        <pc:spChg chg="mod">
          <ac:chgData name="金宝 陈" userId="1f6f57c11e81be68" providerId="LiveId" clId="{2C6E8B3B-1792-4EDD-8DAA-A86D004DDBFF}" dt="2024-10-11T06:45:25.608" v="1074"/>
          <ac:spMkLst>
            <pc:docMk/>
            <pc:sldMk cId="1682670591" sldId="532"/>
            <ac:spMk id="3" creationId="{4C7A7B4E-986B-4E20-9142-99D98D411042}"/>
          </ac:spMkLst>
        </pc:spChg>
        <pc:spChg chg="add del">
          <ac:chgData name="金宝 陈" userId="1f6f57c11e81be68" providerId="LiveId" clId="{2C6E8B3B-1792-4EDD-8DAA-A86D004DDBFF}" dt="2024-10-11T06:44:42.247" v="946" actId="478"/>
          <ac:spMkLst>
            <pc:docMk/>
            <pc:sldMk cId="1682670591" sldId="532"/>
            <ac:spMk id="11" creationId="{A3695ACB-E0FA-4491-A122-CEA09AB31C72}"/>
          </ac:spMkLst>
        </pc:spChg>
        <pc:spChg chg="add">
          <ac:chgData name="金宝 陈" userId="1f6f57c11e81be68" providerId="LiveId" clId="{2C6E8B3B-1792-4EDD-8DAA-A86D004DDBFF}" dt="2024-10-11T06:44:46.971" v="947" actId="11529"/>
          <ac:spMkLst>
            <pc:docMk/>
            <pc:sldMk cId="1682670591" sldId="532"/>
            <ac:spMk id="12" creationId="{23E7920E-32C7-4DF8-B098-19A9256F3A99}"/>
          </ac:spMkLst>
        </pc:spChg>
        <pc:picChg chg="add mod">
          <ac:chgData name="金宝 陈" userId="1f6f57c11e81be68" providerId="LiveId" clId="{2C6E8B3B-1792-4EDD-8DAA-A86D004DDBFF}" dt="2024-10-11T06:44:59.979" v="952" actId="1076"/>
          <ac:picMkLst>
            <pc:docMk/>
            <pc:sldMk cId="1682670591" sldId="532"/>
            <ac:picMk id="6" creationId="{1E9E09F4-AFC8-42FC-9CC8-2C41D6A4A9F9}"/>
          </ac:picMkLst>
        </pc:picChg>
        <pc:picChg chg="del">
          <ac:chgData name="金宝 陈" userId="1f6f57c11e81be68" providerId="LiveId" clId="{2C6E8B3B-1792-4EDD-8DAA-A86D004DDBFF}" dt="2024-10-11T06:36:38.559" v="842" actId="478"/>
          <ac:picMkLst>
            <pc:docMk/>
            <pc:sldMk cId="1682670591" sldId="532"/>
            <ac:picMk id="7" creationId="{E62AB173-EC47-4EB3-AE2F-C729BA0BA6D1}"/>
          </ac:picMkLst>
        </pc:picChg>
        <pc:picChg chg="add mod">
          <ac:chgData name="金宝 陈" userId="1f6f57c11e81be68" providerId="LiveId" clId="{2C6E8B3B-1792-4EDD-8DAA-A86D004DDBFF}" dt="2024-10-11T06:44:57.608" v="949" actId="1076"/>
          <ac:picMkLst>
            <pc:docMk/>
            <pc:sldMk cId="1682670591" sldId="532"/>
            <ac:picMk id="9" creationId="{D4616E80-11A7-4050-B478-60B4D0440A5F}"/>
          </ac:picMkLst>
        </pc:picChg>
        <pc:picChg chg="del">
          <ac:chgData name="金宝 陈" userId="1f6f57c11e81be68" providerId="LiveId" clId="{2C6E8B3B-1792-4EDD-8DAA-A86D004DDBFF}" dt="2024-10-11T06:36:38.101" v="841" actId="478"/>
          <ac:picMkLst>
            <pc:docMk/>
            <pc:sldMk cId="1682670591" sldId="532"/>
            <ac:picMk id="10" creationId="{B30DF75B-BEA0-48C9-A725-EBE4B86374A7}"/>
          </ac:picMkLst>
        </pc:picChg>
        <pc:cxnChg chg="add mod">
          <ac:chgData name="金宝 陈" userId="1f6f57c11e81be68" providerId="LiveId" clId="{2C6E8B3B-1792-4EDD-8DAA-A86D004DDBFF}" dt="2024-10-11T06:45:00.711" v="953" actId="1076"/>
          <ac:cxnSpMkLst>
            <pc:docMk/>
            <pc:sldMk cId="1682670591" sldId="532"/>
            <ac:cxnSpMk id="14" creationId="{1BCAC0B8-7053-40E5-AC7D-55A08618D83D}"/>
          </ac:cxnSpMkLst>
        </pc:cxnChg>
      </pc:sldChg>
      <pc:sldChg chg="addSp delSp modSp add mod">
        <pc:chgData name="金宝 陈" userId="1f6f57c11e81be68" providerId="LiveId" clId="{2C6E8B3B-1792-4EDD-8DAA-A86D004DDBFF}" dt="2024-10-11T06:53:11.405" v="1204" actId="21"/>
        <pc:sldMkLst>
          <pc:docMk/>
          <pc:sldMk cId="520310311" sldId="533"/>
        </pc:sldMkLst>
        <pc:spChg chg="mod">
          <ac:chgData name="金宝 陈" userId="1f6f57c11e81be68" providerId="LiveId" clId="{2C6E8B3B-1792-4EDD-8DAA-A86D004DDBFF}" dt="2024-10-11T06:53:11.405" v="1204" actId="21"/>
          <ac:spMkLst>
            <pc:docMk/>
            <pc:sldMk cId="520310311" sldId="533"/>
            <ac:spMk id="3" creationId="{4C7A7B4E-986B-4E20-9142-99D98D411042}"/>
          </ac:spMkLst>
        </pc:spChg>
        <pc:spChg chg="mod">
          <ac:chgData name="金宝 陈" userId="1f6f57c11e81be68" providerId="LiveId" clId="{2C6E8B3B-1792-4EDD-8DAA-A86D004DDBFF}" dt="2024-10-11T06:46:51.207" v="1089" actId="20577"/>
          <ac:spMkLst>
            <pc:docMk/>
            <pc:sldMk cId="520310311" sldId="533"/>
            <ac:spMk id="4" creationId="{3022DA73-CD9C-41E0-A33A-332DA50AD45C}"/>
          </ac:spMkLst>
        </pc:spChg>
        <pc:picChg chg="del mod">
          <ac:chgData name="金宝 陈" userId="1f6f57c11e81be68" providerId="LiveId" clId="{2C6E8B3B-1792-4EDD-8DAA-A86D004DDBFF}" dt="2024-10-11T06:46:54.235" v="1092" actId="478"/>
          <ac:picMkLst>
            <pc:docMk/>
            <pc:sldMk cId="520310311" sldId="533"/>
            <ac:picMk id="6" creationId="{1E9E09F4-AFC8-42FC-9CC8-2C41D6A4A9F9}"/>
          </ac:picMkLst>
        </pc:picChg>
        <pc:picChg chg="add mod">
          <ac:chgData name="金宝 陈" userId="1f6f57c11e81be68" providerId="LiveId" clId="{2C6E8B3B-1792-4EDD-8DAA-A86D004DDBFF}" dt="2024-10-11T06:53:07.687" v="1203" actId="1076"/>
          <ac:picMkLst>
            <pc:docMk/>
            <pc:sldMk cId="520310311" sldId="533"/>
            <ac:picMk id="7" creationId="{ECCEEBEE-DEE8-4636-989C-F95A41E06E6A}"/>
          </ac:picMkLst>
        </pc:picChg>
        <pc:picChg chg="del">
          <ac:chgData name="金宝 陈" userId="1f6f57c11e81be68" providerId="LiveId" clId="{2C6E8B3B-1792-4EDD-8DAA-A86D004DDBFF}" dt="2024-10-11T06:46:53.721" v="1090" actId="478"/>
          <ac:picMkLst>
            <pc:docMk/>
            <pc:sldMk cId="520310311" sldId="533"/>
            <ac:picMk id="9" creationId="{D4616E80-11A7-4050-B478-60B4D0440A5F}"/>
          </ac:picMkLst>
        </pc:picChg>
        <pc:cxnChg chg="del">
          <ac:chgData name="金宝 陈" userId="1f6f57c11e81be68" providerId="LiveId" clId="{2C6E8B3B-1792-4EDD-8DAA-A86D004DDBFF}" dt="2024-10-11T06:46:55.185" v="1093" actId="478"/>
          <ac:cxnSpMkLst>
            <pc:docMk/>
            <pc:sldMk cId="520310311" sldId="533"/>
            <ac:cxnSpMk id="14" creationId="{1BCAC0B8-7053-40E5-AC7D-55A08618D83D}"/>
          </ac:cxnSpMkLst>
        </pc:cxnChg>
      </pc:sldChg>
      <pc:sldChg chg="addSp delSp modSp add mod">
        <pc:chgData name="金宝 陈" userId="1f6f57c11e81be68" providerId="LiveId" clId="{2C6E8B3B-1792-4EDD-8DAA-A86D004DDBFF}" dt="2024-10-11T07:02:42.310" v="1416"/>
        <pc:sldMkLst>
          <pc:docMk/>
          <pc:sldMk cId="323792710" sldId="534"/>
        </pc:sldMkLst>
        <pc:spChg chg="mod">
          <ac:chgData name="金宝 陈" userId="1f6f57c11e81be68" providerId="LiveId" clId="{2C6E8B3B-1792-4EDD-8DAA-A86D004DDBFF}" dt="2024-10-11T07:02:42.310" v="1416"/>
          <ac:spMkLst>
            <pc:docMk/>
            <pc:sldMk cId="323792710" sldId="534"/>
            <ac:spMk id="3" creationId="{4C7A7B4E-986B-4E20-9142-99D98D411042}"/>
          </ac:spMkLst>
        </pc:spChg>
        <pc:picChg chg="add mod">
          <ac:chgData name="金宝 陈" userId="1f6f57c11e81be68" providerId="LiveId" clId="{2C6E8B3B-1792-4EDD-8DAA-A86D004DDBFF}" dt="2024-10-11T07:01:27.805" v="1226" actId="1076"/>
          <ac:picMkLst>
            <pc:docMk/>
            <pc:sldMk cId="323792710" sldId="534"/>
            <ac:picMk id="6" creationId="{945D8340-BBBB-4158-A481-7AACB88839E8}"/>
          </ac:picMkLst>
        </pc:picChg>
        <pc:picChg chg="del">
          <ac:chgData name="金宝 陈" userId="1f6f57c11e81be68" providerId="LiveId" clId="{2C6E8B3B-1792-4EDD-8DAA-A86D004DDBFF}" dt="2024-10-11T06:53:17.163" v="1206" actId="478"/>
          <ac:picMkLst>
            <pc:docMk/>
            <pc:sldMk cId="323792710" sldId="534"/>
            <ac:picMk id="7" creationId="{ECCEEBEE-DEE8-4636-989C-F95A41E06E6A}"/>
          </ac:picMkLst>
        </pc:picChg>
      </pc:sldChg>
      <pc:sldChg chg="addSp delSp modSp add mod">
        <pc:chgData name="金宝 陈" userId="1f6f57c11e81be68" providerId="LiveId" clId="{2C6E8B3B-1792-4EDD-8DAA-A86D004DDBFF}" dt="2024-10-11T07:05:18.793" v="1449" actId="20577"/>
        <pc:sldMkLst>
          <pc:docMk/>
          <pc:sldMk cId="4196115552" sldId="535"/>
        </pc:sldMkLst>
        <pc:spChg chg="mod">
          <ac:chgData name="金宝 陈" userId="1f6f57c11e81be68" providerId="LiveId" clId="{2C6E8B3B-1792-4EDD-8DAA-A86D004DDBFF}" dt="2024-10-11T07:05:18.793" v="1449" actId="20577"/>
          <ac:spMkLst>
            <pc:docMk/>
            <pc:sldMk cId="4196115552" sldId="535"/>
            <ac:spMk id="3" creationId="{4C7A7B4E-986B-4E20-9142-99D98D411042}"/>
          </ac:spMkLst>
        </pc:spChg>
        <pc:picChg chg="del">
          <ac:chgData name="金宝 陈" userId="1f6f57c11e81be68" providerId="LiveId" clId="{2C6E8B3B-1792-4EDD-8DAA-A86D004DDBFF}" dt="2024-10-11T06:54:27.034" v="1225" actId="478"/>
          <ac:picMkLst>
            <pc:docMk/>
            <pc:sldMk cId="4196115552" sldId="535"/>
            <ac:picMk id="6" creationId="{945D8340-BBBB-4158-A481-7AACB88839E8}"/>
          </ac:picMkLst>
        </pc:picChg>
        <pc:picChg chg="add mod">
          <ac:chgData name="金宝 陈" userId="1f6f57c11e81be68" providerId="LiveId" clId="{2C6E8B3B-1792-4EDD-8DAA-A86D004DDBFF}" dt="2024-10-11T07:05:12.108" v="1448" actId="1076"/>
          <ac:picMkLst>
            <pc:docMk/>
            <pc:sldMk cId="4196115552" sldId="535"/>
            <ac:picMk id="7" creationId="{90257ECA-19BA-4853-B20D-51301D3CA0E1}"/>
          </ac:picMkLst>
        </pc:picChg>
        <pc:picChg chg="add del">
          <ac:chgData name="金宝 陈" userId="1f6f57c11e81be68" providerId="LiveId" clId="{2C6E8B3B-1792-4EDD-8DAA-A86D004DDBFF}" dt="2024-10-11T07:04:54.703" v="1444" actId="22"/>
          <ac:picMkLst>
            <pc:docMk/>
            <pc:sldMk cId="4196115552" sldId="535"/>
            <ac:picMk id="9" creationId="{24A914AE-4372-4D6B-AD79-B15032BC67EC}"/>
          </ac:picMkLst>
        </pc:picChg>
      </pc:sldChg>
      <pc:sldChg chg="addSp delSp modSp add mod">
        <pc:chgData name="金宝 陈" userId="1f6f57c11e81be68" providerId="LiveId" clId="{2C6E8B3B-1792-4EDD-8DAA-A86D004DDBFF}" dt="2024-10-11T07:50:52.131" v="3781"/>
        <pc:sldMkLst>
          <pc:docMk/>
          <pc:sldMk cId="824491133" sldId="536"/>
        </pc:sldMkLst>
        <pc:spChg chg="mod">
          <ac:chgData name="金宝 陈" userId="1f6f57c11e81be68" providerId="LiveId" clId="{2C6E8B3B-1792-4EDD-8DAA-A86D004DDBFF}" dt="2024-10-11T07:50:52.131" v="3781"/>
          <ac:spMkLst>
            <pc:docMk/>
            <pc:sldMk cId="824491133" sldId="536"/>
            <ac:spMk id="3" creationId="{4C7A7B4E-986B-4E20-9142-99D98D411042}"/>
          </ac:spMkLst>
        </pc:spChg>
        <pc:picChg chg="add mod modCrop">
          <ac:chgData name="金宝 陈" userId="1f6f57c11e81be68" providerId="LiveId" clId="{2C6E8B3B-1792-4EDD-8DAA-A86D004DDBFF}" dt="2024-10-11T07:50:34.532" v="3707" actId="1076"/>
          <ac:picMkLst>
            <pc:docMk/>
            <pc:sldMk cId="824491133" sldId="536"/>
            <ac:picMk id="6" creationId="{08D6361D-19ED-4818-99E6-38B855B5BDF0}"/>
          </ac:picMkLst>
        </pc:picChg>
        <pc:picChg chg="del">
          <ac:chgData name="金宝 陈" userId="1f6f57c11e81be68" providerId="LiveId" clId="{2C6E8B3B-1792-4EDD-8DAA-A86D004DDBFF}" dt="2024-10-11T07:11:58.278" v="1453" actId="478"/>
          <ac:picMkLst>
            <pc:docMk/>
            <pc:sldMk cId="824491133" sldId="536"/>
            <ac:picMk id="7" creationId="{90257ECA-19BA-4853-B20D-51301D3CA0E1}"/>
          </ac:picMkLst>
        </pc:picChg>
      </pc:sldChg>
      <pc:sldChg chg="new del">
        <pc:chgData name="金宝 陈" userId="1f6f57c11e81be68" providerId="LiveId" clId="{2C6E8B3B-1792-4EDD-8DAA-A86D004DDBFF}" dt="2024-10-11T07:11:55.042" v="1451" actId="680"/>
        <pc:sldMkLst>
          <pc:docMk/>
          <pc:sldMk cId="2941700557" sldId="536"/>
        </pc:sldMkLst>
      </pc:sldChg>
      <pc:sldChg chg="addSp delSp modSp add mod">
        <pc:chgData name="金宝 陈" userId="1f6f57c11e81be68" providerId="LiveId" clId="{2C6E8B3B-1792-4EDD-8DAA-A86D004DDBFF}" dt="2024-10-11T07:20:25.238" v="1474" actId="1076"/>
        <pc:sldMkLst>
          <pc:docMk/>
          <pc:sldMk cId="2156897678" sldId="537"/>
        </pc:sldMkLst>
        <pc:picChg chg="del">
          <ac:chgData name="金宝 陈" userId="1f6f57c11e81be68" providerId="LiveId" clId="{2C6E8B3B-1792-4EDD-8DAA-A86D004DDBFF}" dt="2024-10-11T07:20:13.417" v="1468" actId="478"/>
          <ac:picMkLst>
            <pc:docMk/>
            <pc:sldMk cId="2156897678" sldId="537"/>
            <ac:picMk id="6" creationId="{08D6361D-19ED-4818-99E6-38B855B5BDF0}"/>
          </ac:picMkLst>
        </pc:picChg>
        <pc:picChg chg="add mod">
          <ac:chgData name="金宝 陈" userId="1f6f57c11e81be68" providerId="LiveId" clId="{2C6E8B3B-1792-4EDD-8DAA-A86D004DDBFF}" dt="2024-10-11T07:20:25.238" v="1474" actId="1076"/>
          <ac:picMkLst>
            <pc:docMk/>
            <pc:sldMk cId="2156897678" sldId="537"/>
            <ac:picMk id="7" creationId="{EC6121B9-90E1-4A8C-8757-820D9A1B1885}"/>
          </ac:picMkLst>
        </pc:picChg>
      </pc:sldChg>
      <pc:sldChg chg="delSp modSp add del mod ord">
        <pc:chgData name="金宝 陈" userId="1f6f57c11e81be68" providerId="LiveId" clId="{2C6E8B3B-1792-4EDD-8DAA-A86D004DDBFF}" dt="2024-10-11T07:22:45.387" v="1487" actId="47"/>
        <pc:sldMkLst>
          <pc:docMk/>
          <pc:sldMk cId="2589091338" sldId="538"/>
        </pc:sldMkLst>
        <pc:spChg chg="mod">
          <ac:chgData name="金宝 陈" userId="1f6f57c11e81be68" providerId="LiveId" clId="{2C6E8B3B-1792-4EDD-8DAA-A86D004DDBFF}" dt="2024-10-11T07:22:37.129" v="1482" actId="20577"/>
          <ac:spMkLst>
            <pc:docMk/>
            <pc:sldMk cId="2589091338" sldId="538"/>
            <ac:spMk id="4" creationId="{56412B66-384B-1743-5A8B-3E50A77E6055}"/>
          </ac:spMkLst>
        </pc:spChg>
        <pc:picChg chg="del">
          <ac:chgData name="金宝 陈" userId="1f6f57c11e81be68" providerId="LiveId" clId="{2C6E8B3B-1792-4EDD-8DAA-A86D004DDBFF}" dt="2024-10-11T07:22:39.161" v="1483" actId="478"/>
          <ac:picMkLst>
            <pc:docMk/>
            <pc:sldMk cId="2589091338" sldId="538"/>
            <ac:picMk id="6" creationId="{A082C541-90D9-4374-BF6A-806886F1D853}"/>
          </ac:picMkLst>
        </pc:picChg>
      </pc:sldChg>
      <pc:sldChg chg="addSp modSp add mod ord">
        <pc:chgData name="金宝 陈" userId="1f6f57c11e81be68" providerId="LiveId" clId="{2C6E8B3B-1792-4EDD-8DAA-A86D004DDBFF}" dt="2024-10-11T07:46:58.776" v="3199" actId="1076"/>
        <pc:sldMkLst>
          <pc:docMk/>
          <pc:sldMk cId="3281403283" sldId="539"/>
        </pc:sldMkLst>
        <pc:spChg chg="mod">
          <ac:chgData name="金宝 陈" userId="1f6f57c11e81be68" providerId="LiveId" clId="{2C6E8B3B-1792-4EDD-8DAA-A86D004DDBFF}" dt="2024-10-11T07:46:55.875" v="3198" actId="20577"/>
          <ac:spMkLst>
            <pc:docMk/>
            <pc:sldMk cId="3281403283" sldId="539"/>
            <ac:spMk id="3" creationId="{DDFBAB30-A828-5059-439F-406859521DBB}"/>
          </ac:spMkLst>
        </pc:spChg>
        <pc:spChg chg="mod">
          <ac:chgData name="金宝 陈" userId="1f6f57c11e81be68" providerId="LiveId" clId="{2C6E8B3B-1792-4EDD-8DAA-A86D004DDBFF}" dt="2024-10-11T07:22:48.070" v="1492" actId="20577"/>
          <ac:spMkLst>
            <pc:docMk/>
            <pc:sldMk cId="3281403283" sldId="539"/>
            <ac:spMk id="4" creationId="{56412B66-384B-1743-5A8B-3E50A77E6055}"/>
          </ac:spMkLst>
        </pc:spChg>
        <pc:picChg chg="add mod">
          <ac:chgData name="金宝 陈" userId="1f6f57c11e81be68" providerId="LiveId" clId="{2C6E8B3B-1792-4EDD-8DAA-A86D004DDBFF}" dt="2024-10-11T07:46:58.776" v="3199" actId="1076"/>
          <ac:picMkLst>
            <pc:docMk/>
            <pc:sldMk cId="3281403283" sldId="539"/>
            <ac:picMk id="6" creationId="{C98E359F-6958-49E1-9C12-7B65A1E81575}"/>
          </ac:picMkLst>
        </pc:picChg>
      </pc:sldChg>
      <pc:sldChg chg="delSp modSp add mod">
        <pc:chgData name="金宝 陈" userId="1f6f57c11e81be68" providerId="LiveId" clId="{2C6E8B3B-1792-4EDD-8DAA-A86D004DDBFF}" dt="2024-10-11T07:44:56.662" v="3165"/>
        <pc:sldMkLst>
          <pc:docMk/>
          <pc:sldMk cId="10424227" sldId="540"/>
        </pc:sldMkLst>
        <pc:spChg chg="mod">
          <ac:chgData name="金宝 陈" userId="1f6f57c11e81be68" providerId="LiveId" clId="{2C6E8B3B-1792-4EDD-8DAA-A86D004DDBFF}" dt="2024-10-11T07:44:56.662" v="3165"/>
          <ac:spMkLst>
            <pc:docMk/>
            <pc:sldMk cId="10424227" sldId="540"/>
            <ac:spMk id="3" creationId="{4C7A7B4E-986B-4E20-9142-99D98D411042}"/>
          </ac:spMkLst>
        </pc:spChg>
        <pc:picChg chg="del">
          <ac:chgData name="金宝 陈" userId="1f6f57c11e81be68" providerId="LiveId" clId="{2C6E8B3B-1792-4EDD-8DAA-A86D004DDBFF}" dt="2024-10-11T07:41:14.660" v="2955" actId="478"/>
          <ac:picMkLst>
            <pc:docMk/>
            <pc:sldMk cId="10424227" sldId="540"/>
            <ac:picMk id="6" creationId="{CF6DC8F0-3C30-42C8-9F75-4FEB9092B30B}"/>
          </ac:picMkLst>
        </pc:picChg>
        <pc:picChg chg="del">
          <ac:chgData name="金宝 陈" userId="1f6f57c11e81be68" providerId="LiveId" clId="{2C6E8B3B-1792-4EDD-8DAA-A86D004DDBFF}" dt="2024-10-11T07:41:15.207" v="2956" actId="478"/>
          <ac:picMkLst>
            <pc:docMk/>
            <pc:sldMk cId="10424227" sldId="540"/>
            <ac:picMk id="8" creationId="{CAC5D59C-6D49-4E1E-90C8-EF65777E6B5C}"/>
          </ac:picMkLst>
        </pc:picChg>
      </pc:sldChg>
      <pc:sldChg chg="new del">
        <pc:chgData name="金宝 陈" userId="1f6f57c11e81be68" providerId="LiveId" clId="{2C6E8B3B-1792-4EDD-8DAA-A86D004DDBFF}" dt="2024-10-11T07:45:08.438" v="3167" actId="47"/>
        <pc:sldMkLst>
          <pc:docMk/>
          <pc:sldMk cId="1463472205" sldId="541"/>
        </pc:sldMkLst>
      </pc:sldChg>
      <pc:sldChg chg="add">
        <pc:chgData name="金宝 陈" userId="1f6f57c11e81be68" providerId="LiveId" clId="{2C6E8B3B-1792-4EDD-8DAA-A86D004DDBFF}" dt="2024-10-11T07:46:33.178" v="3192"/>
        <pc:sldMkLst>
          <pc:docMk/>
          <pc:sldMk cId="3491668363" sldId="541"/>
        </pc:sldMkLst>
      </pc:sldChg>
      <pc:sldMasterChg chg="addSp delSp modSp mod modSldLayout">
        <pc:chgData name="金宝 陈" userId="1f6f57c11e81be68" providerId="LiveId" clId="{2C6E8B3B-1792-4EDD-8DAA-A86D004DDBFF}" dt="2024-10-11T07:53:04.383" v="3795" actId="478"/>
        <pc:sldMasterMkLst>
          <pc:docMk/>
          <pc:sldMasterMk cId="2975689152" sldId="2147483660"/>
        </pc:sldMasterMkLst>
        <pc:picChg chg="del">
          <ac:chgData name="金宝 陈" userId="1f6f57c11e81be68" providerId="LiveId" clId="{2C6E8B3B-1792-4EDD-8DAA-A86D004DDBFF}" dt="2024-10-11T07:52:30.276" v="3786" actId="478"/>
          <ac:picMkLst>
            <pc:docMk/>
            <pc:sldMasterMk cId="2975689152" sldId="2147483660"/>
            <ac:picMk id="10" creationId="{00000000-0000-0000-0000-000000000000}"/>
          </ac:picMkLst>
        </pc:picChg>
        <pc:picChg chg="add mod">
          <ac:chgData name="金宝 陈" userId="1f6f57c11e81be68" providerId="LiveId" clId="{2C6E8B3B-1792-4EDD-8DAA-A86D004DDBFF}" dt="2024-10-11T07:52:59.277" v="3794" actId="1076"/>
          <ac:picMkLst>
            <pc:docMk/>
            <pc:sldMasterMk cId="2975689152" sldId="2147483660"/>
            <ac:picMk id="12" creationId="{2CFA95DE-8DB8-456D-9771-ECA7CE7957AE}"/>
          </ac:picMkLst>
        </pc:picChg>
        <pc:picChg chg="del">
          <ac:chgData name="金宝 陈" userId="1f6f57c11e81be68" providerId="LiveId" clId="{2C6E8B3B-1792-4EDD-8DAA-A86D004DDBFF}" dt="2024-10-11T07:52:32.567" v="3787" actId="478"/>
          <ac:picMkLst>
            <pc:docMk/>
            <pc:sldMasterMk cId="2975689152" sldId="2147483660"/>
            <ac:picMk id="13" creationId="{00000000-0000-0000-0000-000000000000}"/>
          </ac:picMkLst>
        </pc:picChg>
        <pc:sldLayoutChg chg="addSp delSp modSp">
          <pc:chgData name="金宝 陈" userId="1f6f57c11e81be68" providerId="LiveId" clId="{2C6E8B3B-1792-4EDD-8DAA-A86D004DDBFF}" dt="2024-10-11T07:52:07.802" v="3783"/>
          <pc:sldLayoutMkLst>
            <pc:docMk/>
            <pc:sldMasterMk cId="2975689152" sldId="2147483660"/>
            <pc:sldLayoutMk cId="757852540" sldId="2147483662"/>
          </pc:sldLayoutMkLst>
          <pc:picChg chg="add del mod">
            <ac:chgData name="金宝 陈" userId="1f6f57c11e81be68" providerId="LiveId" clId="{2C6E8B3B-1792-4EDD-8DAA-A86D004DDBFF}" dt="2024-10-11T07:52:07.802" v="3783"/>
            <ac:picMkLst>
              <pc:docMk/>
              <pc:sldMasterMk cId="2975689152" sldId="2147483660"/>
              <pc:sldLayoutMk cId="757852540" sldId="2147483662"/>
              <ac:picMk id="16" creationId="{64EB61A5-81BA-4F7C-A6D5-5C98916CE87E}"/>
            </ac:picMkLst>
          </pc:picChg>
        </pc:sldLayoutChg>
        <pc:sldLayoutChg chg="modSp mod">
          <pc:chgData name="金宝 陈" userId="1f6f57c11e81be68" providerId="LiveId" clId="{2C6E8B3B-1792-4EDD-8DAA-A86D004DDBFF}" dt="2024-10-11T07:52:16.639" v="3785" actId="1076"/>
          <pc:sldLayoutMkLst>
            <pc:docMk/>
            <pc:sldMasterMk cId="2975689152" sldId="2147483660"/>
            <pc:sldLayoutMk cId="4125133204" sldId="2147483663"/>
          </pc:sldLayoutMkLst>
          <pc:spChg chg="mod">
            <ac:chgData name="金宝 陈" userId="1f6f57c11e81be68" providerId="LiveId" clId="{2C6E8B3B-1792-4EDD-8DAA-A86D004DDBFF}" dt="2024-10-11T07:52:16.639" v="3785" actId="1076"/>
            <ac:spMkLst>
              <pc:docMk/>
              <pc:sldMasterMk cId="2975689152" sldId="2147483660"/>
              <pc:sldLayoutMk cId="4125133204" sldId="2147483663"/>
              <ac:spMk id="9" creationId="{00000000-0000-0000-0000-000000000000}"/>
            </ac:spMkLst>
          </pc:spChg>
        </pc:sldLayoutChg>
        <pc:sldLayoutChg chg="delSp mod">
          <pc:chgData name="金宝 陈" userId="1f6f57c11e81be68" providerId="LiveId" clId="{2C6E8B3B-1792-4EDD-8DAA-A86D004DDBFF}" dt="2024-10-11T07:53:04.383" v="3795" actId="478"/>
          <pc:sldLayoutMkLst>
            <pc:docMk/>
            <pc:sldMasterMk cId="2975689152" sldId="2147483660"/>
            <pc:sldLayoutMk cId="708120813" sldId="2147483664"/>
          </pc:sldLayoutMkLst>
          <pc:picChg chg="del">
            <ac:chgData name="金宝 陈" userId="1f6f57c11e81be68" providerId="LiveId" clId="{2C6E8B3B-1792-4EDD-8DAA-A86D004DDBFF}" dt="2024-10-11T07:53:04.383" v="3795" actId="478"/>
            <ac:picMkLst>
              <pc:docMk/>
              <pc:sldMasterMk cId="2975689152" sldId="2147483660"/>
              <pc:sldLayoutMk cId="708120813" sldId="2147483664"/>
              <ac:picMk id="9" creationId="{00000000-0000-0000-0000-000000000000}"/>
            </ac:picMkLst>
          </pc:picChg>
          <pc:picChg chg="del">
            <ac:chgData name="金宝 陈" userId="1f6f57c11e81be68" providerId="LiveId" clId="{2C6E8B3B-1792-4EDD-8DAA-A86D004DDBFF}" dt="2024-10-11T07:52:45.930" v="3789" actId="478"/>
            <ac:picMkLst>
              <pc:docMk/>
              <pc:sldMasterMk cId="2975689152" sldId="2147483660"/>
              <pc:sldLayoutMk cId="708120813" sldId="2147483664"/>
              <ac:picMk id="10" creationId="{00000000-0000-0000-0000-000000000000}"/>
            </ac:picMkLst>
          </pc:picChg>
        </pc:sldLayoutChg>
      </pc:sldMasterChg>
      <pc:sldMasterChg chg="addSp delSp modSp mod">
        <pc:chgData name="金宝 陈" userId="1f6f57c11e81be68" providerId="LiveId" clId="{2C6E8B3B-1792-4EDD-8DAA-A86D004DDBFF}" dt="2024-10-11T07:52:53.706" v="3793" actId="1076"/>
        <pc:sldMasterMkLst>
          <pc:docMk/>
          <pc:sldMasterMk cId="702614890" sldId="2147483666"/>
        </pc:sldMasterMkLst>
        <pc:picChg chg="add mod">
          <ac:chgData name="金宝 陈" userId="1f6f57c11e81be68" providerId="LiveId" clId="{2C6E8B3B-1792-4EDD-8DAA-A86D004DDBFF}" dt="2024-10-11T07:52:53.706" v="3793" actId="1076"/>
          <ac:picMkLst>
            <pc:docMk/>
            <pc:sldMasterMk cId="702614890" sldId="2147483666"/>
            <ac:picMk id="4" creationId="{DFF0577B-8D47-42A6-A28F-16501ADBF2F9}"/>
          </ac:picMkLst>
        </pc:picChg>
        <pc:picChg chg="del">
          <ac:chgData name="金宝 陈" userId="1f6f57c11e81be68" providerId="LiveId" clId="{2C6E8B3B-1792-4EDD-8DAA-A86D004DDBFF}" dt="2024-10-11T07:52:49.543" v="3790" actId="478"/>
          <ac:picMkLst>
            <pc:docMk/>
            <pc:sldMasterMk cId="702614890" sldId="2147483666"/>
            <ac:picMk id="8" creationId="{0601A57C-90FF-4374-865F-A89F5B60E90D}"/>
          </ac:picMkLst>
        </pc:picChg>
        <pc:picChg chg="del">
          <ac:chgData name="金宝 陈" userId="1f6f57c11e81be68" providerId="LiveId" clId="{2C6E8B3B-1792-4EDD-8DAA-A86D004DDBFF}" dt="2024-10-11T07:52:51.418" v="3791" actId="478"/>
          <ac:picMkLst>
            <pc:docMk/>
            <pc:sldMasterMk cId="702614890" sldId="2147483666"/>
            <ac:picMk id="9" creationId="{5321182B-4674-43DA-B712-F1FA805411AB}"/>
          </ac:picMkLst>
        </pc:picChg>
      </pc:sldMasterChg>
    </pc:docChg>
  </pc:docChgLst>
  <pc:docChgLst>
    <pc:chgData name="金宝 陈" userId="1f6f57c11e81be68" providerId="LiveId" clId="{9E5CB4B5-09B7-409D-99DD-D7E1631B1CE1}"/>
    <pc:docChg chg="undo custSel addSld delSld modSld">
      <pc:chgData name="金宝 陈" userId="1f6f57c11e81be68" providerId="LiveId" clId="{9E5CB4B5-09B7-409D-99DD-D7E1631B1CE1}" dt="2024-03-31T14:13:02.462" v="964" actId="20577"/>
      <pc:docMkLst>
        <pc:docMk/>
      </pc:docMkLst>
      <pc:sldChg chg="addSp delSp modSp mod">
        <pc:chgData name="金宝 陈" userId="1f6f57c11e81be68" providerId="LiveId" clId="{9E5CB4B5-09B7-409D-99DD-D7E1631B1CE1}" dt="2024-03-31T14:13:02.462" v="964" actId="20577"/>
        <pc:sldMkLst>
          <pc:docMk/>
          <pc:sldMk cId="0" sldId="504"/>
        </pc:sldMkLst>
        <pc:spChg chg="mod">
          <ac:chgData name="金宝 陈" userId="1f6f57c11e81be68" providerId="LiveId" clId="{9E5CB4B5-09B7-409D-99DD-D7E1631B1CE1}" dt="2024-03-31T12:12:38.965" v="3"/>
          <ac:spMkLst>
            <pc:docMk/>
            <pc:sldMk cId="0" sldId="504"/>
            <ac:spMk id="2" creationId="{00000000-0000-0000-0000-000000000000}"/>
          </ac:spMkLst>
        </pc:spChg>
        <pc:spChg chg="mod">
          <ac:chgData name="金宝 陈" userId="1f6f57c11e81be68" providerId="LiveId" clId="{9E5CB4B5-09B7-409D-99DD-D7E1631B1CE1}" dt="2024-03-31T14:13:02.462" v="964" actId="20577"/>
          <ac:spMkLst>
            <pc:docMk/>
            <pc:sldMk cId="0" sldId="504"/>
            <ac:spMk id="19" creationId="{00000000-0000-0000-0000-000000000000}"/>
          </ac:spMkLst>
        </pc:spChg>
        <pc:picChg chg="add mod">
          <ac:chgData name="金宝 陈" userId="1f6f57c11e81be68" providerId="LiveId" clId="{9E5CB4B5-09B7-409D-99DD-D7E1631B1CE1}" dt="2024-03-31T12:13:08.120" v="10" actId="1076"/>
          <ac:picMkLst>
            <pc:docMk/>
            <pc:sldMk cId="0" sldId="504"/>
            <ac:picMk id="5" creationId="{4AF1AC45-489F-4321-987A-C07FE7742D3A}"/>
          </ac:picMkLst>
        </pc:picChg>
        <pc:picChg chg="del">
          <ac:chgData name="金宝 陈" userId="1f6f57c11e81be68" providerId="LiveId" clId="{9E5CB4B5-09B7-409D-99DD-D7E1631B1CE1}" dt="2024-03-31T12:12:58.944" v="4" actId="478"/>
          <ac:picMkLst>
            <pc:docMk/>
            <pc:sldMk cId="0" sldId="504"/>
            <ac:picMk id="6" creationId="{FFD56EFA-5AD7-4BEA-A985-3ACD28C7CD36}"/>
          </ac:picMkLst>
        </pc:picChg>
      </pc:sldChg>
      <pc:sldChg chg="delSp modSp mod">
        <pc:chgData name="金宝 陈" userId="1f6f57c11e81be68" providerId="LiveId" clId="{9E5CB4B5-09B7-409D-99DD-D7E1631B1CE1}" dt="2024-03-31T12:37:08.402" v="414"/>
        <pc:sldMkLst>
          <pc:docMk/>
          <pc:sldMk cId="3912629846" sldId="505"/>
        </pc:sldMkLst>
        <pc:spChg chg="mod">
          <ac:chgData name="金宝 陈" userId="1f6f57c11e81be68" providerId="LiveId" clId="{9E5CB4B5-09B7-409D-99DD-D7E1631B1CE1}" dt="2024-03-31T12:37:08.402" v="414"/>
          <ac:spMkLst>
            <pc:docMk/>
            <pc:sldMk cId="3912629846" sldId="505"/>
            <ac:spMk id="3" creationId="{DDFBAB30-A828-5059-439F-406859521DBB}"/>
          </ac:spMkLst>
        </pc:spChg>
        <pc:picChg chg="del">
          <ac:chgData name="金宝 陈" userId="1f6f57c11e81be68" providerId="LiveId" clId="{9E5CB4B5-09B7-409D-99DD-D7E1631B1CE1}" dt="2024-03-31T12:20:48.460" v="12" actId="478"/>
          <ac:picMkLst>
            <pc:docMk/>
            <pc:sldMk cId="3912629846" sldId="505"/>
            <ac:picMk id="6" creationId="{20BB8732-9B72-4A26-AD46-1FA2BE90B35A}"/>
          </ac:picMkLst>
        </pc:picChg>
      </pc:sldChg>
      <pc:sldChg chg="del">
        <pc:chgData name="金宝 陈" userId="1f6f57c11e81be68" providerId="LiveId" clId="{9E5CB4B5-09B7-409D-99DD-D7E1631B1CE1}" dt="2024-03-31T12:35:58.318" v="363" actId="47"/>
        <pc:sldMkLst>
          <pc:docMk/>
          <pc:sldMk cId="1909596406" sldId="506"/>
        </pc:sldMkLst>
      </pc:sldChg>
      <pc:sldChg chg="modSp add mod">
        <pc:chgData name="金宝 陈" userId="1f6f57c11e81be68" providerId="LiveId" clId="{9E5CB4B5-09B7-409D-99DD-D7E1631B1CE1}" dt="2024-03-31T13:14:59.264" v="628" actId="15"/>
        <pc:sldMkLst>
          <pc:docMk/>
          <pc:sldMk cId="2285076221" sldId="506"/>
        </pc:sldMkLst>
        <pc:spChg chg="mod">
          <ac:chgData name="金宝 陈" userId="1f6f57c11e81be68" providerId="LiveId" clId="{9E5CB4B5-09B7-409D-99DD-D7E1631B1CE1}" dt="2024-03-31T13:14:59.264" v="628" actId="15"/>
          <ac:spMkLst>
            <pc:docMk/>
            <pc:sldMk cId="2285076221" sldId="506"/>
            <ac:spMk id="3" creationId="{DDFBAB30-A828-5059-439F-406859521DBB}"/>
          </ac:spMkLst>
        </pc:spChg>
      </pc:sldChg>
      <pc:sldChg chg="modSp add mod">
        <pc:chgData name="金宝 陈" userId="1f6f57c11e81be68" providerId="LiveId" clId="{9E5CB4B5-09B7-409D-99DD-D7E1631B1CE1}" dt="2024-03-31T13:58:16.265" v="718" actId="20577"/>
        <pc:sldMkLst>
          <pc:docMk/>
          <pc:sldMk cId="1340789995" sldId="507"/>
        </pc:sldMkLst>
        <pc:spChg chg="mod">
          <ac:chgData name="金宝 陈" userId="1f6f57c11e81be68" providerId="LiveId" clId="{9E5CB4B5-09B7-409D-99DD-D7E1631B1CE1}" dt="2024-03-31T13:58:16.265" v="718" actId="20577"/>
          <ac:spMkLst>
            <pc:docMk/>
            <pc:sldMk cId="1340789995" sldId="507"/>
            <ac:spMk id="3" creationId="{DDFBAB30-A828-5059-439F-406859521DBB}"/>
          </ac:spMkLst>
        </pc:spChg>
      </pc:sldChg>
      <pc:sldChg chg="del">
        <pc:chgData name="金宝 陈" userId="1f6f57c11e81be68" providerId="LiveId" clId="{9E5CB4B5-09B7-409D-99DD-D7E1631B1CE1}" dt="2024-03-31T12:35:58.609" v="364" actId="47"/>
        <pc:sldMkLst>
          <pc:docMk/>
          <pc:sldMk cId="3355505027" sldId="507"/>
        </pc:sldMkLst>
      </pc:sldChg>
      <pc:sldChg chg="modSp add mod">
        <pc:chgData name="金宝 陈" userId="1f6f57c11e81be68" providerId="LiveId" clId="{9E5CB4B5-09B7-409D-99DD-D7E1631B1CE1}" dt="2024-03-31T14:03:16.547" v="883" actId="20577"/>
        <pc:sldMkLst>
          <pc:docMk/>
          <pc:sldMk cId="653915750" sldId="508"/>
        </pc:sldMkLst>
        <pc:spChg chg="mod">
          <ac:chgData name="金宝 陈" userId="1f6f57c11e81be68" providerId="LiveId" clId="{9E5CB4B5-09B7-409D-99DD-D7E1631B1CE1}" dt="2024-03-31T14:03:16.547" v="883" actId="20577"/>
          <ac:spMkLst>
            <pc:docMk/>
            <pc:sldMk cId="653915750" sldId="508"/>
            <ac:spMk id="3" creationId="{DDFBAB30-A828-5059-439F-406859521DBB}"/>
          </ac:spMkLst>
        </pc:spChg>
      </pc:sldChg>
      <pc:sldChg chg="del">
        <pc:chgData name="金宝 陈" userId="1f6f57c11e81be68" providerId="LiveId" clId="{9E5CB4B5-09B7-409D-99DD-D7E1631B1CE1}" dt="2024-03-31T12:35:58.942" v="365" actId="47"/>
        <pc:sldMkLst>
          <pc:docMk/>
          <pc:sldMk cId="2114561049" sldId="508"/>
        </pc:sldMkLst>
      </pc:sldChg>
      <pc:sldChg chg="del">
        <pc:chgData name="金宝 陈" userId="1f6f57c11e81be68" providerId="LiveId" clId="{9E5CB4B5-09B7-409D-99DD-D7E1631B1CE1}" dt="2024-03-31T12:35:59.473" v="367" actId="47"/>
        <pc:sldMkLst>
          <pc:docMk/>
          <pc:sldMk cId="1401144753" sldId="509"/>
        </pc:sldMkLst>
      </pc:sldChg>
      <pc:sldChg chg="modSp add mod">
        <pc:chgData name="金宝 陈" userId="1f6f57c11e81be68" providerId="LiveId" clId="{9E5CB4B5-09B7-409D-99DD-D7E1631B1CE1}" dt="2024-03-31T14:05:40.779" v="963" actId="5793"/>
        <pc:sldMkLst>
          <pc:docMk/>
          <pc:sldMk cId="3738773157" sldId="509"/>
        </pc:sldMkLst>
        <pc:spChg chg="mod">
          <ac:chgData name="金宝 陈" userId="1f6f57c11e81be68" providerId="LiveId" clId="{9E5CB4B5-09B7-409D-99DD-D7E1631B1CE1}" dt="2024-03-31T14:05:40.779" v="963" actId="5793"/>
          <ac:spMkLst>
            <pc:docMk/>
            <pc:sldMk cId="3738773157" sldId="509"/>
            <ac:spMk id="3" creationId="{DDFBAB30-A828-5059-439F-406859521DBB}"/>
          </ac:spMkLst>
        </pc:spChg>
      </pc:sldChg>
      <pc:sldChg chg="del">
        <pc:chgData name="金宝 陈" userId="1f6f57c11e81be68" providerId="LiveId" clId="{9E5CB4B5-09B7-409D-99DD-D7E1631B1CE1}" dt="2024-03-31T12:35:59.225" v="366" actId="47"/>
        <pc:sldMkLst>
          <pc:docMk/>
          <pc:sldMk cId="3021306992" sldId="510"/>
        </pc:sldMkLst>
      </pc:sldChg>
      <pc:sldChg chg="del">
        <pc:chgData name="金宝 陈" userId="1f6f57c11e81be68" providerId="LiveId" clId="{9E5CB4B5-09B7-409D-99DD-D7E1631B1CE1}" dt="2024-03-31T12:35:59.765" v="368" actId="47"/>
        <pc:sldMkLst>
          <pc:docMk/>
          <pc:sldMk cId="2414176164" sldId="511"/>
        </pc:sldMkLst>
      </pc:sldChg>
      <pc:sldChg chg="del">
        <pc:chgData name="金宝 陈" userId="1f6f57c11e81be68" providerId="LiveId" clId="{9E5CB4B5-09B7-409D-99DD-D7E1631B1CE1}" dt="2024-03-31T12:36:00.075" v="369" actId="47"/>
        <pc:sldMkLst>
          <pc:docMk/>
          <pc:sldMk cId="3260631740" sldId="512"/>
        </pc:sldMkLst>
      </pc:sldChg>
      <pc:sldChg chg="del">
        <pc:chgData name="金宝 陈" userId="1f6f57c11e81be68" providerId="LiveId" clId="{9E5CB4B5-09B7-409D-99DD-D7E1631B1CE1}" dt="2024-03-31T12:36:00.354" v="370" actId="47"/>
        <pc:sldMkLst>
          <pc:docMk/>
          <pc:sldMk cId="4281135351" sldId="513"/>
        </pc:sldMkLst>
      </pc:sldChg>
      <pc:sldChg chg="del">
        <pc:chgData name="金宝 陈" userId="1f6f57c11e81be68" providerId="LiveId" clId="{9E5CB4B5-09B7-409D-99DD-D7E1631B1CE1}" dt="2024-03-31T12:36:00.624" v="371" actId="47"/>
        <pc:sldMkLst>
          <pc:docMk/>
          <pc:sldMk cId="1184596269" sldId="514"/>
        </pc:sldMkLst>
      </pc:sldChg>
      <pc:sldChg chg="del">
        <pc:chgData name="金宝 陈" userId="1f6f57c11e81be68" providerId="LiveId" clId="{9E5CB4B5-09B7-409D-99DD-D7E1631B1CE1}" dt="2024-03-31T12:36:01" v="372" actId="47"/>
        <pc:sldMkLst>
          <pc:docMk/>
          <pc:sldMk cId="3781789291" sldId="515"/>
        </pc:sldMkLst>
      </pc:sldChg>
      <pc:sldChg chg="del">
        <pc:chgData name="金宝 陈" userId="1f6f57c11e81be68" providerId="LiveId" clId="{9E5CB4B5-09B7-409D-99DD-D7E1631B1CE1}" dt="2024-03-31T12:36:01.494" v="373" actId="47"/>
        <pc:sldMkLst>
          <pc:docMk/>
          <pc:sldMk cId="1560869658" sldId="516"/>
        </pc:sldMkLst>
      </pc:sldChg>
      <pc:sldChg chg="del">
        <pc:chgData name="金宝 陈" userId="1f6f57c11e81be68" providerId="LiveId" clId="{9E5CB4B5-09B7-409D-99DD-D7E1631B1CE1}" dt="2024-03-31T12:36:01.704" v="374" actId="47"/>
        <pc:sldMkLst>
          <pc:docMk/>
          <pc:sldMk cId="776462316" sldId="517"/>
        </pc:sldMkLst>
      </pc:sldChg>
      <pc:sldChg chg="del">
        <pc:chgData name="金宝 陈" userId="1f6f57c11e81be68" providerId="LiveId" clId="{9E5CB4B5-09B7-409D-99DD-D7E1631B1CE1}" dt="2024-03-31T12:36:01.926" v="375" actId="47"/>
        <pc:sldMkLst>
          <pc:docMk/>
          <pc:sldMk cId="1023107103" sldId="518"/>
        </pc:sldMkLst>
      </pc:sldChg>
      <pc:sldChg chg="del">
        <pc:chgData name="金宝 陈" userId="1f6f57c11e81be68" providerId="LiveId" clId="{9E5CB4B5-09B7-409D-99DD-D7E1631B1CE1}" dt="2024-03-31T12:36:02.167" v="376" actId="47"/>
        <pc:sldMkLst>
          <pc:docMk/>
          <pc:sldMk cId="1328440056" sldId="519"/>
        </pc:sldMkLst>
      </pc:sldChg>
      <pc:sldChg chg="del">
        <pc:chgData name="金宝 陈" userId="1f6f57c11e81be68" providerId="LiveId" clId="{9E5CB4B5-09B7-409D-99DD-D7E1631B1CE1}" dt="2024-03-31T12:36:02.745" v="378" actId="47"/>
        <pc:sldMkLst>
          <pc:docMk/>
          <pc:sldMk cId="2003310209" sldId="520"/>
        </pc:sldMkLst>
      </pc:sldChg>
      <pc:sldChg chg="del">
        <pc:chgData name="金宝 陈" userId="1f6f57c11e81be68" providerId="LiveId" clId="{9E5CB4B5-09B7-409D-99DD-D7E1631B1CE1}" dt="2024-03-31T12:36:02.443" v="377" actId="47"/>
        <pc:sldMkLst>
          <pc:docMk/>
          <pc:sldMk cId="3094593025" sldId="521"/>
        </pc:sldMkLst>
      </pc:sldChg>
      <pc:sldChg chg="del">
        <pc:chgData name="金宝 陈" userId="1f6f57c11e81be68" providerId="LiveId" clId="{9E5CB4B5-09B7-409D-99DD-D7E1631B1CE1}" dt="2024-03-31T12:36:03.045" v="379" actId="47"/>
        <pc:sldMkLst>
          <pc:docMk/>
          <pc:sldMk cId="2115172059" sldId="523"/>
        </pc:sldMkLst>
      </pc:sldChg>
      <pc:sldChg chg="del">
        <pc:chgData name="金宝 陈" userId="1f6f57c11e81be68" providerId="LiveId" clId="{9E5CB4B5-09B7-409D-99DD-D7E1631B1CE1}" dt="2024-03-31T12:36:03.408" v="380" actId="47"/>
        <pc:sldMkLst>
          <pc:docMk/>
          <pc:sldMk cId="3596636682" sldId="524"/>
        </pc:sldMkLst>
      </pc:sldChg>
      <pc:sldChg chg="del">
        <pc:chgData name="金宝 陈" userId="1f6f57c11e81be68" providerId="LiveId" clId="{9E5CB4B5-09B7-409D-99DD-D7E1631B1CE1}" dt="2024-03-31T12:36:03.730" v="381" actId="47"/>
        <pc:sldMkLst>
          <pc:docMk/>
          <pc:sldMk cId="3025375786" sldId="525"/>
        </pc:sldMkLst>
      </pc:sldChg>
      <pc:sldChg chg="del">
        <pc:chgData name="金宝 陈" userId="1f6f57c11e81be68" providerId="LiveId" clId="{9E5CB4B5-09B7-409D-99DD-D7E1631B1CE1}" dt="2024-03-31T12:36:03.958" v="382" actId="47"/>
        <pc:sldMkLst>
          <pc:docMk/>
          <pc:sldMk cId="3116884325" sldId="526"/>
        </pc:sldMkLst>
      </pc:sldChg>
      <pc:sldChg chg="del">
        <pc:chgData name="金宝 陈" userId="1f6f57c11e81be68" providerId="LiveId" clId="{9E5CB4B5-09B7-409D-99DD-D7E1631B1CE1}" dt="2024-03-31T12:36:04.267" v="383" actId="47"/>
        <pc:sldMkLst>
          <pc:docMk/>
          <pc:sldMk cId="3468302068" sldId="527"/>
        </pc:sldMkLst>
      </pc:sldChg>
      <pc:sldChg chg="del">
        <pc:chgData name="金宝 陈" userId="1f6f57c11e81be68" providerId="LiveId" clId="{9E5CB4B5-09B7-409D-99DD-D7E1631B1CE1}" dt="2024-03-31T12:36:04.582" v="384" actId="47"/>
        <pc:sldMkLst>
          <pc:docMk/>
          <pc:sldMk cId="1971609854" sldId="528"/>
        </pc:sldMkLst>
      </pc:sldChg>
      <pc:sldChg chg="del">
        <pc:chgData name="金宝 陈" userId="1f6f57c11e81be68" providerId="LiveId" clId="{9E5CB4B5-09B7-409D-99DD-D7E1631B1CE1}" dt="2024-03-31T12:36:04.906" v="385" actId="47"/>
        <pc:sldMkLst>
          <pc:docMk/>
          <pc:sldMk cId="2365659046" sldId="529"/>
        </pc:sldMkLst>
      </pc:sldChg>
      <pc:sldChg chg="del">
        <pc:chgData name="金宝 陈" userId="1f6f57c11e81be68" providerId="LiveId" clId="{9E5CB4B5-09B7-409D-99DD-D7E1631B1CE1}" dt="2024-03-31T12:36:05.145" v="386" actId="47"/>
        <pc:sldMkLst>
          <pc:docMk/>
          <pc:sldMk cId="4071805472" sldId="530"/>
        </pc:sldMkLst>
      </pc:sldChg>
      <pc:sldChg chg="del">
        <pc:chgData name="金宝 陈" userId="1f6f57c11e81be68" providerId="LiveId" clId="{9E5CB4B5-09B7-409D-99DD-D7E1631B1CE1}" dt="2024-03-31T12:36:06.728" v="387" actId="47"/>
        <pc:sldMkLst>
          <pc:docMk/>
          <pc:sldMk cId="3436685436" sldId="531"/>
        </pc:sldMkLst>
      </pc:sldChg>
    </pc:docChg>
  </pc:docChgLst>
  <pc:docChgLst>
    <pc:chgData name="金宝 陈" userId="1f6f57c11e81be68" providerId="LiveId" clId="{B0D23BBA-9FDC-4914-B3B9-01DC17E4CC8D}"/>
    <pc:docChg chg="undo custSel addSld delSld modSld">
      <pc:chgData name="金宝 陈" userId="1f6f57c11e81be68" providerId="LiveId" clId="{B0D23BBA-9FDC-4914-B3B9-01DC17E4CC8D}" dt="2023-12-26T03:02:13.128" v="868" actId="20577"/>
      <pc:docMkLst>
        <pc:docMk/>
      </pc:docMkLst>
      <pc:sldChg chg="addSp delSp modSp mod">
        <pc:chgData name="金宝 陈" userId="1f6f57c11e81be68" providerId="LiveId" clId="{B0D23BBA-9FDC-4914-B3B9-01DC17E4CC8D}" dt="2023-12-26T01:33:34.391" v="42" actId="1076"/>
        <pc:sldMkLst>
          <pc:docMk/>
          <pc:sldMk cId="0" sldId="504"/>
        </pc:sldMkLst>
        <pc:spChg chg="mod">
          <ac:chgData name="金宝 陈" userId="1f6f57c11e81be68" providerId="LiveId" clId="{B0D23BBA-9FDC-4914-B3B9-01DC17E4CC8D}" dt="2023-12-26T01:33:13.012" v="38" actId="20577"/>
          <ac:spMkLst>
            <pc:docMk/>
            <pc:sldMk cId="0" sldId="504"/>
            <ac:spMk id="2" creationId="{00000000-0000-0000-0000-000000000000}"/>
          </ac:spMkLst>
        </pc:spChg>
        <pc:spChg chg="mod">
          <ac:chgData name="金宝 陈" userId="1f6f57c11e81be68" providerId="LiveId" clId="{B0D23BBA-9FDC-4914-B3B9-01DC17E4CC8D}" dt="2023-12-26T01:32:38.334" v="1" actId="1076"/>
          <ac:spMkLst>
            <pc:docMk/>
            <pc:sldMk cId="0" sldId="504"/>
            <ac:spMk id="19" creationId="{00000000-0000-0000-0000-000000000000}"/>
          </ac:spMkLst>
        </pc:spChg>
        <pc:picChg chg="add mod">
          <ac:chgData name="金宝 陈" userId="1f6f57c11e81be68" providerId="LiveId" clId="{B0D23BBA-9FDC-4914-B3B9-01DC17E4CC8D}" dt="2023-12-26T01:33:34.391" v="42" actId="1076"/>
          <ac:picMkLst>
            <pc:docMk/>
            <pc:sldMk cId="0" sldId="504"/>
            <ac:picMk id="5" creationId="{AF349461-1EDD-4A79-B90B-DC0B9BDB8927}"/>
          </ac:picMkLst>
        </pc:picChg>
        <pc:picChg chg="del">
          <ac:chgData name="金宝 陈" userId="1f6f57c11e81be68" providerId="LiveId" clId="{B0D23BBA-9FDC-4914-B3B9-01DC17E4CC8D}" dt="2023-12-26T01:33:04.958" v="33" actId="478"/>
          <ac:picMkLst>
            <pc:docMk/>
            <pc:sldMk cId="0" sldId="504"/>
            <ac:picMk id="6" creationId="{9BF8D9E9-D4C2-403E-AA71-20BD228674D8}"/>
          </ac:picMkLst>
        </pc:picChg>
      </pc:sldChg>
      <pc:sldChg chg="modSp mod">
        <pc:chgData name="金宝 陈" userId="1f6f57c11e81be68" providerId="LiveId" clId="{B0D23BBA-9FDC-4914-B3B9-01DC17E4CC8D}" dt="2023-12-26T01:43:02.749" v="125" actId="20577"/>
        <pc:sldMkLst>
          <pc:docMk/>
          <pc:sldMk cId="3912629846" sldId="505"/>
        </pc:sldMkLst>
        <pc:spChg chg="mod">
          <ac:chgData name="金宝 陈" userId="1f6f57c11e81be68" providerId="LiveId" clId="{B0D23BBA-9FDC-4914-B3B9-01DC17E4CC8D}" dt="2023-12-26T01:43:02.749" v="125" actId="20577"/>
          <ac:spMkLst>
            <pc:docMk/>
            <pc:sldMk cId="3912629846" sldId="505"/>
            <ac:spMk id="3" creationId="{DDFBAB30-A828-5059-439F-406859521DBB}"/>
          </ac:spMkLst>
        </pc:spChg>
      </pc:sldChg>
      <pc:sldChg chg="addSp delSp modSp new mod">
        <pc:chgData name="金宝 陈" userId="1f6f57c11e81be68" providerId="LiveId" clId="{B0D23BBA-9FDC-4914-B3B9-01DC17E4CC8D}" dt="2023-12-26T02:17:47.043" v="204"/>
        <pc:sldMkLst>
          <pc:docMk/>
          <pc:sldMk cId="915582642" sldId="506"/>
        </pc:sldMkLst>
        <pc:spChg chg="mod">
          <ac:chgData name="金宝 陈" userId="1f6f57c11e81be68" providerId="LiveId" clId="{B0D23BBA-9FDC-4914-B3B9-01DC17E4CC8D}" dt="2023-12-26T02:17:47.043" v="204"/>
          <ac:spMkLst>
            <pc:docMk/>
            <pc:sldMk cId="915582642" sldId="506"/>
            <ac:spMk id="3" creationId="{796BA46E-0573-42FF-9F69-95C4B7AB885F}"/>
          </ac:spMkLst>
        </pc:spChg>
        <pc:spChg chg="mod">
          <ac:chgData name="金宝 陈" userId="1f6f57c11e81be68" providerId="LiveId" clId="{B0D23BBA-9FDC-4914-B3B9-01DC17E4CC8D}" dt="2023-12-26T01:43:13.227" v="127"/>
          <ac:spMkLst>
            <pc:docMk/>
            <pc:sldMk cId="915582642" sldId="506"/>
            <ac:spMk id="4" creationId="{EF9A8182-E08F-4300-A2A4-A3EC0EF42854}"/>
          </ac:spMkLst>
        </pc:spChg>
        <pc:spChg chg="add del">
          <ac:chgData name="金宝 陈" userId="1f6f57c11e81be68" providerId="LiveId" clId="{B0D23BBA-9FDC-4914-B3B9-01DC17E4CC8D}" dt="2023-12-26T01:59:39.114" v="139"/>
          <ac:spMkLst>
            <pc:docMk/>
            <pc:sldMk cId="915582642" sldId="506"/>
            <ac:spMk id="5" creationId="{DD39AEFE-F4B4-40D2-95D4-ED422DFABAFC}"/>
          </ac:spMkLst>
        </pc:spChg>
      </pc:sldChg>
      <pc:sldChg chg="del">
        <pc:chgData name="金宝 陈" userId="1f6f57c11e81be68" providerId="LiveId" clId="{B0D23BBA-9FDC-4914-B3B9-01DC17E4CC8D}" dt="2023-12-26T01:34:14.720" v="65" actId="47"/>
        <pc:sldMkLst>
          <pc:docMk/>
          <pc:sldMk cId="3834906605" sldId="506"/>
        </pc:sldMkLst>
      </pc:sldChg>
      <pc:sldChg chg="modSp add mod">
        <pc:chgData name="金宝 陈" userId="1f6f57c11e81be68" providerId="LiveId" clId="{B0D23BBA-9FDC-4914-B3B9-01DC17E4CC8D}" dt="2023-12-26T02:19:53.519" v="323" actId="20577"/>
        <pc:sldMkLst>
          <pc:docMk/>
          <pc:sldMk cId="376993230" sldId="507"/>
        </pc:sldMkLst>
        <pc:spChg chg="mod">
          <ac:chgData name="金宝 陈" userId="1f6f57c11e81be68" providerId="LiveId" clId="{B0D23BBA-9FDC-4914-B3B9-01DC17E4CC8D}" dt="2023-12-26T02:19:53.519" v="323" actId="20577"/>
          <ac:spMkLst>
            <pc:docMk/>
            <pc:sldMk cId="376993230" sldId="507"/>
            <ac:spMk id="3" creationId="{796BA46E-0573-42FF-9F69-95C4B7AB885F}"/>
          </ac:spMkLst>
        </pc:spChg>
      </pc:sldChg>
      <pc:sldChg chg="del">
        <pc:chgData name="金宝 陈" userId="1f6f57c11e81be68" providerId="LiveId" clId="{B0D23BBA-9FDC-4914-B3B9-01DC17E4CC8D}" dt="2023-12-26T01:34:14.919" v="66" actId="47"/>
        <pc:sldMkLst>
          <pc:docMk/>
          <pc:sldMk cId="391636462" sldId="507"/>
        </pc:sldMkLst>
      </pc:sldChg>
      <pc:sldChg chg="del">
        <pc:chgData name="金宝 陈" userId="1f6f57c11e81be68" providerId="LiveId" clId="{B0D23BBA-9FDC-4914-B3B9-01DC17E4CC8D}" dt="2023-12-26T01:34:15.114" v="67" actId="47"/>
        <pc:sldMkLst>
          <pc:docMk/>
          <pc:sldMk cId="387170841" sldId="508"/>
        </pc:sldMkLst>
      </pc:sldChg>
      <pc:sldChg chg="modSp new mod">
        <pc:chgData name="金宝 陈" userId="1f6f57c11e81be68" providerId="LiveId" clId="{B0D23BBA-9FDC-4914-B3B9-01DC17E4CC8D}" dt="2023-12-26T02:29:25.191" v="645" actId="20577"/>
        <pc:sldMkLst>
          <pc:docMk/>
          <pc:sldMk cId="1530304688" sldId="508"/>
        </pc:sldMkLst>
        <pc:spChg chg="mod">
          <ac:chgData name="金宝 陈" userId="1f6f57c11e81be68" providerId="LiveId" clId="{B0D23BBA-9FDC-4914-B3B9-01DC17E4CC8D}" dt="2023-12-26T02:29:25.191" v="645" actId="20577"/>
          <ac:spMkLst>
            <pc:docMk/>
            <pc:sldMk cId="1530304688" sldId="508"/>
            <ac:spMk id="3" creationId="{3CC4CF17-D26F-4389-B375-4D4FC59935C8}"/>
          </ac:spMkLst>
        </pc:spChg>
        <pc:spChg chg="mod">
          <ac:chgData name="金宝 陈" userId="1f6f57c11e81be68" providerId="LiveId" clId="{B0D23BBA-9FDC-4914-B3B9-01DC17E4CC8D}" dt="2023-12-26T02:20:22.586" v="325"/>
          <ac:spMkLst>
            <pc:docMk/>
            <pc:sldMk cId="1530304688" sldId="508"/>
            <ac:spMk id="4" creationId="{A3908028-AC0B-40DC-B915-D4C8FBF2B3CB}"/>
          </ac:spMkLst>
        </pc:spChg>
      </pc:sldChg>
      <pc:sldChg chg="del">
        <pc:chgData name="金宝 陈" userId="1f6f57c11e81be68" providerId="LiveId" clId="{B0D23BBA-9FDC-4914-B3B9-01DC17E4CC8D}" dt="2023-12-26T01:34:15.332" v="68" actId="47"/>
        <pc:sldMkLst>
          <pc:docMk/>
          <pc:sldMk cId="488521351" sldId="509"/>
        </pc:sldMkLst>
      </pc:sldChg>
      <pc:sldChg chg="modSp new mod">
        <pc:chgData name="金宝 陈" userId="1f6f57c11e81be68" providerId="LiveId" clId="{B0D23BBA-9FDC-4914-B3B9-01DC17E4CC8D}" dt="2023-12-26T02:45:25.491" v="713" actId="20577"/>
        <pc:sldMkLst>
          <pc:docMk/>
          <pc:sldMk cId="3344100135" sldId="509"/>
        </pc:sldMkLst>
        <pc:spChg chg="mod">
          <ac:chgData name="金宝 陈" userId="1f6f57c11e81be68" providerId="LiveId" clId="{B0D23BBA-9FDC-4914-B3B9-01DC17E4CC8D}" dt="2023-12-26T02:45:25.491" v="713" actId="20577"/>
          <ac:spMkLst>
            <pc:docMk/>
            <pc:sldMk cId="3344100135" sldId="509"/>
            <ac:spMk id="3" creationId="{8A11A2D9-A02F-4A81-8FCC-E2B881E48B41}"/>
          </ac:spMkLst>
        </pc:spChg>
        <pc:spChg chg="mod">
          <ac:chgData name="金宝 陈" userId="1f6f57c11e81be68" providerId="LiveId" clId="{B0D23BBA-9FDC-4914-B3B9-01DC17E4CC8D}" dt="2023-12-26T02:26:42.175" v="485"/>
          <ac:spMkLst>
            <pc:docMk/>
            <pc:sldMk cId="3344100135" sldId="509"/>
            <ac:spMk id="4" creationId="{18208F60-23DF-428D-BB39-40AFC33E5F4D}"/>
          </ac:spMkLst>
        </pc:spChg>
      </pc:sldChg>
      <pc:sldChg chg="del">
        <pc:chgData name="金宝 陈" userId="1f6f57c11e81be68" providerId="LiveId" clId="{B0D23BBA-9FDC-4914-B3B9-01DC17E4CC8D}" dt="2023-12-26T01:34:15.580" v="69" actId="47"/>
        <pc:sldMkLst>
          <pc:docMk/>
          <pc:sldMk cId="1757447065" sldId="510"/>
        </pc:sldMkLst>
      </pc:sldChg>
      <pc:sldChg chg="addSp modSp new mod">
        <pc:chgData name="金宝 陈" userId="1f6f57c11e81be68" providerId="LiveId" clId="{B0D23BBA-9FDC-4914-B3B9-01DC17E4CC8D}" dt="2023-12-26T03:02:13.128" v="868" actId="20577"/>
        <pc:sldMkLst>
          <pc:docMk/>
          <pc:sldMk cId="2787238631" sldId="510"/>
        </pc:sldMkLst>
        <pc:spChg chg="mod">
          <ac:chgData name="金宝 陈" userId="1f6f57c11e81be68" providerId="LiveId" clId="{B0D23BBA-9FDC-4914-B3B9-01DC17E4CC8D}" dt="2023-12-26T03:02:13.128" v="868" actId="20577"/>
          <ac:spMkLst>
            <pc:docMk/>
            <pc:sldMk cId="2787238631" sldId="510"/>
            <ac:spMk id="3" creationId="{8E5D34B7-494A-483E-99A9-656B6C7EA96F}"/>
          </ac:spMkLst>
        </pc:spChg>
        <pc:spChg chg="mod">
          <ac:chgData name="金宝 陈" userId="1f6f57c11e81be68" providerId="LiveId" clId="{B0D23BBA-9FDC-4914-B3B9-01DC17E4CC8D}" dt="2023-12-26T02:45:55.883" v="715"/>
          <ac:spMkLst>
            <pc:docMk/>
            <pc:sldMk cId="2787238631" sldId="510"/>
            <ac:spMk id="4" creationId="{3D5EAC42-2247-4D04-B95C-292CD199A776}"/>
          </ac:spMkLst>
        </pc:spChg>
        <pc:picChg chg="add mod">
          <ac:chgData name="金宝 陈" userId="1f6f57c11e81be68" providerId="LiveId" clId="{B0D23BBA-9FDC-4914-B3B9-01DC17E4CC8D}" dt="2023-12-26T03:02:01.167" v="862" actId="1076"/>
          <ac:picMkLst>
            <pc:docMk/>
            <pc:sldMk cId="2787238631" sldId="510"/>
            <ac:picMk id="6" creationId="{53200838-E11F-4F52-913B-A6AD597663C0}"/>
          </ac:picMkLst>
        </pc:picChg>
      </pc:sldChg>
      <pc:sldChg chg="del">
        <pc:chgData name="金宝 陈" userId="1f6f57c11e81be68" providerId="LiveId" clId="{B0D23BBA-9FDC-4914-B3B9-01DC17E4CC8D}" dt="2023-12-26T01:34:15.847" v="70" actId="47"/>
        <pc:sldMkLst>
          <pc:docMk/>
          <pc:sldMk cId="3357518021" sldId="511"/>
        </pc:sldMkLst>
      </pc:sldChg>
      <pc:sldChg chg="del">
        <pc:chgData name="金宝 陈" userId="1f6f57c11e81be68" providerId="LiveId" clId="{B0D23BBA-9FDC-4914-B3B9-01DC17E4CC8D}" dt="2023-12-26T01:34:16.543" v="71" actId="47"/>
        <pc:sldMkLst>
          <pc:docMk/>
          <pc:sldMk cId="1881850381" sldId="512"/>
        </pc:sldMkLst>
      </pc:sldChg>
    </pc:docChg>
  </pc:docChgLst>
  <pc:docChgLst>
    <pc:chgData name="金宝 陈" userId="1f6f57c11e81be68" providerId="LiveId" clId="{9D4E5670-EE21-4AFD-9327-83642D09B150}"/>
    <pc:docChg chg="undo custSel addSld delSld modSld">
      <pc:chgData name="金宝 陈" userId="1f6f57c11e81be68" providerId="LiveId" clId="{9D4E5670-EE21-4AFD-9327-83642D09B150}" dt="2024-03-05T08:33:07.789" v="465" actId="20577"/>
      <pc:docMkLst>
        <pc:docMk/>
      </pc:docMkLst>
      <pc:sldChg chg="modSp mod">
        <pc:chgData name="金宝 陈" userId="1f6f57c11e81be68" providerId="LiveId" clId="{9D4E5670-EE21-4AFD-9327-83642D09B150}" dt="2024-03-05T08:23:03.213" v="352" actId="20577"/>
        <pc:sldMkLst>
          <pc:docMk/>
          <pc:sldMk cId="1909596406" sldId="506"/>
        </pc:sldMkLst>
        <pc:spChg chg="mod">
          <ac:chgData name="金宝 陈" userId="1f6f57c11e81be68" providerId="LiveId" clId="{9D4E5670-EE21-4AFD-9327-83642D09B150}" dt="2024-03-05T08:23:03.213" v="352" actId="20577"/>
          <ac:spMkLst>
            <pc:docMk/>
            <pc:sldMk cId="1909596406" sldId="506"/>
            <ac:spMk id="3" creationId="{DDFBAB30-A828-5059-439F-406859521DBB}"/>
          </ac:spMkLst>
        </pc:spChg>
      </pc:sldChg>
      <pc:sldChg chg="modSp mod">
        <pc:chgData name="金宝 陈" userId="1f6f57c11e81be68" providerId="LiveId" clId="{9D4E5670-EE21-4AFD-9327-83642D09B150}" dt="2024-03-05T08:23:41.615" v="362" actId="20577"/>
        <pc:sldMkLst>
          <pc:docMk/>
          <pc:sldMk cId="2114561049" sldId="508"/>
        </pc:sldMkLst>
        <pc:spChg chg="mod">
          <ac:chgData name="金宝 陈" userId="1f6f57c11e81be68" providerId="LiveId" clId="{9D4E5670-EE21-4AFD-9327-83642D09B150}" dt="2024-03-05T08:23:41.615" v="362" actId="20577"/>
          <ac:spMkLst>
            <pc:docMk/>
            <pc:sldMk cId="2114561049" sldId="508"/>
            <ac:spMk id="3" creationId="{10CBC516-A1DC-424A-A24C-F23D346B5D63}"/>
          </ac:spMkLst>
        </pc:spChg>
      </pc:sldChg>
      <pc:sldChg chg="addSp delSp modSp new add del mod">
        <pc:chgData name="金宝 陈" userId="1f6f57c11e81be68" providerId="LiveId" clId="{9D4E5670-EE21-4AFD-9327-83642D09B150}" dt="2024-03-04T09:20:43.730" v="195" actId="47"/>
        <pc:sldMkLst>
          <pc:docMk/>
          <pc:sldMk cId="1401144753" sldId="509"/>
        </pc:sldMkLst>
        <pc:spChg chg="del">
          <ac:chgData name="金宝 陈" userId="1f6f57c11e81be68" providerId="LiveId" clId="{9D4E5670-EE21-4AFD-9327-83642D09B150}" dt="2024-03-04T09:20:23.496" v="190" actId="22"/>
          <ac:spMkLst>
            <pc:docMk/>
            <pc:sldMk cId="1401144753" sldId="509"/>
            <ac:spMk id="3" creationId="{3851090C-1BE4-4957-898C-4ABE96839427}"/>
          </ac:spMkLst>
        </pc:spChg>
        <pc:spChg chg="mod">
          <ac:chgData name="金宝 陈" userId="1f6f57c11e81be68" providerId="LiveId" clId="{9D4E5670-EE21-4AFD-9327-83642D09B150}" dt="2024-03-04T09:18:57.838" v="186" actId="27636"/>
          <ac:spMkLst>
            <pc:docMk/>
            <pc:sldMk cId="1401144753" sldId="509"/>
            <ac:spMk id="4" creationId="{3294C248-8B87-4F3B-A310-1AC9182513B2}"/>
          </ac:spMkLst>
        </pc:spChg>
        <pc:spChg chg="add mod">
          <ac:chgData name="金宝 陈" userId="1f6f57c11e81be68" providerId="LiveId" clId="{9D4E5670-EE21-4AFD-9327-83642D09B150}" dt="2024-03-04T09:20:40.609" v="193" actId="21"/>
          <ac:spMkLst>
            <pc:docMk/>
            <pc:sldMk cId="1401144753" sldId="509"/>
            <ac:spMk id="8" creationId="{D9EA6EC0-5D85-416E-9D43-8307C8B14341}"/>
          </ac:spMkLst>
        </pc:spChg>
        <pc:picChg chg="add del mod ord">
          <ac:chgData name="金宝 陈" userId="1f6f57c11e81be68" providerId="LiveId" clId="{9D4E5670-EE21-4AFD-9327-83642D09B150}" dt="2024-03-04T09:20:40.609" v="193" actId="21"/>
          <ac:picMkLst>
            <pc:docMk/>
            <pc:sldMk cId="1401144753" sldId="509"/>
            <ac:picMk id="6" creationId="{5BEAFC09-D813-49EC-A73A-CC8371B228C0}"/>
          </ac:picMkLst>
        </pc:picChg>
      </pc:sldChg>
      <pc:sldChg chg="addSp modSp add mod">
        <pc:chgData name="金宝 陈" userId="1f6f57c11e81be68" providerId="LiveId" clId="{9D4E5670-EE21-4AFD-9327-83642D09B150}" dt="2024-03-04T09:21:13.335" v="221" actId="20577"/>
        <pc:sldMkLst>
          <pc:docMk/>
          <pc:sldMk cId="3021306992" sldId="510"/>
        </pc:sldMkLst>
        <pc:spChg chg="mod">
          <ac:chgData name="金宝 陈" userId="1f6f57c11e81be68" providerId="LiveId" clId="{9D4E5670-EE21-4AFD-9327-83642D09B150}" dt="2024-03-04T09:21:13.335" v="221" actId="20577"/>
          <ac:spMkLst>
            <pc:docMk/>
            <pc:sldMk cId="3021306992" sldId="510"/>
            <ac:spMk id="3" creationId="{10CBC516-A1DC-424A-A24C-F23D346B5D63}"/>
          </ac:spMkLst>
        </pc:spChg>
        <pc:picChg chg="add mod">
          <ac:chgData name="金宝 陈" userId="1f6f57c11e81be68" providerId="LiveId" clId="{9D4E5670-EE21-4AFD-9327-83642D09B150}" dt="2024-03-04T09:20:53.984" v="198" actId="1076"/>
          <ac:picMkLst>
            <pc:docMk/>
            <pc:sldMk cId="3021306992" sldId="510"/>
            <ac:picMk id="5" creationId="{CC4C82FE-804E-431A-BBAC-7AA8B37B0023}"/>
          </ac:picMkLst>
        </pc:picChg>
      </pc:sldChg>
      <pc:sldChg chg="modSp mod">
        <pc:chgData name="金宝 陈" userId="1f6f57c11e81be68" providerId="LiveId" clId="{9D4E5670-EE21-4AFD-9327-83642D09B150}" dt="2024-03-05T08:25:45.550" v="388" actId="20577"/>
        <pc:sldMkLst>
          <pc:docMk/>
          <pc:sldMk cId="3260631740" sldId="512"/>
        </pc:sldMkLst>
        <pc:spChg chg="mod">
          <ac:chgData name="金宝 陈" userId="1f6f57c11e81be68" providerId="LiveId" clId="{9D4E5670-EE21-4AFD-9327-83642D09B150}" dt="2024-03-05T08:25:45.550" v="388" actId="20577"/>
          <ac:spMkLst>
            <pc:docMk/>
            <pc:sldMk cId="3260631740" sldId="512"/>
            <ac:spMk id="8" creationId="{D9EA6EC0-5D85-416E-9D43-8307C8B14341}"/>
          </ac:spMkLst>
        </pc:spChg>
      </pc:sldChg>
      <pc:sldChg chg="modSp mod">
        <pc:chgData name="金宝 陈" userId="1f6f57c11e81be68" providerId="LiveId" clId="{9D4E5670-EE21-4AFD-9327-83642D09B150}" dt="2024-03-05T08:28:19.191" v="460" actId="20577"/>
        <pc:sldMkLst>
          <pc:docMk/>
          <pc:sldMk cId="1184596269" sldId="514"/>
        </pc:sldMkLst>
        <pc:spChg chg="mod">
          <ac:chgData name="金宝 陈" userId="1f6f57c11e81be68" providerId="LiveId" clId="{9D4E5670-EE21-4AFD-9327-83642D09B150}" dt="2024-03-05T08:28:19.191" v="460" actId="20577"/>
          <ac:spMkLst>
            <pc:docMk/>
            <pc:sldMk cId="1184596269" sldId="514"/>
            <ac:spMk id="8" creationId="{D9EA6EC0-5D85-416E-9D43-8307C8B14341}"/>
          </ac:spMkLst>
        </pc:spChg>
      </pc:sldChg>
      <pc:sldChg chg="modSp mod">
        <pc:chgData name="金宝 陈" userId="1f6f57c11e81be68" providerId="LiveId" clId="{9D4E5670-EE21-4AFD-9327-83642D09B150}" dt="2024-03-05T08:29:52.415" v="463" actId="1076"/>
        <pc:sldMkLst>
          <pc:docMk/>
          <pc:sldMk cId="3781789291" sldId="515"/>
        </pc:sldMkLst>
        <pc:picChg chg="mod">
          <ac:chgData name="金宝 陈" userId="1f6f57c11e81be68" providerId="LiveId" clId="{9D4E5670-EE21-4AFD-9327-83642D09B150}" dt="2024-03-05T08:29:52.415" v="463" actId="1076"/>
          <ac:picMkLst>
            <pc:docMk/>
            <pc:sldMk cId="3781789291" sldId="515"/>
            <ac:picMk id="7" creationId="{28FB22A4-9524-48AD-908B-8B7B66D00070}"/>
          </ac:picMkLst>
        </pc:picChg>
      </pc:sldChg>
      <pc:sldChg chg="modSp mod">
        <pc:chgData name="金宝 陈" userId="1f6f57c11e81be68" providerId="LiveId" clId="{9D4E5670-EE21-4AFD-9327-83642D09B150}" dt="2024-03-05T08:33:07.789" v="465" actId="20577"/>
        <pc:sldMkLst>
          <pc:docMk/>
          <pc:sldMk cId="776462316" sldId="517"/>
        </pc:sldMkLst>
        <pc:spChg chg="mod">
          <ac:chgData name="金宝 陈" userId="1f6f57c11e81be68" providerId="LiveId" clId="{9D4E5670-EE21-4AFD-9327-83642D09B150}" dt="2024-03-05T08:33:07.789" v="465" actId="20577"/>
          <ac:spMkLst>
            <pc:docMk/>
            <pc:sldMk cId="776462316" sldId="517"/>
            <ac:spMk id="3" creationId="{5BE5B9E0-FC45-4B6D-BA58-A2724EBF790D}"/>
          </ac:spMkLst>
        </pc:spChg>
      </pc:sldChg>
    </pc:docChg>
  </pc:docChgLst>
  <pc:docChgLst>
    <pc:chgData name="金宝 陈" userId="1f6f57c11e81be68" providerId="LiveId" clId="{8B51E38C-02C6-4195-85E4-4BD83487025E}"/>
    <pc:docChg chg="modSld">
      <pc:chgData name="金宝 陈" userId="1f6f57c11e81be68" providerId="LiveId" clId="{8B51E38C-02C6-4195-85E4-4BD83487025E}" dt="2024-11-15T10:46:36.823" v="13" actId="20577"/>
      <pc:docMkLst>
        <pc:docMk/>
      </pc:docMkLst>
      <pc:sldChg chg="modSp mod">
        <pc:chgData name="金宝 陈" userId="1f6f57c11e81be68" providerId="LiveId" clId="{8B51E38C-02C6-4195-85E4-4BD83487025E}" dt="2024-11-15T10:46:00.625" v="0" actId="1076"/>
        <pc:sldMkLst>
          <pc:docMk/>
          <pc:sldMk cId="3297884631" sldId="540"/>
        </pc:sldMkLst>
        <pc:picChg chg="mod">
          <ac:chgData name="金宝 陈" userId="1f6f57c11e81be68" providerId="LiveId" clId="{8B51E38C-02C6-4195-85E4-4BD83487025E}" dt="2024-11-15T10:46:00.625" v="0" actId="1076"/>
          <ac:picMkLst>
            <pc:docMk/>
            <pc:sldMk cId="3297884631" sldId="540"/>
            <ac:picMk id="6" creationId="{6B1A8C7D-D455-4B55-9476-8EFC7FB00D18}"/>
          </ac:picMkLst>
        </pc:picChg>
      </pc:sldChg>
      <pc:sldChg chg="modSp mod">
        <pc:chgData name="金宝 陈" userId="1f6f57c11e81be68" providerId="LiveId" clId="{8B51E38C-02C6-4195-85E4-4BD83487025E}" dt="2024-11-15T10:46:36.823" v="13" actId="20577"/>
        <pc:sldMkLst>
          <pc:docMk/>
          <pc:sldMk cId="945863312" sldId="542"/>
        </pc:sldMkLst>
        <pc:spChg chg="mod">
          <ac:chgData name="金宝 陈" userId="1f6f57c11e81be68" providerId="LiveId" clId="{8B51E38C-02C6-4195-85E4-4BD83487025E}" dt="2024-11-15T10:46:36.823" v="13" actId="20577"/>
          <ac:spMkLst>
            <pc:docMk/>
            <pc:sldMk cId="945863312" sldId="542"/>
            <ac:spMk id="3" creationId="{4C7A7B4E-986B-4E20-9142-99D98D411042}"/>
          </ac:spMkLst>
        </pc:spChg>
      </pc:sldChg>
    </pc:docChg>
  </pc:docChgLst>
  <pc:docChgLst>
    <pc:chgData name="金宝 陈" userId="1f6f57c11e81be68" providerId="LiveId" clId="{C6BC0F73-60CF-49A3-8F2A-5174E0ECEE6F}"/>
    <pc:docChg chg="undo custSel addSld delSld modSld sldOrd">
      <pc:chgData name="金宝 陈" userId="1f6f57c11e81be68" providerId="LiveId" clId="{C6BC0F73-60CF-49A3-8F2A-5174E0ECEE6F}" dt="2023-12-05T09:15:36.881" v="1697"/>
      <pc:docMkLst>
        <pc:docMk/>
      </pc:docMkLst>
      <pc:sldChg chg="addSp delSp modSp mod">
        <pc:chgData name="金宝 陈" userId="1f6f57c11e81be68" providerId="LiveId" clId="{C6BC0F73-60CF-49A3-8F2A-5174E0ECEE6F}" dt="2023-12-05T05:52:40.600" v="21" actId="1076"/>
        <pc:sldMkLst>
          <pc:docMk/>
          <pc:sldMk cId="0" sldId="504"/>
        </pc:sldMkLst>
        <pc:spChg chg="mod">
          <ac:chgData name="金宝 陈" userId="1f6f57c11e81be68" providerId="LiveId" clId="{C6BC0F73-60CF-49A3-8F2A-5174E0ECEE6F}" dt="2023-12-05T05:52:09.123" v="15" actId="1076"/>
          <ac:spMkLst>
            <pc:docMk/>
            <pc:sldMk cId="0" sldId="504"/>
            <ac:spMk id="2" creationId="{00000000-0000-0000-0000-000000000000}"/>
          </ac:spMkLst>
        </pc:spChg>
        <pc:spChg chg="mod">
          <ac:chgData name="金宝 陈" userId="1f6f57c11e81be68" providerId="LiveId" clId="{C6BC0F73-60CF-49A3-8F2A-5174E0ECEE6F}" dt="2023-12-05T05:52:07.039" v="14" actId="1076"/>
          <ac:spMkLst>
            <pc:docMk/>
            <pc:sldMk cId="0" sldId="504"/>
            <ac:spMk id="19" creationId="{00000000-0000-0000-0000-000000000000}"/>
          </ac:spMkLst>
        </pc:spChg>
        <pc:picChg chg="del">
          <ac:chgData name="金宝 陈" userId="1f6f57c11e81be68" providerId="LiveId" clId="{C6BC0F73-60CF-49A3-8F2A-5174E0ECEE6F}" dt="2023-12-05T05:52:03.486" v="13" actId="478"/>
          <ac:picMkLst>
            <pc:docMk/>
            <pc:sldMk cId="0" sldId="504"/>
            <ac:picMk id="4" creationId="{00000000-0000-0000-0000-000000000000}"/>
          </ac:picMkLst>
        </pc:picChg>
        <pc:picChg chg="add mod">
          <ac:chgData name="金宝 陈" userId="1f6f57c11e81be68" providerId="LiveId" clId="{C6BC0F73-60CF-49A3-8F2A-5174E0ECEE6F}" dt="2023-12-05T05:52:40.600" v="21" actId="1076"/>
          <ac:picMkLst>
            <pc:docMk/>
            <pc:sldMk cId="0" sldId="504"/>
            <ac:picMk id="6" creationId="{9BF8D9E9-D4C2-403E-AA71-20BD228674D8}"/>
          </ac:picMkLst>
        </pc:picChg>
      </pc:sldChg>
      <pc:sldChg chg="modSp mod">
        <pc:chgData name="金宝 陈" userId="1f6f57c11e81be68" providerId="LiveId" clId="{C6BC0F73-60CF-49A3-8F2A-5174E0ECEE6F}" dt="2023-12-05T06:35:11.179" v="170" actId="20577"/>
        <pc:sldMkLst>
          <pc:docMk/>
          <pc:sldMk cId="3912629846" sldId="505"/>
        </pc:sldMkLst>
        <pc:spChg chg="mod">
          <ac:chgData name="金宝 陈" userId="1f6f57c11e81be68" providerId="LiveId" clId="{C6BC0F73-60CF-49A3-8F2A-5174E0ECEE6F}" dt="2023-12-05T06:35:11.179" v="170" actId="20577"/>
          <ac:spMkLst>
            <pc:docMk/>
            <pc:sldMk cId="3912629846" sldId="505"/>
            <ac:spMk id="3" creationId="{DDFBAB30-A828-5059-439F-406859521DBB}"/>
          </ac:spMkLst>
        </pc:spChg>
        <pc:spChg chg="mod">
          <ac:chgData name="金宝 陈" userId="1f6f57c11e81be68" providerId="LiveId" clId="{C6BC0F73-60CF-49A3-8F2A-5174E0ECEE6F}" dt="2023-12-05T06:34:02.269" v="137" actId="1076"/>
          <ac:spMkLst>
            <pc:docMk/>
            <pc:sldMk cId="3912629846" sldId="505"/>
            <ac:spMk id="4" creationId="{56412B66-384B-1743-5A8B-3E50A77E6055}"/>
          </ac:spMkLst>
        </pc:spChg>
      </pc:sldChg>
      <pc:sldChg chg="modSp new mod">
        <pc:chgData name="金宝 陈" userId="1f6f57c11e81be68" providerId="LiveId" clId="{C6BC0F73-60CF-49A3-8F2A-5174E0ECEE6F}" dt="2023-12-05T06:38:16.903" v="285"/>
        <pc:sldMkLst>
          <pc:docMk/>
          <pc:sldMk cId="3834906605" sldId="506"/>
        </pc:sldMkLst>
        <pc:spChg chg="mod">
          <ac:chgData name="金宝 陈" userId="1f6f57c11e81be68" providerId="LiveId" clId="{C6BC0F73-60CF-49A3-8F2A-5174E0ECEE6F}" dt="2023-12-05T06:38:16.903" v="285"/>
          <ac:spMkLst>
            <pc:docMk/>
            <pc:sldMk cId="3834906605" sldId="506"/>
            <ac:spMk id="3" creationId="{FB88D5BF-FBC4-4302-888A-CE6517232D0F}"/>
          </ac:spMkLst>
        </pc:spChg>
        <pc:spChg chg="mod">
          <ac:chgData name="金宝 陈" userId="1f6f57c11e81be68" providerId="LiveId" clId="{C6BC0F73-60CF-49A3-8F2A-5174E0ECEE6F}" dt="2023-12-05T06:34:05.451" v="138"/>
          <ac:spMkLst>
            <pc:docMk/>
            <pc:sldMk cId="3834906605" sldId="506"/>
            <ac:spMk id="4" creationId="{06370065-D629-4B62-B104-24BA7240E7F5}"/>
          </ac:spMkLst>
        </pc:spChg>
      </pc:sldChg>
      <pc:sldChg chg="modSp add mod ord">
        <pc:chgData name="金宝 陈" userId="1f6f57c11e81be68" providerId="LiveId" clId="{C6BC0F73-60CF-49A3-8F2A-5174E0ECEE6F}" dt="2023-12-05T08:39:34.664" v="915"/>
        <pc:sldMkLst>
          <pc:docMk/>
          <pc:sldMk cId="391636462" sldId="507"/>
        </pc:sldMkLst>
        <pc:spChg chg="mod">
          <ac:chgData name="金宝 陈" userId="1f6f57c11e81be68" providerId="LiveId" clId="{C6BC0F73-60CF-49A3-8F2A-5174E0ECEE6F}" dt="2023-12-05T08:39:34.664" v="915"/>
          <ac:spMkLst>
            <pc:docMk/>
            <pc:sldMk cId="391636462" sldId="507"/>
            <ac:spMk id="3" creationId="{FB88D5BF-FBC4-4302-888A-CE6517232D0F}"/>
          </ac:spMkLst>
        </pc:spChg>
        <pc:spChg chg="mod">
          <ac:chgData name="金宝 陈" userId="1f6f57c11e81be68" providerId="LiveId" clId="{C6BC0F73-60CF-49A3-8F2A-5174E0ECEE6F}" dt="2023-12-05T06:58:01.612" v="299" actId="20577"/>
          <ac:spMkLst>
            <pc:docMk/>
            <pc:sldMk cId="391636462" sldId="507"/>
            <ac:spMk id="4" creationId="{06370065-D629-4B62-B104-24BA7240E7F5}"/>
          </ac:spMkLst>
        </pc:spChg>
      </pc:sldChg>
      <pc:sldChg chg="modSp add mod ord">
        <pc:chgData name="金宝 陈" userId="1f6f57c11e81be68" providerId="LiveId" clId="{C6BC0F73-60CF-49A3-8F2A-5174E0ECEE6F}" dt="2023-12-05T08:37:32.725" v="842"/>
        <pc:sldMkLst>
          <pc:docMk/>
          <pc:sldMk cId="387170841" sldId="508"/>
        </pc:sldMkLst>
        <pc:spChg chg="mod">
          <ac:chgData name="金宝 陈" userId="1f6f57c11e81be68" providerId="LiveId" clId="{C6BC0F73-60CF-49A3-8F2A-5174E0ECEE6F}" dt="2023-12-05T08:37:32.725" v="842"/>
          <ac:spMkLst>
            <pc:docMk/>
            <pc:sldMk cId="387170841" sldId="508"/>
            <ac:spMk id="3" creationId="{FB88D5BF-FBC4-4302-888A-CE6517232D0F}"/>
          </ac:spMkLst>
        </pc:spChg>
      </pc:sldChg>
      <pc:sldChg chg="addSp modSp add mod">
        <pc:chgData name="金宝 陈" userId="1f6f57c11e81be68" providerId="LiveId" clId="{C6BC0F73-60CF-49A3-8F2A-5174E0ECEE6F}" dt="2023-12-05T08:41:54.881" v="955" actId="1076"/>
        <pc:sldMkLst>
          <pc:docMk/>
          <pc:sldMk cId="488521351" sldId="509"/>
        </pc:sldMkLst>
        <pc:spChg chg="mod">
          <ac:chgData name="金宝 陈" userId="1f6f57c11e81be68" providerId="LiveId" clId="{C6BC0F73-60CF-49A3-8F2A-5174E0ECEE6F}" dt="2023-12-05T08:41:33.685" v="950"/>
          <ac:spMkLst>
            <pc:docMk/>
            <pc:sldMk cId="488521351" sldId="509"/>
            <ac:spMk id="3" creationId="{FB88D5BF-FBC4-4302-888A-CE6517232D0F}"/>
          </ac:spMkLst>
        </pc:spChg>
        <pc:picChg chg="add mod">
          <ac:chgData name="金宝 陈" userId="1f6f57c11e81be68" providerId="LiveId" clId="{C6BC0F73-60CF-49A3-8F2A-5174E0ECEE6F}" dt="2023-12-05T08:40:56.216" v="945" actId="1076"/>
          <ac:picMkLst>
            <pc:docMk/>
            <pc:sldMk cId="488521351" sldId="509"/>
            <ac:picMk id="6" creationId="{F5FF6B72-43C2-4557-A1AD-F51765F3A444}"/>
          </ac:picMkLst>
        </pc:picChg>
        <pc:picChg chg="add mod">
          <ac:chgData name="金宝 陈" userId="1f6f57c11e81be68" providerId="LiveId" clId="{C6BC0F73-60CF-49A3-8F2A-5174E0ECEE6F}" dt="2023-12-05T08:41:19.076" v="949" actId="1076"/>
          <ac:picMkLst>
            <pc:docMk/>
            <pc:sldMk cId="488521351" sldId="509"/>
            <ac:picMk id="8" creationId="{82D6AC71-A380-440C-8FBD-6E557B4CEF0D}"/>
          </ac:picMkLst>
        </pc:picChg>
        <pc:picChg chg="add mod">
          <ac:chgData name="金宝 陈" userId="1f6f57c11e81be68" providerId="LiveId" clId="{C6BC0F73-60CF-49A3-8F2A-5174E0ECEE6F}" dt="2023-12-05T08:41:54.881" v="955" actId="1076"/>
          <ac:picMkLst>
            <pc:docMk/>
            <pc:sldMk cId="488521351" sldId="509"/>
            <ac:picMk id="10" creationId="{E76A41C4-C1AB-4B3C-B852-759DA3CA9B5C}"/>
          </ac:picMkLst>
        </pc:picChg>
      </pc:sldChg>
      <pc:sldChg chg="addSp delSp modSp new mod">
        <pc:chgData name="金宝 陈" userId="1f6f57c11e81be68" providerId="LiveId" clId="{C6BC0F73-60CF-49A3-8F2A-5174E0ECEE6F}" dt="2023-12-05T08:44:54.397" v="993" actId="1076"/>
        <pc:sldMkLst>
          <pc:docMk/>
          <pc:sldMk cId="1757447065" sldId="510"/>
        </pc:sldMkLst>
        <pc:spChg chg="del">
          <ac:chgData name="金宝 陈" userId="1f6f57c11e81be68" providerId="LiveId" clId="{C6BC0F73-60CF-49A3-8F2A-5174E0ECEE6F}" dt="2023-12-05T08:44:16.866" v="967" actId="22"/>
          <ac:spMkLst>
            <pc:docMk/>
            <pc:sldMk cId="1757447065" sldId="510"/>
            <ac:spMk id="3" creationId="{337A0AF7-6104-4B61-AF91-0812C7329ABD}"/>
          </ac:spMkLst>
        </pc:spChg>
        <pc:spChg chg="mod">
          <ac:chgData name="金宝 陈" userId="1f6f57c11e81be68" providerId="LiveId" clId="{C6BC0F73-60CF-49A3-8F2A-5174E0ECEE6F}" dt="2023-12-05T08:42:07.626" v="966" actId="20577"/>
          <ac:spMkLst>
            <pc:docMk/>
            <pc:sldMk cId="1757447065" sldId="510"/>
            <ac:spMk id="4" creationId="{B5906C44-D0CB-43DA-BD1F-F09CE7D6C068}"/>
          </ac:spMkLst>
        </pc:spChg>
        <pc:spChg chg="add mod">
          <ac:chgData name="金宝 陈" userId="1f6f57c11e81be68" providerId="LiveId" clId="{C6BC0F73-60CF-49A3-8F2A-5174E0ECEE6F}" dt="2023-12-05T08:44:35.478" v="987"/>
          <ac:spMkLst>
            <pc:docMk/>
            <pc:sldMk cId="1757447065" sldId="510"/>
            <ac:spMk id="8" creationId="{9138A949-4F50-4193-B7F2-5297D4682AFB}"/>
          </ac:spMkLst>
        </pc:spChg>
        <pc:spChg chg="add del">
          <ac:chgData name="金宝 陈" userId="1f6f57c11e81be68" providerId="LiveId" clId="{C6BC0F73-60CF-49A3-8F2A-5174E0ECEE6F}" dt="2023-12-05T08:44:41.023" v="989" actId="22"/>
          <ac:spMkLst>
            <pc:docMk/>
            <pc:sldMk cId="1757447065" sldId="510"/>
            <ac:spMk id="10" creationId="{55A2F7B5-FB73-41D3-8C70-A4608EF2C5CE}"/>
          </ac:spMkLst>
        </pc:spChg>
        <pc:picChg chg="add del mod ord">
          <ac:chgData name="金宝 陈" userId="1f6f57c11e81be68" providerId="LiveId" clId="{C6BC0F73-60CF-49A3-8F2A-5174E0ECEE6F}" dt="2023-12-05T08:44:24.428" v="972" actId="478"/>
          <ac:picMkLst>
            <pc:docMk/>
            <pc:sldMk cId="1757447065" sldId="510"/>
            <ac:picMk id="6" creationId="{35D2D0AD-30E8-4069-AE7F-974994494D0B}"/>
          </ac:picMkLst>
        </pc:picChg>
        <pc:picChg chg="add mod">
          <ac:chgData name="金宝 陈" userId="1f6f57c11e81be68" providerId="LiveId" clId="{C6BC0F73-60CF-49A3-8F2A-5174E0ECEE6F}" dt="2023-12-05T08:44:54.397" v="993" actId="1076"/>
          <ac:picMkLst>
            <pc:docMk/>
            <pc:sldMk cId="1757447065" sldId="510"/>
            <ac:picMk id="12" creationId="{AAA7299B-54AC-4ACD-9912-30133CA32EEF}"/>
          </ac:picMkLst>
        </pc:picChg>
      </pc:sldChg>
      <pc:sldChg chg="del">
        <pc:chgData name="金宝 陈" userId="1f6f57c11e81be68" providerId="LiveId" clId="{C6BC0F73-60CF-49A3-8F2A-5174E0ECEE6F}" dt="2023-12-05T05:53:04.814" v="22" actId="47"/>
        <pc:sldMkLst>
          <pc:docMk/>
          <pc:sldMk cId="2133174990" sldId="510"/>
        </pc:sldMkLst>
      </pc:sldChg>
      <pc:sldChg chg="addSp delSp modSp add mod">
        <pc:chgData name="金宝 陈" userId="1f6f57c11e81be68" providerId="LiveId" clId="{C6BC0F73-60CF-49A3-8F2A-5174E0ECEE6F}" dt="2023-12-05T08:46:32.842" v="1035" actId="1076"/>
        <pc:sldMkLst>
          <pc:docMk/>
          <pc:sldMk cId="3357518021" sldId="511"/>
        </pc:sldMkLst>
        <pc:spChg chg="add mod">
          <ac:chgData name="金宝 陈" userId="1f6f57c11e81be68" providerId="LiveId" clId="{C6BC0F73-60CF-49A3-8F2A-5174E0ECEE6F}" dt="2023-12-05T08:46:10.244" v="1027" actId="20577"/>
          <ac:spMkLst>
            <pc:docMk/>
            <pc:sldMk cId="3357518021" sldId="511"/>
            <ac:spMk id="7" creationId="{9ACA4BC7-55A4-4E3F-9141-F8EC2DD705FB}"/>
          </ac:spMkLst>
        </pc:spChg>
        <pc:spChg chg="del mod">
          <ac:chgData name="金宝 陈" userId="1f6f57c11e81be68" providerId="LiveId" clId="{C6BC0F73-60CF-49A3-8F2A-5174E0ECEE6F}" dt="2023-12-05T08:45:51.961" v="1001" actId="22"/>
          <ac:spMkLst>
            <pc:docMk/>
            <pc:sldMk cId="3357518021" sldId="511"/>
            <ac:spMk id="8" creationId="{9138A949-4F50-4193-B7F2-5297D4682AFB}"/>
          </ac:spMkLst>
        </pc:spChg>
        <pc:spChg chg="add del">
          <ac:chgData name="金宝 陈" userId="1f6f57c11e81be68" providerId="LiveId" clId="{C6BC0F73-60CF-49A3-8F2A-5174E0ECEE6F}" dt="2023-12-05T08:46:12.999" v="1029" actId="22"/>
          <ac:spMkLst>
            <pc:docMk/>
            <pc:sldMk cId="3357518021" sldId="511"/>
            <ac:spMk id="11" creationId="{EBF222E1-4C11-4AD1-8D10-F18B86041EF7}"/>
          </ac:spMkLst>
        </pc:spChg>
        <pc:picChg chg="add del mod ord">
          <ac:chgData name="金宝 陈" userId="1f6f57c11e81be68" providerId="LiveId" clId="{C6BC0F73-60CF-49A3-8F2A-5174E0ECEE6F}" dt="2023-12-05T08:46:00.964" v="1003" actId="478"/>
          <ac:picMkLst>
            <pc:docMk/>
            <pc:sldMk cId="3357518021" sldId="511"/>
            <ac:picMk id="5" creationId="{88E3203B-F4D4-453D-A5D9-31E9D6BB66E9}"/>
          </ac:picMkLst>
        </pc:picChg>
        <pc:picChg chg="del">
          <ac:chgData name="金宝 陈" userId="1f6f57c11e81be68" providerId="LiveId" clId="{C6BC0F73-60CF-49A3-8F2A-5174E0ECEE6F}" dt="2023-12-05T08:45:33.642" v="995" actId="478"/>
          <ac:picMkLst>
            <pc:docMk/>
            <pc:sldMk cId="3357518021" sldId="511"/>
            <ac:picMk id="12" creationId="{AAA7299B-54AC-4ACD-9912-30133CA32EEF}"/>
          </ac:picMkLst>
        </pc:picChg>
        <pc:picChg chg="add mod">
          <ac:chgData name="金宝 陈" userId="1f6f57c11e81be68" providerId="LiveId" clId="{C6BC0F73-60CF-49A3-8F2A-5174E0ECEE6F}" dt="2023-12-05T08:46:32.842" v="1035" actId="1076"/>
          <ac:picMkLst>
            <pc:docMk/>
            <pc:sldMk cId="3357518021" sldId="511"/>
            <ac:picMk id="13" creationId="{97BBA7BB-8FD2-45D1-8A07-71B9AEBF44FE}"/>
          </ac:picMkLst>
        </pc:picChg>
      </pc:sldChg>
      <pc:sldChg chg="delSp modSp add mod">
        <pc:chgData name="金宝 陈" userId="1f6f57c11e81be68" providerId="LiveId" clId="{C6BC0F73-60CF-49A3-8F2A-5174E0ECEE6F}" dt="2023-12-05T09:15:36.881" v="1697"/>
        <pc:sldMkLst>
          <pc:docMk/>
          <pc:sldMk cId="1881850381" sldId="512"/>
        </pc:sldMkLst>
        <pc:spChg chg="mod">
          <ac:chgData name="金宝 陈" userId="1f6f57c11e81be68" providerId="LiveId" clId="{C6BC0F73-60CF-49A3-8F2A-5174E0ECEE6F}" dt="2023-12-05T09:15:36.881" v="1697"/>
          <ac:spMkLst>
            <pc:docMk/>
            <pc:sldMk cId="1881850381" sldId="512"/>
            <ac:spMk id="7" creationId="{9ACA4BC7-55A4-4E3F-9141-F8EC2DD705FB}"/>
          </ac:spMkLst>
        </pc:spChg>
        <pc:picChg chg="del">
          <ac:chgData name="金宝 陈" userId="1f6f57c11e81be68" providerId="LiveId" clId="{C6BC0F73-60CF-49A3-8F2A-5174E0ECEE6F}" dt="2023-12-05T08:46:37.690" v="1037" actId="478"/>
          <ac:picMkLst>
            <pc:docMk/>
            <pc:sldMk cId="1881850381" sldId="512"/>
            <ac:picMk id="13" creationId="{97BBA7BB-8FD2-45D1-8A07-71B9AEBF44FE}"/>
          </ac:picMkLst>
        </pc:picChg>
      </pc:sldChg>
      <pc:sldChg chg="del">
        <pc:chgData name="金宝 陈" userId="1f6f57c11e81be68" providerId="LiveId" clId="{C6BC0F73-60CF-49A3-8F2A-5174E0ECEE6F}" dt="2023-12-05T05:53:06.059" v="29" actId="47"/>
        <pc:sldMkLst>
          <pc:docMk/>
          <pc:sldMk cId="2160338207" sldId="526"/>
        </pc:sldMkLst>
      </pc:sldChg>
      <pc:sldChg chg="del">
        <pc:chgData name="金宝 陈" userId="1f6f57c11e81be68" providerId="LiveId" clId="{C6BC0F73-60CF-49A3-8F2A-5174E0ECEE6F}" dt="2023-12-05T05:53:05.022" v="23" actId="47"/>
        <pc:sldMkLst>
          <pc:docMk/>
          <pc:sldMk cId="1066116374" sldId="532"/>
        </pc:sldMkLst>
      </pc:sldChg>
      <pc:sldChg chg="del">
        <pc:chgData name="金宝 陈" userId="1f6f57c11e81be68" providerId="LiveId" clId="{C6BC0F73-60CF-49A3-8F2A-5174E0ECEE6F}" dt="2023-12-05T05:53:05.185" v="24" actId="47"/>
        <pc:sldMkLst>
          <pc:docMk/>
          <pc:sldMk cId="889471995" sldId="533"/>
        </pc:sldMkLst>
      </pc:sldChg>
      <pc:sldChg chg="del">
        <pc:chgData name="金宝 陈" userId="1f6f57c11e81be68" providerId="LiveId" clId="{C6BC0F73-60CF-49A3-8F2A-5174E0ECEE6F}" dt="2023-12-05T05:53:05.359" v="25" actId="47"/>
        <pc:sldMkLst>
          <pc:docMk/>
          <pc:sldMk cId="3328189243" sldId="534"/>
        </pc:sldMkLst>
      </pc:sldChg>
      <pc:sldChg chg="del">
        <pc:chgData name="金宝 陈" userId="1f6f57c11e81be68" providerId="LiveId" clId="{C6BC0F73-60CF-49A3-8F2A-5174E0ECEE6F}" dt="2023-12-05T05:53:05.532" v="26" actId="47"/>
        <pc:sldMkLst>
          <pc:docMk/>
          <pc:sldMk cId="554766518" sldId="535"/>
        </pc:sldMkLst>
      </pc:sldChg>
      <pc:sldChg chg="del">
        <pc:chgData name="金宝 陈" userId="1f6f57c11e81be68" providerId="LiveId" clId="{C6BC0F73-60CF-49A3-8F2A-5174E0ECEE6F}" dt="2023-12-05T05:53:05.706" v="27" actId="47"/>
        <pc:sldMkLst>
          <pc:docMk/>
          <pc:sldMk cId="1234283745" sldId="536"/>
        </pc:sldMkLst>
      </pc:sldChg>
      <pc:sldChg chg="del">
        <pc:chgData name="金宝 陈" userId="1f6f57c11e81be68" providerId="LiveId" clId="{C6BC0F73-60CF-49A3-8F2A-5174E0ECEE6F}" dt="2023-12-05T05:53:05.851" v="28" actId="47"/>
        <pc:sldMkLst>
          <pc:docMk/>
          <pc:sldMk cId="3821606405" sldId="537"/>
        </pc:sldMkLst>
      </pc:sldChg>
      <pc:sldChg chg="del">
        <pc:chgData name="金宝 陈" userId="1f6f57c11e81be68" providerId="LiveId" clId="{C6BC0F73-60CF-49A3-8F2A-5174E0ECEE6F}" dt="2023-12-05T05:53:06.238" v="30" actId="47"/>
        <pc:sldMkLst>
          <pc:docMk/>
          <pc:sldMk cId="1507532359" sldId="538"/>
        </pc:sldMkLst>
      </pc:sldChg>
      <pc:sldChg chg="del">
        <pc:chgData name="金宝 陈" userId="1f6f57c11e81be68" providerId="LiveId" clId="{C6BC0F73-60CF-49A3-8F2A-5174E0ECEE6F}" dt="2023-12-05T05:53:06.410" v="31" actId="47"/>
        <pc:sldMkLst>
          <pc:docMk/>
          <pc:sldMk cId="1630612785" sldId="539"/>
        </pc:sldMkLst>
      </pc:sldChg>
      <pc:sldChg chg="del">
        <pc:chgData name="金宝 陈" userId="1f6f57c11e81be68" providerId="LiveId" clId="{C6BC0F73-60CF-49A3-8F2A-5174E0ECEE6F}" dt="2023-12-05T05:53:07.060" v="32" actId="47"/>
        <pc:sldMkLst>
          <pc:docMk/>
          <pc:sldMk cId="3964356349" sldId="540"/>
        </pc:sldMkLst>
      </pc:sldChg>
      <pc:sldChg chg="del">
        <pc:chgData name="金宝 陈" userId="1f6f57c11e81be68" providerId="LiveId" clId="{C6BC0F73-60CF-49A3-8F2A-5174E0ECEE6F}" dt="2023-12-05T05:53:07.251" v="33" actId="47"/>
        <pc:sldMkLst>
          <pc:docMk/>
          <pc:sldMk cId="1518077412" sldId="541"/>
        </pc:sldMkLst>
      </pc:sldChg>
      <pc:sldChg chg="del">
        <pc:chgData name="金宝 陈" userId="1f6f57c11e81be68" providerId="LiveId" clId="{C6BC0F73-60CF-49A3-8F2A-5174E0ECEE6F}" dt="2023-12-05T05:53:07.477" v="34" actId="47"/>
        <pc:sldMkLst>
          <pc:docMk/>
          <pc:sldMk cId="3606728839" sldId="542"/>
        </pc:sldMkLst>
      </pc:sldChg>
      <pc:sldChg chg="del">
        <pc:chgData name="金宝 陈" userId="1f6f57c11e81be68" providerId="LiveId" clId="{C6BC0F73-60CF-49A3-8F2A-5174E0ECEE6F}" dt="2023-12-05T05:53:07.810" v="35" actId="47"/>
        <pc:sldMkLst>
          <pc:docMk/>
          <pc:sldMk cId="2035178224" sldId="543"/>
        </pc:sldMkLst>
      </pc:sldChg>
      <pc:sldChg chg="del">
        <pc:chgData name="金宝 陈" userId="1f6f57c11e81be68" providerId="LiveId" clId="{C6BC0F73-60CF-49A3-8F2A-5174E0ECEE6F}" dt="2023-12-05T05:53:08.154" v="36" actId="47"/>
        <pc:sldMkLst>
          <pc:docMk/>
          <pc:sldMk cId="4208377445" sldId="544"/>
        </pc:sldMkLst>
      </pc:sldChg>
      <pc:sldChg chg="del">
        <pc:chgData name="金宝 陈" userId="1f6f57c11e81be68" providerId="LiveId" clId="{C6BC0F73-60CF-49A3-8F2A-5174E0ECEE6F}" dt="2023-12-05T05:53:08.425" v="37" actId="47"/>
        <pc:sldMkLst>
          <pc:docMk/>
          <pc:sldMk cId="3139840446" sldId="545"/>
        </pc:sldMkLst>
      </pc:sldChg>
      <pc:sldChg chg="del">
        <pc:chgData name="金宝 陈" userId="1f6f57c11e81be68" providerId="LiveId" clId="{C6BC0F73-60CF-49A3-8F2A-5174E0ECEE6F}" dt="2023-12-05T05:53:08.618" v="38" actId="47"/>
        <pc:sldMkLst>
          <pc:docMk/>
          <pc:sldMk cId="3264576996" sldId="546"/>
        </pc:sldMkLst>
      </pc:sldChg>
    </pc:docChg>
  </pc:docChgLst>
  <pc:docChgLst>
    <pc:chgData name="金宝 陈" userId="1f6f57c11e81be68" providerId="LiveId" clId="{E23EB7C0-B619-42F8-9622-4B2E059BB6A7}"/>
    <pc:docChg chg="undo custSel addSld delSld modSld sldOrd">
      <pc:chgData name="金宝 陈" userId="1f6f57c11e81be68" providerId="LiveId" clId="{E23EB7C0-B619-42F8-9622-4B2E059BB6A7}" dt="2024-05-28T02:59:03.812" v="4408" actId="15"/>
      <pc:docMkLst>
        <pc:docMk/>
      </pc:docMkLst>
      <pc:sldChg chg="addSp delSp modSp mod">
        <pc:chgData name="金宝 陈" userId="1f6f57c11e81be68" providerId="LiveId" clId="{E23EB7C0-B619-42F8-9622-4B2E059BB6A7}" dt="2024-05-26T06:09:21.533" v="15" actId="1076"/>
        <pc:sldMkLst>
          <pc:docMk/>
          <pc:sldMk cId="0" sldId="504"/>
        </pc:sldMkLst>
        <pc:spChg chg="mod">
          <ac:chgData name="金宝 陈" userId="1f6f57c11e81be68" providerId="LiveId" clId="{E23EB7C0-B619-42F8-9622-4B2E059BB6A7}" dt="2024-05-26T06:09:21.533" v="15" actId="1076"/>
          <ac:spMkLst>
            <pc:docMk/>
            <pc:sldMk cId="0" sldId="504"/>
            <ac:spMk id="2" creationId="{00000000-0000-0000-0000-000000000000}"/>
          </ac:spMkLst>
        </pc:spChg>
        <pc:spChg chg="mod">
          <ac:chgData name="金宝 陈" userId="1f6f57c11e81be68" providerId="LiveId" clId="{E23EB7C0-B619-42F8-9622-4B2E059BB6A7}" dt="2024-05-26T06:07:49.341" v="0"/>
          <ac:spMkLst>
            <pc:docMk/>
            <pc:sldMk cId="0" sldId="504"/>
            <ac:spMk id="19" creationId="{00000000-0000-0000-0000-000000000000}"/>
          </ac:spMkLst>
        </pc:spChg>
        <pc:picChg chg="add mod">
          <ac:chgData name="金宝 陈" userId="1f6f57c11e81be68" providerId="LiveId" clId="{E23EB7C0-B619-42F8-9622-4B2E059BB6A7}" dt="2024-05-26T06:08:15.307" v="14" actId="1076"/>
          <ac:picMkLst>
            <pc:docMk/>
            <pc:sldMk cId="0" sldId="504"/>
            <ac:picMk id="5" creationId="{AD0A90C7-C3C5-4709-BEE5-A0E849A54674}"/>
          </ac:picMkLst>
        </pc:picChg>
        <pc:picChg chg="del">
          <ac:chgData name="金宝 陈" userId="1f6f57c11e81be68" providerId="LiveId" clId="{E23EB7C0-B619-42F8-9622-4B2E059BB6A7}" dt="2024-05-26T06:08:03.999" v="12" actId="478"/>
          <ac:picMkLst>
            <pc:docMk/>
            <pc:sldMk cId="0" sldId="504"/>
            <ac:picMk id="6" creationId="{456F3360-9F66-4972-B90F-766175FF4AD6}"/>
          </ac:picMkLst>
        </pc:picChg>
      </pc:sldChg>
      <pc:sldChg chg="modSp mod">
        <pc:chgData name="金宝 陈" userId="1f6f57c11e81be68" providerId="LiveId" clId="{E23EB7C0-B619-42F8-9622-4B2E059BB6A7}" dt="2024-05-26T06:19:48.561" v="603" actId="20577"/>
        <pc:sldMkLst>
          <pc:docMk/>
          <pc:sldMk cId="3912629846" sldId="505"/>
        </pc:sldMkLst>
        <pc:spChg chg="mod">
          <ac:chgData name="金宝 陈" userId="1f6f57c11e81be68" providerId="LiveId" clId="{E23EB7C0-B619-42F8-9622-4B2E059BB6A7}" dt="2024-05-26T06:19:48.561" v="603" actId="20577"/>
          <ac:spMkLst>
            <pc:docMk/>
            <pc:sldMk cId="3912629846" sldId="505"/>
            <ac:spMk id="3" creationId="{DDFBAB30-A828-5059-439F-406859521DBB}"/>
          </ac:spMkLst>
        </pc:spChg>
      </pc:sldChg>
      <pc:sldChg chg="modSp new mod">
        <pc:chgData name="金宝 陈" userId="1f6f57c11e81be68" providerId="LiveId" clId="{E23EB7C0-B619-42F8-9622-4B2E059BB6A7}" dt="2024-05-26T06:25:07.213" v="1020" actId="20577"/>
        <pc:sldMkLst>
          <pc:docMk/>
          <pc:sldMk cId="1178996784" sldId="506"/>
        </pc:sldMkLst>
        <pc:spChg chg="mod">
          <ac:chgData name="金宝 陈" userId="1f6f57c11e81be68" providerId="LiveId" clId="{E23EB7C0-B619-42F8-9622-4B2E059BB6A7}" dt="2024-05-26T06:25:07.213" v="1020" actId="20577"/>
          <ac:spMkLst>
            <pc:docMk/>
            <pc:sldMk cId="1178996784" sldId="506"/>
            <ac:spMk id="3" creationId="{DC2835BF-5A93-4734-B0DA-35309C070312}"/>
          </ac:spMkLst>
        </pc:spChg>
        <pc:spChg chg="mod">
          <ac:chgData name="金宝 陈" userId="1f6f57c11e81be68" providerId="LiveId" clId="{E23EB7C0-B619-42F8-9622-4B2E059BB6A7}" dt="2024-05-26T06:19:58.198" v="605"/>
          <ac:spMkLst>
            <pc:docMk/>
            <pc:sldMk cId="1178996784" sldId="506"/>
            <ac:spMk id="4" creationId="{0FC85A4F-70B4-4874-BE8F-89097AB15EDC}"/>
          </ac:spMkLst>
        </pc:spChg>
      </pc:sldChg>
      <pc:sldChg chg="del">
        <pc:chgData name="金宝 陈" userId="1f6f57c11e81be68" providerId="LiveId" clId="{E23EB7C0-B619-42F8-9622-4B2E059BB6A7}" dt="2024-05-26T06:12:00.028" v="92" actId="47"/>
        <pc:sldMkLst>
          <pc:docMk/>
          <pc:sldMk cId="2285076221" sldId="506"/>
        </pc:sldMkLst>
      </pc:sldChg>
      <pc:sldChg chg="del">
        <pc:chgData name="金宝 陈" userId="1f6f57c11e81be68" providerId="LiveId" clId="{E23EB7C0-B619-42F8-9622-4B2E059BB6A7}" dt="2024-05-26T06:12:00.185" v="93" actId="47"/>
        <pc:sldMkLst>
          <pc:docMk/>
          <pc:sldMk cId="145242550" sldId="507"/>
        </pc:sldMkLst>
      </pc:sldChg>
      <pc:sldChg chg="addSp modSp new del mod">
        <pc:chgData name="金宝 陈" userId="1f6f57c11e81be68" providerId="LiveId" clId="{E23EB7C0-B619-42F8-9622-4B2E059BB6A7}" dt="2024-05-26T06:31:16.371" v="1306" actId="47"/>
        <pc:sldMkLst>
          <pc:docMk/>
          <pc:sldMk cId="2254664455" sldId="507"/>
        </pc:sldMkLst>
        <pc:spChg chg="mod">
          <ac:chgData name="金宝 陈" userId="1f6f57c11e81be68" providerId="LiveId" clId="{E23EB7C0-B619-42F8-9622-4B2E059BB6A7}" dt="2024-05-26T06:26:22.033" v="1023"/>
          <ac:spMkLst>
            <pc:docMk/>
            <pc:sldMk cId="2254664455" sldId="507"/>
            <ac:spMk id="3" creationId="{A26546D6-76C7-49BB-8BCF-DC207FB19B41}"/>
          </ac:spMkLst>
        </pc:spChg>
        <pc:spChg chg="mod">
          <ac:chgData name="金宝 陈" userId="1f6f57c11e81be68" providerId="LiveId" clId="{E23EB7C0-B619-42F8-9622-4B2E059BB6A7}" dt="2024-05-26T06:25:39.861" v="1022"/>
          <ac:spMkLst>
            <pc:docMk/>
            <pc:sldMk cId="2254664455" sldId="507"/>
            <ac:spMk id="4" creationId="{E62DC5A9-3C82-41F6-849E-C018C12AEFEC}"/>
          </ac:spMkLst>
        </pc:spChg>
        <pc:picChg chg="add mod">
          <ac:chgData name="金宝 陈" userId="1f6f57c11e81be68" providerId="LiveId" clId="{E23EB7C0-B619-42F8-9622-4B2E059BB6A7}" dt="2024-05-26T06:26:41.157" v="1027" actId="1076"/>
          <ac:picMkLst>
            <pc:docMk/>
            <pc:sldMk cId="2254664455" sldId="507"/>
            <ac:picMk id="6" creationId="{B742BD2D-B9E3-4EDD-A31B-3F179128719A}"/>
          </ac:picMkLst>
        </pc:picChg>
      </pc:sldChg>
      <pc:sldChg chg="new del">
        <pc:chgData name="金宝 陈" userId="1f6f57c11e81be68" providerId="LiveId" clId="{E23EB7C0-B619-42F8-9622-4B2E059BB6A7}" dt="2024-05-26T06:27:16.493" v="1030" actId="47"/>
        <pc:sldMkLst>
          <pc:docMk/>
          <pc:sldMk cId="2768072818" sldId="508"/>
        </pc:sldMkLst>
      </pc:sldChg>
      <pc:sldChg chg="del">
        <pc:chgData name="金宝 陈" userId="1f6f57c11e81be68" providerId="LiveId" clId="{E23EB7C0-B619-42F8-9622-4B2E059BB6A7}" dt="2024-05-26T06:12:00.331" v="94" actId="47"/>
        <pc:sldMkLst>
          <pc:docMk/>
          <pc:sldMk cId="4090130721" sldId="508"/>
        </pc:sldMkLst>
      </pc:sldChg>
      <pc:sldChg chg="del">
        <pc:chgData name="金宝 陈" userId="1f6f57c11e81be68" providerId="LiveId" clId="{E23EB7C0-B619-42F8-9622-4B2E059BB6A7}" dt="2024-05-26T06:12:00.473" v="95" actId="47"/>
        <pc:sldMkLst>
          <pc:docMk/>
          <pc:sldMk cId="159833935" sldId="509"/>
        </pc:sldMkLst>
      </pc:sldChg>
      <pc:sldChg chg="addSp delSp modSp add mod">
        <pc:chgData name="金宝 陈" userId="1f6f57c11e81be68" providerId="LiveId" clId="{E23EB7C0-B619-42F8-9622-4B2E059BB6A7}" dt="2024-05-28T02:59:03.812" v="4408" actId="15"/>
        <pc:sldMkLst>
          <pc:docMk/>
          <pc:sldMk cId="3157273567" sldId="509"/>
        </pc:sldMkLst>
        <pc:spChg chg="mod">
          <ac:chgData name="金宝 陈" userId="1f6f57c11e81be68" providerId="LiveId" clId="{E23EB7C0-B619-42F8-9622-4B2E059BB6A7}" dt="2024-05-28T02:59:03.812" v="4408" actId="15"/>
          <ac:spMkLst>
            <pc:docMk/>
            <pc:sldMk cId="3157273567" sldId="509"/>
            <ac:spMk id="3" creationId="{A26546D6-76C7-49BB-8BCF-DC207FB19B41}"/>
          </ac:spMkLst>
        </pc:spChg>
        <pc:picChg chg="del">
          <ac:chgData name="金宝 陈" userId="1f6f57c11e81be68" providerId="LiveId" clId="{E23EB7C0-B619-42F8-9622-4B2E059BB6A7}" dt="2024-05-26T06:27:18.295" v="1031" actId="478"/>
          <ac:picMkLst>
            <pc:docMk/>
            <pc:sldMk cId="3157273567" sldId="509"/>
            <ac:picMk id="6" creationId="{B742BD2D-B9E3-4EDD-A31B-3F179128719A}"/>
          </ac:picMkLst>
        </pc:picChg>
        <pc:picChg chg="add mod">
          <ac:chgData name="金宝 陈" userId="1f6f57c11e81be68" providerId="LiveId" clId="{E23EB7C0-B619-42F8-9622-4B2E059BB6A7}" dt="2024-05-26T06:31:30.645" v="1317" actId="1076"/>
          <ac:picMkLst>
            <pc:docMk/>
            <pc:sldMk cId="3157273567" sldId="509"/>
            <ac:picMk id="7" creationId="{7DC6C130-FCE8-477B-AC24-028779B7C487}"/>
          </ac:picMkLst>
        </pc:picChg>
        <pc:picChg chg="add mod">
          <ac:chgData name="金宝 陈" userId="1f6f57c11e81be68" providerId="LiveId" clId="{E23EB7C0-B619-42F8-9622-4B2E059BB6A7}" dt="2024-05-26T06:31:26.636" v="1314" actId="1076"/>
          <ac:picMkLst>
            <pc:docMk/>
            <pc:sldMk cId="3157273567" sldId="509"/>
            <ac:picMk id="8" creationId="{B3681D21-14FB-4F85-B83D-C65A632E2CB6}"/>
          </ac:picMkLst>
        </pc:picChg>
      </pc:sldChg>
      <pc:sldChg chg="delSp modSp add mod">
        <pc:chgData name="金宝 陈" userId="1f6f57c11e81be68" providerId="LiveId" clId="{E23EB7C0-B619-42F8-9622-4B2E059BB6A7}" dt="2024-05-26T06:34:29.914" v="1406" actId="20577"/>
        <pc:sldMkLst>
          <pc:docMk/>
          <pc:sldMk cId="2970152557" sldId="510"/>
        </pc:sldMkLst>
        <pc:spChg chg="mod">
          <ac:chgData name="金宝 陈" userId="1f6f57c11e81be68" providerId="LiveId" clId="{E23EB7C0-B619-42F8-9622-4B2E059BB6A7}" dt="2024-05-26T06:34:29.914" v="1406" actId="20577"/>
          <ac:spMkLst>
            <pc:docMk/>
            <pc:sldMk cId="2970152557" sldId="510"/>
            <ac:spMk id="3" creationId="{A26546D6-76C7-49BB-8BCF-DC207FB19B41}"/>
          </ac:spMkLst>
        </pc:spChg>
        <pc:picChg chg="del">
          <ac:chgData name="金宝 陈" userId="1f6f57c11e81be68" providerId="LiveId" clId="{E23EB7C0-B619-42F8-9622-4B2E059BB6A7}" dt="2024-05-26T06:31:42.477" v="1320" actId="478"/>
          <ac:picMkLst>
            <pc:docMk/>
            <pc:sldMk cId="2970152557" sldId="510"/>
            <ac:picMk id="7" creationId="{7DC6C130-FCE8-477B-AC24-028779B7C487}"/>
          </ac:picMkLst>
        </pc:picChg>
        <pc:picChg chg="del">
          <ac:chgData name="金宝 陈" userId="1f6f57c11e81be68" providerId="LiveId" clId="{E23EB7C0-B619-42F8-9622-4B2E059BB6A7}" dt="2024-05-26T06:31:42.012" v="1319" actId="478"/>
          <ac:picMkLst>
            <pc:docMk/>
            <pc:sldMk cId="2970152557" sldId="510"/>
            <ac:picMk id="8" creationId="{B3681D21-14FB-4F85-B83D-C65A632E2CB6}"/>
          </ac:picMkLst>
        </pc:picChg>
      </pc:sldChg>
      <pc:sldChg chg="del">
        <pc:chgData name="金宝 陈" userId="1f6f57c11e81be68" providerId="LiveId" clId="{E23EB7C0-B619-42F8-9622-4B2E059BB6A7}" dt="2024-05-26T06:12:00.624" v="96" actId="47"/>
        <pc:sldMkLst>
          <pc:docMk/>
          <pc:sldMk cId="3919861695" sldId="510"/>
        </pc:sldMkLst>
      </pc:sldChg>
      <pc:sldChg chg="del">
        <pc:chgData name="金宝 陈" userId="1f6f57c11e81be68" providerId="LiveId" clId="{E23EB7C0-B619-42F8-9622-4B2E059BB6A7}" dt="2024-05-26T06:12:01.106" v="97" actId="47"/>
        <pc:sldMkLst>
          <pc:docMk/>
          <pc:sldMk cId="397422823" sldId="511"/>
        </pc:sldMkLst>
      </pc:sldChg>
      <pc:sldChg chg="modSp new mod ord">
        <pc:chgData name="金宝 陈" userId="1f6f57c11e81be68" providerId="LiveId" clId="{E23EB7C0-B619-42F8-9622-4B2E059BB6A7}" dt="2024-05-26T06:39:17.610" v="1527"/>
        <pc:sldMkLst>
          <pc:docMk/>
          <pc:sldMk cId="3586316907" sldId="511"/>
        </pc:sldMkLst>
        <pc:spChg chg="mod">
          <ac:chgData name="金宝 陈" userId="1f6f57c11e81be68" providerId="LiveId" clId="{E23EB7C0-B619-42F8-9622-4B2E059BB6A7}" dt="2024-05-26T06:37:43.140" v="1522" actId="20577"/>
          <ac:spMkLst>
            <pc:docMk/>
            <pc:sldMk cId="3586316907" sldId="511"/>
            <ac:spMk id="3" creationId="{F932992F-79A1-46BA-BBBB-84C8ED147801}"/>
          </ac:spMkLst>
        </pc:spChg>
        <pc:spChg chg="mod">
          <ac:chgData name="金宝 陈" userId="1f6f57c11e81be68" providerId="LiveId" clId="{E23EB7C0-B619-42F8-9622-4B2E059BB6A7}" dt="2024-05-26T06:39:17.610" v="1527"/>
          <ac:spMkLst>
            <pc:docMk/>
            <pc:sldMk cId="3586316907" sldId="511"/>
            <ac:spMk id="4" creationId="{84DDD9A3-677E-4FE6-87AC-99D9E69EFD05}"/>
          </ac:spMkLst>
        </pc:spChg>
      </pc:sldChg>
      <pc:sldChg chg="addSp modSp add mod">
        <pc:chgData name="金宝 陈" userId="1f6f57c11e81be68" providerId="LiveId" clId="{E23EB7C0-B619-42F8-9622-4B2E059BB6A7}" dt="2024-05-26T06:39:46.853" v="1543" actId="1076"/>
        <pc:sldMkLst>
          <pc:docMk/>
          <pc:sldMk cId="582831278" sldId="512"/>
        </pc:sldMkLst>
        <pc:spChg chg="mod">
          <ac:chgData name="金宝 陈" userId="1f6f57c11e81be68" providerId="LiveId" clId="{E23EB7C0-B619-42F8-9622-4B2E059BB6A7}" dt="2024-05-26T06:39:38.094" v="1539" actId="20577"/>
          <ac:spMkLst>
            <pc:docMk/>
            <pc:sldMk cId="582831278" sldId="512"/>
            <ac:spMk id="3" creationId="{A26546D6-76C7-49BB-8BCF-DC207FB19B41}"/>
          </ac:spMkLst>
        </pc:spChg>
        <pc:spChg chg="mod">
          <ac:chgData name="金宝 陈" userId="1f6f57c11e81be68" providerId="LiveId" clId="{E23EB7C0-B619-42F8-9622-4B2E059BB6A7}" dt="2024-05-26T06:39:22.034" v="1535" actId="20577"/>
          <ac:spMkLst>
            <pc:docMk/>
            <pc:sldMk cId="582831278" sldId="512"/>
            <ac:spMk id="4" creationId="{E62DC5A9-3C82-41F6-849E-C018C12AEFEC}"/>
          </ac:spMkLst>
        </pc:spChg>
        <pc:picChg chg="add mod">
          <ac:chgData name="金宝 陈" userId="1f6f57c11e81be68" providerId="LiveId" clId="{E23EB7C0-B619-42F8-9622-4B2E059BB6A7}" dt="2024-05-26T06:39:46.853" v="1543" actId="1076"/>
          <ac:picMkLst>
            <pc:docMk/>
            <pc:sldMk cId="582831278" sldId="512"/>
            <ac:picMk id="6" creationId="{B4E5BD04-C399-4254-973B-FD6536006BFC}"/>
          </ac:picMkLst>
        </pc:picChg>
      </pc:sldChg>
      <pc:sldChg chg="del">
        <pc:chgData name="金宝 陈" userId="1f6f57c11e81be68" providerId="LiveId" clId="{E23EB7C0-B619-42F8-9622-4B2E059BB6A7}" dt="2024-05-26T06:12:01.279" v="98" actId="47"/>
        <pc:sldMkLst>
          <pc:docMk/>
          <pc:sldMk cId="862005262" sldId="512"/>
        </pc:sldMkLst>
      </pc:sldChg>
      <pc:sldChg chg="add del">
        <pc:chgData name="金宝 陈" userId="1f6f57c11e81be68" providerId="LiveId" clId="{E23EB7C0-B619-42F8-9622-4B2E059BB6A7}" dt="2024-05-26T06:34:50.402" v="1412"/>
        <pc:sldMkLst>
          <pc:docMk/>
          <pc:sldMk cId="1687426013" sldId="513"/>
        </pc:sldMkLst>
      </pc:sldChg>
      <pc:sldChg chg="addSp delSp modSp add mod">
        <pc:chgData name="金宝 陈" userId="1f6f57c11e81be68" providerId="LiveId" clId="{E23EB7C0-B619-42F8-9622-4B2E059BB6A7}" dt="2024-05-26T07:07:19.614" v="1757" actId="1076"/>
        <pc:sldMkLst>
          <pc:docMk/>
          <pc:sldMk cId="1789261984" sldId="513"/>
        </pc:sldMkLst>
        <pc:spChg chg="mod">
          <ac:chgData name="金宝 陈" userId="1f6f57c11e81be68" providerId="LiveId" clId="{E23EB7C0-B619-42F8-9622-4B2E059BB6A7}" dt="2024-05-26T07:07:03.453" v="1751" actId="20577"/>
          <ac:spMkLst>
            <pc:docMk/>
            <pc:sldMk cId="1789261984" sldId="513"/>
            <ac:spMk id="3" creationId="{A26546D6-76C7-49BB-8BCF-DC207FB19B41}"/>
          </ac:spMkLst>
        </pc:spChg>
        <pc:picChg chg="del">
          <ac:chgData name="金宝 陈" userId="1f6f57c11e81be68" providerId="LiveId" clId="{E23EB7C0-B619-42F8-9622-4B2E059BB6A7}" dt="2024-05-26T06:45:35.255" v="1545" actId="478"/>
          <ac:picMkLst>
            <pc:docMk/>
            <pc:sldMk cId="1789261984" sldId="513"/>
            <ac:picMk id="6" creationId="{B4E5BD04-C399-4254-973B-FD6536006BFC}"/>
          </ac:picMkLst>
        </pc:picChg>
        <pc:picChg chg="add mod">
          <ac:chgData name="金宝 陈" userId="1f6f57c11e81be68" providerId="LiveId" clId="{E23EB7C0-B619-42F8-9622-4B2E059BB6A7}" dt="2024-05-26T07:07:19.614" v="1757" actId="1076"/>
          <ac:picMkLst>
            <pc:docMk/>
            <pc:sldMk cId="1789261984" sldId="513"/>
            <ac:picMk id="7" creationId="{272CB15F-076A-4AF2-BE7A-FDCCB4C45B99}"/>
          </ac:picMkLst>
        </pc:picChg>
      </pc:sldChg>
      <pc:sldChg chg="del">
        <pc:chgData name="金宝 陈" userId="1f6f57c11e81be68" providerId="LiveId" clId="{E23EB7C0-B619-42F8-9622-4B2E059BB6A7}" dt="2024-05-26T06:12:01.966" v="99" actId="47"/>
        <pc:sldMkLst>
          <pc:docMk/>
          <pc:sldMk cId="3521393017" sldId="513"/>
        </pc:sldMkLst>
      </pc:sldChg>
      <pc:sldChg chg="del">
        <pc:chgData name="金宝 陈" userId="1f6f57c11e81be68" providerId="LiveId" clId="{E23EB7C0-B619-42F8-9622-4B2E059BB6A7}" dt="2024-05-26T06:12:02.535" v="100" actId="47"/>
        <pc:sldMkLst>
          <pc:docMk/>
          <pc:sldMk cId="88074743" sldId="514"/>
        </pc:sldMkLst>
      </pc:sldChg>
      <pc:sldChg chg="addSp delSp modSp new mod">
        <pc:chgData name="金宝 陈" userId="1f6f57c11e81be68" providerId="LiveId" clId="{E23EB7C0-B619-42F8-9622-4B2E059BB6A7}" dt="2024-05-26T07:26:23.941" v="1938" actId="1076"/>
        <pc:sldMkLst>
          <pc:docMk/>
          <pc:sldMk cId="3427976265" sldId="514"/>
        </pc:sldMkLst>
        <pc:spChg chg="mod">
          <ac:chgData name="金宝 陈" userId="1f6f57c11e81be68" providerId="LiveId" clId="{E23EB7C0-B619-42F8-9622-4B2E059BB6A7}" dt="2024-05-26T07:13:36.339" v="1903" actId="20577"/>
          <ac:spMkLst>
            <pc:docMk/>
            <pc:sldMk cId="3427976265" sldId="514"/>
            <ac:spMk id="3" creationId="{99E2140B-15CB-42D9-8D94-928A56E11391}"/>
          </ac:spMkLst>
        </pc:spChg>
        <pc:spChg chg="mod">
          <ac:chgData name="金宝 陈" userId="1f6f57c11e81be68" providerId="LiveId" clId="{E23EB7C0-B619-42F8-9622-4B2E059BB6A7}" dt="2024-05-26T07:08:34.705" v="1773" actId="20577"/>
          <ac:spMkLst>
            <pc:docMk/>
            <pc:sldMk cId="3427976265" sldId="514"/>
            <ac:spMk id="4" creationId="{A032E180-1D48-4B1F-96CC-33A2FA629E87}"/>
          </ac:spMkLst>
        </pc:spChg>
        <pc:spChg chg="add del mod">
          <ac:chgData name="金宝 陈" userId="1f6f57c11e81be68" providerId="LiveId" clId="{E23EB7C0-B619-42F8-9622-4B2E059BB6A7}" dt="2024-05-26T07:26:03.380" v="1931" actId="478"/>
          <ac:spMkLst>
            <pc:docMk/>
            <pc:sldMk cId="3427976265" sldId="514"/>
            <ac:spMk id="13" creationId="{CC90D62C-5FF1-42E6-8110-CF09F036AAA9}"/>
          </ac:spMkLst>
        </pc:spChg>
        <pc:spChg chg="add">
          <ac:chgData name="金宝 陈" userId="1f6f57c11e81be68" providerId="LiveId" clId="{E23EB7C0-B619-42F8-9622-4B2E059BB6A7}" dt="2024-05-26T07:26:07.535" v="1932" actId="11529"/>
          <ac:spMkLst>
            <pc:docMk/>
            <pc:sldMk cId="3427976265" sldId="514"/>
            <ac:spMk id="14" creationId="{BBFF2487-F6EA-482F-B6CF-542AB11051DF}"/>
          </ac:spMkLst>
        </pc:spChg>
        <pc:picChg chg="add mod">
          <ac:chgData name="金宝 陈" userId="1f6f57c11e81be68" providerId="LiveId" clId="{E23EB7C0-B619-42F8-9622-4B2E059BB6A7}" dt="2024-05-26T07:25:14.120" v="1913" actId="1076"/>
          <ac:picMkLst>
            <pc:docMk/>
            <pc:sldMk cId="3427976265" sldId="514"/>
            <ac:picMk id="6" creationId="{0DD555EA-F986-4109-8DD3-02F896D5CB5B}"/>
          </ac:picMkLst>
        </pc:picChg>
        <pc:picChg chg="add mod">
          <ac:chgData name="金宝 陈" userId="1f6f57c11e81be68" providerId="LiveId" clId="{E23EB7C0-B619-42F8-9622-4B2E059BB6A7}" dt="2024-05-26T07:25:09.402" v="1910" actId="1076"/>
          <ac:picMkLst>
            <pc:docMk/>
            <pc:sldMk cId="3427976265" sldId="514"/>
            <ac:picMk id="8" creationId="{44D8BD47-DF72-40F3-817B-E5868B5AED9E}"/>
          </ac:picMkLst>
        </pc:picChg>
        <pc:picChg chg="add mod">
          <ac:chgData name="金宝 陈" userId="1f6f57c11e81be68" providerId="LiveId" clId="{E23EB7C0-B619-42F8-9622-4B2E059BB6A7}" dt="2024-05-26T07:25:44.967" v="1922" actId="1076"/>
          <ac:picMkLst>
            <pc:docMk/>
            <pc:sldMk cId="3427976265" sldId="514"/>
            <ac:picMk id="10" creationId="{AEBF09B3-C228-45C0-9563-02C496573AF0}"/>
          </ac:picMkLst>
        </pc:picChg>
        <pc:picChg chg="add mod">
          <ac:chgData name="金宝 陈" userId="1f6f57c11e81be68" providerId="LiveId" clId="{E23EB7C0-B619-42F8-9622-4B2E059BB6A7}" dt="2024-05-26T07:25:50.188" v="1928" actId="1076"/>
          <ac:picMkLst>
            <pc:docMk/>
            <pc:sldMk cId="3427976265" sldId="514"/>
            <ac:picMk id="12" creationId="{BD645A99-52F9-4BCF-ADD4-09B429B0D9E7}"/>
          </ac:picMkLst>
        </pc:picChg>
        <pc:cxnChg chg="add mod">
          <ac:chgData name="金宝 陈" userId="1f6f57c11e81be68" providerId="LiveId" clId="{E23EB7C0-B619-42F8-9622-4B2E059BB6A7}" dt="2024-05-26T07:26:23.941" v="1938" actId="1076"/>
          <ac:cxnSpMkLst>
            <pc:docMk/>
            <pc:sldMk cId="3427976265" sldId="514"/>
            <ac:cxnSpMk id="16" creationId="{391EB929-9F3E-4BC1-8A84-1188677B1119}"/>
          </ac:cxnSpMkLst>
        </pc:cxnChg>
      </pc:sldChg>
      <pc:sldChg chg="modSp new mod">
        <pc:chgData name="金宝 陈" userId="1f6f57c11e81be68" providerId="LiveId" clId="{E23EB7C0-B619-42F8-9622-4B2E059BB6A7}" dt="2024-05-26T07:30:48.728" v="2205" actId="20577"/>
        <pc:sldMkLst>
          <pc:docMk/>
          <pc:sldMk cId="2062626210" sldId="515"/>
        </pc:sldMkLst>
        <pc:spChg chg="mod">
          <ac:chgData name="金宝 陈" userId="1f6f57c11e81be68" providerId="LiveId" clId="{E23EB7C0-B619-42F8-9622-4B2E059BB6A7}" dt="2024-05-26T07:30:48.728" v="2205" actId="20577"/>
          <ac:spMkLst>
            <pc:docMk/>
            <pc:sldMk cId="2062626210" sldId="515"/>
            <ac:spMk id="3" creationId="{E2BF8EA9-BA0C-4998-8BA3-58E8D4D8E876}"/>
          </ac:spMkLst>
        </pc:spChg>
        <pc:spChg chg="mod">
          <ac:chgData name="金宝 陈" userId="1f6f57c11e81be68" providerId="LiveId" clId="{E23EB7C0-B619-42F8-9622-4B2E059BB6A7}" dt="2024-05-26T07:27:10.862" v="1957" actId="20577"/>
          <ac:spMkLst>
            <pc:docMk/>
            <pc:sldMk cId="2062626210" sldId="515"/>
            <ac:spMk id="4" creationId="{E575402A-F995-469F-885E-A60A691BC249}"/>
          </ac:spMkLst>
        </pc:spChg>
      </pc:sldChg>
      <pc:sldChg chg="addSp modSp new mod">
        <pc:chgData name="金宝 陈" userId="1f6f57c11e81be68" providerId="LiveId" clId="{E23EB7C0-B619-42F8-9622-4B2E059BB6A7}" dt="2024-05-26T07:39:28.905" v="2526" actId="1076"/>
        <pc:sldMkLst>
          <pc:docMk/>
          <pc:sldMk cId="1306405474" sldId="516"/>
        </pc:sldMkLst>
        <pc:spChg chg="mod">
          <ac:chgData name="金宝 陈" userId="1f6f57c11e81be68" providerId="LiveId" clId="{E23EB7C0-B619-42F8-9622-4B2E059BB6A7}" dt="2024-05-26T07:38:19.547" v="2525" actId="20577"/>
          <ac:spMkLst>
            <pc:docMk/>
            <pc:sldMk cId="1306405474" sldId="516"/>
            <ac:spMk id="3" creationId="{7B88550B-D76F-4A0F-ABEB-67798FCBEAED}"/>
          </ac:spMkLst>
        </pc:spChg>
        <pc:spChg chg="mod">
          <ac:chgData name="金宝 陈" userId="1f6f57c11e81be68" providerId="LiveId" clId="{E23EB7C0-B619-42F8-9622-4B2E059BB6A7}" dt="2024-05-26T07:31:34.441" v="2212" actId="20577"/>
          <ac:spMkLst>
            <pc:docMk/>
            <pc:sldMk cId="1306405474" sldId="516"/>
            <ac:spMk id="4" creationId="{3B9DEC7F-7402-474E-BE31-6ADD40F9265E}"/>
          </ac:spMkLst>
        </pc:spChg>
        <pc:picChg chg="add mod">
          <ac:chgData name="金宝 陈" userId="1f6f57c11e81be68" providerId="LiveId" clId="{E23EB7C0-B619-42F8-9622-4B2E059BB6A7}" dt="2024-05-26T07:39:28.905" v="2526" actId="1076"/>
          <ac:picMkLst>
            <pc:docMk/>
            <pc:sldMk cId="1306405474" sldId="516"/>
            <ac:picMk id="5" creationId="{61B9F5E3-C5C5-4B24-A76D-34E7ABECD987}"/>
          </ac:picMkLst>
        </pc:picChg>
      </pc:sldChg>
      <pc:sldChg chg="addSp modSp new mod">
        <pc:chgData name="金宝 陈" userId="1f6f57c11e81be68" providerId="LiveId" clId="{E23EB7C0-B619-42F8-9622-4B2E059BB6A7}" dt="2024-05-26T07:41:38.822" v="2594" actId="20577"/>
        <pc:sldMkLst>
          <pc:docMk/>
          <pc:sldMk cId="293133635" sldId="517"/>
        </pc:sldMkLst>
        <pc:spChg chg="mod">
          <ac:chgData name="金宝 陈" userId="1f6f57c11e81be68" providerId="LiveId" clId="{E23EB7C0-B619-42F8-9622-4B2E059BB6A7}" dt="2024-05-26T07:41:38.822" v="2594" actId="20577"/>
          <ac:spMkLst>
            <pc:docMk/>
            <pc:sldMk cId="293133635" sldId="517"/>
            <ac:spMk id="3" creationId="{A6CC6B3D-2B9E-480E-9B25-7B24294D8092}"/>
          </ac:spMkLst>
        </pc:spChg>
        <pc:spChg chg="mod">
          <ac:chgData name="金宝 陈" userId="1f6f57c11e81be68" providerId="LiveId" clId="{E23EB7C0-B619-42F8-9622-4B2E059BB6A7}" dt="2024-05-26T07:41:00.365" v="2567"/>
          <ac:spMkLst>
            <pc:docMk/>
            <pc:sldMk cId="293133635" sldId="517"/>
            <ac:spMk id="4" creationId="{3F1C825B-1C49-442C-B44F-EC927C03D724}"/>
          </ac:spMkLst>
        </pc:spChg>
        <pc:picChg chg="add mod">
          <ac:chgData name="金宝 陈" userId="1f6f57c11e81be68" providerId="LiveId" clId="{E23EB7C0-B619-42F8-9622-4B2E059BB6A7}" dt="2024-05-26T07:40:28.508" v="2554" actId="1076"/>
          <ac:picMkLst>
            <pc:docMk/>
            <pc:sldMk cId="293133635" sldId="517"/>
            <ac:picMk id="6" creationId="{6A6413FB-1184-49F6-8F48-AA3B98EEA303}"/>
          </ac:picMkLst>
        </pc:picChg>
      </pc:sldChg>
      <pc:sldChg chg="addSp delSp modSp add mod">
        <pc:chgData name="金宝 陈" userId="1f6f57c11e81be68" providerId="LiveId" clId="{E23EB7C0-B619-42F8-9622-4B2E059BB6A7}" dt="2024-05-26T07:46:13.256" v="2697" actId="20577"/>
        <pc:sldMkLst>
          <pc:docMk/>
          <pc:sldMk cId="3527578497" sldId="518"/>
        </pc:sldMkLst>
        <pc:spChg chg="mod">
          <ac:chgData name="金宝 陈" userId="1f6f57c11e81be68" providerId="LiveId" clId="{E23EB7C0-B619-42F8-9622-4B2E059BB6A7}" dt="2024-05-26T07:46:13.256" v="2697" actId="20577"/>
          <ac:spMkLst>
            <pc:docMk/>
            <pc:sldMk cId="3527578497" sldId="518"/>
            <ac:spMk id="3" creationId="{A6CC6B3D-2B9E-480E-9B25-7B24294D8092}"/>
          </ac:spMkLst>
        </pc:spChg>
        <pc:picChg chg="del">
          <ac:chgData name="金宝 陈" userId="1f6f57c11e81be68" providerId="LiveId" clId="{E23EB7C0-B619-42F8-9622-4B2E059BB6A7}" dt="2024-05-26T07:42:05.892" v="2596" actId="478"/>
          <ac:picMkLst>
            <pc:docMk/>
            <pc:sldMk cId="3527578497" sldId="518"/>
            <ac:picMk id="6" creationId="{6A6413FB-1184-49F6-8F48-AA3B98EEA303}"/>
          </ac:picMkLst>
        </pc:picChg>
        <pc:picChg chg="add mod">
          <ac:chgData name="金宝 陈" userId="1f6f57c11e81be68" providerId="LiveId" clId="{E23EB7C0-B619-42F8-9622-4B2E059BB6A7}" dt="2024-05-26T07:44:59.411" v="2675" actId="1076"/>
          <ac:picMkLst>
            <pc:docMk/>
            <pc:sldMk cId="3527578497" sldId="518"/>
            <ac:picMk id="7" creationId="{EC2A3261-82C1-4FEE-8F4A-D48263D24068}"/>
          </ac:picMkLst>
        </pc:picChg>
      </pc:sldChg>
      <pc:sldChg chg="delSp modSp add del mod">
        <pc:chgData name="金宝 陈" userId="1f6f57c11e81be68" providerId="LiveId" clId="{E23EB7C0-B619-42F8-9622-4B2E059BB6A7}" dt="2024-05-26T07:46:24.196" v="2699" actId="47"/>
        <pc:sldMkLst>
          <pc:docMk/>
          <pc:sldMk cId="1867853241" sldId="519"/>
        </pc:sldMkLst>
        <pc:spChg chg="mod">
          <ac:chgData name="金宝 陈" userId="1f6f57c11e81be68" providerId="LiveId" clId="{E23EB7C0-B619-42F8-9622-4B2E059BB6A7}" dt="2024-05-26T07:45:19.102" v="2681"/>
          <ac:spMkLst>
            <pc:docMk/>
            <pc:sldMk cId="1867853241" sldId="519"/>
            <ac:spMk id="3" creationId="{A6CC6B3D-2B9E-480E-9B25-7B24294D8092}"/>
          </ac:spMkLst>
        </pc:spChg>
        <pc:picChg chg="del">
          <ac:chgData name="金宝 陈" userId="1f6f57c11e81be68" providerId="LiveId" clId="{E23EB7C0-B619-42F8-9622-4B2E059BB6A7}" dt="2024-05-26T07:45:07.497" v="2677" actId="478"/>
          <ac:picMkLst>
            <pc:docMk/>
            <pc:sldMk cId="1867853241" sldId="519"/>
            <ac:picMk id="7" creationId="{EC2A3261-82C1-4FEE-8F4A-D48263D24068}"/>
          </ac:picMkLst>
        </pc:picChg>
      </pc:sldChg>
      <pc:sldChg chg="addSp delSp modSp add mod">
        <pc:chgData name="金宝 陈" userId="1f6f57c11e81be68" providerId="LiveId" clId="{E23EB7C0-B619-42F8-9622-4B2E059BB6A7}" dt="2024-05-26T07:48:42.527" v="2715" actId="1076"/>
        <pc:sldMkLst>
          <pc:docMk/>
          <pc:sldMk cId="3186185894" sldId="520"/>
        </pc:sldMkLst>
        <pc:spChg chg="mod">
          <ac:chgData name="金宝 陈" userId="1f6f57c11e81be68" providerId="LiveId" clId="{E23EB7C0-B619-42F8-9622-4B2E059BB6A7}" dt="2024-05-26T07:48:19.655" v="2713" actId="20577"/>
          <ac:spMkLst>
            <pc:docMk/>
            <pc:sldMk cId="3186185894" sldId="520"/>
            <ac:spMk id="3" creationId="{A6CC6B3D-2B9E-480E-9B25-7B24294D8092}"/>
          </ac:spMkLst>
        </pc:spChg>
        <pc:picChg chg="add mod">
          <ac:chgData name="金宝 陈" userId="1f6f57c11e81be68" providerId="LiveId" clId="{E23EB7C0-B619-42F8-9622-4B2E059BB6A7}" dt="2024-05-26T07:48:42.527" v="2715" actId="1076"/>
          <ac:picMkLst>
            <pc:docMk/>
            <pc:sldMk cId="3186185894" sldId="520"/>
            <ac:picMk id="6" creationId="{49BC5599-9E8A-4802-A053-7144FC424AE5}"/>
          </ac:picMkLst>
        </pc:picChg>
        <pc:picChg chg="del mod">
          <ac:chgData name="金宝 陈" userId="1f6f57c11e81be68" providerId="LiveId" clId="{E23EB7C0-B619-42F8-9622-4B2E059BB6A7}" dt="2024-05-26T07:46:28.717" v="2702" actId="478"/>
          <ac:picMkLst>
            <pc:docMk/>
            <pc:sldMk cId="3186185894" sldId="520"/>
            <ac:picMk id="7" creationId="{EC2A3261-82C1-4FEE-8F4A-D48263D24068}"/>
          </ac:picMkLst>
        </pc:picChg>
      </pc:sldChg>
      <pc:sldChg chg="addSp delSp modSp add mod">
        <pc:chgData name="金宝 陈" userId="1f6f57c11e81be68" providerId="LiveId" clId="{E23EB7C0-B619-42F8-9622-4B2E059BB6A7}" dt="2024-05-26T07:50:46.727" v="2803" actId="1076"/>
        <pc:sldMkLst>
          <pc:docMk/>
          <pc:sldMk cId="3625361844" sldId="521"/>
        </pc:sldMkLst>
        <pc:spChg chg="mod">
          <ac:chgData name="金宝 陈" userId="1f6f57c11e81be68" providerId="LiveId" clId="{E23EB7C0-B619-42F8-9622-4B2E059BB6A7}" dt="2024-05-26T07:50:45.106" v="2802" actId="20577"/>
          <ac:spMkLst>
            <pc:docMk/>
            <pc:sldMk cId="3625361844" sldId="521"/>
            <ac:spMk id="3" creationId="{A6CC6B3D-2B9E-480E-9B25-7B24294D8092}"/>
          </ac:spMkLst>
        </pc:spChg>
        <pc:picChg chg="del">
          <ac:chgData name="金宝 陈" userId="1f6f57c11e81be68" providerId="LiveId" clId="{E23EB7C0-B619-42F8-9622-4B2E059BB6A7}" dt="2024-05-26T07:48:45.073" v="2717" actId="478"/>
          <ac:picMkLst>
            <pc:docMk/>
            <pc:sldMk cId="3625361844" sldId="521"/>
            <ac:picMk id="6" creationId="{49BC5599-9E8A-4802-A053-7144FC424AE5}"/>
          </ac:picMkLst>
        </pc:picChg>
        <pc:picChg chg="add mod">
          <ac:chgData name="金宝 陈" userId="1f6f57c11e81be68" providerId="LiveId" clId="{E23EB7C0-B619-42F8-9622-4B2E059BB6A7}" dt="2024-05-26T07:50:46.727" v="2803" actId="1076"/>
          <ac:picMkLst>
            <pc:docMk/>
            <pc:sldMk cId="3625361844" sldId="521"/>
            <ac:picMk id="7" creationId="{70CD153E-3DFB-4015-B038-F3C8868DB837}"/>
          </ac:picMkLst>
        </pc:picChg>
      </pc:sldChg>
      <pc:sldChg chg="new del">
        <pc:chgData name="金宝 陈" userId="1f6f57c11e81be68" providerId="LiveId" clId="{E23EB7C0-B619-42F8-9622-4B2E059BB6A7}" dt="2024-05-26T07:49:53.444" v="2759" actId="47"/>
        <pc:sldMkLst>
          <pc:docMk/>
          <pc:sldMk cId="3916790243" sldId="522"/>
        </pc:sldMkLst>
      </pc:sldChg>
      <pc:sldChg chg="new del">
        <pc:chgData name="金宝 陈" userId="1f6f57c11e81be68" providerId="LiveId" clId="{E23EB7C0-B619-42F8-9622-4B2E059BB6A7}" dt="2024-05-26T07:49:48.214" v="2757" actId="47"/>
        <pc:sldMkLst>
          <pc:docMk/>
          <pc:sldMk cId="2575547047" sldId="523"/>
        </pc:sldMkLst>
      </pc:sldChg>
      <pc:sldChg chg="delSp modSp add mod">
        <pc:chgData name="金宝 陈" userId="1f6f57c11e81be68" providerId="LiveId" clId="{E23EB7C0-B619-42F8-9622-4B2E059BB6A7}" dt="2024-05-26T08:12:09.963" v="4405" actId="20577"/>
        <pc:sldMkLst>
          <pc:docMk/>
          <pc:sldMk cId="3899065786" sldId="523"/>
        </pc:sldMkLst>
        <pc:spChg chg="mod">
          <ac:chgData name="金宝 陈" userId="1f6f57c11e81be68" providerId="LiveId" clId="{E23EB7C0-B619-42F8-9622-4B2E059BB6A7}" dt="2024-05-26T08:12:09.963" v="4405" actId="20577"/>
          <ac:spMkLst>
            <pc:docMk/>
            <pc:sldMk cId="3899065786" sldId="523"/>
            <ac:spMk id="3" creationId="{A6CC6B3D-2B9E-480E-9B25-7B24294D8092}"/>
          </ac:spMkLst>
        </pc:spChg>
        <pc:spChg chg="mod">
          <ac:chgData name="金宝 陈" userId="1f6f57c11e81be68" providerId="LiveId" clId="{E23EB7C0-B619-42F8-9622-4B2E059BB6A7}" dt="2024-05-26T07:51:31.972" v="2811" actId="20577"/>
          <ac:spMkLst>
            <pc:docMk/>
            <pc:sldMk cId="3899065786" sldId="523"/>
            <ac:spMk id="4" creationId="{3F1C825B-1C49-442C-B44F-EC927C03D724}"/>
          </ac:spMkLst>
        </pc:spChg>
        <pc:picChg chg="del">
          <ac:chgData name="金宝 陈" userId="1f6f57c11e81be68" providerId="LiveId" clId="{E23EB7C0-B619-42F8-9622-4B2E059BB6A7}" dt="2024-05-26T07:50:15.278" v="2761" actId="478"/>
          <ac:picMkLst>
            <pc:docMk/>
            <pc:sldMk cId="3899065786" sldId="523"/>
            <ac:picMk id="7" creationId="{70CD153E-3DFB-4015-B038-F3C8868DB837}"/>
          </ac:picMkLst>
        </pc:picChg>
      </pc:sldChg>
    </pc:docChg>
  </pc:docChgLst>
  <pc:docChgLst>
    <pc:chgData name="金宝 陈" userId="1f6f57c11e81be68" providerId="LiveId" clId="{C82E01BA-569C-48B6-8E06-914ED4999E6E}"/>
    <pc:docChg chg="undo custSel addSld delSld modSld sldOrd">
      <pc:chgData name="金宝 陈" userId="1f6f57c11e81be68" providerId="LiveId" clId="{C82E01BA-569C-48B6-8E06-914ED4999E6E}" dt="2025-06-06T03:40:10.786" v="3869"/>
      <pc:docMkLst>
        <pc:docMk/>
      </pc:docMkLst>
      <pc:sldChg chg="addSp delSp modSp mod">
        <pc:chgData name="金宝 陈" userId="1f6f57c11e81be68" providerId="LiveId" clId="{C82E01BA-569C-48B6-8E06-914ED4999E6E}" dt="2025-06-06T01:29:39.813" v="12" actId="1076"/>
        <pc:sldMkLst>
          <pc:docMk/>
          <pc:sldMk cId="0" sldId="504"/>
        </pc:sldMkLst>
        <pc:spChg chg="mod">
          <ac:chgData name="金宝 陈" userId="1f6f57c11e81be68" providerId="LiveId" clId="{C82E01BA-569C-48B6-8E06-914ED4999E6E}" dt="2025-06-06T01:29:20.280" v="9" actId="20577"/>
          <ac:spMkLst>
            <pc:docMk/>
            <pc:sldMk cId="0" sldId="504"/>
            <ac:spMk id="2" creationId="{00000000-0000-0000-0000-000000000000}"/>
          </ac:spMkLst>
        </pc:spChg>
        <pc:spChg chg="mod">
          <ac:chgData name="金宝 陈" userId="1f6f57c11e81be68" providerId="LiveId" clId="{C82E01BA-569C-48B6-8E06-914ED4999E6E}" dt="2025-06-06T01:29:15.880" v="0"/>
          <ac:spMkLst>
            <pc:docMk/>
            <pc:sldMk cId="0" sldId="504"/>
            <ac:spMk id="19" creationId="{00000000-0000-0000-0000-000000000000}"/>
          </ac:spMkLst>
        </pc:spChg>
        <pc:picChg chg="del">
          <ac:chgData name="金宝 陈" userId="1f6f57c11e81be68" providerId="LiveId" clId="{C82E01BA-569C-48B6-8E06-914ED4999E6E}" dt="2025-06-06T01:29:22.023" v="10" actId="478"/>
          <ac:picMkLst>
            <pc:docMk/>
            <pc:sldMk cId="0" sldId="504"/>
            <ac:picMk id="5" creationId="{0B0230FA-93C4-4E61-85DF-FBC0D3887FFA}"/>
          </ac:picMkLst>
        </pc:picChg>
        <pc:picChg chg="add mod">
          <ac:chgData name="金宝 陈" userId="1f6f57c11e81be68" providerId="LiveId" clId="{C82E01BA-569C-48B6-8E06-914ED4999E6E}" dt="2025-06-06T01:29:39.813" v="12" actId="1076"/>
          <ac:picMkLst>
            <pc:docMk/>
            <pc:sldMk cId="0" sldId="504"/>
            <ac:picMk id="6" creationId="{44DBA96D-5655-4C01-8378-4F8E7EE2426C}"/>
          </ac:picMkLst>
        </pc:picChg>
      </pc:sldChg>
      <pc:sldChg chg="del">
        <pc:chgData name="金宝 陈" userId="1f6f57c11e81be68" providerId="LiveId" clId="{C82E01BA-569C-48B6-8E06-914ED4999E6E}" dt="2025-06-06T01:30:10.180" v="50" actId="47"/>
        <pc:sldMkLst>
          <pc:docMk/>
          <pc:sldMk cId="3899065786" sldId="523"/>
        </pc:sldMkLst>
      </pc:sldChg>
      <pc:sldChg chg="del">
        <pc:chgData name="金宝 陈" userId="1f6f57c11e81be68" providerId="LiveId" clId="{C82E01BA-569C-48B6-8E06-914ED4999E6E}" dt="2025-06-06T01:30:07.745" v="42" actId="47"/>
        <pc:sldMkLst>
          <pc:docMk/>
          <pc:sldMk cId="824491133" sldId="536"/>
        </pc:sldMkLst>
      </pc:sldChg>
      <pc:sldChg chg="del">
        <pc:chgData name="金宝 陈" userId="1f6f57c11e81be68" providerId="LiveId" clId="{C82E01BA-569C-48B6-8E06-914ED4999E6E}" dt="2025-06-06T01:30:09.142" v="48" actId="47"/>
        <pc:sldMkLst>
          <pc:docMk/>
          <pc:sldMk cId="2156897678" sldId="537"/>
        </pc:sldMkLst>
      </pc:sldChg>
      <pc:sldChg chg="addSp delSp modSp mod modShow">
        <pc:chgData name="金宝 陈" userId="1f6f57c11e81be68" providerId="LiveId" clId="{C82E01BA-569C-48B6-8E06-914ED4999E6E}" dt="2025-06-06T03:36:56.761" v="3513" actId="729"/>
        <pc:sldMkLst>
          <pc:docMk/>
          <pc:sldMk cId="3281403283" sldId="539"/>
        </pc:sldMkLst>
        <pc:spChg chg="mod">
          <ac:chgData name="金宝 陈" userId="1f6f57c11e81be68" providerId="LiveId" clId="{C82E01BA-569C-48B6-8E06-914ED4999E6E}" dt="2025-06-06T02:28:40.196" v="930" actId="20577"/>
          <ac:spMkLst>
            <pc:docMk/>
            <pc:sldMk cId="3281403283" sldId="539"/>
            <ac:spMk id="3" creationId="{DDFBAB30-A828-5059-439F-406859521DBB}"/>
          </ac:spMkLst>
        </pc:spChg>
        <pc:spChg chg="mod">
          <ac:chgData name="金宝 陈" userId="1f6f57c11e81be68" providerId="LiveId" clId="{C82E01BA-569C-48B6-8E06-914ED4999E6E}" dt="2025-06-06T02:19:53.951" v="790" actId="20577"/>
          <ac:spMkLst>
            <pc:docMk/>
            <pc:sldMk cId="3281403283" sldId="539"/>
            <ac:spMk id="4" creationId="{56412B66-384B-1743-5A8B-3E50A77E6055}"/>
          </ac:spMkLst>
        </pc:spChg>
        <pc:picChg chg="add del mod">
          <ac:chgData name="金宝 陈" userId="1f6f57c11e81be68" providerId="LiveId" clId="{C82E01BA-569C-48B6-8E06-914ED4999E6E}" dt="2025-06-06T02:22:09.801" v="879" actId="478"/>
          <ac:picMkLst>
            <pc:docMk/>
            <pc:sldMk cId="3281403283" sldId="539"/>
            <ac:picMk id="6" creationId="{7ACF5B1E-A03D-4E8A-8F57-4303164D5372}"/>
          </ac:picMkLst>
        </pc:picChg>
        <pc:picChg chg="add mod">
          <ac:chgData name="金宝 陈" userId="1f6f57c11e81be68" providerId="LiveId" clId="{C82E01BA-569C-48B6-8E06-914ED4999E6E}" dt="2025-06-06T02:28:42.487" v="931" actId="1076"/>
          <ac:picMkLst>
            <pc:docMk/>
            <pc:sldMk cId="3281403283" sldId="539"/>
            <ac:picMk id="8" creationId="{F324B425-ED8F-4D0E-8E66-67D213AAF9EC}"/>
          </ac:picMkLst>
        </pc:picChg>
      </pc:sldChg>
      <pc:sldChg chg="del">
        <pc:chgData name="金宝 陈" userId="1f6f57c11e81be68" providerId="LiveId" clId="{C82E01BA-569C-48B6-8E06-914ED4999E6E}" dt="2025-06-06T01:30:07.940" v="43" actId="47"/>
        <pc:sldMkLst>
          <pc:docMk/>
          <pc:sldMk cId="3297884631" sldId="540"/>
        </pc:sldMkLst>
      </pc:sldChg>
      <pc:sldChg chg="modSp add mod ord">
        <pc:chgData name="金宝 陈" userId="1f6f57c11e81be68" providerId="LiveId" clId="{C82E01BA-569C-48B6-8E06-914ED4999E6E}" dt="2025-06-06T02:21:40.921" v="875"/>
        <pc:sldMkLst>
          <pc:docMk/>
          <pc:sldMk cId="3662247974" sldId="540"/>
        </pc:sldMkLst>
        <pc:spChg chg="mod">
          <ac:chgData name="金宝 陈" userId="1f6f57c11e81be68" providerId="LiveId" clId="{C82E01BA-569C-48B6-8E06-914ED4999E6E}" dt="2025-06-06T02:21:40.921" v="875"/>
          <ac:spMkLst>
            <pc:docMk/>
            <pc:sldMk cId="3662247974" sldId="540"/>
            <ac:spMk id="3" creationId="{DDFBAB30-A828-5059-439F-406859521DBB}"/>
          </ac:spMkLst>
        </pc:spChg>
      </pc:sldChg>
      <pc:sldChg chg="addSp delSp modSp add mod">
        <pc:chgData name="金宝 陈" userId="1f6f57c11e81be68" providerId="LiveId" clId="{C82E01BA-569C-48B6-8E06-914ED4999E6E}" dt="2025-06-06T02:37:59.899" v="1098" actId="1076"/>
        <pc:sldMkLst>
          <pc:docMk/>
          <pc:sldMk cId="3471108676" sldId="541"/>
        </pc:sldMkLst>
        <pc:spChg chg="mod">
          <ac:chgData name="金宝 陈" userId="1f6f57c11e81be68" providerId="LiveId" clId="{C82E01BA-569C-48B6-8E06-914ED4999E6E}" dt="2025-06-06T02:37:55.132" v="1097" actId="20577"/>
          <ac:spMkLst>
            <pc:docMk/>
            <pc:sldMk cId="3471108676" sldId="541"/>
            <ac:spMk id="3" creationId="{DDFBAB30-A828-5059-439F-406859521DBB}"/>
          </ac:spMkLst>
        </pc:spChg>
        <pc:picChg chg="add mod">
          <ac:chgData name="金宝 陈" userId="1f6f57c11e81be68" providerId="LiveId" clId="{C82E01BA-569C-48B6-8E06-914ED4999E6E}" dt="2025-06-06T02:37:46.977" v="1085" actId="1076"/>
          <ac:picMkLst>
            <pc:docMk/>
            <pc:sldMk cId="3471108676" sldId="541"/>
            <ac:picMk id="6" creationId="{72556B92-72C3-4683-AC8D-6B1F837DE87D}"/>
          </ac:picMkLst>
        </pc:picChg>
        <pc:picChg chg="del mod">
          <ac:chgData name="金宝 陈" userId="1f6f57c11e81be68" providerId="LiveId" clId="{C82E01BA-569C-48B6-8E06-914ED4999E6E}" dt="2025-06-06T02:28:48.081" v="934" actId="478"/>
          <ac:picMkLst>
            <pc:docMk/>
            <pc:sldMk cId="3471108676" sldId="541"/>
            <ac:picMk id="8" creationId="{F324B425-ED8F-4D0E-8E66-67D213AAF9EC}"/>
          </ac:picMkLst>
        </pc:picChg>
        <pc:picChg chg="add mod">
          <ac:chgData name="金宝 陈" userId="1f6f57c11e81be68" providerId="LiveId" clId="{C82E01BA-569C-48B6-8E06-914ED4999E6E}" dt="2025-06-06T02:37:59.899" v="1098" actId="1076"/>
          <ac:picMkLst>
            <pc:docMk/>
            <pc:sldMk cId="3471108676" sldId="541"/>
            <ac:picMk id="9" creationId="{D1C7D9E4-2F41-4115-B5B7-968CB6D101F4}"/>
          </ac:picMkLst>
        </pc:picChg>
      </pc:sldChg>
      <pc:sldChg chg="del">
        <pc:chgData name="金宝 陈" userId="1f6f57c11e81be68" providerId="LiveId" clId="{C82E01BA-569C-48B6-8E06-914ED4999E6E}" dt="2025-06-06T01:30:08.143" v="44" actId="47"/>
        <pc:sldMkLst>
          <pc:docMk/>
          <pc:sldMk cId="3921735284" sldId="541"/>
        </pc:sldMkLst>
      </pc:sldChg>
      <pc:sldChg chg="del">
        <pc:chgData name="金宝 陈" userId="1f6f57c11e81be68" providerId="LiveId" clId="{C82E01BA-569C-48B6-8E06-914ED4999E6E}" dt="2025-06-06T01:30:08.347" v="45" actId="47"/>
        <pc:sldMkLst>
          <pc:docMk/>
          <pc:sldMk cId="945863312" sldId="542"/>
        </pc:sldMkLst>
      </pc:sldChg>
      <pc:sldChg chg="delSp modSp add mod">
        <pc:chgData name="金宝 陈" userId="1f6f57c11e81be68" providerId="LiveId" clId="{C82E01BA-569C-48B6-8E06-914ED4999E6E}" dt="2025-06-06T03:12:41.124" v="1259" actId="20577"/>
        <pc:sldMkLst>
          <pc:docMk/>
          <pc:sldMk cId="1666384895" sldId="542"/>
        </pc:sldMkLst>
        <pc:spChg chg="mod">
          <ac:chgData name="金宝 陈" userId="1f6f57c11e81be68" providerId="LiveId" clId="{C82E01BA-569C-48B6-8E06-914ED4999E6E}" dt="2025-06-06T03:12:41.124" v="1259" actId="20577"/>
          <ac:spMkLst>
            <pc:docMk/>
            <pc:sldMk cId="1666384895" sldId="542"/>
            <ac:spMk id="3" creationId="{DDFBAB30-A828-5059-439F-406859521DBB}"/>
          </ac:spMkLst>
        </pc:spChg>
        <pc:picChg chg="del">
          <ac:chgData name="金宝 陈" userId="1f6f57c11e81be68" providerId="LiveId" clId="{C82E01BA-569C-48B6-8E06-914ED4999E6E}" dt="2025-06-06T02:37:30.177" v="1074" actId="478"/>
          <ac:picMkLst>
            <pc:docMk/>
            <pc:sldMk cId="1666384895" sldId="542"/>
            <ac:picMk id="6" creationId="{72556B92-72C3-4683-AC8D-6B1F837DE87D}"/>
          </ac:picMkLst>
        </pc:picChg>
      </pc:sldChg>
      <pc:sldChg chg="del">
        <pc:chgData name="金宝 陈" userId="1f6f57c11e81be68" providerId="LiveId" clId="{C82E01BA-569C-48B6-8E06-914ED4999E6E}" dt="2025-06-06T01:30:08.694" v="46" actId="47"/>
        <pc:sldMkLst>
          <pc:docMk/>
          <pc:sldMk cId="2371383520" sldId="543"/>
        </pc:sldMkLst>
      </pc:sldChg>
      <pc:sldChg chg="addSp delSp modSp add mod">
        <pc:chgData name="金宝 陈" userId="1f6f57c11e81be68" providerId="LiveId" clId="{C82E01BA-569C-48B6-8E06-914ED4999E6E}" dt="2025-06-06T03:17:39.244" v="1806"/>
        <pc:sldMkLst>
          <pc:docMk/>
          <pc:sldMk cId="2413926631" sldId="543"/>
        </pc:sldMkLst>
        <pc:spChg chg="mod">
          <ac:chgData name="金宝 陈" userId="1f6f57c11e81be68" providerId="LiveId" clId="{C82E01BA-569C-48B6-8E06-914ED4999E6E}" dt="2025-06-06T03:17:39.244" v="1806"/>
          <ac:spMkLst>
            <pc:docMk/>
            <pc:sldMk cId="2413926631" sldId="543"/>
            <ac:spMk id="3" creationId="{DDFBAB30-A828-5059-439F-406859521DBB}"/>
          </ac:spMkLst>
        </pc:spChg>
        <pc:picChg chg="add del mod">
          <ac:chgData name="金宝 陈" userId="1f6f57c11e81be68" providerId="LiveId" clId="{C82E01BA-569C-48B6-8E06-914ED4999E6E}" dt="2025-06-06T03:14:09.715" v="1330" actId="478"/>
          <ac:picMkLst>
            <pc:docMk/>
            <pc:sldMk cId="2413926631" sldId="543"/>
            <ac:picMk id="6" creationId="{8DD775FD-3425-436A-988A-8465AF8B2A09}"/>
          </ac:picMkLst>
        </pc:picChg>
      </pc:sldChg>
      <pc:sldChg chg="addSp modSp add mod">
        <pc:chgData name="金宝 陈" userId="1f6f57c11e81be68" providerId="LiveId" clId="{C82E01BA-569C-48B6-8E06-914ED4999E6E}" dt="2025-06-06T03:22:10.441" v="2170" actId="20577"/>
        <pc:sldMkLst>
          <pc:docMk/>
          <pc:sldMk cId="1476252316" sldId="544"/>
        </pc:sldMkLst>
        <pc:spChg chg="mod">
          <ac:chgData name="金宝 陈" userId="1f6f57c11e81be68" providerId="LiveId" clId="{C82E01BA-569C-48B6-8E06-914ED4999E6E}" dt="2025-06-06T03:22:10.441" v="2170" actId="20577"/>
          <ac:spMkLst>
            <pc:docMk/>
            <pc:sldMk cId="1476252316" sldId="544"/>
            <ac:spMk id="3" creationId="{DDFBAB30-A828-5059-439F-406859521DBB}"/>
          </ac:spMkLst>
        </pc:spChg>
        <pc:picChg chg="add mod">
          <ac:chgData name="金宝 陈" userId="1f6f57c11e81be68" providerId="LiveId" clId="{C82E01BA-569C-48B6-8E06-914ED4999E6E}" dt="2025-06-06T03:21:55.775" v="2062" actId="1076"/>
          <ac:picMkLst>
            <pc:docMk/>
            <pc:sldMk cId="1476252316" sldId="544"/>
            <ac:picMk id="6" creationId="{750F4FC5-E19D-4341-ABF4-6DC9250E13C3}"/>
          </ac:picMkLst>
        </pc:picChg>
      </pc:sldChg>
      <pc:sldChg chg="del">
        <pc:chgData name="金宝 陈" userId="1f6f57c11e81be68" providerId="LiveId" clId="{C82E01BA-569C-48B6-8E06-914ED4999E6E}" dt="2025-06-06T01:30:08.923" v="47" actId="47"/>
        <pc:sldMkLst>
          <pc:docMk/>
          <pc:sldMk cId="2774048299" sldId="544"/>
        </pc:sldMkLst>
      </pc:sldChg>
      <pc:sldChg chg="delSp modSp add mod">
        <pc:chgData name="金宝 陈" userId="1f6f57c11e81be68" providerId="LiveId" clId="{C82E01BA-569C-48B6-8E06-914ED4999E6E}" dt="2025-06-06T03:28:00.830" v="2623"/>
        <pc:sldMkLst>
          <pc:docMk/>
          <pc:sldMk cId="696602684" sldId="545"/>
        </pc:sldMkLst>
        <pc:spChg chg="mod">
          <ac:chgData name="金宝 陈" userId="1f6f57c11e81be68" providerId="LiveId" clId="{C82E01BA-569C-48B6-8E06-914ED4999E6E}" dt="2025-06-06T03:28:00.830" v="2623"/>
          <ac:spMkLst>
            <pc:docMk/>
            <pc:sldMk cId="696602684" sldId="545"/>
            <ac:spMk id="3" creationId="{DDFBAB30-A828-5059-439F-406859521DBB}"/>
          </ac:spMkLst>
        </pc:spChg>
        <pc:spChg chg="mod">
          <ac:chgData name="金宝 陈" userId="1f6f57c11e81be68" providerId="LiveId" clId="{C82E01BA-569C-48B6-8E06-914ED4999E6E}" dt="2025-06-06T03:22:32.770" v="2171"/>
          <ac:spMkLst>
            <pc:docMk/>
            <pc:sldMk cId="696602684" sldId="545"/>
            <ac:spMk id="4" creationId="{56412B66-384B-1743-5A8B-3E50A77E6055}"/>
          </ac:spMkLst>
        </pc:spChg>
        <pc:picChg chg="del">
          <ac:chgData name="金宝 陈" userId="1f6f57c11e81be68" providerId="LiveId" clId="{C82E01BA-569C-48B6-8E06-914ED4999E6E}" dt="2025-06-06T03:21:18.468" v="1936" actId="478"/>
          <ac:picMkLst>
            <pc:docMk/>
            <pc:sldMk cId="696602684" sldId="545"/>
            <ac:picMk id="6" creationId="{750F4FC5-E19D-4341-ABF4-6DC9250E13C3}"/>
          </ac:picMkLst>
        </pc:picChg>
      </pc:sldChg>
      <pc:sldChg chg="del">
        <pc:chgData name="金宝 陈" userId="1f6f57c11e81be68" providerId="LiveId" clId="{C82E01BA-569C-48B6-8E06-914ED4999E6E}" dt="2025-06-06T01:30:09.386" v="49" actId="47"/>
        <pc:sldMkLst>
          <pc:docMk/>
          <pc:sldMk cId="3761283615" sldId="545"/>
        </pc:sldMkLst>
      </pc:sldChg>
      <pc:sldChg chg="addSp modSp add mod">
        <pc:chgData name="金宝 陈" userId="1f6f57c11e81be68" providerId="LiveId" clId="{C82E01BA-569C-48B6-8E06-914ED4999E6E}" dt="2025-06-06T03:29:22.747" v="2837" actId="1076"/>
        <pc:sldMkLst>
          <pc:docMk/>
          <pc:sldMk cId="2456117057" sldId="546"/>
        </pc:sldMkLst>
        <pc:spChg chg="mod">
          <ac:chgData name="金宝 陈" userId="1f6f57c11e81be68" providerId="LiveId" clId="{C82E01BA-569C-48B6-8E06-914ED4999E6E}" dt="2025-06-06T03:29:20.469" v="2836"/>
          <ac:spMkLst>
            <pc:docMk/>
            <pc:sldMk cId="2456117057" sldId="546"/>
            <ac:spMk id="3" creationId="{DDFBAB30-A828-5059-439F-406859521DBB}"/>
          </ac:spMkLst>
        </pc:spChg>
        <pc:picChg chg="add mod">
          <ac:chgData name="金宝 陈" userId="1f6f57c11e81be68" providerId="LiveId" clId="{C82E01BA-569C-48B6-8E06-914ED4999E6E}" dt="2025-06-06T03:29:22.747" v="2837" actId="1076"/>
          <ac:picMkLst>
            <pc:docMk/>
            <pc:sldMk cId="2456117057" sldId="546"/>
            <ac:picMk id="6" creationId="{6D3B3B29-404B-4669-AE15-5777C57D5948}"/>
          </ac:picMkLst>
        </pc:picChg>
      </pc:sldChg>
      <pc:sldChg chg="addSp delSp modSp add mod">
        <pc:chgData name="金宝 陈" userId="1f6f57c11e81be68" providerId="LiveId" clId="{C82E01BA-569C-48B6-8E06-914ED4999E6E}" dt="2025-06-06T03:32:05.557" v="2973" actId="1076"/>
        <pc:sldMkLst>
          <pc:docMk/>
          <pc:sldMk cId="3951484659" sldId="547"/>
        </pc:sldMkLst>
        <pc:spChg chg="mod">
          <ac:chgData name="金宝 陈" userId="1f6f57c11e81be68" providerId="LiveId" clId="{C82E01BA-569C-48B6-8E06-914ED4999E6E}" dt="2025-06-06T03:32:03.414" v="2972" actId="20577"/>
          <ac:spMkLst>
            <pc:docMk/>
            <pc:sldMk cId="3951484659" sldId="547"/>
            <ac:spMk id="3" creationId="{DDFBAB30-A828-5059-439F-406859521DBB}"/>
          </ac:spMkLst>
        </pc:spChg>
        <pc:picChg chg="del">
          <ac:chgData name="金宝 陈" userId="1f6f57c11e81be68" providerId="LiveId" clId="{C82E01BA-569C-48B6-8E06-914ED4999E6E}" dt="2025-06-06T03:28:27.033" v="2674" actId="478"/>
          <ac:picMkLst>
            <pc:docMk/>
            <pc:sldMk cId="3951484659" sldId="547"/>
            <ac:picMk id="6" creationId="{6D3B3B29-404B-4669-AE15-5777C57D5948}"/>
          </ac:picMkLst>
        </pc:picChg>
        <pc:picChg chg="add del mod">
          <ac:chgData name="金宝 陈" userId="1f6f57c11e81be68" providerId="LiveId" clId="{C82E01BA-569C-48B6-8E06-914ED4999E6E}" dt="2025-06-06T03:31:32.119" v="2857" actId="478"/>
          <ac:picMkLst>
            <pc:docMk/>
            <pc:sldMk cId="3951484659" sldId="547"/>
            <ac:picMk id="7" creationId="{56CB5984-EB9F-4D60-9CE3-880E27DC503C}"/>
          </ac:picMkLst>
        </pc:picChg>
        <pc:picChg chg="add mod">
          <ac:chgData name="金宝 陈" userId="1f6f57c11e81be68" providerId="LiveId" clId="{C82E01BA-569C-48B6-8E06-914ED4999E6E}" dt="2025-06-06T03:32:05.557" v="2973" actId="1076"/>
          <ac:picMkLst>
            <pc:docMk/>
            <pc:sldMk cId="3951484659" sldId="547"/>
            <ac:picMk id="9" creationId="{D8C2AF25-CD03-4BE8-8C31-E79E819F5E6F}"/>
          </ac:picMkLst>
        </pc:picChg>
      </pc:sldChg>
      <pc:sldChg chg="delSp modSp add mod">
        <pc:chgData name="金宝 陈" userId="1f6f57c11e81be68" providerId="LiveId" clId="{C82E01BA-569C-48B6-8E06-914ED4999E6E}" dt="2025-06-06T03:40:10.786" v="3869"/>
        <pc:sldMkLst>
          <pc:docMk/>
          <pc:sldMk cId="1784837875" sldId="548"/>
        </pc:sldMkLst>
        <pc:spChg chg="mod">
          <ac:chgData name="金宝 陈" userId="1f6f57c11e81be68" providerId="LiveId" clId="{C82E01BA-569C-48B6-8E06-914ED4999E6E}" dt="2025-06-06T03:40:10.786" v="3869"/>
          <ac:spMkLst>
            <pc:docMk/>
            <pc:sldMk cId="1784837875" sldId="548"/>
            <ac:spMk id="3" creationId="{DDFBAB30-A828-5059-439F-406859521DBB}"/>
          </ac:spMkLst>
        </pc:spChg>
        <pc:spChg chg="mod">
          <ac:chgData name="金宝 陈" userId="1f6f57c11e81be68" providerId="LiveId" clId="{C82E01BA-569C-48B6-8E06-914ED4999E6E}" dt="2025-06-06T03:33:02.388" v="3028"/>
          <ac:spMkLst>
            <pc:docMk/>
            <pc:sldMk cId="1784837875" sldId="548"/>
            <ac:spMk id="4" creationId="{56412B66-384B-1743-5A8B-3E50A77E6055}"/>
          </ac:spMkLst>
        </pc:spChg>
        <pc:picChg chg="del">
          <ac:chgData name="金宝 陈" userId="1f6f57c11e81be68" providerId="LiveId" clId="{C82E01BA-569C-48B6-8E06-914ED4999E6E}" dt="2025-06-06T03:32:07.841" v="2975" actId="478"/>
          <ac:picMkLst>
            <pc:docMk/>
            <pc:sldMk cId="1784837875" sldId="548"/>
            <ac:picMk id="9" creationId="{D8C2AF25-CD03-4BE8-8C31-E79E819F5E6F}"/>
          </ac:picMkLst>
        </pc:picChg>
      </pc:sldChg>
    </pc:docChg>
  </pc:docChgLst>
  <pc:docChgLst>
    <pc:chgData name="金宝 陈" userId="1f6f57c11e81be68" providerId="LiveId" clId="{678B0B88-2BD4-4952-BAE0-14E41EA6E740}"/>
    <pc:docChg chg="undo custSel addSld delSld modSld sldOrd">
      <pc:chgData name="金宝 陈" userId="1f6f57c11e81be68" providerId="LiveId" clId="{678B0B88-2BD4-4952-BAE0-14E41EA6E740}" dt="2024-03-05T03:15:58.538" v="8332"/>
      <pc:docMkLst>
        <pc:docMk/>
      </pc:docMkLst>
      <pc:sldChg chg="addSp delSp modSp mod">
        <pc:chgData name="金宝 陈" userId="1f6f57c11e81be68" providerId="LiveId" clId="{678B0B88-2BD4-4952-BAE0-14E41EA6E740}" dt="2024-03-04T03:13:37.374" v="18" actId="1076"/>
        <pc:sldMkLst>
          <pc:docMk/>
          <pc:sldMk cId="0" sldId="504"/>
        </pc:sldMkLst>
        <pc:spChg chg="mod">
          <ac:chgData name="金宝 陈" userId="1f6f57c11e81be68" providerId="LiveId" clId="{678B0B88-2BD4-4952-BAE0-14E41EA6E740}" dt="2024-03-04T03:13:36.410" v="17" actId="1076"/>
          <ac:spMkLst>
            <pc:docMk/>
            <pc:sldMk cId="0" sldId="504"/>
            <ac:spMk id="2" creationId="{00000000-0000-0000-0000-000000000000}"/>
          </ac:spMkLst>
        </pc:spChg>
        <pc:spChg chg="mod">
          <ac:chgData name="金宝 陈" userId="1f6f57c11e81be68" providerId="LiveId" clId="{678B0B88-2BD4-4952-BAE0-14E41EA6E740}" dt="2024-03-04T03:12:56.714" v="0"/>
          <ac:spMkLst>
            <pc:docMk/>
            <pc:sldMk cId="0" sldId="504"/>
            <ac:spMk id="19" creationId="{00000000-0000-0000-0000-000000000000}"/>
          </ac:spMkLst>
        </pc:spChg>
        <pc:picChg chg="del">
          <ac:chgData name="金宝 陈" userId="1f6f57c11e81be68" providerId="LiveId" clId="{678B0B88-2BD4-4952-BAE0-14E41EA6E740}" dt="2024-03-04T03:13:03.986" v="9" actId="478"/>
          <ac:picMkLst>
            <pc:docMk/>
            <pc:sldMk cId="0" sldId="504"/>
            <ac:picMk id="5" creationId="{AF349461-1EDD-4A79-B90B-DC0B9BDB8927}"/>
          </ac:picMkLst>
        </pc:picChg>
        <pc:picChg chg="add mod modCrop">
          <ac:chgData name="金宝 陈" userId="1f6f57c11e81be68" providerId="LiveId" clId="{678B0B88-2BD4-4952-BAE0-14E41EA6E740}" dt="2024-03-04T03:13:37.374" v="18" actId="1076"/>
          <ac:picMkLst>
            <pc:docMk/>
            <pc:sldMk cId="0" sldId="504"/>
            <ac:picMk id="6" creationId="{FFD56EFA-5AD7-4BEA-A985-3ACD28C7CD36}"/>
          </ac:picMkLst>
        </pc:picChg>
      </pc:sldChg>
      <pc:sldChg chg="addSp delSp modSp mod">
        <pc:chgData name="金宝 陈" userId="1f6f57c11e81be68" providerId="LiveId" clId="{678B0B88-2BD4-4952-BAE0-14E41EA6E740}" dt="2024-03-04T07:34:30.353" v="738" actId="478"/>
        <pc:sldMkLst>
          <pc:docMk/>
          <pc:sldMk cId="3912629846" sldId="505"/>
        </pc:sldMkLst>
        <pc:spChg chg="mod">
          <ac:chgData name="金宝 陈" userId="1f6f57c11e81be68" providerId="LiveId" clId="{678B0B88-2BD4-4952-BAE0-14E41EA6E740}" dt="2024-03-04T07:34:29.837" v="737" actId="20577"/>
          <ac:spMkLst>
            <pc:docMk/>
            <pc:sldMk cId="3912629846" sldId="505"/>
            <ac:spMk id="3" creationId="{DDFBAB30-A828-5059-439F-406859521DBB}"/>
          </ac:spMkLst>
        </pc:spChg>
        <pc:picChg chg="add del mod">
          <ac:chgData name="金宝 陈" userId="1f6f57c11e81be68" providerId="LiveId" clId="{678B0B88-2BD4-4952-BAE0-14E41EA6E740}" dt="2024-03-04T07:34:30.353" v="738" actId="478"/>
          <ac:picMkLst>
            <pc:docMk/>
            <pc:sldMk cId="3912629846" sldId="505"/>
            <ac:picMk id="6" creationId="{20BB8732-9B72-4A26-AD46-1FA2BE90B35A}"/>
          </ac:picMkLst>
        </pc:picChg>
      </pc:sldChg>
      <pc:sldChg chg="del">
        <pc:chgData name="金宝 陈" userId="1f6f57c11e81be68" providerId="LiveId" clId="{678B0B88-2BD4-4952-BAE0-14E41EA6E740}" dt="2024-03-04T03:13:51.622" v="19" actId="47"/>
        <pc:sldMkLst>
          <pc:docMk/>
          <pc:sldMk cId="915582642" sldId="506"/>
        </pc:sldMkLst>
      </pc:sldChg>
      <pc:sldChg chg="delSp modSp add mod">
        <pc:chgData name="金宝 陈" userId="1f6f57c11e81be68" providerId="LiveId" clId="{678B0B88-2BD4-4952-BAE0-14E41EA6E740}" dt="2024-03-04T07:55:15.534" v="996" actId="20577"/>
        <pc:sldMkLst>
          <pc:docMk/>
          <pc:sldMk cId="1909596406" sldId="506"/>
        </pc:sldMkLst>
        <pc:spChg chg="mod">
          <ac:chgData name="金宝 陈" userId="1f6f57c11e81be68" providerId="LiveId" clId="{678B0B88-2BD4-4952-BAE0-14E41EA6E740}" dt="2024-03-04T07:55:15.534" v="996" actId="20577"/>
          <ac:spMkLst>
            <pc:docMk/>
            <pc:sldMk cId="1909596406" sldId="506"/>
            <ac:spMk id="3" creationId="{DDFBAB30-A828-5059-439F-406859521DBB}"/>
          </ac:spMkLst>
        </pc:spChg>
        <pc:picChg chg="del">
          <ac:chgData name="金宝 陈" userId="1f6f57c11e81be68" providerId="LiveId" clId="{678B0B88-2BD4-4952-BAE0-14E41EA6E740}" dt="2024-03-04T07:32:17.038" v="603" actId="478"/>
          <ac:picMkLst>
            <pc:docMk/>
            <pc:sldMk cId="1909596406" sldId="506"/>
            <ac:picMk id="6" creationId="{20BB8732-9B72-4A26-AD46-1FA2BE90B35A}"/>
          </ac:picMkLst>
        </pc:picChg>
      </pc:sldChg>
      <pc:sldChg chg="del">
        <pc:chgData name="金宝 陈" userId="1f6f57c11e81be68" providerId="LiveId" clId="{678B0B88-2BD4-4952-BAE0-14E41EA6E740}" dt="2024-03-04T03:13:51.914" v="20" actId="47"/>
        <pc:sldMkLst>
          <pc:docMk/>
          <pc:sldMk cId="376993230" sldId="507"/>
        </pc:sldMkLst>
      </pc:sldChg>
      <pc:sldChg chg="addSp delSp modSp new mod">
        <pc:chgData name="金宝 陈" userId="1f6f57c11e81be68" providerId="LiveId" clId="{678B0B88-2BD4-4952-BAE0-14E41EA6E740}" dt="2024-03-04T07:56:30.949" v="1001" actId="1076"/>
        <pc:sldMkLst>
          <pc:docMk/>
          <pc:sldMk cId="3355505027" sldId="507"/>
        </pc:sldMkLst>
        <pc:spChg chg="del">
          <ac:chgData name="金宝 陈" userId="1f6f57c11e81be68" providerId="LiveId" clId="{678B0B88-2BD4-4952-BAE0-14E41EA6E740}" dt="2024-03-04T07:56:10.993" v="999" actId="22"/>
          <ac:spMkLst>
            <pc:docMk/>
            <pc:sldMk cId="3355505027" sldId="507"/>
            <ac:spMk id="3" creationId="{268C1BBB-FAD3-4F89-BBA1-E6CFE6493A8B}"/>
          </ac:spMkLst>
        </pc:spChg>
        <pc:spChg chg="mod">
          <ac:chgData name="金宝 陈" userId="1f6f57c11e81be68" providerId="LiveId" clId="{678B0B88-2BD4-4952-BAE0-14E41EA6E740}" dt="2024-03-04T07:55:55.708" v="998"/>
          <ac:spMkLst>
            <pc:docMk/>
            <pc:sldMk cId="3355505027" sldId="507"/>
            <ac:spMk id="4" creationId="{38552358-B0F1-4AB3-B6BE-7F7126CBB488}"/>
          </ac:spMkLst>
        </pc:spChg>
        <pc:picChg chg="add mod ord">
          <ac:chgData name="金宝 陈" userId="1f6f57c11e81be68" providerId="LiveId" clId="{678B0B88-2BD4-4952-BAE0-14E41EA6E740}" dt="2024-03-04T07:56:30.949" v="1001" actId="1076"/>
          <ac:picMkLst>
            <pc:docMk/>
            <pc:sldMk cId="3355505027" sldId="507"/>
            <ac:picMk id="6" creationId="{ABDDE938-34F5-4738-B50D-57F726C70070}"/>
          </ac:picMkLst>
        </pc:picChg>
      </pc:sldChg>
      <pc:sldChg chg="del">
        <pc:chgData name="金宝 陈" userId="1f6f57c11e81be68" providerId="LiveId" clId="{678B0B88-2BD4-4952-BAE0-14E41EA6E740}" dt="2024-03-04T03:13:52.143" v="21" actId="47"/>
        <pc:sldMkLst>
          <pc:docMk/>
          <pc:sldMk cId="1530304688" sldId="508"/>
        </pc:sldMkLst>
      </pc:sldChg>
      <pc:sldChg chg="modSp new mod">
        <pc:chgData name="金宝 陈" userId="1f6f57c11e81be68" providerId="LiveId" clId="{678B0B88-2BD4-4952-BAE0-14E41EA6E740}" dt="2024-03-04T08:18:34.594" v="1144"/>
        <pc:sldMkLst>
          <pc:docMk/>
          <pc:sldMk cId="2114561049" sldId="508"/>
        </pc:sldMkLst>
        <pc:spChg chg="mod">
          <ac:chgData name="金宝 陈" userId="1f6f57c11e81be68" providerId="LiveId" clId="{678B0B88-2BD4-4952-BAE0-14E41EA6E740}" dt="2024-03-04T08:18:34.594" v="1144"/>
          <ac:spMkLst>
            <pc:docMk/>
            <pc:sldMk cId="2114561049" sldId="508"/>
            <ac:spMk id="3" creationId="{10CBC516-A1DC-424A-A24C-F23D346B5D63}"/>
          </ac:spMkLst>
        </pc:spChg>
        <pc:spChg chg="mod">
          <ac:chgData name="金宝 陈" userId="1f6f57c11e81be68" providerId="LiveId" clId="{678B0B88-2BD4-4952-BAE0-14E41EA6E740}" dt="2024-03-04T07:56:54.406" v="1003"/>
          <ac:spMkLst>
            <pc:docMk/>
            <pc:sldMk cId="2114561049" sldId="508"/>
            <ac:spMk id="4" creationId="{9A497099-E567-4B7D-83B1-752AEFAB86F8}"/>
          </ac:spMkLst>
        </pc:spChg>
      </pc:sldChg>
      <pc:sldChg chg="addSp modSp mod">
        <pc:chgData name="金宝 陈" userId="1f6f57c11e81be68" providerId="LiveId" clId="{678B0B88-2BD4-4952-BAE0-14E41EA6E740}" dt="2024-03-04T10:55:11.590" v="1156" actId="1076"/>
        <pc:sldMkLst>
          <pc:docMk/>
          <pc:sldMk cId="1401144753" sldId="509"/>
        </pc:sldMkLst>
        <pc:spChg chg="mod">
          <ac:chgData name="金宝 陈" userId="1f6f57c11e81be68" providerId="LiveId" clId="{678B0B88-2BD4-4952-BAE0-14E41EA6E740}" dt="2024-03-04T10:30:11.680" v="1146" actId="27636"/>
          <ac:spMkLst>
            <pc:docMk/>
            <pc:sldMk cId="1401144753" sldId="509"/>
            <ac:spMk id="4" creationId="{3294C248-8B87-4F3B-A310-1AC9182513B2}"/>
          </ac:spMkLst>
        </pc:spChg>
        <pc:spChg chg="mod">
          <ac:chgData name="金宝 陈" userId="1f6f57c11e81be68" providerId="LiveId" clId="{678B0B88-2BD4-4952-BAE0-14E41EA6E740}" dt="2024-03-04T10:30:17.510" v="1148" actId="20577"/>
          <ac:spMkLst>
            <pc:docMk/>
            <pc:sldMk cId="1401144753" sldId="509"/>
            <ac:spMk id="8" creationId="{D9EA6EC0-5D85-416E-9D43-8307C8B14341}"/>
          </ac:spMkLst>
        </pc:spChg>
        <pc:picChg chg="add mod modCrop">
          <ac:chgData name="金宝 陈" userId="1f6f57c11e81be68" providerId="LiveId" clId="{678B0B88-2BD4-4952-BAE0-14E41EA6E740}" dt="2024-03-04T10:55:11.590" v="1156" actId="1076"/>
          <ac:picMkLst>
            <pc:docMk/>
            <pc:sldMk cId="1401144753" sldId="509"/>
            <ac:picMk id="5" creationId="{92C0075C-FBE4-4CE4-92C6-E52B4AC078F7}"/>
          </ac:picMkLst>
        </pc:picChg>
      </pc:sldChg>
      <pc:sldChg chg="del">
        <pc:chgData name="金宝 陈" userId="1f6f57c11e81be68" providerId="LiveId" clId="{678B0B88-2BD4-4952-BAE0-14E41EA6E740}" dt="2024-03-04T03:13:52.357" v="22" actId="47"/>
        <pc:sldMkLst>
          <pc:docMk/>
          <pc:sldMk cId="3344100135" sldId="509"/>
        </pc:sldMkLst>
      </pc:sldChg>
      <pc:sldChg chg="del">
        <pc:chgData name="金宝 陈" userId="1f6f57c11e81be68" providerId="LiveId" clId="{678B0B88-2BD4-4952-BAE0-14E41EA6E740}" dt="2024-03-04T03:13:52.663" v="23" actId="47"/>
        <pc:sldMkLst>
          <pc:docMk/>
          <pc:sldMk cId="2787238631" sldId="510"/>
        </pc:sldMkLst>
      </pc:sldChg>
      <pc:sldChg chg="delSp modSp add mod">
        <pc:chgData name="金宝 陈" userId="1f6f57c11e81be68" providerId="LiveId" clId="{678B0B88-2BD4-4952-BAE0-14E41EA6E740}" dt="2024-03-04T13:32:41.581" v="1700" actId="20577"/>
        <pc:sldMkLst>
          <pc:docMk/>
          <pc:sldMk cId="2414176164" sldId="511"/>
        </pc:sldMkLst>
        <pc:spChg chg="mod">
          <ac:chgData name="金宝 陈" userId="1f6f57c11e81be68" providerId="LiveId" clId="{678B0B88-2BD4-4952-BAE0-14E41EA6E740}" dt="2024-03-04T13:32:41.581" v="1700" actId="20577"/>
          <ac:spMkLst>
            <pc:docMk/>
            <pc:sldMk cId="2414176164" sldId="511"/>
            <ac:spMk id="8" creationId="{D9EA6EC0-5D85-416E-9D43-8307C8B14341}"/>
          </ac:spMkLst>
        </pc:spChg>
        <pc:picChg chg="del">
          <ac:chgData name="金宝 陈" userId="1f6f57c11e81be68" providerId="LiveId" clId="{678B0B88-2BD4-4952-BAE0-14E41EA6E740}" dt="2024-03-04T13:26:21.982" v="1158" actId="478"/>
          <ac:picMkLst>
            <pc:docMk/>
            <pc:sldMk cId="2414176164" sldId="511"/>
            <ac:picMk id="5" creationId="{92C0075C-FBE4-4CE4-92C6-E52B4AC078F7}"/>
          </ac:picMkLst>
        </pc:picChg>
      </pc:sldChg>
      <pc:sldChg chg="del">
        <pc:chgData name="金宝 陈" userId="1f6f57c11e81be68" providerId="LiveId" clId="{678B0B88-2BD4-4952-BAE0-14E41EA6E740}" dt="2024-03-04T03:13:52.915" v="24" actId="47"/>
        <pc:sldMkLst>
          <pc:docMk/>
          <pc:sldMk cId="3414262365" sldId="511"/>
        </pc:sldMkLst>
      </pc:sldChg>
      <pc:sldChg chg="del">
        <pc:chgData name="金宝 陈" userId="1f6f57c11e81be68" providerId="LiveId" clId="{678B0B88-2BD4-4952-BAE0-14E41EA6E740}" dt="2024-03-04T03:13:53.257" v="25" actId="47"/>
        <pc:sldMkLst>
          <pc:docMk/>
          <pc:sldMk cId="2212836480" sldId="512"/>
        </pc:sldMkLst>
      </pc:sldChg>
      <pc:sldChg chg="modSp add mod">
        <pc:chgData name="金宝 陈" userId="1f6f57c11e81be68" providerId="LiveId" clId="{678B0B88-2BD4-4952-BAE0-14E41EA6E740}" dt="2024-03-04T13:38:51.097" v="2091" actId="20577"/>
        <pc:sldMkLst>
          <pc:docMk/>
          <pc:sldMk cId="3260631740" sldId="512"/>
        </pc:sldMkLst>
        <pc:spChg chg="mod">
          <ac:chgData name="金宝 陈" userId="1f6f57c11e81be68" providerId="LiveId" clId="{678B0B88-2BD4-4952-BAE0-14E41EA6E740}" dt="2024-03-04T13:33:03.171" v="1703"/>
          <ac:spMkLst>
            <pc:docMk/>
            <pc:sldMk cId="3260631740" sldId="512"/>
            <ac:spMk id="4" creationId="{3294C248-8B87-4F3B-A310-1AC9182513B2}"/>
          </ac:spMkLst>
        </pc:spChg>
        <pc:spChg chg="mod">
          <ac:chgData name="金宝 陈" userId="1f6f57c11e81be68" providerId="LiveId" clId="{678B0B88-2BD4-4952-BAE0-14E41EA6E740}" dt="2024-03-04T13:38:51.097" v="2091" actId="20577"/>
          <ac:spMkLst>
            <pc:docMk/>
            <pc:sldMk cId="3260631740" sldId="512"/>
            <ac:spMk id="8" creationId="{D9EA6EC0-5D85-416E-9D43-8307C8B14341}"/>
          </ac:spMkLst>
        </pc:spChg>
      </pc:sldChg>
      <pc:sldChg chg="del">
        <pc:chgData name="金宝 陈" userId="1f6f57c11e81be68" providerId="LiveId" clId="{678B0B88-2BD4-4952-BAE0-14E41EA6E740}" dt="2024-03-04T03:13:53.563" v="26" actId="47"/>
        <pc:sldMkLst>
          <pc:docMk/>
          <pc:sldMk cId="2908499435" sldId="513"/>
        </pc:sldMkLst>
      </pc:sldChg>
      <pc:sldChg chg="modSp add mod">
        <pc:chgData name="金宝 陈" userId="1f6f57c11e81be68" providerId="LiveId" clId="{678B0B88-2BD4-4952-BAE0-14E41EA6E740}" dt="2024-03-04T14:29:29.307" v="2560"/>
        <pc:sldMkLst>
          <pc:docMk/>
          <pc:sldMk cId="4281135351" sldId="513"/>
        </pc:sldMkLst>
        <pc:spChg chg="mod">
          <ac:chgData name="金宝 陈" userId="1f6f57c11e81be68" providerId="LiveId" clId="{678B0B88-2BD4-4952-BAE0-14E41EA6E740}" dt="2024-03-04T14:29:29.307" v="2560"/>
          <ac:spMkLst>
            <pc:docMk/>
            <pc:sldMk cId="4281135351" sldId="513"/>
            <ac:spMk id="8" creationId="{D9EA6EC0-5D85-416E-9D43-8307C8B14341}"/>
          </ac:spMkLst>
        </pc:spChg>
      </pc:sldChg>
      <pc:sldChg chg="modSp add mod">
        <pc:chgData name="金宝 陈" userId="1f6f57c11e81be68" providerId="LiveId" clId="{678B0B88-2BD4-4952-BAE0-14E41EA6E740}" dt="2024-03-04T15:00:36.770" v="2860"/>
        <pc:sldMkLst>
          <pc:docMk/>
          <pc:sldMk cId="1184596269" sldId="514"/>
        </pc:sldMkLst>
        <pc:spChg chg="mod">
          <ac:chgData name="金宝 陈" userId="1f6f57c11e81be68" providerId="LiveId" clId="{678B0B88-2BD4-4952-BAE0-14E41EA6E740}" dt="2024-03-04T15:00:36.770" v="2860"/>
          <ac:spMkLst>
            <pc:docMk/>
            <pc:sldMk cId="1184596269" sldId="514"/>
            <ac:spMk id="8" creationId="{D9EA6EC0-5D85-416E-9D43-8307C8B14341}"/>
          </ac:spMkLst>
        </pc:spChg>
      </pc:sldChg>
      <pc:sldChg chg="del">
        <pc:chgData name="金宝 陈" userId="1f6f57c11e81be68" providerId="LiveId" clId="{678B0B88-2BD4-4952-BAE0-14E41EA6E740}" dt="2024-03-04T03:13:53.848" v="27" actId="47"/>
        <pc:sldMkLst>
          <pc:docMk/>
          <pc:sldMk cId="3848780946" sldId="514"/>
        </pc:sldMkLst>
      </pc:sldChg>
      <pc:sldChg chg="del">
        <pc:chgData name="金宝 陈" userId="1f6f57c11e81be68" providerId="LiveId" clId="{678B0B88-2BD4-4952-BAE0-14E41EA6E740}" dt="2024-03-04T03:13:54.123" v="28" actId="47"/>
        <pc:sldMkLst>
          <pc:docMk/>
          <pc:sldMk cId="1357949168" sldId="515"/>
        </pc:sldMkLst>
      </pc:sldChg>
      <pc:sldChg chg="addSp modSp add mod">
        <pc:chgData name="金宝 陈" userId="1f6f57c11e81be68" providerId="LiveId" clId="{678B0B88-2BD4-4952-BAE0-14E41EA6E740}" dt="2024-03-04T15:19:55.758" v="2886" actId="1076"/>
        <pc:sldMkLst>
          <pc:docMk/>
          <pc:sldMk cId="3781789291" sldId="515"/>
        </pc:sldMkLst>
        <pc:spChg chg="mod">
          <ac:chgData name="金宝 陈" userId="1f6f57c11e81be68" providerId="LiveId" clId="{678B0B88-2BD4-4952-BAE0-14E41EA6E740}" dt="2024-03-04T15:02:27.708" v="2863" actId="20577"/>
          <ac:spMkLst>
            <pc:docMk/>
            <pc:sldMk cId="3781789291" sldId="515"/>
            <ac:spMk id="8" creationId="{D9EA6EC0-5D85-416E-9D43-8307C8B14341}"/>
          </ac:spMkLst>
        </pc:spChg>
        <pc:picChg chg="add mod modCrop">
          <ac:chgData name="金宝 陈" userId="1f6f57c11e81be68" providerId="LiveId" clId="{678B0B88-2BD4-4952-BAE0-14E41EA6E740}" dt="2024-03-04T15:05:45.225" v="2880" actId="1076"/>
          <ac:picMkLst>
            <pc:docMk/>
            <pc:sldMk cId="3781789291" sldId="515"/>
            <ac:picMk id="5" creationId="{431B9B76-CA65-4BA7-8BEC-B65528EE8CE7}"/>
          </ac:picMkLst>
        </pc:picChg>
        <pc:picChg chg="add mod modCrop">
          <ac:chgData name="金宝 陈" userId="1f6f57c11e81be68" providerId="LiveId" clId="{678B0B88-2BD4-4952-BAE0-14E41EA6E740}" dt="2024-03-04T15:19:44.022" v="2884" actId="1076"/>
          <ac:picMkLst>
            <pc:docMk/>
            <pc:sldMk cId="3781789291" sldId="515"/>
            <ac:picMk id="7" creationId="{28FB22A4-9524-48AD-908B-8B7B66D00070}"/>
          </ac:picMkLst>
        </pc:picChg>
        <pc:picChg chg="add mod">
          <ac:chgData name="金宝 陈" userId="1f6f57c11e81be68" providerId="LiveId" clId="{678B0B88-2BD4-4952-BAE0-14E41EA6E740}" dt="2024-03-04T15:19:55.758" v="2886" actId="1076"/>
          <ac:picMkLst>
            <pc:docMk/>
            <pc:sldMk cId="3781789291" sldId="515"/>
            <ac:picMk id="9" creationId="{EF6BD677-AA90-4964-973D-F9DD663E3537}"/>
          </ac:picMkLst>
        </pc:picChg>
      </pc:sldChg>
      <pc:sldChg chg="delSp modSp add mod">
        <pc:chgData name="金宝 陈" userId="1f6f57c11e81be68" providerId="LiveId" clId="{678B0B88-2BD4-4952-BAE0-14E41EA6E740}" dt="2024-03-04T15:34:56.684" v="3633"/>
        <pc:sldMkLst>
          <pc:docMk/>
          <pc:sldMk cId="1560869658" sldId="516"/>
        </pc:sldMkLst>
        <pc:spChg chg="mod">
          <ac:chgData name="金宝 陈" userId="1f6f57c11e81be68" providerId="LiveId" clId="{678B0B88-2BD4-4952-BAE0-14E41EA6E740}" dt="2024-03-04T15:34:56.684" v="3633"/>
          <ac:spMkLst>
            <pc:docMk/>
            <pc:sldMk cId="1560869658" sldId="516"/>
            <ac:spMk id="8" creationId="{D9EA6EC0-5D85-416E-9D43-8307C8B14341}"/>
          </ac:spMkLst>
        </pc:spChg>
        <pc:picChg chg="del">
          <ac:chgData name="金宝 陈" userId="1f6f57c11e81be68" providerId="LiveId" clId="{678B0B88-2BD4-4952-BAE0-14E41EA6E740}" dt="2024-03-04T15:20:21.311" v="2890" actId="478"/>
          <ac:picMkLst>
            <pc:docMk/>
            <pc:sldMk cId="1560869658" sldId="516"/>
            <ac:picMk id="5" creationId="{431B9B76-CA65-4BA7-8BEC-B65528EE8CE7}"/>
          </ac:picMkLst>
        </pc:picChg>
        <pc:picChg chg="del">
          <ac:chgData name="金宝 陈" userId="1f6f57c11e81be68" providerId="LiveId" clId="{678B0B88-2BD4-4952-BAE0-14E41EA6E740}" dt="2024-03-04T15:20:20.872" v="2889" actId="478"/>
          <ac:picMkLst>
            <pc:docMk/>
            <pc:sldMk cId="1560869658" sldId="516"/>
            <ac:picMk id="7" creationId="{28FB22A4-9524-48AD-908B-8B7B66D00070}"/>
          </ac:picMkLst>
        </pc:picChg>
        <pc:picChg chg="del">
          <ac:chgData name="金宝 陈" userId="1f6f57c11e81be68" providerId="LiveId" clId="{678B0B88-2BD4-4952-BAE0-14E41EA6E740}" dt="2024-03-04T15:20:20.337" v="2888" actId="478"/>
          <ac:picMkLst>
            <pc:docMk/>
            <pc:sldMk cId="1560869658" sldId="516"/>
            <ac:picMk id="9" creationId="{EF6BD677-AA90-4964-973D-F9DD663E3537}"/>
          </ac:picMkLst>
        </pc:picChg>
      </pc:sldChg>
      <pc:sldChg chg="del">
        <pc:chgData name="金宝 陈" userId="1f6f57c11e81be68" providerId="LiveId" clId="{678B0B88-2BD4-4952-BAE0-14E41EA6E740}" dt="2024-03-04T03:13:54.381" v="29" actId="47"/>
        <pc:sldMkLst>
          <pc:docMk/>
          <pc:sldMk cId="2023050546" sldId="516"/>
        </pc:sldMkLst>
      </pc:sldChg>
      <pc:sldChg chg="modSp new mod">
        <pc:chgData name="金宝 陈" userId="1f6f57c11e81be68" providerId="LiveId" clId="{678B0B88-2BD4-4952-BAE0-14E41EA6E740}" dt="2024-03-04T15:40:06.395" v="3924"/>
        <pc:sldMkLst>
          <pc:docMk/>
          <pc:sldMk cId="776462316" sldId="517"/>
        </pc:sldMkLst>
        <pc:spChg chg="mod">
          <ac:chgData name="金宝 陈" userId="1f6f57c11e81be68" providerId="LiveId" clId="{678B0B88-2BD4-4952-BAE0-14E41EA6E740}" dt="2024-03-04T15:40:06.395" v="3924"/>
          <ac:spMkLst>
            <pc:docMk/>
            <pc:sldMk cId="776462316" sldId="517"/>
            <ac:spMk id="3" creationId="{5BE5B9E0-FC45-4B6D-BA58-A2724EBF790D}"/>
          </ac:spMkLst>
        </pc:spChg>
        <pc:spChg chg="mod">
          <ac:chgData name="金宝 陈" userId="1f6f57c11e81be68" providerId="LiveId" clId="{678B0B88-2BD4-4952-BAE0-14E41EA6E740}" dt="2024-03-04T15:35:06.541" v="3635"/>
          <ac:spMkLst>
            <pc:docMk/>
            <pc:sldMk cId="776462316" sldId="517"/>
            <ac:spMk id="4" creationId="{07102D05-00EF-4BDE-9AC7-BDB3896FBA61}"/>
          </ac:spMkLst>
        </pc:spChg>
      </pc:sldChg>
      <pc:sldChg chg="del">
        <pc:chgData name="金宝 陈" userId="1f6f57c11e81be68" providerId="LiveId" clId="{678B0B88-2BD4-4952-BAE0-14E41EA6E740}" dt="2024-03-04T03:13:54.619" v="30" actId="47"/>
        <pc:sldMkLst>
          <pc:docMk/>
          <pc:sldMk cId="863668088" sldId="517"/>
        </pc:sldMkLst>
      </pc:sldChg>
      <pc:sldChg chg="modSp new mod">
        <pc:chgData name="金宝 陈" userId="1f6f57c11e81be68" providerId="LiveId" clId="{678B0B88-2BD4-4952-BAE0-14E41EA6E740}" dt="2024-03-04T15:42:39.636" v="4040"/>
        <pc:sldMkLst>
          <pc:docMk/>
          <pc:sldMk cId="1023107103" sldId="518"/>
        </pc:sldMkLst>
        <pc:spChg chg="mod">
          <ac:chgData name="金宝 陈" userId="1f6f57c11e81be68" providerId="LiveId" clId="{678B0B88-2BD4-4952-BAE0-14E41EA6E740}" dt="2024-03-04T15:42:39.636" v="4040"/>
          <ac:spMkLst>
            <pc:docMk/>
            <pc:sldMk cId="1023107103" sldId="518"/>
            <ac:spMk id="3" creationId="{AB9DCB38-A1B6-4D23-A344-A27B5C91D612}"/>
          </ac:spMkLst>
        </pc:spChg>
        <pc:spChg chg="mod">
          <ac:chgData name="金宝 陈" userId="1f6f57c11e81be68" providerId="LiveId" clId="{678B0B88-2BD4-4952-BAE0-14E41EA6E740}" dt="2024-03-04T15:40:15.867" v="3926"/>
          <ac:spMkLst>
            <pc:docMk/>
            <pc:sldMk cId="1023107103" sldId="518"/>
            <ac:spMk id="4" creationId="{77C8189C-CE1F-4CEC-86E4-70CF21D74366}"/>
          </ac:spMkLst>
        </pc:spChg>
      </pc:sldChg>
      <pc:sldChg chg="del">
        <pc:chgData name="金宝 陈" userId="1f6f57c11e81be68" providerId="LiveId" clId="{678B0B88-2BD4-4952-BAE0-14E41EA6E740}" dt="2024-03-04T03:13:55.705" v="31" actId="47"/>
        <pc:sldMkLst>
          <pc:docMk/>
          <pc:sldMk cId="1190852719" sldId="518"/>
        </pc:sldMkLst>
      </pc:sldChg>
      <pc:sldChg chg="addSp delSp modSp new mod">
        <pc:chgData name="金宝 陈" userId="1f6f57c11e81be68" providerId="LiveId" clId="{678B0B88-2BD4-4952-BAE0-14E41EA6E740}" dt="2024-03-05T01:42:09.861" v="4195" actId="22"/>
        <pc:sldMkLst>
          <pc:docMk/>
          <pc:sldMk cId="1328440056" sldId="519"/>
        </pc:sldMkLst>
        <pc:spChg chg="mod">
          <ac:chgData name="金宝 陈" userId="1f6f57c11e81be68" providerId="LiveId" clId="{678B0B88-2BD4-4952-BAE0-14E41EA6E740}" dt="2024-03-05T01:42:02.897" v="4193"/>
          <ac:spMkLst>
            <pc:docMk/>
            <pc:sldMk cId="1328440056" sldId="519"/>
            <ac:spMk id="3" creationId="{84F547AC-8A72-4659-BE24-E35D6097CC7C}"/>
          </ac:spMkLst>
        </pc:spChg>
        <pc:spChg chg="mod">
          <ac:chgData name="金宝 陈" userId="1f6f57c11e81be68" providerId="LiveId" clId="{678B0B88-2BD4-4952-BAE0-14E41EA6E740}" dt="2024-03-04T15:42:48.449" v="4042"/>
          <ac:spMkLst>
            <pc:docMk/>
            <pc:sldMk cId="1328440056" sldId="519"/>
            <ac:spMk id="4" creationId="{D8B6061A-3B4C-467F-AE7F-D3EF838DCAE1}"/>
          </ac:spMkLst>
        </pc:spChg>
        <pc:spChg chg="add del">
          <ac:chgData name="金宝 陈" userId="1f6f57c11e81be68" providerId="LiveId" clId="{678B0B88-2BD4-4952-BAE0-14E41EA6E740}" dt="2024-03-05T01:42:09.861" v="4195" actId="22"/>
          <ac:spMkLst>
            <pc:docMk/>
            <pc:sldMk cId="1328440056" sldId="519"/>
            <ac:spMk id="8" creationId="{F486A7E9-0CFA-4A75-9726-8519466AF768}"/>
          </ac:spMkLst>
        </pc:spChg>
        <pc:picChg chg="add mod">
          <ac:chgData name="金宝 陈" userId="1f6f57c11e81be68" providerId="LiveId" clId="{678B0B88-2BD4-4952-BAE0-14E41EA6E740}" dt="2024-03-05T01:41:52.544" v="4188" actId="1076"/>
          <ac:picMkLst>
            <pc:docMk/>
            <pc:sldMk cId="1328440056" sldId="519"/>
            <ac:picMk id="6" creationId="{86AE83B3-C8B9-4F37-B412-0E6695EDDD85}"/>
          </ac:picMkLst>
        </pc:picChg>
      </pc:sldChg>
      <pc:sldChg chg="addSp delSp modSp add mod">
        <pc:chgData name="金宝 陈" userId="1f6f57c11e81be68" providerId="LiveId" clId="{678B0B88-2BD4-4952-BAE0-14E41EA6E740}" dt="2024-03-05T02:34:48.479" v="5362" actId="113"/>
        <pc:sldMkLst>
          <pc:docMk/>
          <pc:sldMk cId="2003310209" sldId="520"/>
        </pc:sldMkLst>
        <pc:spChg chg="mod">
          <ac:chgData name="金宝 陈" userId="1f6f57c11e81be68" providerId="LiveId" clId="{678B0B88-2BD4-4952-BAE0-14E41EA6E740}" dt="2024-03-05T02:34:48.479" v="5362" actId="113"/>
          <ac:spMkLst>
            <pc:docMk/>
            <pc:sldMk cId="2003310209" sldId="520"/>
            <ac:spMk id="3" creationId="{84F547AC-8A72-4659-BE24-E35D6097CC7C}"/>
          </ac:spMkLst>
        </pc:spChg>
        <pc:picChg chg="del">
          <ac:chgData name="金宝 陈" userId="1f6f57c11e81be68" providerId="LiveId" clId="{678B0B88-2BD4-4952-BAE0-14E41EA6E740}" dt="2024-03-05T01:42:27.153" v="4197" actId="478"/>
          <ac:picMkLst>
            <pc:docMk/>
            <pc:sldMk cId="2003310209" sldId="520"/>
            <ac:picMk id="6" creationId="{86AE83B3-C8B9-4F37-B412-0E6695EDDD85}"/>
          </ac:picMkLst>
        </pc:picChg>
        <pc:picChg chg="add del mod">
          <ac:chgData name="金宝 陈" userId="1f6f57c11e81be68" providerId="LiveId" clId="{678B0B88-2BD4-4952-BAE0-14E41EA6E740}" dt="2024-03-05T01:52:00.724" v="4246" actId="478"/>
          <ac:picMkLst>
            <pc:docMk/>
            <pc:sldMk cId="2003310209" sldId="520"/>
            <ac:picMk id="7" creationId="{45C19520-0FFC-4369-BA2B-D271EA9BEC45}"/>
          </ac:picMkLst>
        </pc:picChg>
      </pc:sldChg>
      <pc:sldChg chg="modSp add mod ord">
        <pc:chgData name="金宝 陈" userId="1f6f57c11e81be68" providerId="LiveId" clId="{678B0B88-2BD4-4952-BAE0-14E41EA6E740}" dt="2024-03-05T01:51:58.394" v="4245"/>
        <pc:sldMkLst>
          <pc:docMk/>
          <pc:sldMk cId="3094593025" sldId="521"/>
        </pc:sldMkLst>
        <pc:spChg chg="mod">
          <ac:chgData name="金宝 陈" userId="1f6f57c11e81be68" providerId="LiveId" clId="{678B0B88-2BD4-4952-BAE0-14E41EA6E740}" dt="2024-03-05T01:51:55.916" v="4243"/>
          <ac:spMkLst>
            <pc:docMk/>
            <pc:sldMk cId="3094593025" sldId="521"/>
            <ac:spMk id="3" creationId="{84F547AC-8A72-4659-BE24-E35D6097CC7C}"/>
          </ac:spMkLst>
        </pc:spChg>
      </pc:sldChg>
      <pc:sldChg chg="modSp new del mod">
        <pc:chgData name="金宝 陈" userId="1f6f57c11e81be68" providerId="LiveId" clId="{678B0B88-2BD4-4952-BAE0-14E41EA6E740}" dt="2024-03-05T02:28:40.213" v="5023" actId="47"/>
        <pc:sldMkLst>
          <pc:docMk/>
          <pc:sldMk cId="212196890" sldId="522"/>
        </pc:sldMkLst>
        <pc:spChg chg="mod">
          <ac:chgData name="金宝 陈" userId="1f6f57c11e81be68" providerId="LiveId" clId="{678B0B88-2BD4-4952-BAE0-14E41EA6E740}" dt="2024-03-05T01:56:58.346" v="4559" actId="15"/>
          <ac:spMkLst>
            <pc:docMk/>
            <pc:sldMk cId="212196890" sldId="522"/>
            <ac:spMk id="3" creationId="{737591C5-3F31-4AEB-A777-DF03EBF891D9}"/>
          </ac:spMkLst>
        </pc:spChg>
        <pc:spChg chg="mod">
          <ac:chgData name="金宝 陈" userId="1f6f57c11e81be68" providerId="LiveId" clId="{678B0B88-2BD4-4952-BAE0-14E41EA6E740}" dt="2024-03-05T01:56:49.631" v="4557"/>
          <ac:spMkLst>
            <pc:docMk/>
            <pc:sldMk cId="212196890" sldId="522"/>
            <ac:spMk id="4" creationId="{F23B7F5F-CD37-4FCB-88E3-E567667DEC98}"/>
          </ac:spMkLst>
        </pc:spChg>
      </pc:sldChg>
      <pc:sldChg chg="modSp add mod">
        <pc:chgData name="金宝 陈" userId="1f6f57c11e81be68" providerId="LiveId" clId="{678B0B88-2BD4-4952-BAE0-14E41EA6E740}" dt="2024-03-05T02:28:14.086" v="5021" actId="14"/>
        <pc:sldMkLst>
          <pc:docMk/>
          <pc:sldMk cId="2115172059" sldId="523"/>
        </pc:sldMkLst>
        <pc:spChg chg="mod">
          <ac:chgData name="金宝 陈" userId="1f6f57c11e81be68" providerId="LiveId" clId="{678B0B88-2BD4-4952-BAE0-14E41EA6E740}" dt="2024-03-05T02:28:14.086" v="5021" actId="14"/>
          <ac:spMkLst>
            <pc:docMk/>
            <pc:sldMk cId="2115172059" sldId="523"/>
            <ac:spMk id="3" creationId="{84F547AC-8A72-4659-BE24-E35D6097CC7C}"/>
          </ac:spMkLst>
        </pc:spChg>
      </pc:sldChg>
      <pc:sldChg chg="modSp add mod">
        <pc:chgData name="金宝 陈" userId="1f6f57c11e81be68" providerId="LiveId" clId="{678B0B88-2BD4-4952-BAE0-14E41EA6E740}" dt="2024-03-05T02:34:44.780" v="5361" actId="113"/>
        <pc:sldMkLst>
          <pc:docMk/>
          <pc:sldMk cId="3596636682" sldId="524"/>
        </pc:sldMkLst>
        <pc:spChg chg="mod">
          <ac:chgData name="金宝 陈" userId="1f6f57c11e81be68" providerId="LiveId" clId="{678B0B88-2BD4-4952-BAE0-14E41EA6E740}" dt="2024-03-05T02:34:44.780" v="5361" actId="113"/>
          <ac:spMkLst>
            <pc:docMk/>
            <pc:sldMk cId="3596636682" sldId="524"/>
            <ac:spMk id="3" creationId="{84F547AC-8A72-4659-BE24-E35D6097CC7C}"/>
          </ac:spMkLst>
        </pc:spChg>
      </pc:sldChg>
      <pc:sldChg chg="modSp add mod">
        <pc:chgData name="金宝 陈" userId="1f6f57c11e81be68" providerId="LiveId" clId="{678B0B88-2BD4-4952-BAE0-14E41EA6E740}" dt="2024-03-05T02:41:00.433" v="5762" actId="20577"/>
        <pc:sldMkLst>
          <pc:docMk/>
          <pc:sldMk cId="3025375786" sldId="525"/>
        </pc:sldMkLst>
        <pc:spChg chg="mod">
          <ac:chgData name="金宝 陈" userId="1f6f57c11e81be68" providerId="LiveId" clId="{678B0B88-2BD4-4952-BAE0-14E41EA6E740}" dt="2024-03-05T02:41:00.433" v="5762" actId="20577"/>
          <ac:spMkLst>
            <pc:docMk/>
            <pc:sldMk cId="3025375786" sldId="525"/>
            <ac:spMk id="3" creationId="{84F547AC-8A72-4659-BE24-E35D6097CC7C}"/>
          </ac:spMkLst>
        </pc:spChg>
      </pc:sldChg>
      <pc:sldChg chg="modSp add mod">
        <pc:chgData name="金宝 陈" userId="1f6f57c11e81be68" providerId="LiveId" clId="{678B0B88-2BD4-4952-BAE0-14E41EA6E740}" dt="2024-03-05T02:44:29.427" v="6145" actId="15"/>
        <pc:sldMkLst>
          <pc:docMk/>
          <pc:sldMk cId="3116884325" sldId="526"/>
        </pc:sldMkLst>
        <pc:spChg chg="mod">
          <ac:chgData name="金宝 陈" userId="1f6f57c11e81be68" providerId="LiveId" clId="{678B0B88-2BD4-4952-BAE0-14E41EA6E740}" dt="2024-03-05T02:44:29.427" v="6145" actId="15"/>
          <ac:spMkLst>
            <pc:docMk/>
            <pc:sldMk cId="3116884325" sldId="526"/>
            <ac:spMk id="3" creationId="{84F547AC-8A72-4659-BE24-E35D6097CC7C}"/>
          </ac:spMkLst>
        </pc:spChg>
      </pc:sldChg>
      <pc:sldChg chg="modSp add mod">
        <pc:chgData name="金宝 陈" userId="1f6f57c11e81be68" providerId="LiveId" clId="{678B0B88-2BD4-4952-BAE0-14E41EA6E740}" dt="2024-03-05T02:51:06.738" v="6492"/>
        <pc:sldMkLst>
          <pc:docMk/>
          <pc:sldMk cId="3468302068" sldId="527"/>
        </pc:sldMkLst>
        <pc:spChg chg="mod">
          <ac:chgData name="金宝 陈" userId="1f6f57c11e81be68" providerId="LiveId" clId="{678B0B88-2BD4-4952-BAE0-14E41EA6E740}" dt="2024-03-05T02:51:06.738" v="6492"/>
          <ac:spMkLst>
            <pc:docMk/>
            <pc:sldMk cId="3468302068" sldId="527"/>
            <ac:spMk id="3" creationId="{84F547AC-8A72-4659-BE24-E35D6097CC7C}"/>
          </ac:spMkLst>
        </pc:spChg>
      </pc:sldChg>
      <pc:sldChg chg="addSp modSp add mod">
        <pc:chgData name="金宝 陈" userId="1f6f57c11e81be68" providerId="LiveId" clId="{678B0B88-2BD4-4952-BAE0-14E41EA6E740}" dt="2024-03-05T02:57:47.267" v="6745" actId="1076"/>
        <pc:sldMkLst>
          <pc:docMk/>
          <pc:sldMk cId="1971609854" sldId="528"/>
        </pc:sldMkLst>
        <pc:spChg chg="mod">
          <ac:chgData name="金宝 陈" userId="1f6f57c11e81be68" providerId="LiveId" clId="{678B0B88-2BD4-4952-BAE0-14E41EA6E740}" dt="2024-03-05T02:57:42.806" v="6741"/>
          <ac:spMkLst>
            <pc:docMk/>
            <pc:sldMk cId="1971609854" sldId="528"/>
            <ac:spMk id="3" creationId="{84F547AC-8A72-4659-BE24-E35D6097CC7C}"/>
          </ac:spMkLst>
        </pc:spChg>
        <pc:picChg chg="add mod">
          <ac:chgData name="金宝 陈" userId="1f6f57c11e81be68" providerId="LiveId" clId="{678B0B88-2BD4-4952-BAE0-14E41EA6E740}" dt="2024-03-05T02:57:47.267" v="6745" actId="1076"/>
          <ac:picMkLst>
            <pc:docMk/>
            <pc:sldMk cId="1971609854" sldId="528"/>
            <ac:picMk id="6" creationId="{91BE905B-8064-4EFA-8D29-E05A42C2F349}"/>
          </ac:picMkLst>
        </pc:picChg>
      </pc:sldChg>
      <pc:sldChg chg="addSp delSp modSp add mod">
        <pc:chgData name="金宝 陈" userId="1f6f57c11e81be68" providerId="LiveId" clId="{678B0B88-2BD4-4952-BAE0-14E41EA6E740}" dt="2024-03-05T02:59:59.347" v="6768" actId="1076"/>
        <pc:sldMkLst>
          <pc:docMk/>
          <pc:sldMk cId="2365659046" sldId="529"/>
        </pc:sldMkLst>
        <pc:spChg chg="mod">
          <ac:chgData name="金宝 陈" userId="1f6f57c11e81be68" providerId="LiveId" clId="{678B0B88-2BD4-4952-BAE0-14E41EA6E740}" dt="2024-03-05T02:59:50.032" v="6767" actId="20577"/>
          <ac:spMkLst>
            <pc:docMk/>
            <pc:sldMk cId="2365659046" sldId="529"/>
            <ac:spMk id="3" creationId="{84F547AC-8A72-4659-BE24-E35D6097CC7C}"/>
          </ac:spMkLst>
        </pc:spChg>
        <pc:picChg chg="del">
          <ac:chgData name="金宝 陈" userId="1f6f57c11e81be68" providerId="LiveId" clId="{678B0B88-2BD4-4952-BAE0-14E41EA6E740}" dt="2024-03-05T02:58:00.409" v="6747" actId="478"/>
          <ac:picMkLst>
            <pc:docMk/>
            <pc:sldMk cId="2365659046" sldId="529"/>
            <ac:picMk id="6" creationId="{91BE905B-8064-4EFA-8D29-E05A42C2F349}"/>
          </ac:picMkLst>
        </pc:picChg>
        <pc:picChg chg="add mod">
          <ac:chgData name="金宝 陈" userId="1f6f57c11e81be68" providerId="LiveId" clId="{678B0B88-2BD4-4952-BAE0-14E41EA6E740}" dt="2024-03-05T02:59:59.347" v="6768" actId="1076"/>
          <ac:picMkLst>
            <pc:docMk/>
            <pc:sldMk cId="2365659046" sldId="529"/>
            <ac:picMk id="7" creationId="{58C0CB9F-4706-41B9-BC1B-822B3B711EAA}"/>
          </ac:picMkLst>
        </pc:picChg>
      </pc:sldChg>
      <pc:sldChg chg="addSp delSp modSp add mod">
        <pc:chgData name="金宝 陈" userId="1f6f57c11e81be68" providerId="LiveId" clId="{678B0B88-2BD4-4952-BAE0-14E41EA6E740}" dt="2024-03-05T03:05:33.638" v="7203" actId="22"/>
        <pc:sldMkLst>
          <pc:docMk/>
          <pc:sldMk cId="4071805472" sldId="530"/>
        </pc:sldMkLst>
        <pc:spChg chg="mod">
          <ac:chgData name="金宝 陈" userId="1f6f57c11e81be68" providerId="LiveId" clId="{678B0B88-2BD4-4952-BAE0-14E41EA6E740}" dt="2024-03-05T03:05:25.197" v="7201" actId="20577"/>
          <ac:spMkLst>
            <pc:docMk/>
            <pc:sldMk cId="4071805472" sldId="530"/>
            <ac:spMk id="3" creationId="{84F547AC-8A72-4659-BE24-E35D6097CC7C}"/>
          </ac:spMkLst>
        </pc:spChg>
        <pc:spChg chg="mod">
          <ac:chgData name="金宝 陈" userId="1f6f57c11e81be68" providerId="LiveId" clId="{678B0B88-2BD4-4952-BAE0-14E41EA6E740}" dt="2024-03-05T03:00:17.905" v="6770"/>
          <ac:spMkLst>
            <pc:docMk/>
            <pc:sldMk cId="4071805472" sldId="530"/>
            <ac:spMk id="4" creationId="{D8B6061A-3B4C-467F-AE7F-D3EF838DCAE1}"/>
          </ac:spMkLst>
        </pc:spChg>
        <pc:spChg chg="add del">
          <ac:chgData name="金宝 陈" userId="1f6f57c11e81be68" providerId="LiveId" clId="{678B0B88-2BD4-4952-BAE0-14E41EA6E740}" dt="2024-03-05T03:05:33.638" v="7203" actId="22"/>
          <ac:spMkLst>
            <pc:docMk/>
            <pc:sldMk cId="4071805472" sldId="530"/>
            <ac:spMk id="8" creationId="{C5972B4F-3068-4F7C-B02B-F8986FC891B4}"/>
          </ac:spMkLst>
        </pc:spChg>
        <pc:picChg chg="del">
          <ac:chgData name="金宝 陈" userId="1f6f57c11e81be68" providerId="LiveId" clId="{678B0B88-2BD4-4952-BAE0-14E41EA6E740}" dt="2024-03-05T03:00:19.320" v="6771" actId="478"/>
          <ac:picMkLst>
            <pc:docMk/>
            <pc:sldMk cId="4071805472" sldId="530"/>
            <ac:picMk id="7" creationId="{58C0CB9F-4706-41B9-BC1B-822B3B711EAA}"/>
          </ac:picMkLst>
        </pc:picChg>
      </pc:sldChg>
      <pc:sldChg chg="modSp new mod">
        <pc:chgData name="金宝 陈" userId="1f6f57c11e81be68" providerId="LiveId" clId="{678B0B88-2BD4-4952-BAE0-14E41EA6E740}" dt="2024-03-05T03:15:58.538" v="8332"/>
        <pc:sldMkLst>
          <pc:docMk/>
          <pc:sldMk cId="3436685436" sldId="531"/>
        </pc:sldMkLst>
        <pc:spChg chg="mod">
          <ac:chgData name="金宝 陈" userId="1f6f57c11e81be68" providerId="LiveId" clId="{678B0B88-2BD4-4952-BAE0-14E41EA6E740}" dt="2024-03-05T03:15:58.538" v="8332"/>
          <ac:spMkLst>
            <pc:docMk/>
            <pc:sldMk cId="3436685436" sldId="531"/>
            <ac:spMk id="3" creationId="{1DF964F0-BC0A-4BD6-92BE-F859864396D4}"/>
          </ac:spMkLst>
        </pc:spChg>
        <pc:spChg chg="mod">
          <ac:chgData name="金宝 陈" userId="1f6f57c11e81be68" providerId="LiveId" clId="{678B0B88-2BD4-4952-BAE0-14E41EA6E740}" dt="2024-03-05T03:05:37.770" v="7211"/>
          <ac:spMkLst>
            <pc:docMk/>
            <pc:sldMk cId="3436685436" sldId="531"/>
            <ac:spMk id="4" creationId="{F5406283-EE96-4C72-9F70-157C59ACC343}"/>
          </ac:spMkLst>
        </pc:spChg>
      </pc:sldChg>
    </pc:docChg>
  </pc:docChgLst>
  <pc:docChgLst>
    <pc:chgData name="金宝 陈" userId="1f6f57c11e81be68" providerId="LiveId" clId="{47D90FE7-780B-46AC-8655-D215C48779DB}"/>
    <pc:docChg chg="modSld">
      <pc:chgData name="金宝 陈" userId="1f6f57c11e81be68" providerId="LiveId" clId="{47D90FE7-780B-46AC-8655-D215C48779DB}" dt="2024-03-06T02:08:22.403" v="4" actId="20578"/>
      <pc:docMkLst>
        <pc:docMk/>
      </pc:docMkLst>
      <pc:sldChg chg="modSp mod">
        <pc:chgData name="金宝 陈" userId="1f6f57c11e81be68" providerId="LiveId" clId="{47D90FE7-780B-46AC-8655-D215C48779DB}" dt="2024-03-06T01:43:05.727" v="0" actId="1076"/>
        <pc:sldMkLst>
          <pc:docMk/>
          <pc:sldMk cId="1401144753" sldId="509"/>
        </pc:sldMkLst>
        <pc:picChg chg="mod">
          <ac:chgData name="金宝 陈" userId="1f6f57c11e81be68" providerId="LiveId" clId="{47D90FE7-780B-46AC-8655-D215C48779DB}" dt="2024-03-06T01:43:05.727" v="0" actId="1076"/>
          <ac:picMkLst>
            <pc:docMk/>
            <pc:sldMk cId="1401144753" sldId="509"/>
            <ac:picMk id="5" creationId="{92C0075C-FBE4-4CE4-92C6-E52B4AC078F7}"/>
          </ac:picMkLst>
        </pc:picChg>
      </pc:sldChg>
      <pc:sldChg chg="modSp mod">
        <pc:chgData name="金宝 陈" userId="1f6f57c11e81be68" providerId="LiveId" clId="{47D90FE7-780B-46AC-8655-D215C48779DB}" dt="2024-03-06T02:00:29.212" v="3" actId="20577"/>
        <pc:sldMkLst>
          <pc:docMk/>
          <pc:sldMk cId="3596636682" sldId="524"/>
        </pc:sldMkLst>
        <pc:spChg chg="mod">
          <ac:chgData name="金宝 陈" userId="1f6f57c11e81be68" providerId="LiveId" clId="{47D90FE7-780B-46AC-8655-D215C48779DB}" dt="2024-03-06T02:00:29.212" v="3" actId="20577"/>
          <ac:spMkLst>
            <pc:docMk/>
            <pc:sldMk cId="3596636682" sldId="524"/>
            <ac:spMk id="3" creationId="{84F547AC-8A72-4659-BE24-E35D6097CC7C}"/>
          </ac:spMkLst>
        </pc:spChg>
      </pc:sldChg>
      <pc:sldChg chg="modSp">
        <pc:chgData name="金宝 陈" userId="1f6f57c11e81be68" providerId="LiveId" clId="{47D90FE7-780B-46AC-8655-D215C48779DB}" dt="2024-03-06T02:08:22.403" v="4" actId="20578"/>
        <pc:sldMkLst>
          <pc:docMk/>
          <pc:sldMk cId="3436685436" sldId="531"/>
        </pc:sldMkLst>
        <pc:spChg chg="mod">
          <ac:chgData name="金宝 陈" userId="1f6f57c11e81be68" providerId="LiveId" clId="{47D90FE7-780B-46AC-8655-D215C48779DB}" dt="2024-03-06T02:08:22.403" v="4" actId="20578"/>
          <ac:spMkLst>
            <pc:docMk/>
            <pc:sldMk cId="3436685436" sldId="531"/>
            <ac:spMk id="3" creationId="{1DF964F0-BC0A-4BD6-92BE-F859864396D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F824E-DE2A-4458-AAD3-287059FA4D3A}" type="datetimeFigureOut">
              <a:rPr lang="zh-CN" altLang="en-US" smtClean="0"/>
              <a:t>2025/6/6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DE76E-EB06-425C-BDBE-CB105E8066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08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u="none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1FFA3-0EA4-44E6-8181-C4602F553C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562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291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56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110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562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961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86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150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758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822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2025/6/6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50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57852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2025/6/6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513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占位符 2"/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812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2025/6/6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416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76B08A4-DF53-4BA2-94CF-E6C623B47B9A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BB9F5C46-5F28-4399-8E0C-8A6A452E212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A7C73A30-6D8A-4D7E-87A9-F5FCA949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D5FD5AF0-E349-4F26-BBBA-AECC9286BBD6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802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5169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2025/6/6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2" name="图形 3">
            <a:extLst>
              <a:ext uri="{FF2B5EF4-FFF2-40B4-BE49-F238E27FC236}">
                <a16:creationId xmlns:a16="http://schemas.microsoft.com/office/drawing/2014/main" id="{2CFA95DE-8DB8-456D-9771-ECA7CE7957A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08053" y="0"/>
            <a:ext cx="4470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8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>
            <a:extLst>
              <a:ext uri="{FF2B5EF4-FFF2-40B4-BE49-F238E27FC236}">
                <a16:creationId xmlns:a16="http://schemas.microsoft.com/office/drawing/2014/main" id="{DFF0577B-8D47-42A6-A28F-16501ADBF2F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1600" y="0"/>
            <a:ext cx="4470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1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hyperlink" Target="https://ieeexplore.ieee.org/xpl/conhome/9342897/proceedin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/>
          <p:cNvSpPr txBox="1">
            <a:spLocks noChangeArrowheads="1"/>
          </p:cNvSpPr>
          <p:nvPr/>
        </p:nvSpPr>
        <p:spPr bwMode="auto">
          <a:xfrm>
            <a:off x="1402123" y="2033204"/>
            <a:ext cx="9040107" cy="941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ct val="120000"/>
              </a:lnSpc>
              <a:spcBef>
                <a:spcPts val="1000"/>
              </a:spcBef>
              <a:buClr>
                <a:srgbClr val="4472C4"/>
              </a:buClr>
              <a:buSzPct val="90000"/>
              <a:defRPr kumimoji="1" sz="240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</a:lstStyle>
          <a:p>
            <a:r>
              <a:rPr lang="en-US" altLang="zh-CN" b="1" dirty="0" err="1"/>
              <a:t>Datalog</a:t>
            </a:r>
            <a:r>
              <a:rPr lang="en-US" altLang="zh-CN" b="1" dirty="0"/>
              <a:t>-Based Language-Agnostic Change Impact  Analysis for Microservices</a:t>
            </a:r>
            <a:endParaRPr lang="zh-CN" altLang="en-US" b="1" dirty="0"/>
          </a:p>
        </p:txBody>
      </p:sp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hlinkClick r:id="rId4"/>
          </p:cNvPr>
          <p:cNvSpPr txBox="1"/>
          <p:nvPr/>
        </p:nvSpPr>
        <p:spPr>
          <a:xfrm>
            <a:off x="1591508" y="2985259"/>
            <a:ext cx="8663673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1000"/>
              </a:spcBef>
              <a:buClr>
                <a:srgbClr val="4472C4"/>
              </a:buClr>
              <a:buSzPct val="90000"/>
              <a:defRPr/>
            </a:pPr>
            <a:r>
              <a:rPr kumimoji="1" lang="en-US" altLang="zh-CN" sz="2000" dirty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ICSE 2025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4B649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4DBA96D-5655-4C01-8378-4F8E7EE242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925216"/>
            <a:ext cx="12192000" cy="13202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背景与动机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CIA(Change Impact Analysis) in microservice</a:t>
            </a: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微服务中的代码变更引起的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bug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占了一半以上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微服务中的代码变更时，必须高效地识别出所有受这些变更影响的公共微服务接口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3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以便尽快对受影响的接口进行测试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Challenge for CIA in microservice</a:t>
            </a: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多语言问题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–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通常使用多语言和多种框架编写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3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现有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CIA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分析通常只支持单语言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性能问题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–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现有代码规模大，分析成本高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本文主要贡献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提出了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MICROSCOPE –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基于</a:t>
            </a:r>
            <a:r>
              <a:rPr lang="en-US" altLang="zh-CN" dirty="0" err="1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Datalog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rules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的语言无关的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CIA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框架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3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通过</a:t>
            </a:r>
            <a:r>
              <a:rPr lang="en-US" altLang="zh-CN" dirty="0" err="1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datalog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rules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描述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code elements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之间的关系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224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Definition</a:t>
            </a: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324B425-ED8F-4D0E-8E66-67D213AAF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421" y="1708388"/>
            <a:ext cx="7278116" cy="21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403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Example</a:t>
            </a: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服务端的代码变更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(a)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影响客户端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(f)</a:t>
            </a: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Goal</a:t>
            </a: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2556B92-72C3-4683-AC8D-6B1F837DE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479" y="1063887"/>
            <a:ext cx="4900214" cy="30912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1C7D9E4-2F41-4115-B5B7-968CB6D10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7" y="4810406"/>
            <a:ext cx="7230484" cy="110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0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Datalog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简介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en-US" altLang="zh-CN" dirty="0" err="1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Datalog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程序由一系列的事实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(Facts)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和规则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(Rules)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组成。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事实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(Facts):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事实是关于数据的基本陈述，表示实体之间的已知关系。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例如，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parent(john, peter).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这条事实可以表示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"john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是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peter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的父亲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"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。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2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规则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(Rules):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规则是用来推导新事实的逻辑语句。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例如，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ancestor(X, Y) :- parent(X, Y).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这条规则表示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"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如果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X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是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Y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的父亲，那么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X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也是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Y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的祖先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"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。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通过预定义的事实和规则，可以得到新的事实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6638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本文用到的事实和规则（部分）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Code Facts</a:t>
            </a: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域、函数、类、调用关系等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比如：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3"/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field(Integer, id, </a:t>
            </a:r>
            <a:r>
              <a:rPr lang="en-US" altLang="zh-CN" dirty="0" err="1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ClientInfo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, (a):2:2)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表示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field id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是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integer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类型，在</a:t>
            </a:r>
            <a:r>
              <a:rPr lang="en-US" altLang="zh-CN" dirty="0" err="1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ClientInfo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中，在文件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a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的第二行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3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Change Facts</a:t>
            </a: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表示代码中哪些行被更改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3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比如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change((a):2:3)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表示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a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中的第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2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行到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4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行被更改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392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本文用到的事实和规则（部分）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Relationship Rules</a:t>
            </a: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比如，规则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1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识别受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change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影响的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field</a:t>
            </a:r>
          </a:p>
          <a:p>
            <a:pPr lvl="3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给定一个代码变更，如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change((a):4:4)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，如果某个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field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被覆盖，则该代码变更会影响该字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通过事实和规则，可以推导出被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change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影响的接口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该方法是跨语言的，只要针对不同的语言提取相应的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facts</a:t>
            </a: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50F4FC5-E19D-4341-ABF4-6DC9250E1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9" y="4055088"/>
            <a:ext cx="12192000" cy="234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25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RQ1</a:t>
            </a: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本文方法在多语言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microservice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上提取关系的效率如何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?</a:t>
            </a: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RQ2</a:t>
            </a: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本文方法识别被影响的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interface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效率如何？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RQ3</a:t>
            </a: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本文方法识别被影响的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interface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的效果如何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9660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RQ1 -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提取关系的开销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结果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–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在现有微服务框架上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build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的时长增加了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8%</a:t>
            </a:r>
          </a:p>
          <a:p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RQ2 –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识别被影响的接口的开销（规则推导的开销）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结果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–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在现有微服务框架上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build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的时长增加了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38%</a:t>
            </a: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D3B3B29-404B-4669-AE15-5777C57D5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0057" y="3282145"/>
            <a:ext cx="5080704" cy="347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RQ3 –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识别被影响的接口的效果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8C2AF25-CD03-4BE8-8C31-E79E819F5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685" y="1763799"/>
            <a:ext cx="5239847" cy="477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8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11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主要贡献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将不同语言的代码用统一的</a:t>
            </a:r>
            <a:r>
              <a:rPr lang="en-US" altLang="zh-CN" dirty="0" err="1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datalog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事实和规则来表述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数据、规则驱动的语言无关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CIA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分析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不足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Eval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不足，比如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fact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的提取的准确率没有评估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比如，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implicit call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现在不能捕获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2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Paper writing</a:t>
            </a: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结构不是很好需要改进。很多</a:t>
            </a:r>
            <a:r>
              <a:rPr lang="en-US" altLang="zh-CN" dirty="0" err="1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moti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和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design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混在一起讲，而且有的内容被重复讲了好多遍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178483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62"/>
          <p:cNvSpPr txBox="1">
            <a:spLocks noChangeArrowheads="1"/>
          </p:cNvSpPr>
          <p:nvPr/>
        </p:nvSpPr>
        <p:spPr bwMode="auto">
          <a:xfrm>
            <a:off x="5138045" y="2946756"/>
            <a:ext cx="191590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4B649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谢谢！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6055</TotalTime>
  <Words>622</Words>
  <Application>Microsoft Office PowerPoint</Application>
  <PresentationFormat>宽屏</PresentationFormat>
  <Paragraphs>102</Paragraphs>
  <Slides>12</Slides>
  <Notes>11</Notes>
  <HiddenSlides>1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等线</vt:lpstr>
      <vt:lpstr>微软雅黑</vt:lpstr>
      <vt:lpstr>Arial</vt:lpstr>
      <vt:lpstr>Wingdings</vt:lpstr>
      <vt:lpstr>1_Office 主题​​</vt:lpstr>
      <vt:lpstr>自定义设计方案</vt:lpstr>
      <vt:lpstr>PowerPoint 演示文稿</vt:lpstr>
      <vt:lpstr>Background</vt:lpstr>
      <vt:lpstr>Overview</vt:lpstr>
      <vt:lpstr>Overview</vt:lpstr>
      <vt:lpstr>Overview</vt:lpstr>
      <vt:lpstr>Overview</vt:lpstr>
      <vt:lpstr>Overview</vt:lpstr>
      <vt:lpstr>EVALUATION</vt:lpstr>
      <vt:lpstr>EVALUATION</vt:lpstr>
      <vt:lpstr>EVALUATION</vt:lpstr>
      <vt:lpstr>总结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黄 庄湫</dc:creator>
  <cp:lastModifiedBy>金宝 陈</cp:lastModifiedBy>
  <cp:revision>366</cp:revision>
  <dcterms:created xsi:type="dcterms:W3CDTF">2022-06-09T05:25:26Z</dcterms:created>
  <dcterms:modified xsi:type="dcterms:W3CDTF">2025-06-06T03:40:11Z</dcterms:modified>
</cp:coreProperties>
</file>