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456" r:id="rId2"/>
    <p:sldId id="457" r:id="rId3"/>
    <p:sldId id="454" r:id="rId4"/>
    <p:sldId id="455" r:id="rId5"/>
    <p:sldId id="458" r:id="rId6"/>
    <p:sldId id="459" r:id="rId7"/>
    <p:sldId id="460" r:id="rId8"/>
    <p:sldId id="461" r:id="rId9"/>
    <p:sldId id="462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74" autoAdjust="0"/>
    <p:restoredTop sz="75916" autoAdjust="0"/>
  </p:normalViewPr>
  <p:slideViewPr>
    <p:cSldViewPr snapToGrid="0">
      <p:cViewPr varScale="1">
        <p:scale>
          <a:sx n="62" d="100"/>
          <a:sy n="62" d="100"/>
        </p:scale>
        <p:origin x="113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minxin" userId="b9a05478-9ca2-4ac2-b948-1b493583318e" providerId="ADAL" clId="{045067F5-C1AA-43DD-AA72-B64D1908B504}"/>
    <pc:docChg chg="undo redo custSel addSld delSld modSld sldOrd addSection delSection modSection">
      <pc:chgData name="laiminxin" userId="b9a05478-9ca2-4ac2-b948-1b493583318e" providerId="ADAL" clId="{045067F5-C1AA-43DD-AA72-B64D1908B504}" dt="2024-03-27T03:05:34.192" v="3825" actId="20577"/>
      <pc:docMkLst>
        <pc:docMk/>
      </pc:docMkLst>
      <pc:sldChg chg="modSp del mod">
        <pc:chgData name="laiminxin" userId="b9a05478-9ca2-4ac2-b948-1b493583318e" providerId="ADAL" clId="{045067F5-C1AA-43DD-AA72-B64D1908B504}" dt="2024-02-28T13:29:37.419" v="666" actId="47"/>
        <pc:sldMkLst>
          <pc:docMk/>
          <pc:sldMk cId="2457115483" sldId="397"/>
        </pc:sldMkLst>
        <pc:spChg chg="mod">
          <ac:chgData name="laiminxin" userId="b9a05478-9ca2-4ac2-b948-1b493583318e" providerId="ADAL" clId="{045067F5-C1AA-43DD-AA72-B64D1908B504}" dt="2024-02-28T12:19:04.631" v="15" actId="1076"/>
          <ac:spMkLst>
            <pc:docMk/>
            <pc:sldMk cId="2457115483" sldId="397"/>
            <ac:spMk id="8" creationId="{00000000-0000-0000-0000-000000000000}"/>
          </ac:spMkLst>
        </pc:spChg>
      </pc:sldChg>
      <pc:sldChg chg="del">
        <pc:chgData name="laiminxin" userId="b9a05478-9ca2-4ac2-b948-1b493583318e" providerId="ADAL" clId="{045067F5-C1AA-43DD-AA72-B64D1908B504}" dt="2024-02-28T13:29:39.160" v="667" actId="47"/>
        <pc:sldMkLst>
          <pc:docMk/>
          <pc:sldMk cId="4193525724" sldId="399"/>
        </pc:sldMkLst>
      </pc:sldChg>
      <pc:sldChg chg="del">
        <pc:chgData name="laiminxin" userId="b9a05478-9ca2-4ac2-b948-1b493583318e" providerId="ADAL" clId="{045067F5-C1AA-43DD-AA72-B64D1908B504}" dt="2024-02-28T13:29:36.301" v="665" actId="47"/>
        <pc:sldMkLst>
          <pc:docMk/>
          <pc:sldMk cId="3883774457" sldId="406"/>
        </pc:sldMkLst>
      </pc:sldChg>
      <pc:sldChg chg="addSp delSp modSp mod">
        <pc:chgData name="laiminxin" userId="b9a05478-9ca2-4ac2-b948-1b493583318e" providerId="ADAL" clId="{045067F5-C1AA-43DD-AA72-B64D1908B504}" dt="2024-02-28T13:27:46.913" v="584" actId="1076"/>
        <pc:sldMkLst>
          <pc:docMk/>
          <pc:sldMk cId="4063927030" sldId="407"/>
        </pc:sldMkLst>
        <pc:spChg chg="mod">
          <ac:chgData name="laiminxin" userId="b9a05478-9ca2-4ac2-b948-1b493583318e" providerId="ADAL" clId="{045067F5-C1AA-43DD-AA72-B64D1908B504}" dt="2024-02-28T13:27:35.594" v="582"/>
          <ac:spMkLst>
            <pc:docMk/>
            <pc:sldMk cId="4063927030" sldId="407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2-28T13:25:24.681" v="555" actId="404"/>
          <ac:spMkLst>
            <pc:docMk/>
            <pc:sldMk cId="4063927030" sldId="407"/>
            <ac:spMk id="4" creationId="{00000000-0000-0000-0000-000000000000}"/>
          </ac:spMkLst>
        </pc:spChg>
        <pc:spChg chg="add del mod">
          <ac:chgData name="laiminxin" userId="b9a05478-9ca2-4ac2-b948-1b493583318e" providerId="ADAL" clId="{045067F5-C1AA-43DD-AA72-B64D1908B504}" dt="2024-02-28T13:26:09.588" v="565" actId="478"/>
          <ac:spMkLst>
            <pc:docMk/>
            <pc:sldMk cId="4063927030" sldId="407"/>
            <ac:spMk id="5" creationId="{1200F76D-B393-4722-9B46-96926CC3EC94}"/>
          </ac:spMkLst>
        </pc:spChg>
        <pc:spChg chg="add del mod">
          <ac:chgData name="laiminxin" userId="b9a05478-9ca2-4ac2-b948-1b493583318e" providerId="ADAL" clId="{045067F5-C1AA-43DD-AA72-B64D1908B504}" dt="2024-02-28T13:26:09.588" v="565" actId="478"/>
          <ac:spMkLst>
            <pc:docMk/>
            <pc:sldMk cId="4063927030" sldId="407"/>
            <ac:spMk id="6" creationId="{2AFEB4A1-899B-4435-BCFD-B388C71BE754}"/>
          </ac:spMkLst>
        </pc:spChg>
        <pc:spChg chg="add del mod">
          <ac:chgData name="laiminxin" userId="b9a05478-9ca2-4ac2-b948-1b493583318e" providerId="ADAL" clId="{045067F5-C1AA-43DD-AA72-B64D1908B504}" dt="2024-02-28T13:26:09.588" v="565" actId="478"/>
          <ac:spMkLst>
            <pc:docMk/>
            <pc:sldMk cId="4063927030" sldId="407"/>
            <ac:spMk id="7" creationId="{D8FDCC39-C0A4-4E44-BC5A-91CD8037491E}"/>
          </ac:spMkLst>
        </pc:spChg>
        <pc:spChg chg="add del mod">
          <ac:chgData name="laiminxin" userId="b9a05478-9ca2-4ac2-b948-1b493583318e" providerId="ADAL" clId="{045067F5-C1AA-43DD-AA72-B64D1908B504}" dt="2024-02-28T13:26:09.588" v="565" actId="478"/>
          <ac:spMkLst>
            <pc:docMk/>
            <pc:sldMk cId="4063927030" sldId="407"/>
            <ac:spMk id="8" creationId="{003EB01D-1328-4A74-BC14-F006653CE4F5}"/>
          </ac:spMkLst>
        </pc:spChg>
        <pc:spChg chg="add del mod">
          <ac:chgData name="laiminxin" userId="b9a05478-9ca2-4ac2-b948-1b493583318e" providerId="ADAL" clId="{045067F5-C1AA-43DD-AA72-B64D1908B504}" dt="2024-02-28T13:26:09.588" v="565" actId="478"/>
          <ac:spMkLst>
            <pc:docMk/>
            <pc:sldMk cId="4063927030" sldId="407"/>
            <ac:spMk id="9" creationId="{F438B7BE-D0EB-4434-BC38-DCA19FB27099}"/>
          </ac:spMkLst>
        </pc:spChg>
        <pc:spChg chg="add del mod">
          <ac:chgData name="laiminxin" userId="b9a05478-9ca2-4ac2-b948-1b493583318e" providerId="ADAL" clId="{045067F5-C1AA-43DD-AA72-B64D1908B504}" dt="2024-02-28T13:26:09.588" v="565" actId="478"/>
          <ac:spMkLst>
            <pc:docMk/>
            <pc:sldMk cId="4063927030" sldId="407"/>
            <ac:spMk id="10" creationId="{E46B00BB-5F25-4EEF-AD8B-D1E62A4E3819}"/>
          </ac:spMkLst>
        </pc:spChg>
        <pc:spChg chg="add del mod">
          <ac:chgData name="laiminxin" userId="b9a05478-9ca2-4ac2-b948-1b493583318e" providerId="ADAL" clId="{045067F5-C1AA-43DD-AA72-B64D1908B504}" dt="2024-02-28T13:26:09.588" v="565" actId="478"/>
          <ac:spMkLst>
            <pc:docMk/>
            <pc:sldMk cId="4063927030" sldId="407"/>
            <ac:spMk id="11" creationId="{07572522-1D83-40D6-A6B9-EA3D9C1FC91D}"/>
          </ac:spMkLst>
        </pc:spChg>
        <pc:spChg chg="add del mod">
          <ac:chgData name="laiminxin" userId="b9a05478-9ca2-4ac2-b948-1b493583318e" providerId="ADAL" clId="{045067F5-C1AA-43DD-AA72-B64D1908B504}" dt="2024-02-28T13:26:09.588" v="565" actId="478"/>
          <ac:spMkLst>
            <pc:docMk/>
            <pc:sldMk cId="4063927030" sldId="407"/>
            <ac:spMk id="13" creationId="{D357DAE7-EC62-48EB-9EDC-C43F3863E918}"/>
          </ac:spMkLst>
        </pc:spChg>
        <pc:spChg chg="add del mod">
          <ac:chgData name="laiminxin" userId="b9a05478-9ca2-4ac2-b948-1b493583318e" providerId="ADAL" clId="{045067F5-C1AA-43DD-AA72-B64D1908B504}" dt="2024-02-28T13:26:09.588" v="565" actId="478"/>
          <ac:spMkLst>
            <pc:docMk/>
            <pc:sldMk cId="4063927030" sldId="407"/>
            <ac:spMk id="14" creationId="{9D096045-A43F-49B7-AF6C-7674202B9584}"/>
          </ac:spMkLst>
        </pc:spChg>
        <pc:spChg chg="add mod">
          <ac:chgData name="laiminxin" userId="b9a05478-9ca2-4ac2-b948-1b493583318e" providerId="ADAL" clId="{045067F5-C1AA-43DD-AA72-B64D1908B504}" dt="2024-02-28T13:27:46.913" v="584" actId="1076"/>
          <ac:spMkLst>
            <pc:docMk/>
            <pc:sldMk cId="4063927030" sldId="407"/>
            <ac:spMk id="17" creationId="{3EEA914E-CC4E-412F-8744-2F6DA109E4D7}"/>
          </ac:spMkLst>
        </pc:spChg>
        <pc:spChg chg="add mod">
          <ac:chgData name="laiminxin" userId="b9a05478-9ca2-4ac2-b948-1b493583318e" providerId="ADAL" clId="{045067F5-C1AA-43DD-AA72-B64D1908B504}" dt="2024-02-28T13:27:46.913" v="584" actId="1076"/>
          <ac:spMkLst>
            <pc:docMk/>
            <pc:sldMk cId="4063927030" sldId="407"/>
            <ac:spMk id="18" creationId="{2741B0E7-6380-4CA2-85F4-8B22E9E9EC4F}"/>
          </ac:spMkLst>
        </pc:spChg>
        <pc:picChg chg="add mod">
          <ac:chgData name="laiminxin" userId="b9a05478-9ca2-4ac2-b948-1b493583318e" providerId="ADAL" clId="{045067F5-C1AA-43DD-AA72-B64D1908B504}" dt="2024-02-28T13:27:46.913" v="584" actId="1076"/>
          <ac:picMkLst>
            <pc:docMk/>
            <pc:sldMk cId="4063927030" sldId="407"/>
            <ac:picMk id="16" creationId="{401DFD8C-82F4-4B2E-A4BF-0292F86B4D15}"/>
          </ac:picMkLst>
        </pc:picChg>
        <pc:cxnChg chg="add del mod">
          <ac:chgData name="laiminxin" userId="b9a05478-9ca2-4ac2-b948-1b493583318e" providerId="ADAL" clId="{045067F5-C1AA-43DD-AA72-B64D1908B504}" dt="2024-02-28T13:26:09.588" v="565" actId="478"/>
          <ac:cxnSpMkLst>
            <pc:docMk/>
            <pc:sldMk cId="4063927030" sldId="407"/>
            <ac:cxnSpMk id="12" creationId="{D6BA102D-9770-4AFA-A7F5-635A949420BF}"/>
          </ac:cxnSpMkLst>
        </pc:cxnChg>
        <pc:cxnChg chg="add del mod">
          <ac:chgData name="laiminxin" userId="b9a05478-9ca2-4ac2-b948-1b493583318e" providerId="ADAL" clId="{045067F5-C1AA-43DD-AA72-B64D1908B504}" dt="2024-02-28T13:26:09.588" v="565" actId="478"/>
          <ac:cxnSpMkLst>
            <pc:docMk/>
            <pc:sldMk cId="4063927030" sldId="407"/>
            <ac:cxnSpMk id="15" creationId="{507CAEB0-2971-465A-BF27-E67198D11CB2}"/>
          </ac:cxnSpMkLst>
        </pc:cxnChg>
      </pc:sldChg>
      <pc:sldChg chg="modSp mod">
        <pc:chgData name="laiminxin" userId="b9a05478-9ca2-4ac2-b948-1b493583318e" providerId="ADAL" clId="{045067F5-C1AA-43DD-AA72-B64D1908B504}" dt="2024-02-28T12:18:22.262" v="14"/>
        <pc:sldMkLst>
          <pc:docMk/>
          <pc:sldMk cId="2902555135" sldId="408"/>
        </pc:sldMkLst>
        <pc:spChg chg="mod">
          <ac:chgData name="laiminxin" userId="b9a05478-9ca2-4ac2-b948-1b493583318e" providerId="ADAL" clId="{045067F5-C1AA-43DD-AA72-B64D1908B504}" dt="2024-02-28T12:18:22.262" v="14"/>
          <ac:spMkLst>
            <pc:docMk/>
            <pc:sldMk cId="2902555135" sldId="408"/>
            <ac:spMk id="2" creationId="{00000000-0000-0000-0000-000000000000}"/>
          </ac:spMkLst>
        </pc:spChg>
      </pc:sldChg>
      <pc:sldChg chg="addSp delSp modSp add mod">
        <pc:chgData name="laiminxin" userId="b9a05478-9ca2-4ac2-b948-1b493583318e" providerId="ADAL" clId="{045067F5-C1AA-43DD-AA72-B64D1908B504}" dt="2024-02-29T09:32:18.248" v="1086" actId="1076"/>
        <pc:sldMkLst>
          <pc:docMk/>
          <pc:sldMk cId="864016764" sldId="409"/>
        </pc:sldMkLst>
        <pc:spChg chg="del mod">
          <ac:chgData name="laiminxin" userId="b9a05478-9ca2-4ac2-b948-1b493583318e" providerId="ADAL" clId="{045067F5-C1AA-43DD-AA72-B64D1908B504}" dt="2024-02-28T13:08:18.026" v="334" actId="478"/>
          <ac:spMkLst>
            <pc:docMk/>
            <pc:sldMk cId="864016764" sldId="409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2-28T12:38:27" v="39"/>
          <ac:spMkLst>
            <pc:docMk/>
            <pc:sldMk cId="864016764" sldId="409"/>
            <ac:spMk id="4" creationId="{00000000-0000-0000-0000-000000000000}"/>
          </ac:spMkLst>
        </pc:spChg>
        <pc:spChg chg="add mod">
          <ac:chgData name="laiminxin" userId="b9a05478-9ca2-4ac2-b948-1b493583318e" providerId="ADAL" clId="{045067F5-C1AA-43DD-AA72-B64D1908B504}" dt="2024-02-28T13:07:56.516" v="329"/>
          <ac:spMkLst>
            <pc:docMk/>
            <pc:sldMk cId="864016764" sldId="409"/>
            <ac:spMk id="5" creationId="{E4CB28F1-6CF3-4BAE-BAA1-E135952D8F98}"/>
          </ac:spMkLst>
        </pc:spChg>
        <pc:spChg chg="add mod">
          <ac:chgData name="laiminxin" userId="b9a05478-9ca2-4ac2-b948-1b493583318e" providerId="ADAL" clId="{045067F5-C1AA-43DD-AA72-B64D1908B504}" dt="2024-02-29T01:48:54.812" v="873" actId="113"/>
          <ac:spMkLst>
            <pc:docMk/>
            <pc:sldMk cId="864016764" sldId="409"/>
            <ac:spMk id="6" creationId="{E9CD7342-6831-4611-B756-A304C1632FCC}"/>
          </ac:spMkLst>
        </pc:spChg>
        <pc:spChg chg="add mod">
          <ac:chgData name="laiminxin" userId="b9a05478-9ca2-4ac2-b948-1b493583318e" providerId="ADAL" clId="{045067F5-C1AA-43DD-AA72-B64D1908B504}" dt="2024-02-29T09:32:18.248" v="1086" actId="1076"/>
          <ac:spMkLst>
            <pc:docMk/>
            <pc:sldMk cId="864016764" sldId="409"/>
            <ac:spMk id="7" creationId="{4824D565-3667-4796-950F-34EC27C0A04C}"/>
          </ac:spMkLst>
        </pc:spChg>
        <pc:spChg chg="add mod">
          <ac:chgData name="laiminxin" userId="b9a05478-9ca2-4ac2-b948-1b493583318e" providerId="ADAL" clId="{045067F5-C1AA-43DD-AA72-B64D1908B504}" dt="2024-02-29T01:52:38.387" v="887"/>
          <ac:spMkLst>
            <pc:docMk/>
            <pc:sldMk cId="864016764" sldId="409"/>
            <ac:spMk id="8" creationId="{47CDFBF4-9296-41E3-B4B1-B94611096819}"/>
          </ac:spMkLst>
        </pc:spChg>
        <pc:spChg chg="add mod">
          <ac:chgData name="laiminxin" userId="b9a05478-9ca2-4ac2-b948-1b493583318e" providerId="ADAL" clId="{045067F5-C1AA-43DD-AA72-B64D1908B504}" dt="2024-02-29T01:48:52.879" v="872" actId="113"/>
          <ac:spMkLst>
            <pc:docMk/>
            <pc:sldMk cId="864016764" sldId="409"/>
            <ac:spMk id="9" creationId="{B1733CC5-87C4-4B67-B6D0-6C74A5C533E1}"/>
          </ac:spMkLst>
        </pc:spChg>
        <pc:spChg chg="add del">
          <ac:chgData name="laiminxin" userId="b9a05478-9ca2-4ac2-b948-1b493583318e" providerId="ADAL" clId="{045067F5-C1AA-43DD-AA72-B64D1908B504}" dt="2024-02-28T13:00:02.096" v="236" actId="11529"/>
          <ac:spMkLst>
            <pc:docMk/>
            <pc:sldMk cId="864016764" sldId="409"/>
            <ac:spMk id="10" creationId="{3E62037C-CA17-4326-915B-0695DB43BCC1}"/>
          </ac:spMkLst>
        </pc:spChg>
        <pc:spChg chg="add del mod">
          <ac:chgData name="laiminxin" userId="b9a05478-9ca2-4ac2-b948-1b493583318e" providerId="ADAL" clId="{045067F5-C1AA-43DD-AA72-B64D1908B504}" dt="2024-02-28T13:01:21.875" v="252" actId="478"/>
          <ac:spMkLst>
            <pc:docMk/>
            <pc:sldMk cId="864016764" sldId="409"/>
            <ac:spMk id="11" creationId="{241AA646-FCD8-4240-826D-CF14C162CBFA}"/>
          </ac:spMkLst>
        </pc:spChg>
        <pc:spChg chg="add del">
          <ac:chgData name="laiminxin" userId="b9a05478-9ca2-4ac2-b948-1b493583318e" providerId="ADAL" clId="{045067F5-C1AA-43DD-AA72-B64D1908B504}" dt="2024-02-28T13:01:43.378" v="256" actId="478"/>
          <ac:spMkLst>
            <pc:docMk/>
            <pc:sldMk cId="864016764" sldId="409"/>
            <ac:spMk id="12" creationId="{55D87448-48DC-4807-B08F-3B12A361875D}"/>
          </ac:spMkLst>
        </pc:spChg>
        <pc:spChg chg="add del">
          <ac:chgData name="laiminxin" userId="b9a05478-9ca2-4ac2-b948-1b493583318e" providerId="ADAL" clId="{045067F5-C1AA-43DD-AA72-B64D1908B504}" dt="2024-02-28T13:02:09.527" v="260" actId="11529"/>
          <ac:spMkLst>
            <pc:docMk/>
            <pc:sldMk cId="864016764" sldId="409"/>
            <ac:spMk id="13" creationId="{EA6B4213-857B-4790-81CB-E5DACB7FA060}"/>
          </ac:spMkLst>
        </pc:spChg>
        <pc:spChg chg="add del mod">
          <ac:chgData name="laiminxin" userId="b9a05478-9ca2-4ac2-b948-1b493583318e" providerId="ADAL" clId="{045067F5-C1AA-43DD-AA72-B64D1908B504}" dt="2024-02-28T13:02:28.616" v="263" actId="478"/>
          <ac:spMkLst>
            <pc:docMk/>
            <pc:sldMk cId="864016764" sldId="409"/>
            <ac:spMk id="14" creationId="{B050DF11-585E-4848-95ED-773FA93418E3}"/>
          </ac:spMkLst>
        </pc:spChg>
        <pc:spChg chg="add del">
          <ac:chgData name="laiminxin" userId="b9a05478-9ca2-4ac2-b948-1b493583318e" providerId="ADAL" clId="{045067F5-C1AA-43DD-AA72-B64D1908B504}" dt="2024-02-28T13:03:11.600" v="265" actId="11529"/>
          <ac:spMkLst>
            <pc:docMk/>
            <pc:sldMk cId="864016764" sldId="409"/>
            <ac:spMk id="15" creationId="{0DBCB41A-8C3C-472E-BD4E-B5041CFE0A66}"/>
          </ac:spMkLst>
        </pc:spChg>
        <pc:spChg chg="add del">
          <ac:chgData name="laiminxin" userId="b9a05478-9ca2-4ac2-b948-1b493583318e" providerId="ADAL" clId="{045067F5-C1AA-43DD-AA72-B64D1908B504}" dt="2024-02-28T13:03:28.457" v="267" actId="478"/>
          <ac:spMkLst>
            <pc:docMk/>
            <pc:sldMk cId="864016764" sldId="409"/>
            <ac:spMk id="16" creationId="{A9A98952-8F36-4829-90FE-25D10B606B01}"/>
          </ac:spMkLst>
        </pc:spChg>
        <pc:spChg chg="add del mod">
          <ac:chgData name="laiminxin" userId="b9a05478-9ca2-4ac2-b948-1b493583318e" providerId="ADAL" clId="{045067F5-C1AA-43DD-AA72-B64D1908B504}" dt="2024-02-28T13:05:23.348" v="271" actId="11529"/>
          <ac:spMkLst>
            <pc:docMk/>
            <pc:sldMk cId="864016764" sldId="409"/>
            <ac:spMk id="17" creationId="{3EC997B2-F63C-4BDD-A39A-15A0E0930551}"/>
          </ac:spMkLst>
        </pc:spChg>
        <pc:spChg chg="add mod">
          <ac:chgData name="laiminxin" userId="b9a05478-9ca2-4ac2-b948-1b493583318e" providerId="ADAL" clId="{045067F5-C1AA-43DD-AA72-B64D1908B504}" dt="2024-02-28T13:07:03.882" v="318" actId="14100"/>
          <ac:spMkLst>
            <pc:docMk/>
            <pc:sldMk cId="864016764" sldId="409"/>
            <ac:spMk id="18" creationId="{ADAB540B-1D57-48DC-8895-3B44EBE1D4D7}"/>
          </ac:spMkLst>
        </pc:spChg>
      </pc:sldChg>
      <pc:sldChg chg="addSp delSp modSp add mod modNotesTx">
        <pc:chgData name="laiminxin" userId="b9a05478-9ca2-4ac2-b948-1b493583318e" providerId="ADAL" clId="{045067F5-C1AA-43DD-AA72-B64D1908B504}" dt="2024-02-28T13:29:29.021" v="664"/>
        <pc:sldMkLst>
          <pc:docMk/>
          <pc:sldMk cId="2167438538" sldId="410"/>
        </pc:sldMkLst>
        <pc:spChg chg="mod">
          <ac:chgData name="laiminxin" userId="b9a05478-9ca2-4ac2-b948-1b493583318e" providerId="ADAL" clId="{045067F5-C1AA-43DD-AA72-B64D1908B504}" dt="2024-02-28T13:29:01.929" v="660" actId="20577"/>
          <ac:spMkLst>
            <pc:docMk/>
            <pc:sldMk cId="2167438538" sldId="410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2-28T13:28:23.326" v="631" actId="1038"/>
          <ac:spMkLst>
            <pc:docMk/>
            <pc:sldMk cId="2167438538" sldId="410"/>
            <ac:spMk id="5" creationId="{1200F76D-B393-4722-9B46-96926CC3EC94}"/>
          </ac:spMkLst>
        </pc:spChg>
        <pc:spChg chg="mod">
          <ac:chgData name="laiminxin" userId="b9a05478-9ca2-4ac2-b948-1b493583318e" providerId="ADAL" clId="{045067F5-C1AA-43DD-AA72-B64D1908B504}" dt="2024-02-28T13:28:23.326" v="631" actId="1038"/>
          <ac:spMkLst>
            <pc:docMk/>
            <pc:sldMk cId="2167438538" sldId="410"/>
            <ac:spMk id="6" creationId="{2AFEB4A1-899B-4435-BCFD-B388C71BE754}"/>
          </ac:spMkLst>
        </pc:spChg>
        <pc:spChg chg="mod">
          <ac:chgData name="laiminxin" userId="b9a05478-9ca2-4ac2-b948-1b493583318e" providerId="ADAL" clId="{045067F5-C1AA-43DD-AA72-B64D1908B504}" dt="2024-02-28T13:28:23.326" v="631" actId="1038"/>
          <ac:spMkLst>
            <pc:docMk/>
            <pc:sldMk cId="2167438538" sldId="410"/>
            <ac:spMk id="7" creationId="{D8FDCC39-C0A4-4E44-BC5A-91CD8037491E}"/>
          </ac:spMkLst>
        </pc:spChg>
        <pc:spChg chg="mod">
          <ac:chgData name="laiminxin" userId="b9a05478-9ca2-4ac2-b948-1b493583318e" providerId="ADAL" clId="{045067F5-C1AA-43DD-AA72-B64D1908B504}" dt="2024-02-28T13:28:23.326" v="631" actId="1038"/>
          <ac:spMkLst>
            <pc:docMk/>
            <pc:sldMk cId="2167438538" sldId="410"/>
            <ac:spMk id="8" creationId="{003EB01D-1328-4A74-BC14-F006653CE4F5}"/>
          </ac:spMkLst>
        </pc:spChg>
        <pc:spChg chg="mod">
          <ac:chgData name="laiminxin" userId="b9a05478-9ca2-4ac2-b948-1b493583318e" providerId="ADAL" clId="{045067F5-C1AA-43DD-AA72-B64D1908B504}" dt="2024-02-28T13:28:23.326" v="631" actId="1038"/>
          <ac:spMkLst>
            <pc:docMk/>
            <pc:sldMk cId="2167438538" sldId="410"/>
            <ac:spMk id="9" creationId="{F438B7BE-D0EB-4434-BC38-DCA19FB27099}"/>
          </ac:spMkLst>
        </pc:spChg>
        <pc:spChg chg="mod">
          <ac:chgData name="laiminxin" userId="b9a05478-9ca2-4ac2-b948-1b493583318e" providerId="ADAL" clId="{045067F5-C1AA-43DD-AA72-B64D1908B504}" dt="2024-02-28T13:28:23.326" v="631" actId="1038"/>
          <ac:spMkLst>
            <pc:docMk/>
            <pc:sldMk cId="2167438538" sldId="410"/>
            <ac:spMk id="10" creationId="{E46B00BB-5F25-4EEF-AD8B-D1E62A4E3819}"/>
          </ac:spMkLst>
        </pc:spChg>
        <pc:spChg chg="mod">
          <ac:chgData name="laiminxin" userId="b9a05478-9ca2-4ac2-b948-1b493583318e" providerId="ADAL" clId="{045067F5-C1AA-43DD-AA72-B64D1908B504}" dt="2024-02-28T13:28:23.326" v="631" actId="1038"/>
          <ac:spMkLst>
            <pc:docMk/>
            <pc:sldMk cId="2167438538" sldId="410"/>
            <ac:spMk id="11" creationId="{07572522-1D83-40D6-A6B9-EA3D9C1FC91D}"/>
          </ac:spMkLst>
        </pc:spChg>
        <pc:spChg chg="mod">
          <ac:chgData name="laiminxin" userId="b9a05478-9ca2-4ac2-b948-1b493583318e" providerId="ADAL" clId="{045067F5-C1AA-43DD-AA72-B64D1908B504}" dt="2024-02-28T13:28:23.326" v="631" actId="1038"/>
          <ac:spMkLst>
            <pc:docMk/>
            <pc:sldMk cId="2167438538" sldId="410"/>
            <ac:spMk id="13" creationId="{D357DAE7-EC62-48EB-9EDC-C43F3863E918}"/>
          </ac:spMkLst>
        </pc:spChg>
        <pc:spChg chg="mod">
          <ac:chgData name="laiminxin" userId="b9a05478-9ca2-4ac2-b948-1b493583318e" providerId="ADAL" clId="{045067F5-C1AA-43DD-AA72-B64D1908B504}" dt="2024-02-28T13:28:23.326" v="631" actId="1038"/>
          <ac:spMkLst>
            <pc:docMk/>
            <pc:sldMk cId="2167438538" sldId="410"/>
            <ac:spMk id="14" creationId="{9D096045-A43F-49B7-AF6C-7674202B9584}"/>
          </ac:spMkLst>
        </pc:spChg>
        <pc:picChg chg="del">
          <ac:chgData name="laiminxin" userId="b9a05478-9ca2-4ac2-b948-1b493583318e" providerId="ADAL" clId="{045067F5-C1AA-43DD-AA72-B64D1908B504}" dt="2024-02-28T13:23:44.100" v="375" actId="478"/>
          <ac:picMkLst>
            <pc:docMk/>
            <pc:sldMk cId="2167438538" sldId="410"/>
            <ac:picMk id="16" creationId="{401DFD8C-82F4-4B2E-A4BF-0292F86B4D15}"/>
          </ac:picMkLst>
        </pc:picChg>
        <pc:picChg chg="add mod">
          <ac:chgData name="laiminxin" userId="b9a05478-9ca2-4ac2-b948-1b493583318e" providerId="ADAL" clId="{045067F5-C1AA-43DD-AA72-B64D1908B504}" dt="2024-02-28T13:29:14.713" v="663" actId="1076"/>
          <ac:picMkLst>
            <pc:docMk/>
            <pc:sldMk cId="2167438538" sldId="410"/>
            <ac:picMk id="17" creationId="{D06010A1-6C9A-4E4A-B894-2CD2F9241C49}"/>
          </ac:picMkLst>
        </pc:picChg>
        <pc:cxnChg chg="mod">
          <ac:chgData name="laiminxin" userId="b9a05478-9ca2-4ac2-b948-1b493583318e" providerId="ADAL" clId="{045067F5-C1AA-43DD-AA72-B64D1908B504}" dt="2024-02-28T13:28:23.326" v="631" actId="1038"/>
          <ac:cxnSpMkLst>
            <pc:docMk/>
            <pc:sldMk cId="2167438538" sldId="410"/>
            <ac:cxnSpMk id="12" creationId="{D6BA102D-9770-4AFA-A7F5-635A949420BF}"/>
          </ac:cxnSpMkLst>
        </pc:cxnChg>
        <pc:cxnChg chg="mod">
          <ac:chgData name="laiminxin" userId="b9a05478-9ca2-4ac2-b948-1b493583318e" providerId="ADAL" clId="{045067F5-C1AA-43DD-AA72-B64D1908B504}" dt="2024-02-28T13:28:23.326" v="631" actId="1038"/>
          <ac:cxnSpMkLst>
            <pc:docMk/>
            <pc:sldMk cId="2167438538" sldId="410"/>
            <ac:cxnSpMk id="15" creationId="{507CAEB0-2971-465A-BF27-E67198D11CB2}"/>
          </ac:cxnSpMkLst>
        </pc:cxnChg>
      </pc:sldChg>
      <pc:sldChg chg="addSp delSp modSp add mod">
        <pc:chgData name="laiminxin" userId="b9a05478-9ca2-4ac2-b948-1b493583318e" providerId="ADAL" clId="{045067F5-C1AA-43DD-AA72-B64D1908B504}" dt="2024-02-28T14:05:00.192" v="831"/>
        <pc:sldMkLst>
          <pc:docMk/>
          <pc:sldMk cId="2797906516" sldId="411"/>
        </pc:sldMkLst>
        <pc:spChg chg="mod">
          <ac:chgData name="laiminxin" userId="b9a05478-9ca2-4ac2-b948-1b493583318e" providerId="ADAL" clId="{045067F5-C1AA-43DD-AA72-B64D1908B504}" dt="2024-02-28T14:05:00.192" v="831"/>
          <ac:spMkLst>
            <pc:docMk/>
            <pc:sldMk cId="2797906516" sldId="411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2-28T13:41:59.909" v="714" actId="20577"/>
          <ac:spMkLst>
            <pc:docMk/>
            <pc:sldMk cId="2797906516" sldId="411"/>
            <ac:spMk id="4" creationId="{00000000-0000-0000-0000-000000000000}"/>
          </ac:spMkLst>
        </pc:spChg>
        <pc:spChg chg="add del">
          <ac:chgData name="laiminxin" userId="b9a05478-9ca2-4ac2-b948-1b493583318e" providerId="ADAL" clId="{045067F5-C1AA-43DD-AA72-B64D1908B504}" dt="2024-02-28T13:36:56.672" v="700" actId="22"/>
          <ac:spMkLst>
            <pc:docMk/>
            <pc:sldMk cId="2797906516" sldId="411"/>
            <ac:spMk id="8" creationId="{2A49C423-E0E2-47BB-B6BE-BA13299E62AD}"/>
          </ac:spMkLst>
        </pc:spChg>
        <pc:spChg chg="del">
          <ac:chgData name="laiminxin" userId="b9a05478-9ca2-4ac2-b948-1b493583318e" providerId="ADAL" clId="{045067F5-C1AA-43DD-AA72-B64D1908B504}" dt="2024-02-28T13:30:22.856" v="671" actId="478"/>
          <ac:spMkLst>
            <pc:docMk/>
            <pc:sldMk cId="2797906516" sldId="411"/>
            <ac:spMk id="17" creationId="{3EEA914E-CC4E-412F-8744-2F6DA109E4D7}"/>
          </ac:spMkLst>
        </pc:spChg>
        <pc:spChg chg="del">
          <ac:chgData name="laiminxin" userId="b9a05478-9ca2-4ac2-b948-1b493583318e" providerId="ADAL" clId="{045067F5-C1AA-43DD-AA72-B64D1908B504}" dt="2024-02-28T13:30:22.203" v="670" actId="478"/>
          <ac:spMkLst>
            <pc:docMk/>
            <pc:sldMk cId="2797906516" sldId="411"/>
            <ac:spMk id="18" creationId="{2741B0E7-6380-4CA2-85F4-8B22E9E9EC4F}"/>
          </ac:spMkLst>
        </pc:spChg>
        <pc:graphicFrameChg chg="add mod modGraphic">
          <ac:chgData name="laiminxin" userId="b9a05478-9ca2-4ac2-b948-1b493583318e" providerId="ADAL" clId="{045067F5-C1AA-43DD-AA72-B64D1908B504}" dt="2024-02-28T14:03:26.072" v="795" actId="1076"/>
          <ac:graphicFrameMkLst>
            <pc:docMk/>
            <pc:sldMk cId="2797906516" sldId="411"/>
            <ac:graphicFrameMk id="5" creationId="{273A72EC-D460-49E1-B4DF-9A1B540E977E}"/>
          </ac:graphicFrameMkLst>
        </pc:graphicFrameChg>
        <pc:picChg chg="del">
          <ac:chgData name="laiminxin" userId="b9a05478-9ca2-4ac2-b948-1b493583318e" providerId="ADAL" clId="{045067F5-C1AA-43DD-AA72-B64D1908B504}" dt="2024-02-28T13:30:20.941" v="669" actId="478"/>
          <ac:picMkLst>
            <pc:docMk/>
            <pc:sldMk cId="2797906516" sldId="411"/>
            <ac:picMk id="16" creationId="{401DFD8C-82F4-4B2E-A4BF-0292F86B4D15}"/>
          </ac:picMkLst>
        </pc:picChg>
      </pc:sldChg>
      <pc:sldChg chg="addSp delSp modSp add mod modNotesTx">
        <pc:chgData name="laiminxin" userId="b9a05478-9ca2-4ac2-b948-1b493583318e" providerId="ADAL" clId="{045067F5-C1AA-43DD-AA72-B64D1908B504}" dt="2024-03-07T02:28:20.204" v="1792" actId="20577"/>
        <pc:sldMkLst>
          <pc:docMk/>
          <pc:sldMk cId="1753584590" sldId="412"/>
        </pc:sldMkLst>
        <pc:spChg chg="mod">
          <ac:chgData name="laiminxin" userId="b9a05478-9ca2-4ac2-b948-1b493583318e" providerId="ADAL" clId="{045067F5-C1AA-43DD-AA72-B64D1908B504}" dt="2024-03-05T14:29:29.098" v="1540"/>
          <ac:spMkLst>
            <pc:docMk/>
            <pc:sldMk cId="1753584590" sldId="412"/>
            <ac:spMk id="3" creationId="{00000000-0000-0000-0000-000000000000}"/>
          </ac:spMkLst>
        </pc:spChg>
        <pc:graphicFrameChg chg="del mod modGraphic">
          <ac:chgData name="laiminxin" userId="b9a05478-9ca2-4ac2-b948-1b493583318e" providerId="ADAL" clId="{045067F5-C1AA-43DD-AA72-B64D1908B504}" dt="2024-02-28T13:42:54.325" v="746" actId="478"/>
          <ac:graphicFrameMkLst>
            <pc:docMk/>
            <pc:sldMk cId="1753584590" sldId="412"/>
            <ac:graphicFrameMk id="5" creationId="{273A72EC-D460-49E1-B4DF-9A1B540E977E}"/>
          </ac:graphicFrameMkLst>
        </pc:graphicFrameChg>
        <pc:picChg chg="add del mod">
          <ac:chgData name="laiminxin" userId="b9a05478-9ca2-4ac2-b948-1b493583318e" providerId="ADAL" clId="{045067F5-C1AA-43DD-AA72-B64D1908B504}" dt="2024-03-05T14:29:40.151" v="1543" actId="478"/>
          <ac:picMkLst>
            <pc:docMk/>
            <pc:sldMk cId="1753584590" sldId="412"/>
            <ac:picMk id="5" creationId="{038D5217-E0C8-4FFB-BFD2-2F7CBE571302}"/>
          </ac:picMkLst>
        </pc:picChg>
        <pc:picChg chg="add del mod">
          <ac:chgData name="laiminxin" userId="b9a05478-9ca2-4ac2-b948-1b493583318e" providerId="ADAL" clId="{045067F5-C1AA-43DD-AA72-B64D1908B504}" dt="2024-03-05T14:29:39.668" v="1542" actId="478"/>
          <ac:picMkLst>
            <pc:docMk/>
            <pc:sldMk cId="1753584590" sldId="412"/>
            <ac:picMk id="6" creationId="{755DE502-3EFF-499E-BB77-A826B26205B0}"/>
          </ac:picMkLst>
        </pc:picChg>
        <pc:picChg chg="add del mod">
          <ac:chgData name="laiminxin" userId="b9a05478-9ca2-4ac2-b948-1b493583318e" providerId="ADAL" clId="{045067F5-C1AA-43DD-AA72-B64D1908B504}" dt="2024-03-05T14:29:39.181" v="1541" actId="478"/>
          <ac:picMkLst>
            <pc:docMk/>
            <pc:sldMk cId="1753584590" sldId="412"/>
            <ac:picMk id="8" creationId="{7F24D431-5C48-43FF-8121-7FB1A0FF5366}"/>
          </ac:picMkLst>
        </pc:picChg>
        <pc:picChg chg="add del mod">
          <ac:chgData name="laiminxin" userId="b9a05478-9ca2-4ac2-b948-1b493583318e" providerId="ADAL" clId="{045067F5-C1AA-43DD-AA72-B64D1908B504}" dt="2024-03-05T14:29:40.715" v="1544" actId="478"/>
          <ac:picMkLst>
            <pc:docMk/>
            <pc:sldMk cId="1753584590" sldId="412"/>
            <ac:picMk id="9" creationId="{0CA0DDF2-C4BF-42B3-892E-3D1168F6DC39}"/>
          </ac:picMkLst>
        </pc:picChg>
        <pc:picChg chg="add mod">
          <ac:chgData name="laiminxin" userId="b9a05478-9ca2-4ac2-b948-1b493583318e" providerId="ADAL" clId="{045067F5-C1AA-43DD-AA72-B64D1908B504}" dt="2024-03-05T14:30:16.506" v="1549" actId="14100"/>
          <ac:picMkLst>
            <pc:docMk/>
            <pc:sldMk cId="1753584590" sldId="412"/>
            <ac:picMk id="11" creationId="{ECE22366-6048-4895-96D4-6EB512F910EA}"/>
          </ac:picMkLst>
        </pc:picChg>
        <pc:picChg chg="add mod">
          <ac:chgData name="laiminxin" userId="b9a05478-9ca2-4ac2-b948-1b493583318e" providerId="ADAL" clId="{045067F5-C1AA-43DD-AA72-B64D1908B504}" dt="2024-03-05T14:31:24.944" v="1555" actId="14100"/>
          <ac:picMkLst>
            <pc:docMk/>
            <pc:sldMk cId="1753584590" sldId="412"/>
            <ac:picMk id="13" creationId="{38C9E4AD-7F88-4B97-A005-96C96CA50814}"/>
          </ac:picMkLst>
        </pc:picChg>
      </pc:sldChg>
      <pc:sldChg chg="addSp delSp modSp add mod modNotesTx">
        <pc:chgData name="laiminxin" userId="b9a05478-9ca2-4ac2-b948-1b493583318e" providerId="ADAL" clId="{045067F5-C1AA-43DD-AA72-B64D1908B504}" dt="2024-03-06T03:24:47.684" v="1787" actId="20577"/>
        <pc:sldMkLst>
          <pc:docMk/>
          <pc:sldMk cId="1720549100" sldId="413"/>
        </pc:sldMkLst>
        <pc:spChg chg="mod">
          <ac:chgData name="laiminxin" userId="b9a05478-9ca2-4ac2-b948-1b493583318e" providerId="ADAL" clId="{045067F5-C1AA-43DD-AA72-B64D1908B504}" dt="2024-03-06T02:59:24.354" v="1782" actId="15"/>
          <ac:spMkLst>
            <pc:docMk/>
            <pc:sldMk cId="1720549100" sldId="413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2-29T09:56:21.264" v="1438"/>
          <ac:spMkLst>
            <pc:docMk/>
            <pc:sldMk cId="1720549100" sldId="413"/>
            <ac:spMk id="4" creationId="{00000000-0000-0000-0000-000000000000}"/>
          </ac:spMkLst>
        </pc:spChg>
        <pc:spChg chg="del">
          <ac:chgData name="laiminxin" userId="b9a05478-9ca2-4ac2-b948-1b493583318e" providerId="ADAL" clId="{045067F5-C1AA-43DD-AA72-B64D1908B504}" dt="2024-02-29T09:05:01.712" v="891" actId="478"/>
          <ac:spMkLst>
            <pc:docMk/>
            <pc:sldMk cId="1720549100" sldId="413"/>
            <ac:spMk id="5" creationId="{1200F76D-B393-4722-9B46-96926CC3EC94}"/>
          </ac:spMkLst>
        </pc:spChg>
        <pc:spChg chg="del">
          <ac:chgData name="laiminxin" userId="b9a05478-9ca2-4ac2-b948-1b493583318e" providerId="ADAL" clId="{045067F5-C1AA-43DD-AA72-B64D1908B504}" dt="2024-02-29T09:05:01.712" v="891" actId="478"/>
          <ac:spMkLst>
            <pc:docMk/>
            <pc:sldMk cId="1720549100" sldId="413"/>
            <ac:spMk id="6" creationId="{2AFEB4A1-899B-4435-BCFD-B388C71BE754}"/>
          </ac:spMkLst>
        </pc:spChg>
        <pc:spChg chg="del">
          <ac:chgData name="laiminxin" userId="b9a05478-9ca2-4ac2-b948-1b493583318e" providerId="ADAL" clId="{045067F5-C1AA-43DD-AA72-B64D1908B504}" dt="2024-02-29T09:05:01.712" v="891" actId="478"/>
          <ac:spMkLst>
            <pc:docMk/>
            <pc:sldMk cId="1720549100" sldId="413"/>
            <ac:spMk id="7" creationId="{D8FDCC39-C0A4-4E44-BC5A-91CD8037491E}"/>
          </ac:spMkLst>
        </pc:spChg>
        <pc:spChg chg="del">
          <ac:chgData name="laiminxin" userId="b9a05478-9ca2-4ac2-b948-1b493583318e" providerId="ADAL" clId="{045067F5-C1AA-43DD-AA72-B64D1908B504}" dt="2024-02-29T09:05:01.712" v="891" actId="478"/>
          <ac:spMkLst>
            <pc:docMk/>
            <pc:sldMk cId="1720549100" sldId="413"/>
            <ac:spMk id="8" creationId="{003EB01D-1328-4A74-BC14-F006653CE4F5}"/>
          </ac:spMkLst>
        </pc:spChg>
        <pc:spChg chg="del">
          <ac:chgData name="laiminxin" userId="b9a05478-9ca2-4ac2-b948-1b493583318e" providerId="ADAL" clId="{045067F5-C1AA-43DD-AA72-B64D1908B504}" dt="2024-02-29T09:05:01.712" v="891" actId="478"/>
          <ac:spMkLst>
            <pc:docMk/>
            <pc:sldMk cId="1720549100" sldId="413"/>
            <ac:spMk id="9" creationId="{F438B7BE-D0EB-4434-BC38-DCA19FB27099}"/>
          </ac:spMkLst>
        </pc:spChg>
        <pc:spChg chg="del">
          <ac:chgData name="laiminxin" userId="b9a05478-9ca2-4ac2-b948-1b493583318e" providerId="ADAL" clId="{045067F5-C1AA-43DD-AA72-B64D1908B504}" dt="2024-02-29T09:05:01.712" v="891" actId="478"/>
          <ac:spMkLst>
            <pc:docMk/>
            <pc:sldMk cId="1720549100" sldId="413"/>
            <ac:spMk id="10" creationId="{E46B00BB-5F25-4EEF-AD8B-D1E62A4E3819}"/>
          </ac:spMkLst>
        </pc:spChg>
        <pc:spChg chg="del">
          <ac:chgData name="laiminxin" userId="b9a05478-9ca2-4ac2-b948-1b493583318e" providerId="ADAL" clId="{045067F5-C1AA-43DD-AA72-B64D1908B504}" dt="2024-02-29T09:05:01.712" v="891" actId="478"/>
          <ac:spMkLst>
            <pc:docMk/>
            <pc:sldMk cId="1720549100" sldId="413"/>
            <ac:spMk id="11" creationId="{07572522-1D83-40D6-A6B9-EA3D9C1FC91D}"/>
          </ac:spMkLst>
        </pc:spChg>
        <pc:spChg chg="del">
          <ac:chgData name="laiminxin" userId="b9a05478-9ca2-4ac2-b948-1b493583318e" providerId="ADAL" clId="{045067F5-C1AA-43DD-AA72-B64D1908B504}" dt="2024-02-29T09:05:01.712" v="891" actId="478"/>
          <ac:spMkLst>
            <pc:docMk/>
            <pc:sldMk cId="1720549100" sldId="413"/>
            <ac:spMk id="13" creationId="{D357DAE7-EC62-48EB-9EDC-C43F3863E918}"/>
          </ac:spMkLst>
        </pc:spChg>
        <pc:spChg chg="del">
          <ac:chgData name="laiminxin" userId="b9a05478-9ca2-4ac2-b948-1b493583318e" providerId="ADAL" clId="{045067F5-C1AA-43DD-AA72-B64D1908B504}" dt="2024-02-29T09:05:01.712" v="891" actId="478"/>
          <ac:spMkLst>
            <pc:docMk/>
            <pc:sldMk cId="1720549100" sldId="413"/>
            <ac:spMk id="14" creationId="{9D096045-A43F-49B7-AF6C-7674202B9584}"/>
          </ac:spMkLst>
        </pc:spChg>
        <pc:spChg chg="add del mod">
          <ac:chgData name="laiminxin" userId="b9a05478-9ca2-4ac2-b948-1b493583318e" providerId="ADAL" clId="{045067F5-C1AA-43DD-AA72-B64D1908B504}" dt="2024-02-29T09:05:41.299" v="907" actId="478"/>
          <ac:spMkLst>
            <pc:docMk/>
            <pc:sldMk cId="1720549100" sldId="413"/>
            <ac:spMk id="16" creationId="{5BA5D3F1-7551-4A48-9065-EF7650193761}"/>
          </ac:spMkLst>
        </pc:spChg>
        <pc:picChg chg="del">
          <ac:chgData name="laiminxin" userId="b9a05478-9ca2-4ac2-b948-1b493583318e" providerId="ADAL" clId="{045067F5-C1AA-43DD-AA72-B64D1908B504}" dt="2024-02-29T09:05:01.712" v="891" actId="478"/>
          <ac:picMkLst>
            <pc:docMk/>
            <pc:sldMk cId="1720549100" sldId="413"/>
            <ac:picMk id="17" creationId="{D06010A1-6C9A-4E4A-B894-2CD2F9241C49}"/>
          </ac:picMkLst>
        </pc:picChg>
        <pc:cxnChg chg="del mod">
          <ac:chgData name="laiminxin" userId="b9a05478-9ca2-4ac2-b948-1b493583318e" providerId="ADAL" clId="{045067F5-C1AA-43DD-AA72-B64D1908B504}" dt="2024-02-29T09:05:01.712" v="891" actId="478"/>
          <ac:cxnSpMkLst>
            <pc:docMk/>
            <pc:sldMk cId="1720549100" sldId="413"/>
            <ac:cxnSpMk id="12" creationId="{D6BA102D-9770-4AFA-A7F5-635A949420BF}"/>
          </ac:cxnSpMkLst>
        </pc:cxnChg>
        <pc:cxnChg chg="del">
          <ac:chgData name="laiminxin" userId="b9a05478-9ca2-4ac2-b948-1b493583318e" providerId="ADAL" clId="{045067F5-C1AA-43DD-AA72-B64D1908B504}" dt="2024-02-29T09:05:01.712" v="891" actId="478"/>
          <ac:cxnSpMkLst>
            <pc:docMk/>
            <pc:sldMk cId="1720549100" sldId="413"/>
            <ac:cxnSpMk id="15" creationId="{507CAEB0-2971-465A-BF27-E67198D11CB2}"/>
          </ac:cxnSpMkLst>
        </pc:cxnChg>
      </pc:sldChg>
      <pc:sldChg chg="add del">
        <pc:chgData name="laiminxin" userId="b9a05478-9ca2-4ac2-b948-1b493583318e" providerId="ADAL" clId="{045067F5-C1AA-43DD-AA72-B64D1908B504}" dt="2024-02-29T09:05:07.144" v="895"/>
        <pc:sldMkLst>
          <pc:docMk/>
          <pc:sldMk cId="208058092" sldId="414"/>
        </pc:sldMkLst>
      </pc:sldChg>
      <pc:sldChg chg="add del">
        <pc:chgData name="laiminxin" userId="b9a05478-9ca2-4ac2-b948-1b493583318e" providerId="ADAL" clId="{045067F5-C1AA-43DD-AA72-B64D1908B504}" dt="2024-02-29T09:06:14.178" v="911"/>
        <pc:sldMkLst>
          <pc:docMk/>
          <pc:sldMk cId="415174493" sldId="414"/>
        </pc:sldMkLst>
      </pc:sldChg>
      <pc:sldChg chg="addSp delSp modSp add mod ord">
        <pc:chgData name="laiminxin" userId="b9a05478-9ca2-4ac2-b948-1b493583318e" providerId="ADAL" clId="{045067F5-C1AA-43DD-AA72-B64D1908B504}" dt="2024-03-19T12:36:57.280" v="2587"/>
        <pc:sldMkLst>
          <pc:docMk/>
          <pc:sldMk cId="2303597784" sldId="414"/>
        </pc:sldMkLst>
        <pc:spChg chg="mod">
          <ac:chgData name="laiminxin" userId="b9a05478-9ca2-4ac2-b948-1b493583318e" providerId="ADAL" clId="{045067F5-C1AA-43DD-AA72-B64D1908B504}" dt="2024-02-29T09:06:23.236" v="915" actId="20577"/>
          <ac:spMkLst>
            <pc:docMk/>
            <pc:sldMk cId="2303597784" sldId="414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3-13T01:45:46.466" v="1906" actId="20577"/>
          <ac:spMkLst>
            <pc:docMk/>
            <pc:sldMk cId="2303597784" sldId="414"/>
            <ac:spMk id="4" creationId="{00000000-0000-0000-0000-000000000000}"/>
          </ac:spMkLst>
        </pc:spChg>
        <pc:graphicFrameChg chg="del">
          <ac:chgData name="laiminxin" userId="b9a05478-9ca2-4ac2-b948-1b493583318e" providerId="ADAL" clId="{045067F5-C1AA-43DD-AA72-B64D1908B504}" dt="2024-02-29T09:06:18.960" v="913" actId="478"/>
          <ac:graphicFrameMkLst>
            <pc:docMk/>
            <pc:sldMk cId="2303597784" sldId="414"/>
            <ac:graphicFrameMk id="5" creationId="{273A72EC-D460-49E1-B4DF-9A1B540E977E}"/>
          </ac:graphicFrameMkLst>
        </pc:graphicFrameChg>
        <pc:graphicFrameChg chg="add mod modGraphic">
          <ac:chgData name="laiminxin" userId="b9a05478-9ca2-4ac2-b948-1b493583318e" providerId="ADAL" clId="{045067F5-C1AA-43DD-AA72-B64D1908B504}" dt="2024-03-13T03:57:23.531" v="2355" actId="20577"/>
          <ac:graphicFrameMkLst>
            <pc:docMk/>
            <pc:sldMk cId="2303597784" sldId="414"/>
            <ac:graphicFrameMk id="6" creationId="{48732662-A48B-43E0-A448-0D4727A590FC}"/>
          </ac:graphicFrameMkLst>
        </pc:graphicFrameChg>
      </pc:sldChg>
      <pc:sldChg chg="addSp modSp add mod ord">
        <pc:chgData name="laiminxin" userId="b9a05478-9ca2-4ac2-b948-1b493583318e" providerId="ADAL" clId="{045067F5-C1AA-43DD-AA72-B64D1908B504}" dt="2024-03-08T09:52:43.508" v="1855"/>
        <pc:sldMkLst>
          <pc:docMk/>
          <pc:sldMk cId="886953035" sldId="415"/>
        </pc:sldMkLst>
        <pc:spChg chg="add mod">
          <ac:chgData name="laiminxin" userId="b9a05478-9ca2-4ac2-b948-1b493583318e" providerId="ADAL" clId="{045067F5-C1AA-43DD-AA72-B64D1908B504}" dt="2024-03-08T09:52:14.798" v="1843" actId="1035"/>
          <ac:spMkLst>
            <pc:docMk/>
            <pc:sldMk cId="886953035" sldId="415"/>
            <ac:spMk id="2" creationId="{0CF315E9-E904-47A3-A761-B2516BF3B16C}"/>
          </ac:spMkLst>
        </pc:spChg>
        <pc:spChg chg="mod">
          <ac:chgData name="laiminxin" userId="b9a05478-9ca2-4ac2-b948-1b493583318e" providerId="ADAL" clId="{045067F5-C1AA-43DD-AA72-B64D1908B504}" dt="2024-03-05T14:28:49.336" v="1514" actId="20577"/>
          <ac:spMkLst>
            <pc:docMk/>
            <pc:sldMk cId="886953035" sldId="415"/>
            <ac:spMk id="3" creationId="{00000000-0000-0000-0000-000000000000}"/>
          </ac:spMkLst>
        </pc:spChg>
        <pc:spChg chg="add mod">
          <ac:chgData name="laiminxin" userId="b9a05478-9ca2-4ac2-b948-1b493583318e" providerId="ADAL" clId="{045067F5-C1AA-43DD-AA72-B64D1908B504}" dt="2024-03-08T09:51:27.384" v="1823" actId="14100"/>
          <ac:spMkLst>
            <pc:docMk/>
            <pc:sldMk cId="886953035" sldId="415"/>
            <ac:spMk id="10" creationId="{0019E08A-91A9-4249-BF45-3A99823E9BA7}"/>
          </ac:spMkLst>
        </pc:spChg>
        <pc:spChg chg="add mod">
          <ac:chgData name="laiminxin" userId="b9a05478-9ca2-4ac2-b948-1b493583318e" providerId="ADAL" clId="{045067F5-C1AA-43DD-AA72-B64D1908B504}" dt="2024-03-08T09:51:37.831" v="1829" actId="1076"/>
          <ac:spMkLst>
            <pc:docMk/>
            <pc:sldMk cId="886953035" sldId="415"/>
            <ac:spMk id="11" creationId="{210DBD7B-EF61-46DC-9CA2-2A1593E35E72}"/>
          </ac:spMkLst>
        </pc:spChg>
        <pc:spChg chg="add mod">
          <ac:chgData name="laiminxin" userId="b9a05478-9ca2-4ac2-b948-1b493583318e" providerId="ADAL" clId="{045067F5-C1AA-43DD-AA72-B64D1908B504}" dt="2024-03-08T09:52:34.276" v="1847" actId="1076"/>
          <ac:spMkLst>
            <pc:docMk/>
            <pc:sldMk cId="886953035" sldId="415"/>
            <ac:spMk id="12" creationId="{0CEC472F-0BFC-4BE3-8159-B48380E6A2E1}"/>
          </ac:spMkLst>
        </pc:spChg>
        <pc:spChg chg="add mod">
          <ac:chgData name="laiminxin" userId="b9a05478-9ca2-4ac2-b948-1b493583318e" providerId="ADAL" clId="{045067F5-C1AA-43DD-AA72-B64D1908B504}" dt="2024-03-08T09:52:43.508" v="1855"/>
          <ac:spMkLst>
            <pc:docMk/>
            <pc:sldMk cId="886953035" sldId="415"/>
            <ac:spMk id="13" creationId="{8EFF3E6A-26C6-4410-9524-34585A147A46}"/>
          </ac:spMkLst>
        </pc:spChg>
        <pc:picChg chg="mod">
          <ac:chgData name="laiminxin" userId="b9a05478-9ca2-4ac2-b948-1b493583318e" providerId="ADAL" clId="{045067F5-C1AA-43DD-AA72-B64D1908B504}" dt="2024-03-08T09:52:14.798" v="1843" actId="1035"/>
          <ac:picMkLst>
            <pc:docMk/>
            <pc:sldMk cId="886953035" sldId="415"/>
            <ac:picMk id="5" creationId="{038D5217-E0C8-4FFB-BFD2-2F7CBE571302}"/>
          </ac:picMkLst>
        </pc:picChg>
        <pc:picChg chg="mod">
          <ac:chgData name="laiminxin" userId="b9a05478-9ca2-4ac2-b948-1b493583318e" providerId="ADAL" clId="{045067F5-C1AA-43DD-AA72-B64D1908B504}" dt="2024-03-08T09:52:14.798" v="1843" actId="1035"/>
          <ac:picMkLst>
            <pc:docMk/>
            <pc:sldMk cId="886953035" sldId="415"/>
            <ac:picMk id="6" creationId="{755DE502-3EFF-499E-BB77-A826B26205B0}"/>
          </ac:picMkLst>
        </pc:picChg>
        <pc:picChg chg="mod">
          <ac:chgData name="laiminxin" userId="b9a05478-9ca2-4ac2-b948-1b493583318e" providerId="ADAL" clId="{045067F5-C1AA-43DD-AA72-B64D1908B504}" dt="2024-03-08T09:51:24.251" v="1822" actId="14100"/>
          <ac:picMkLst>
            <pc:docMk/>
            <pc:sldMk cId="886953035" sldId="415"/>
            <ac:picMk id="8" creationId="{7F24D431-5C48-43FF-8121-7FB1A0FF5366}"/>
          </ac:picMkLst>
        </pc:picChg>
        <pc:picChg chg="mod">
          <ac:chgData name="laiminxin" userId="b9a05478-9ca2-4ac2-b948-1b493583318e" providerId="ADAL" clId="{045067F5-C1AA-43DD-AA72-B64D1908B504}" dt="2024-03-08T09:51:34.791" v="1828" actId="14100"/>
          <ac:picMkLst>
            <pc:docMk/>
            <pc:sldMk cId="886953035" sldId="415"/>
            <ac:picMk id="9" creationId="{0CA0DDF2-C4BF-42B3-892E-3D1168F6DC39}"/>
          </ac:picMkLst>
        </pc:picChg>
      </pc:sldChg>
      <pc:sldChg chg="modSp add del mod">
        <pc:chgData name="laiminxin" userId="b9a05478-9ca2-4ac2-b948-1b493583318e" providerId="ADAL" clId="{045067F5-C1AA-43DD-AA72-B64D1908B504}" dt="2024-02-29T09:57:02.339" v="1446" actId="47"/>
        <pc:sldMkLst>
          <pc:docMk/>
          <pc:sldMk cId="2175328096" sldId="415"/>
        </pc:sldMkLst>
        <pc:spChg chg="mod">
          <ac:chgData name="laiminxin" userId="b9a05478-9ca2-4ac2-b948-1b493583318e" providerId="ADAL" clId="{045067F5-C1AA-43DD-AA72-B64D1908B504}" dt="2024-02-29T09:56:43.029" v="1445" actId="20577"/>
          <ac:spMkLst>
            <pc:docMk/>
            <pc:sldMk cId="2175328096" sldId="415"/>
            <ac:spMk id="4" creationId="{00000000-0000-0000-0000-000000000000}"/>
          </ac:spMkLst>
        </pc:spChg>
      </pc:sldChg>
      <pc:sldChg chg="delSp modSp add mod">
        <pc:chgData name="laiminxin" userId="b9a05478-9ca2-4ac2-b948-1b493583318e" providerId="ADAL" clId="{045067F5-C1AA-43DD-AA72-B64D1908B504}" dt="2024-03-13T04:14:44.460" v="2457"/>
        <pc:sldMkLst>
          <pc:docMk/>
          <pc:sldMk cId="2716030948" sldId="416"/>
        </pc:sldMkLst>
        <pc:spChg chg="mod">
          <ac:chgData name="laiminxin" userId="b9a05478-9ca2-4ac2-b948-1b493583318e" providerId="ADAL" clId="{045067F5-C1AA-43DD-AA72-B64D1908B504}" dt="2024-03-13T04:14:44.460" v="2457"/>
          <ac:spMkLst>
            <pc:docMk/>
            <pc:sldMk cId="2716030948" sldId="416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3-06T02:14:57.844" v="1619"/>
          <ac:spMkLst>
            <pc:docMk/>
            <pc:sldMk cId="2716030948" sldId="416"/>
            <ac:spMk id="4" creationId="{00000000-0000-0000-0000-000000000000}"/>
          </ac:spMkLst>
        </pc:spChg>
        <pc:picChg chg="del">
          <ac:chgData name="laiminxin" userId="b9a05478-9ca2-4ac2-b948-1b493583318e" providerId="ADAL" clId="{045067F5-C1AA-43DD-AA72-B64D1908B504}" dt="2024-03-06T02:14:59.570" v="1620" actId="478"/>
          <ac:picMkLst>
            <pc:docMk/>
            <pc:sldMk cId="2716030948" sldId="416"/>
            <ac:picMk id="11" creationId="{ECE22366-6048-4895-96D4-6EB512F910EA}"/>
          </ac:picMkLst>
        </pc:picChg>
        <pc:picChg chg="del">
          <ac:chgData name="laiminxin" userId="b9a05478-9ca2-4ac2-b948-1b493583318e" providerId="ADAL" clId="{045067F5-C1AA-43DD-AA72-B64D1908B504}" dt="2024-03-06T02:15:00.129" v="1621" actId="478"/>
          <ac:picMkLst>
            <pc:docMk/>
            <pc:sldMk cId="2716030948" sldId="416"/>
            <ac:picMk id="13" creationId="{38C9E4AD-7F88-4B97-A005-96C96CA50814}"/>
          </ac:picMkLst>
        </pc:picChg>
      </pc:sldChg>
      <pc:sldChg chg="addSp modSp add mod modNotesTx">
        <pc:chgData name="laiminxin" userId="b9a05478-9ca2-4ac2-b948-1b493583318e" providerId="ADAL" clId="{045067F5-C1AA-43DD-AA72-B64D1908B504}" dt="2024-03-13T04:30:09.379" v="2477" actId="20577"/>
        <pc:sldMkLst>
          <pc:docMk/>
          <pc:sldMk cId="2573154122" sldId="417"/>
        </pc:sldMkLst>
        <pc:spChg chg="mod">
          <ac:chgData name="laiminxin" userId="b9a05478-9ca2-4ac2-b948-1b493583318e" providerId="ADAL" clId="{045067F5-C1AA-43DD-AA72-B64D1908B504}" dt="2024-03-13T02:04:27.034" v="1982" actId="20577"/>
          <ac:spMkLst>
            <pc:docMk/>
            <pc:sldMk cId="2573154122" sldId="417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3-13T01:47:45.942" v="1916" actId="20577"/>
          <ac:spMkLst>
            <pc:docMk/>
            <pc:sldMk cId="2573154122" sldId="417"/>
            <ac:spMk id="4" creationId="{00000000-0000-0000-0000-000000000000}"/>
          </ac:spMkLst>
        </pc:spChg>
        <pc:spChg chg="add mod">
          <ac:chgData name="laiminxin" userId="b9a05478-9ca2-4ac2-b948-1b493583318e" providerId="ADAL" clId="{045067F5-C1AA-43DD-AA72-B64D1908B504}" dt="2024-03-13T02:13:15.757" v="2028" actId="1076"/>
          <ac:spMkLst>
            <pc:docMk/>
            <pc:sldMk cId="2573154122" sldId="417"/>
            <ac:spMk id="8" creationId="{6C761331-702F-4204-86E0-14609A7BD02B}"/>
          </ac:spMkLst>
        </pc:spChg>
        <pc:spChg chg="add mod">
          <ac:chgData name="laiminxin" userId="b9a05478-9ca2-4ac2-b948-1b493583318e" providerId="ADAL" clId="{045067F5-C1AA-43DD-AA72-B64D1908B504}" dt="2024-03-13T02:14:23.350" v="2045" actId="404"/>
          <ac:spMkLst>
            <pc:docMk/>
            <pc:sldMk cId="2573154122" sldId="417"/>
            <ac:spMk id="9" creationId="{C7AF28E6-7211-49DF-97AA-5BB4265E3229}"/>
          </ac:spMkLst>
        </pc:spChg>
        <pc:spChg chg="add mod">
          <ac:chgData name="laiminxin" userId="b9a05478-9ca2-4ac2-b948-1b493583318e" providerId="ADAL" clId="{045067F5-C1AA-43DD-AA72-B64D1908B504}" dt="2024-03-13T02:14:01.963" v="2034" actId="1076"/>
          <ac:spMkLst>
            <pc:docMk/>
            <pc:sldMk cId="2573154122" sldId="417"/>
            <ac:spMk id="12" creationId="{1A793F39-4D92-4441-A3F1-2AC04E746CED}"/>
          </ac:spMkLst>
        </pc:spChg>
        <pc:picChg chg="add mod">
          <ac:chgData name="laiminxin" userId="b9a05478-9ca2-4ac2-b948-1b493583318e" providerId="ADAL" clId="{045067F5-C1AA-43DD-AA72-B64D1908B504}" dt="2024-03-13T02:06:55.010" v="1986" actId="14100"/>
          <ac:picMkLst>
            <pc:docMk/>
            <pc:sldMk cId="2573154122" sldId="417"/>
            <ac:picMk id="5" creationId="{5C30E0AA-043D-48F2-92CD-AD55607EF90B}"/>
          </ac:picMkLst>
        </pc:picChg>
        <pc:picChg chg="add mod">
          <ac:chgData name="laiminxin" userId="b9a05478-9ca2-4ac2-b948-1b493583318e" providerId="ADAL" clId="{045067F5-C1AA-43DD-AA72-B64D1908B504}" dt="2024-03-13T02:14:26.645" v="2047" actId="14100"/>
          <ac:picMkLst>
            <pc:docMk/>
            <pc:sldMk cId="2573154122" sldId="417"/>
            <ac:picMk id="7" creationId="{5C1004A8-33EA-4AB2-8D9B-6319C822D175}"/>
          </ac:picMkLst>
        </pc:picChg>
        <pc:picChg chg="mod">
          <ac:chgData name="laiminxin" userId="b9a05478-9ca2-4ac2-b948-1b493583318e" providerId="ADAL" clId="{045067F5-C1AA-43DD-AA72-B64D1908B504}" dt="2024-03-13T01:53:51.150" v="1947" actId="1076"/>
          <ac:picMkLst>
            <pc:docMk/>
            <pc:sldMk cId="2573154122" sldId="417"/>
            <ac:picMk id="11" creationId="{ECE22366-6048-4895-96D4-6EB512F910EA}"/>
          </ac:picMkLst>
        </pc:picChg>
        <pc:picChg chg="mod">
          <ac:chgData name="laiminxin" userId="b9a05478-9ca2-4ac2-b948-1b493583318e" providerId="ADAL" clId="{045067F5-C1AA-43DD-AA72-B64D1908B504}" dt="2024-03-13T02:07:18.557" v="1995" actId="1076"/>
          <ac:picMkLst>
            <pc:docMk/>
            <pc:sldMk cId="2573154122" sldId="417"/>
            <ac:picMk id="13" creationId="{38C9E4AD-7F88-4B97-A005-96C96CA50814}"/>
          </ac:picMkLst>
        </pc:picChg>
      </pc:sldChg>
      <pc:sldChg chg="addSp delSp modSp add mod modNotesTx">
        <pc:chgData name="laiminxin" userId="b9a05478-9ca2-4ac2-b948-1b493583318e" providerId="ADAL" clId="{045067F5-C1AA-43DD-AA72-B64D1908B504}" dt="2024-03-13T02:18:53.578" v="2131" actId="20577"/>
        <pc:sldMkLst>
          <pc:docMk/>
          <pc:sldMk cId="1147110673" sldId="418"/>
        </pc:sldMkLst>
        <pc:spChg chg="mod">
          <ac:chgData name="laiminxin" userId="b9a05478-9ca2-4ac2-b948-1b493583318e" providerId="ADAL" clId="{045067F5-C1AA-43DD-AA72-B64D1908B504}" dt="2024-03-13T02:17:00.884" v="2074" actId="14100"/>
          <ac:spMkLst>
            <pc:docMk/>
            <pc:sldMk cId="1147110673" sldId="418"/>
            <ac:spMk id="3" creationId="{00000000-0000-0000-0000-000000000000}"/>
          </ac:spMkLst>
        </pc:spChg>
        <pc:spChg chg="del">
          <ac:chgData name="laiminxin" userId="b9a05478-9ca2-4ac2-b948-1b493583318e" providerId="ADAL" clId="{045067F5-C1AA-43DD-AA72-B64D1908B504}" dt="2024-03-13T02:16:13.444" v="2057" actId="478"/>
          <ac:spMkLst>
            <pc:docMk/>
            <pc:sldMk cId="1147110673" sldId="418"/>
            <ac:spMk id="8" creationId="{6C761331-702F-4204-86E0-14609A7BD02B}"/>
          </ac:spMkLst>
        </pc:spChg>
        <pc:spChg chg="del">
          <ac:chgData name="laiminxin" userId="b9a05478-9ca2-4ac2-b948-1b493583318e" providerId="ADAL" clId="{045067F5-C1AA-43DD-AA72-B64D1908B504}" dt="2024-03-13T02:16:07.926" v="2052" actId="478"/>
          <ac:spMkLst>
            <pc:docMk/>
            <pc:sldMk cId="1147110673" sldId="418"/>
            <ac:spMk id="9" creationId="{C7AF28E6-7211-49DF-97AA-5BB4265E3229}"/>
          </ac:spMkLst>
        </pc:spChg>
        <pc:spChg chg="del">
          <ac:chgData name="laiminxin" userId="b9a05478-9ca2-4ac2-b948-1b493583318e" providerId="ADAL" clId="{045067F5-C1AA-43DD-AA72-B64D1908B504}" dt="2024-03-13T02:16:06.390" v="2051" actId="478"/>
          <ac:spMkLst>
            <pc:docMk/>
            <pc:sldMk cId="1147110673" sldId="418"/>
            <ac:spMk id="12" creationId="{1A793F39-4D92-4441-A3F1-2AC04E746CED}"/>
          </ac:spMkLst>
        </pc:spChg>
        <pc:spChg chg="add mod">
          <ac:chgData name="laiminxin" userId="b9a05478-9ca2-4ac2-b948-1b493583318e" providerId="ADAL" clId="{045067F5-C1AA-43DD-AA72-B64D1908B504}" dt="2024-03-13T02:18:53.578" v="2131" actId="20577"/>
          <ac:spMkLst>
            <pc:docMk/>
            <pc:sldMk cId="1147110673" sldId="418"/>
            <ac:spMk id="14" creationId="{CAB01460-CD35-4055-A88F-D1F5905B531B}"/>
          </ac:spMkLst>
        </pc:spChg>
        <pc:spChg chg="add del mod">
          <ac:chgData name="laiminxin" userId="b9a05478-9ca2-4ac2-b948-1b493583318e" providerId="ADAL" clId="{045067F5-C1AA-43DD-AA72-B64D1908B504}" dt="2024-03-13T02:18:02.165" v="2114"/>
          <ac:spMkLst>
            <pc:docMk/>
            <pc:sldMk cId="1147110673" sldId="418"/>
            <ac:spMk id="15" creationId="{0232B43D-3E98-481C-A307-A5B186CA82DC}"/>
          </ac:spMkLst>
        </pc:spChg>
        <pc:spChg chg="add del mod">
          <ac:chgData name="laiminxin" userId="b9a05478-9ca2-4ac2-b948-1b493583318e" providerId="ADAL" clId="{045067F5-C1AA-43DD-AA72-B64D1908B504}" dt="2024-03-13T02:18:11.188" v="2116"/>
          <ac:spMkLst>
            <pc:docMk/>
            <pc:sldMk cId="1147110673" sldId="418"/>
            <ac:spMk id="16" creationId="{0EA46C8C-50FA-401A-B3F7-91DD8A5F1362}"/>
          </ac:spMkLst>
        </pc:spChg>
        <pc:spChg chg="add del">
          <ac:chgData name="laiminxin" userId="b9a05478-9ca2-4ac2-b948-1b493583318e" providerId="ADAL" clId="{045067F5-C1AA-43DD-AA72-B64D1908B504}" dt="2024-03-13T02:18:17.209" v="2118" actId="22"/>
          <ac:spMkLst>
            <pc:docMk/>
            <pc:sldMk cId="1147110673" sldId="418"/>
            <ac:spMk id="17" creationId="{0997BE8F-7764-44B4-8EF4-EA6F86779A31}"/>
          </ac:spMkLst>
        </pc:spChg>
        <pc:picChg chg="del">
          <ac:chgData name="laiminxin" userId="b9a05478-9ca2-4ac2-b948-1b493583318e" providerId="ADAL" clId="{045067F5-C1AA-43DD-AA72-B64D1908B504}" dt="2024-03-13T02:16:08.361" v="2053" actId="478"/>
          <ac:picMkLst>
            <pc:docMk/>
            <pc:sldMk cId="1147110673" sldId="418"/>
            <ac:picMk id="5" creationId="{5C30E0AA-043D-48F2-92CD-AD55607EF90B}"/>
          </ac:picMkLst>
        </pc:picChg>
        <pc:picChg chg="add mod">
          <ac:chgData name="laiminxin" userId="b9a05478-9ca2-4ac2-b948-1b493583318e" providerId="ADAL" clId="{045067F5-C1AA-43DD-AA72-B64D1908B504}" dt="2024-03-13T02:16:53.527" v="2073" actId="1076"/>
          <ac:picMkLst>
            <pc:docMk/>
            <pc:sldMk cId="1147110673" sldId="418"/>
            <ac:picMk id="6" creationId="{3AD028DB-04C4-4E8C-B6D1-66384E775D7C}"/>
          </ac:picMkLst>
        </pc:picChg>
        <pc:picChg chg="del">
          <ac:chgData name="laiminxin" userId="b9a05478-9ca2-4ac2-b948-1b493583318e" providerId="ADAL" clId="{045067F5-C1AA-43DD-AA72-B64D1908B504}" dt="2024-03-13T02:16:05.096" v="2050" actId="478"/>
          <ac:picMkLst>
            <pc:docMk/>
            <pc:sldMk cId="1147110673" sldId="418"/>
            <ac:picMk id="7" creationId="{5C1004A8-33EA-4AB2-8D9B-6319C822D175}"/>
          </ac:picMkLst>
        </pc:picChg>
        <pc:picChg chg="del">
          <ac:chgData name="laiminxin" userId="b9a05478-9ca2-4ac2-b948-1b493583318e" providerId="ADAL" clId="{045067F5-C1AA-43DD-AA72-B64D1908B504}" dt="2024-03-13T02:16:12.181" v="2055" actId="478"/>
          <ac:picMkLst>
            <pc:docMk/>
            <pc:sldMk cId="1147110673" sldId="418"/>
            <ac:picMk id="11" creationId="{ECE22366-6048-4895-96D4-6EB512F910EA}"/>
          </ac:picMkLst>
        </pc:picChg>
        <pc:picChg chg="del">
          <ac:chgData name="laiminxin" userId="b9a05478-9ca2-4ac2-b948-1b493583318e" providerId="ADAL" clId="{045067F5-C1AA-43DD-AA72-B64D1908B504}" dt="2024-03-13T02:16:12.710" v="2056" actId="478"/>
          <ac:picMkLst>
            <pc:docMk/>
            <pc:sldMk cId="1147110673" sldId="418"/>
            <ac:picMk id="13" creationId="{38C9E4AD-7F88-4B97-A005-96C96CA50814}"/>
          </ac:picMkLst>
        </pc:picChg>
      </pc:sldChg>
      <pc:sldChg chg="addSp delSp modSp add mod modNotesTx">
        <pc:chgData name="laiminxin" userId="b9a05478-9ca2-4ac2-b948-1b493583318e" providerId="ADAL" clId="{045067F5-C1AA-43DD-AA72-B64D1908B504}" dt="2024-03-13T04:30:25.188" v="2484"/>
        <pc:sldMkLst>
          <pc:docMk/>
          <pc:sldMk cId="2066828218" sldId="419"/>
        </pc:sldMkLst>
        <pc:spChg chg="mod">
          <ac:chgData name="laiminxin" userId="b9a05478-9ca2-4ac2-b948-1b493583318e" providerId="ADAL" clId="{045067F5-C1AA-43DD-AA72-B64D1908B504}" dt="2024-03-13T04:13:00.347" v="2388" actId="20577"/>
          <ac:spMkLst>
            <pc:docMk/>
            <pc:sldMk cId="2066828218" sldId="419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3-13T02:19:15.831" v="2134" actId="20577"/>
          <ac:spMkLst>
            <pc:docMk/>
            <pc:sldMk cId="2066828218" sldId="419"/>
            <ac:spMk id="14" creationId="{CAB01460-CD35-4055-A88F-D1F5905B531B}"/>
          </ac:spMkLst>
        </pc:spChg>
        <pc:picChg chg="add mod">
          <ac:chgData name="laiminxin" userId="b9a05478-9ca2-4ac2-b948-1b493583318e" providerId="ADAL" clId="{045067F5-C1AA-43DD-AA72-B64D1908B504}" dt="2024-03-13T02:20:30.666" v="2152" actId="1076"/>
          <ac:picMkLst>
            <pc:docMk/>
            <pc:sldMk cId="2066828218" sldId="419"/>
            <ac:picMk id="5" creationId="{9CF12C12-F8ED-4826-8DC4-EF7A140A0B4F}"/>
          </ac:picMkLst>
        </pc:picChg>
        <pc:picChg chg="del">
          <ac:chgData name="laiminxin" userId="b9a05478-9ca2-4ac2-b948-1b493583318e" providerId="ADAL" clId="{045067F5-C1AA-43DD-AA72-B64D1908B504}" dt="2024-03-13T02:19:12.712" v="2133" actId="478"/>
          <ac:picMkLst>
            <pc:docMk/>
            <pc:sldMk cId="2066828218" sldId="419"/>
            <ac:picMk id="6" creationId="{3AD028DB-04C4-4E8C-B6D1-66384E775D7C}"/>
          </ac:picMkLst>
        </pc:picChg>
      </pc:sldChg>
      <pc:sldChg chg="addSp delSp modSp add mod modNotesTx">
        <pc:chgData name="laiminxin" userId="b9a05478-9ca2-4ac2-b948-1b493583318e" providerId="ADAL" clId="{045067F5-C1AA-43DD-AA72-B64D1908B504}" dt="2024-03-13T04:30:19.332" v="2483"/>
        <pc:sldMkLst>
          <pc:docMk/>
          <pc:sldMk cId="3797761318" sldId="420"/>
        </pc:sldMkLst>
        <pc:spChg chg="mod">
          <ac:chgData name="laiminxin" userId="b9a05478-9ca2-4ac2-b948-1b493583318e" providerId="ADAL" clId="{045067F5-C1AA-43DD-AA72-B64D1908B504}" dt="2024-03-13T02:49:02.100" v="2321" actId="14100"/>
          <ac:spMkLst>
            <pc:docMk/>
            <pc:sldMk cId="3797761318" sldId="420"/>
            <ac:spMk id="3" creationId="{00000000-0000-0000-0000-000000000000}"/>
          </ac:spMkLst>
        </pc:spChg>
        <pc:spChg chg="add mod">
          <ac:chgData name="laiminxin" userId="b9a05478-9ca2-4ac2-b948-1b493583318e" providerId="ADAL" clId="{045067F5-C1AA-43DD-AA72-B64D1908B504}" dt="2024-03-13T02:49:12.702" v="2324" actId="14100"/>
          <ac:spMkLst>
            <pc:docMk/>
            <pc:sldMk cId="3797761318" sldId="420"/>
            <ac:spMk id="6" creationId="{6DCF9654-1463-4251-935A-3CFBA119D649}"/>
          </ac:spMkLst>
        </pc:spChg>
        <pc:spChg chg="del">
          <ac:chgData name="laiminxin" userId="b9a05478-9ca2-4ac2-b948-1b493583318e" providerId="ADAL" clId="{045067F5-C1AA-43DD-AA72-B64D1908B504}" dt="2024-03-13T02:21:01.619" v="2161" actId="478"/>
          <ac:spMkLst>
            <pc:docMk/>
            <pc:sldMk cId="3797761318" sldId="420"/>
            <ac:spMk id="8" creationId="{6C761331-702F-4204-86E0-14609A7BD02B}"/>
          </ac:spMkLst>
        </pc:spChg>
        <pc:spChg chg="del">
          <ac:chgData name="laiminxin" userId="b9a05478-9ca2-4ac2-b948-1b493583318e" providerId="ADAL" clId="{045067F5-C1AA-43DD-AA72-B64D1908B504}" dt="2024-03-13T02:20:56.383" v="2157" actId="478"/>
          <ac:spMkLst>
            <pc:docMk/>
            <pc:sldMk cId="3797761318" sldId="420"/>
            <ac:spMk id="9" creationId="{C7AF28E6-7211-49DF-97AA-5BB4265E3229}"/>
          </ac:spMkLst>
        </pc:spChg>
        <pc:spChg chg="del">
          <ac:chgData name="laiminxin" userId="b9a05478-9ca2-4ac2-b948-1b493583318e" providerId="ADAL" clId="{045067F5-C1AA-43DD-AA72-B64D1908B504}" dt="2024-03-13T02:20:54.823" v="2156" actId="478"/>
          <ac:spMkLst>
            <pc:docMk/>
            <pc:sldMk cId="3797761318" sldId="420"/>
            <ac:spMk id="12" creationId="{1A793F39-4D92-4441-A3F1-2AC04E746CED}"/>
          </ac:spMkLst>
        </pc:spChg>
        <pc:spChg chg="add mod">
          <ac:chgData name="laiminxin" userId="b9a05478-9ca2-4ac2-b948-1b493583318e" providerId="ADAL" clId="{045067F5-C1AA-43DD-AA72-B64D1908B504}" dt="2024-03-13T02:48:38.763" v="2306" actId="1076"/>
          <ac:spMkLst>
            <pc:docMk/>
            <pc:sldMk cId="3797761318" sldId="420"/>
            <ac:spMk id="14" creationId="{3BF8DE18-8C52-4687-BC67-CA652F5D16E0}"/>
          </ac:spMkLst>
        </pc:spChg>
        <pc:picChg chg="del">
          <ac:chgData name="laiminxin" userId="b9a05478-9ca2-4ac2-b948-1b493583318e" providerId="ADAL" clId="{045067F5-C1AA-43DD-AA72-B64D1908B504}" dt="2024-03-13T02:20:53.643" v="2154" actId="478"/>
          <ac:picMkLst>
            <pc:docMk/>
            <pc:sldMk cId="3797761318" sldId="420"/>
            <ac:picMk id="5" creationId="{5C30E0AA-043D-48F2-92CD-AD55607EF90B}"/>
          </ac:picMkLst>
        </pc:picChg>
        <pc:picChg chg="del">
          <ac:chgData name="laiminxin" userId="b9a05478-9ca2-4ac2-b948-1b493583318e" providerId="ADAL" clId="{045067F5-C1AA-43DD-AA72-B64D1908B504}" dt="2024-03-13T02:20:54.132" v="2155" actId="478"/>
          <ac:picMkLst>
            <pc:docMk/>
            <pc:sldMk cId="3797761318" sldId="420"/>
            <ac:picMk id="7" creationId="{5C1004A8-33EA-4AB2-8D9B-6319C822D175}"/>
          </ac:picMkLst>
        </pc:picChg>
        <pc:picChg chg="del">
          <ac:chgData name="laiminxin" userId="b9a05478-9ca2-4ac2-b948-1b493583318e" providerId="ADAL" clId="{045067F5-C1AA-43DD-AA72-B64D1908B504}" dt="2024-03-13T02:21:00.554" v="2160" actId="478"/>
          <ac:picMkLst>
            <pc:docMk/>
            <pc:sldMk cId="3797761318" sldId="420"/>
            <ac:picMk id="11" creationId="{ECE22366-6048-4895-96D4-6EB512F910EA}"/>
          </ac:picMkLst>
        </pc:picChg>
        <pc:picChg chg="del">
          <ac:chgData name="laiminxin" userId="b9a05478-9ca2-4ac2-b948-1b493583318e" providerId="ADAL" clId="{045067F5-C1AA-43DD-AA72-B64D1908B504}" dt="2024-03-13T02:20:59.499" v="2159" actId="478"/>
          <ac:picMkLst>
            <pc:docMk/>
            <pc:sldMk cId="3797761318" sldId="420"/>
            <ac:picMk id="13" creationId="{38C9E4AD-7F88-4B97-A005-96C96CA50814}"/>
          </ac:picMkLst>
        </pc:picChg>
      </pc:sldChg>
      <pc:sldChg chg="delSp modSp add mod">
        <pc:chgData name="laiminxin" userId="b9a05478-9ca2-4ac2-b948-1b493583318e" providerId="ADAL" clId="{045067F5-C1AA-43DD-AA72-B64D1908B504}" dt="2024-03-13T04:13:34.838" v="2423"/>
        <pc:sldMkLst>
          <pc:docMk/>
          <pc:sldMk cId="4177547638" sldId="421"/>
        </pc:sldMkLst>
        <pc:spChg chg="mod">
          <ac:chgData name="laiminxin" userId="b9a05478-9ca2-4ac2-b948-1b493583318e" providerId="ADAL" clId="{045067F5-C1AA-43DD-AA72-B64D1908B504}" dt="2024-03-13T04:13:34.838" v="2423"/>
          <ac:spMkLst>
            <pc:docMk/>
            <pc:sldMk cId="4177547638" sldId="421"/>
            <ac:spMk id="3" creationId="{00000000-0000-0000-0000-000000000000}"/>
          </ac:spMkLst>
        </pc:spChg>
        <pc:picChg chg="del">
          <ac:chgData name="laiminxin" userId="b9a05478-9ca2-4ac2-b948-1b493583318e" providerId="ADAL" clId="{045067F5-C1AA-43DD-AA72-B64D1908B504}" dt="2024-03-13T04:13:02.635" v="2389" actId="478"/>
          <ac:picMkLst>
            <pc:docMk/>
            <pc:sldMk cId="4177547638" sldId="421"/>
            <ac:picMk id="5" creationId="{9CF12C12-F8ED-4826-8DC4-EF7A140A0B4F}"/>
          </ac:picMkLst>
        </pc:picChg>
      </pc:sldChg>
      <pc:sldChg chg="modSp add mod modNotesTx">
        <pc:chgData name="laiminxin" userId="b9a05478-9ca2-4ac2-b948-1b493583318e" providerId="ADAL" clId="{045067F5-C1AA-43DD-AA72-B64D1908B504}" dt="2024-03-19T15:57:50.830" v="3129"/>
        <pc:sldMkLst>
          <pc:docMk/>
          <pc:sldMk cId="1497749949" sldId="422"/>
        </pc:sldMkLst>
        <pc:spChg chg="mod">
          <ac:chgData name="laiminxin" userId="b9a05478-9ca2-4ac2-b948-1b493583318e" providerId="ADAL" clId="{045067F5-C1AA-43DD-AA72-B64D1908B504}" dt="2024-03-19T15:57:50.830" v="3129"/>
          <ac:spMkLst>
            <pc:docMk/>
            <pc:sldMk cId="1497749949" sldId="422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3-19T12:31:48.232" v="2490"/>
          <ac:spMkLst>
            <pc:docMk/>
            <pc:sldMk cId="1497749949" sldId="422"/>
            <ac:spMk id="4" creationId="{00000000-0000-0000-0000-000000000000}"/>
          </ac:spMkLst>
        </pc:spChg>
      </pc:sldChg>
      <pc:sldChg chg="addSp modSp add mod">
        <pc:chgData name="laiminxin" userId="b9a05478-9ca2-4ac2-b948-1b493583318e" providerId="ADAL" clId="{045067F5-C1AA-43DD-AA72-B64D1908B504}" dt="2024-03-20T06:27:26.859" v="3602" actId="20577"/>
        <pc:sldMkLst>
          <pc:docMk/>
          <pc:sldMk cId="473022804" sldId="423"/>
        </pc:sldMkLst>
        <pc:spChg chg="mod">
          <ac:chgData name="laiminxin" userId="b9a05478-9ca2-4ac2-b948-1b493583318e" providerId="ADAL" clId="{045067F5-C1AA-43DD-AA72-B64D1908B504}" dt="2024-03-20T06:27:26.859" v="3602" actId="20577"/>
          <ac:spMkLst>
            <pc:docMk/>
            <pc:sldMk cId="473022804" sldId="423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3-19T12:37:20.679" v="2590" actId="20577"/>
          <ac:spMkLst>
            <pc:docMk/>
            <pc:sldMk cId="473022804" sldId="423"/>
            <ac:spMk id="4" creationId="{00000000-0000-0000-0000-000000000000}"/>
          </ac:spMkLst>
        </pc:spChg>
        <pc:spChg chg="add mod">
          <ac:chgData name="laiminxin" userId="b9a05478-9ca2-4ac2-b948-1b493583318e" providerId="ADAL" clId="{045067F5-C1AA-43DD-AA72-B64D1908B504}" dt="2024-03-20T06:26:07.126" v="3554" actId="14100"/>
          <ac:spMkLst>
            <pc:docMk/>
            <pc:sldMk cId="473022804" sldId="423"/>
            <ac:spMk id="6" creationId="{B1105806-C6D9-43A6-AD8C-ECCF7BEC1E41}"/>
          </ac:spMkLst>
        </pc:spChg>
        <pc:spChg chg="add mod">
          <ac:chgData name="laiminxin" userId="b9a05478-9ca2-4ac2-b948-1b493583318e" providerId="ADAL" clId="{045067F5-C1AA-43DD-AA72-B64D1908B504}" dt="2024-03-20T06:26:32.904" v="3561" actId="1076"/>
          <ac:spMkLst>
            <pc:docMk/>
            <pc:sldMk cId="473022804" sldId="423"/>
            <ac:spMk id="12" creationId="{2390DE27-B212-44B0-B673-A2C5B56A0761}"/>
          </ac:spMkLst>
        </pc:spChg>
        <pc:picChg chg="add mod">
          <ac:chgData name="laiminxin" userId="b9a05478-9ca2-4ac2-b948-1b493583318e" providerId="ADAL" clId="{045067F5-C1AA-43DD-AA72-B64D1908B504}" dt="2024-03-20T06:24:56.573" v="3540" actId="1076"/>
          <ac:picMkLst>
            <pc:docMk/>
            <pc:sldMk cId="473022804" sldId="423"/>
            <ac:picMk id="5" creationId="{28DA5B1F-6509-4769-B82F-C05F177F8028}"/>
          </ac:picMkLst>
        </pc:picChg>
        <pc:picChg chg="add mod">
          <ac:chgData name="laiminxin" userId="b9a05478-9ca2-4ac2-b948-1b493583318e" providerId="ADAL" clId="{045067F5-C1AA-43DD-AA72-B64D1908B504}" dt="2024-03-20T06:25:23.779" v="3547" actId="1076"/>
          <ac:picMkLst>
            <pc:docMk/>
            <pc:sldMk cId="473022804" sldId="423"/>
            <ac:picMk id="8" creationId="{D008E071-AA6F-46AD-B756-E5F488F922FF}"/>
          </ac:picMkLst>
        </pc:picChg>
        <pc:cxnChg chg="add mod">
          <ac:chgData name="laiminxin" userId="b9a05478-9ca2-4ac2-b948-1b493583318e" providerId="ADAL" clId="{045067F5-C1AA-43DD-AA72-B64D1908B504}" dt="2024-03-20T06:26:19.870" v="3556" actId="14100"/>
          <ac:cxnSpMkLst>
            <pc:docMk/>
            <pc:sldMk cId="473022804" sldId="423"/>
            <ac:cxnSpMk id="10" creationId="{FA8F70A9-28C6-4827-80D9-3ABEBC2FC5A4}"/>
          </ac:cxnSpMkLst>
        </pc:cxnChg>
      </pc:sldChg>
      <pc:sldChg chg="modSp add mod modNotesTx">
        <pc:chgData name="laiminxin" userId="b9a05478-9ca2-4ac2-b948-1b493583318e" providerId="ADAL" clId="{045067F5-C1AA-43DD-AA72-B64D1908B504}" dt="2024-03-20T02:48:53.909" v="3134" actId="113"/>
        <pc:sldMkLst>
          <pc:docMk/>
          <pc:sldMk cId="1123687035" sldId="424"/>
        </pc:sldMkLst>
        <pc:spChg chg="mod">
          <ac:chgData name="laiminxin" userId="b9a05478-9ca2-4ac2-b948-1b493583318e" providerId="ADAL" clId="{045067F5-C1AA-43DD-AA72-B64D1908B504}" dt="2024-03-20T02:48:53.909" v="3134" actId="113"/>
          <ac:spMkLst>
            <pc:docMk/>
            <pc:sldMk cId="1123687035" sldId="424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3-19T12:37:51.799" v="2601" actId="20577"/>
          <ac:spMkLst>
            <pc:docMk/>
            <pc:sldMk cId="1123687035" sldId="424"/>
            <ac:spMk id="4" creationId="{00000000-0000-0000-0000-000000000000}"/>
          </ac:spMkLst>
        </pc:spChg>
      </pc:sldChg>
      <pc:sldChg chg="addSp delSp modSp add mod modNotesTx">
        <pc:chgData name="laiminxin" userId="b9a05478-9ca2-4ac2-b948-1b493583318e" providerId="ADAL" clId="{045067F5-C1AA-43DD-AA72-B64D1908B504}" dt="2024-03-20T04:24:00.665" v="3257" actId="478"/>
        <pc:sldMkLst>
          <pc:docMk/>
          <pc:sldMk cId="3454392447" sldId="425"/>
        </pc:sldMkLst>
        <pc:spChg chg="mod">
          <ac:chgData name="laiminxin" userId="b9a05478-9ca2-4ac2-b948-1b493583318e" providerId="ADAL" clId="{045067F5-C1AA-43DD-AA72-B64D1908B504}" dt="2024-03-19T15:39:18.392" v="2942" actId="14100"/>
          <ac:spMkLst>
            <pc:docMk/>
            <pc:sldMk cId="3454392447" sldId="425"/>
            <ac:spMk id="3" creationId="{00000000-0000-0000-0000-000000000000}"/>
          </ac:spMkLst>
        </pc:spChg>
        <pc:spChg chg="add mod">
          <ac:chgData name="laiminxin" userId="b9a05478-9ca2-4ac2-b948-1b493583318e" providerId="ADAL" clId="{045067F5-C1AA-43DD-AA72-B64D1908B504}" dt="2024-03-19T15:51:28.670" v="2990" actId="14100"/>
          <ac:spMkLst>
            <pc:docMk/>
            <pc:sldMk cId="3454392447" sldId="425"/>
            <ac:spMk id="10" creationId="{9614C361-BA7B-44CD-BA40-D4DFCDDD5C16}"/>
          </ac:spMkLst>
        </pc:spChg>
        <pc:spChg chg="add mod">
          <ac:chgData name="laiminxin" userId="b9a05478-9ca2-4ac2-b948-1b493583318e" providerId="ADAL" clId="{045067F5-C1AA-43DD-AA72-B64D1908B504}" dt="2024-03-19T15:52:46.507" v="3051"/>
          <ac:spMkLst>
            <pc:docMk/>
            <pc:sldMk cId="3454392447" sldId="425"/>
            <ac:spMk id="11" creationId="{DC39E2E7-DE89-4B0D-82DF-E42BDA16F908}"/>
          </ac:spMkLst>
        </pc:spChg>
        <pc:picChg chg="del">
          <ac:chgData name="laiminxin" userId="b9a05478-9ca2-4ac2-b948-1b493583318e" providerId="ADAL" clId="{045067F5-C1AA-43DD-AA72-B64D1908B504}" dt="2024-03-19T15:37:03.908" v="2926" actId="478"/>
          <ac:picMkLst>
            <pc:docMk/>
            <pc:sldMk cId="3454392447" sldId="425"/>
            <ac:picMk id="5" creationId="{28DA5B1F-6509-4769-B82F-C05F177F8028}"/>
          </ac:picMkLst>
        </pc:picChg>
        <pc:picChg chg="add del mod">
          <ac:chgData name="laiminxin" userId="b9a05478-9ca2-4ac2-b948-1b493583318e" providerId="ADAL" clId="{045067F5-C1AA-43DD-AA72-B64D1908B504}" dt="2024-03-20T04:24:00.305" v="3256" actId="478"/>
          <ac:picMkLst>
            <pc:docMk/>
            <pc:sldMk cId="3454392447" sldId="425"/>
            <ac:picMk id="6" creationId="{6966097E-B52A-41BD-A732-1DB7020EEC24}"/>
          </ac:picMkLst>
        </pc:picChg>
        <pc:picChg chg="add del mod">
          <ac:chgData name="laiminxin" userId="b9a05478-9ca2-4ac2-b948-1b493583318e" providerId="ADAL" clId="{045067F5-C1AA-43DD-AA72-B64D1908B504}" dt="2024-03-20T04:24:00.665" v="3257" actId="478"/>
          <ac:picMkLst>
            <pc:docMk/>
            <pc:sldMk cId="3454392447" sldId="425"/>
            <ac:picMk id="8" creationId="{E9D75C01-6DF9-4010-995A-B33016561430}"/>
          </ac:picMkLst>
        </pc:picChg>
      </pc:sldChg>
      <pc:sldChg chg="delSp modSp add mod">
        <pc:chgData name="laiminxin" userId="b9a05478-9ca2-4ac2-b948-1b493583318e" providerId="ADAL" clId="{045067F5-C1AA-43DD-AA72-B64D1908B504}" dt="2024-03-20T02:50:30.167" v="3175"/>
        <pc:sldMkLst>
          <pc:docMk/>
          <pc:sldMk cId="2632927694" sldId="426"/>
        </pc:sldMkLst>
        <pc:spChg chg="mod">
          <ac:chgData name="laiminxin" userId="b9a05478-9ca2-4ac2-b948-1b493583318e" providerId="ADAL" clId="{045067F5-C1AA-43DD-AA72-B64D1908B504}" dt="2024-03-20T02:50:30.167" v="3175"/>
          <ac:spMkLst>
            <pc:docMk/>
            <pc:sldMk cId="2632927694" sldId="426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3-20T02:49:55.862" v="3140"/>
          <ac:spMkLst>
            <pc:docMk/>
            <pc:sldMk cId="2632927694" sldId="426"/>
            <ac:spMk id="4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3-20T02:50:02.035" v="3144" actId="20577"/>
          <ac:spMkLst>
            <pc:docMk/>
            <pc:sldMk cId="2632927694" sldId="426"/>
            <ac:spMk id="10" creationId="{9614C361-BA7B-44CD-BA40-D4DFCDDD5C16}"/>
          </ac:spMkLst>
        </pc:spChg>
        <pc:spChg chg="del">
          <ac:chgData name="laiminxin" userId="b9a05478-9ca2-4ac2-b948-1b493583318e" providerId="ADAL" clId="{045067F5-C1AA-43DD-AA72-B64D1908B504}" dt="2024-03-20T02:49:59.900" v="3143" actId="478"/>
          <ac:spMkLst>
            <pc:docMk/>
            <pc:sldMk cId="2632927694" sldId="426"/>
            <ac:spMk id="11" creationId="{DC39E2E7-DE89-4B0D-82DF-E42BDA16F908}"/>
          </ac:spMkLst>
        </pc:spChg>
        <pc:picChg chg="del">
          <ac:chgData name="laiminxin" userId="b9a05478-9ca2-4ac2-b948-1b493583318e" providerId="ADAL" clId="{045067F5-C1AA-43DD-AA72-B64D1908B504}" dt="2024-03-20T02:49:58.064" v="3142" actId="478"/>
          <ac:picMkLst>
            <pc:docMk/>
            <pc:sldMk cId="2632927694" sldId="426"/>
            <ac:picMk id="6" creationId="{6966097E-B52A-41BD-A732-1DB7020EEC24}"/>
          </ac:picMkLst>
        </pc:picChg>
        <pc:picChg chg="del">
          <ac:chgData name="laiminxin" userId="b9a05478-9ca2-4ac2-b948-1b493583318e" providerId="ADAL" clId="{045067F5-C1AA-43DD-AA72-B64D1908B504}" dt="2024-03-20T02:49:57.499" v="3141" actId="478"/>
          <ac:picMkLst>
            <pc:docMk/>
            <pc:sldMk cId="2632927694" sldId="426"/>
            <ac:picMk id="8" creationId="{E9D75C01-6DF9-4010-995A-B33016561430}"/>
          </ac:picMkLst>
        </pc:picChg>
      </pc:sldChg>
      <pc:sldChg chg="addSp delSp modSp add mod">
        <pc:chgData name="laiminxin" userId="b9a05478-9ca2-4ac2-b948-1b493583318e" providerId="ADAL" clId="{045067F5-C1AA-43DD-AA72-B64D1908B504}" dt="2024-03-20T06:16:00.348" v="3477" actId="14100"/>
        <pc:sldMkLst>
          <pc:docMk/>
          <pc:sldMk cId="2129859010" sldId="427"/>
        </pc:sldMkLst>
        <pc:spChg chg="mod">
          <ac:chgData name="laiminxin" userId="b9a05478-9ca2-4ac2-b948-1b493583318e" providerId="ADAL" clId="{045067F5-C1AA-43DD-AA72-B64D1908B504}" dt="2024-03-20T06:16:00.348" v="3477" actId="14100"/>
          <ac:spMkLst>
            <pc:docMk/>
            <pc:sldMk cId="2129859010" sldId="427"/>
            <ac:spMk id="3" creationId="{00000000-0000-0000-0000-000000000000}"/>
          </ac:spMkLst>
        </pc:spChg>
        <pc:picChg chg="del">
          <ac:chgData name="laiminxin" userId="b9a05478-9ca2-4ac2-b948-1b493583318e" providerId="ADAL" clId="{045067F5-C1AA-43DD-AA72-B64D1908B504}" dt="2024-03-20T04:14:50.381" v="3198" actId="478"/>
          <ac:picMkLst>
            <pc:docMk/>
            <pc:sldMk cId="2129859010" sldId="427"/>
            <ac:picMk id="5" creationId="{28DA5B1F-6509-4769-B82F-C05F177F8028}"/>
          </ac:picMkLst>
        </pc:picChg>
        <pc:picChg chg="add del mod">
          <ac:chgData name="laiminxin" userId="b9a05478-9ca2-4ac2-b948-1b493583318e" providerId="ADAL" clId="{045067F5-C1AA-43DD-AA72-B64D1908B504}" dt="2024-03-20T04:21:15.385" v="3242" actId="478"/>
          <ac:picMkLst>
            <pc:docMk/>
            <pc:sldMk cId="2129859010" sldId="427"/>
            <ac:picMk id="6" creationId="{EC5B7341-646C-4CE3-BC08-DB32AE65F9A8}"/>
          </ac:picMkLst>
        </pc:picChg>
        <pc:picChg chg="add mod">
          <ac:chgData name="laiminxin" userId="b9a05478-9ca2-4ac2-b948-1b493583318e" providerId="ADAL" clId="{045067F5-C1AA-43DD-AA72-B64D1908B504}" dt="2024-03-20T06:15:43.319" v="3471" actId="1076"/>
          <ac:picMkLst>
            <pc:docMk/>
            <pc:sldMk cId="2129859010" sldId="427"/>
            <ac:picMk id="8" creationId="{91114819-3FF8-4652-BA11-C596669D94E3}"/>
          </ac:picMkLst>
        </pc:picChg>
        <pc:picChg chg="add del mod">
          <ac:chgData name="laiminxin" userId="b9a05478-9ca2-4ac2-b948-1b493583318e" providerId="ADAL" clId="{045067F5-C1AA-43DD-AA72-B64D1908B504}" dt="2024-03-20T06:12:09.641" v="3387" actId="478"/>
          <ac:picMkLst>
            <pc:docMk/>
            <pc:sldMk cId="2129859010" sldId="427"/>
            <ac:picMk id="10" creationId="{89682487-A121-458D-8E6B-6B0AB07E5CB9}"/>
          </ac:picMkLst>
        </pc:picChg>
        <pc:picChg chg="add del mod">
          <ac:chgData name="laiminxin" userId="b9a05478-9ca2-4ac2-b948-1b493583318e" providerId="ADAL" clId="{045067F5-C1AA-43DD-AA72-B64D1908B504}" dt="2024-03-20T06:12:09.122" v="3386" actId="478"/>
          <ac:picMkLst>
            <pc:docMk/>
            <pc:sldMk cId="2129859010" sldId="427"/>
            <ac:picMk id="12" creationId="{C7DCAA92-ED63-4850-ACB7-51C7D7D52A22}"/>
          </ac:picMkLst>
        </pc:picChg>
      </pc:sldChg>
      <pc:sldChg chg="addSp delSp modSp add mod">
        <pc:chgData name="laiminxin" userId="b9a05478-9ca2-4ac2-b948-1b493583318e" providerId="ADAL" clId="{045067F5-C1AA-43DD-AA72-B64D1908B504}" dt="2024-03-20T06:14:11.751" v="3451" actId="1076"/>
        <pc:sldMkLst>
          <pc:docMk/>
          <pc:sldMk cId="428396644" sldId="428"/>
        </pc:sldMkLst>
        <pc:spChg chg="mod">
          <ac:chgData name="laiminxin" userId="b9a05478-9ca2-4ac2-b948-1b493583318e" providerId="ADAL" clId="{045067F5-C1AA-43DD-AA72-B64D1908B504}" dt="2024-03-20T06:12:29.404" v="3394" actId="14100"/>
          <ac:spMkLst>
            <pc:docMk/>
            <pc:sldMk cId="428396644" sldId="428"/>
            <ac:spMk id="3" creationId="{00000000-0000-0000-0000-000000000000}"/>
          </ac:spMkLst>
        </pc:spChg>
        <pc:spChg chg="add mod">
          <ac:chgData name="laiminxin" userId="b9a05478-9ca2-4ac2-b948-1b493583318e" providerId="ADAL" clId="{045067F5-C1AA-43DD-AA72-B64D1908B504}" dt="2024-03-20T06:13:34.440" v="3429" actId="1076"/>
          <ac:spMkLst>
            <pc:docMk/>
            <pc:sldMk cId="428396644" sldId="428"/>
            <ac:spMk id="9" creationId="{114D5E3C-441E-4A97-9283-6D4C886A5D3C}"/>
          </ac:spMkLst>
        </pc:spChg>
        <pc:spChg chg="add mod">
          <ac:chgData name="laiminxin" userId="b9a05478-9ca2-4ac2-b948-1b493583318e" providerId="ADAL" clId="{045067F5-C1AA-43DD-AA72-B64D1908B504}" dt="2024-03-20T06:14:11.751" v="3451" actId="1076"/>
          <ac:spMkLst>
            <pc:docMk/>
            <pc:sldMk cId="428396644" sldId="428"/>
            <ac:spMk id="11" creationId="{5B37AA45-5549-4FD8-835E-D90F6E5CEA1F}"/>
          </ac:spMkLst>
        </pc:spChg>
        <pc:picChg chg="del mod">
          <ac:chgData name="laiminxin" userId="b9a05478-9ca2-4ac2-b948-1b493583318e" providerId="ADAL" clId="{045067F5-C1AA-43DD-AA72-B64D1908B504}" dt="2024-03-20T06:12:22.777" v="3391" actId="478"/>
          <ac:picMkLst>
            <pc:docMk/>
            <pc:sldMk cId="428396644" sldId="428"/>
            <ac:picMk id="8" creationId="{91114819-3FF8-4652-BA11-C596669D94E3}"/>
          </ac:picMkLst>
        </pc:picChg>
        <pc:picChg chg="mod">
          <ac:chgData name="laiminxin" userId="b9a05478-9ca2-4ac2-b948-1b493583318e" providerId="ADAL" clId="{045067F5-C1AA-43DD-AA72-B64D1908B504}" dt="2024-03-20T06:13:36.901" v="3431" actId="1076"/>
          <ac:picMkLst>
            <pc:docMk/>
            <pc:sldMk cId="428396644" sldId="428"/>
            <ac:picMk id="10" creationId="{89682487-A121-458D-8E6B-6B0AB07E5CB9}"/>
          </ac:picMkLst>
        </pc:picChg>
        <pc:picChg chg="mod">
          <ac:chgData name="laiminxin" userId="b9a05478-9ca2-4ac2-b948-1b493583318e" providerId="ADAL" clId="{045067F5-C1AA-43DD-AA72-B64D1908B504}" dt="2024-03-20T06:13:35.939" v="3430" actId="1076"/>
          <ac:picMkLst>
            <pc:docMk/>
            <pc:sldMk cId="428396644" sldId="428"/>
            <ac:picMk id="12" creationId="{C7DCAA92-ED63-4850-ACB7-51C7D7D52A22}"/>
          </ac:picMkLst>
        </pc:picChg>
      </pc:sldChg>
      <pc:sldChg chg="modSp add mod">
        <pc:chgData name="laiminxin" userId="b9a05478-9ca2-4ac2-b948-1b493583318e" providerId="ADAL" clId="{045067F5-C1AA-43DD-AA72-B64D1908B504}" dt="2024-03-27T03:05:34.192" v="3825" actId="20577"/>
        <pc:sldMkLst>
          <pc:docMk/>
          <pc:sldMk cId="4258019631" sldId="429"/>
        </pc:sldMkLst>
        <pc:spChg chg="mod">
          <ac:chgData name="laiminxin" userId="b9a05478-9ca2-4ac2-b948-1b493583318e" providerId="ADAL" clId="{045067F5-C1AA-43DD-AA72-B64D1908B504}" dt="2024-03-27T03:05:34.192" v="3825" actId="20577"/>
          <ac:spMkLst>
            <pc:docMk/>
            <pc:sldMk cId="4258019631" sldId="429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3-26T15:37:57.228" v="3605" actId="20577"/>
          <ac:spMkLst>
            <pc:docMk/>
            <pc:sldMk cId="4258019631" sldId="429"/>
            <ac:spMk id="4" creationId="{00000000-0000-0000-0000-000000000000}"/>
          </ac:spMkLst>
        </pc:spChg>
      </pc:sldChg>
      <pc:sldChg chg="modSp add mod modNotesTx">
        <pc:chgData name="laiminxin" userId="b9a05478-9ca2-4ac2-b948-1b493583318e" providerId="ADAL" clId="{045067F5-C1AA-43DD-AA72-B64D1908B504}" dt="2024-03-27T02:18:29.037" v="3816"/>
        <pc:sldMkLst>
          <pc:docMk/>
          <pc:sldMk cId="3516237725" sldId="430"/>
        </pc:sldMkLst>
        <pc:spChg chg="mod">
          <ac:chgData name="laiminxin" userId="b9a05478-9ca2-4ac2-b948-1b493583318e" providerId="ADAL" clId="{045067F5-C1AA-43DD-AA72-B64D1908B504}" dt="2024-03-27T02:18:29.037" v="3816"/>
          <ac:spMkLst>
            <pc:docMk/>
            <pc:sldMk cId="3516237725" sldId="430"/>
            <ac:spMk id="3" creationId="{00000000-0000-0000-0000-000000000000}"/>
          </ac:spMkLst>
        </pc:spChg>
        <pc:spChg chg="mod">
          <ac:chgData name="laiminxin" userId="b9a05478-9ca2-4ac2-b948-1b493583318e" providerId="ADAL" clId="{045067F5-C1AA-43DD-AA72-B64D1908B504}" dt="2024-03-27T02:16:42.738" v="3715" actId="20577"/>
          <ac:spMkLst>
            <pc:docMk/>
            <pc:sldMk cId="3516237725" sldId="430"/>
            <ac:spMk id="4" creationId="{00000000-0000-0000-0000-000000000000}"/>
          </ac:spMkLst>
        </pc:spChg>
      </pc:sldChg>
    </pc:docChg>
  </pc:docChgLst>
  <pc:docChgLst>
    <pc:chgData name="laiminxin" userId="b9a05478-9ca2-4ac2-b948-1b493583318e" providerId="ADAL" clId="{E2959F5B-0E92-4F02-9B48-9E48621FFABC}"/>
    <pc:docChg chg="modSld">
      <pc:chgData name="laiminxin" userId="b9a05478-9ca2-4ac2-b948-1b493583318e" providerId="ADAL" clId="{E2959F5B-0E92-4F02-9B48-9E48621FFABC}" dt="2024-08-07T03:31:31.081" v="110" actId="20577"/>
      <pc:docMkLst>
        <pc:docMk/>
      </pc:docMkLst>
      <pc:sldChg chg="modSp mod">
        <pc:chgData name="laiminxin" userId="b9a05478-9ca2-4ac2-b948-1b493583318e" providerId="ADAL" clId="{E2959F5B-0E92-4F02-9B48-9E48621FFABC}" dt="2024-08-07T03:18:12.751" v="78" actId="1076"/>
        <pc:sldMkLst>
          <pc:docMk/>
          <pc:sldMk cId="218679914" sldId="2899"/>
        </pc:sldMkLst>
        <pc:spChg chg="mod">
          <ac:chgData name="laiminxin" userId="b9a05478-9ca2-4ac2-b948-1b493583318e" providerId="ADAL" clId="{E2959F5B-0E92-4F02-9B48-9E48621FFABC}" dt="2024-08-07T03:18:12.751" v="78" actId="1076"/>
          <ac:spMkLst>
            <pc:docMk/>
            <pc:sldMk cId="218679914" sldId="2899"/>
            <ac:spMk id="10" creationId="{A8A8ED05-624C-41AC-8AFF-868C5843EF3E}"/>
          </ac:spMkLst>
        </pc:spChg>
      </pc:sldChg>
      <pc:sldChg chg="modSp mod modNotesTx">
        <pc:chgData name="laiminxin" userId="b9a05478-9ca2-4ac2-b948-1b493583318e" providerId="ADAL" clId="{E2959F5B-0E92-4F02-9B48-9E48621FFABC}" dt="2024-08-07T03:31:31.081" v="110" actId="20577"/>
        <pc:sldMkLst>
          <pc:docMk/>
          <pc:sldMk cId="667212495" sldId="2902"/>
        </pc:sldMkLst>
        <pc:spChg chg="mod">
          <ac:chgData name="laiminxin" userId="b9a05478-9ca2-4ac2-b948-1b493583318e" providerId="ADAL" clId="{E2959F5B-0E92-4F02-9B48-9E48621FFABC}" dt="2024-08-07T03:16:09.744" v="77" actId="20578"/>
          <ac:spMkLst>
            <pc:docMk/>
            <pc:sldMk cId="667212495" sldId="2902"/>
            <ac:spMk id="2" creationId="{26D57214-743C-4CE7-BE55-CBF5083619C3}"/>
          </ac:spMkLst>
        </pc:spChg>
      </pc:sldChg>
    </pc:docChg>
  </pc:docChgLst>
  <pc:docChgLst>
    <pc:chgData name="laiminxin" userId="b9a05478-9ca2-4ac2-b948-1b493583318e" providerId="ADAL" clId="{0F4A0E8F-6FE9-44BA-B2D9-AB3D18FF96B8}"/>
    <pc:docChg chg="undo custSel addSld delSld modSld modSection">
      <pc:chgData name="laiminxin" userId="b9a05478-9ca2-4ac2-b948-1b493583318e" providerId="ADAL" clId="{0F4A0E8F-6FE9-44BA-B2D9-AB3D18FF96B8}" dt="2024-05-29T03:02:15.867" v="2339"/>
      <pc:docMkLst>
        <pc:docMk/>
      </pc:docMkLst>
      <pc:sldChg chg="modSp add mod">
        <pc:chgData name="laiminxin" userId="b9a05478-9ca2-4ac2-b948-1b493583318e" providerId="ADAL" clId="{0F4A0E8F-6FE9-44BA-B2D9-AB3D18FF96B8}" dt="2024-04-17T03:11:38.165" v="491" actId="20577"/>
        <pc:sldMkLst>
          <pc:docMk/>
          <pc:sldMk cId="122111209" sldId="431"/>
        </pc:sldMkLst>
        <pc:spChg chg="mod">
          <ac:chgData name="laiminxin" userId="b9a05478-9ca2-4ac2-b948-1b493583318e" providerId="ADAL" clId="{0F4A0E8F-6FE9-44BA-B2D9-AB3D18FF96B8}" dt="2024-04-17T02:49:03.279" v="395"/>
          <ac:spMkLst>
            <pc:docMk/>
            <pc:sldMk cId="122111209" sldId="431"/>
            <ac:spMk id="3" creationId="{00000000-0000-0000-0000-000000000000}"/>
          </ac:spMkLst>
        </pc:spChg>
        <pc:spChg chg="mod">
          <ac:chgData name="laiminxin" userId="b9a05478-9ca2-4ac2-b948-1b493583318e" providerId="ADAL" clId="{0F4A0E8F-6FE9-44BA-B2D9-AB3D18FF96B8}" dt="2024-04-17T03:11:38.165" v="491" actId="20577"/>
          <ac:spMkLst>
            <pc:docMk/>
            <pc:sldMk cId="122111209" sldId="431"/>
            <ac:spMk id="4" creationId="{00000000-0000-0000-0000-000000000000}"/>
          </ac:spMkLst>
        </pc:spChg>
      </pc:sldChg>
      <pc:sldChg chg="modSp add mod modNotesTx">
        <pc:chgData name="laiminxin" userId="b9a05478-9ca2-4ac2-b948-1b493583318e" providerId="ADAL" clId="{0F4A0E8F-6FE9-44BA-B2D9-AB3D18FF96B8}" dt="2024-04-16T13:49:45.968" v="365"/>
        <pc:sldMkLst>
          <pc:docMk/>
          <pc:sldMk cId="2241495796" sldId="432"/>
        </pc:sldMkLst>
        <pc:spChg chg="mod">
          <ac:chgData name="laiminxin" userId="b9a05478-9ca2-4ac2-b948-1b493583318e" providerId="ADAL" clId="{0F4A0E8F-6FE9-44BA-B2D9-AB3D18FF96B8}" dt="2024-04-16T13:49:45.968" v="365"/>
          <ac:spMkLst>
            <pc:docMk/>
            <pc:sldMk cId="2241495796" sldId="432"/>
            <ac:spMk id="3" creationId="{00000000-0000-0000-0000-000000000000}"/>
          </ac:spMkLst>
        </pc:spChg>
        <pc:spChg chg="mod">
          <ac:chgData name="laiminxin" userId="b9a05478-9ca2-4ac2-b948-1b493583318e" providerId="ADAL" clId="{0F4A0E8F-6FE9-44BA-B2D9-AB3D18FF96B8}" dt="2024-04-16T13:15:55.310" v="118" actId="20577"/>
          <ac:spMkLst>
            <pc:docMk/>
            <pc:sldMk cId="2241495796" sldId="432"/>
            <ac:spMk id="4" creationId="{00000000-0000-0000-0000-000000000000}"/>
          </ac:spMkLst>
        </pc:spChg>
      </pc:sldChg>
      <pc:sldChg chg="add del">
        <pc:chgData name="laiminxin" userId="b9a05478-9ca2-4ac2-b948-1b493583318e" providerId="ADAL" clId="{0F4A0E8F-6FE9-44BA-B2D9-AB3D18FF96B8}" dt="2024-04-17T03:08:06.090" v="397"/>
        <pc:sldMkLst>
          <pc:docMk/>
          <pc:sldMk cId="451612045" sldId="433"/>
        </pc:sldMkLst>
      </pc:sldChg>
      <pc:sldChg chg="modSp add mod">
        <pc:chgData name="laiminxin" userId="b9a05478-9ca2-4ac2-b948-1b493583318e" providerId="ADAL" clId="{0F4A0E8F-6FE9-44BA-B2D9-AB3D18FF96B8}" dt="2024-04-17T03:43:38.063" v="624"/>
        <pc:sldMkLst>
          <pc:docMk/>
          <pc:sldMk cId="2729509245" sldId="433"/>
        </pc:sldMkLst>
        <pc:spChg chg="mod">
          <ac:chgData name="laiminxin" userId="b9a05478-9ca2-4ac2-b948-1b493583318e" providerId="ADAL" clId="{0F4A0E8F-6FE9-44BA-B2D9-AB3D18FF96B8}" dt="2024-04-17T03:43:38.063" v="624"/>
          <ac:spMkLst>
            <pc:docMk/>
            <pc:sldMk cId="2729509245" sldId="433"/>
            <ac:spMk id="3" creationId="{00000000-0000-0000-0000-000000000000}"/>
          </ac:spMkLst>
        </pc:spChg>
        <pc:spChg chg="mod">
          <ac:chgData name="laiminxin" userId="b9a05478-9ca2-4ac2-b948-1b493583318e" providerId="ADAL" clId="{0F4A0E8F-6FE9-44BA-B2D9-AB3D18FF96B8}" dt="2024-04-17T03:08:26.223" v="410"/>
          <ac:spMkLst>
            <pc:docMk/>
            <pc:sldMk cId="2729509245" sldId="433"/>
            <ac:spMk id="4" creationId="{00000000-0000-0000-0000-000000000000}"/>
          </ac:spMkLst>
        </pc:spChg>
      </pc:sldChg>
      <pc:sldChg chg="addSp delSp modSp new mod modNotesTx">
        <pc:chgData name="laiminxin" userId="b9a05478-9ca2-4ac2-b948-1b493583318e" providerId="ADAL" clId="{0F4A0E8F-6FE9-44BA-B2D9-AB3D18FF96B8}" dt="2024-04-23T08:07:21.960" v="766" actId="20577"/>
        <pc:sldMkLst>
          <pc:docMk/>
          <pc:sldMk cId="1781739607" sldId="434"/>
        </pc:sldMkLst>
        <pc:spChg chg="mod">
          <ac:chgData name="laiminxin" userId="b9a05478-9ca2-4ac2-b948-1b493583318e" providerId="ADAL" clId="{0F4A0E8F-6FE9-44BA-B2D9-AB3D18FF96B8}" dt="2024-04-23T08:02:06.209" v="717" actId="14100"/>
          <ac:spMkLst>
            <pc:docMk/>
            <pc:sldMk cId="1781739607" sldId="434"/>
            <ac:spMk id="2" creationId="{26D57214-743C-4CE7-BE55-CBF5083619C3}"/>
          </ac:spMkLst>
        </pc:spChg>
        <pc:spChg chg="mod">
          <ac:chgData name="laiminxin" userId="b9a05478-9ca2-4ac2-b948-1b493583318e" providerId="ADAL" clId="{0F4A0E8F-6FE9-44BA-B2D9-AB3D18FF96B8}" dt="2024-04-23T07:51:45.289" v="637" actId="20577"/>
          <ac:spMkLst>
            <pc:docMk/>
            <pc:sldMk cId="1781739607" sldId="434"/>
            <ac:spMk id="3" creationId="{3D406DE3-2726-4F05-9B9D-6C33C933AF9A}"/>
          </ac:spMkLst>
        </pc:spChg>
        <pc:spChg chg="add mod">
          <ac:chgData name="laiminxin" userId="b9a05478-9ca2-4ac2-b948-1b493583318e" providerId="ADAL" clId="{0F4A0E8F-6FE9-44BA-B2D9-AB3D18FF96B8}" dt="2024-04-23T08:05:27.775" v="758"/>
          <ac:spMkLst>
            <pc:docMk/>
            <pc:sldMk cId="1781739607" sldId="434"/>
            <ac:spMk id="8" creationId="{A06BF9AF-F095-4C19-8453-391C4FDE9630}"/>
          </ac:spMkLst>
        </pc:spChg>
        <pc:picChg chg="add mod">
          <ac:chgData name="laiminxin" userId="b9a05478-9ca2-4ac2-b948-1b493583318e" providerId="ADAL" clId="{0F4A0E8F-6FE9-44BA-B2D9-AB3D18FF96B8}" dt="2024-04-23T08:04:57.537" v="744" actId="1076"/>
          <ac:picMkLst>
            <pc:docMk/>
            <pc:sldMk cId="1781739607" sldId="434"/>
            <ac:picMk id="5" creationId="{4FA2DB2D-8B47-4913-AF85-BEBACE044A95}"/>
          </ac:picMkLst>
        </pc:picChg>
        <pc:picChg chg="add del mod">
          <ac:chgData name="laiminxin" userId="b9a05478-9ca2-4ac2-b948-1b493583318e" providerId="ADAL" clId="{0F4A0E8F-6FE9-44BA-B2D9-AB3D18FF96B8}" dt="2024-04-23T08:00:52.691" v="683" actId="478"/>
          <ac:picMkLst>
            <pc:docMk/>
            <pc:sldMk cId="1781739607" sldId="434"/>
            <ac:picMk id="1026" creationId="{89057660-7E2E-4FDD-A590-091E4DC448B7}"/>
          </ac:picMkLst>
        </pc:picChg>
        <pc:picChg chg="add del mod">
          <ac:chgData name="laiminxin" userId="b9a05478-9ca2-4ac2-b948-1b493583318e" providerId="ADAL" clId="{0F4A0E8F-6FE9-44BA-B2D9-AB3D18FF96B8}" dt="2024-04-23T08:01:02.792" v="686" actId="478"/>
          <ac:picMkLst>
            <pc:docMk/>
            <pc:sldMk cId="1781739607" sldId="434"/>
            <ac:picMk id="1028" creationId="{50116A83-E089-4536-86BA-2FFC3F9B217D}"/>
          </ac:picMkLst>
        </pc:picChg>
      </pc:sldChg>
      <pc:sldChg chg="new del">
        <pc:chgData name="laiminxin" userId="b9a05478-9ca2-4ac2-b948-1b493583318e" providerId="ADAL" clId="{0F4A0E8F-6FE9-44BA-B2D9-AB3D18FF96B8}" dt="2024-05-08T02:34:02.025" v="1834" actId="47"/>
        <pc:sldMkLst>
          <pc:docMk/>
          <pc:sldMk cId="918589485" sldId="435"/>
        </pc:sldMkLst>
      </pc:sldChg>
      <pc:sldChg chg="add del">
        <pc:chgData name="laiminxin" userId="b9a05478-9ca2-4ac2-b948-1b493583318e" providerId="ADAL" clId="{0F4A0E8F-6FE9-44BA-B2D9-AB3D18FF96B8}" dt="2024-04-23T08:07:26.362" v="768"/>
        <pc:sldMkLst>
          <pc:docMk/>
          <pc:sldMk cId="2045387355" sldId="436"/>
        </pc:sldMkLst>
      </pc:sldChg>
      <pc:sldChg chg="addSp delSp modSp add mod modNotesTx">
        <pc:chgData name="laiminxin" userId="b9a05478-9ca2-4ac2-b948-1b493583318e" providerId="ADAL" clId="{0F4A0E8F-6FE9-44BA-B2D9-AB3D18FF96B8}" dt="2024-04-23T08:10:00.424" v="821"/>
        <pc:sldMkLst>
          <pc:docMk/>
          <pc:sldMk cId="2534327890" sldId="436"/>
        </pc:sldMkLst>
        <pc:spChg chg="mod">
          <ac:chgData name="laiminxin" userId="b9a05478-9ca2-4ac2-b948-1b493583318e" providerId="ADAL" clId="{0F4A0E8F-6FE9-44BA-B2D9-AB3D18FF96B8}" dt="2024-04-23T08:07:31.560" v="771" actId="20577"/>
          <ac:spMkLst>
            <pc:docMk/>
            <pc:sldMk cId="2534327890" sldId="436"/>
            <ac:spMk id="2" creationId="{26D57214-743C-4CE7-BE55-CBF5083619C3}"/>
          </ac:spMkLst>
        </pc:spChg>
        <pc:spChg chg="mod">
          <ac:chgData name="laiminxin" userId="b9a05478-9ca2-4ac2-b948-1b493583318e" providerId="ADAL" clId="{0F4A0E8F-6FE9-44BA-B2D9-AB3D18FF96B8}" dt="2024-04-23T08:09:11.824" v="807" actId="20577"/>
          <ac:spMkLst>
            <pc:docMk/>
            <pc:sldMk cId="2534327890" sldId="436"/>
            <ac:spMk id="8" creationId="{A06BF9AF-F095-4C19-8453-391C4FDE9630}"/>
          </ac:spMkLst>
        </pc:spChg>
        <pc:picChg chg="del">
          <ac:chgData name="laiminxin" userId="b9a05478-9ca2-4ac2-b948-1b493583318e" providerId="ADAL" clId="{0F4A0E8F-6FE9-44BA-B2D9-AB3D18FF96B8}" dt="2024-04-23T08:08:48.154" v="801" actId="478"/>
          <ac:picMkLst>
            <pc:docMk/>
            <pc:sldMk cId="2534327890" sldId="436"/>
            <ac:picMk id="5" creationId="{4FA2DB2D-8B47-4913-AF85-BEBACE044A95}"/>
          </ac:picMkLst>
        </pc:picChg>
        <pc:picChg chg="add mod">
          <ac:chgData name="laiminxin" userId="b9a05478-9ca2-4ac2-b948-1b493583318e" providerId="ADAL" clId="{0F4A0E8F-6FE9-44BA-B2D9-AB3D18FF96B8}" dt="2024-04-23T08:09:29.410" v="817" actId="1076"/>
          <ac:picMkLst>
            <pc:docMk/>
            <pc:sldMk cId="2534327890" sldId="436"/>
            <ac:picMk id="2050" creationId="{670DE83A-7453-41FC-B6A6-5CB4ED893F4D}"/>
          </ac:picMkLst>
        </pc:picChg>
      </pc:sldChg>
      <pc:sldChg chg="addSp delSp modSp add modNotesTx">
        <pc:chgData name="laiminxin" userId="b9a05478-9ca2-4ac2-b948-1b493583318e" providerId="ADAL" clId="{0F4A0E8F-6FE9-44BA-B2D9-AB3D18FF96B8}" dt="2024-04-23T08:10:50.312" v="832"/>
        <pc:sldMkLst>
          <pc:docMk/>
          <pc:sldMk cId="829444888" sldId="437"/>
        </pc:sldMkLst>
        <pc:picChg chg="del">
          <ac:chgData name="laiminxin" userId="b9a05478-9ca2-4ac2-b948-1b493583318e" providerId="ADAL" clId="{0F4A0E8F-6FE9-44BA-B2D9-AB3D18FF96B8}" dt="2024-04-23T08:10:23.683" v="823" actId="478"/>
          <ac:picMkLst>
            <pc:docMk/>
            <pc:sldMk cId="829444888" sldId="437"/>
            <ac:picMk id="2050" creationId="{670DE83A-7453-41FC-B6A6-5CB4ED893F4D}"/>
          </ac:picMkLst>
        </pc:picChg>
        <pc:picChg chg="add mod">
          <ac:chgData name="laiminxin" userId="b9a05478-9ca2-4ac2-b948-1b493583318e" providerId="ADAL" clId="{0F4A0E8F-6FE9-44BA-B2D9-AB3D18FF96B8}" dt="2024-04-23T08:10:34.452" v="827" actId="1076"/>
          <ac:picMkLst>
            <pc:docMk/>
            <pc:sldMk cId="829444888" sldId="437"/>
            <ac:picMk id="3074" creationId="{48444853-FC01-407A-AB70-A39B36F79719}"/>
          </ac:picMkLst>
        </pc:picChg>
      </pc:sldChg>
      <pc:sldChg chg="addSp delSp modSp add mod modNotesTx">
        <pc:chgData name="laiminxin" userId="b9a05478-9ca2-4ac2-b948-1b493583318e" providerId="ADAL" clId="{0F4A0E8F-6FE9-44BA-B2D9-AB3D18FF96B8}" dt="2024-04-24T02:15:06.115" v="1144" actId="1076"/>
        <pc:sldMkLst>
          <pc:docMk/>
          <pc:sldMk cId="2877526792" sldId="438"/>
        </pc:sldMkLst>
        <pc:spChg chg="mod">
          <ac:chgData name="laiminxin" userId="b9a05478-9ca2-4ac2-b948-1b493583318e" providerId="ADAL" clId="{0F4A0E8F-6FE9-44BA-B2D9-AB3D18FF96B8}" dt="2024-04-23T14:30:25.762" v="844" actId="15"/>
          <ac:spMkLst>
            <pc:docMk/>
            <pc:sldMk cId="2877526792" sldId="438"/>
            <ac:spMk id="2" creationId="{26D57214-743C-4CE7-BE55-CBF5083619C3}"/>
          </ac:spMkLst>
        </pc:spChg>
        <pc:spChg chg="add mod">
          <ac:chgData name="laiminxin" userId="b9a05478-9ca2-4ac2-b948-1b493583318e" providerId="ADAL" clId="{0F4A0E8F-6FE9-44BA-B2D9-AB3D18FF96B8}" dt="2024-04-24T02:15:06.115" v="1144" actId="1076"/>
          <ac:spMkLst>
            <pc:docMk/>
            <pc:sldMk cId="2877526792" sldId="438"/>
            <ac:spMk id="5" creationId="{CD38212F-FE23-40A0-9970-44CF877ACD1E}"/>
          </ac:spMkLst>
        </pc:spChg>
        <pc:spChg chg="add mod">
          <ac:chgData name="laiminxin" userId="b9a05478-9ca2-4ac2-b948-1b493583318e" providerId="ADAL" clId="{0F4A0E8F-6FE9-44BA-B2D9-AB3D18FF96B8}" dt="2024-04-24T02:12:08.848" v="1049" actId="1076"/>
          <ac:spMkLst>
            <pc:docMk/>
            <pc:sldMk cId="2877526792" sldId="438"/>
            <ac:spMk id="6" creationId="{1FEB3319-26B1-4345-9B70-A2A9443216A9}"/>
          </ac:spMkLst>
        </pc:spChg>
        <pc:spChg chg="add mod">
          <ac:chgData name="laiminxin" userId="b9a05478-9ca2-4ac2-b948-1b493583318e" providerId="ADAL" clId="{0F4A0E8F-6FE9-44BA-B2D9-AB3D18FF96B8}" dt="2024-04-24T02:11:21.051" v="1039" actId="14100"/>
          <ac:spMkLst>
            <pc:docMk/>
            <pc:sldMk cId="2877526792" sldId="438"/>
            <ac:spMk id="7" creationId="{0F8C8578-DBB2-4533-A07B-A3333A596C0F}"/>
          </ac:spMkLst>
        </pc:spChg>
        <pc:spChg chg="mod">
          <ac:chgData name="laiminxin" userId="b9a05478-9ca2-4ac2-b948-1b493583318e" providerId="ADAL" clId="{0F4A0E8F-6FE9-44BA-B2D9-AB3D18FF96B8}" dt="2024-04-23T14:35:54.975" v="966" actId="1076"/>
          <ac:spMkLst>
            <pc:docMk/>
            <pc:sldMk cId="2877526792" sldId="438"/>
            <ac:spMk id="8" creationId="{A06BF9AF-F095-4C19-8453-391C4FDE9630}"/>
          </ac:spMkLst>
        </pc:spChg>
        <pc:spChg chg="add mod">
          <ac:chgData name="laiminxin" userId="b9a05478-9ca2-4ac2-b948-1b493583318e" providerId="ADAL" clId="{0F4A0E8F-6FE9-44BA-B2D9-AB3D18FF96B8}" dt="2024-04-24T02:13:00.325" v="1075" actId="1035"/>
          <ac:spMkLst>
            <pc:docMk/>
            <pc:sldMk cId="2877526792" sldId="438"/>
            <ac:spMk id="11" creationId="{A0BF0BBD-F6CD-4CD9-8D2C-3D599F379C8B}"/>
          </ac:spMkLst>
        </pc:spChg>
        <pc:spChg chg="add mod">
          <ac:chgData name="laiminxin" userId="b9a05478-9ca2-4ac2-b948-1b493583318e" providerId="ADAL" clId="{0F4A0E8F-6FE9-44BA-B2D9-AB3D18FF96B8}" dt="2024-04-24T02:13:00.325" v="1075" actId="1035"/>
          <ac:spMkLst>
            <pc:docMk/>
            <pc:sldMk cId="2877526792" sldId="438"/>
            <ac:spMk id="13" creationId="{BD356D6A-34CD-4EAA-B99B-1FE7F63B5C99}"/>
          </ac:spMkLst>
        </pc:spChg>
        <pc:spChg chg="add mod">
          <ac:chgData name="laiminxin" userId="b9a05478-9ca2-4ac2-b948-1b493583318e" providerId="ADAL" clId="{0F4A0E8F-6FE9-44BA-B2D9-AB3D18FF96B8}" dt="2024-04-24T02:13:59.077" v="1129" actId="1037"/>
          <ac:spMkLst>
            <pc:docMk/>
            <pc:sldMk cId="2877526792" sldId="438"/>
            <ac:spMk id="15" creationId="{4E9E5A1B-0CD2-4809-9828-165267DB80DD}"/>
          </ac:spMkLst>
        </pc:spChg>
        <pc:spChg chg="add mod">
          <ac:chgData name="laiminxin" userId="b9a05478-9ca2-4ac2-b948-1b493583318e" providerId="ADAL" clId="{0F4A0E8F-6FE9-44BA-B2D9-AB3D18FF96B8}" dt="2024-04-24T02:13:59.077" v="1129" actId="1037"/>
          <ac:spMkLst>
            <pc:docMk/>
            <pc:sldMk cId="2877526792" sldId="438"/>
            <ac:spMk id="17" creationId="{B0B9F170-119E-4112-B76A-043B417EEE55}"/>
          </ac:spMkLst>
        </pc:spChg>
        <pc:spChg chg="add mod">
          <ac:chgData name="laiminxin" userId="b9a05478-9ca2-4ac2-b948-1b493583318e" providerId="ADAL" clId="{0F4A0E8F-6FE9-44BA-B2D9-AB3D18FF96B8}" dt="2024-04-24T02:13:59.077" v="1129" actId="1037"/>
          <ac:spMkLst>
            <pc:docMk/>
            <pc:sldMk cId="2877526792" sldId="438"/>
            <ac:spMk id="19" creationId="{0AC9CB31-A7E7-4A28-BB8B-712AADEF5C40}"/>
          </ac:spMkLst>
        </pc:spChg>
        <pc:spChg chg="add mod">
          <ac:chgData name="laiminxin" userId="b9a05478-9ca2-4ac2-b948-1b493583318e" providerId="ADAL" clId="{0F4A0E8F-6FE9-44BA-B2D9-AB3D18FF96B8}" dt="2024-04-24T02:13:59.077" v="1129" actId="1037"/>
          <ac:spMkLst>
            <pc:docMk/>
            <pc:sldMk cId="2877526792" sldId="438"/>
            <ac:spMk id="21" creationId="{B55CF65B-DC0E-4CA1-BC44-67667561A1DA}"/>
          </ac:spMkLst>
        </pc:spChg>
        <pc:spChg chg="add mod">
          <ac:chgData name="laiminxin" userId="b9a05478-9ca2-4ac2-b948-1b493583318e" providerId="ADAL" clId="{0F4A0E8F-6FE9-44BA-B2D9-AB3D18FF96B8}" dt="2024-04-24T02:13:59.077" v="1129" actId="1037"/>
          <ac:spMkLst>
            <pc:docMk/>
            <pc:sldMk cId="2877526792" sldId="438"/>
            <ac:spMk id="23" creationId="{87D4EAD6-42CF-46D6-9B9D-BEC961B2BD51}"/>
          </ac:spMkLst>
        </pc:spChg>
        <pc:spChg chg="add mod">
          <ac:chgData name="laiminxin" userId="b9a05478-9ca2-4ac2-b948-1b493583318e" providerId="ADAL" clId="{0F4A0E8F-6FE9-44BA-B2D9-AB3D18FF96B8}" dt="2024-04-24T02:13:59.077" v="1129" actId="1037"/>
          <ac:spMkLst>
            <pc:docMk/>
            <pc:sldMk cId="2877526792" sldId="438"/>
            <ac:spMk id="24" creationId="{7FDC9F5F-3E95-4010-AB17-8860BE5648F0}"/>
          </ac:spMkLst>
        </pc:spChg>
        <pc:spChg chg="add mod">
          <ac:chgData name="laiminxin" userId="b9a05478-9ca2-4ac2-b948-1b493583318e" providerId="ADAL" clId="{0F4A0E8F-6FE9-44BA-B2D9-AB3D18FF96B8}" dt="2024-04-24T02:13:03.512" v="1076" actId="13822"/>
          <ac:spMkLst>
            <pc:docMk/>
            <pc:sldMk cId="2877526792" sldId="438"/>
            <ac:spMk id="25" creationId="{0D30EDA3-4741-47F6-85A9-4E596E5A213E}"/>
          </ac:spMkLst>
        </pc:spChg>
        <pc:spChg chg="add mod">
          <ac:chgData name="laiminxin" userId="b9a05478-9ca2-4ac2-b948-1b493583318e" providerId="ADAL" clId="{0F4A0E8F-6FE9-44BA-B2D9-AB3D18FF96B8}" dt="2024-04-24T02:13:00.325" v="1075" actId="1035"/>
          <ac:spMkLst>
            <pc:docMk/>
            <pc:sldMk cId="2877526792" sldId="438"/>
            <ac:spMk id="26" creationId="{345833F0-3160-4E5E-A017-690FADC75A76}"/>
          </ac:spMkLst>
        </pc:spChg>
        <pc:spChg chg="add mod">
          <ac:chgData name="laiminxin" userId="b9a05478-9ca2-4ac2-b948-1b493583318e" providerId="ADAL" clId="{0F4A0E8F-6FE9-44BA-B2D9-AB3D18FF96B8}" dt="2024-04-24T02:14:36.904" v="1143" actId="14100"/>
          <ac:spMkLst>
            <pc:docMk/>
            <pc:sldMk cId="2877526792" sldId="438"/>
            <ac:spMk id="28" creationId="{13537B63-8EA4-4B85-8DD7-372BD42B2ECB}"/>
          </ac:spMkLst>
        </pc:spChg>
        <pc:picChg chg="del">
          <ac:chgData name="laiminxin" userId="b9a05478-9ca2-4ac2-b948-1b493583318e" providerId="ADAL" clId="{0F4A0E8F-6FE9-44BA-B2D9-AB3D18FF96B8}" dt="2024-04-23T14:30:19.268" v="841" actId="478"/>
          <ac:picMkLst>
            <pc:docMk/>
            <pc:sldMk cId="2877526792" sldId="438"/>
            <ac:picMk id="3074" creationId="{48444853-FC01-407A-AB70-A39B36F79719}"/>
          </ac:picMkLst>
        </pc:picChg>
      </pc:sldChg>
      <pc:sldChg chg="delSp modSp add del mod">
        <pc:chgData name="laiminxin" userId="b9a05478-9ca2-4ac2-b948-1b493583318e" providerId="ADAL" clId="{0F4A0E8F-6FE9-44BA-B2D9-AB3D18FF96B8}" dt="2024-05-08T02:34:02.025" v="1834" actId="47"/>
        <pc:sldMkLst>
          <pc:docMk/>
          <pc:sldMk cId="3555883588" sldId="439"/>
        </pc:sldMkLst>
        <pc:spChg chg="mod">
          <ac:chgData name="laiminxin" userId="b9a05478-9ca2-4ac2-b948-1b493583318e" providerId="ADAL" clId="{0F4A0E8F-6FE9-44BA-B2D9-AB3D18FF96B8}" dt="2024-04-23T14:36:34.567" v="971"/>
          <ac:spMkLst>
            <pc:docMk/>
            <pc:sldMk cId="3555883588" sldId="439"/>
            <ac:spMk id="2" creationId="{26D57214-743C-4CE7-BE55-CBF5083619C3}"/>
          </ac:spMkLst>
        </pc:spChg>
        <pc:spChg chg="del">
          <ac:chgData name="laiminxin" userId="b9a05478-9ca2-4ac2-b948-1b493583318e" providerId="ADAL" clId="{0F4A0E8F-6FE9-44BA-B2D9-AB3D18FF96B8}" dt="2024-04-23T14:36:40.907" v="975" actId="478"/>
          <ac:spMkLst>
            <pc:docMk/>
            <pc:sldMk cId="3555883588" sldId="439"/>
            <ac:spMk id="5" creationId="{CD38212F-FE23-40A0-9970-44CF877ACD1E}"/>
          </ac:spMkLst>
        </pc:spChg>
        <pc:spChg chg="del">
          <ac:chgData name="laiminxin" userId="b9a05478-9ca2-4ac2-b948-1b493583318e" providerId="ADAL" clId="{0F4A0E8F-6FE9-44BA-B2D9-AB3D18FF96B8}" dt="2024-04-23T14:36:39.450" v="974" actId="478"/>
          <ac:spMkLst>
            <pc:docMk/>
            <pc:sldMk cId="3555883588" sldId="439"/>
            <ac:spMk id="6" creationId="{1FEB3319-26B1-4345-9B70-A2A9443216A9}"/>
          </ac:spMkLst>
        </pc:spChg>
        <pc:spChg chg="del mod">
          <ac:chgData name="laiminxin" userId="b9a05478-9ca2-4ac2-b948-1b493583318e" providerId="ADAL" clId="{0F4A0E8F-6FE9-44BA-B2D9-AB3D18FF96B8}" dt="2024-04-23T14:36:38.561" v="973" actId="478"/>
          <ac:spMkLst>
            <pc:docMk/>
            <pc:sldMk cId="3555883588" sldId="439"/>
            <ac:spMk id="7" creationId="{0F8C8578-DBB2-4533-A07B-A3333A596C0F}"/>
          </ac:spMkLst>
        </pc:spChg>
      </pc:sldChg>
      <pc:sldChg chg="modSp add mod">
        <pc:chgData name="laiminxin" userId="b9a05478-9ca2-4ac2-b948-1b493583318e" providerId="ADAL" clId="{0F4A0E8F-6FE9-44BA-B2D9-AB3D18FF96B8}" dt="2024-04-24T03:52:44.532" v="1680" actId="20577"/>
        <pc:sldMkLst>
          <pc:docMk/>
          <pc:sldMk cId="396656791" sldId="440"/>
        </pc:sldMkLst>
        <pc:spChg chg="mod">
          <ac:chgData name="laiminxin" userId="b9a05478-9ca2-4ac2-b948-1b493583318e" providerId="ADAL" clId="{0F4A0E8F-6FE9-44BA-B2D9-AB3D18FF96B8}" dt="2024-04-24T03:52:44.532" v="1680" actId="20577"/>
          <ac:spMkLst>
            <pc:docMk/>
            <pc:sldMk cId="396656791" sldId="440"/>
            <ac:spMk id="4" creationId="{00000000-0000-0000-0000-000000000000}"/>
          </ac:spMkLst>
        </pc:spChg>
        <pc:graphicFrameChg chg="mod modGraphic">
          <ac:chgData name="laiminxin" userId="b9a05478-9ca2-4ac2-b948-1b493583318e" providerId="ADAL" clId="{0F4A0E8F-6FE9-44BA-B2D9-AB3D18FF96B8}" dt="2024-04-24T02:35:56.486" v="1613"/>
          <ac:graphicFrameMkLst>
            <pc:docMk/>
            <pc:sldMk cId="396656791" sldId="440"/>
            <ac:graphicFrameMk id="6" creationId="{48732662-A48B-43E0-A448-0D4727A590FC}"/>
          </ac:graphicFrameMkLst>
        </pc:graphicFrameChg>
      </pc:sldChg>
      <pc:sldChg chg="modSp add mod">
        <pc:chgData name="laiminxin" userId="b9a05478-9ca2-4ac2-b948-1b493583318e" providerId="ADAL" clId="{0F4A0E8F-6FE9-44BA-B2D9-AB3D18FF96B8}" dt="2024-04-24T02:41:29.721" v="1674"/>
        <pc:sldMkLst>
          <pc:docMk/>
          <pc:sldMk cId="4016522337" sldId="441"/>
        </pc:sldMkLst>
        <pc:spChg chg="mod">
          <ac:chgData name="laiminxin" userId="b9a05478-9ca2-4ac2-b948-1b493583318e" providerId="ADAL" clId="{0F4A0E8F-6FE9-44BA-B2D9-AB3D18FF96B8}" dt="2024-04-24T02:41:29.721" v="1674"/>
          <ac:spMkLst>
            <pc:docMk/>
            <pc:sldMk cId="4016522337" sldId="441"/>
            <ac:spMk id="3" creationId="{00000000-0000-0000-0000-000000000000}"/>
          </ac:spMkLst>
        </pc:spChg>
        <pc:spChg chg="mod">
          <ac:chgData name="laiminxin" userId="b9a05478-9ca2-4ac2-b948-1b493583318e" providerId="ADAL" clId="{0F4A0E8F-6FE9-44BA-B2D9-AB3D18FF96B8}" dt="2024-04-24T02:36:18.039" v="1622" actId="20577"/>
          <ac:spMkLst>
            <pc:docMk/>
            <pc:sldMk cId="4016522337" sldId="441"/>
            <ac:spMk id="4" creationId="{00000000-0000-0000-0000-000000000000}"/>
          </ac:spMkLst>
        </pc:spChg>
      </pc:sldChg>
      <pc:sldChg chg="modSp add mod">
        <pc:chgData name="laiminxin" userId="b9a05478-9ca2-4ac2-b948-1b493583318e" providerId="ADAL" clId="{0F4A0E8F-6FE9-44BA-B2D9-AB3D18FF96B8}" dt="2024-05-08T02:33:51.828" v="1833" actId="20577"/>
        <pc:sldMkLst>
          <pc:docMk/>
          <pc:sldMk cId="1522110689" sldId="442"/>
        </pc:sldMkLst>
        <pc:spChg chg="mod">
          <ac:chgData name="laiminxin" userId="b9a05478-9ca2-4ac2-b948-1b493583318e" providerId="ADAL" clId="{0F4A0E8F-6FE9-44BA-B2D9-AB3D18FF96B8}" dt="2024-05-08T02:33:51.828" v="1833" actId="20577"/>
          <ac:spMkLst>
            <pc:docMk/>
            <pc:sldMk cId="1522110689" sldId="442"/>
            <ac:spMk id="4" creationId="{00000000-0000-0000-0000-000000000000}"/>
          </ac:spMkLst>
        </pc:spChg>
        <pc:graphicFrameChg chg="mod modGraphic">
          <ac:chgData name="laiminxin" userId="b9a05478-9ca2-4ac2-b948-1b493583318e" providerId="ADAL" clId="{0F4A0E8F-6FE9-44BA-B2D9-AB3D18FF96B8}" dt="2024-05-08T02:00:00.881" v="1809"/>
          <ac:graphicFrameMkLst>
            <pc:docMk/>
            <pc:sldMk cId="1522110689" sldId="442"/>
            <ac:graphicFrameMk id="6" creationId="{48732662-A48B-43E0-A448-0D4727A590FC}"/>
          </ac:graphicFrameMkLst>
        </pc:graphicFrameChg>
      </pc:sldChg>
      <pc:sldChg chg="modSp add mod">
        <pc:chgData name="laiminxin" userId="b9a05478-9ca2-4ac2-b948-1b493583318e" providerId="ADAL" clId="{0F4A0E8F-6FE9-44BA-B2D9-AB3D18FF96B8}" dt="2024-05-08T03:42:59.812" v="1985" actId="20577"/>
        <pc:sldMkLst>
          <pc:docMk/>
          <pc:sldMk cId="1990384975" sldId="443"/>
        </pc:sldMkLst>
        <pc:spChg chg="mod">
          <ac:chgData name="laiminxin" userId="b9a05478-9ca2-4ac2-b948-1b493583318e" providerId="ADAL" clId="{0F4A0E8F-6FE9-44BA-B2D9-AB3D18FF96B8}" dt="2024-05-08T03:42:59.812" v="1985" actId="20577"/>
          <ac:spMkLst>
            <pc:docMk/>
            <pc:sldMk cId="1990384975" sldId="443"/>
            <ac:spMk id="3" creationId="{00000000-0000-0000-0000-000000000000}"/>
          </ac:spMkLst>
        </pc:spChg>
        <pc:spChg chg="mod">
          <ac:chgData name="laiminxin" userId="b9a05478-9ca2-4ac2-b948-1b493583318e" providerId="ADAL" clId="{0F4A0E8F-6FE9-44BA-B2D9-AB3D18FF96B8}" dt="2024-05-08T02:32:45.736" v="1814" actId="20577"/>
          <ac:spMkLst>
            <pc:docMk/>
            <pc:sldMk cId="1990384975" sldId="443"/>
            <ac:spMk id="4" creationId="{00000000-0000-0000-0000-000000000000}"/>
          </ac:spMkLst>
        </pc:spChg>
      </pc:sldChg>
      <pc:sldChg chg="modSp add mod">
        <pc:chgData name="laiminxin" userId="b9a05478-9ca2-4ac2-b948-1b493583318e" providerId="ADAL" clId="{0F4A0E8F-6FE9-44BA-B2D9-AB3D18FF96B8}" dt="2024-05-08T02:33:43.751" v="1831" actId="20577"/>
        <pc:sldMkLst>
          <pc:docMk/>
          <pc:sldMk cId="3178394611" sldId="444"/>
        </pc:sldMkLst>
        <pc:spChg chg="mod">
          <ac:chgData name="laiminxin" userId="b9a05478-9ca2-4ac2-b948-1b493583318e" providerId="ADAL" clId="{0F4A0E8F-6FE9-44BA-B2D9-AB3D18FF96B8}" dt="2024-05-08T02:33:43.751" v="1831" actId="20577"/>
          <ac:spMkLst>
            <pc:docMk/>
            <pc:sldMk cId="3178394611" sldId="444"/>
            <ac:spMk id="4" creationId="{00000000-0000-0000-0000-000000000000}"/>
          </ac:spMkLst>
        </pc:spChg>
      </pc:sldChg>
      <pc:sldChg chg="addSp delSp modSp add mod">
        <pc:chgData name="laiminxin" userId="b9a05478-9ca2-4ac2-b948-1b493583318e" providerId="ADAL" clId="{0F4A0E8F-6FE9-44BA-B2D9-AB3D18FF96B8}" dt="2024-05-08T03:36:18.026" v="1984"/>
        <pc:sldMkLst>
          <pc:docMk/>
          <pc:sldMk cId="2684580673" sldId="445"/>
        </pc:sldMkLst>
        <pc:spChg chg="mod">
          <ac:chgData name="laiminxin" userId="b9a05478-9ca2-4ac2-b948-1b493583318e" providerId="ADAL" clId="{0F4A0E8F-6FE9-44BA-B2D9-AB3D18FF96B8}" dt="2024-05-08T03:36:18.026" v="1984"/>
          <ac:spMkLst>
            <pc:docMk/>
            <pc:sldMk cId="2684580673" sldId="445"/>
            <ac:spMk id="2" creationId="{26D57214-743C-4CE7-BE55-CBF5083619C3}"/>
          </ac:spMkLst>
        </pc:spChg>
        <pc:spChg chg="mod">
          <ac:chgData name="laiminxin" userId="b9a05478-9ca2-4ac2-b948-1b493583318e" providerId="ADAL" clId="{0F4A0E8F-6FE9-44BA-B2D9-AB3D18FF96B8}" dt="2024-05-08T02:34:21.038" v="1839" actId="20577"/>
          <ac:spMkLst>
            <pc:docMk/>
            <pc:sldMk cId="2684580673" sldId="445"/>
            <ac:spMk id="3" creationId="{3D406DE3-2726-4F05-9B9D-6C33C933AF9A}"/>
          </ac:spMkLst>
        </pc:spChg>
        <pc:spChg chg="add del">
          <ac:chgData name="laiminxin" userId="b9a05478-9ca2-4ac2-b948-1b493583318e" providerId="ADAL" clId="{0F4A0E8F-6FE9-44BA-B2D9-AB3D18FF96B8}" dt="2024-05-08T02:54:47.272" v="1921"/>
          <ac:spMkLst>
            <pc:docMk/>
            <pc:sldMk cId="2684580673" sldId="445"/>
            <ac:spMk id="4" creationId="{2D2A34E3-F234-4DC8-9976-20E839628C9C}"/>
          </ac:spMkLst>
        </pc:spChg>
        <pc:spChg chg="del">
          <ac:chgData name="laiminxin" userId="b9a05478-9ca2-4ac2-b948-1b493583318e" providerId="ADAL" clId="{0F4A0E8F-6FE9-44BA-B2D9-AB3D18FF96B8}" dt="2024-05-08T02:34:35.213" v="1844" actId="478"/>
          <ac:spMkLst>
            <pc:docMk/>
            <pc:sldMk cId="2684580673" sldId="445"/>
            <ac:spMk id="5" creationId="{CD38212F-FE23-40A0-9970-44CF877ACD1E}"/>
          </ac:spMkLst>
        </pc:spChg>
        <pc:spChg chg="del">
          <ac:chgData name="laiminxin" userId="b9a05478-9ca2-4ac2-b948-1b493583318e" providerId="ADAL" clId="{0F4A0E8F-6FE9-44BA-B2D9-AB3D18FF96B8}" dt="2024-05-08T02:34:31.649" v="1843" actId="478"/>
          <ac:spMkLst>
            <pc:docMk/>
            <pc:sldMk cId="2684580673" sldId="445"/>
            <ac:spMk id="6" creationId="{1FEB3319-26B1-4345-9B70-A2A9443216A9}"/>
          </ac:spMkLst>
        </pc:spChg>
        <pc:spChg chg="del">
          <ac:chgData name="laiminxin" userId="b9a05478-9ca2-4ac2-b948-1b493583318e" providerId="ADAL" clId="{0F4A0E8F-6FE9-44BA-B2D9-AB3D18FF96B8}" dt="2024-05-08T02:34:23.873" v="1840" actId="478"/>
          <ac:spMkLst>
            <pc:docMk/>
            <pc:sldMk cId="2684580673" sldId="445"/>
            <ac:spMk id="7" creationId="{0F8C8578-DBB2-4533-A07B-A3333A596C0F}"/>
          </ac:spMkLst>
        </pc:spChg>
        <pc:spChg chg="del mod">
          <ac:chgData name="laiminxin" userId="b9a05478-9ca2-4ac2-b948-1b493583318e" providerId="ADAL" clId="{0F4A0E8F-6FE9-44BA-B2D9-AB3D18FF96B8}" dt="2024-05-08T02:40:35.913" v="1880" actId="478"/>
          <ac:spMkLst>
            <pc:docMk/>
            <pc:sldMk cId="2684580673" sldId="445"/>
            <ac:spMk id="8" creationId="{A06BF9AF-F095-4C19-8453-391C4FDE9630}"/>
          </ac:spMkLst>
        </pc:spChg>
        <pc:spChg chg="add del">
          <ac:chgData name="laiminxin" userId="b9a05478-9ca2-4ac2-b948-1b493583318e" providerId="ADAL" clId="{0F4A0E8F-6FE9-44BA-B2D9-AB3D18FF96B8}" dt="2024-05-08T02:58:27.789" v="1950"/>
          <ac:spMkLst>
            <pc:docMk/>
            <pc:sldMk cId="2684580673" sldId="445"/>
            <ac:spMk id="9" creationId="{8793E843-B990-4F92-BD0A-0C94E74F62A9}"/>
          </ac:spMkLst>
        </pc:spChg>
        <pc:spChg chg="del">
          <ac:chgData name="laiminxin" userId="b9a05478-9ca2-4ac2-b948-1b493583318e" providerId="ADAL" clId="{0F4A0E8F-6FE9-44BA-B2D9-AB3D18FF96B8}" dt="2024-05-08T02:34:31.649" v="1843" actId="478"/>
          <ac:spMkLst>
            <pc:docMk/>
            <pc:sldMk cId="2684580673" sldId="445"/>
            <ac:spMk id="11" creationId="{A0BF0BBD-F6CD-4CD9-8D2C-3D599F379C8B}"/>
          </ac:spMkLst>
        </pc:spChg>
        <pc:spChg chg="del">
          <ac:chgData name="laiminxin" userId="b9a05478-9ca2-4ac2-b948-1b493583318e" providerId="ADAL" clId="{0F4A0E8F-6FE9-44BA-B2D9-AB3D18FF96B8}" dt="2024-05-08T02:34:31.649" v="1843" actId="478"/>
          <ac:spMkLst>
            <pc:docMk/>
            <pc:sldMk cId="2684580673" sldId="445"/>
            <ac:spMk id="13" creationId="{BD356D6A-34CD-4EAA-B99B-1FE7F63B5C99}"/>
          </ac:spMkLst>
        </pc:spChg>
        <pc:spChg chg="del">
          <ac:chgData name="laiminxin" userId="b9a05478-9ca2-4ac2-b948-1b493583318e" providerId="ADAL" clId="{0F4A0E8F-6FE9-44BA-B2D9-AB3D18FF96B8}" dt="2024-05-08T02:34:31.649" v="1843" actId="478"/>
          <ac:spMkLst>
            <pc:docMk/>
            <pc:sldMk cId="2684580673" sldId="445"/>
            <ac:spMk id="15" creationId="{4E9E5A1B-0CD2-4809-9828-165267DB80DD}"/>
          </ac:spMkLst>
        </pc:spChg>
        <pc:spChg chg="del">
          <ac:chgData name="laiminxin" userId="b9a05478-9ca2-4ac2-b948-1b493583318e" providerId="ADAL" clId="{0F4A0E8F-6FE9-44BA-B2D9-AB3D18FF96B8}" dt="2024-05-08T02:34:31.649" v="1843" actId="478"/>
          <ac:spMkLst>
            <pc:docMk/>
            <pc:sldMk cId="2684580673" sldId="445"/>
            <ac:spMk id="17" creationId="{B0B9F170-119E-4112-B76A-043B417EEE55}"/>
          </ac:spMkLst>
        </pc:spChg>
        <pc:spChg chg="del">
          <ac:chgData name="laiminxin" userId="b9a05478-9ca2-4ac2-b948-1b493583318e" providerId="ADAL" clId="{0F4A0E8F-6FE9-44BA-B2D9-AB3D18FF96B8}" dt="2024-05-08T02:34:31.649" v="1843" actId="478"/>
          <ac:spMkLst>
            <pc:docMk/>
            <pc:sldMk cId="2684580673" sldId="445"/>
            <ac:spMk id="19" creationId="{0AC9CB31-A7E7-4A28-BB8B-712AADEF5C40}"/>
          </ac:spMkLst>
        </pc:spChg>
        <pc:spChg chg="del">
          <ac:chgData name="laiminxin" userId="b9a05478-9ca2-4ac2-b948-1b493583318e" providerId="ADAL" clId="{0F4A0E8F-6FE9-44BA-B2D9-AB3D18FF96B8}" dt="2024-05-08T02:34:31.649" v="1843" actId="478"/>
          <ac:spMkLst>
            <pc:docMk/>
            <pc:sldMk cId="2684580673" sldId="445"/>
            <ac:spMk id="21" creationId="{B55CF65B-DC0E-4CA1-BC44-67667561A1DA}"/>
          </ac:spMkLst>
        </pc:spChg>
        <pc:spChg chg="del">
          <ac:chgData name="laiminxin" userId="b9a05478-9ca2-4ac2-b948-1b493583318e" providerId="ADAL" clId="{0F4A0E8F-6FE9-44BA-B2D9-AB3D18FF96B8}" dt="2024-05-08T02:34:31.649" v="1843" actId="478"/>
          <ac:spMkLst>
            <pc:docMk/>
            <pc:sldMk cId="2684580673" sldId="445"/>
            <ac:spMk id="23" creationId="{87D4EAD6-42CF-46D6-9B9D-BEC961B2BD51}"/>
          </ac:spMkLst>
        </pc:spChg>
        <pc:spChg chg="del">
          <ac:chgData name="laiminxin" userId="b9a05478-9ca2-4ac2-b948-1b493583318e" providerId="ADAL" clId="{0F4A0E8F-6FE9-44BA-B2D9-AB3D18FF96B8}" dt="2024-05-08T02:34:31.649" v="1843" actId="478"/>
          <ac:spMkLst>
            <pc:docMk/>
            <pc:sldMk cId="2684580673" sldId="445"/>
            <ac:spMk id="24" creationId="{7FDC9F5F-3E95-4010-AB17-8860BE5648F0}"/>
          </ac:spMkLst>
        </pc:spChg>
        <pc:spChg chg="del">
          <ac:chgData name="laiminxin" userId="b9a05478-9ca2-4ac2-b948-1b493583318e" providerId="ADAL" clId="{0F4A0E8F-6FE9-44BA-B2D9-AB3D18FF96B8}" dt="2024-05-08T02:34:31.649" v="1843" actId="478"/>
          <ac:spMkLst>
            <pc:docMk/>
            <pc:sldMk cId="2684580673" sldId="445"/>
            <ac:spMk id="25" creationId="{0D30EDA3-4741-47F6-85A9-4E596E5A213E}"/>
          </ac:spMkLst>
        </pc:spChg>
        <pc:spChg chg="del">
          <ac:chgData name="laiminxin" userId="b9a05478-9ca2-4ac2-b948-1b493583318e" providerId="ADAL" clId="{0F4A0E8F-6FE9-44BA-B2D9-AB3D18FF96B8}" dt="2024-05-08T02:34:31.649" v="1843" actId="478"/>
          <ac:spMkLst>
            <pc:docMk/>
            <pc:sldMk cId="2684580673" sldId="445"/>
            <ac:spMk id="26" creationId="{345833F0-3160-4E5E-A017-690FADC75A76}"/>
          </ac:spMkLst>
        </pc:spChg>
        <pc:spChg chg="del">
          <ac:chgData name="laiminxin" userId="b9a05478-9ca2-4ac2-b948-1b493583318e" providerId="ADAL" clId="{0F4A0E8F-6FE9-44BA-B2D9-AB3D18FF96B8}" dt="2024-05-08T02:34:31.649" v="1843" actId="478"/>
          <ac:spMkLst>
            <pc:docMk/>
            <pc:sldMk cId="2684580673" sldId="445"/>
            <ac:spMk id="28" creationId="{13537B63-8EA4-4B85-8DD7-372BD42B2ECB}"/>
          </ac:spMkLst>
        </pc:spChg>
      </pc:sldChg>
      <pc:sldChg chg="modSp add mod">
        <pc:chgData name="laiminxin" userId="b9a05478-9ca2-4ac2-b948-1b493583318e" providerId="ADAL" clId="{0F4A0E8F-6FE9-44BA-B2D9-AB3D18FF96B8}" dt="2024-05-08T02:58:11.710" v="1946" actId="20577"/>
        <pc:sldMkLst>
          <pc:docMk/>
          <pc:sldMk cId="675529542" sldId="446"/>
        </pc:sldMkLst>
        <pc:spChg chg="mod">
          <ac:chgData name="laiminxin" userId="b9a05478-9ca2-4ac2-b948-1b493583318e" providerId="ADAL" clId="{0F4A0E8F-6FE9-44BA-B2D9-AB3D18FF96B8}" dt="2024-05-08T02:58:11.710" v="1946" actId="20577"/>
          <ac:spMkLst>
            <pc:docMk/>
            <pc:sldMk cId="675529542" sldId="446"/>
            <ac:spMk id="2" creationId="{26D57214-743C-4CE7-BE55-CBF5083619C3}"/>
          </ac:spMkLst>
        </pc:spChg>
      </pc:sldChg>
      <pc:sldChg chg="modSp add mod">
        <pc:chgData name="laiminxin" userId="b9a05478-9ca2-4ac2-b948-1b493583318e" providerId="ADAL" clId="{0F4A0E8F-6FE9-44BA-B2D9-AB3D18FF96B8}" dt="2024-05-15T03:08:05.856" v="2107"/>
        <pc:sldMkLst>
          <pc:docMk/>
          <pc:sldMk cId="4016248246" sldId="447"/>
        </pc:sldMkLst>
        <pc:spChg chg="mod">
          <ac:chgData name="laiminxin" userId="b9a05478-9ca2-4ac2-b948-1b493583318e" providerId="ADAL" clId="{0F4A0E8F-6FE9-44BA-B2D9-AB3D18FF96B8}" dt="2024-05-15T03:08:05.856" v="2107"/>
          <ac:spMkLst>
            <pc:docMk/>
            <pc:sldMk cId="4016248246" sldId="447"/>
            <ac:spMk id="3" creationId="{00000000-0000-0000-0000-000000000000}"/>
          </ac:spMkLst>
        </pc:spChg>
      </pc:sldChg>
      <pc:sldChg chg="modSp add mod">
        <pc:chgData name="laiminxin" userId="b9a05478-9ca2-4ac2-b948-1b493583318e" providerId="ADAL" clId="{0F4A0E8F-6FE9-44BA-B2D9-AB3D18FF96B8}" dt="2024-05-22T02:54:05.855" v="2161" actId="113"/>
        <pc:sldMkLst>
          <pc:docMk/>
          <pc:sldMk cId="1669751966" sldId="448"/>
        </pc:sldMkLst>
        <pc:spChg chg="mod">
          <ac:chgData name="laiminxin" userId="b9a05478-9ca2-4ac2-b948-1b493583318e" providerId="ADAL" clId="{0F4A0E8F-6FE9-44BA-B2D9-AB3D18FF96B8}" dt="2024-05-22T02:54:05.855" v="2161" actId="113"/>
          <ac:spMkLst>
            <pc:docMk/>
            <pc:sldMk cId="1669751966" sldId="448"/>
            <ac:spMk id="3" creationId="{00000000-0000-0000-0000-000000000000}"/>
          </ac:spMkLst>
        </pc:spChg>
        <pc:spChg chg="mod">
          <ac:chgData name="laiminxin" userId="b9a05478-9ca2-4ac2-b948-1b493583318e" providerId="ADAL" clId="{0F4A0E8F-6FE9-44BA-B2D9-AB3D18FF96B8}" dt="2024-05-22T02:20:35.806" v="2112" actId="20577"/>
          <ac:spMkLst>
            <pc:docMk/>
            <pc:sldMk cId="1669751966" sldId="448"/>
            <ac:spMk id="4" creationId="{00000000-0000-0000-0000-000000000000}"/>
          </ac:spMkLst>
        </pc:spChg>
      </pc:sldChg>
      <pc:sldChg chg="modSp add mod">
        <pc:chgData name="laiminxin" userId="b9a05478-9ca2-4ac2-b948-1b493583318e" providerId="ADAL" clId="{0F4A0E8F-6FE9-44BA-B2D9-AB3D18FF96B8}" dt="2024-05-29T03:02:15.867" v="2339"/>
        <pc:sldMkLst>
          <pc:docMk/>
          <pc:sldMk cId="3193170210" sldId="449"/>
        </pc:sldMkLst>
        <pc:spChg chg="mod">
          <ac:chgData name="laiminxin" userId="b9a05478-9ca2-4ac2-b948-1b493583318e" providerId="ADAL" clId="{0F4A0E8F-6FE9-44BA-B2D9-AB3D18FF96B8}" dt="2024-05-29T03:02:15.867" v="2339"/>
          <ac:spMkLst>
            <pc:docMk/>
            <pc:sldMk cId="3193170210" sldId="449"/>
            <ac:spMk id="3" creationId="{00000000-0000-0000-0000-000000000000}"/>
          </ac:spMkLst>
        </pc:spChg>
        <pc:spChg chg="mod">
          <ac:chgData name="laiminxin" userId="b9a05478-9ca2-4ac2-b948-1b493583318e" providerId="ADAL" clId="{0F4A0E8F-6FE9-44BA-B2D9-AB3D18FF96B8}" dt="2024-05-29T03:00:52.154" v="2164" actId="20577"/>
          <ac:spMkLst>
            <pc:docMk/>
            <pc:sldMk cId="3193170210" sldId="449"/>
            <ac:spMk id="4" creationId="{00000000-0000-0000-0000-000000000000}"/>
          </ac:spMkLst>
        </pc:spChg>
      </pc:sldChg>
    </pc:docChg>
  </pc:docChgLst>
  <pc:docChgLst>
    <pc:chgData name="minxin" userId="b9a05478-9ca2-4ac2-b948-1b493583318e" providerId="ADAL" clId="{6073DBB0-62B0-4BEF-8C1F-D7EE121B0A6E}"/>
    <pc:docChg chg="undo custSel addSld delSld modSld modMainMaster">
      <pc:chgData name="minxin" userId="b9a05478-9ca2-4ac2-b948-1b493583318e" providerId="ADAL" clId="{6073DBB0-62B0-4BEF-8C1F-D7EE121B0A6E}" dt="2023-04-05T04:00:21.819" v="44" actId="478"/>
      <pc:docMkLst>
        <pc:docMk/>
      </pc:docMkLst>
      <pc:sldChg chg="modSp mod">
        <pc:chgData name="minxin" userId="b9a05478-9ca2-4ac2-b948-1b493583318e" providerId="ADAL" clId="{6073DBB0-62B0-4BEF-8C1F-D7EE121B0A6E}" dt="2023-04-05T03:46:01.404" v="27"/>
        <pc:sldMkLst>
          <pc:docMk/>
          <pc:sldMk cId="4193525724" sldId="399"/>
        </pc:sldMkLst>
        <pc:spChg chg="mod">
          <ac:chgData name="minxin" userId="b9a05478-9ca2-4ac2-b948-1b493583318e" providerId="ADAL" clId="{6073DBB0-62B0-4BEF-8C1F-D7EE121B0A6E}" dt="2023-04-05T03:46:01.404" v="27"/>
          <ac:spMkLst>
            <pc:docMk/>
            <pc:sldMk cId="4193525724" sldId="399"/>
            <ac:spMk id="9" creationId="{00000000-0000-0000-0000-000000000000}"/>
          </ac:spMkLst>
        </pc:spChg>
      </pc:sldChg>
      <pc:sldChg chg="modSp mod">
        <pc:chgData name="minxin" userId="b9a05478-9ca2-4ac2-b948-1b493583318e" providerId="ADAL" clId="{6073DBB0-62B0-4BEF-8C1F-D7EE121B0A6E}" dt="2023-04-05T03:43:21.420" v="7" actId="27636"/>
        <pc:sldMkLst>
          <pc:docMk/>
          <pc:sldMk cId="3883774457" sldId="406"/>
        </pc:sldMkLst>
        <pc:spChg chg="mod">
          <ac:chgData name="minxin" userId="b9a05478-9ca2-4ac2-b948-1b493583318e" providerId="ADAL" clId="{6073DBB0-62B0-4BEF-8C1F-D7EE121B0A6E}" dt="2023-04-05T03:43:21.420" v="7" actId="27636"/>
          <ac:spMkLst>
            <pc:docMk/>
            <pc:sldMk cId="3883774457" sldId="406"/>
            <ac:spMk id="5" creationId="{00000000-0000-0000-0000-000000000000}"/>
          </ac:spMkLst>
        </pc:spChg>
      </pc:sldChg>
      <pc:sldChg chg="addSp delSp modSp new del mod modClrScheme chgLayout">
        <pc:chgData name="minxin" userId="b9a05478-9ca2-4ac2-b948-1b493583318e" providerId="ADAL" clId="{6073DBB0-62B0-4BEF-8C1F-D7EE121B0A6E}" dt="2023-04-05T03:46:39.767" v="30" actId="47"/>
        <pc:sldMkLst>
          <pc:docMk/>
          <pc:sldMk cId="2391897112" sldId="409"/>
        </pc:sldMkLst>
        <pc:spChg chg="del">
          <ac:chgData name="minxin" userId="b9a05478-9ca2-4ac2-b948-1b493583318e" providerId="ADAL" clId="{6073DBB0-62B0-4BEF-8C1F-D7EE121B0A6E}" dt="2023-04-05T03:46:33.781" v="29" actId="700"/>
          <ac:spMkLst>
            <pc:docMk/>
            <pc:sldMk cId="2391897112" sldId="409"/>
            <ac:spMk id="2" creationId="{1F593CBA-F457-4FCD-9481-E43078CE39FE}"/>
          </ac:spMkLst>
        </pc:spChg>
        <pc:spChg chg="del mod ord">
          <ac:chgData name="minxin" userId="b9a05478-9ca2-4ac2-b948-1b493583318e" providerId="ADAL" clId="{6073DBB0-62B0-4BEF-8C1F-D7EE121B0A6E}" dt="2023-04-05T03:46:33.781" v="29" actId="700"/>
          <ac:spMkLst>
            <pc:docMk/>
            <pc:sldMk cId="2391897112" sldId="409"/>
            <ac:spMk id="3" creationId="{FE4B8984-BE0D-4493-906E-8194A7694A09}"/>
          </ac:spMkLst>
        </pc:spChg>
        <pc:spChg chg="add mod ord">
          <ac:chgData name="minxin" userId="b9a05478-9ca2-4ac2-b948-1b493583318e" providerId="ADAL" clId="{6073DBB0-62B0-4BEF-8C1F-D7EE121B0A6E}" dt="2023-04-05T03:46:33.781" v="29" actId="700"/>
          <ac:spMkLst>
            <pc:docMk/>
            <pc:sldMk cId="2391897112" sldId="409"/>
            <ac:spMk id="4" creationId="{FD60F694-A2B4-46EC-8200-641791E4C3B8}"/>
          </ac:spMkLst>
        </pc:spChg>
      </pc:sldChg>
      <pc:sldMasterChg chg="addSp delSp modSp mod modSldLayout">
        <pc:chgData name="minxin" userId="b9a05478-9ca2-4ac2-b948-1b493583318e" providerId="ADAL" clId="{6073DBB0-62B0-4BEF-8C1F-D7EE121B0A6E}" dt="2023-04-05T04:00:21.819" v="44" actId="478"/>
        <pc:sldMasterMkLst>
          <pc:docMk/>
          <pc:sldMasterMk cId="2774892512" sldId="2147483648"/>
        </pc:sldMasterMkLst>
        <pc:spChg chg="del">
          <ac:chgData name="minxin" userId="b9a05478-9ca2-4ac2-b948-1b493583318e" providerId="ADAL" clId="{6073DBB0-62B0-4BEF-8C1F-D7EE121B0A6E}" dt="2023-04-05T03:48:13.044" v="41" actId="478"/>
          <ac:spMkLst>
            <pc:docMk/>
            <pc:sldMasterMk cId="2774892512" sldId="2147483648"/>
            <ac:spMk id="3" creationId="{80FC510A-EAAE-41C0-9423-6423A04A3ED8}"/>
          </ac:spMkLst>
        </pc:spChg>
        <pc:spChg chg="add del mod">
          <ac:chgData name="minxin" userId="b9a05478-9ca2-4ac2-b948-1b493583318e" providerId="ADAL" clId="{6073DBB0-62B0-4BEF-8C1F-D7EE121B0A6E}" dt="2023-04-05T04:00:21.819" v="44" actId="478"/>
          <ac:spMkLst>
            <pc:docMk/>
            <pc:sldMasterMk cId="2774892512" sldId="2147483648"/>
            <ac:spMk id="8" creationId="{665A856C-C4E9-412D-8FD6-E1412AD074F8}"/>
          </ac:spMkLst>
        </pc:spChg>
        <pc:spChg chg="del">
          <ac:chgData name="minxin" userId="b9a05478-9ca2-4ac2-b948-1b493583318e" providerId="ADAL" clId="{6073DBB0-62B0-4BEF-8C1F-D7EE121B0A6E}" dt="2023-04-05T03:48:01.825" v="39" actId="478"/>
          <ac:spMkLst>
            <pc:docMk/>
            <pc:sldMasterMk cId="2774892512" sldId="2147483648"/>
            <ac:spMk id="11" creationId="{00000000-0000-0000-0000-000000000000}"/>
          </ac:spMkLst>
        </pc:spChg>
        <pc:spChg chg="add del mod">
          <ac:chgData name="minxin" userId="b9a05478-9ca2-4ac2-b948-1b493583318e" providerId="ADAL" clId="{6073DBB0-62B0-4BEF-8C1F-D7EE121B0A6E}" dt="2023-04-05T03:48:50.342" v="43"/>
          <ac:spMkLst>
            <pc:docMk/>
            <pc:sldMasterMk cId="2774892512" sldId="2147483648"/>
            <ac:spMk id="12" creationId="{0E27D05D-0F8B-474E-BB2E-897A363859F9}"/>
          </ac:spMkLst>
        </pc:spChg>
        <pc:sldLayoutChg chg="addSp delSp modSp mod">
          <pc:chgData name="minxin" userId="b9a05478-9ca2-4ac2-b948-1b493583318e" providerId="ADAL" clId="{6073DBB0-62B0-4BEF-8C1F-D7EE121B0A6E}" dt="2023-04-05T03:47:40.516" v="37"/>
          <pc:sldLayoutMkLst>
            <pc:docMk/>
            <pc:sldMasterMk cId="2774892512" sldId="2147483648"/>
            <pc:sldLayoutMk cId="1018414354" sldId="2147483660"/>
          </pc:sldLayoutMkLst>
          <pc:spChg chg="add mod">
            <ac:chgData name="minxin" userId="b9a05478-9ca2-4ac2-b948-1b493583318e" providerId="ADAL" clId="{6073DBB0-62B0-4BEF-8C1F-D7EE121B0A6E}" dt="2023-04-05T03:47:40.516" v="37"/>
            <ac:spMkLst>
              <pc:docMk/>
              <pc:sldMasterMk cId="2774892512" sldId="2147483648"/>
              <pc:sldLayoutMk cId="1018414354" sldId="2147483660"/>
              <ac:spMk id="8" creationId="{C193504F-4D85-4813-9206-E502B221B030}"/>
            </ac:spMkLst>
          </pc:spChg>
          <pc:spChg chg="mod">
            <ac:chgData name="minxin" userId="b9a05478-9ca2-4ac2-b948-1b493583318e" providerId="ADAL" clId="{6073DBB0-62B0-4BEF-8C1F-D7EE121B0A6E}" dt="2023-04-05T03:45:21.298" v="25" actId="404"/>
            <ac:spMkLst>
              <pc:docMk/>
              <pc:sldMasterMk cId="2774892512" sldId="2147483648"/>
              <pc:sldLayoutMk cId="1018414354" sldId="2147483660"/>
              <ac:spMk id="11" creationId="{80FC510A-EAAE-41C0-9423-6423A04A3ED8}"/>
            </ac:spMkLst>
          </pc:spChg>
          <pc:spChg chg="del">
            <ac:chgData name="minxin" userId="b9a05478-9ca2-4ac2-b948-1b493583318e" providerId="ADAL" clId="{6073DBB0-62B0-4BEF-8C1F-D7EE121B0A6E}" dt="2023-04-05T03:47:39.837" v="36" actId="478"/>
            <ac:spMkLst>
              <pc:docMk/>
              <pc:sldMasterMk cId="2774892512" sldId="2147483648"/>
              <pc:sldLayoutMk cId="1018414354" sldId="2147483660"/>
              <ac:spMk id="12" creationId="{00000000-0000-0000-0000-000000000000}"/>
            </ac:spMkLst>
          </pc:spChg>
        </pc:sldLayoutChg>
        <pc:sldLayoutChg chg="addSp delSp modSp mod">
          <pc:chgData name="minxin" userId="b9a05478-9ca2-4ac2-b948-1b493583318e" providerId="ADAL" clId="{6073DBB0-62B0-4BEF-8C1F-D7EE121B0A6E}" dt="2023-04-05T03:47:33.925" v="35"/>
          <pc:sldLayoutMkLst>
            <pc:docMk/>
            <pc:sldMasterMk cId="2774892512" sldId="2147483648"/>
            <pc:sldLayoutMk cId="1792718968" sldId="2147483661"/>
          </pc:sldLayoutMkLst>
          <pc:spChg chg="mod">
            <ac:chgData name="minxin" userId="b9a05478-9ca2-4ac2-b948-1b493583318e" providerId="ADAL" clId="{6073DBB0-62B0-4BEF-8C1F-D7EE121B0A6E}" dt="2023-04-05T03:45:03.374" v="19" actId="404"/>
            <ac:spMkLst>
              <pc:docMk/>
              <pc:sldMasterMk cId="2774892512" sldId="2147483648"/>
              <pc:sldLayoutMk cId="1792718968" sldId="2147483661"/>
              <ac:spMk id="7" creationId="{00000000-0000-0000-0000-000000000000}"/>
            </ac:spMkLst>
          </pc:spChg>
          <pc:spChg chg="del">
            <ac:chgData name="minxin" userId="b9a05478-9ca2-4ac2-b948-1b493583318e" providerId="ADAL" clId="{6073DBB0-62B0-4BEF-8C1F-D7EE121B0A6E}" dt="2023-04-05T03:47:33.397" v="34" actId="478"/>
            <ac:spMkLst>
              <pc:docMk/>
              <pc:sldMasterMk cId="2774892512" sldId="2147483648"/>
              <pc:sldLayoutMk cId="1792718968" sldId="2147483661"/>
              <ac:spMk id="9" creationId="{00000000-0000-0000-0000-000000000000}"/>
            </ac:spMkLst>
          </pc:spChg>
          <pc:spChg chg="add mod">
            <ac:chgData name="minxin" userId="b9a05478-9ca2-4ac2-b948-1b493583318e" providerId="ADAL" clId="{6073DBB0-62B0-4BEF-8C1F-D7EE121B0A6E}" dt="2023-04-05T03:47:33.925" v="35"/>
            <ac:spMkLst>
              <pc:docMk/>
              <pc:sldMasterMk cId="2774892512" sldId="2147483648"/>
              <pc:sldLayoutMk cId="1792718968" sldId="2147483661"/>
              <ac:spMk id="10" creationId="{57537F9B-7295-4D17-859A-94BD2F1BB6ED}"/>
            </ac:spMkLst>
          </pc:spChg>
        </pc:sldLayoutChg>
        <pc:sldLayoutChg chg="addSp delSp modSp mod">
          <pc:chgData name="minxin" userId="b9a05478-9ca2-4ac2-b948-1b493583318e" providerId="ADAL" clId="{6073DBB0-62B0-4BEF-8C1F-D7EE121B0A6E}" dt="2023-04-05T03:47:42.411" v="38"/>
          <pc:sldLayoutMkLst>
            <pc:docMk/>
            <pc:sldMasterMk cId="2774892512" sldId="2147483648"/>
            <pc:sldLayoutMk cId="3425432125" sldId="2147483662"/>
          </pc:sldLayoutMkLst>
          <pc:spChg chg="del mod">
            <ac:chgData name="minxin" userId="b9a05478-9ca2-4ac2-b948-1b493583318e" providerId="ADAL" clId="{6073DBB0-62B0-4BEF-8C1F-D7EE121B0A6E}" dt="2023-04-05T03:47:14.420" v="32" actId="478"/>
            <ac:spMkLst>
              <pc:docMk/>
              <pc:sldMasterMk cId="2774892512" sldId="2147483648"/>
              <pc:sldLayoutMk cId="3425432125" sldId="2147483662"/>
              <ac:spMk id="6" creationId="{00000000-0000-0000-0000-000000000000}"/>
            </ac:spMkLst>
          </pc:spChg>
          <pc:spChg chg="add mod">
            <ac:chgData name="minxin" userId="b9a05478-9ca2-4ac2-b948-1b493583318e" providerId="ADAL" clId="{6073DBB0-62B0-4BEF-8C1F-D7EE121B0A6E}" dt="2023-04-05T03:47:42.411" v="38"/>
            <ac:spMkLst>
              <pc:docMk/>
              <pc:sldMasterMk cId="2774892512" sldId="2147483648"/>
              <pc:sldLayoutMk cId="3425432125" sldId="2147483662"/>
              <ac:spMk id="8" creationId="{9F3794BE-5838-4A69-A659-473FA23DB1E7}"/>
            </ac:spMkLst>
          </pc:spChg>
        </pc:sldLayoutChg>
        <pc:sldLayoutChg chg="modSp mod">
          <pc:chgData name="minxin" userId="b9a05478-9ca2-4ac2-b948-1b493583318e" providerId="ADAL" clId="{6073DBB0-62B0-4BEF-8C1F-D7EE121B0A6E}" dt="2023-04-05T03:47:23.159" v="33" actId="1076"/>
          <pc:sldLayoutMkLst>
            <pc:docMk/>
            <pc:sldMasterMk cId="2774892512" sldId="2147483648"/>
            <pc:sldLayoutMk cId="3151343785" sldId="2147483663"/>
          </pc:sldLayoutMkLst>
          <pc:spChg chg="mod">
            <ac:chgData name="minxin" userId="b9a05478-9ca2-4ac2-b948-1b493583318e" providerId="ADAL" clId="{6073DBB0-62B0-4BEF-8C1F-D7EE121B0A6E}" dt="2023-04-05T03:47:23.159" v="33" actId="1076"/>
            <ac:spMkLst>
              <pc:docMk/>
              <pc:sldMasterMk cId="2774892512" sldId="2147483648"/>
              <pc:sldLayoutMk cId="3151343785" sldId="2147483663"/>
              <ac:spMk id="2" creationId="{00000000-0000-0000-0000-000000000000}"/>
            </ac:spMkLst>
          </pc:spChg>
        </pc:sldLayoutChg>
      </pc:sldMasterChg>
    </pc:docChg>
  </pc:docChgLst>
  <pc:docChgLst>
    <pc:chgData name="laiminxin" userId="b9a05478-9ca2-4ac2-b948-1b493583318e" providerId="ADAL" clId="{0494FC64-AB57-4259-A90A-95AF8017A3F5}"/>
    <pc:docChg chg="undo custSel addSld modSld sldOrd">
      <pc:chgData name="laiminxin" userId="b9a05478-9ca2-4ac2-b948-1b493583318e" providerId="ADAL" clId="{0494FC64-AB57-4259-A90A-95AF8017A3F5}" dt="2024-07-31T03:26:10.113" v="901" actId="20577"/>
      <pc:docMkLst>
        <pc:docMk/>
      </pc:docMkLst>
      <pc:sldChg chg="modSp mod ord modNotesTx">
        <pc:chgData name="laiminxin" userId="b9a05478-9ca2-4ac2-b948-1b493583318e" providerId="ADAL" clId="{0494FC64-AB57-4259-A90A-95AF8017A3F5}" dt="2024-07-31T03:26:10.113" v="901" actId="20577"/>
        <pc:sldMkLst>
          <pc:docMk/>
          <pc:sldMk cId="3610768363" sldId="2896"/>
        </pc:sldMkLst>
        <pc:spChg chg="mod">
          <ac:chgData name="laiminxin" userId="b9a05478-9ca2-4ac2-b948-1b493583318e" providerId="ADAL" clId="{0494FC64-AB57-4259-A90A-95AF8017A3F5}" dt="2024-07-31T03:15:57.388" v="870" actId="20577"/>
          <ac:spMkLst>
            <pc:docMk/>
            <pc:sldMk cId="3610768363" sldId="2896"/>
            <ac:spMk id="2" creationId="{26D57214-743C-4CE7-BE55-CBF5083619C3}"/>
          </ac:spMkLst>
        </pc:spChg>
        <pc:spChg chg="mod">
          <ac:chgData name="laiminxin" userId="b9a05478-9ca2-4ac2-b948-1b493583318e" providerId="ADAL" clId="{0494FC64-AB57-4259-A90A-95AF8017A3F5}" dt="2024-07-30T14:42:48.576" v="59" actId="20577"/>
          <ac:spMkLst>
            <pc:docMk/>
            <pc:sldMk cId="3610768363" sldId="2896"/>
            <ac:spMk id="3" creationId="{3D406DE3-2726-4F05-9B9D-6C33C933AF9A}"/>
          </ac:spMkLst>
        </pc:spChg>
      </pc:sldChg>
      <pc:sldChg chg="modSp add mod">
        <pc:chgData name="laiminxin" userId="b9a05478-9ca2-4ac2-b948-1b493583318e" providerId="ADAL" clId="{0494FC64-AB57-4259-A90A-95AF8017A3F5}" dt="2024-07-31T03:03:48.491" v="824" actId="20578"/>
        <pc:sldMkLst>
          <pc:docMk/>
          <pc:sldMk cId="1965141603" sldId="2897"/>
        </pc:sldMkLst>
        <pc:spChg chg="mod">
          <ac:chgData name="laiminxin" userId="b9a05478-9ca2-4ac2-b948-1b493583318e" providerId="ADAL" clId="{0494FC64-AB57-4259-A90A-95AF8017A3F5}" dt="2024-07-31T03:03:48.491" v="824" actId="20578"/>
          <ac:spMkLst>
            <pc:docMk/>
            <pc:sldMk cId="1965141603" sldId="2897"/>
            <ac:spMk id="3" creationId="{00000000-0000-0000-0000-000000000000}"/>
          </ac:spMkLst>
        </pc:spChg>
        <pc:spChg chg="mod">
          <ac:chgData name="laiminxin" userId="b9a05478-9ca2-4ac2-b948-1b493583318e" providerId="ADAL" clId="{0494FC64-AB57-4259-A90A-95AF8017A3F5}" dt="2024-07-30T14:41:37.992" v="29" actId="20577"/>
          <ac:spMkLst>
            <pc:docMk/>
            <pc:sldMk cId="1965141603" sldId="2897"/>
            <ac:spMk id="4" creationId="{00000000-0000-0000-0000-000000000000}"/>
          </ac:spMkLst>
        </pc:spChg>
      </pc:sldChg>
      <pc:sldChg chg="addSp modSp add mod modNotesTx">
        <pc:chgData name="laiminxin" userId="b9a05478-9ca2-4ac2-b948-1b493583318e" providerId="ADAL" clId="{0494FC64-AB57-4259-A90A-95AF8017A3F5}" dt="2024-07-31T03:15:01.055" v="866" actId="20577"/>
        <pc:sldMkLst>
          <pc:docMk/>
          <pc:sldMk cId="2476116037" sldId="2898"/>
        </pc:sldMkLst>
        <pc:spChg chg="mod">
          <ac:chgData name="laiminxin" userId="b9a05478-9ca2-4ac2-b948-1b493583318e" providerId="ADAL" clId="{0494FC64-AB57-4259-A90A-95AF8017A3F5}" dt="2024-07-30T14:52:06.346" v="222"/>
          <ac:spMkLst>
            <pc:docMk/>
            <pc:sldMk cId="2476116037" sldId="2898"/>
            <ac:spMk id="2" creationId="{26D57214-743C-4CE7-BE55-CBF5083619C3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4" creationId="{3CBDAD34-7701-4FBE-A858-910FA4685572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5" creationId="{1F50DE17-6653-4C88-93EA-A10E697C42D7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6" creationId="{EFF535DC-B364-4D04-B556-2BAB09A4F06E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7" creationId="{CF95B79D-C8E8-4E2D-B15D-93C460152284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8" creationId="{044C8D66-1150-4490-80A7-9D3E199C919E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9" creationId="{496ADDE0-49CE-43E1-A8C0-37C1CA5D6ECD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10" creationId="{064BD54B-7AC9-4D88-BB40-4C7450AEAD2C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13" creationId="{4C3E84EA-A6D0-4E70-BB23-8C6122C13358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14" creationId="{2115EB37-8378-4422-8C4E-B188523C1040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15" creationId="{2F97CCF0-AECA-4F3D-B3F4-A30881A892DA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16" creationId="{03FDA1BB-C6C5-4D9D-8584-8E8BE7755048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17" creationId="{D2E6E619-B207-42B8-BC57-D842F741057D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18" creationId="{F24A49D5-4FA7-4A89-BF8B-1F7126DE1407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19" creationId="{AD2765D8-6700-4711-9CB7-5BA46B027567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22" creationId="{D284CBEA-2F75-4F9B-BC44-C6DA18BF55EA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23" creationId="{02967EE9-9E2B-4444-8F1B-5D734E32D29B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25" creationId="{0FBB43D0-0428-48AF-9ABC-CFA787E87961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27" creationId="{1AEB912F-5D91-4900-8AB2-4BFAB08EF9A3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28" creationId="{7288CBA9-A5F3-4EAC-8DEA-A3B7ED24DE82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29" creationId="{0D992695-DC8B-4DE6-AC21-3AA5FBF8D00D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30" creationId="{AC90B1C7-C840-4ECA-9DDB-D5813B456C39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31" creationId="{C869A05C-D9C6-43CD-98C8-70E092F172C9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32" creationId="{3E9E8F69-8D75-4F5F-B193-A3B73A2A4036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33" creationId="{4209DD79-3A8D-4A29-AE02-9D282F98A170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34" creationId="{E5F1FC43-D55B-4346-A188-AAA64B7FE763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37" creationId="{3764BE00-AEDA-46DE-A769-88AE7DEF3AFF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38" creationId="{2EB325E0-FF50-4F10-A45D-33A278250665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39" creationId="{4BFF481E-49D5-4649-AB8C-6A543C651724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45" creationId="{F2FA7017-B5EC-42B6-886D-FBE2E3F0BDDF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46" creationId="{7F57DEE3-8F02-41CC-9D9B-8AC07C2FF39A}"/>
          </ac:spMkLst>
        </pc:spChg>
        <pc:spChg chg="add mod">
          <ac:chgData name="laiminxin" userId="b9a05478-9ca2-4ac2-b948-1b493583318e" providerId="ADAL" clId="{0494FC64-AB57-4259-A90A-95AF8017A3F5}" dt="2024-07-30T14:50:54.808" v="194" actId="1036"/>
          <ac:spMkLst>
            <pc:docMk/>
            <pc:sldMk cId="2476116037" sldId="2898"/>
            <ac:spMk id="49" creationId="{892AAD9A-25FD-46FE-B303-77731FE13998}"/>
          </ac:spMkLst>
        </pc:spChg>
        <pc:graphicFrameChg chg="add mod modGraphic">
          <ac:chgData name="laiminxin" userId="b9a05478-9ca2-4ac2-b948-1b493583318e" providerId="ADAL" clId="{0494FC64-AB57-4259-A90A-95AF8017A3F5}" dt="2024-07-31T03:09:48.975" v="826" actId="14734"/>
          <ac:graphicFrameMkLst>
            <pc:docMk/>
            <pc:sldMk cId="2476116037" sldId="2898"/>
            <ac:graphicFrameMk id="50" creationId="{D74C17FC-BB93-4943-9229-2F284E33ACA4}"/>
          </ac:graphicFrameMkLst>
        </pc:graphicFrameChg>
        <pc:picChg chg="add mod">
          <ac:chgData name="laiminxin" userId="b9a05478-9ca2-4ac2-b948-1b493583318e" providerId="ADAL" clId="{0494FC64-AB57-4259-A90A-95AF8017A3F5}" dt="2024-07-30T14:50:54.808" v="194" actId="1036"/>
          <ac:picMkLst>
            <pc:docMk/>
            <pc:sldMk cId="2476116037" sldId="2898"/>
            <ac:picMk id="11" creationId="{733A48B1-9705-4999-83F2-A58E728D36D2}"/>
          </ac:picMkLst>
        </pc:picChg>
        <pc:picChg chg="add mod">
          <ac:chgData name="laiminxin" userId="b9a05478-9ca2-4ac2-b948-1b493583318e" providerId="ADAL" clId="{0494FC64-AB57-4259-A90A-95AF8017A3F5}" dt="2024-07-30T14:50:54.808" v="194" actId="1036"/>
          <ac:picMkLst>
            <pc:docMk/>
            <pc:sldMk cId="2476116037" sldId="2898"/>
            <ac:picMk id="12" creationId="{31BCF33F-C6E3-4EC4-8704-F2AF903DCA78}"/>
          </ac:picMkLst>
        </pc:picChg>
        <pc:picChg chg="add mod">
          <ac:chgData name="laiminxin" userId="b9a05478-9ca2-4ac2-b948-1b493583318e" providerId="ADAL" clId="{0494FC64-AB57-4259-A90A-95AF8017A3F5}" dt="2024-07-30T14:50:54.808" v="194" actId="1036"/>
          <ac:picMkLst>
            <pc:docMk/>
            <pc:sldMk cId="2476116037" sldId="2898"/>
            <ac:picMk id="20" creationId="{8D1A89DE-4D53-4B68-BED9-1F082A981E2B}"/>
          </ac:picMkLst>
        </pc:picChg>
        <pc:picChg chg="add mod">
          <ac:chgData name="laiminxin" userId="b9a05478-9ca2-4ac2-b948-1b493583318e" providerId="ADAL" clId="{0494FC64-AB57-4259-A90A-95AF8017A3F5}" dt="2024-07-30T14:50:54.808" v="194" actId="1036"/>
          <ac:picMkLst>
            <pc:docMk/>
            <pc:sldMk cId="2476116037" sldId="2898"/>
            <ac:picMk id="21" creationId="{4A740C2E-4447-463C-8A6F-70C8E9C7A780}"/>
          </ac:picMkLst>
        </pc:picChg>
        <pc:picChg chg="add mod">
          <ac:chgData name="laiminxin" userId="b9a05478-9ca2-4ac2-b948-1b493583318e" providerId="ADAL" clId="{0494FC64-AB57-4259-A90A-95AF8017A3F5}" dt="2024-07-30T14:50:54.808" v="194" actId="1036"/>
          <ac:picMkLst>
            <pc:docMk/>
            <pc:sldMk cId="2476116037" sldId="2898"/>
            <ac:picMk id="26" creationId="{1896D06C-3CD0-47A0-84E7-11B614EA91B8}"/>
          </ac:picMkLst>
        </pc:picChg>
        <pc:picChg chg="add mod">
          <ac:chgData name="laiminxin" userId="b9a05478-9ca2-4ac2-b948-1b493583318e" providerId="ADAL" clId="{0494FC64-AB57-4259-A90A-95AF8017A3F5}" dt="2024-07-30T14:50:54.808" v="194" actId="1036"/>
          <ac:picMkLst>
            <pc:docMk/>
            <pc:sldMk cId="2476116037" sldId="2898"/>
            <ac:picMk id="35" creationId="{D198F5FB-DEA2-45D7-B711-D529AB46C398}"/>
          </ac:picMkLst>
        </pc:picChg>
        <pc:picChg chg="add mod">
          <ac:chgData name="laiminxin" userId="b9a05478-9ca2-4ac2-b948-1b493583318e" providerId="ADAL" clId="{0494FC64-AB57-4259-A90A-95AF8017A3F5}" dt="2024-07-30T14:50:54.808" v="194" actId="1036"/>
          <ac:picMkLst>
            <pc:docMk/>
            <pc:sldMk cId="2476116037" sldId="2898"/>
            <ac:picMk id="36" creationId="{8ACD0915-1DA8-4379-BCF7-EA6140EC77D0}"/>
          </ac:picMkLst>
        </pc:picChg>
        <pc:picChg chg="add mod">
          <ac:chgData name="laiminxin" userId="b9a05478-9ca2-4ac2-b948-1b493583318e" providerId="ADAL" clId="{0494FC64-AB57-4259-A90A-95AF8017A3F5}" dt="2024-07-30T14:50:54.808" v="194" actId="1036"/>
          <ac:picMkLst>
            <pc:docMk/>
            <pc:sldMk cId="2476116037" sldId="2898"/>
            <ac:picMk id="40" creationId="{FDE43EB7-134A-46A0-9C86-589202E1706A}"/>
          </ac:picMkLst>
        </pc:picChg>
        <pc:picChg chg="add mod">
          <ac:chgData name="laiminxin" userId="b9a05478-9ca2-4ac2-b948-1b493583318e" providerId="ADAL" clId="{0494FC64-AB57-4259-A90A-95AF8017A3F5}" dt="2024-07-30T14:50:54.808" v="194" actId="1036"/>
          <ac:picMkLst>
            <pc:docMk/>
            <pc:sldMk cId="2476116037" sldId="2898"/>
            <ac:picMk id="41" creationId="{68084FAE-090E-49FA-B2C3-647A94D3DC20}"/>
          </ac:picMkLst>
        </pc:picChg>
        <pc:picChg chg="add mod">
          <ac:chgData name="laiminxin" userId="b9a05478-9ca2-4ac2-b948-1b493583318e" providerId="ADAL" clId="{0494FC64-AB57-4259-A90A-95AF8017A3F5}" dt="2024-07-30T14:50:54.808" v="194" actId="1036"/>
          <ac:picMkLst>
            <pc:docMk/>
            <pc:sldMk cId="2476116037" sldId="2898"/>
            <ac:picMk id="42" creationId="{A213AE49-E25F-416E-8818-B67F2AE5F56C}"/>
          </ac:picMkLst>
        </pc:picChg>
        <pc:picChg chg="add mod">
          <ac:chgData name="laiminxin" userId="b9a05478-9ca2-4ac2-b948-1b493583318e" providerId="ADAL" clId="{0494FC64-AB57-4259-A90A-95AF8017A3F5}" dt="2024-07-30T14:50:54.808" v="194" actId="1036"/>
          <ac:picMkLst>
            <pc:docMk/>
            <pc:sldMk cId="2476116037" sldId="2898"/>
            <ac:picMk id="48" creationId="{F207E555-DD90-4BDD-AEE7-C7C31EE7506A}"/>
          </ac:picMkLst>
        </pc:picChg>
        <pc:cxnChg chg="add mod">
          <ac:chgData name="laiminxin" userId="b9a05478-9ca2-4ac2-b948-1b493583318e" providerId="ADAL" clId="{0494FC64-AB57-4259-A90A-95AF8017A3F5}" dt="2024-07-30T14:50:54.808" v="194" actId="1036"/>
          <ac:cxnSpMkLst>
            <pc:docMk/>
            <pc:sldMk cId="2476116037" sldId="2898"/>
            <ac:cxnSpMk id="24" creationId="{219FD532-B4A9-43C5-9B54-2AE695B9E04D}"/>
          </ac:cxnSpMkLst>
        </pc:cxnChg>
        <pc:cxnChg chg="add mod">
          <ac:chgData name="laiminxin" userId="b9a05478-9ca2-4ac2-b948-1b493583318e" providerId="ADAL" clId="{0494FC64-AB57-4259-A90A-95AF8017A3F5}" dt="2024-07-30T14:50:54.808" v="194" actId="1036"/>
          <ac:cxnSpMkLst>
            <pc:docMk/>
            <pc:sldMk cId="2476116037" sldId="2898"/>
            <ac:cxnSpMk id="43" creationId="{501B51F2-3C23-4DFC-8433-7CCDBC1CCE6B}"/>
          </ac:cxnSpMkLst>
        </pc:cxnChg>
        <pc:cxnChg chg="add mod">
          <ac:chgData name="laiminxin" userId="b9a05478-9ca2-4ac2-b948-1b493583318e" providerId="ADAL" clId="{0494FC64-AB57-4259-A90A-95AF8017A3F5}" dt="2024-07-30T14:50:54.808" v="194" actId="1036"/>
          <ac:cxnSpMkLst>
            <pc:docMk/>
            <pc:sldMk cId="2476116037" sldId="2898"/>
            <ac:cxnSpMk id="44" creationId="{0EC45F8E-0D32-49FE-A9CB-1EC971B19312}"/>
          </ac:cxnSpMkLst>
        </pc:cxnChg>
        <pc:cxnChg chg="add mod">
          <ac:chgData name="laiminxin" userId="b9a05478-9ca2-4ac2-b948-1b493583318e" providerId="ADAL" clId="{0494FC64-AB57-4259-A90A-95AF8017A3F5}" dt="2024-07-30T14:50:54.808" v="194" actId="1036"/>
          <ac:cxnSpMkLst>
            <pc:docMk/>
            <pc:sldMk cId="2476116037" sldId="2898"/>
            <ac:cxnSpMk id="47" creationId="{8758A069-75B9-4692-BBE5-185D7A8EB8BD}"/>
          </ac:cxnSpMkLst>
        </pc:cxnChg>
      </pc:sldChg>
      <pc:sldChg chg="addSp delSp modSp add mod modNotesTx">
        <pc:chgData name="laiminxin" userId="b9a05478-9ca2-4ac2-b948-1b493583318e" providerId="ADAL" clId="{0494FC64-AB57-4259-A90A-95AF8017A3F5}" dt="2024-07-31T02:41:15.557" v="787" actId="1076"/>
        <pc:sldMkLst>
          <pc:docMk/>
          <pc:sldMk cId="218679914" sldId="2899"/>
        </pc:sldMkLst>
        <pc:spChg chg="mod">
          <ac:chgData name="laiminxin" userId="b9a05478-9ca2-4ac2-b948-1b493583318e" providerId="ADAL" clId="{0494FC64-AB57-4259-A90A-95AF8017A3F5}" dt="2024-07-31T02:39:21.556" v="745" actId="14100"/>
          <ac:spMkLst>
            <pc:docMk/>
            <pc:sldMk cId="218679914" sldId="2899"/>
            <ac:spMk id="2" creationId="{26D57214-743C-4CE7-BE55-CBF5083619C3}"/>
          </ac:spMkLst>
        </pc:spChg>
        <pc:spChg chg="add mod">
          <ac:chgData name="laiminxin" userId="b9a05478-9ca2-4ac2-b948-1b493583318e" providerId="ADAL" clId="{0494FC64-AB57-4259-A90A-95AF8017A3F5}" dt="2024-07-31T02:37:20.906" v="719" actId="1076"/>
          <ac:spMkLst>
            <pc:docMk/>
            <pc:sldMk cId="218679914" sldId="2899"/>
            <ac:spMk id="5" creationId="{971C130F-E221-40AF-9E5C-8F64C05A1ECB}"/>
          </ac:spMkLst>
        </pc:spChg>
        <pc:spChg chg="add mod">
          <ac:chgData name="laiminxin" userId="b9a05478-9ca2-4ac2-b948-1b493583318e" providerId="ADAL" clId="{0494FC64-AB57-4259-A90A-95AF8017A3F5}" dt="2024-07-31T02:36:59.881" v="717" actId="1076"/>
          <ac:spMkLst>
            <pc:docMk/>
            <pc:sldMk cId="218679914" sldId="2899"/>
            <ac:spMk id="7" creationId="{DE9B79BD-9F7A-4A0F-8078-2455DFF72C83}"/>
          </ac:spMkLst>
        </pc:spChg>
        <pc:spChg chg="add mod ord">
          <ac:chgData name="laiminxin" userId="b9a05478-9ca2-4ac2-b948-1b493583318e" providerId="ADAL" clId="{0494FC64-AB57-4259-A90A-95AF8017A3F5}" dt="2024-07-31T02:40:55.145" v="781" actId="1076"/>
          <ac:spMkLst>
            <pc:docMk/>
            <pc:sldMk cId="218679914" sldId="2899"/>
            <ac:spMk id="10" creationId="{A8A8ED05-624C-41AC-8AFF-868C5843EF3E}"/>
          </ac:spMkLst>
        </pc:spChg>
        <pc:spChg chg="add mod">
          <ac:chgData name="laiminxin" userId="b9a05478-9ca2-4ac2-b948-1b493583318e" providerId="ADAL" clId="{0494FC64-AB57-4259-A90A-95AF8017A3F5}" dt="2024-07-31T02:39:02.297" v="742" actId="1076"/>
          <ac:spMkLst>
            <pc:docMk/>
            <pc:sldMk cId="218679914" sldId="2899"/>
            <ac:spMk id="12" creationId="{BB7C1F03-A2F4-4FA2-BFC5-59CA1D7B0F65}"/>
          </ac:spMkLst>
        </pc:spChg>
        <pc:spChg chg="add del mod">
          <ac:chgData name="laiminxin" userId="b9a05478-9ca2-4ac2-b948-1b493583318e" providerId="ADAL" clId="{0494FC64-AB57-4259-A90A-95AF8017A3F5}" dt="2024-07-31T02:39:26.949" v="747"/>
          <ac:spMkLst>
            <pc:docMk/>
            <pc:sldMk cId="218679914" sldId="2899"/>
            <ac:spMk id="13" creationId="{3249DD03-24C2-4F3C-8F2A-22CDFBC9280C}"/>
          </ac:spMkLst>
        </pc:spChg>
        <pc:spChg chg="add mod">
          <ac:chgData name="laiminxin" userId="b9a05478-9ca2-4ac2-b948-1b493583318e" providerId="ADAL" clId="{0494FC64-AB57-4259-A90A-95AF8017A3F5}" dt="2024-07-31T02:40:52.919" v="779" actId="1076"/>
          <ac:spMkLst>
            <pc:docMk/>
            <pc:sldMk cId="218679914" sldId="2899"/>
            <ac:spMk id="14" creationId="{DCB05223-BABD-4C60-AE26-299DCA408ADA}"/>
          </ac:spMkLst>
        </pc:spChg>
        <pc:spChg chg="add mod">
          <ac:chgData name="laiminxin" userId="b9a05478-9ca2-4ac2-b948-1b493583318e" providerId="ADAL" clId="{0494FC64-AB57-4259-A90A-95AF8017A3F5}" dt="2024-07-31T02:39:55.186" v="771" actId="1076"/>
          <ac:spMkLst>
            <pc:docMk/>
            <pc:sldMk cId="218679914" sldId="2899"/>
            <ac:spMk id="15" creationId="{9298F42C-A38B-485B-90D6-73F6BDAA1D32}"/>
          </ac:spMkLst>
        </pc:spChg>
        <pc:spChg chg="add mod">
          <ac:chgData name="laiminxin" userId="b9a05478-9ca2-4ac2-b948-1b493583318e" providerId="ADAL" clId="{0494FC64-AB57-4259-A90A-95AF8017A3F5}" dt="2024-07-31T02:40:57.980" v="782" actId="1076"/>
          <ac:spMkLst>
            <pc:docMk/>
            <pc:sldMk cId="218679914" sldId="2899"/>
            <ac:spMk id="17" creationId="{38ABA535-0555-4212-BD78-47C7E992E3C0}"/>
          </ac:spMkLst>
        </pc:spChg>
        <pc:spChg chg="add mod">
          <ac:chgData name="laiminxin" userId="b9a05478-9ca2-4ac2-b948-1b493583318e" providerId="ADAL" clId="{0494FC64-AB57-4259-A90A-95AF8017A3F5}" dt="2024-07-31T02:41:15.557" v="787" actId="1076"/>
          <ac:spMkLst>
            <pc:docMk/>
            <pc:sldMk cId="218679914" sldId="2899"/>
            <ac:spMk id="18" creationId="{4D0A232D-70DB-46DB-9BAF-6C950B0E4DBC}"/>
          </ac:spMkLst>
        </pc:spChg>
        <pc:cxnChg chg="add mod">
          <ac:chgData name="laiminxin" userId="b9a05478-9ca2-4ac2-b948-1b493583318e" providerId="ADAL" clId="{0494FC64-AB57-4259-A90A-95AF8017A3F5}" dt="2024-07-31T02:37:46.201" v="723" actId="1582"/>
          <ac:cxnSpMkLst>
            <pc:docMk/>
            <pc:sldMk cId="218679914" sldId="2899"/>
            <ac:cxnSpMk id="9" creationId="{965AD073-C9EA-49ED-9D22-5C2DAECA4A5E}"/>
          </ac:cxnSpMkLst>
        </pc:cxnChg>
      </pc:sldChg>
    </pc:docChg>
  </pc:docChgLst>
  <pc:docChgLst>
    <pc:chgData name="laiminxin" userId="b9a05478-9ca2-4ac2-b948-1b493583318e" providerId="ADAL" clId="{3E4D458E-3FBB-47AC-930E-CF23E4713083}"/>
    <pc:docChg chg="addSld modSld">
      <pc:chgData name="laiminxin" userId="b9a05478-9ca2-4ac2-b948-1b493583318e" providerId="ADAL" clId="{3E4D458E-3FBB-47AC-930E-CF23E4713083}" dt="2024-06-05T03:02:16.969" v="418"/>
      <pc:docMkLst>
        <pc:docMk/>
      </pc:docMkLst>
      <pc:sldChg chg="modSp add mod">
        <pc:chgData name="laiminxin" userId="b9a05478-9ca2-4ac2-b948-1b493583318e" providerId="ADAL" clId="{3E4D458E-3FBB-47AC-930E-CF23E4713083}" dt="2024-06-05T03:02:16.969" v="418"/>
        <pc:sldMkLst>
          <pc:docMk/>
          <pc:sldMk cId="2629813718" sldId="450"/>
        </pc:sldMkLst>
        <pc:spChg chg="mod">
          <ac:chgData name="laiminxin" userId="b9a05478-9ca2-4ac2-b948-1b493583318e" providerId="ADAL" clId="{3E4D458E-3FBB-47AC-930E-CF23E4713083}" dt="2024-06-05T03:02:16.969" v="418"/>
          <ac:spMkLst>
            <pc:docMk/>
            <pc:sldMk cId="2629813718" sldId="450"/>
            <ac:spMk id="3" creationId="{00000000-0000-0000-0000-000000000000}"/>
          </ac:spMkLst>
        </pc:spChg>
        <pc:spChg chg="mod">
          <ac:chgData name="laiminxin" userId="b9a05478-9ca2-4ac2-b948-1b493583318e" providerId="ADAL" clId="{3E4D458E-3FBB-47AC-930E-CF23E4713083}" dt="2024-06-04T13:49:02.561" v="6" actId="20577"/>
          <ac:spMkLst>
            <pc:docMk/>
            <pc:sldMk cId="2629813718" sldId="450"/>
            <ac:spMk id="4" creationId="{00000000-0000-0000-0000-000000000000}"/>
          </ac:spMkLst>
        </pc:spChg>
      </pc:sldChg>
      <pc:sldChg chg="modSp add mod modNotesTx">
        <pc:chgData name="laiminxin" userId="b9a05478-9ca2-4ac2-b948-1b493583318e" providerId="ADAL" clId="{3E4D458E-3FBB-47AC-930E-CF23E4713083}" dt="2024-06-05T02:31:20.051" v="395" actId="20577"/>
        <pc:sldMkLst>
          <pc:docMk/>
          <pc:sldMk cId="2385924433" sldId="451"/>
        </pc:sldMkLst>
        <pc:spChg chg="mod">
          <ac:chgData name="laiminxin" userId="b9a05478-9ca2-4ac2-b948-1b493583318e" providerId="ADAL" clId="{3E4D458E-3FBB-47AC-930E-CF23E4713083}" dt="2024-06-05T02:30:49.733" v="383" actId="20577"/>
          <ac:spMkLst>
            <pc:docMk/>
            <pc:sldMk cId="2385924433" sldId="451"/>
            <ac:spMk id="2" creationId="{26D57214-743C-4CE7-BE55-CBF5083619C3}"/>
          </ac:spMkLst>
        </pc:spChg>
        <pc:spChg chg="mod">
          <ac:chgData name="laiminxin" userId="b9a05478-9ca2-4ac2-b948-1b493583318e" providerId="ADAL" clId="{3E4D458E-3FBB-47AC-930E-CF23E4713083}" dt="2024-06-04T13:49:49.739" v="56" actId="20577"/>
          <ac:spMkLst>
            <pc:docMk/>
            <pc:sldMk cId="2385924433" sldId="451"/>
            <ac:spMk id="3" creationId="{3D406DE3-2726-4F05-9B9D-6C33C933AF9A}"/>
          </ac:spMkLst>
        </pc:spChg>
      </pc:sldChg>
      <pc:sldChg chg="modSp add mod">
        <pc:chgData name="laiminxin" userId="b9a05478-9ca2-4ac2-b948-1b493583318e" providerId="ADAL" clId="{3E4D458E-3FBB-47AC-930E-CF23E4713083}" dt="2024-06-05T02:40:55.585" v="411"/>
        <pc:sldMkLst>
          <pc:docMk/>
          <pc:sldMk cId="3784084053" sldId="452"/>
        </pc:sldMkLst>
        <pc:spChg chg="mod">
          <ac:chgData name="laiminxin" userId="b9a05478-9ca2-4ac2-b948-1b493583318e" providerId="ADAL" clId="{3E4D458E-3FBB-47AC-930E-CF23E4713083}" dt="2024-06-05T02:40:55.585" v="411"/>
          <ac:spMkLst>
            <pc:docMk/>
            <pc:sldMk cId="3784084053" sldId="452"/>
            <ac:spMk id="2" creationId="{26D57214-743C-4CE7-BE55-CBF5083619C3}"/>
          </ac:spMkLst>
        </pc:spChg>
        <pc:spChg chg="mod">
          <ac:chgData name="laiminxin" userId="b9a05478-9ca2-4ac2-b948-1b493583318e" providerId="ADAL" clId="{3E4D458E-3FBB-47AC-930E-CF23E4713083}" dt="2024-06-04T13:58:14.302" v="184" actId="20577"/>
          <ac:spMkLst>
            <pc:docMk/>
            <pc:sldMk cId="3784084053" sldId="452"/>
            <ac:spMk id="3" creationId="{3D406DE3-2726-4F05-9B9D-6C33C933AF9A}"/>
          </ac:spMkLst>
        </pc:spChg>
      </pc:sldChg>
    </pc:docChg>
  </pc:docChgLst>
  <pc:docChgLst>
    <pc:chgData name="laiminxin" userId="b9a05478-9ca2-4ac2-b948-1b493583318e" providerId="ADAL" clId="{CD6D6387-8AEE-431A-82FC-BD20DAD7DBF9}"/>
    <pc:docChg chg="undo custSel addSld modSld addSection modSection">
      <pc:chgData name="laiminxin" userId="b9a05478-9ca2-4ac2-b948-1b493583318e" providerId="ADAL" clId="{CD6D6387-8AEE-431A-82FC-BD20DAD7DBF9}" dt="2024-07-16T14:56:00.315" v="533"/>
      <pc:docMkLst>
        <pc:docMk/>
      </pc:docMkLst>
      <pc:sldChg chg="modSp add mod">
        <pc:chgData name="laiminxin" userId="b9a05478-9ca2-4ac2-b948-1b493583318e" providerId="ADAL" clId="{CD6D6387-8AEE-431A-82FC-BD20DAD7DBF9}" dt="2024-07-03T02:41:42.987" v="160"/>
        <pc:sldMkLst>
          <pc:docMk/>
          <pc:sldMk cId="4221326503" sldId="453"/>
        </pc:sldMkLst>
        <pc:spChg chg="mod">
          <ac:chgData name="laiminxin" userId="b9a05478-9ca2-4ac2-b948-1b493583318e" providerId="ADAL" clId="{CD6D6387-8AEE-431A-82FC-BD20DAD7DBF9}" dt="2024-07-03T02:41:42.987" v="160"/>
          <ac:spMkLst>
            <pc:docMk/>
            <pc:sldMk cId="4221326503" sldId="453"/>
            <ac:spMk id="2" creationId="{26D57214-743C-4CE7-BE55-CBF5083619C3}"/>
          </ac:spMkLst>
        </pc:spChg>
        <pc:spChg chg="mod">
          <ac:chgData name="laiminxin" userId="b9a05478-9ca2-4ac2-b948-1b493583318e" providerId="ADAL" clId="{CD6D6387-8AEE-431A-82FC-BD20DAD7DBF9}" dt="2024-07-03T02:19:50.493" v="8" actId="20577"/>
          <ac:spMkLst>
            <pc:docMk/>
            <pc:sldMk cId="4221326503" sldId="453"/>
            <ac:spMk id="3" creationId="{3D406DE3-2726-4F05-9B9D-6C33C933AF9A}"/>
          </ac:spMkLst>
        </pc:spChg>
      </pc:sldChg>
      <pc:sldChg chg="modSp add mod">
        <pc:chgData name="laiminxin" userId="b9a05478-9ca2-4ac2-b948-1b493583318e" providerId="ADAL" clId="{CD6D6387-8AEE-431A-82FC-BD20DAD7DBF9}" dt="2024-07-03T02:48:34.021" v="275" actId="20577"/>
        <pc:sldMkLst>
          <pc:docMk/>
          <pc:sldMk cId="3839295035" sldId="454"/>
        </pc:sldMkLst>
        <pc:spChg chg="mod">
          <ac:chgData name="laiminxin" userId="b9a05478-9ca2-4ac2-b948-1b493583318e" providerId="ADAL" clId="{CD6D6387-8AEE-431A-82FC-BD20DAD7DBF9}" dt="2024-07-03T02:48:34.021" v="275" actId="20577"/>
          <ac:spMkLst>
            <pc:docMk/>
            <pc:sldMk cId="3839295035" sldId="454"/>
            <ac:spMk id="2" creationId="{26D57214-743C-4CE7-BE55-CBF5083619C3}"/>
          </ac:spMkLst>
        </pc:spChg>
        <pc:spChg chg="mod">
          <ac:chgData name="laiminxin" userId="b9a05478-9ca2-4ac2-b948-1b493583318e" providerId="ADAL" clId="{CD6D6387-8AEE-431A-82FC-BD20DAD7DBF9}" dt="2024-07-03T02:44:39.581" v="175"/>
          <ac:spMkLst>
            <pc:docMk/>
            <pc:sldMk cId="3839295035" sldId="454"/>
            <ac:spMk id="3" creationId="{3D406DE3-2726-4F05-9B9D-6C33C933AF9A}"/>
          </ac:spMkLst>
        </pc:spChg>
      </pc:sldChg>
      <pc:sldChg chg="add modNotesTx">
        <pc:chgData name="laiminxin" userId="b9a05478-9ca2-4ac2-b948-1b493583318e" providerId="ADAL" clId="{CD6D6387-8AEE-431A-82FC-BD20DAD7DBF9}" dt="2024-07-03T02:49:43.913" v="278" actId="20577"/>
        <pc:sldMkLst>
          <pc:docMk/>
          <pc:sldMk cId="3038886641" sldId="2889"/>
        </pc:sldMkLst>
      </pc:sldChg>
      <pc:sldChg chg="new">
        <pc:chgData name="laiminxin" userId="b9a05478-9ca2-4ac2-b948-1b493583318e" providerId="ADAL" clId="{CD6D6387-8AEE-431A-82FC-BD20DAD7DBF9}" dt="2024-07-16T10:55:49.150" v="279" actId="680"/>
        <pc:sldMkLst>
          <pc:docMk/>
          <pc:sldMk cId="3785228509" sldId="2890"/>
        </pc:sldMkLst>
      </pc:sldChg>
      <pc:sldChg chg="modSp add mod">
        <pc:chgData name="laiminxin" userId="b9a05478-9ca2-4ac2-b948-1b493583318e" providerId="ADAL" clId="{CD6D6387-8AEE-431A-82FC-BD20DAD7DBF9}" dt="2024-07-16T14:21:36.250" v="413"/>
        <pc:sldMkLst>
          <pc:docMk/>
          <pc:sldMk cId="4256871189" sldId="2891"/>
        </pc:sldMkLst>
        <pc:spChg chg="mod">
          <ac:chgData name="laiminxin" userId="b9a05478-9ca2-4ac2-b948-1b493583318e" providerId="ADAL" clId="{CD6D6387-8AEE-431A-82FC-BD20DAD7DBF9}" dt="2024-07-16T14:21:36.250" v="413"/>
          <ac:spMkLst>
            <pc:docMk/>
            <pc:sldMk cId="4256871189" sldId="2891"/>
            <ac:spMk id="3" creationId="{00000000-0000-0000-0000-000000000000}"/>
          </ac:spMkLst>
        </pc:spChg>
        <pc:spChg chg="mod">
          <ac:chgData name="laiminxin" userId="b9a05478-9ca2-4ac2-b948-1b493583318e" providerId="ADAL" clId="{CD6D6387-8AEE-431A-82FC-BD20DAD7DBF9}" dt="2024-07-16T10:57:09.241" v="288" actId="20577"/>
          <ac:spMkLst>
            <pc:docMk/>
            <pc:sldMk cId="4256871189" sldId="2891"/>
            <ac:spMk id="4" creationId="{00000000-0000-0000-0000-000000000000}"/>
          </ac:spMkLst>
        </pc:spChg>
      </pc:sldChg>
      <pc:sldChg chg="modSp add mod">
        <pc:chgData name="laiminxin" userId="b9a05478-9ca2-4ac2-b948-1b493583318e" providerId="ADAL" clId="{CD6D6387-8AEE-431A-82FC-BD20DAD7DBF9}" dt="2024-07-16T14:56:00.315" v="533"/>
        <pc:sldMkLst>
          <pc:docMk/>
          <pc:sldMk cId="3461629131" sldId="2892"/>
        </pc:sldMkLst>
        <pc:spChg chg="mod">
          <ac:chgData name="laiminxin" userId="b9a05478-9ca2-4ac2-b948-1b493583318e" providerId="ADAL" clId="{CD6D6387-8AEE-431A-82FC-BD20DAD7DBF9}" dt="2024-07-16T14:56:00.315" v="533"/>
          <ac:spMkLst>
            <pc:docMk/>
            <pc:sldMk cId="3461629131" sldId="2892"/>
            <ac:spMk id="2" creationId="{26D57214-743C-4CE7-BE55-CBF5083619C3}"/>
          </ac:spMkLst>
        </pc:spChg>
        <pc:spChg chg="mod">
          <ac:chgData name="laiminxin" userId="b9a05478-9ca2-4ac2-b948-1b493583318e" providerId="ADAL" clId="{CD6D6387-8AEE-431A-82FC-BD20DAD7DBF9}" dt="2024-07-16T14:53:16.490" v="418" actId="20577"/>
          <ac:spMkLst>
            <pc:docMk/>
            <pc:sldMk cId="3461629131" sldId="2892"/>
            <ac:spMk id="3" creationId="{3D406DE3-2726-4F05-9B9D-6C33C933AF9A}"/>
          </ac:spMkLst>
        </pc:spChg>
      </pc:sldChg>
    </pc:docChg>
  </pc:docChgLst>
  <pc:docChgLst>
    <pc:chgData name="laiminxin" userId="b9a05478-9ca2-4ac2-b948-1b493583318e" providerId="ADAL" clId="{C2789D52-C506-4B37-A732-4D4C1E36547A}"/>
    <pc:docChg chg="undo custSel addSld delSld modSld sldOrd modSection">
      <pc:chgData name="laiminxin" userId="b9a05478-9ca2-4ac2-b948-1b493583318e" providerId="ADAL" clId="{C2789D52-C506-4B37-A732-4D4C1E36547A}" dt="2024-09-19T11:05:42.855" v="3837" actId="20577"/>
      <pc:docMkLst>
        <pc:docMk/>
      </pc:docMkLst>
      <pc:sldChg chg="modSp add mod">
        <pc:chgData name="laiminxin" userId="b9a05478-9ca2-4ac2-b948-1b493583318e" providerId="ADAL" clId="{C2789D52-C506-4B37-A732-4D4C1E36547A}" dt="2024-08-07T02:29:14.988" v="1130" actId="113"/>
        <pc:sldMkLst>
          <pc:docMk/>
          <pc:sldMk cId="2658507614" sldId="2900"/>
        </pc:sldMkLst>
        <pc:spChg chg="mod">
          <ac:chgData name="laiminxin" userId="b9a05478-9ca2-4ac2-b948-1b493583318e" providerId="ADAL" clId="{C2789D52-C506-4B37-A732-4D4C1E36547A}" dt="2024-08-07T02:29:14.988" v="1130" actId="113"/>
          <ac:spMkLst>
            <pc:docMk/>
            <pc:sldMk cId="2658507614" sldId="2900"/>
            <ac:spMk id="3" creationId="{00000000-0000-0000-0000-000000000000}"/>
          </ac:spMkLst>
        </pc:spChg>
        <pc:spChg chg="mod">
          <ac:chgData name="laiminxin" userId="b9a05478-9ca2-4ac2-b948-1b493583318e" providerId="ADAL" clId="{C2789D52-C506-4B37-A732-4D4C1E36547A}" dt="2024-08-06T13:56:09.640" v="129" actId="20577"/>
          <ac:spMkLst>
            <pc:docMk/>
            <pc:sldMk cId="2658507614" sldId="2900"/>
            <ac:spMk id="4" creationId="{00000000-0000-0000-0000-000000000000}"/>
          </ac:spMkLst>
        </pc:spChg>
      </pc:sldChg>
      <pc:sldChg chg="add del">
        <pc:chgData name="laiminxin" userId="b9a05478-9ca2-4ac2-b948-1b493583318e" providerId="ADAL" clId="{C2789D52-C506-4B37-A732-4D4C1E36547A}" dt="2024-08-06T14:14:02.610" v="131"/>
        <pc:sldMkLst>
          <pc:docMk/>
          <pc:sldMk cId="1048790088" sldId="2901"/>
        </pc:sldMkLst>
      </pc:sldChg>
      <pc:sldChg chg="addSp delSp modSp add mod modNotesTx">
        <pc:chgData name="laiminxin" userId="b9a05478-9ca2-4ac2-b948-1b493583318e" providerId="ADAL" clId="{C2789D52-C506-4B37-A732-4D4C1E36547A}" dt="2024-08-27T12:01:26.001" v="2355"/>
        <pc:sldMkLst>
          <pc:docMk/>
          <pc:sldMk cId="3668689314" sldId="2901"/>
        </pc:sldMkLst>
        <pc:spChg chg="mod">
          <ac:chgData name="laiminxin" userId="b9a05478-9ca2-4ac2-b948-1b493583318e" providerId="ADAL" clId="{C2789D52-C506-4B37-A732-4D4C1E36547A}" dt="2024-08-06T14:42:06.282" v="705" actId="14100"/>
          <ac:spMkLst>
            <pc:docMk/>
            <pc:sldMk cId="3668689314" sldId="2901"/>
            <ac:spMk id="2" creationId="{26D57214-743C-4CE7-BE55-CBF5083619C3}"/>
          </ac:spMkLst>
        </pc:spChg>
        <pc:spChg chg="mod">
          <ac:chgData name="laiminxin" userId="b9a05478-9ca2-4ac2-b948-1b493583318e" providerId="ADAL" clId="{C2789D52-C506-4B37-A732-4D4C1E36547A}" dt="2024-08-06T15:38:48.829" v="1071" actId="20577"/>
          <ac:spMkLst>
            <pc:docMk/>
            <pc:sldMk cId="3668689314" sldId="2901"/>
            <ac:spMk id="3" creationId="{3D406DE3-2726-4F05-9B9D-6C33C933AF9A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4" creationId="{3CBDAD34-7701-4FBE-A858-910FA4685572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5" creationId="{1F50DE17-6653-4C88-93EA-A10E697C42D7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6" creationId="{EFF535DC-B364-4D04-B556-2BAB09A4F06E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7" creationId="{CF95B79D-C8E8-4E2D-B15D-93C460152284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8" creationId="{044C8D66-1150-4490-80A7-9D3E199C919E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9" creationId="{496ADDE0-49CE-43E1-A8C0-37C1CA5D6ECD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10" creationId="{064BD54B-7AC9-4D88-BB40-4C7450AEAD2C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13" creationId="{4C3E84EA-A6D0-4E70-BB23-8C6122C13358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14" creationId="{2115EB37-8378-4422-8C4E-B188523C1040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15" creationId="{2F97CCF0-AECA-4F3D-B3F4-A30881A892DA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16" creationId="{03FDA1BB-C6C5-4D9D-8584-8E8BE7755048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17" creationId="{D2E6E619-B207-42B8-BC57-D842F741057D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18" creationId="{F24A49D5-4FA7-4A89-BF8B-1F7126DE1407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19" creationId="{AD2765D8-6700-4711-9CB7-5BA46B027567}"/>
          </ac:spMkLst>
        </pc:spChg>
        <pc:spChg chg="add mod">
          <ac:chgData name="laiminxin" userId="b9a05478-9ca2-4ac2-b948-1b493583318e" providerId="ADAL" clId="{C2789D52-C506-4B37-A732-4D4C1E36547A}" dt="2024-08-27T12:01:26.001" v="2355"/>
          <ac:spMkLst>
            <pc:docMk/>
            <pc:sldMk cId="3668689314" sldId="2901"/>
            <ac:spMk id="21" creationId="{2561DD7C-FBC7-4631-A10D-E43FC2578E84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22" creationId="{D284CBEA-2F75-4F9B-BC44-C6DA18BF55EA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23" creationId="{02967EE9-9E2B-4444-8F1B-5D734E32D29B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25" creationId="{0FBB43D0-0428-48AF-9ABC-CFA787E87961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27" creationId="{1AEB912F-5D91-4900-8AB2-4BFAB08EF9A3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28" creationId="{7288CBA9-A5F3-4EAC-8DEA-A3B7ED24DE82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29" creationId="{0D992695-DC8B-4DE6-AC21-3AA5FBF8D00D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30" creationId="{AC90B1C7-C840-4ECA-9DDB-D5813B456C39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31" creationId="{C869A05C-D9C6-43CD-98C8-70E092F172C9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32" creationId="{3E9E8F69-8D75-4F5F-B193-A3B73A2A4036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33" creationId="{4209DD79-3A8D-4A29-AE02-9D282F98A170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34" creationId="{E5F1FC43-D55B-4346-A188-AAA64B7FE763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37" creationId="{3764BE00-AEDA-46DE-A769-88AE7DEF3AFF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38" creationId="{2EB325E0-FF50-4F10-A45D-33A278250665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39" creationId="{4BFF481E-49D5-4649-AB8C-6A543C651724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45" creationId="{F2FA7017-B5EC-42B6-886D-FBE2E3F0BDDF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46" creationId="{7F57DEE3-8F02-41CC-9D9B-8AC07C2FF39A}"/>
          </ac:spMkLst>
        </pc:spChg>
        <pc:spChg chg="del">
          <ac:chgData name="laiminxin" userId="b9a05478-9ca2-4ac2-b948-1b493583318e" providerId="ADAL" clId="{C2789D52-C506-4B37-A732-4D4C1E36547A}" dt="2024-08-06T14:14:22.227" v="136" actId="478"/>
          <ac:spMkLst>
            <pc:docMk/>
            <pc:sldMk cId="3668689314" sldId="2901"/>
            <ac:spMk id="49" creationId="{892AAD9A-25FD-46FE-B303-77731FE13998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52" creationId="{4E1C9600-658C-49D0-A973-F9265662FD27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54" creationId="{498D23F2-A725-4763-B036-4245282B6EF7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55" creationId="{1E9988FB-DD82-40FE-B1BE-AC214BCEC222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56" creationId="{CF4CE0D9-25FB-4E3D-8E9C-6BD0E61CC53C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57" creationId="{4B2F619E-CF98-41B4-B103-CEAFA4938B87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58" creationId="{A00CD952-6829-4B38-B451-B11A96A9835D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59" creationId="{973B0416-3DFF-439B-8B8C-C3F6C62C3EDE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60" creationId="{1C07D9F1-FA20-4973-B878-2674F05A20A0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61" creationId="{040773AE-357C-4D4A-9817-AA7122CFD560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62" creationId="{DCA8DD61-3EE1-4C64-896E-80F422E4FC42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63" creationId="{0EDADD8D-68F4-40D3-9786-9F51F66103F7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64" creationId="{18578D44-3BDA-4CF7-9CD1-5867BC03EA26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65" creationId="{C890C706-FC71-40DB-A007-5CCF54B5107C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66" creationId="{9DC1BEFD-686E-4CA7-8C3A-ACDCC1B93C0A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67" creationId="{8BA7DD45-1948-4173-BDF7-94167B6ABE35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68" creationId="{275C1294-EF28-425F-8247-451FA28043A9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69" creationId="{638D9687-6367-4969-A3B7-F53E7F65B667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70" creationId="{ADB4F039-AA4C-414D-8627-B0D13B65867C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71" creationId="{E3C33E0B-4FAA-4024-ACF7-0050A379518E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72" creationId="{4EEE1AF4-CB4E-4634-810A-C330CA411610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73" creationId="{AC6E1DF3-DFDF-4070-BBC0-51B9D1A9D215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74" creationId="{6D0E1AA3-2960-4F4C-AE59-F80F20789050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75" creationId="{98A200C6-C743-4D6E-9211-4E6BB3613A81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77" creationId="{FC5E76DD-60ED-4DF2-9CF4-7A0E86919785}"/>
          </ac:spMkLst>
        </pc:spChg>
        <pc:spChg chg="add mod">
          <ac:chgData name="laiminxin" userId="b9a05478-9ca2-4ac2-b948-1b493583318e" providerId="ADAL" clId="{C2789D52-C506-4B37-A732-4D4C1E36547A}" dt="2024-08-06T14:15:27.167" v="164"/>
          <ac:spMkLst>
            <pc:docMk/>
            <pc:sldMk cId="3668689314" sldId="2901"/>
            <ac:spMk id="79" creationId="{87DF004D-A002-42B6-A124-0CBAFCF17370}"/>
          </ac:spMkLst>
        </pc:spChg>
        <pc:spChg chg="add mod">
          <ac:chgData name="laiminxin" userId="b9a05478-9ca2-4ac2-b948-1b493583318e" providerId="ADAL" clId="{C2789D52-C506-4B37-A732-4D4C1E36547A}" dt="2024-08-06T14:40:20.040" v="667" actId="1038"/>
          <ac:spMkLst>
            <pc:docMk/>
            <pc:sldMk cId="3668689314" sldId="2901"/>
            <ac:spMk id="82" creationId="{92FBC6EF-640F-489C-AEA6-7CD94667D936}"/>
          </ac:spMkLst>
        </pc:spChg>
        <pc:spChg chg="add mod">
          <ac:chgData name="laiminxin" userId="b9a05478-9ca2-4ac2-b948-1b493583318e" providerId="ADAL" clId="{C2789D52-C506-4B37-A732-4D4C1E36547A}" dt="2024-08-06T14:40:20.040" v="667" actId="1038"/>
          <ac:spMkLst>
            <pc:docMk/>
            <pc:sldMk cId="3668689314" sldId="2901"/>
            <ac:spMk id="84" creationId="{A6C500A9-6B4E-4C3D-BBFB-B9AD10F81D5E}"/>
          </ac:spMkLst>
        </pc:spChg>
        <pc:spChg chg="add mod">
          <ac:chgData name="laiminxin" userId="b9a05478-9ca2-4ac2-b948-1b493583318e" providerId="ADAL" clId="{C2789D52-C506-4B37-A732-4D4C1E36547A}" dt="2024-08-06T14:40:20.040" v="667" actId="1038"/>
          <ac:spMkLst>
            <pc:docMk/>
            <pc:sldMk cId="3668689314" sldId="2901"/>
            <ac:spMk id="85" creationId="{A3689F81-F0D4-473B-8405-6793C814D9E2}"/>
          </ac:spMkLst>
        </pc:spChg>
        <pc:spChg chg="add mod">
          <ac:chgData name="laiminxin" userId="b9a05478-9ca2-4ac2-b948-1b493583318e" providerId="ADAL" clId="{C2789D52-C506-4B37-A732-4D4C1E36547A}" dt="2024-08-06T14:42:17.987" v="749" actId="1037"/>
          <ac:spMkLst>
            <pc:docMk/>
            <pc:sldMk cId="3668689314" sldId="2901"/>
            <ac:spMk id="86" creationId="{D5021A2B-4EB5-42CC-8E86-F0328FAA9B83}"/>
          </ac:spMkLst>
        </pc:spChg>
        <pc:spChg chg="add mod">
          <ac:chgData name="laiminxin" userId="b9a05478-9ca2-4ac2-b948-1b493583318e" providerId="ADAL" clId="{C2789D52-C506-4B37-A732-4D4C1E36547A}" dt="2024-08-06T14:42:17.987" v="749" actId="1037"/>
          <ac:spMkLst>
            <pc:docMk/>
            <pc:sldMk cId="3668689314" sldId="2901"/>
            <ac:spMk id="87" creationId="{B9E44434-7757-43CF-924D-F16E99324771}"/>
          </ac:spMkLst>
        </pc:spChg>
        <pc:spChg chg="add del mod">
          <ac:chgData name="laiminxin" userId="b9a05478-9ca2-4ac2-b948-1b493583318e" providerId="ADAL" clId="{C2789D52-C506-4B37-A732-4D4C1E36547A}" dt="2024-08-06T14:39:43.900" v="631" actId="478"/>
          <ac:spMkLst>
            <pc:docMk/>
            <pc:sldMk cId="3668689314" sldId="2901"/>
            <ac:spMk id="88" creationId="{3156B670-C634-45DD-81B8-C249FCDE21B3}"/>
          </ac:spMkLst>
        </pc:spChg>
        <pc:spChg chg="add del mod">
          <ac:chgData name="laiminxin" userId="b9a05478-9ca2-4ac2-b948-1b493583318e" providerId="ADAL" clId="{C2789D52-C506-4B37-A732-4D4C1E36547A}" dt="2024-08-06T14:41:51.206" v="704" actId="478"/>
          <ac:spMkLst>
            <pc:docMk/>
            <pc:sldMk cId="3668689314" sldId="2901"/>
            <ac:spMk id="89" creationId="{76665A86-A026-477B-8C98-37CA0EE77D34}"/>
          </ac:spMkLst>
        </pc:spChg>
        <pc:spChg chg="add mod">
          <ac:chgData name="laiminxin" userId="b9a05478-9ca2-4ac2-b948-1b493583318e" providerId="ADAL" clId="{C2789D52-C506-4B37-A732-4D4C1E36547A}" dt="2024-08-06T14:44:15.258" v="818" actId="1076"/>
          <ac:spMkLst>
            <pc:docMk/>
            <pc:sldMk cId="3668689314" sldId="2901"/>
            <ac:spMk id="90" creationId="{296D48A2-D79C-42D6-A9D6-012E5F96DBC0}"/>
          </ac:spMkLst>
        </pc:spChg>
        <pc:spChg chg="add mod">
          <ac:chgData name="laiminxin" userId="b9a05478-9ca2-4ac2-b948-1b493583318e" providerId="ADAL" clId="{C2789D52-C506-4B37-A732-4D4C1E36547A}" dt="2024-08-06T14:44:39.871" v="819" actId="1076"/>
          <ac:spMkLst>
            <pc:docMk/>
            <pc:sldMk cId="3668689314" sldId="2901"/>
            <ac:spMk id="91" creationId="{F8A7B728-6976-40A1-B96F-BFC26D19346A}"/>
          </ac:spMkLst>
        </pc:spChg>
        <pc:spChg chg="add mod">
          <ac:chgData name="laiminxin" userId="b9a05478-9ca2-4ac2-b948-1b493583318e" providerId="ADAL" clId="{C2789D52-C506-4B37-A732-4D4C1E36547A}" dt="2024-08-06T14:40:20.040" v="667" actId="1038"/>
          <ac:spMkLst>
            <pc:docMk/>
            <pc:sldMk cId="3668689314" sldId="2901"/>
            <ac:spMk id="92" creationId="{8D4769C3-98CC-4064-A53F-FBAFBCFBF37A}"/>
          </ac:spMkLst>
        </pc:spChg>
        <pc:spChg chg="add del mod">
          <ac:chgData name="laiminxin" userId="b9a05478-9ca2-4ac2-b948-1b493583318e" providerId="ADAL" clId="{C2789D52-C506-4B37-A732-4D4C1E36547A}" dt="2024-08-06T14:39:39.874" v="630" actId="478"/>
          <ac:spMkLst>
            <pc:docMk/>
            <pc:sldMk cId="3668689314" sldId="2901"/>
            <ac:spMk id="93" creationId="{34D21A74-6F47-458C-8D60-341B062EC19E}"/>
          </ac:spMkLst>
        </pc:spChg>
        <pc:spChg chg="add mod">
          <ac:chgData name="laiminxin" userId="b9a05478-9ca2-4ac2-b948-1b493583318e" providerId="ADAL" clId="{C2789D52-C506-4B37-A732-4D4C1E36547A}" dt="2024-08-06T14:44:10.273" v="817" actId="1076"/>
          <ac:spMkLst>
            <pc:docMk/>
            <pc:sldMk cId="3668689314" sldId="2901"/>
            <ac:spMk id="95" creationId="{CC6A7E9A-9BAA-4A37-B4E7-927533968771}"/>
          </ac:spMkLst>
        </pc:spChg>
        <pc:spChg chg="add mod">
          <ac:chgData name="laiminxin" userId="b9a05478-9ca2-4ac2-b948-1b493583318e" providerId="ADAL" clId="{C2789D52-C506-4B37-A732-4D4C1E36547A}" dt="2024-08-06T14:42:24.423" v="775" actId="1038"/>
          <ac:spMkLst>
            <pc:docMk/>
            <pc:sldMk cId="3668689314" sldId="2901"/>
            <ac:spMk id="96" creationId="{1C06CE47-2F6F-4EFF-957E-1CDC708E3EF7}"/>
          </ac:spMkLst>
        </pc:spChg>
        <pc:spChg chg="add del mod">
          <ac:chgData name="laiminxin" userId="b9a05478-9ca2-4ac2-b948-1b493583318e" providerId="ADAL" clId="{C2789D52-C506-4B37-A732-4D4C1E36547A}" dt="2024-08-06T14:41:35.217" v="698" actId="478"/>
          <ac:spMkLst>
            <pc:docMk/>
            <pc:sldMk cId="3668689314" sldId="2901"/>
            <ac:spMk id="97" creationId="{470A317D-5F37-47E9-9A53-46879EDB36EB}"/>
          </ac:spMkLst>
        </pc:spChg>
        <pc:spChg chg="add del mod">
          <ac:chgData name="laiminxin" userId="b9a05478-9ca2-4ac2-b948-1b493583318e" providerId="ADAL" clId="{C2789D52-C506-4B37-A732-4D4C1E36547A}" dt="2024-08-06T14:41:45.700" v="701" actId="478"/>
          <ac:spMkLst>
            <pc:docMk/>
            <pc:sldMk cId="3668689314" sldId="2901"/>
            <ac:spMk id="98" creationId="{B024246E-7D72-441D-8DD2-BA2ED2FFAA59}"/>
          </ac:spMkLst>
        </pc:spChg>
        <pc:spChg chg="add del mod">
          <ac:chgData name="laiminxin" userId="b9a05478-9ca2-4ac2-b948-1b493583318e" providerId="ADAL" clId="{C2789D52-C506-4B37-A732-4D4C1E36547A}" dt="2024-08-06T14:42:38.947" v="777" actId="478"/>
          <ac:spMkLst>
            <pc:docMk/>
            <pc:sldMk cId="3668689314" sldId="2901"/>
            <ac:spMk id="99" creationId="{61B90AFA-2861-4873-A462-B90A25E8723F}"/>
          </ac:spMkLst>
        </pc:spChg>
        <pc:spChg chg="add mod">
          <ac:chgData name="laiminxin" userId="b9a05478-9ca2-4ac2-b948-1b493583318e" providerId="ADAL" clId="{C2789D52-C506-4B37-A732-4D4C1E36547A}" dt="2024-08-06T14:42:24.423" v="775" actId="1038"/>
          <ac:spMkLst>
            <pc:docMk/>
            <pc:sldMk cId="3668689314" sldId="2901"/>
            <ac:spMk id="100" creationId="{3FAA83BE-23E7-4B01-BE74-52542ED00717}"/>
          </ac:spMkLst>
        </pc:spChg>
        <pc:spChg chg="add del mod">
          <ac:chgData name="laiminxin" userId="b9a05478-9ca2-4ac2-b948-1b493583318e" providerId="ADAL" clId="{C2789D52-C506-4B37-A732-4D4C1E36547A}" dt="2024-08-06T14:39:48.756" v="632" actId="478"/>
          <ac:spMkLst>
            <pc:docMk/>
            <pc:sldMk cId="3668689314" sldId="2901"/>
            <ac:spMk id="101" creationId="{EFC0EF5D-0731-4884-99FC-08AA6FD52733}"/>
          </ac:spMkLst>
        </pc:spChg>
        <pc:spChg chg="add mod">
          <ac:chgData name="laiminxin" userId="b9a05478-9ca2-4ac2-b948-1b493583318e" providerId="ADAL" clId="{C2789D52-C506-4B37-A732-4D4C1E36547A}" dt="2024-08-06T14:42:24.423" v="775" actId="1038"/>
          <ac:spMkLst>
            <pc:docMk/>
            <pc:sldMk cId="3668689314" sldId="2901"/>
            <ac:spMk id="102" creationId="{3FEBDF8D-F8D2-4263-A183-5A3DB1C7C157}"/>
          </ac:spMkLst>
        </pc:spChg>
        <pc:spChg chg="add mod">
          <ac:chgData name="laiminxin" userId="b9a05478-9ca2-4ac2-b948-1b493583318e" providerId="ADAL" clId="{C2789D52-C506-4B37-A732-4D4C1E36547A}" dt="2024-08-06T14:43:56.802" v="813" actId="1076"/>
          <ac:spMkLst>
            <pc:docMk/>
            <pc:sldMk cId="3668689314" sldId="2901"/>
            <ac:spMk id="107" creationId="{53455C73-57AE-4E3A-AB5D-08BD6A20A719}"/>
          </ac:spMkLst>
        </pc:spChg>
        <pc:spChg chg="add del mod">
          <ac:chgData name="laiminxin" userId="b9a05478-9ca2-4ac2-b948-1b493583318e" providerId="ADAL" clId="{C2789D52-C506-4B37-A732-4D4C1E36547A}" dt="2024-08-06T14:43:49.895" v="811" actId="478"/>
          <ac:spMkLst>
            <pc:docMk/>
            <pc:sldMk cId="3668689314" sldId="2901"/>
            <ac:spMk id="108" creationId="{55F58745-E611-4B92-B67B-E2A15B193E03}"/>
          </ac:spMkLst>
        </pc:spChg>
        <pc:spChg chg="add mod">
          <ac:chgData name="laiminxin" userId="b9a05478-9ca2-4ac2-b948-1b493583318e" providerId="ADAL" clId="{C2789D52-C506-4B37-A732-4D4C1E36547A}" dt="2024-08-06T14:43:54.156" v="812" actId="1076"/>
          <ac:spMkLst>
            <pc:docMk/>
            <pc:sldMk cId="3668689314" sldId="2901"/>
            <ac:spMk id="109" creationId="{65C2C030-AD0F-4F8A-ADA7-BC18E1F2315B}"/>
          </ac:spMkLst>
        </pc:spChg>
        <pc:spChg chg="add mod">
          <ac:chgData name="laiminxin" userId="b9a05478-9ca2-4ac2-b948-1b493583318e" providerId="ADAL" clId="{C2789D52-C506-4B37-A732-4D4C1E36547A}" dt="2024-08-06T14:44:45.472" v="821" actId="1076"/>
          <ac:spMkLst>
            <pc:docMk/>
            <pc:sldMk cId="3668689314" sldId="2901"/>
            <ac:spMk id="110" creationId="{BF04E3EC-726C-42DC-B025-7CBE41B70E40}"/>
          </ac:spMkLst>
        </pc:spChg>
        <pc:graphicFrameChg chg="del">
          <ac:chgData name="laiminxin" userId="b9a05478-9ca2-4ac2-b948-1b493583318e" providerId="ADAL" clId="{C2789D52-C506-4B37-A732-4D4C1E36547A}" dt="2024-08-06T14:14:09.450" v="133" actId="478"/>
          <ac:graphicFrameMkLst>
            <pc:docMk/>
            <pc:sldMk cId="3668689314" sldId="2901"/>
            <ac:graphicFrameMk id="50" creationId="{D74C17FC-BB93-4943-9229-2F284E33ACA4}"/>
          </ac:graphicFrameMkLst>
        </pc:graphicFrameChg>
        <pc:picChg chg="del">
          <ac:chgData name="laiminxin" userId="b9a05478-9ca2-4ac2-b948-1b493583318e" providerId="ADAL" clId="{C2789D52-C506-4B37-A732-4D4C1E36547A}" dt="2024-08-06T14:14:22.227" v="136" actId="478"/>
          <ac:picMkLst>
            <pc:docMk/>
            <pc:sldMk cId="3668689314" sldId="2901"/>
            <ac:picMk id="11" creationId="{733A48B1-9705-4999-83F2-A58E728D36D2}"/>
          </ac:picMkLst>
        </pc:picChg>
        <pc:picChg chg="del">
          <ac:chgData name="laiminxin" userId="b9a05478-9ca2-4ac2-b948-1b493583318e" providerId="ADAL" clId="{C2789D52-C506-4B37-A732-4D4C1E36547A}" dt="2024-08-06T14:14:22.227" v="136" actId="478"/>
          <ac:picMkLst>
            <pc:docMk/>
            <pc:sldMk cId="3668689314" sldId="2901"/>
            <ac:picMk id="12" creationId="{31BCF33F-C6E3-4EC4-8704-F2AF903DCA78}"/>
          </ac:picMkLst>
        </pc:picChg>
        <pc:picChg chg="del">
          <ac:chgData name="laiminxin" userId="b9a05478-9ca2-4ac2-b948-1b493583318e" providerId="ADAL" clId="{C2789D52-C506-4B37-A732-4D4C1E36547A}" dt="2024-08-06T14:14:22.227" v="136" actId="478"/>
          <ac:picMkLst>
            <pc:docMk/>
            <pc:sldMk cId="3668689314" sldId="2901"/>
            <ac:picMk id="20" creationId="{8D1A89DE-4D53-4B68-BED9-1F082A981E2B}"/>
          </ac:picMkLst>
        </pc:picChg>
        <pc:picChg chg="del">
          <ac:chgData name="laiminxin" userId="b9a05478-9ca2-4ac2-b948-1b493583318e" providerId="ADAL" clId="{C2789D52-C506-4B37-A732-4D4C1E36547A}" dt="2024-08-06T14:14:22.227" v="136" actId="478"/>
          <ac:picMkLst>
            <pc:docMk/>
            <pc:sldMk cId="3668689314" sldId="2901"/>
            <ac:picMk id="21" creationId="{4A740C2E-4447-463C-8A6F-70C8E9C7A780}"/>
          </ac:picMkLst>
        </pc:picChg>
        <pc:picChg chg="del">
          <ac:chgData name="laiminxin" userId="b9a05478-9ca2-4ac2-b948-1b493583318e" providerId="ADAL" clId="{C2789D52-C506-4B37-A732-4D4C1E36547A}" dt="2024-08-06T14:14:22.227" v="136" actId="478"/>
          <ac:picMkLst>
            <pc:docMk/>
            <pc:sldMk cId="3668689314" sldId="2901"/>
            <ac:picMk id="26" creationId="{1896D06C-3CD0-47A0-84E7-11B614EA91B8}"/>
          </ac:picMkLst>
        </pc:picChg>
        <pc:picChg chg="del">
          <ac:chgData name="laiminxin" userId="b9a05478-9ca2-4ac2-b948-1b493583318e" providerId="ADAL" clId="{C2789D52-C506-4B37-A732-4D4C1E36547A}" dt="2024-08-06T14:14:22.227" v="136" actId="478"/>
          <ac:picMkLst>
            <pc:docMk/>
            <pc:sldMk cId="3668689314" sldId="2901"/>
            <ac:picMk id="35" creationId="{D198F5FB-DEA2-45D7-B711-D529AB46C398}"/>
          </ac:picMkLst>
        </pc:picChg>
        <pc:picChg chg="del">
          <ac:chgData name="laiminxin" userId="b9a05478-9ca2-4ac2-b948-1b493583318e" providerId="ADAL" clId="{C2789D52-C506-4B37-A732-4D4C1E36547A}" dt="2024-08-06T14:14:22.227" v="136" actId="478"/>
          <ac:picMkLst>
            <pc:docMk/>
            <pc:sldMk cId="3668689314" sldId="2901"/>
            <ac:picMk id="36" creationId="{8ACD0915-1DA8-4379-BCF7-EA6140EC77D0}"/>
          </ac:picMkLst>
        </pc:picChg>
        <pc:picChg chg="del">
          <ac:chgData name="laiminxin" userId="b9a05478-9ca2-4ac2-b948-1b493583318e" providerId="ADAL" clId="{C2789D52-C506-4B37-A732-4D4C1E36547A}" dt="2024-08-06T14:14:22.227" v="136" actId="478"/>
          <ac:picMkLst>
            <pc:docMk/>
            <pc:sldMk cId="3668689314" sldId="2901"/>
            <ac:picMk id="40" creationId="{FDE43EB7-134A-46A0-9C86-589202E1706A}"/>
          </ac:picMkLst>
        </pc:picChg>
        <pc:picChg chg="del">
          <ac:chgData name="laiminxin" userId="b9a05478-9ca2-4ac2-b948-1b493583318e" providerId="ADAL" clId="{C2789D52-C506-4B37-A732-4D4C1E36547A}" dt="2024-08-06T14:14:22.227" v="136" actId="478"/>
          <ac:picMkLst>
            <pc:docMk/>
            <pc:sldMk cId="3668689314" sldId="2901"/>
            <ac:picMk id="41" creationId="{68084FAE-090E-49FA-B2C3-647A94D3DC20}"/>
          </ac:picMkLst>
        </pc:picChg>
        <pc:picChg chg="del">
          <ac:chgData name="laiminxin" userId="b9a05478-9ca2-4ac2-b948-1b493583318e" providerId="ADAL" clId="{C2789D52-C506-4B37-A732-4D4C1E36547A}" dt="2024-08-06T14:14:22.227" v="136" actId="478"/>
          <ac:picMkLst>
            <pc:docMk/>
            <pc:sldMk cId="3668689314" sldId="2901"/>
            <ac:picMk id="42" creationId="{A213AE49-E25F-416E-8818-B67F2AE5F56C}"/>
          </ac:picMkLst>
        </pc:picChg>
        <pc:picChg chg="del">
          <ac:chgData name="laiminxin" userId="b9a05478-9ca2-4ac2-b948-1b493583318e" providerId="ADAL" clId="{C2789D52-C506-4B37-A732-4D4C1E36547A}" dt="2024-08-06T14:14:22.227" v="136" actId="478"/>
          <ac:picMkLst>
            <pc:docMk/>
            <pc:sldMk cId="3668689314" sldId="2901"/>
            <ac:picMk id="48" creationId="{F207E555-DD90-4BDD-AEE7-C7C31EE7506A}"/>
          </ac:picMkLst>
        </pc:picChg>
        <pc:cxnChg chg="del">
          <ac:chgData name="laiminxin" userId="b9a05478-9ca2-4ac2-b948-1b493583318e" providerId="ADAL" clId="{C2789D52-C506-4B37-A732-4D4C1E36547A}" dt="2024-08-06T14:14:22.227" v="136" actId="478"/>
          <ac:cxnSpMkLst>
            <pc:docMk/>
            <pc:sldMk cId="3668689314" sldId="2901"/>
            <ac:cxnSpMk id="24" creationId="{219FD532-B4A9-43C5-9B54-2AE695B9E04D}"/>
          </ac:cxnSpMkLst>
        </pc:cxnChg>
        <pc:cxnChg chg="del mod">
          <ac:chgData name="laiminxin" userId="b9a05478-9ca2-4ac2-b948-1b493583318e" providerId="ADAL" clId="{C2789D52-C506-4B37-A732-4D4C1E36547A}" dt="2024-08-06T14:14:22.227" v="136" actId="478"/>
          <ac:cxnSpMkLst>
            <pc:docMk/>
            <pc:sldMk cId="3668689314" sldId="2901"/>
            <ac:cxnSpMk id="43" creationId="{501B51F2-3C23-4DFC-8433-7CCDBC1CCE6B}"/>
          </ac:cxnSpMkLst>
        </pc:cxnChg>
        <pc:cxnChg chg="del mod">
          <ac:chgData name="laiminxin" userId="b9a05478-9ca2-4ac2-b948-1b493583318e" providerId="ADAL" clId="{C2789D52-C506-4B37-A732-4D4C1E36547A}" dt="2024-08-06T14:14:22.227" v="136" actId="478"/>
          <ac:cxnSpMkLst>
            <pc:docMk/>
            <pc:sldMk cId="3668689314" sldId="2901"/>
            <ac:cxnSpMk id="44" creationId="{0EC45F8E-0D32-49FE-A9CB-1EC971B19312}"/>
          </ac:cxnSpMkLst>
        </pc:cxnChg>
        <pc:cxnChg chg="del">
          <ac:chgData name="laiminxin" userId="b9a05478-9ca2-4ac2-b948-1b493583318e" providerId="ADAL" clId="{C2789D52-C506-4B37-A732-4D4C1E36547A}" dt="2024-08-06T14:14:22.227" v="136" actId="478"/>
          <ac:cxnSpMkLst>
            <pc:docMk/>
            <pc:sldMk cId="3668689314" sldId="2901"/>
            <ac:cxnSpMk id="47" creationId="{8758A069-75B9-4692-BBE5-185D7A8EB8BD}"/>
          </ac:cxnSpMkLst>
        </pc:cxnChg>
        <pc:cxnChg chg="add mod">
          <ac:chgData name="laiminxin" userId="b9a05478-9ca2-4ac2-b948-1b493583318e" providerId="ADAL" clId="{C2789D52-C506-4B37-A732-4D4C1E36547A}" dt="2024-08-06T14:15:27.167" v="164"/>
          <ac:cxnSpMkLst>
            <pc:docMk/>
            <pc:sldMk cId="3668689314" sldId="2901"/>
            <ac:cxnSpMk id="51" creationId="{019B1EBA-D63F-4903-950A-D4D9E285BDFC}"/>
          </ac:cxnSpMkLst>
        </pc:cxnChg>
        <pc:cxnChg chg="add mod">
          <ac:chgData name="laiminxin" userId="b9a05478-9ca2-4ac2-b948-1b493583318e" providerId="ADAL" clId="{C2789D52-C506-4B37-A732-4D4C1E36547A}" dt="2024-08-06T14:15:27.167" v="164"/>
          <ac:cxnSpMkLst>
            <pc:docMk/>
            <pc:sldMk cId="3668689314" sldId="2901"/>
            <ac:cxnSpMk id="53" creationId="{A1C4CDB5-A3E1-43CD-80E7-2C6A4C5BC55C}"/>
          </ac:cxnSpMkLst>
        </pc:cxnChg>
        <pc:cxnChg chg="add mod">
          <ac:chgData name="laiminxin" userId="b9a05478-9ca2-4ac2-b948-1b493583318e" providerId="ADAL" clId="{C2789D52-C506-4B37-A732-4D4C1E36547A}" dt="2024-08-06T14:15:27.167" v="164"/>
          <ac:cxnSpMkLst>
            <pc:docMk/>
            <pc:sldMk cId="3668689314" sldId="2901"/>
            <ac:cxnSpMk id="76" creationId="{A14916A1-7302-4F9E-83AE-7669EC21053A}"/>
          </ac:cxnSpMkLst>
        </pc:cxnChg>
        <pc:cxnChg chg="add mod">
          <ac:chgData name="laiminxin" userId="b9a05478-9ca2-4ac2-b948-1b493583318e" providerId="ADAL" clId="{C2789D52-C506-4B37-A732-4D4C1E36547A}" dt="2024-08-06T14:15:27.167" v="164"/>
          <ac:cxnSpMkLst>
            <pc:docMk/>
            <pc:sldMk cId="3668689314" sldId="2901"/>
            <ac:cxnSpMk id="78" creationId="{3CEE2F5D-2241-4422-B5B5-D761FF84B035}"/>
          </ac:cxnSpMkLst>
        </pc:cxnChg>
        <pc:cxnChg chg="add mod">
          <ac:chgData name="laiminxin" userId="b9a05478-9ca2-4ac2-b948-1b493583318e" providerId="ADAL" clId="{C2789D52-C506-4B37-A732-4D4C1E36547A}" dt="2024-08-06T14:15:27.167" v="164"/>
          <ac:cxnSpMkLst>
            <pc:docMk/>
            <pc:sldMk cId="3668689314" sldId="2901"/>
            <ac:cxnSpMk id="80" creationId="{78C1472D-7BA1-4FD8-BC66-F6D5C012A583}"/>
          </ac:cxnSpMkLst>
        </pc:cxnChg>
        <pc:cxnChg chg="add mod">
          <ac:chgData name="laiminxin" userId="b9a05478-9ca2-4ac2-b948-1b493583318e" providerId="ADAL" clId="{C2789D52-C506-4B37-A732-4D4C1E36547A}" dt="2024-08-27T12:01:04.373" v="2342" actId="1076"/>
          <ac:cxnSpMkLst>
            <pc:docMk/>
            <pc:sldMk cId="3668689314" sldId="2901"/>
            <ac:cxnSpMk id="81" creationId="{C8B23558-FB84-480B-9E71-4B9362CC36AC}"/>
          </ac:cxnSpMkLst>
        </pc:cxnChg>
        <pc:cxnChg chg="add mod">
          <ac:chgData name="laiminxin" userId="b9a05478-9ca2-4ac2-b948-1b493583318e" providerId="ADAL" clId="{C2789D52-C506-4B37-A732-4D4C1E36547A}" dt="2024-08-06T14:40:20.040" v="667" actId="1038"/>
          <ac:cxnSpMkLst>
            <pc:docMk/>
            <pc:sldMk cId="3668689314" sldId="2901"/>
            <ac:cxnSpMk id="83" creationId="{84C04DD8-1270-4920-8778-23FE129294EE}"/>
          </ac:cxnSpMkLst>
        </pc:cxnChg>
        <pc:cxnChg chg="add del mod">
          <ac:chgData name="laiminxin" userId="b9a05478-9ca2-4ac2-b948-1b493583318e" providerId="ADAL" clId="{C2789D52-C506-4B37-A732-4D4C1E36547A}" dt="2024-08-06T14:39:37.087" v="629" actId="478"/>
          <ac:cxnSpMkLst>
            <pc:docMk/>
            <pc:sldMk cId="3668689314" sldId="2901"/>
            <ac:cxnSpMk id="94" creationId="{7C8B3756-A76D-4024-89FA-A12E8B2CD819}"/>
          </ac:cxnSpMkLst>
        </pc:cxnChg>
      </pc:sldChg>
      <pc:sldChg chg="addSp delSp modSp add mod ord modNotesTx">
        <pc:chgData name="laiminxin" userId="b9a05478-9ca2-4ac2-b948-1b493583318e" providerId="ADAL" clId="{C2789D52-C506-4B37-A732-4D4C1E36547A}" dt="2024-08-10T09:33:25.959" v="2337" actId="20577"/>
        <pc:sldMkLst>
          <pc:docMk/>
          <pc:sldMk cId="667212495" sldId="2902"/>
        </pc:sldMkLst>
        <pc:spChg chg="mod">
          <ac:chgData name="laiminxin" userId="b9a05478-9ca2-4ac2-b948-1b493583318e" providerId="ADAL" clId="{C2789D52-C506-4B37-A732-4D4C1E36547A}" dt="2024-08-09T09:39:30.370" v="2262" actId="404"/>
          <ac:spMkLst>
            <pc:docMk/>
            <pc:sldMk cId="667212495" sldId="2902"/>
            <ac:spMk id="2" creationId="{26D57214-743C-4CE7-BE55-CBF5083619C3}"/>
          </ac:spMkLst>
        </pc:spChg>
        <pc:spChg chg="mod">
          <ac:chgData name="laiminxin" userId="b9a05478-9ca2-4ac2-b948-1b493583318e" providerId="ADAL" clId="{C2789D52-C506-4B37-A732-4D4C1E36547A}" dt="2024-08-06T15:38:44.025" v="1065" actId="20577"/>
          <ac:spMkLst>
            <pc:docMk/>
            <pc:sldMk cId="667212495" sldId="2902"/>
            <ac:spMk id="3" creationId="{3D406DE3-2726-4F05-9B9D-6C33C933AF9A}"/>
          </ac:spMkLst>
        </pc:spChg>
        <pc:spChg chg="del">
          <ac:chgData name="laiminxin" userId="b9a05478-9ca2-4ac2-b948-1b493583318e" providerId="ADAL" clId="{C2789D52-C506-4B37-A732-4D4C1E36547A}" dt="2024-08-06T14:45:28.442" v="826" actId="478"/>
          <ac:spMkLst>
            <pc:docMk/>
            <pc:sldMk cId="667212495" sldId="2902"/>
            <ac:spMk id="5" creationId="{971C130F-E221-40AF-9E5C-8F64C05A1ECB}"/>
          </ac:spMkLst>
        </pc:spChg>
        <pc:spChg chg="del">
          <ac:chgData name="laiminxin" userId="b9a05478-9ca2-4ac2-b948-1b493583318e" providerId="ADAL" clId="{C2789D52-C506-4B37-A732-4D4C1E36547A}" dt="2024-08-06T14:45:28.442" v="826" actId="478"/>
          <ac:spMkLst>
            <pc:docMk/>
            <pc:sldMk cId="667212495" sldId="2902"/>
            <ac:spMk id="7" creationId="{DE9B79BD-9F7A-4A0F-8078-2455DFF72C83}"/>
          </ac:spMkLst>
        </pc:spChg>
        <pc:spChg chg="del">
          <ac:chgData name="laiminxin" userId="b9a05478-9ca2-4ac2-b948-1b493583318e" providerId="ADAL" clId="{C2789D52-C506-4B37-A732-4D4C1E36547A}" dt="2024-08-06T14:45:24.063" v="823" actId="478"/>
          <ac:spMkLst>
            <pc:docMk/>
            <pc:sldMk cId="667212495" sldId="2902"/>
            <ac:spMk id="10" creationId="{A8A8ED05-624C-41AC-8AFF-868C5843EF3E}"/>
          </ac:spMkLst>
        </pc:spChg>
        <pc:spChg chg="del">
          <ac:chgData name="laiminxin" userId="b9a05478-9ca2-4ac2-b948-1b493583318e" providerId="ADAL" clId="{C2789D52-C506-4B37-A732-4D4C1E36547A}" dt="2024-08-06T14:45:28.442" v="826" actId="478"/>
          <ac:spMkLst>
            <pc:docMk/>
            <pc:sldMk cId="667212495" sldId="2902"/>
            <ac:spMk id="12" creationId="{BB7C1F03-A2F4-4FA2-BFC5-59CA1D7B0F65}"/>
          </ac:spMkLst>
        </pc:spChg>
        <pc:spChg chg="del">
          <ac:chgData name="laiminxin" userId="b9a05478-9ca2-4ac2-b948-1b493583318e" providerId="ADAL" clId="{C2789D52-C506-4B37-A732-4D4C1E36547A}" dt="2024-08-06T14:45:25.023" v="824" actId="478"/>
          <ac:spMkLst>
            <pc:docMk/>
            <pc:sldMk cId="667212495" sldId="2902"/>
            <ac:spMk id="14" creationId="{DCB05223-BABD-4C60-AE26-299DCA408ADA}"/>
          </ac:spMkLst>
        </pc:spChg>
        <pc:spChg chg="del">
          <ac:chgData name="laiminxin" userId="b9a05478-9ca2-4ac2-b948-1b493583318e" providerId="ADAL" clId="{C2789D52-C506-4B37-A732-4D4C1E36547A}" dt="2024-08-06T14:45:28.442" v="826" actId="478"/>
          <ac:spMkLst>
            <pc:docMk/>
            <pc:sldMk cId="667212495" sldId="2902"/>
            <ac:spMk id="15" creationId="{9298F42C-A38B-485B-90D6-73F6BDAA1D32}"/>
          </ac:spMkLst>
        </pc:spChg>
        <pc:spChg chg="del">
          <ac:chgData name="laiminxin" userId="b9a05478-9ca2-4ac2-b948-1b493583318e" providerId="ADAL" clId="{C2789D52-C506-4B37-A732-4D4C1E36547A}" dt="2024-08-06T14:45:25.618" v="825" actId="478"/>
          <ac:spMkLst>
            <pc:docMk/>
            <pc:sldMk cId="667212495" sldId="2902"/>
            <ac:spMk id="17" creationId="{38ABA535-0555-4212-BD78-47C7E992E3C0}"/>
          </ac:spMkLst>
        </pc:spChg>
        <pc:spChg chg="del">
          <ac:chgData name="laiminxin" userId="b9a05478-9ca2-4ac2-b948-1b493583318e" providerId="ADAL" clId="{C2789D52-C506-4B37-A732-4D4C1E36547A}" dt="2024-08-06T14:45:28.442" v="826" actId="478"/>
          <ac:spMkLst>
            <pc:docMk/>
            <pc:sldMk cId="667212495" sldId="2902"/>
            <ac:spMk id="18" creationId="{4D0A232D-70DB-46DB-9BAF-6C950B0E4DBC}"/>
          </ac:spMkLst>
        </pc:spChg>
        <pc:graphicFrameChg chg="add del mod">
          <ac:chgData name="laiminxin" userId="b9a05478-9ca2-4ac2-b948-1b493583318e" providerId="ADAL" clId="{C2789D52-C506-4B37-A732-4D4C1E36547A}" dt="2024-08-06T15:18:40.660" v="946" actId="478"/>
          <ac:graphicFrameMkLst>
            <pc:docMk/>
            <pc:sldMk cId="667212495" sldId="2902"/>
            <ac:graphicFrameMk id="4" creationId="{913CB956-ACD9-4777-A533-5F5C50756656}"/>
          </ac:graphicFrameMkLst>
        </pc:graphicFrameChg>
        <pc:cxnChg chg="del">
          <ac:chgData name="laiminxin" userId="b9a05478-9ca2-4ac2-b948-1b493583318e" providerId="ADAL" clId="{C2789D52-C506-4B37-A732-4D4C1E36547A}" dt="2024-08-06T14:45:28.442" v="826" actId="478"/>
          <ac:cxnSpMkLst>
            <pc:docMk/>
            <pc:sldMk cId="667212495" sldId="2902"/>
            <ac:cxnSpMk id="9" creationId="{965AD073-C9EA-49ED-9D22-5C2DAECA4A5E}"/>
          </ac:cxnSpMkLst>
        </pc:cxnChg>
      </pc:sldChg>
      <pc:sldChg chg="addSp delSp modSp add mod ord">
        <pc:chgData name="laiminxin" userId="b9a05478-9ca2-4ac2-b948-1b493583318e" providerId="ADAL" clId="{C2789D52-C506-4B37-A732-4D4C1E36547A}" dt="2024-08-06T15:38:38.460" v="1059" actId="20577"/>
        <pc:sldMkLst>
          <pc:docMk/>
          <pc:sldMk cId="395374243" sldId="2903"/>
        </pc:sldMkLst>
        <pc:spChg chg="mod">
          <ac:chgData name="laiminxin" userId="b9a05478-9ca2-4ac2-b948-1b493583318e" providerId="ADAL" clId="{C2789D52-C506-4B37-A732-4D4C1E36547A}" dt="2024-08-06T15:37:46.651" v="1041"/>
          <ac:spMkLst>
            <pc:docMk/>
            <pc:sldMk cId="395374243" sldId="2903"/>
            <ac:spMk id="2" creationId="{26D57214-743C-4CE7-BE55-CBF5083619C3}"/>
          </ac:spMkLst>
        </pc:spChg>
        <pc:spChg chg="mod">
          <ac:chgData name="laiminxin" userId="b9a05478-9ca2-4ac2-b948-1b493583318e" providerId="ADAL" clId="{C2789D52-C506-4B37-A732-4D4C1E36547A}" dt="2024-08-06T15:38:38.460" v="1059" actId="20577"/>
          <ac:spMkLst>
            <pc:docMk/>
            <pc:sldMk cId="395374243" sldId="2903"/>
            <ac:spMk id="3" creationId="{3D406DE3-2726-4F05-9B9D-6C33C933AF9A}"/>
          </ac:spMkLst>
        </pc:spChg>
        <pc:spChg chg="add mod">
          <ac:chgData name="laiminxin" userId="b9a05478-9ca2-4ac2-b948-1b493583318e" providerId="ADAL" clId="{C2789D52-C506-4B37-A732-4D4C1E36547A}" dt="2024-08-06T15:38:11.580" v="1052" actId="1076"/>
          <ac:spMkLst>
            <pc:docMk/>
            <pc:sldMk cId="395374243" sldId="2903"/>
            <ac:spMk id="7" creationId="{6F2FBE0B-5AC7-4E73-B7E4-0EBFDD71C799}"/>
          </ac:spMkLst>
        </pc:spChg>
        <pc:graphicFrameChg chg="del modGraphic">
          <ac:chgData name="laiminxin" userId="b9a05478-9ca2-4ac2-b948-1b493583318e" providerId="ADAL" clId="{C2789D52-C506-4B37-A732-4D4C1E36547A}" dt="2024-08-06T15:18:31.346" v="942" actId="478"/>
          <ac:graphicFrameMkLst>
            <pc:docMk/>
            <pc:sldMk cId="395374243" sldId="2903"/>
            <ac:graphicFrameMk id="4" creationId="{913CB956-ACD9-4777-A533-5F5C50756656}"/>
          </ac:graphicFrameMkLst>
        </pc:graphicFrameChg>
        <pc:graphicFrameChg chg="add mod modGraphic">
          <ac:chgData name="laiminxin" userId="b9a05478-9ca2-4ac2-b948-1b493583318e" providerId="ADAL" clId="{C2789D52-C506-4B37-A732-4D4C1E36547A}" dt="2024-08-06T15:36:12.051" v="997" actId="1076"/>
          <ac:graphicFrameMkLst>
            <pc:docMk/>
            <pc:sldMk cId="395374243" sldId="2903"/>
            <ac:graphicFrameMk id="5" creationId="{EFDD2111-0144-4129-882B-FD6C86B3C8B1}"/>
          </ac:graphicFrameMkLst>
        </pc:graphicFrameChg>
        <pc:graphicFrameChg chg="add mod modGraphic">
          <ac:chgData name="laiminxin" userId="b9a05478-9ca2-4ac2-b948-1b493583318e" providerId="ADAL" clId="{C2789D52-C506-4B37-A732-4D4C1E36547A}" dt="2024-08-06T15:37:54.288" v="1042" actId="207"/>
          <ac:graphicFrameMkLst>
            <pc:docMk/>
            <pc:sldMk cId="395374243" sldId="2903"/>
            <ac:graphicFrameMk id="6" creationId="{66E6A17B-B532-446D-BBAB-92602AA05014}"/>
          </ac:graphicFrameMkLst>
        </pc:graphicFrameChg>
      </pc:sldChg>
      <pc:sldChg chg="modSp add mod">
        <pc:chgData name="laiminxin" userId="b9a05478-9ca2-4ac2-b948-1b493583318e" providerId="ADAL" clId="{C2789D52-C506-4B37-A732-4D4C1E36547A}" dt="2024-08-06T15:40:36.781" v="1123"/>
        <pc:sldMkLst>
          <pc:docMk/>
          <pc:sldMk cId="410592425" sldId="2904"/>
        </pc:sldMkLst>
        <pc:spChg chg="mod">
          <ac:chgData name="laiminxin" userId="b9a05478-9ca2-4ac2-b948-1b493583318e" providerId="ADAL" clId="{C2789D52-C506-4B37-A732-4D4C1E36547A}" dt="2024-08-06T15:40:36.781" v="1123"/>
          <ac:spMkLst>
            <pc:docMk/>
            <pc:sldMk cId="410592425" sldId="2904"/>
            <ac:spMk id="2" creationId="{26D57214-743C-4CE7-BE55-CBF5083619C3}"/>
          </ac:spMkLst>
        </pc:spChg>
        <pc:spChg chg="mod">
          <ac:chgData name="laiminxin" userId="b9a05478-9ca2-4ac2-b948-1b493583318e" providerId="ADAL" clId="{C2789D52-C506-4B37-A732-4D4C1E36547A}" dt="2024-08-06T15:38:54.672" v="1077" actId="20577"/>
          <ac:spMkLst>
            <pc:docMk/>
            <pc:sldMk cId="410592425" sldId="2904"/>
            <ac:spMk id="3" creationId="{3D406DE3-2726-4F05-9B9D-6C33C933AF9A}"/>
          </ac:spMkLst>
        </pc:spChg>
      </pc:sldChg>
      <pc:sldChg chg="modSp add mod">
        <pc:chgData name="laiminxin" userId="b9a05478-9ca2-4ac2-b948-1b493583318e" providerId="ADAL" clId="{C2789D52-C506-4B37-A732-4D4C1E36547A}" dt="2024-08-28T03:11:37.919" v="2602" actId="1076"/>
        <pc:sldMkLst>
          <pc:docMk/>
          <pc:sldMk cId="4245036710" sldId="2905"/>
        </pc:sldMkLst>
        <pc:spChg chg="mod">
          <ac:chgData name="laiminxin" userId="b9a05478-9ca2-4ac2-b948-1b493583318e" providerId="ADAL" clId="{C2789D52-C506-4B37-A732-4D4C1E36547A}" dt="2024-08-28T02:24:16.876" v="2517" actId="20577"/>
          <ac:spMkLst>
            <pc:docMk/>
            <pc:sldMk cId="4245036710" sldId="2905"/>
            <ac:spMk id="2" creationId="{26D57214-743C-4CE7-BE55-CBF5083619C3}"/>
          </ac:spMkLst>
        </pc:spChg>
        <pc:spChg chg="mod">
          <ac:chgData name="laiminxin" userId="b9a05478-9ca2-4ac2-b948-1b493583318e" providerId="ADAL" clId="{C2789D52-C506-4B37-A732-4D4C1E36547A}" dt="2024-08-27T12:05:16.974" v="2367" actId="20577"/>
          <ac:spMkLst>
            <pc:docMk/>
            <pc:sldMk cId="4245036710" sldId="2905"/>
            <ac:spMk id="3" creationId="{3D406DE3-2726-4F05-9B9D-6C33C933AF9A}"/>
          </ac:spMkLst>
        </pc:spChg>
        <pc:spChg chg="mod">
          <ac:chgData name="laiminxin" userId="b9a05478-9ca2-4ac2-b948-1b493583318e" providerId="ADAL" clId="{C2789D52-C506-4B37-A732-4D4C1E36547A}" dt="2024-08-27T12:18:25.243" v="2431" actId="14100"/>
          <ac:spMkLst>
            <pc:docMk/>
            <pc:sldMk cId="4245036710" sldId="2905"/>
            <ac:spMk id="21" creationId="{2561DD7C-FBC7-4631-A10D-E43FC2578E84}"/>
          </ac:spMkLst>
        </pc:spChg>
        <pc:spChg chg="mod">
          <ac:chgData name="laiminxin" userId="b9a05478-9ca2-4ac2-b948-1b493583318e" providerId="ADAL" clId="{C2789D52-C506-4B37-A732-4D4C1E36547A}" dt="2024-08-27T12:21:02.489" v="2474" actId="1037"/>
          <ac:spMkLst>
            <pc:docMk/>
            <pc:sldMk cId="4245036710" sldId="2905"/>
            <ac:spMk id="82" creationId="{92FBC6EF-640F-489C-AEA6-7CD94667D936}"/>
          </ac:spMkLst>
        </pc:spChg>
        <pc:spChg chg="mod">
          <ac:chgData name="laiminxin" userId="b9a05478-9ca2-4ac2-b948-1b493583318e" providerId="ADAL" clId="{C2789D52-C506-4B37-A732-4D4C1E36547A}" dt="2024-08-28T03:11:37.919" v="2602" actId="1076"/>
          <ac:spMkLst>
            <pc:docMk/>
            <pc:sldMk cId="4245036710" sldId="2905"/>
            <ac:spMk id="84" creationId="{A6C500A9-6B4E-4C3D-BBFB-B9AD10F81D5E}"/>
          </ac:spMkLst>
        </pc:spChg>
        <pc:spChg chg="mod">
          <ac:chgData name="laiminxin" userId="b9a05478-9ca2-4ac2-b948-1b493583318e" providerId="ADAL" clId="{C2789D52-C506-4B37-A732-4D4C1E36547A}" dt="2024-08-27T12:18:29.485" v="2432" actId="1076"/>
          <ac:spMkLst>
            <pc:docMk/>
            <pc:sldMk cId="4245036710" sldId="2905"/>
            <ac:spMk id="95" creationId="{CC6A7E9A-9BAA-4A37-B4E7-927533968771}"/>
          </ac:spMkLst>
        </pc:spChg>
        <pc:spChg chg="mod">
          <ac:chgData name="laiminxin" userId="b9a05478-9ca2-4ac2-b948-1b493583318e" providerId="ADAL" clId="{C2789D52-C506-4B37-A732-4D4C1E36547A}" dt="2024-08-28T02:42:16.124" v="2567" actId="20577"/>
          <ac:spMkLst>
            <pc:docMk/>
            <pc:sldMk cId="4245036710" sldId="2905"/>
            <ac:spMk id="100" creationId="{3FAA83BE-23E7-4B01-BE74-52542ED00717}"/>
          </ac:spMkLst>
        </pc:spChg>
        <pc:spChg chg="mod">
          <ac:chgData name="laiminxin" userId="b9a05478-9ca2-4ac2-b948-1b493583318e" providerId="ADAL" clId="{C2789D52-C506-4B37-A732-4D4C1E36547A}" dt="2024-08-28T02:41:58.409" v="2554"/>
          <ac:spMkLst>
            <pc:docMk/>
            <pc:sldMk cId="4245036710" sldId="2905"/>
            <ac:spMk id="107" creationId="{53455C73-57AE-4E3A-AB5D-08BD6A20A719}"/>
          </ac:spMkLst>
        </pc:spChg>
        <pc:spChg chg="mod">
          <ac:chgData name="laiminxin" userId="b9a05478-9ca2-4ac2-b948-1b493583318e" providerId="ADAL" clId="{C2789D52-C506-4B37-A732-4D4C1E36547A}" dt="2024-08-27T12:21:16.511" v="2476" actId="1076"/>
          <ac:spMkLst>
            <pc:docMk/>
            <pc:sldMk cId="4245036710" sldId="2905"/>
            <ac:spMk id="109" creationId="{65C2C030-AD0F-4F8A-ADA7-BC18E1F2315B}"/>
          </ac:spMkLst>
        </pc:spChg>
        <pc:spChg chg="mod">
          <ac:chgData name="laiminxin" userId="b9a05478-9ca2-4ac2-b948-1b493583318e" providerId="ADAL" clId="{C2789D52-C506-4B37-A732-4D4C1E36547A}" dt="2024-08-27T12:21:26.510" v="2477" actId="1076"/>
          <ac:spMkLst>
            <pc:docMk/>
            <pc:sldMk cId="4245036710" sldId="2905"/>
            <ac:spMk id="110" creationId="{BF04E3EC-726C-42DC-B025-7CBE41B70E40}"/>
          </ac:spMkLst>
        </pc:spChg>
        <pc:cxnChg chg="mod">
          <ac:chgData name="laiminxin" userId="b9a05478-9ca2-4ac2-b948-1b493583318e" providerId="ADAL" clId="{C2789D52-C506-4B37-A732-4D4C1E36547A}" dt="2024-08-27T12:21:02.489" v="2474" actId="1037"/>
          <ac:cxnSpMkLst>
            <pc:docMk/>
            <pc:sldMk cId="4245036710" sldId="2905"/>
            <ac:cxnSpMk id="83" creationId="{84C04DD8-1270-4920-8778-23FE129294EE}"/>
          </ac:cxnSpMkLst>
        </pc:cxnChg>
      </pc:sldChg>
      <pc:sldChg chg="delSp modSp add mod ord modNotesTx">
        <pc:chgData name="laiminxin" userId="b9a05478-9ca2-4ac2-b948-1b493583318e" providerId="ADAL" clId="{C2789D52-C506-4B37-A732-4D4C1E36547A}" dt="2024-08-28T03:14:54.613" v="2607" actId="20577"/>
        <pc:sldMkLst>
          <pc:docMk/>
          <pc:sldMk cId="449026166" sldId="2906"/>
        </pc:sldMkLst>
        <pc:spChg chg="mod">
          <ac:chgData name="laiminxin" userId="b9a05478-9ca2-4ac2-b948-1b493583318e" providerId="ADAL" clId="{C2789D52-C506-4B37-A732-4D4C1E36547A}" dt="2024-08-28T02:53:05.769" v="2573" actId="20577"/>
          <ac:spMkLst>
            <pc:docMk/>
            <pc:sldMk cId="449026166" sldId="2906"/>
            <ac:spMk id="2" creationId="{26D57214-743C-4CE7-BE55-CBF5083619C3}"/>
          </ac:spMkLst>
        </pc:spChg>
        <pc:spChg chg="mod">
          <ac:chgData name="laiminxin" userId="b9a05478-9ca2-4ac2-b948-1b493583318e" providerId="ADAL" clId="{C2789D52-C506-4B37-A732-4D4C1E36547A}" dt="2024-08-28T02:24:33.629" v="2530"/>
          <ac:spMkLst>
            <pc:docMk/>
            <pc:sldMk cId="449026166" sldId="2906"/>
            <ac:spMk id="3" creationId="{3D406DE3-2726-4F05-9B9D-6C33C933AF9A}"/>
          </ac:spMkLst>
        </pc:spChg>
        <pc:spChg chg="del">
          <ac:chgData name="laiminxin" userId="b9a05478-9ca2-4ac2-b948-1b493583318e" providerId="ADAL" clId="{C2789D52-C506-4B37-A732-4D4C1E36547A}" dt="2024-08-27T15:33:59.300" v="2481" actId="478"/>
          <ac:spMkLst>
            <pc:docMk/>
            <pc:sldMk cId="449026166" sldId="2906"/>
            <ac:spMk id="7" creationId="{6F2FBE0B-5AC7-4E73-B7E4-0EBFDD71C799}"/>
          </ac:spMkLst>
        </pc:spChg>
        <pc:graphicFrameChg chg="del">
          <ac:chgData name="laiminxin" userId="b9a05478-9ca2-4ac2-b948-1b493583318e" providerId="ADAL" clId="{C2789D52-C506-4B37-A732-4D4C1E36547A}" dt="2024-08-27T15:33:53.128" v="2479" actId="478"/>
          <ac:graphicFrameMkLst>
            <pc:docMk/>
            <pc:sldMk cId="449026166" sldId="2906"/>
            <ac:graphicFrameMk id="5" creationId="{EFDD2111-0144-4129-882B-FD6C86B3C8B1}"/>
          </ac:graphicFrameMkLst>
        </pc:graphicFrameChg>
        <pc:graphicFrameChg chg="del">
          <ac:chgData name="laiminxin" userId="b9a05478-9ca2-4ac2-b948-1b493583318e" providerId="ADAL" clId="{C2789D52-C506-4B37-A732-4D4C1E36547A}" dt="2024-08-27T15:33:51.313" v="2478" actId="478"/>
          <ac:graphicFrameMkLst>
            <pc:docMk/>
            <pc:sldMk cId="449026166" sldId="2906"/>
            <ac:graphicFrameMk id="6" creationId="{66E6A17B-B532-446D-BBAB-92602AA05014}"/>
          </ac:graphicFrameMkLst>
        </pc:graphicFrameChg>
      </pc:sldChg>
      <pc:sldChg chg="modSp add mod ord modNotesTx">
        <pc:chgData name="laiminxin" userId="b9a05478-9ca2-4ac2-b948-1b493583318e" providerId="ADAL" clId="{C2789D52-C506-4B37-A732-4D4C1E36547A}" dt="2024-09-04T06:49:50.477" v="2813" actId="14"/>
        <pc:sldMkLst>
          <pc:docMk/>
          <pc:sldMk cId="2196722647" sldId="2907"/>
        </pc:sldMkLst>
        <pc:spChg chg="mod">
          <ac:chgData name="laiminxin" userId="b9a05478-9ca2-4ac2-b948-1b493583318e" providerId="ADAL" clId="{C2789D52-C506-4B37-A732-4D4C1E36547A}" dt="2024-09-04T06:49:50.477" v="2813" actId="14"/>
          <ac:spMkLst>
            <pc:docMk/>
            <pc:sldMk cId="2196722647" sldId="2907"/>
            <ac:spMk id="2" creationId="{26D57214-743C-4CE7-BE55-CBF5083619C3}"/>
          </ac:spMkLst>
        </pc:spChg>
        <pc:spChg chg="mod">
          <ac:chgData name="laiminxin" userId="b9a05478-9ca2-4ac2-b948-1b493583318e" providerId="ADAL" clId="{C2789D52-C506-4B37-A732-4D4C1E36547A}" dt="2024-09-04T06:41:16.391" v="2614" actId="20577"/>
          <ac:spMkLst>
            <pc:docMk/>
            <pc:sldMk cId="2196722647" sldId="2907"/>
            <ac:spMk id="3" creationId="{3D406DE3-2726-4F05-9B9D-6C33C933AF9A}"/>
          </ac:spMkLst>
        </pc:spChg>
      </pc:sldChg>
      <pc:sldChg chg="new del">
        <pc:chgData name="laiminxin" userId="b9a05478-9ca2-4ac2-b948-1b493583318e" providerId="ADAL" clId="{C2789D52-C506-4B37-A732-4D4C1E36547A}" dt="2024-08-27T12:02:18.876" v="2363" actId="47"/>
        <pc:sldMkLst>
          <pc:docMk/>
          <pc:sldMk cId="2788184554" sldId="2907"/>
        </pc:sldMkLst>
      </pc:sldChg>
      <pc:sldChg chg="modSp add mod modNotesTx">
        <pc:chgData name="laiminxin" userId="b9a05478-9ca2-4ac2-b948-1b493583318e" providerId="ADAL" clId="{C2789D52-C506-4B37-A732-4D4C1E36547A}" dt="2024-09-04T06:47:15.277" v="2736" actId="20577"/>
        <pc:sldMkLst>
          <pc:docMk/>
          <pc:sldMk cId="1470117210" sldId="2908"/>
        </pc:sldMkLst>
        <pc:spChg chg="mod">
          <ac:chgData name="laiminxin" userId="b9a05478-9ca2-4ac2-b948-1b493583318e" providerId="ADAL" clId="{C2789D52-C506-4B37-A732-4D4C1E36547A}" dt="2024-09-04T06:47:10.254" v="2735"/>
          <ac:spMkLst>
            <pc:docMk/>
            <pc:sldMk cId="1470117210" sldId="2908"/>
            <ac:spMk id="2" creationId="{26D57214-743C-4CE7-BE55-CBF5083619C3}"/>
          </ac:spMkLst>
        </pc:spChg>
        <pc:spChg chg="mod">
          <ac:chgData name="laiminxin" userId="b9a05478-9ca2-4ac2-b948-1b493583318e" providerId="ADAL" clId="{C2789D52-C506-4B37-A732-4D4C1E36547A}" dt="2024-09-04T06:42:17.995" v="2630" actId="20577"/>
          <ac:spMkLst>
            <pc:docMk/>
            <pc:sldMk cId="1470117210" sldId="2908"/>
            <ac:spMk id="3" creationId="{3D406DE3-2726-4F05-9B9D-6C33C933AF9A}"/>
          </ac:spMkLst>
        </pc:spChg>
      </pc:sldChg>
      <pc:sldChg chg="modSp add mod">
        <pc:chgData name="laiminxin" userId="b9a05478-9ca2-4ac2-b948-1b493583318e" providerId="ADAL" clId="{C2789D52-C506-4B37-A732-4D4C1E36547A}" dt="2024-09-19T08:22:03.698" v="3442" actId="21"/>
        <pc:sldMkLst>
          <pc:docMk/>
          <pc:sldMk cId="707105740" sldId="2909"/>
        </pc:sldMkLst>
        <pc:spChg chg="mod">
          <ac:chgData name="laiminxin" userId="b9a05478-9ca2-4ac2-b948-1b493583318e" providerId="ADAL" clId="{C2789D52-C506-4B37-A732-4D4C1E36547A}" dt="2024-09-19T08:22:03.698" v="3442" actId="21"/>
          <ac:spMkLst>
            <pc:docMk/>
            <pc:sldMk cId="707105740" sldId="2909"/>
            <ac:spMk id="2" creationId="{26D57214-743C-4CE7-BE55-CBF5083619C3}"/>
          </ac:spMkLst>
        </pc:spChg>
        <pc:spChg chg="mod">
          <ac:chgData name="laiminxin" userId="b9a05478-9ca2-4ac2-b948-1b493583318e" providerId="ADAL" clId="{C2789D52-C506-4B37-A732-4D4C1E36547A}" dt="2024-09-12T07:13:21.367" v="2820" actId="20577"/>
          <ac:spMkLst>
            <pc:docMk/>
            <pc:sldMk cId="707105740" sldId="2909"/>
            <ac:spMk id="3" creationId="{3D406DE3-2726-4F05-9B9D-6C33C933AF9A}"/>
          </ac:spMkLst>
        </pc:spChg>
      </pc:sldChg>
      <pc:sldChg chg="addSp modSp add mod modNotesTx">
        <pc:chgData name="laiminxin" userId="b9a05478-9ca2-4ac2-b948-1b493583318e" providerId="ADAL" clId="{C2789D52-C506-4B37-A732-4D4C1E36547A}" dt="2024-09-12T11:13:30.300" v="3326" actId="20577"/>
        <pc:sldMkLst>
          <pc:docMk/>
          <pc:sldMk cId="866560642" sldId="2910"/>
        </pc:sldMkLst>
        <pc:spChg chg="mod">
          <ac:chgData name="laiminxin" userId="b9a05478-9ca2-4ac2-b948-1b493583318e" providerId="ADAL" clId="{C2789D52-C506-4B37-A732-4D4C1E36547A}" dt="2024-09-12T07:22:38.333" v="2939"/>
          <ac:spMkLst>
            <pc:docMk/>
            <pc:sldMk cId="866560642" sldId="2910"/>
            <ac:spMk id="2" creationId="{26D57214-743C-4CE7-BE55-CBF5083619C3}"/>
          </ac:spMkLst>
        </pc:spChg>
        <pc:picChg chg="add mod">
          <ac:chgData name="laiminxin" userId="b9a05478-9ca2-4ac2-b948-1b493583318e" providerId="ADAL" clId="{C2789D52-C506-4B37-A732-4D4C1E36547A}" dt="2024-09-12T07:19:33.021" v="2903" actId="1076"/>
          <ac:picMkLst>
            <pc:docMk/>
            <pc:sldMk cId="866560642" sldId="2910"/>
            <ac:picMk id="5" creationId="{7BB03FD2-A9F7-48C6-B395-39D0FCA20525}"/>
          </ac:picMkLst>
        </pc:picChg>
      </pc:sldChg>
      <pc:sldChg chg="delSp modSp add mod modNotesTx">
        <pc:chgData name="laiminxin" userId="b9a05478-9ca2-4ac2-b948-1b493583318e" providerId="ADAL" clId="{C2789D52-C506-4B37-A732-4D4C1E36547A}" dt="2024-09-12T11:14:11.710" v="3327" actId="207"/>
        <pc:sldMkLst>
          <pc:docMk/>
          <pc:sldMk cId="111794284" sldId="2911"/>
        </pc:sldMkLst>
        <pc:spChg chg="mod">
          <ac:chgData name="laiminxin" userId="b9a05478-9ca2-4ac2-b948-1b493583318e" providerId="ADAL" clId="{C2789D52-C506-4B37-A732-4D4C1E36547A}" dt="2024-09-12T11:14:11.710" v="3327" actId="207"/>
          <ac:spMkLst>
            <pc:docMk/>
            <pc:sldMk cId="111794284" sldId="2911"/>
            <ac:spMk id="2" creationId="{26D57214-743C-4CE7-BE55-CBF5083619C3}"/>
          </ac:spMkLst>
        </pc:spChg>
        <pc:picChg chg="del">
          <ac:chgData name="laiminxin" userId="b9a05478-9ca2-4ac2-b948-1b493583318e" providerId="ADAL" clId="{C2789D52-C506-4B37-A732-4D4C1E36547A}" dt="2024-09-12T07:19:48.215" v="2905" actId="478"/>
          <ac:picMkLst>
            <pc:docMk/>
            <pc:sldMk cId="111794284" sldId="2911"/>
            <ac:picMk id="5" creationId="{7BB03FD2-A9F7-48C6-B395-39D0FCA20525}"/>
          </ac:picMkLst>
        </pc:picChg>
      </pc:sldChg>
      <pc:sldChg chg="addSp delSp modSp add mod modNotesTx">
        <pc:chgData name="laiminxin" userId="b9a05478-9ca2-4ac2-b948-1b493583318e" providerId="ADAL" clId="{C2789D52-C506-4B37-A732-4D4C1E36547A}" dt="2024-09-12T11:26:06.088" v="3337" actId="20577"/>
        <pc:sldMkLst>
          <pc:docMk/>
          <pc:sldMk cId="1411086619" sldId="2912"/>
        </pc:sldMkLst>
        <pc:spChg chg="mod">
          <ac:chgData name="laiminxin" userId="b9a05478-9ca2-4ac2-b948-1b493583318e" providerId="ADAL" clId="{C2789D52-C506-4B37-A732-4D4C1E36547A}" dt="2024-09-12T07:29:12.166" v="3079" actId="20577"/>
          <ac:spMkLst>
            <pc:docMk/>
            <pc:sldMk cId="1411086619" sldId="2912"/>
            <ac:spMk id="2" creationId="{26D57214-743C-4CE7-BE55-CBF5083619C3}"/>
          </ac:spMkLst>
        </pc:spChg>
        <pc:spChg chg="add del">
          <ac:chgData name="laiminxin" userId="b9a05478-9ca2-4ac2-b948-1b493583318e" providerId="ADAL" clId="{C2789D52-C506-4B37-A732-4D4C1E36547A}" dt="2024-09-12T09:23:10.124" v="3146" actId="22"/>
          <ac:spMkLst>
            <pc:docMk/>
            <pc:sldMk cId="1411086619" sldId="2912"/>
            <ac:spMk id="5" creationId="{D0D68D2D-D1DD-48E5-9140-792763B2309A}"/>
          </ac:spMkLst>
        </pc:spChg>
      </pc:sldChg>
      <pc:sldChg chg="addSp delSp modSp add mod modNotesTx">
        <pc:chgData name="laiminxin" userId="b9a05478-9ca2-4ac2-b948-1b493583318e" providerId="ADAL" clId="{C2789D52-C506-4B37-A732-4D4C1E36547A}" dt="2024-09-12T10:07:37.740" v="3286"/>
        <pc:sldMkLst>
          <pc:docMk/>
          <pc:sldMk cId="1479874642" sldId="2913"/>
        </pc:sldMkLst>
        <pc:spChg chg="mod">
          <ac:chgData name="laiminxin" userId="b9a05478-9ca2-4ac2-b948-1b493583318e" providerId="ADAL" clId="{C2789D52-C506-4B37-A732-4D4C1E36547A}" dt="2024-09-12T10:07:37.740" v="3286"/>
          <ac:spMkLst>
            <pc:docMk/>
            <pc:sldMk cId="1479874642" sldId="2913"/>
            <ac:spMk id="2" creationId="{26D57214-743C-4CE7-BE55-CBF5083619C3}"/>
          </ac:spMkLst>
        </pc:spChg>
        <pc:spChg chg="add del">
          <ac:chgData name="laiminxin" userId="b9a05478-9ca2-4ac2-b948-1b493583318e" providerId="ADAL" clId="{C2789D52-C506-4B37-A732-4D4C1E36547A}" dt="2024-09-12T09:24:10.970" v="3154" actId="22"/>
          <ac:spMkLst>
            <pc:docMk/>
            <pc:sldMk cId="1479874642" sldId="2913"/>
            <ac:spMk id="5" creationId="{A053455C-BCFD-4A78-B49D-8CE011F846F5}"/>
          </ac:spMkLst>
        </pc:spChg>
      </pc:sldChg>
      <pc:sldChg chg="modSp add mod modNotesTx">
        <pc:chgData name="laiminxin" userId="b9a05478-9ca2-4ac2-b948-1b493583318e" providerId="ADAL" clId="{C2789D52-C506-4B37-A732-4D4C1E36547A}" dt="2024-09-12T10:00:56.379" v="3276"/>
        <pc:sldMkLst>
          <pc:docMk/>
          <pc:sldMk cId="3447296585" sldId="2914"/>
        </pc:sldMkLst>
        <pc:spChg chg="mod">
          <ac:chgData name="laiminxin" userId="b9a05478-9ca2-4ac2-b948-1b493583318e" providerId="ADAL" clId="{C2789D52-C506-4B37-A732-4D4C1E36547A}" dt="2024-09-12T10:00:47.514" v="3271"/>
          <ac:spMkLst>
            <pc:docMk/>
            <pc:sldMk cId="3447296585" sldId="2914"/>
            <ac:spMk id="2" creationId="{26D57214-743C-4CE7-BE55-CBF5083619C3}"/>
          </ac:spMkLst>
        </pc:spChg>
        <pc:spChg chg="mod">
          <ac:chgData name="laiminxin" userId="b9a05478-9ca2-4ac2-b948-1b493583318e" providerId="ADAL" clId="{C2789D52-C506-4B37-A732-4D4C1E36547A}" dt="2024-09-12T10:00:56.379" v="3276"/>
          <ac:spMkLst>
            <pc:docMk/>
            <pc:sldMk cId="3447296585" sldId="2914"/>
            <ac:spMk id="3" creationId="{3D406DE3-2726-4F05-9B9D-6C33C933AF9A}"/>
          </ac:spMkLst>
        </pc:spChg>
      </pc:sldChg>
      <pc:sldChg chg="modSp add mod">
        <pc:chgData name="laiminxin" userId="b9a05478-9ca2-4ac2-b948-1b493583318e" providerId="ADAL" clId="{C2789D52-C506-4B37-A732-4D4C1E36547A}" dt="2024-09-19T10:33:34.332" v="3611"/>
        <pc:sldMkLst>
          <pc:docMk/>
          <pc:sldMk cId="1464663865" sldId="2915"/>
        </pc:sldMkLst>
        <pc:spChg chg="mod">
          <ac:chgData name="laiminxin" userId="b9a05478-9ca2-4ac2-b948-1b493583318e" providerId="ADAL" clId="{C2789D52-C506-4B37-A732-4D4C1E36547A}" dt="2024-09-19T10:33:34.332" v="3611"/>
          <ac:spMkLst>
            <pc:docMk/>
            <pc:sldMk cId="1464663865" sldId="2915"/>
            <ac:spMk id="2" creationId="{26D57214-743C-4CE7-BE55-CBF5083619C3}"/>
          </ac:spMkLst>
        </pc:spChg>
        <pc:spChg chg="mod">
          <ac:chgData name="laiminxin" userId="b9a05478-9ca2-4ac2-b948-1b493583318e" providerId="ADAL" clId="{C2789D52-C506-4B37-A732-4D4C1E36547A}" dt="2024-09-19T07:33:46.548" v="3351" actId="20577"/>
          <ac:spMkLst>
            <pc:docMk/>
            <pc:sldMk cId="1464663865" sldId="2915"/>
            <ac:spMk id="3" creationId="{3D406DE3-2726-4F05-9B9D-6C33C933AF9A}"/>
          </ac:spMkLst>
        </pc:spChg>
      </pc:sldChg>
      <pc:sldChg chg="addSp modSp add mod modNotesTx">
        <pc:chgData name="laiminxin" userId="b9a05478-9ca2-4ac2-b948-1b493583318e" providerId="ADAL" clId="{C2789D52-C506-4B37-A732-4D4C1E36547A}" dt="2024-09-19T11:05:34.446" v="3833" actId="20577"/>
        <pc:sldMkLst>
          <pc:docMk/>
          <pc:sldMk cId="2880844713" sldId="2916"/>
        </pc:sldMkLst>
        <pc:spChg chg="mod">
          <ac:chgData name="laiminxin" userId="b9a05478-9ca2-4ac2-b948-1b493583318e" providerId="ADAL" clId="{C2789D52-C506-4B37-A732-4D4C1E36547A}" dt="2024-09-19T10:31:16.637" v="3576"/>
          <ac:spMkLst>
            <pc:docMk/>
            <pc:sldMk cId="2880844713" sldId="2916"/>
            <ac:spMk id="2" creationId="{26D57214-743C-4CE7-BE55-CBF5083619C3}"/>
          </ac:spMkLst>
        </pc:spChg>
        <pc:spChg chg="mod">
          <ac:chgData name="laiminxin" userId="b9a05478-9ca2-4ac2-b948-1b493583318e" providerId="ADAL" clId="{C2789D52-C506-4B37-A732-4D4C1E36547A}" dt="2024-09-19T11:05:34.446" v="3833" actId="20577"/>
          <ac:spMkLst>
            <pc:docMk/>
            <pc:sldMk cId="2880844713" sldId="2916"/>
            <ac:spMk id="3" creationId="{3D406DE3-2726-4F05-9B9D-6C33C933AF9A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4" creationId="{D15C5C3F-F653-4C31-BEAF-1BB4FB5F2543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7" creationId="{FB0E5C15-3E6C-4075-BF88-39F61529DE69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8" creationId="{88ABBEFE-560C-4D54-9D18-27200C3F0967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9" creationId="{2A6C55BA-FEF1-4DAD-BA79-E1FCC869DE71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10" creationId="{FA1EC7B9-934A-49A0-98B8-7C976FFE508D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11" creationId="{1043CC5D-A5E7-4B68-8C05-636E8F857618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12" creationId="{9A470CDC-4401-4A7B-ACF1-B7821EEE79B1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14" creationId="{CE8A4DF8-BA61-4BCE-A228-801A3434D412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16" creationId="{B8025701-E07F-41D6-9AC1-3E252C89C7F0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18" creationId="{5E3B4682-A9F6-4001-840E-7C3781EE8440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19" creationId="{EC3837F8-8D72-4566-934D-EAB6D6B0AA09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20" creationId="{94B1151E-89E5-4C0B-A1F5-4721757652E0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21" creationId="{97B9FF80-1533-4F46-B377-CE210C6FC930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22" creationId="{8D08674F-0850-47E5-99A4-FA1C9944ABDB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23" creationId="{A4418991-1645-4A01-AD84-91738014900B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26" creationId="{A4666B73-3D92-43FF-BEB2-2A2A1B53EBF1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28" creationId="{26163EC2-2547-424E-AD4A-927D08B09DA5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31" creationId="{629D01FE-0DF1-459D-81CC-5F28BB3F19A5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35" creationId="{E0B048F3-0A93-4829-B9AB-A9A0A4962538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36" creationId="{4FA8D1DA-2543-46A2-B845-6FAE44CB9D48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39" creationId="{39D1F176-E722-40EA-A7A5-B565D766D796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40" creationId="{8673C973-0F5E-457E-A37B-58A089C492DC}"/>
          </ac:spMkLst>
        </pc:spChg>
        <pc:spChg chg="add mod">
          <ac:chgData name="laiminxin" userId="b9a05478-9ca2-4ac2-b948-1b493583318e" providerId="ADAL" clId="{C2789D52-C506-4B37-A732-4D4C1E36547A}" dt="2024-09-19T10:31:32.199" v="3578" actId="1076"/>
          <ac:spMkLst>
            <pc:docMk/>
            <pc:sldMk cId="2880844713" sldId="2916"/>
            <ac:spMk id="47" creationId="{C576A79D-EEEB-49AB-AE07-D899A5350FE7}"/>
          </ac:spMkLst>
        </pc:spChg>
        <pc:picChg chg="add mod">
          <ac:chgData name="laiminxin" userId="b9a05478-9ca2-4ac2-b948-1b493583318e" providerId="ADAL" clId="{C2789D52-C506-4B37-A732-4D4C1E36547A}" dt="2024-09-19T10:31:32.199" v="3578" actId="1076"/>
          <ac:picMkLst>
            <pc:docMk/>
            <pc:sldMk cId="2880844713" sldId="2916"/>
            <ac:picMk id="5" creationId="{52809D08-49D2-4244-BB95-48491107D916}"/>
          </ac:picMkLst>
        </pc:picChg>
        <pc:picChg chg="add mod">
          <ac:chgData name="laiminxin" userId="b9a05478-9ca2-4ac2-b948-1b493583318e" providerId="ADAL" clId="{C2789D52-C506-4B37-A732-4D4C1E36547A}" dt="2024-09-19T10:31:32.199" v="3578" actId="1076"/>
          <ac:picMkLst>
            <pc:docMk/>
            <pc:sldMk cId="2880844713" sldId="2916"/>
            <ac:picMk id="15" creationId="{B95DD5CF-B42B-4EC8-887F-1C458AEB82C6}"/>
          </ac:picMkLst>
        </pc:picChg>
        <pc:picChg chg="add mod">
          <ac:chgData name="laiminxin" userId="b9a05478-9ca2-4ac2-b948-1b493583318e" providerId="ADAL" clId="{C2789D52-C506-4B37-A732-4D4C1E36547A}" dt="2024-09-19T10:31:32.199" v="3578" actId="1076"/>
          <ac:picMkLst>
            <pc:docMk/>
            <pc:sldMk cId="2880844713" sldId="2916"/>
            <ac:picMk id="17" creationId="{D7F23053-B766-4A93-B510-430B26C10C09}"/>
          </ac:picMkLst>
        </pc:picChg>
        <pc:picChg chg="add mod">
          <ac:chgData name="laiminxin" userId="b9a05478-9ca2-4ac2-b948-1b493583318e" providerId="ADAL" clId="{C2789D52-C506-4B37-A732-4D4C1E36547A}" dt="2024-09-19T10:31:32.199" v="3578" actId="1076"/>
          <ac:picMkLst>
            <pc:docMk/>
            <pc:sldMk cId="2880844713" sldId="2916"/>
            <ac:picMk id="25" creationId="{D0153249-599D-4FCF-86CE-805E40EFC4B8}"/>
          </ac:picMkLst>
        </pc:picChg>
        <pc:picChg chg="add mod">
          <ac:chgData name="laiminxin" userId="b9a05478-9ca2-4ac2-b948-1b493583318e" providerId="ADAL" clId="{C2789D52-C506-4B37-A732-4D4C1E36547A}" dt="2024-09-19T10:31:32.199" v="3578" actId="1076"/>
          <ac:picMkLst>
            <pc:docMk/>
            <pc:sldMk cId="2880844713" sldId="2916"/>
            <ac:picMk id="27" creationId="{1D4D5F62-9428-4482-BA9A-488A811F7CE4}"/>
          </ac:picMkLst>
        </pc:picChg>
        <pc:picChg chg="add mod">
          <ac:chgData name="laiminxin" userId="b9a05478-9ca2-4ac2-b948-1b493583318e" providerId="ADAL" clId="{C2789D52-C506-4B37-A732-4D4C1E36547A}" dt="2024-09-19T10:31:32.199" v="3578" actId="1076"/>
          <ac:picMkLst>
            <pc:docMk/>
            <pc:sldMk cId="2880844713" sldId="2916"/>
            <ac:picMk id="30" creationId="{2BE30C21-29CF-4014-9295-2CB0687E2D13}"/>
          </ac:picMkLst>
        </pc:picChg>
        <pc:picChg chg="add mod">
          <ac:chgData name="laiminxin" userId="b9a05478-9ca2-4ac2-b948-1b493583318e" providerId="ADAL" clId="{C2789D52-C506-4B37-A732-4D4C1E36547A}" dt="2024-09-19T10:31:32.199" v="3578" actId="1076"/>
          <ac:picMkLst>
            <pc:docMk/>
            <pc:sldMk cId="2880844713" sldId="2916"/>
            <ac:picMk id="32" creationId="{360310FC-ABE0-4E31-A26A-606646699926}"/>
          </ac:picMkLst>
        </pc:picChg>
        <pc:picChg chg="add mod">
          <ac:chgData name="laiminxin" userId="b9a05478-9ca2-4ac2-b948-1b493583318e" providerId="ADAL" clId="{C2789D52-C506-4B37-A732-4D4C1E36547A}" dt="2024-09-19T10:31:32.199" v="3578" actId="1076"/>
          <ac:picMkLst>
            <pc:docMk/>
            <pc:sldMk cId="2880844713" sldId="2916"/>
            <ac:picMk id="33" creationId="{1ABA6D87-1262-4C2C-BE32-5B3CDE422830}"/>
          </ac:picMkLst>
        </pc:picChg>
        <pc:picChg chg="add mod">
          <ac:chgData name="laiminxin" userId="b9a05478-9ca2-4ac2-b948-1b493583318e" providerId="ADAL" clId="{C2789D52-C506-4B37-A732-4D4C1E36547A}" dt="2024-09-19T10:31:32.199" v="3578" actId="1076"/>
          <ac:picMkLst>
            <pc:docMk/>
            <pc:sldMk cId="2880844713" sldId="2916"/>
            <ac:picMk id="34" creationId="{C400FF27-C473-4F7C-B4D7-CF0914E881E8}"/>
          </ac:picMkLst>
        </pc:picChg>
        <pc:picChg chg="add mod">
          <ac:chgData name="laiminxin" userId="b9a05478-9ca2-4ac2-b948-1b493583318e" providerId="ADAL" clId="{C2789D52-C506-4B37-A732-4D4C1E36547A}" dt="2024-09-19T10:31:32.199" v="3578" actId="1076"/>
          <ac:picMkLst>
            <pc:docMk/>
            <pc:sldMk cId="2880844713" sldId="2916"/>
            <ac:picMk id="37" creationId="{0BDA5CE3-471C-4275-9EC9-CB86485A73A6}"/>
          </ac:picMkLst>
        </pc:picChg>
        <pc:cxnChg chg="add mod">
          <ac:chgData name="laiminxin" userId="b9a05478-9ca2-4ac2-b948-1b493583318e" providerId="ADAL" clId="{C2789D52-C506-4B37-A732-4D4C1E36547A}" dt="2024-09-19T10:31:32.199" v="3578" actId="1076"/>
          <ac:cxnSpMkLst>
            <pc:docMk/>
            <pc:sldMk cId="2880844713" sldId="2916"/>
            <ac:cxnSpMk id="6" creationId="{D21EACB5-3BAE-4C99-A386-D4BD6CBF7011}"/>
          </ac:cxnSpMkLst>
        </pc:cxnChg>
        <pc:cxnChg chg="add mod">
          <ac:chgData name="laiminxin" userId="b9a05478-9ca2-4ac2-b948-1b493583318e" providerId="ADAL" clId="{C2789D52-C506-4B37-A732-4D4C1E36547A}" dt="2024-09-19T10:31:32.199" v="3578" actId="1076"/>
          <ac:cxnSpMkLst>
            <pc:docMk/>
            <pc:sldMk cId="2880844713" sldId="2916"/>
            <ac:cxnSpMk id="13" creationId="{68808BC5-3C73-4E92-B600-2090B0ABD2A5}"/>
          </ac:cxnSpMkLst>
        </pc:cxnChg>
        <pc:cxnChg chg="add mod">
          <ac:chgData name="laiminxin" userId="b9a05478-9ca2-4ac2-b948-1b493583318e" providerId="ADAL" clId="{C2789D52-C506-4B37-A732-4D4C1E36547A}" dt="2024-09-19T10:31:32.199" v="3578" actId="1076"/>
          <ac:cxnSpMkLst>
            <pc:docMk/>
            <pc:sldMk cId="2880844713" sldId="2916"/>
            <ac:cxnSpMk id="24" creationId="{4C1E92A2-8AC3-4A04-BDA8-6143DBEE7C6D}"/>
          </ac:cxnSpMkLst>
        </pc:cxnChg>
        <pc:cxnChg chg="add mod">
          <ac:chgData name="laiminxin" userId="b9a05478-9ca2-4ac2-b948-1b493583318e" providerId="ADAL" clId="{C2789D52-C506-4B37-A732-4D4C1E36547A}" dt="2024-09-19T10:31:32.199" v="3578" actId="1076"/>
          <ac:cxnSpMkLst>
            <pc:docMk/>
            <pc:sldMk cId="2880844713" sldId="2916"/>
            <ac:cxnSpMk id="29" creationId="{3EED95BC-7A28-463F-AFC0-5E8EBBF74826}"/>
          </ac:cxnSpMkLst>
        </pc:cxnChg>
        <pc:cxnChg chg="add mod">
          <ac:chgData name="laiminxin" userId="b9a05478-9ca2-4ac2-b948-1b493583318e" providerId="ADAL" clId="{C2789D52-C506-4B37-A732-4D4C1E36547A}" dt="2024-09-19T10:31:32.199" v="3578" actId="1076"/>
          <ac:cxnSpMkLst>
            <pc:docMk/>
            <pc:sldMk cId="2880844713" sldId="2916"/>
            <ac:cxnSpMk id="38" creationId="{967DBE6A-924E-4959-8984-2C37D897DAB2}"/>
          </ac:cxnSpMkLst>
        </pc:cxnChg>
        <pc:cxnChg chg="add mod">
          <ac:chgData name="laiminxin" userId="b9a05478-9ca2-4ac2-b948-1b493583318e" providerId="ADAL" clId="{C2789D52-C506-4B37-A732-4D4C1E36547A}" dt="2024-09-19T10:31:32.199" v="3578" actId="1076"/>
          <ac:cxnSpMkLst>
            <pc:docMk/>
            <pc:sldMk cId="2880844713" sldId="2916"/>
            <ac:cxnSpMk id="41" creationId="{6D9CE5F0-D8C4-4AF3-AF9B-BCD5AA03E45A}"/>
          </ac:cxnSpMkLst>
        </pc:cxnChg>
        <pc:cxnChg chg="add mod">
          <ac:chgData name="laiminxin" userId="b9a05478-9ca2-4ac2-b948-1b493583318e" providerId="ADAL" clId="{C2789D52-C506-4B37-A732-4D4C1E36547A}" dt="2024-09-19T10:31:32.199" v="3578" actId="1076"/>
          <ac:cxnSpMkLst>
            <pc:docMk/>
            <pc:sldMk cId="2880844713" sldId="2916"/>
            <ac:cxnSpMk id="42" creationId="{B8F95EA3-51AC-495E-AE38-2CC0B8CAC115}"/>
          </ac:cxnSpMkLst>
        </pc:cxnChg>
        <pc:cxnChg chg="add mod">
          <ac:chgData name="laiminxin" userId="b9a05478-9ca2-4ac2-b948-1b493583318e" providerId="ADAL" clId="{C2789D52-C506-4B37-A732-4D4C1E36547A}" dt="2024-09-19T10:31:32.199" v="3578" actId="1076"/>
          <ac:cxnSpMkLst>
            <pc:docMk/>
            <pc:sldMk cId="2880844713" sldId="2916"/>
            <ac:cxnSpMk id="43" creationId="{21F1A200-ED3C-42D1-90CC-BC535A7EB15B}"/>
          </ac:cxnSpMkLst>
        </pc:cxnChg>
        <pc:cxnChg chg="add mod">
          <ac:chgData name="laiminxin" userId="b9a05478-9ca2-4ac2-b948-1b493583318e" providerId="ADAL" clId="{C2789D52-C506-4B37-A732-4D4C1E36547A}" dt="2024-09-19T10:31:32.199" v="3578" actId="1076"/>
          <ac:cxnSpMkLst>
            <pc:docMk/>
            <pc:sldMk cId="2880844713" sldId="2916"/>
            <ac:cxnSpMk id="44" creationId="{F96B2663-3AFB-43E9-8C64-34C0E3ADCAF5}"/>
          </ac:cxnSpMkLst>
        </pc:cxnChg>
        <pc:cxnChg chg="add mod">
          <ac:chgData name="laiminxin" userId="b9a05478-9ca2-4ac2-b948-1b493583318e" providerId="ADAL" clId="{C2789D52-C506-4B37-A732-4D4C1E36547A}" dt="2024-09-19T10:31:32.199" v="3578" actId="1076"/>
          <ac:cxnSpMkLst>
            <pc:docMk/>
            <pc:sldMk cId="2880844713" sldId="2916"/>
            <ac:cxnSpMk id="45" creationId="{D2EB3B59-D797-41A4-BC4C-F10D66A7D737}"/>
          </ac:cxnSpMkLst>
        </pc:cxnChg>
        <pc:cxnChg chg="add mod">
          <ac:chgData name="laiminxin" userId="b9a05478-9ca2-4ac2-b948-1b493583318e" providerId="ADAL" clId="{C2789D52-C506-4B37-A732-4D4C1E36547A}" dt="2024-09-19T10:31:32.199" v="3578" actId="1076"/>
          <ac:cxnSpMkLst>
            <pc:docMk/>
            <pc:sldMk cId="2880844713" sldId="2916"/>
            <ac:cxnSpMk id="46" creationId="{F3456527-8539-4C7B-8E6F-2B99CA58F774}"/>
          </ac:cxnSpMkLst>
        </pc:cxnChg>
      </pc:sldChg>
      <pc:sldChg chg="addSp delSp modSp add mod modNotesTx">
        <pc:chgData name="laiminxin" userId="b9a05478-9ca2-4ac2-b948-1b493583318e" providerId="ADAL" clId="{C2789D52-C506-4B37-A732-4D4C1E36547A}" dt="2024-09-19T11:05:39.322" v="3835" actId="20577"/>
        <pc:sldMkLst>
          <pc:docMk/>
          <pc:sldMk cId="3063514058" sldId="2917"/>
        </pc:sldMkLst>
        <pc:spChg chg="mod">
          <ac:chgData name="laiminxin" userId="b9a05478-9ca2-4ac2-b948-1b493583318e" providerId="ADAL" clId="{C2789D52-C506-4B37-A732-4D4C1E36547A}" dt="2024-09-19T10:31:40.933" v="3585"/>
          <ac:spMkLst>
            <pc:docMk/>
            <pc:sldMk cId="3063514058" sldId="2917"/>
            <ac:spMk id="2" creationId="{26D57214-743C-4CE7-BE55-CBF5083619C3}"/>
          </ac:spMkLst>
        </pc:spChg>
        <pc:spChg chg="mod">
          <ac:chgData name="laiminxin" userId="b9a05478-9ca2-4ac2-b948-1b493583318e" providerId="ADAL" clId="{C2789D52-C506-4B37-A732-4D4C1E36547A}" dt="2024-09-19T11:05:39.322" v="3835" actId="20577"/>
          <ac:spMkLst>
            <pc:docMk/>
            <pc:sldMk cId="3063514058" sldId="2917"/>
            <ac:spMk id="3" creationId="{3D406DE3-2726-4F05-9B9D-6C33C933AF9A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4" creationId="{D15C5C3F-F653-4C31-BEAF-1BB4FB5F2543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7" creationId="{FB0E5C15-3E6C-4075-BF88-39F61529DE69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8" creationId="{88ABBEFE-560C-4D54-9D18-27200C3F0967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9" creationId="{2A6C55BA-FEF1-4DAD-BA79-E1FCC869DE71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10" creationId="{FA1EC7B9-934A-49A0-98B8-7C976FFE508D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11" creationId="{1043CC5D-A5E7-4B68-8C05-636E8F857618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12" creationId="{9A470CDC-4401-4A7B-ACF1-B7821EEE79B1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14" creationId="{CE8A4DF8-BA61-4BCE-A228-801A3434D412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16" creationId="{B8025701-E07F-41D6-9AC1-3E252C89C7F0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18" creationId="{5E3B4682-A9F6-4001-840E-7C3781EE8440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19" creationId="{EC3837F8-8D72-4566-934D-EAB6D6B0AA09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20" creationId="{94B1151E-89E5-4C0B-A1F5-4721757652E0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21" creationId="{97B9FF80-1533-4F46-B377-CE210C6FC930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22" creationId="{8D08674F-0850-47E5-99A4-FA1C9944ABDB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23" creationId="{A4418991-1645-4A01-AD84-91738014900B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26" creationId="{A4666B73-3D92-43FF-BEB2-2A2A1B53EBF1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28" creationId="{26163EC2-2547-424E-AD4A-927D08B09DA5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31" creationId="{629D01FE-0DF1-459D-81CC-5F28BB3F19A5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35" creationId="{E0B048F3-0A93-4829-B9AB-A9A0A4962538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36" creationId="{4FA8D1DA-2543-46A2-B845-6FAE44CB9D48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39" creationId="{39D1F176-E722-40EA-A7A5-B565D766D796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40" creationId="{8673C973-0F5E-457E-A37B-58A089C492DC}"/>
          </ac:spMkLst>
        </pc:spChg>
        <pc:spChg chg="del">
          <ac:chgData name="laiminxin" userId="b9a05478-9ca2-4ac2-b948-1b493583318e" providerId="ADAL" clId="{C2789D52-C506-4B37-A732-4D4C1E36547A}" dt="2024-09-19T10:31:45.391" v="3586" actId="478"/>
          <ac:spMkLst>
            <pc:docMk/>
            <pc:sldMk cId="3063514058" sldId="2917"/>
            <ac:spMk id="47" creationId="{C576A79D-EEEB-49AB-AE07-D899A5350FE7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48" creationId="{4BF6D8DF-57DE-4D27-A0D9-F984EFF3AFA7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49" creationId="{BC327887-E6F3-4FEF-9772-4C6DC3692A39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51" creationId="{A0AB9AFD-B6BC-4AE8-A221-F91231B68981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52" creationId="{6669CDA8-3EBF-4CA1-BFDB-764BEFC31D8C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53" creationId="{A2FC59E6-AFB8-40CB-9E8C-C2240454744C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54" creationId="{8245E84B-39D5-4A97-A805-0C51452AF47A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55" creationId="{70978815-5225-4AAF-AD38-CAF29B33846A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56" creationId="{183F9CB8-CF5D-497B-A0D8-6C7DAD0E51C9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58" creationId="{56039D42-3D06-40C9-BF2C-80F7A3074A28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60" creationId="{8D0BF88F-2630-471B-892E-F5ABBBD997F5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61" creationId="{9EDB48FB-F4AA-4BB1-AF6D-234D3B6D99DC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62" creationId="{81C57542-1CA5-4CCE-8655-D967DD4B33C9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63" creationId="{2412C86D-FE50-44EE-86C1-B31B3AF6BC85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66" creationId="{85DA0C27-ACE1-4451-B91B-970D7F896A0A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68" creationId="{F7777B89-A327-40CB-B03E-BC9F9A0A0F85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72" creationId="{E4583AFA-AE6A-4573-B8E6-84DE9DFDD538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75" creationId="{890D74FD-AA3C-49E0-8A59-36080C872AD8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80" creationId="{6C462295-EEF1-44CC-B7E9-5BE5AB9999F3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81" creationId="{CAE7D690-0B41-413D-852F-3F14A74DAD5E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83" creationId="{5D4020E9-5273-4F62-AB99-4C8CDD5E27F4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85" creationId="{CB60C49F-9340-4B26-88FE-EE5076DEBE46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92" creationId="{44A81A99-90A3-49A2-89C3-955286471A2A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93" creationId="{3E36F9BC-C74E-4A3D-8013-397D50BB7CA3}"/>
          </ac:spMkLst>
        </pc:spChg>
        <pc:spChg chg="add mod">
          <ac:chgData name="laiminxin" userId="b9a05478-9ca2-4ac2-b948-1b493583318e" providerId="ADAL" clId="{C2789D52-C506-4B37-A732-4D4C1E36547A}" dt="2024-09-19T10:31:54.310" v="3588" actId="1076"/>
          <ac:spMkLst>
            <pc:docMk/>
            <pc:sldMk cId="3063514058" sldId="2917"/>
            <ac:spMk id="94" creationId="{FF4C2AD8-5C04-4AE9-BE28-E389A83D1FBA}"/>
          </ac:spMkLst>
        </pc:spChg>
        <pc:picChg chg="del">
          <ac:chgData name="laiminxin" userId="b9a05478-9ca2-4ac2-b948-1b493583318e" providerId="ADAL" clId="{C2789D52-C506-4B37-A732-4D4C1E36547A}" dt="2024-09-19T10:31:45.391" v="3586" actId="478"/>
          <ac:picMkLst>
            <pc:docMk/>
            <pc:sldMk cId="3063514058" sldId="2917"/>
            <ac:picMk id="5" creationId="{52809D08-49D2-4244-BB95-48491107D916}"/>
          </ac:picMkLst>
        </pc:picChg>
        <pc:picChg chg="del">
          <ac:chgData name="laiminxin" userId="b9a05478-9ca2-4ac2-b948-1b493583318e" providerId="ADAL" clId="{C2789D52-C506-4B37-A732-4D4C1E36547A}" dt="2024-09-19T10:31:45.391" v="3586" actId="478"/>
          <ac:picMkLst>
            <pc:docMk/>
            <pc:sldMk cId="3063514058" sldId="2917"/>
            <ac:picMk id="15" creationId="{B95DD5CF-B42B-4EC8-887F-1C458AEB82C6}"/>
          </ac:picMkLst>
        </pc:picChg>
        <pc:picChg chg="del">
          <ac:chgData name="laiminxin" userId="b9a05478-9ca2-4ac2-b948-1b493583318e" providerId="ADAL" clId="{C2789D52-C506-4B37-A732-4D4C1E36547A}" dt="2024-09-19T10:31:45.391" v="3586" actId="478"/>
          <ac:picMkLst>
            <pc:docMk/>
            <pc:sldMk cId="3063514058" sldId="2917"/>
            <ac:picMk id="17" creationId="{D7F23053-B766-4A93-B510-430B26C10C09}"/>
          </ac:picMkLst>
        </pc:picChg>
        <pc:picChg chg="del">
          <ac:chgData name="laiminxin" userId="b9a05478-9ca2-4ac2-b948-1b493583318e" providerId="ADAL" clId="{C2789D52-C506-4B37-A732-4D4C1E36547A}" dt="2024-09-19T10:31:45.391" v="3586" actId="478"/>
          <ac:picMkLst>
            <pc:docMk/>
            <pc:sldMk cId="3063514058" sldId="2917"/>
            <ac:picMk id="25" creationId="{D0153249-599D-4FCF-86CE-805E40EFC4B8}"/>
          </ac:picMkLst>
        </pc:picChg>
        <pc:picChg chg="del">
          <ac:chgData name="laiminxin" userId="b9a05478-9ca2-4ac2-b948-1b493583318e" providerId="ADAL" clId="{C2789D52-C506-4B37-A732-4D4C1E36547A}" dt="2024-09-19T10:31:45.391" v="3586" actId="478"/>
          <ac:picMkLst>
            <pc:docMk/>
            <pc:sldMk cId="3063514058" sldId="2917"/>
            <ac:picMk id="27" creationId="{1D4D5F62-9428-4482-BA9A-488A811F7CE4}"/>
          </ac:picMkLst>
        </pc:picChg>
        <pc:picChg chg="del">
          <ac:chgData name="laiminxin" userId="b9a05478-9ca2-4ac2-b948-1b493583318e" providerId="ADAL" clId="{C2789D52-C506-4B37-A732-4D4C1E36547A}" dt="2024-09-19T10:31:45.391" v="3586" actId="478"/>
          <ac:picMkLst>
            <pc:docMk/>
            <pc:sldMk cId="3063514058" sldId="2917"/>
            <ac:picMk id="30" creationId="{2BE30C21-29CF-4014-9295-2CB0687E2D13}"/>
          </ac:picMkLst>
        </pc:picChg>
        <pc:picChg chg="del">
          <ac:chgData name="laiminxin" userId="b9a05478-9ca2-4ac2-b948-1b493583318e" providerId="ADAL" clId="{C2789D52-C506-4B37-A732-4D4C1E36547A}" dt="2024-09-19T10:31:45.391" v="3586" actId="478"/>
          <ac:picMkLst>
            <pc:docMk/>
            <pc:sldMk cId="3063514058" sldId="2917"/>
            <ac:picMk id="32" creationId="{360310FC-ABE0-4E31-A26A-606646699926}"/>
          </ac:picMkLst>
        </pc:picChg>
        <pc:picChg chg="del">
          <ac:chgData name="laiminxin" userId="b9a05478-9ca2-4ac2-b948-1b493583318e" providerId="ADAL" clId="{C2789D52-C506-4B37-A732-4D4C1E36547A}" dt="2024-09-19T10:31:45.391" v="3586" actId="478"/>
          <ac:picMkLst>
            <pc:docMk/>
            <pc:sldMk cId="3063514058" sldId="2917"/>
            <ac:picMk id="33" creationId="{1ABA6D87-1262-4C2C-BE32-5B3CDE422830}"/>
          </ac:picMkLst>
        </pc:picChg>
        <pc:picChg chg="del">
          <ac:chgData name="laiminxin" userId="b9a05478-9ca2-4ac2-b948-1b493583318e" providerId="ADAL" clId="{C2789D52-C506-4B37-A732-4D4C1E36547A}" dt="2024-09-19T10:31:45.391" v="3586" actId="478"/>
          <ac:picMkLst>
            <pc:docMk/>
            <pc:sldMk cId="3063514058" sldId="2917"/>
            <ac:picMk id="34" creationId="{C400FF27-C473-4F7C-B4D7-CF0914E881E8}"/>
          </ac:picMkLst>
        </pc:picChg>
        <pc:picChg chg="del">
          <ac:chgData name="laiminxin" userId="b9a05478-9ca2-4ac2-b948-1b493583318e" providerId="ADAL" clId="{C2789D52-C506-4B37-A732-4D4C1E36547A}" dt="2024-09-19T10:31:45.391" v="3586" actId="478"/>
          <ac:picMkLst>
            <pc:docMk/>
            <pc:sldMk cId="3063514058" sldId="2917"/>
            <ac:picMk id="37" creationId="{0BDA5CE3-471C-4275-9EC9-CB86485A73A6}"/>
          </ac:picMkLst>
        </pc:picChg>
        <pc:picChg chg="add mod">
          <ac:chgData name="laiminxin" userId="b9a05478-9ca2-4ac2-b948-1b493583318e" providerId="ADAL" clId="{C2789D52-C506-4B37-A732-4D4C1E36547A}" dt="2024-09-19T10:31:54.310" v="3588" actId="1076"/>
          <ac:picMkLst>
            <pc:docMk/>
            <pc:sldMk cId="3063514058" sldId="2917"/>
            <ac:picMk id="59" creationId="{9BA056E1-7FFD-4077-8E9D-4597B0EB1990}"/>
          </ac:picMkLst>
        </pc:picChg>
        <pc:picChg chg="add mod">
          <ac:chgData name="laiminxin" userId="b9a05478-9ca2-4ac2-b948-1b493583318e" providerId="ADAL" clId="{C2789D52-C506-4B37-A732-4D4C1E36547A}" dt="2024-09-19T10:31:54.310" v="3588" actId="1076"/>
          <ac:picMkLst>
            <pc:docMk/>
            <pc:sldMk cId="3063514058" sldId="2917"/>
            <ac:picMk id="65" creationId="{32C548C2-918D-43C5-8D13-4D1B293300A8}"/>
          </ac:picMkLst>
        </pc:picChg>
        <pc:picChg chg="add mod">
          <ac:chgData name="laiminxin" userId="b9a05478-9ca2-4ac2-b948-1b493583318e" providerId="ADAL" clId="{C2789D52-C506-4B37-A732-4D4C1E36547A}" dt="2024-09-19T10:31:54.310" v="3588" actId="1076"/>
          <ac:picMkLst>
            <pc:docMk/>
            <pc:sldMk cId="3063514058" sldId="2917"/>
            <ac:picMk id="67" creationId="{B897F740-4A00-45A7-A0EB-BBEFE34BAD3C}"/>
          </ac:picMkLst>
        </pc:picChg>
        <pc:picChg chg="add mod">
          <ac:chgData name="laiminxin" userId="b9a05478-9ca2-4ac2-b948-1b493583318e" providerId="ADAL" clId="{C2789D52-C506-4B37-A732-4D4C1E36547A}" dt="2024-09-19T10:31:54.310" v="3588" actId="1076"/>
          <ac:picMkLst>
            <pc:docMk/>
            <pc:sldMk cId="3063514058" sldId="2917"/>
            <ac:picMk id="69" creationId="{FEC6F00D-D7D1-4C24-BEA3-DA30EE978C05}"/>
          </ac:picMkLst>
        </pc:picChg>
        <pc:picChg chg="add mod">
          <ac:chgData name="laiminxin" userId="b9a05478-9ca2-4ac2-b948-1b493583318e" providerId="ADAL" clId="{C2789D52-C506-4B37-A732-4D4C1E36547A}" dt="2024-09-19T10:31:54.310" v="3588" actId="1076"/>
          <ac:picMkLst>
            <pc:docMk/>
            <pc:sldMk cId="3063514058" sldId="2917"/>
            <ac:picMk id="70" creationId="{DE98D558-237F-4FBA-A00F-6CDF96047E45}"/>
          </ac:picMkLst>
        </pc:picChg>
        <pc:picChg chg="add mod">
          <ac:chgData name="laiminxin" userId="b9a05478-9ca2-4ac2-b948-1b493583318e" providerId="ADAL" clId="{C2789D52-C506-4B37-A732-4D4C1E36547A}" dt="2024-09-19T10:31:54.310" v="3588" actId="1076"/>
          <ac:picMkLst>
            <pc:docMk/>
            <pc:sldMk cId="3063514058" sldId="2917"/>
            <ac:picMk id="71" creationId="{1F9166D1-D331-4352-9084-FC6EEF1E68EF}"/>
          </ac:picMkLst>
        </pc:picChg>
        <pc:picChg chg="add mod">
          <ac:chgData name="laiminxin" userId="b9a05478-9ca2-4ac2-b948-1b493583318e" providerId="ADAL" clId="{C2789D52-C506-4B37-A732-4D4C1E36547A}" dt="2024-09-19T10:31:54.310" v="3588" actId="1076"/>
          <ac:picMkLst>
            <pc:docMk/>
            <pc:sldMk cId="3063514058" sldId="2917"/>
            <ac:picMk id="73" creationId="{29709832-AD4B-4B25-86CD-AE22CDFBE0D2}"/>
          </ac:picMkLst>
        </pc:picChg>
        <pc:picChg chg="add mod">
          <ac:chgData name="laiminxin" userId="b9a05478-9ca2-4ac2-b948-1b493583318e" providerId="ADAL" clId="{C2789D52-C506-4B37-A732-4D4C1E36547A}" dt="2024-09-19T10:31:54.310" v="3588" actId="1076"/>
          <ac:picMkLst>
            <pc:docMk/>
            <pc:sldMk cId="3063514058" sldId="2917"/>
            <ac:picMk id="79" creationId="{D3C5EB67-86A2-4E7B-9282-A5E9D60216E0}"/>
          </ac:picMkLst>
        </pc:picChg>
        <pc:picChg chg="add mod">
          <ac:chgData name="laiminxin" userId="b9a05478-9ca2-4ac2-b948-1b493583318e" providerId="ADAL" clId="{C2789D52-C506-4B37-A732-4D4C1E36547A}" dt="2024-09-19T10:31:54.310" v="3588" actId="1076"/>
          <ac:picMkLst>
            <pc:docMk/>
            <pc:sldMk cId="3063514058" sldId="2917"/>
            <ac:picMk id="82" creationId="{DCB524F9-2530-4BE8-B08B-6B10ABA9162D}"/>
          </ac:picMkLst>
        </pc:picChg>
        <pc:picChg chg="add mod">
          <ac:chgData name="laiminxin" userId="b9a05478-9ca2-4ac2-b948-1b493583318e" providerId="ADAL" clId="{C2789D52-C506-4B37-A732-4D4C1E36547A}" dt="2024-09-19T10:31:54.310" v="3588" actId="1076"/>
          <ac:picMkLst>
            <pc:docMk/>
            <pc:sldMk cId="3063514058" sldId="2917"/>
            <ac:picMk id="84" creationId="{BBCA3737-42C4-4C43-ABDD-E69CCF1B23D1}"/>
          </ac:picMkLst>
        </pc:picChg>
        <pc:picChg chg="add mod">
          <ac:chgData name="laiminxin" userId="b9a05478-9ca2-4ac2-b948-1b493583318e" providerId="ADAL" clId="{C2789D52-C506-4B37-A732-4D4C1E36547A}" dt="2024-09-19T10:31:54.310" v="3588" actId="1076"/>
          <ac:picMkLst>
            <pc:docMk/>
            <pc:sldMk cId="3063514058" sldId="2917"/>
            <ac:picMk id="90" creationId="{18930A20-680C-4754-B9BB-FC7E9F0C6B38}"/>
          </ac:picMkLst>
        </pc:picChg>
        <pc:cxnChg chg="del">
          <ac:chgData name="laiminxin" userId="b9a05478-9ca2-4ac2-b948-1b493583318e" providerId="ADAL" clId="{C2789D52-C506-4B37-A732-4D4C1E36547A}" dt="2024-09-19T10:31:45.391" v="3586" actId="478"/>
          <ac:cxnSpMkLst>
            <pc:docMk/>
            <pc:sldMk cId="3063514058" sldId="2917"/>
            <ac:cxnSpMk id="6" creationId="{D21EACB5-3BAE-4C99-A386-D4BD6CBF7011}"/>
          </ac:cxnSpMkLst>
        </pc:cxnChg>
        <pc:cxnChg chg="del mod">
          <ac:chgData name="laiminxin" userId="b9a05478-9ca2-4ac2-b948-1b493583318e" providerId="ADAL" clId="{C2789D52-C506-4B37-A732-4D4C1E36547A}" dt="2024-09-19T10:31:45.391" v="3586" actId="478"/>
          <ac:cxnSpMkLst>
            <pc:docMk/>
            <pc:sldMk cId="3063514058" sldId="2917"/>
            <ac:cxnSpMk id="13" creationId="{68808BC5-3C73-4E92-B600-2090B0ABD2A5}"/>
          </ac:cxnSpMkLst>
        </pc:cxnChg>
        <pc:cxnChg chg="del mod">
          <ac:chgData name="laiminxin" userId="b9a05478-9ca2-4ac2-b948-1b493583318e" providerId="ADAL" clId="{C2789D52-C506-4B37-A732-4D4C1E36547A}" dt="2024-09-19T10:31:45.391" v="3586" actId="478"/>
          <ac:cxnSpMkLst>
            <pc:docMk/>
            <pc:sldMk cId="3063514058" sldId="2917"/>
            <ac:cxnSpMk id="24" creationId="{4C1E92A2-8AC3-4A04-BDA8-6143DBEE7C6D}"/>
          </ac:cxnSpMkLst>
        </pc:cxnChg>
        <pc:cxnChg chg="del mod">
          <ac:chgData name="laiminxin" userId="b9a05478-9ca2-4ac2-b948-1b493583318e" providerId="ADAL" clId="{C2789D52-C506-4B37-A732-4D4C1E36547A}" dt="2024-09-19T10:31:45.391" v="3586" actId="478"/>
          <ac:cxnSpMkLst>
            <pc:docMk/>
            <pc:sldMk cId="3063514058" sldId="2917"/>
            <ac:cxnSpMk id="29" creationId="{3EED95BC-7A28-463F-AFC0-5E8EBBF74826}"/>
          </ac:cxnSpMkLst>
        </pc:cxnChg>
        <pc:cxnChg chg="del mod">
          <ac:chgData name="laiminxin" userId="b9a05478-9ca2-4ac2-b948-1b493583318e" providerId="ADAL" clId="{C2789D52-C506-4B37-A732-4D4C1E36547A}" dt="2024-09-19T10:31:45.391" v="3586" actId="478"/>
          <ac:cxnSpMkLst>
            <pc:docMk/>
            <pc:sldMk cId="3063514058" sldId="2917"/>
            <ac:cxnSpMk id="38" creationId="{967DBE6A-924E-4959-8984-2C37D897DAB2}"/>
          </ac:cxnSpMkLst>
        </pc:cxnChg>
        <pc:cxnChg chg="del mod">
          <ac:chgData name="laiminxin" userId="b9a05478-9ca2-4ac2-b948-1b493583318e" providerId="ADAL" clId="{C2789D52-C506-4B37-A732-4D4C1E36547A}" dt="2024-09-19T10:31:45.391" v="3586" actId="478"/>
          <ac:cxnSpMkLst>
            <pc:docMk/>
            <pc:sldMk cId="3063514058" sldId="2917"/>
            <ac:cxnSpMk id="41" creationId="{6D9CE5F0-D8C4-4AF3-AF9B-BCD5AA03E45A}"/>
          </ac:cxnSpMkLst>
        </pc:cxnChg>
        <pc:cxnChg chg="del mod">
          <ac:chgData name="laiminxin" userId="b9a05478-9ca2-4ac2-b948-1b493583318e" providerId="ADAL" clId="{C2789D52-C506-4B37-A732-4D4C1E36547A}" dt="2024-09-19T10:31:45.391" v="3586" actId="478"/>
          <ac:cxnSpMkLst>
            <pc:docMk/>
            <pc:sldMk cId="3063514058" sldId="2917"/>
            <ac:cxnSpMk id="42" creationId="{B8F95EA3-51AC-495E-AE38-2CC0B8CAC115}"/>
          </ac:cxnSpMkLst>
        </pc:cxnChg>
        <pc:cxnChg chg="del mod">
          <ac:chgData name="laiminxin" userId="b9a05478-9ca2-4ac2-b948-1b493583318e" providerId="ADAL" clId="{C2789D52-C506-4B37-A732-4D4C1E36547A}" dt="2024-09-19T10:31:45.391" v="3586" actId="478"/>
          <ac:cxnSpMkLst>
            <pc:docMk/>
            <pc:sldMk cId="3063514058" sldId="2917"/>
            <ac:cxnSpMk id="43" creationId="{21F1A200-ED3C-42D1-90CC-BC535A7EB15B}"/>
          </ac:cxnSpMkLst>
        </pc:cxnChg>
        <pc:cxnChg chg="del mod">
          <ac:chgData name="laiminxin" userId="b9a05478-9ca2-4ac2-b948-1b493583318e" providerId="ADAL" clId="{C2789D52-C506-4B37-A732-4D4C1E36547A}" dt="2024-09-19T10:31:45.391" v="3586" actId="478"/>
          <ac:cxnSpMkLst>
            <pc:docMk/>
            <pc:sldMk cId="3063514058" sldId="2917"/>
            <ac:cxnSpMk id="44" creationId="{F96B2663-3AFB-43E9-8C64-34C0E3ADCAF5}"/>
          </ac:cxnSpMkLst>
        </pc:cxnChg>
        <pc:cxnChg chg="del mod">
          <ac:chgData name="laiminxin" userId="b9a05478-9ca2-4ac2-b948-1b493583318e" providerId="ADAL" clId="{C2789D52-C506-4B37-A732-4D4C1E36547A}" dt="2024-09-19T10:31:45.391" v="3586" actId="478"/>
          <ac:cxnSpMkLst>
            <pc:docMk/>
            <pc:sldMk cId="3063514058" sldId="2917"/>
            <ac:cxnSpMk id="45" creationId="{D2EB3B59-D797-41A4-BC4C-F10D66A7D737}"/>
          </ac:cxnSpMkLst>
        </pc:cxnChg>
        <pc:cxnChg chg="del mod">
          <ac:chgData name="laiminxin" userId="b9a05478-9ca2-4ac2-b948-1b493583318e" providerId="ADAL" clId="{C2789D52-C506-4B37-A732-4D4C1E36547A}" dt="2024-09-19T10:31:45.391" v="3586" actId="478"/>
          <ac:cxnSpMkLst>
            <pc:docMk/>
            <pc:sldMk cId="3063514058" sldId="2917"/>
            <ac:cxnSpMk id="46" creationId="{F3456527-8539-4C7B-8E6F-2B99CA58F774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50" creationId="{9AC08DE4-7A68-494F-80A5-136E5BF2038B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57" creationId="{87280195-E49E-4517-BDE8-3762B5501CE7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64" creationId="{93B685D3-B8E0-4D80-B47F-9AA544E36DC8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74" creationId="{A7BB0344-90D9-467E-8576-4A8028ED6481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76" creationId="{3B40796E-AD58-4137-9338-881016D3172F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77" creationId="{27E20775-49DC-40CD-B113-2B62517CE24C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78" creationId="{881B6269-54AE-4F85-BBEB-754ACC7901E4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86" creationId="{59AEF860-D2CD-4ECB-A829-654342B523E2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87" creationId="{22C47F7D-01B9-433E-B610-93FEC475A2ED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88" creationId="{7E17D27E-BDD1-4BA7-9BCA-7783F4B17DE9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89" creationId="{0CDC8991-3727-463C-AEFE-3A1988A2BB5F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91" creationId="{F6290527-5596-4052-97C4-C33A7162C875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95" creationId="{3676DEAF-BFA6-48E5-A435-895ABF91905E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96" creationId="{75C55F96-22F5-4B9D-961B-9F769B6D4645}"/>
          </ac:cxnSpMkLst>
        </pc:cxnChg>
        <pc:cxnChg chg="add mod">
          <ac:chgData name="laiminxin" userId="b9a05478-9ca2-4ac2-b948-1b493583318e" providerId="ADAL" clId="{C2789D52-C506-4B37-A732-4D4C1E36547A}" dt="2024-09-19T10:31:54.310" v="3588" actId="1076"/>
          <ac:cxnSpMkLst>
            <pc:docMk/>
            <pc:sldMk cId="3063514058" sldId="2917"/>
            <ac:cxnSpMk id="97" creationId="{8F23F27A-1A2F-4C80-AE56-13FEE3252DCA}"/>
          </ac:cxnSpMkLst>
        </pc:cxnChg>
      </pc:sldChg>
      <pc:sldChg chg="addSp delSp modSp add mod modNotesTx">
        <pc:chgData name="laiminxin" userId="b9a05478-9ca2-4ac2-b948-1b493583318e" providerId="ADAL" clId="{C2789D52-C506-4B37-A732-4D4C1E36547A}" dt="2024-09-19T11:05:42.855" v="3837" actId="20577"/>
        <pc:sldMkLst>
          <pc:docMk/>
          <pc:sldMk cId="3792940344" sldId="2918"/>
        </pc:sldMkLst>
        <pc:spChg chg="mod">
          <ac:chgData name="laiminxin" userId="b9a05478-9ca2-4ac2-b948-1b493583318e" providerId="ADAL" clId="{C2789D52-C506-4B37-A732-4D4C1E36547A}" dt="2024-09-19T10:46:58.468" v="3816"/>
          <ac:spMkLst>
            <pc:docMk/>
            <pc:sldMk cId="3792940344" sldId="2918"/>
            <ac:spMk id="2" creationId="{26D57214-743C-4CE7-BE55-CBF5083619C3}"/>
          </ac:spMkLst>
        </pc:spChg>
        <pc:spChg chg="mod">
          <ac:chgData name="laiminxin" userId="b9a05478-9ca2-4ac2-b948-1b493583318e" providerId="ADAL" clId="{C2789D52-C506-4B37-A732-4D4C1E36547A}" dt="2024-09-19T11:05:42.855" v="3837" actId="20577"/>
          <ac:spMkLst>
            <pc:docMk/>
            <pc:sldMk cId="3792940344" sldId="2918"/>
            <ac:spMk id="3" creationId="{3D406DE3-2726-4F05-9B9D-6C33C933AF9A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48" creationId="{4BF6D8DF-57DE-4D27-A0D9-F984EFF3AFA7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49" creationId="{BC327887-E6F3-4FEF-9772-4C6DC3692A39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51" creationId="{A0AB9AFD-B6BC-4AE8-A221-F91231B68981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52" creationId="{6669CDA8-3EBF-4CA1-BFDB-764BEFC31D8C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53" creationId="{A2FC59E6-AFB8-40CB-9E8C-C2240454744C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54" creationId="{8245E84B-39D5-4A97-A805-0C51452AF47A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55" creationId="{70978815-5225-4AAF-AD38-CAF29B33846A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56" creationId="{183F9CB8-CF5D-497B-A0D8-6C7DAD0E51C9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58" creationId="{56039D42-3D06-40C9-BF2C-80F7A3074A28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60" creationId="{8D0BF88F-2630-471B-892E-F5ABBBD997F5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61" creationId="{9EDB48FB-F4AA-4BB1-AF6D-234D3B6D99DC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62" creationId="{81C57542-1CA5-4CCE-8655-D967DD4B33C9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63" creationId="{2412C86D-FE50-44EE-86C1-B31B3AF6BC85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66" creationId="{85DA0C27-ACE1-4451-B91B-970D7F896A0A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68" creationId="{F7777B89-A327-40CB-B03E-BC9F9A0A0F85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72" creationId="{E4583AFA-AE6A-4573-B8E6-84DE9DFDD538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75" creationId="{890D74FD-AA3C-49E0-8A59-36080C872AD8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80" creationId="{6C462295-EEF1-44CC-B7E9-5BE5AB9999F3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81" creationId="{CAE7D690-0B41-413D-852F-3F14A74DAD5E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83" creationId="{5D4020E9-5273-4F62-AB99-4C8CDD5E27F4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85" creationId="{CB60C49F-9340-4B26-88FE-EE5076DEBE46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92" creationId="{44A81A99-90A3-49A2-89C3-955286471A2A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93" creationId="{3E36F9BC-C74E-4A3D-8013-397D50BB7CA3}"/>
          </ac:spMkLst>
        </pc:spChg>
        <pc:spChg chg="del">
          <ac:chgData name="laiminxin" userId="b9a05478-9ca2-4ac2-b948-1b493583318e" providerId="ADAL" clId="{C2789D52-C506-4B37-A732-4D4C1E36547A}" dt="2024-09-19T10:32:36.612" v="3593" actId="478"/>
          <ac:spMkLst>
            <pc:docMk/>
            <pc:sldMk cId="3792940344" sldId="2918"/>
            <ac:spMk id="94" creationId="{FF4C2AD8-5C04-4AE9-BE28-E389A83D1FBA}"/>
          </ac:spMkLst>
        </pc:spChg>
        <pc:picChg chg="add mod">
          <ac:chgData name="laiminxin" userId="b9a05478-9ca2-4ac2-b948-1b493583318e" providerId="ADAL" clId="{C2789D52-C506-4B37-A732-4D4C1E36547A}" dt="2024-09-19T10:50:05.730" v="3818" actId="14100"/>
          <ac:picMkLst>
            <pc:docMk/>
            <pc:sldMk cId="3792940344" sldId="2918"/>
            <ac:picMk id="5" creationId="{56C08019-5264-48D3-92F7-D446B4C352EA}"/>
          </ac:picMkLst>
        </pc:picChg>
        <pc:picChg chg="add del mod">
          <ac:chgData name="laiminxin" userId="b9a05478-9ca2-4ac2-b948-1b493583318e" providerId="ADAL" clId="{C2789D52-C506-4B37-A732-4D4C1E36547A}" dt="2024-09-19T10:50:38.212" v="3822" actId="22"/>
          <ac:picMkLst>
            <pc:docMk/>
            <pc:sldMk cId="3792940344" sldId="2918"/>
            <ac:picMk id="7" creationId="{B1E2ACF1-87F3-41CD-BA2E-0F632345C2AB}"/>
          </ac:picMkLst>
        </pc:picChg>
        <pc:picChg chg="add mod">
          <ac:chgData name="laiminxin" userId="b9a05478-9ca2-4ac2-b948-1b493583318e" providerId="ADAL" clId="{C2789D52-C506-4B37-A732-4D4C1E36547A}" dt="2024-09-19T10:51:36.774" v="3825" actId="1076"/>
          <ac:picMkLst>
            <pc:docMk/>
            <pc:sldMk cId="3792940344" sldId="2918"/>
            <ac:picMk id="9" creationId="{37B2D87F-3042-4EB3-A4F9-ADC36FDFF0D1}"/>
          </ac:picMkLst>
        </pc:picChg>
        <pc:picChg chg="del">
          <ac:chgData name="laiminxin" userId="b9a05478-9ca2-4ac2-b948-1b493583318e" providerId="ADAL" clId="{C2789D52-C506-4B37-A732-4D4C1E36547A}" dt="2024-09-19T10:32:36.612" v="3593" actId="478"/>
          <ac:picMkLst>
            <pc:docMk/>
            <pc:sldMk cId="3792940344" sldId="2918"/>
            <ac:picMk id="59" creationId="{9BA056E1-7FFD-4077-8E9D-4597B0EB1990}"/>
          </ac:picMkLst>
        </pc:picChg>
        <pc:picChg chg="del">
          <ac:chgData name="laiminxin" userId="b9a05478-9ca2-4ac2-b948-1b493583318e" providerId="ADAL" clId="{C2789D52-C506-4B37-A732-4D4C1E36547A}" dt="2024-09-19T10:32:36.612" v="3593" actId="478"/>
          <ac:picMkLst>
            <pc:docMk/>
            <pc:sldMk cId="3792940344" sldId="2918"/>
            <ac:picMk id="65" creationId="{32C548C2-918D-43C5-8D13-4D1B293300A8}"/>
          </ac:picMkLst>
        </pc:picChg>
        <pc:picChg chg="del">
          <ac:chgData name="laiminxin" userId="b9a05478-9ca2-4ac2-b948-1b493583318e" providerId="ADAL" clId="{C2789D52-C506-4B37-A732-4D4C1E36547A}" dt="2024-09-19T10:32:36.612" v="3593" actId="478"/>
          <ac:picMkLst>
            <pc:docMk/>
            <pc:sldMk cId="3792940344" sldId="2918"/>
            <ac:picMk id="67" creationId="{B897F740-4A00-45A7-A0EB-BBEFE34BAD3C}"/>
          </ac:picMkLst>
        </pc:picChg>
        <pc:picChg chg="del">
          <ac:chgData name="laiminxin" userId="b9a05478-9ca2-4ac2-b948-1b493583318e" providerId="ADAL" clId="{C2789D52-C506-4B37-A732-4D4C1E36547A}" dt="2024-09-19T10:32:36.612" v="3593" actId="478"/>
          <ac:picMkLst>
            <pc:docMk/>
            <pc:sldMk cId="3792940344" sldId="2918"/>
            <ac:picMk id="69" creationId="{FEC6F00D-D7D1-4C24-BEA3-DA30EE978C05}"/>
          </ac:picMkLst>
        </pc:picChg>
        <pc:picChg chg="del">
          <ac:chgData name="laiminxin" userId="b9a05478-9ca2-4ac2-b948-1b493583318e" providerId="ADAL" clId="{C2789D52-C506-4B37-A732-4D4C1E36547A}" dt="2024-09-19T10:32:36.612" v="3593" actId="478"/>
          <ac:picMkLst>
            <pc:docMk/>
            <pc:sldMk cId="3792940344" sldId="2918"/>
            <ac:picMk id="70" creationId="{DE98D558-237F-4FBA-A00F-6CDF96047E45}"/>
          </ac:picMkLst>
        </pc:picChg>
        <pc:picChg chg="del">
          <ac:chgData name="laiminxin" userId="b9a05478-9ca2-4ac2-b948-1b493583318e" providerId="ADAL" clId="{C2789D52-C506-4B37-A732-4D4C1E36547A}" dt="2024-09-19T10:32:36.612" v="3593" actId="478"/>
          <ac:picMkLst>
            <pc:docMk/>
            <pc:sldMk cId="3792940344" sldId="2918"/>
            <ac:picMk id="71" creationId="{1F9166D1-D331-4352-9084-FC6EEF1E68EF}"/>
          </ac:picMkLst>
        </pc:picChg>
        <pc:picChg chg="del">
          <ac:chgData name="laiminxin" userId="b9a05478-9ca2-4ac2-b948-1b493583318e" providerId="ADAL" clId="{C2789D52-C506-4B37-A732-4D4C1E36547A}" dt="2024-09-19T10:32:36.612" v="3593" actId="478"/>
          <ac:picMkLst>
            <pc:docMk/>
            <pc:sldMk cId="3792940344" sldId="2918"/>
            <ac:picMk id="73" creationId="{29709832-AD4B-4B25-86CD-AE22CDFBE0D2}"/>
          </ac:picMkLst>
        </pc:picChg>
        <pc:picChg chg="del">
          <ac:chgData name="laiminxin" userId="b9a05478-9ca2-4ac2-b948-1b493583318e" providerId="ADAL" clId="{C2789D52-C506-4B37-A732-4D4C1E36547A}" dt="2024-09-19T10:32:36.612" v="3593" actId="478"/>
          <ac:picMkLst>
            <pc:docMk/>
            <pc:sldMk cId="3792940344" sldId="2918"/>
            <ac:picMk id="79" creationId="{D3C5EB67-86A2-4E7B-9282-A5E9D60216E0}"/>
          </ac:picMkLst>
        </pc:picChg>
        <pc:picChg chg="del">
          <ac:chgData name="laiminxin" userId="b9a05478-9ca2-4ac2-b948-1b493583318e" providerId="ADAL" clId="{C2789D52-C506-4B37-A732-4D4C1E36547A}" dt="2024-09-19T10:32:36.612" v="3593" actId="478"/>
          <ac:picMkLst>
            <pc:docMk/>
            <pc:sldMk cId="3792940344" sldId="2918"/>
            <ac:picMk id="82" creationId="{DCB524F9-2530-4BE8-B08B-6B10ABA9162D}"/>
          </ac:picMkLst>
        </pc:picChg>
        <pc:picChg chg="del">
          <ac:chgData name="laiminxin" userId="b9a05478-9ca2-4ac2-b948-1b493583318e" providerId="ADAL" clId="{C2789D52-C506-4B37-A732-4D4C1E36547A}" dt="2024-09-19T10:32:36.612" v="3593" actId="478"/>
          <ac:picMkLst>
            <pc:docMk/>
            <pc:sldMk cId="3792940344" sldId="2918"/>
            <ac:picMk id="84" creationId="{BBCA3737-42C4-4C43-ABDD-E69CCF1B23D1}"/>
          </ac:picMkLst>
        </pc:picChg>
        <pc:picChg chg="del">
          <ac:chgData name="laiminxin" userId="b9a05478-9ca2-4ac2-b948-1b493583318e" providerId="ADAL" clId="{C2789D52-C506-4B37-A732-4D4C1E36547A}" dt="2024-09-19T10:32:36.612" v="3593" actId="478"/>
          <ac:picMkLst>
            <pc:docMk/>
            <pc:sldMk cId="3792940344" sldId="2918"/>
            <ac:picMk id="90" creationId="{18930A20-680C-4754-B9BB-FC7E9F0C6B38}"/>
          </ac:picMkLst>
        </pc:picChg>
        <pc:cxnChg chg="del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50" creationId="{9AC08DE4-7A68-494F-80A5-136E5BF2038B}"/>
          </ac:cxnSpMkLst>
        </pc:cxnChg>
        <pc:cxnChg chg="del mod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57" creationId="{87280195-E49E-4517-BDE8-3762B5501CE7}"/>
          </ac:cxnSpMkLst>
        </pc:cxnChg>
        <pc:cxnChg chg="del mod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64" creationId="{93B685D3-B8E0-4D80-B47F-9AA544E36DC8}"/>
          </ac:cxnSpMkLst>
        </pc:cxnChg>
        <pc:cxnChg chg="del mod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74" creationId="{A7BB0344-90D9-467E-8576-4A8028ED6481}"/>
          </ac:cxnSpMkLst>
        </pc:cxnChg>
        <pc:cxnChg chg="del mod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76" creationId="{3B40796E-AD58-4137-9338-881016D3172F}"/>
          </ac:cxnSpMkLst>
        </pc:cxnChg>
        <pc:cxnChg chg="del mod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77" creationId="{27E20775-49DC-40CD-B113-2B62517CE24C}"/>
          </ac:cxnSpMkLst>
        </pc:cxnChg>
        <pc:cxnChg chg="del mod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78" creationId="{881B6269-54AE-4F85-BBEB-754ACC7901E4}"/>
          </ac:cxnSpMkLst>
        </pc:cxnChg>
        <pc:cxnChg chg="del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86" creationId="{59AEF860-D2CD-4ECB-A829-654342B523E2}"/>
          </ac:cxnSpMkLst>
        </pc:cxnChg>
        <pc:cxnChg chg="del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87" creationId="{22C47F7D-01B9-433E-B610-93FEC475A2ED}"/>
          </ac:cxnSpMkLst>
        </pc:cxnChg>
        <pc:cxnChg chg="del mod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88" creationId="{7E17D27E-BDD1-4BA7-9BCA-7783F4B17DE9}"/>
          </ac:cxnSpMkLst>
        </pc:cxnChg>
        <pc:cxnChg chg="del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89" creationId="{0CDC8991-3727-463C-AEFE-3A1988A2BB5F}"/>
          </ac:cxnSpMkLst>
        </pc:cxnChg>
        <pc:cxnChg chg="del mod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91" creationId="{F6290527-5596-4052-97C4-C33A7162C875}"/>
          </ac:cxnSpMkLst>
        </pc:cxnChg>
        <pc:cxnChg chg="del mod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95" creationId="{3676DEAF-BFA6-48E5-A435-895ABF91905E}"/>
          </ac:cxnSpMkLst>
        </pc:cxnChg>
        <pc:cxnChg chg="del mod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96" creationId="{75C55F96-22F5-4B9D-961B-9F769B6D4645}"/>
          </ac:cxnSpMkLst>
        </pc:cxnChg>
        <pc:cxnChg chg="del mod">
          <ac:chgData name="laiminxin" userId="b9a05478-9ca2-4ac2-b948-1b493583318e" providerId="ADAL" clId="{C2789D52-C506-4B37-A732-4D4C1E36547A}" dt="2024-09-19T10:32:36.612" v="3593" actId="478"/>
          <ac:cxnSpMkLst>
            <pc:docMk/>
            <pc:sldMk cId="3792940344" sldId="2918"/>
            <ac:cxnSpMk id="97" creationId="{8F23F27A-1A2F-4C80-AE56-13FEE3252DCA}"/>
          </ac:cxnSpMkLst>
        </pc:cxnChg>
      </pc:sldChg>
      <pc:sldChg chg="modSp add mod">
        <pc:chgData name="laiminxin" userId="b9a05478-9ca2-4ac2-b948-1b493583318e" providerId="ADAL" clId="{C2789D52-C506-4B37-A732-4D4C1E36547A}" dt="2024-09-19T11:05:31.108" v="3831" actId="20577"/>
        <pc:sldMkLst>
          <pc:docMk/>
          <pc:sldMk cId="1639019722" sldId="2929"/>
        </pc:sldMkLst>
        <pc:spChg chg="mod">
          <ac:chgData name="laiminxin" userId="b9a05478-9ca2-4ac2-b948-1b493583318e" providerId="ADAL" clId="{C2789D52-C506-4B37-A732-4D4C1E36547A}" dt="2024-09-19T11:05:31.108" v="3831" actId="20577"/>
          <ac:spMkLst>
            <pc:docMk/>
            <pc:sldMk cId="1639019722" sldId="2929"/>
            <ac:spMk id="3" creationId="{3D406DE3-2726-4F05-9B9D-6C33C933AF9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2025/3/6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4695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E799F-FAAE-D803-E71C-374A4465F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6696D13-D05F-13B9-AB49-53C0989EAF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6D3AB25-A2CD-6E5F-11BF-0A958DE72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历史不是必要的。虽然包含历史运动数据的模型表现出优越的策略外评估性能（</a:t>
            </a:r>
            <a:r>
              <a:rPr lang="en-US" altLang="zh-CN" b="0" i="0" dirty="0">
                <a:solidFill>
                  <a:srgbClr val="404040"/>
                </a:solidFill>
                <a:effectLst/>
                <a:latin typeface="Inter"/>
              </a:rPr>
              <a:t>OLS</a:t>
            </a:r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），但它们在闭环指标中的表现明显差于基于状态的模型。</a:t>
            </a:r>
            <a:endParaRPr lang="en-US" altLang="zh-CN" b="0" i="0" dirty="0">
              <a:solidFill>
                <a:srgbClr val="404040"/>
              </a:solidFill>
              <a:effectLst/>
              <a:latin typeface="Inter"/>
            </a:endParaRPr>
          </a:p>
          <a:p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作者推测即使没有历史观测数据，模型仍从运动学状态中学习到了错误的关联。</a:t>
            </a:r>
            <a:endParaRPr lang="en-US" altLang="zh-CN" b="0" i="0" dirty="0">
              <a:solidFill>
                <a:srgbClr val="404040"/>
              </a:solidFill>
              <a:effectLst/>
              <a:latin typeface="Inter"/>
            </a:endParaRPr>
          </a:p>
          <a:p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这种现象可能归因于众所周知的“模仿”问题</a:t>
            </a:r>
            <a:r>
              <a:rPr lang="en-US" altLang="zh-CN" b="0" i="0" dirty="0">
                <a:solidFill>
                  <a:srgbClr val="404040"/>
                </a:solidFill>
                <a:effectLst/>
                <a:latin typeface="Inter"/>
              </a:rPr>
              <a:t>[16]</a:t>
            </a:r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或学习捷径</a:t>
            </a:r>
            <a:r>
              <a:rPr lang="en-US" altLang="zh-CN" b="0" i="0" dirty="0">
                <a:solidFill>
                  <a:srgbClr val="404040"/>
                </a:solidFill>
                <a:effectLst/>
                <a:latin typeface="Inter"/>
              </a:rPr>
              <a:t>[49]</a:t>
            </a:r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，其中规划器依赖于从历史数据中推断，而没有全面理解潜在的因果因素。此外，随着仅状态模型中状态数量的增加，历史模型在开环性能中的优势迅速减弱。</a:t>
            </a:r>
            <a:endParaRPr lang="en-US" altLang="zh-CN" b="0" i="0" dirty="0">
              <a:solidFill>
                <a:srgbClr val="404040"/>
              </a:solidFill>
              <a:effectLst/>
              <a:latin typeface="Inter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44944E-8655-51EF-8638-15A306CDE7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580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i="0" dirty="0">
                <a:solidFill>
                  <a:srgbClr val="404040"/>
                </a:solidFill>
                <a:effectLst/>
                <a:latin typeface="Inter"/>
              </a:rPr>
              <a:t>使用状态丢弃编码器（</a:t>
            </a:r>
            <a:r>
              <a:rPr lang="en-US" altLang="zh-CN" b="1" i="0" dirty="0">
                <a:solidFill>
                  <a:srgbClr val="404040"/>
                </a:solidFill>
                <a:effectLst/>
                <a:latin typeface="Inter"/>
              </a:rPr>
              <a:t>SDE</a:t>
            </a:r>
            <a:r>
              <a:rPr lang="zh-CN" altLang="en-US" b="1" i="0" dirty="0">
                <a:solidFill>
                  <a:srgbClr val="404040"/>
                </a:solidFill>
                <a:effectLst/>
                <a:latin typeface="Inter"/>
              </a:rPr>
              <a:t>）证明推测</a:t>
            </a:r>
            <a:r>
              <a:rPr lang="en-US" altLang="zh-CN" b="1" i="0" dirty="0">
                <a:solidFill>
                  <a:srgbClr val="404040"/>
                </a:solidFill>
                <a:effectLst/>
                <a:latin typeface="Inter"/>
              </a:rPr>
              <a:t>	</a:t>
            </a:r>
            <a:endParaRPr lang="zh-CN" altLang="en-US" b="1" i="0" dirty="0">
              <a:solidFill>
                <a:srgbClr val="404040"/>
              </a:solidFill>
              <a:effectLst/>
              <a:latin typeface="Inter"/>
            </a:endParaRPr>
          </a:p>
          <a:p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输入特征（如历史运动和单帧运动学状态）存在严重的捷径学习问题，导致仅依赖</a:t>
            </a:r>
            <a:r>
              <a:rPr lang="en-US" altLang="zh-CN" b="0" i="0" dirty="0">
                <a:solidFill>
                  <a:srgbClr val="404040"/>
                </a:solidFill>
                <a:effectLst/>
                <a:latin typeface="Inter"/>
              </a:rPr>
              <a:t>AV</a:t>
            </a:r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当前位置的规划器在闭环性能上表现更优</a:t>
            </a:r>
            <a:endParaRPr lang="en-US" altLang="zh-CN" b="0" i="0" dirty="0">
              <a:solidFill>
                <a:srgbClr val="404040"/>
              </a:solidFill>
              <a:effectLst/>
              <a:latin typeface="Inter"/>
            </a:endParaRPr>
          </a:p>
          <a:p>
            <a:endParaRPr lang="en-US" altLang="zh-CN" b="0" i="0" dirty="0">
              <a:solidFill>
                <a:srgbClr val="404040"/>
              </a:solidFill>
              <a:effectLst/>
              <a:latin typeface="Inter"/>
            </a:endParaRPr>
          </a:p>
          <a:p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为什么</a:t>
            </a:r>
            <a:r>
              <a:rPr lang="zh-CN" altLang="en-US" sz="1200" b="0" i="0" dirty="0">
                <a:solidFill>
                  <a:srgbClr val="404040"/>
                </a:solidFill>
                <a:effectLst/>
                <a:latin typeface="Inter"/>
              </a:rPr>
              <a:t>位置和航向外其他状态都有可能被丢失？</a:t>
            </a:r>
            <a:endParaRPr lang="en-US" altLang="zh-CN" sz="1200" b="0" i="0" dirty="0">
              <a:solidFill>
                <a:srgbClr val="404040"/>
              </a:solidFill>
              <a:effectLst/>
              <a:latin typeface="Inter"/>
            </a:endParaRPr>
          </a:p>
          <a:p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仅依赖自动驾驶车辆（</a:t>
            </a:r>
            <a:r>
              <a:rPr lang="en-US" altLang="zh-CN" b="0" i="0" dirty="0">
                <a:solidFill>
                  <a:srgbClr val="404040"/>
                </a:solidFill>
                <a:effectLst/>
                <a:latin typeface="Inter"/>
              </a:rPr>
              <a:t>AV</a:t>
            </a:r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）姿态（包括位置和航向）的</a:t>
            </a:r>
            <a:r>
              <a:rPr lang="en-US" altLang="zh-CN" b="0" i="0" dirty="0" err="1">
                <a:solidFill>
                  <a:srgbClr val="404040"/>
                </a:solidFill>
                <a:effectLst/>
                <a:latin typeface="Inter"/>
              </a:rPr>
              <a:t>state3</a:t>
            </a:r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模型在</a:t>
            </a:r>
            <a:r>
              <a:rPr lang="en-US" altLang="zh-CN" b="0" i="0" dirty="0">
                <a:solidFill>
                  <a:srgbClr val="404040"/>
                </a:solidFill>
                <a:effectLst/>
                <a:latin typeface="Inter"/>
              </a:rPr>
              <a:t>CLS</a:t>
            </a:r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指标方面显著优于其他包含运动学状态的模型。</a:t>
            </a:r>
            <a:endParaRPr lang="en-US" altLang="zh-CN" b="0" i="0" dirty="0">
              <a:solidFill>
                <a:srgbClr val="404040"/>
              </a:solidFill>
              <a:effectLst/>
              <a:latin typeface="Inter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927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961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数据增强是模仿学习模型的常见做法，用于学习从偏差中恢复的策略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282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dirty="0"/>
              <a:t>强化学习的轨迹适配器</a:t>
            </a:r>
            <a:r>
              <a:rPr lang="zh-CN" altLang="en-US" sz="1200" b="0" i="0" dirty="0">
                <a:solidFill>
                  <a:schemeClr val="tx1"/>
                </a:solidFill>
                <a:effectLst/>
                <a:latin typeface="+mn-lt"/>
              </a:rPr>
              <a:t>是</a:t>
            </a:r>
            <a:r>
              <a:rPr lang="zh-CN" altLang="en-US" b="0" i="0" dirty="0">
                <a:solidFill>
                  <a:srgbClr val="404040"/>
                </a:solidFill>
                <a:effectLst/>
                <a:latin typeface="Inter"/>
              </a:rPr>
              <a:t>将模仿轨迹转换为考虑底层动力学的控制命令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924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17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7" y="3897086"/>
            <a:ext cx="8585847" cy="134887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0" y="1725320"/>
            <a:ext cx="12191999" cy="1783082"/>
          </a:xfrm>
          <a:prstGeom prst="rect">
            <a:avLst/>
          </a:prstGeom>
          <a:solidFill>
            <a:srgbClr val="003399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19668" y="3568954"/>
            <a:ext cx="12191999" cy="152400"/>
          </a:xfrm>
          <a:prstGeom prst="rect">
            <a:avLst/>
          </a:prstGeom>
          <a:solidFill>
            <a:srgbClr val="003399"/>
          </a:solidFill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3077" y="1726880"/>
            <a:ext cx="8585847" cy="1783082"/>
          </a:xfrm>
          <a:prstGeom prst="rect">
            <a:avLst/>
          </a:prstGeom>
        </p:spPr>
        <p:txBody>
          <a:bodyPr anchor="ctr"/>
          <a:lstStyle>
            <a:lvl1pPr algn="ctr">
              <a:defRPr sz="4000" b="1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66087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2345"/>
            <a:ext cx="10212779" cy="6497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134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2025/3/6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792198" cy="537952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2400"/>
            </a:lvl1pPr>
            <a:lvl2pPr>
              <a:lnSpc>
                <a:spcPct val="120000"/>
              </a:lnSpc>
              <a:defRPr sz="20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7537F9B-7295-4D17-859A-94BD2F1B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45"/>
            <a:ext cx="10212779" cy="6497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271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2025/3/6</a:t>
            </a:fld>
            <a:endParaRPr lang="zh-CN" altLang="en-US"/>
          </a:p>
        </p:txBody>
      </p:sp>
      <p:sp>
        <p:nvSpPr>
          <p:cNvPr id="7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F3794BE-5838-4A69-A659-473FA23DB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45"/>
            <a:ext cx="10212779" cy="6497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5432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D2800E37-E163-40CA-8146-A68431A5A674}" type="datetime1">
              <a:rPr lang="zh-CN" altLang="en-US" smtClean="0"/>
              <a:pPr/>
              <a:t>2025/3/6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89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3" r:id="rId3"/>
    <p:sldLayoutId id="2147483661" r:id="rId4"/>
    <p:sldLayoutId id="2147483662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jchengai/planT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399FCB-D4BB-4284-89C8-26077D50A8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Rethinking Imitation-based Planner for Autonomous Driving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31CC0AB-5552-F36A-8456-C75C8E9F5E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Jie </a:t>
            </a:r>
            <a:r>
              <a:rPr lang="en-US" altLang="zh-CN" dirty="0" err="1"/>
              <a:t>Cheng1</a:t>
            </a:r>
            <a:r>
              <a:rPr lang="en-US" altLang="zh-CN" dirty="0"/>
              <a:t>, </a:t>
            </a:r>
            <a:r>
              <a:rPr lang="en-US" altLang="zh-CN" dirty="0" err="1"/>
              <a:t>Yingbing</a:t>
            </a:r>
            <a:r>
              <a:rPr lang="en-US" altLang="zh-CN" dirty="0"/>
              <a:t> </a:t>
            </a:r>
            <a:r>
              <a:rPr lang="en-US" altLang="zh-CN" dirty="0" err="1"/>
              <a:t>Chen1</a:t>
            </a:r>
            <a:r>
              <a:rPr lang="en-US" altLang="zh-CN" dirty="0"/>
              <a:t>, Xiaodong </a:t>
            </a:r>
            <a:r>
              <a:rPr lang="en-US" altLang="zh-CN" dirty="0" err="1"/>
              <a:t>Mei1</a:t>
            </a:r>
            <a:r>
              <a:rPr lang="en-US" altLang="zh-CN" dirty="0"/>
              <a:t>, Bowen </a:t>
            </a:r>
            <a:r>
              <a:rPr lang="en-US" altLang="zh-CN" dirty="0" err="1"/>
              <a:t>Yang1</a:t>
            </a:r>
            <a:r>
              <a:rPr lang="en-US" altLang="zh-CN" dirty="0"/>
              <a:t>——</a:t>
            </a:r>
            <a:r>
              <a:rPr lang="zh-CN" altLang="en-US" dirty="0"/>
              <a:t>香港科技大学</a:t>
            </a:r>
          </a:p>
        </p:txBody>
      </p:sp>
    </p:spTree>
    <p:extLst>
      <p:ext uri="{BB962C8B-B14F-4D97-AF65-F5344CB8AC3E}">
        <p14:creationId xmlns:p14="http://schemas.microsoft.com/office/powerpoint/2010/main" val="205370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1698C74-C682-05B6-4678-E80B7CDB8CC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sz="2800" b="0" i="0" dirty="0">
                <a:effectLst/>
                <a:latin typeface="-apple-system"/>
              </a:rPr>
              <a:t>本文对自车规划的必要特征进行深入调查，得出了与主流实践相反的反直觉结果</a:t>
            </a:r>
            <a:endParaRPr lang="en-US" altLang="zh-CN" sz="2800" b="0" i="0" dirty="0">
              <a:effectLst/>
              <a:latin typeface="-apple-system"/>
            </a:endParaRPr>
          </a:p>
          <a:p>
            <a:r>
              <a:rPr lang="zh-CN" altLang="en-US" sz="2800" b="0" i="0" dirty="0">
                <a:effectLst/>
                <a:latin typeface="-apple-system"/>
              </a:rPr>
              <a:t>各种增强技术，阐明了减小复合误差的有效策略；发现当前学习框架中被忽略的模仿差异</a:t>
            </a:r>
            <a:endParaRPr lang="en-US" altLang="zh-CN" sz="2800" b="0" dirty="0">
              <a:latin typeface="-apple-system"/>
            </a:endParaRPr>
          </a:p>
          <a:p>
            <a:r>
              <a:rPr lang="zh-CN" altLang="en-US" sz="2800" b="0" i="0" dirty="0">
                <a:effectLst/>
                <a:latin typeface="-apple-system"/>
              </a:rPr>
              <a:t>通过结合本文发现，我们提供了一个具有强大性能的开放基线模型；所有代码、基准和模型将会被开源，作为未来研究的参考</a:t>
            </a:r>
            <a:r>
              <a:rPr lang="zh-CN" altLang="en-US" sz="2800" b="0" dirty="0">
                <a:latin typeface="-apple-system"/>
              </a:rPr>
              <a:t>；</a:t>
            </a:r>
            <a:r>
              <a:rPr lang="zh-CN" altLang="en-US" sz="2400" dirty="0">
                <a:solidFill>
                  <a:schemeClr val="accent1"/>
                </a:solidFill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链接</a:t>
            </a:r>
            <a:endParaRPr lang="zh-CN" altLang="en-US" sz="2400" dirty="0">
              <a:solidFill>
                <a:schemeClr val="accent1"/>
              </a:solidFill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8DA2BBD-3780-C380-2848-DC93CEC2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贡献点</a:t>
            </a:r>
          </a:p>
        </p:txBody>
      </p:sp>
    </p:spTree>
    <p:extLst>
      <p:ext uri="{BB962C8B-B14F-4D97-AF65-F5344CB8AC3E}">
        <p14:creationId xmlns:p14="http://schemas.microsoft.com/office/powerpoint/2010/main" val="612853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F3A9-7B9D-CB1D-8998-7F0C7E587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FA29BCD-DE85-687F-4C8F-54CA903D6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362" y="2584947"/>
            <a:ext cx="6391275" cy="380047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D60C061-EEB5-E6DB-0CF4-4DF5A3993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387"/>
            <a:ext cx="10212779" cy="590410"/>
          </a:xfrm>
        </p:spPr>
        <p:txBody>
          <a:bodyPr/>
          <a:lstStyle/>
          <a:p>
            <a:r>
              <a:rPr lang="zh-CN" altLang="en-US" dirty="0"/>
              <a:t>反直觉结果</a:t>
            </a:r>
            <a:endParaRPr 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8DB3A8E-F140-8F82-A9FD-DFD2A020107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" y="811911"/>
            <a:ext cx="5826642" cy="5379522"/>
          </a:xfrm>
        </p:spPr>
        <p:txBody>
          <a:bodyPr/>
          <a:lstStyle/>
          <a:p>
            <a:r>
              <a:rPr lang="zh-CN" altLang="en-US" b="0" i="0" dirty="0">
                <a:effectLst/>
                <a:latin typeface="Inter"/>
              </a:rPr>
              <a:t>（</a:t>
            </a:r>
            <a:r>
              <a:rPr lang="en-US" altLang="zh-CN" b="0" i="0" dirty="0">
                <a:effectLst/>
                <a:latin typeface="Inter"/>
              </a:rPr>
              <a:t>1</a:t>
            </a:r>
            <a:r>
              <a:rPr lang="zh-CN" altLang="en-US" b="0" i="0" dirty="0">
                <a:effectLst/>
                <a:latin typeface="Inter"/>
              </a:rPr>
              <a:t>）历史运动数据对规划是否必要？</a:t>
            </a:r>
            <a:endParaRPr lang="en-US" altLang="zh-CN" b="0" i="0" dirty="0">
              <a:effectLst/>
              <a:latin typeface="Inter"/>
            </a:endParaRPr>
          </a:p>
          <a:p>
            <a:r>
              <a:rPr lang="zh-CN" altLang="en-US" b="0" i="0" dirty="0">
                <a:effectLst/>
                <a:latin typeface="Inter"/>
              </a:rPr>
              <a:t>（</a:t>
            </a:r>
            <a:r>
              <a:rPr lang="en-US" altLang="zh-CN" b="0" i="0" dirty="0">
                <a:effectLst/>
                <a:latin typeface="Inter"/>
              </a:rPr>
              <a:t>2</a:t>
            </a:r>
            <a:r>
              <a:rPr lang="zh-CN" altLang="en-US" b="0" i="0" dirty="0">
                <a:effectLst/>
                <a:latin typeface="Inter"/>
              </a:rPr>
              <a:t>）如果不是，自动驾驶车辆的所有当前状态是否有助于提高规划器的性能？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3670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1CF3A5D-9847-B447-1977-0D654B055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700" y="2496065"/>
            <a:ext cx="7936103" cy="3932303"/>
          </a:xfrm>
          <a:prstGeom prst="rect">
            <a:avLst/>
          </a:prstGeom>
        </p:spPr>
      </p:pic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DC72EF2-5E3F-2173-92C8-3064A6916A4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sz="2000" b="0" i="0" dirty="0">
                <a:effectLst/>
                <a:latin typeface="Inter"/>
              </a:rPr>
              <a:t>每个状态变量通过线性层单独嵌入，并与位置编码结合。一个可学习的查询通过交叉注意力模块聚合状态嵌入。</a:t>
            </a:r>
            <a:endParaRPr lang="en-US" altLang="zh-CN" sz="2000" b="0" i="0" dirty="0">
              <a:effectLst/>
              <a:latin typeface="Inter"/>
            </a:endParaRPr>
          </a:p>
          <a:p>
            <a:r>
              <a:rPr lang="zh-CN" altLang="en-US" sz="2000" b="0" i="0" dirty="0">
                <a:effectLst/>
                <a:latin typeface="Inter"/>
              </a:rPr>
              <a:t>在训练过程中，除位置和航向外，每个嵌入状态以一定概率被丢弃。</a:t>
            </a:r>
            <a:endParaRPr lang="en-US" altLang="zh-CN" sz="2000" b="0" dirty="0">
              <a:latin typeface="Inter"/>
            </a:endParaRPr>
          </a:p>
          <a:p>
            <a:r>
              <a:rPr lang="zh-CN" altLang="en-US" sz="2000" b="0" i="0" dirty="0">
                <a:effectLst/>
                <a:latin typeface="Inter"/>
              </a:rPr>
              <a:t>通过限制模型对辅助信息的访问，迫使模型揭示行为的根本原因，同时增强其在运动学属性可用时的规划能力。</a:t>
            </a:r>
            <a:endParaRPr lang="en-US" altLang="zh-CN" sz="2000" b="0" i="0" dirty="0">
              <a:effectLst/>
              <a:latin typeface="Inter"/>
            </a:endParaRPr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82D2464-CAF4-5DE3-26B4-9F0FF3D44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证明推测</a:t>
            </a:r>
          </a:p>
        </p:txBody>
      </p:sp>
    </p:spTree>
    <p:extLst>
      <p:ext uri="{BB962C8B-B14F-4D97-AF65-F5344CB8AC3E}">
        <p14:creationId xmlns:p14="http://schemas.microsoft.com/office/powerpoint/2010/main" val="9656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696BA2B-FEF8-16E1-4977-FD584DA6B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证明结果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9F91A6B-B1AC-7A2F-12A4-552BB63A7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8920"/>
            <a:ext cx="12192000" cy="3660607"/>
          </a:xfrm>
          <a:prstGeom prst="rect">
            <a:avLst/>
          </a:prstGeom>
        </p:spPr>
      </p:pic>
      <p:sp>
        <p:nvSpPr>
          <p:cNvPr id="9" name="内容占位符 8">
            <a:extLst>
              <a:ext uri="{FF2B5EF4-FFF2-40B4-BE49-F238E27FC236}">
                <a16:creationId xmlns:a16="http://schemas.microsoft.com/office/drawing/2014/main" id="{0ED4E14B-A976-C8CA-C84D-85424CB1A17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11911"/>
            <a:ext cx="11096368" cy="5234178"/>
          </a:xfrm>
        </p:spPr>
        <p:txBody>
          <a:bodyPr/>
          <a:lstStyle/>
          <a:p>
            <a:r>
              <a:rPr lang="zh-CN" altLang="en-US" b="0" i="0" dirty="0">
                <a:effectLst/>
                <a:latin typeface="Inter"/>
              </a:rPr>
              <a:t>与</a:t>
            </a:r>
            <a:r>
              <a:rPr lang="en-US" altLang="zh-CN" b="1" i="0" dirty="0" err="1">
                <a:effectLst/>
                <a:latin typeface="Inter"/>
              </a:rPr>
              <a:t>state3</a:t>
            </a:r>
            <a:r>
              <a:rPr lang="zh-CN" altLang="en-US" b="1" i="0" dirty="0">
                <a:effectLst/>
                <a:latin typeface="Inter"/>
              </a:rPr>
              <a:t>模型</a:t>
            </a:r>
            <a:r>
              <a:rPr lang="zh-CN" altLang="en-US" b="0" i="0" dirty="0">
                <a:effectLst/>
                <a:latin typeface="Inter"/>
              </a:rPr>
              <a:t>相比，</a:t>
            </a:r>
            <a:r>
              <a:rPr lang="en-US" altLang="zh-CN" b="1" i="0" dirty="0" err="1">
                <a:effectLst/>
                <a:latin typeface="Inter"/>
              </a:rPr>
              <a:t>state5</a:t>
            </a:r>
            <a:r>
              <a:rPr lang="zh-CN" altLang="en-US" b="0" i="0" dirty="0">
                <a:effectLst/>
                <a:latin typeface="Inter"/>
              </a:rPr>
              <a:t>和</a:t>
            </a:r>
            <a:r>
              <a:rPr lang="en-US" altLang="zh-CN" b="1" i="0" dirty="0" err="1">
                <a:effectLst/>
                <a:latin typeface="Inter"/>
              </a:rPr>
              <a:t>state6</a:t>
            </a:r>
            <a:r>
              <a:rPr lang="zh-CN" altLang="en-US" b="1" i="0" dirty="0">
                <a:effectLst/>
                <a:latin typeface="Inter"/>
              </a:rPr>
              <a:t>模型</a:t>
            </a:r>
            <a:r>
              <a:rPr lang="zh-CN" altLang="en-US" b="0" i="0" dirty="0">
                <a:effectLst/>
                <a:latin typeface="Inter"/>
              </a:rPr>
              <a:t>不仅闭环评分更高，开环评分也大幅提升，证明了</a:t>
            </a:r>
            <a:r>
              <a:rPr lang="en-US" altLang="zh-CN" b="0" i="0" dirty="0">
                <a:effectLst/>
                <a:latin typeface="Inter"/>
              </a:rPr>
              <a:t>SDE</a:t>
            </a:r>
            <a:r>
              <a:rPr lang="zh-CN" altLang="en-US" b="0" i="0" dirty="0">
                <a:effectLst/>
                <a:latin typeface="Inter"/>
              </a:rPr>
              <a:t>的有效性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404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548B80F2-5054-8149-D698-65789B08415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883244" y="1115685"/>
            <a:ext cx="3462490" cy="5380037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CA69F4FB-9C26-CDF0-9BBD-367E30EE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证明结果</a:t>
            </a:r>
          </a:p>
        </p:txBody>
      </p:sp>
    </p:spTree>
    <p:extLst>
      <p:ext uri="{BB962C8B-B14F-4D97-AF65-F5344CB8AC3E}">
        <p14:creationId xmlns:p14="http://schemas.microsoft.com/office/powerpoint/2010/main" val="1448588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971FE2E-8C1F-E2F6-1DAE-8B2AA327B89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b="0" dirty="0"/>
              <a:t>状态扰动：向</a:t>
            </a:r>
            <a:r>
              <a:rPr lang="en-US" altLang="zh-CN" b="0" dirty="0"/>
              <a:t>AV</a:t>
            </a:r>
            <a:r>
              <a:rPr lang="zh-CN" altLang="en-US" b="0" dirty="0"/>
              <a:t>的当前状态添加随机噪声，并平滑其历史状态（图</a:t>
            </a:r>
            <a:r>
              <a:rPr lang="en-US" altLang="zh-CN" b="0" dirty="0" err="1"/>
              <a:t>4b</a:t>
            </a:r>
            <a:r>
              <a:rPr lang="zh-CN" altLang="en-US" b="0" dirty="0"/>
              <a:t>）。</a:t>
            </a:r>
          </a:p>
          <a:p>
            <a:r>
              <a:rPr lang="zh-CN" altLang="en-US" b="0" dirty="0"/>
              <a:t>重新归一化：扰动后，场景坐标以</a:t>
            </a:r>
            <a:r>
              <a:rPr lang="en-US" altLang="zh-CN" b="0" dirty="0"/>
              <a:t>AV</a:t>
            </a:r>
            <a:r>
              <a:rPr lang="zh-CN" altLang="en-US" b="0" dirty="0"/>
              <a:t>为中心重新归一化（图</a:t>
            </a:r>
            <a:r>
              <a:rPr lang="en-US" altLang="zh-CN" b="0" dirty="0" err="1"/>
              <a:t>4c</a:t>
            </a:r>
            <a:r>
              <a:rPr lang="zh-CN" altLang="en-US" b="0" dirty="0"/>
              <a:t>）。</a:t>
            </a:r>
          </a:p>
          <a:p>
            <a:r>
              <a:rPr lang="zh-CN" altLang="en-US" b="0" dirty="0"/>
              <a:t>未来轨迹校正：通过非线性优化生成修正的未来轨迹（图</a:t>
            </a:r>
            <a:r>
              <a:rPr lang="en-US" altLang="zh-CN" b="0" dirty="0" err="1"/>
              <a:t>4d</a:t>
            </a:r>
            <a:r>
              <a:rPr lang="zh-CN" altLang="en-US" b="0" dirty="0"/>
              <a:t>）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BECC5F6-B163-E4BD-39C0-5FDB41F4C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数据增强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A9ECC92-F250-0F75-B450-985A7CA02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040" y="2686596"/>
            <a:ext cx="7178890" cy="382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08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1A22B81-C36B-3E49-B4CB-9D4CA9F68B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32" t="5951"/>
          <a:stretch/>
        </p:blipFill>
        <p:spPr>
          <a:xfrm>
            <a:off x="5857102" y="811911"/>
            <a:ext cx="6470822" cy="5379522"/>
          </a:xfrm>
          <a:prstGeom prst="rect">
            <a:avLst/>
          </a:prstGeom>
        </p:spPr>
      </p:pic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F6166C2-EA60-FDBD-346F-B5C312DB18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" y="811911"/>
            <a:ext cx="5857102" cy="5379522"/>
          </a:xfrm>
        </p:spPr>
        <p:txBody>
          <a:bodyPr/>
          <a:lstStyle/>
          <a:p>
            <a:r>
              <a:rPr lang="zh-CN" altLang="en-US" sz="2800" b="0" i="0" dirty="0">
                <a:effectLst/>
                <a:latin typeface="Inter"/>
              </a:rPr>
              <a:t>如图</a:t>
            </a:r>
            <a:r>
              <a:rPr lang="en-US" altLang="zh-CN" sz="2800" b="0" i="0" dirty="0">
                <a:effectLst/>
                <a:latin typeface="Inter"/>
              </a:rPr>
              <a:t>5</a:t>
            </a:r>
            <a:r>
              <a:rPr lang="zh-CN" altLang="en-US" sz="2800" b="0" i="0" dirty="0">
                <a:effectLst/>
                <a:latin typeface="Inter"/>
              </a:rPr>
              <a:t>所示，记录的专家轨迹在训练中被用作监督，但经过处理后，可能与实际轨迹显著偏离</a:t>
            </a:r>
            <a:endParaRPr lang="en-US" altLang="zh-CN" sz="2800" b="0" i="0" dirty="0">
              <a:effectLst/>
              <a:latin typeface="Inter"/>
            </a:endParaRPr>
          </a:p>
          <a:p>
            <a:r>
              <a:rPr lang="zh-CN" altLang="en-US" sz="2800" b="0" dirty="0"/>
              <a:t>强化学习的轨迹适配器</a:t>
            </a:r>
            <a:endParaRPr lang="en-US" altLang="zh-CN" sz="2800" b="0" dirty="0"/>
          </a:p>
          <a:p>
            <a:pPr lvl="1"/>
            <a:r>
              <a:rPr lang="zh-CN" altLang="en-US" sz="2400" b="0" i="0" dirty="0">
                <a:solidFill>
                  <a:srgbClr val="404040"/>
                </a:solidFill>
                <a:effectLst/>
                <a:latin typeface="Inter"/>
              </a:rPr>
              <a:t>可适应不同车辆模型，无需重新训练规划器</a:t>
            </a:r>
            <a:endParaRPr lang="en-US" altLang="zh-CN" sz="2400" b="0" i="0" dirty="0">
              <a:solidFill>
                <a:srgbClr val="404040"/>
              </a:solidFill>
              <a:effectLst/>
              <a:latin typeface="Inter"/>
            </a:endParaRPr>
          </a:p>
          <a:p>
            <a:pPr lvl="1"/>
            <a:r>
              <a:rPr lang="zh-CN" altLang="en-US" sz="2400" b="0" i="0" dirty="0">
                <a:solidFill>
                  <a:srgbClr val="404040"/>
                </a:solidFill>
                <a:effectLst/>
                <a:latin typeface="Inter"/>
              </a:rPr>
              <a:t>对车辆模型无约束，兼容不可微模型（如高保真车辆动力学模型）</a:t>
            </a:r>
          </a:p>
          <a:p>
            <a:pPr lvl="1"/>
            <a:endParaRPr lang="zh-CN" altLang="en-US" sz="2400" b="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2C885D6-8C76-4AA5-E8E1-2085D899A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隐藏的模仿差距</a:t>
            </a:r>
            <a:br>
              <a:rPr lang="zh-CN" altLang="en-US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9442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F298E62-FF5E-C985-171A-61FB573CCEE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b="0" dirty="0"/>
              <a:t>强化</a:t>
            </a:r>
            <a:r>
              <a:rPr lang="en-US" altLang="zh-CN" b="0" dirty="0"/>
              <a:t>+</a:t>
            </a:r>
            <a:r>
              <a:rPr lang="zh-CN" altLang="en-US" b="0" dirty="0"/>
              <a:t>模仿学习的思路确实可行</a:t>
            </a:r>
            <a:endParaRPr lang="en-US" altLang="zh-CN" b="0" dirty="0"/>
          </a:p>
          <a:p>
            <a:r>
              <a:rPr lang="zh-CN" altLang="en-US" b="0" i="0" dirty="0">
                <a:effectLst/>
                <a:latin typeface="Inter"/>
              </a:rPr>
              <a:t>将闭环信息和系统动力学纳入训练过程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E462851-E61D-94EC-AF18-5506CAF14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思考</a:t>
            </a:r>
          </a:p>
        </p:txBody>
      </p:sp>
    </p:spTree>
    <p:extLst>
      <p:ext uri="{BB962C8B-B14F-4D97-AF65-F5344CB8AC3E}">
        <p14:creationId xmlns:p14="http://schemas.microsoft.com/office/powerpoint/2010/main" val="3199663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102599</TotalTime>
  <Words>636</Words>
  <Application>Microsoft Office PowerPoint</Application>
  <PresentationFormat>宽屏</PresentationFormat>
  <Paragraphs>44</Paragraphs>
  <Slides>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-apple-system</vt:lpstr>
      <vt:lpstr>Inter</vt:lpstr>
      <vt:lpstr>等线</vt:lpstr>
      <vt:lpstr>微软雅黑</vt:lpstr>
      <vt:lpstr>Arial</vt:lpstr>
      <vt:lpstr>Wingdings</vt:lpstr>
      <vt:lpstr>Office 主题​​</vt:lpstr>
      <vt:lpstr>Rethinking Imitation-based Planner for Autonomous Driving</vt:lpstr>
      <vt:lpstr>贡献点</vt:lpstr>
      <vt:lpstr>反直觉结果</vt:lpstr>
      <vt:lpstr>证明推测</vt:lpstr>
      <vt:lpstr>证明结果</vt:lpstr>
      <vt:lpstr>证明结果</vt:lpstr>
      <vt:lpstr>数据增强</vt:lpstr>
      <vt:lpstr>隐藏的模仿差距 </vt:lpstr>
      <vt:lpstr>思考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王 西霖</cp:lastModifiedBy>
  <cp:revision>511</cp:revision>
  <dcterms:created xsi:type="dcterms:W3CDTF">2018-06-04T22:40:57Z</dcterms:created>
  <dcterms:modified xsi:type="dcterms:W3CDTF">2025-03-06T10:28:49Z</dcterms:modified>
</cp:coreProperties>
</file>