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19"/>
  </p:notesMasterIdLst>
  <p:sldIdLst>
    <p:sldId id="256" r:id="rId2"/>
    <p:sldId id="259" r:id="rId3"/>
    <p:sldId id="260" r:id="rId4"/>
    <p:sldId id="261" r:id="rId5"/>
    <p:sldId id="263" r:id="rId6"/>
    <p:sldId id="262" r:id="rId7"/>
    <p:sldId id="267" r:id="rId8"/>
    <p:sldId id="265" r:id="rId9"/>
    <p:sldId id="268" r:id="rId10"/>
    <p:sldId id="269" r:id="rId11"/>
    <p:sldId id="271" r:id="rId12"/>
    <p:sldId id="270" r:id="rId13"/>
    <p:sldId id="272" r:id="rId14"/>
    <p:sldId id="273" r:id="rId15"/>
    <p:sldId id="274" r:id="rId16"/>
    <p:sldId id="275" r:id="rId17"/>
    <p:sldId id="277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默认节" id="{CF5ADD0D-D835-4D07-A3E5-195056262410}">
          <p14:sldIdLst>
            <p14:sldId id="256"/>
            <p14:sldId id="259"/>
            <p14:sldId id="260"/>
            <p14:sldId id="261"/>
            <p14:sldId id="263"/>
            <p14:sldId id="262"/>
            <p14:sldId id="267"/>
            <p14:sldId id="265"/>
            <p14:sldId id="268"/>
            <p14:sldId id="269"/>
            <p14:sldId id="271"/>
            <p14:sldId id="270"/>
            <p14:sldId id="272"/>
            <p14:sldId id="273"/>
            <p14:sldId id="274"/>
            <p14:sldId id="275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F0"/>
    <a:srgbClr val="9E2791"/>
    <a:srgbClr val="C379BB"/>
    <a:srgbClr val="E76825"/>
    <a:srgbClr val="74BA5B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FB7C1-F5EB-4658-8F9B-FC0088A6BBF3}" v="385" dt="2025-06-22T10:17:22.307"/>
  </p1510:revLst>
</p1510:revInfo>
</file>

<file path=ppt/tableStyles.xml><?xml version="1.0" encoding="utf-8"?>
<a:tblStyleLst xmlns:a="http://schemas.openxmlformats.org/drawingml/2006/main" def="{1718462B-ED43-4DAC-9B1D-3A1B3A8B13CE}">
  <a:tblStyle styleId="{1718462B-ED43-4DAC-9B1D-3A1B3A8B13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16" autoAdjust="0"/>
    <p:restoredTop sz="96233" autoAdjust="0"/>
  </p:normalViewPr>
  <p:slideViewPr>
    <p:cSldViewPr snapToGrid="0">
      <p:cViewPr varScale="1">
        <p:scale>
          <a:sx n="116" d="100"/>
          <a:sy n="116" d="100"/>
        </p:scale>
        <p:origin x="144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ka C" userId="1584a10f3cdee96a" providerId="LiveId" clId="{D1E3CADC-7766-4DF9-BF26-095EF1421CE0}"/>
    <pc:docChg chg="undo custSel addSld delSld modSld modMainMaster addSection delSection modSection">
      <pc:chgData name="Alka C" userId="1584a10f3cdee96a" providerId="LiveId" clId="{D1E3CADC-7766-4DF9-BF26-095EF1421CE0}" dt="2025-03-30T11:22:05.780" v="2152" actId="1076"/>
      <pc:docMkLst>
        <pc:docMk/>
      </pc:docMkLst>
      <pc:sldChg chg="addSp delSp modSp mod">
        <pc:chgData name="Alka C" userId="1584a10f3cdee96a" providerId="LiveId" clId="{D1E3CADC-7766-4DF9-BF26-095EF1421CE0}" dt="2025-03-29T15:27:45.579" v="24" actId="1076"/>
        <pc:sldMkLst>
          <pc:docMk/>
          <pc:sldMk cId="0" sldId="256"/>
        </pc:sldMkLst>
        <pc:spChg chg="mod">
          <ac:chgData name="Alka C" userId="1584a10f3cdee96a" providerId="LiveId" clId="{D1E3CADC-7766-4DF9-BF26-095EF1421CE0}" dt="2025-03-29T15:27:45.579" v="24" actId="1076"/>
          <ac:spMkLst>
            <pc:docMk/>
            <pc:sldMk cId="0" sldId="256"/>
            <ac:spMk id="4" creationId="{AF59839B-6641-7FEE-49AD-57EC5446F8C8}"/>
          </ac:spMkLst>
        </pc:spChg>
        <pc:spChg chg="mod">
          <ac:chgData name="Alka C" userId="1584a10f3cdee96a" providerId="LiveId" clId="{D1E3CADC-7766-4DF9-BF26-095EF1421CE0}" dt="2025-03-29T15:22:59.570" v="0"/>
          <ac:spMkLst>
            <pc:docMk/>
            <pc:sldMk cId="0" sldId="256"/>
            <ac:spMk id="388" creationId="{00000000-0000-0000-0000-000000000000}"/>
          </ac:spMkLst>
        </pc:spChg>
      </pc:sldChg>
      <pc:sldChg chg="delSp modSp mod">
        <pc:chgData name="Alka C" userId="1584a10f3cdee96a" providerId="LiveId" clId="{D1E3CADC-7766-4DF9-BF26-095EF1421CE0}" dt="2025-03-30T04:57:21.189" v="1788" actId="20577"/>
        <pc:sldMkLst>
          <pc:docMk/>
          <pc:sldMk cId="3538178018" sldId="259"/>
        </pc:sldMkLst>
        <pc:spChg chg="mod">
          <ac:chgData name="Alka C" userId="1584a10f3cdee96a" providerId="LiveId" clId="{D1E3CADC-7766-4DF9-BF26-095EF1421CE0}" dt="2025-03-30T04:57:21.189" v="1788" actId="20577"/>
          <ac:spMkLst>
            <pc:docMk/>
            <pc:sldMk cId="3538178018" sldId="259"/>
            <ac:spMk id="14" creationId="{38041E07-7FE5-A977-E467-95B9CF3234DA}"/>
          </ac:spMkLst>
        </pc:spChg>
        <pc:spChg chg="mod">
          <ac:chgData name="Alka C" userId="1584a10f3cdee96a" providerId="LiveId" clId="{D1E3CADC-7766-4DF9-BF26-095EF1421CE0}" dt="2025-03-29T15:28:54.077" v="42" actId="1076"/>
          <ac:spMkLst>
            <pc:docMk/>
            <pc:sldMk cId="3538178018" sldId="259"/>
            <ac:spMk id="405" creationId="{52DEEC1C-9C85-396B-7281-657FCACE0DBC}"/>
          </ac:spMkLst>
        </pc:spChg>
      </pc:sldChg>
      <pc:sldChg chg="addSp delSp modSp add mod">
        <pc:chgData name="Alka C" userId="1584a10f3cdee96a" providerId="LiveId" clId="{D1E3CADC-7766-4DF9-BF26-095EF1421CE0}" dt="2025-03-29T17:01:41.220" v="880" actId="478"/>
        <pc:sldMkLst>
          <pc:docMk/>
          <pc:sldMk cId="1798452437" sldId="260"/>
        </pc:sldMkLst>
        <pc:spChg chg="mod">
          <ac:chgData name="Alka C" userId="1584a10f3cdee96a" providerId="LiveId" clId="{D1E3CADC-7766-4DF9-BF26-095EF1421CE0}" dt="2025-03-29T17:01:39.290" v="879" actId="1076"/>
          <ac:spMkLst>
            <pc:docMk/>
            <pc:sldMk cId="1798452437" sldId="260"/>
            <ac:spMk id="14" creationId="{DAD22782-5DDB-D149-D4DC-1B1978551495}"/>
          </ac:spMkLst>
        </pc:spChg>
        <pc:spChg chg="mod">
          <ac:chgData name="Alka C" userId="1584a10f3cdee96a" providerId="LiveId" clId="{D1E3CADC-7766-4DF9-BF26-095EF1421CE0}" dt="2025-03-29T15:34:59.235" v="160" actId="20577"/>
          <ac:spMkLst>
            <pc:docMk/>
            <pc:sldMk cId="1798452437" sldId="260"/>
            <ac:spMk id="405" creationId="{E2A3330C-BC6F-79A6-763A-19D848415601}"/>
          </ac:spMkLst>
        </pc:spChg>
      </pc:sldChg>
      <pc:sldChg chg="del">
        <pc:chgData name="Alka C" userId="1584a10f3cdee96a" providerId="LiveId" clId="{D1E3CADC-7766-4DF9-BF26-095EF1421CE0}" dt="2025-03-29T15:34:39.540" v="139" actId="47"/>
        <pc:sldMkLst>
          <pc:docMk/>
          <pc:sldMk cId="3891578576" sldId="260"/>
        </pc:sldMkLst>
      </pc:sldChg>
      <pc:sldChg chg="del">
        <pc:chgData name="Alka C" userId="1584a10f3cdee96a" providerId="LiveId" clId="{D1E3CADC-7766-4DF9-BF26-095EF1421CE0}" dt="2025-03-29T15:34:39.307" v="138" actId="47"/>
        <pc:sldMkLst>
          <pc:docMk/>
          <pc:sldMk cId="3405452184" sldId="261"/>
        </pc:sldMkLst>
      </pc:sldChg>
      <pc:sldChg chg="delSp modSp add mod">
        <pc:chgData name="Alka C" userId="1584a10f3cdee96a" providerId="LiveId" clId="{D1E3CADC-7766-4DF9-BF26-095EF1421CE0}" dt="2025-03-29T17:01:36.755" v="877" actId="478"/>
        <pc:sldMkLst>
          <pc:docMk/>
          <pc:sldMk cId="4242703427" sldId="261"/>
        </pc:sldMkLst>
        <pc:spChg chg="mod">
          <ac:chgData name="Alka C" userId="1584a10f3cdee96a" providerId="LiveId" clId="{D1E3CADC-7766-4DF9-BF26-095EF1421CE0}" dt="2025-03-29T15:39:07.458" v="383" actId="20577"/>
          <ac:spMkLst>
            <pc:docMk/>
            <pc:sldMk cId="4242703427" sldId="261"/>
            <ac:spMk id="405" creationId="{FADB200D-43E5-EB3F-EEDC-DD9FD33B1942}"/>
          </ac:spMkLst>
        </pc:spChg>
      </pc:sldChg>
      <pc:sldChg chg="addSp delSp modSp add mod">
        <pc:chgData name="Alka C" userId="1584a10f3cdee96a" providerId="LiveId" clId="{D1E3CADC-7766-4DF9-BF26-095EF1421CE0}" dt="2025-03-29T17:01:34.134" v="876" actId="478"/>
        <pc:sldMkLst>
          <pc:docMk/>
          <pc:sldMk cId="334672384" sldId="262"/>
        </pc:sldMkLst>
      </pc:sldChg>
      <pc:sldChg chg="del">
        <pc:chgData name="Alka C" userId="1584a10f3cdee96a" providerId="LiveId" clId="{D1E3CADC-7766-4DF9-BF26-095EF1421CE0}" dt="2025-03-29T15:34:39.907" v="140" actId="47"/>
        <pc:sldMkLst>
          <pc:docMk/>
          <pc:sldMk cId="1762457167" sldId="262"/>
        </pc:sldMkLst>
      </pc:sldChg>
      <pc:sldChg chg="del">
        <pc:chgData name="Alka C" userId="1584a10f3cdee96a" providerId="LiveId" clId="{D1E3CADC-7766-4DF9-BF26-095EF1421CE0}" dt="2025-03-29T15:34:40.597" v="141" actId="47"/>
        <pc:sldMkLst>
          <pc:docMk/>
          <pc:sldMk cId="1760586711" sldId="263"/>
        </pc:sldMkLst>
      </pc:sldChg>
      <pc:sldChg chg="addSp delSp modSp add mod">
        <pc:chgData name="Alka C" userId="1584a10f3cdee96a" providerId="LiveId" clId="{D1E3CADC-7766-4DF9-BF26-095EF1421CE0}" dt="2025-03-30T03:50:22.974" v="1013" actId="113"/>
        <pc:sldMkLst>
          <pc:docMk/>
          <pc:sldMk cId="2943484457" sldId="263"/>
        </pc:sldMkLst>
      </pc:sldChg>
      <pc:sldChg chg="del">
        <pc:chgData name="Alka C" userId="1584a10f3cdee96a" providerId="LiveId" clId="{D1E3CADC-7766-4DF9-BF26-095EF1421CE0}" dt="2025-03-29T15:34:45.176" v="142" actId="47"/>
        <pc:sldMkLst>
          <pc:docMk/>
          <pc:sldMk cId="433155069" sldId="264"/>
        </pc:sldMkLst>
      </pc:sldChg>
      <pc:sldChg chg="addSp delSp modSp add mod">
        <pc:chgData name="Alka C" userId="1584a10f3cdee96a" providerId="LiveId" clId="{D1E3CADC-7766-4DF9-BF26-095EF1421CE0}" dt="2025-03-30T11:22:05.780" v="2152" actId="1076"/>
        <pc:sldMkLst>
          <pc:docMk/>
          <pc:sldMk cId="778962672" sldId="264"/>
        </pc:sldMkLst>
      </pc:sldChg>
      <pc:sldChg chg="addSp delSp modSp add mod">
        <pc:chgData name="Alka C" userId="1584a10f3cdee96a" providerId="LiveId" clId="{D1E3CADC-7766-4DF9-BF26-095EF1421CE0}" dt="2025-03-30T04:54:58.289" v="1785" actId="20577"/>
        <pc:sldMkLst>
          <pc:docMk/>
          <pc:sldMk cId="1390528788" sldId="265"/>
        </pc:sldMkLst>
      </pc:sldChg>
      <pc:sldChg chg="addSp delSp modSp add mod">
        <pc:chgData name="Alka C" userId="1584a10f3cdee96a" providerId="LiveId" clId="{D1E3CADC-7766-4DF9-BF26-095EF1421CE0}" dt="2025-03-30T06:02:37.963" v="2085" actId="1076"/>
        <pc:sldMkLst>
          <pc:docMk/>
          <pc:sldMk cId="390339922" sldId="266"/>
        </pc:sldMkLst>
      </pc:sldChg>
      <pc:sldChg chg="addSp delSp modSp add mod">
        <pc:chgData name="Alka C" userId="1584a10f3cdee96a" providerId="LiveId" clId="{D1E3CADC-7766-4DF9-BF26-095EF1421CE0}" dt="2025-03-30T06:11:15.486" v="2151" actId="1076"/>
        <pc:sldMkLst>
          <pc:docMk/>
          <pc:sldMk cId="1811876633" sldId="267"/>
        </pc:sldMkLst>
      </pc:sldChg>
      <pc:sldMasterChg chg="modSldLayout">
        <pc:chgData name="Alka C" userId="1584a10f3cdee96a" providerId="LiveId" clId="{D1E3CADC-7766-4DF9-BF26-095EF1421CE0}" dt="2025-03-29T17:01:20.780" v="874" actId="478"/>
        <pc:sldMasterMkLst>
          <pc:docMk/>
          <pc:sldMasterMk cId="0" sldId="2147483674"/>
        </pc:sldMasterMkLst>
        <pc:sldLayoutChg chg="delSp mod">
          <pc:chgData name="Alka C" userId="1584a10f3cdee96a" providerId="LiveId" clId="{D1E3CADC-7766-4DF9-BF26-095EF1421CE0}" dt="2025-03-29T17:01:20.780" v="874" actId="478"/>
          <pc:sldLayoutMkLst>
            <pc:docMk/>
            <pc:sldMasterMk cId="0" sldId="2147483674"/>
            <pc:sldLayoutMk cId="0" sldId="2147483650"/>
          </pc:sldLayoutMkLst>
        </pc:sldLayoutChg>
      </pc:sldMasterChg>
    </pc:docChg>
  </pc:docChgLst>
  <pc:docChgLst>
    <pc:chgData name="Alka C" userId="1584a10f3cdee96a" providerId="LiveId" clId="{81DFB7C1-F5EB-4658-8F9B-FC0088A6BBF3}"/>
    <pc:docChg chg="undo custSel addSld delSld modSld sldOrd modSection">
      <pc:chgData name="Alka C" userId="1584a10f3cdee96a" providerId="LiveId" clId="{81DFB7C1-F5EB-4658-8F9B-FC0088A6BBF3}" dt="2025-06-22T10:17:22.307" v="2710"/>
      <pc:docMkLst>
        <pc:docMk/>
      </pc:docMkLst>
      <pc:sldChg chg="addSp delSp modSp mod">
        <pc:chgData name="Alka C" userId="1584a10f3cdee96a" providerId="LiveId" clId="{81DFB7C1-F5EB-4658-8F9B-FC0088A6BBF3}" dt="2025-06-22T08:18:17.872" v="7" actId="1076"/>
        <pc:sldMkLst>
          <pc:docMk/>
          <pc:sldMk cId="0" sldId="256"/>
        </pc:sldMkLst>
        <pc:spChg chg="mod">
          <ac:chgData name="Alka C" userId="1584a10f3cdee96a" providerId="LiveId" clId="{81DFB7C1-F5EB-4658-8F9B-FC0088A6BBF3}" dt="2025-06-22T08:18:17.872" v="7" actId="1076"/>
          <ac:spMkLst>
            <pc:docMk/>
            <pc:sldMk cId="0" sldId="256"/>
            <ac:spMk id="4" creationId="{AF59839B-6641-7FEE-49AD-57EC5446F8C8}"/>
          </ac:spMkLst>
        </pc:spChg>
        <pc:spChg chg="mod">
          <ac:chgData name="Alka C" userId="1584a10f3cdee96a" providerId="LiveId" clId="{81DFB7C1-F5EB-4658-8F9B-FC0088A6BBF3}" dt="2025-06-22T08:17:46.275" v="0"/>
          <ac:spMkLst>
            <pc:docMk/>
            <pc:sldMk cId="0" sldId="256"/>
            <ac:spMk id="388" creationId="{00000000-0000-0000-0000-000000000000}"/>
          </ac:spMkLst>
        </pc:spChg>
        <pc:picChg chg="add mod">
          <ac:chgData name="Alka C" userId="1584a10f3cdee96a" providerId="LiveId" clId="{81DFB7C1-F5EB-4658-8F9B-FC0088A6BBF3}" dt="2025-06-22T08:18:07.171" v="5" actId="1076"/>
          <ac:picMkLst>
            <pc:docMk/>
            <pc:sldMk cId="0" sldId="256"/>
            <ac:picMk id="3" creationId="{2B4BB2AE-0513-7681-26D8-3914D04D1B17}"/>
          </ac:picMkLst>
        </pc:picChg>
        <pc:picChg chg="del">
          <ac:chgData name="Alka C" userId="1584a10f3cdee96a" providerId="LiveId" clId="{81DFB7C1-F5EB-4658-8F9B-FC0088A6BBF3}" dt="2025-06-22T08:18:01.919" v="2" actId="478"/>
          <ac:picMkLst>
            <pc:docMk/>
            <pc:sldMk cId="0" sldId="256"/>
            <ac:picMk id="7" creationId="{18CE1D01-8335-25B7-A567-F7BFDFE53FA1}"/>
          </ac:picMkLst>
        </pc:picChg>
        <pc:picChg chg="del">
          <ac:chgData name="Alka C" userId="1584a10f3cdee96a" providerId="LiveId" clId="{81DFB7C1-F5EB-4658-8F9B-FC0088A6BBF3}" dt="2025-06-22T08:18:01.075" v="1" actId="478"/>
          <ac:picMkLst>
            <pc:docMk/>
            <pc:sldMk cId="0" sldId="256"/>
            <ac:picMk id="9" creationId="{18D1F072-E326-C7B1-8F58-1061EAC4DA9C}"/>
          </ac:picMkLst>
        </pc:picChg>
      </pc:sldChg>
      <pc:sldChg chg="addSp modSp mod">
        <pc:chgData name="Alka C" userId="1584a10f3cdee96a" providerId="LiveId" clId="{81DFB7C1-F5EB-4658-8F9B-FC0088A6BBF3}" dt="2025-06-22T08:20:32.573" v="104" actId="113"/>
        <pc:sldMkLst>
          <pc:docMk/>
          <pc:sldMk cId="3538178018" sldId="259"/>
        </pc:sldMkLst>
        <pc:spChg chg="mod">
          <ac:chgData name="Alka C" userId="1584a10f3cdee96a" providerId="LiveId" clId="{81DFB7C1-F5EB-4658-8F9B-FC0088A6BBF3}" dt="2025-06-22T08:20:32.573" v="104" actId="113"/>
          <ac:spMkLst>
            <pc:docMk/>
            <pc:sldMk cId="3538178018" sldId="259"/>
            <ac:spMk id="14" creationId="{38041E07-7FE5-A977-E467-95B9CF3234DA}"/>
          </ac:spMkLst>
        </pc:spChg>
        <pc:picChg chg="add mod">
          <ac:chgData name="Alka C" userId="1584a10f3cdee96a" providerId="LiveId" clId="{81DFB7C1-F5EB-4658-8F9B-FC0088A6BBF3}" dt="2025-06-22T08:19:51.346" v="84" actId="1076"/>
          <ac:picMkLst>
            <pc:docMk/>
            <pc:sldMk cId="3538178018" sldId="259"/>
            <ac:picMk id="3" creationId="{2CEF2834-511C-3EF5-2430-C8B7BB6D67BD}"/>
          </ac:picMkLst>
        </pc:picChg>
      </pc:sldChg>
      <pc:sldChg chg="delSp modSp mod">
        <pc:chgData name="Alka C" userId="1584a10f3cdee96a" providerId="LiveId" clId="{81DFB7C1-F5EB-4658-8F9B-FC0088A6BBF3}" dt="2025-06-22T08:32:10.512" v="314" actId="1076"/>
        <pc:sldMkLst>
          <pc:docMk/>
          <pc:sldMk cId="1798452437" sldId="260"/>
        </pc:sldMkLst>
        <pc:spChg chg="del">
          <ac:chgData name="Alka C" userId="1584a10f3cdee96a" providerId="LiveId" clId="{81DFB7C1-F5EB-4658-8F9B-FC0088A6BBF3}" dt="2025-06-22T08:21:01.073" v="107" actId="478"/>
          <ac:spMkLst>
            <pc:docMk/>
            <pc:sldMk cId="1798452437" sldId="260"/>
            <ac:spMk id="2" creationId="{39FE79E5-0AEB-F62E-B77B-CE391B9D334E}"/>
          </ac:spMkLst>
        </pc:spChg>
        <pc:spChg chg="mod">
          <ac:chgData name="Alka C" userId="1584a10f3cdee96a" providerId="LiveId" clId="{81DFB7C1-F5EB-4658-8F9B-FC0088A6BBF3}" dt="2025-06-22T08:32:10.512" v="314" actId="1076"/>
          <ac:spMkLst>
            <pc:docMk/>
            <pc:sldMk cId="1798452437" sldId="260"/>
            <ac:spMk id="14" creationId="{DAD22782-5DDB-D149-D4DC-1B1978551495}"/>
          </ac:spMkLst>
        </pc:spChg>
      </pc:sldChg>
      <pc:sldChg chg="addSp delSp modSp mod">
        <pc:chgData name="Alka C" userId="1584a10f3cdee96a" providerId="LiveId" clId="{81DFB7C1-F5EB-4658-8F9B-FC0088A6BBF3}" dt="2025-06-22T08:26:03.063" v="275"/>
        <pc:sldMkLst>
          <pc:docMk/>
          <pc:sldMk cId="4242703427" sldId="261"/>
        </pc:sldMkLst>
        <pc:spChg chg="add del">
          <ac:chgData name="Alka C" userId="1584a10f3cdee96a" providerId="LiveId" clId="{81DFB7C1-F5EB-4658-8F9B-FC0088A6BBF3}" dt="2025-06-22T08:23:45.016" v="207" actId="478"/>
          <ac:spMkLst>
            <pc:docMk/>
            <pc:sldMk cId="4242703427" sldId="261"/>
            <ac:spMk id="2" creationId="{CB1442AC-D526-E750-4F62-6B2A72FD4D5B}"/>
          </ac:spMkLst>
        </pc:spChg>
        <pc:spChg chg="add">
          <ac:chgData name="Alka C" userId="1584a10f3cdee96a" providerId="LiveId" clId="{81DFB7C1-F5EB-4658-8F9B-FC0088A6BBF3}" dt="2025-06-22T08:23:46.689" v="208"/>
          <ac:spMkLst>
            <pc:docMk/>
            <pc:sldMk cId="4242703427" sldId="261"/>
            <ac:spMk id="3" creationId="{B80E8068-FDCE-D8F2-C623-6DAA969FA1DF}"/>
          </ac:spMkLst>
        </pc:spChg>
        <pc:spChg chg="add mod">
          <ac:chgData name="Alka C" userId="1584a10f3cdee96a" providerId="LiveId" clId="{81DFB7C1-F5EB-4658-8F9B-FC0088A6BBF3}" dt="2025-06-22T08:24:21.857" v="213" actId="1076"/>
          <ac:spMkLst>
            <pc:docMk/>
            <pc:sldMk cId="4242703427" sldId="261"/>
            <ac:spMk id="4" creationId="{DF312E7E-B11E-0CDC-E1B8-9C0DE6224862}"/>
          </ac:spMkLst>
        </pc:spChg>
        <pc:spChg chg="add mod">
          <ac:chgData name="Alka C" userId="1584a10f3cdee96a" providerId="LiveId" clId="{81DFB7C1-F5EB-4658-8F9B-FC0088A6BBF3}" dt="2025-06-22T08:26:03.063" v="275"/>
          <ac:spMkLst>
            <pc:docMk/>
            <pc:sldMk cId="4242703427" sldId="261"/>
            <ac:spMk id="6" creationId="{8CAF2D91-3E26-2377-F482-6AA36BCF33E7}"/>
          </ac:spMkLst>
        </pc:spChg>
        <pc:spChg chg="del">
          <ac:chgData name="Alka C" userId="1584a10f3cdee96a" providerId="LiveId" clId="{81DFB7C1-F5EB-4658-8F9B-FC0088A6BBF3}" dt="2025-06-22T08:23:45.016" v="207" actId="478"/>
          <ac:spMkLst>
            <pc:docMk/>
            <pc:sldMk cId="4242703427" sldId="261"/>
            <ac:spMk id="14" creationId="{7986A308-0E5C-7E97-73F7-3AAB6D9FFC06}"/>
          </ac:spMkLst>
        </pc:spChg>
        <pc:spChg chg="mod">
          <ac:chgData name="Alka C" userId="1584a10f3cdee96a" providerId="LiveId" clId="{81DFB7C1-F5EB-4658-8F9B-FC0088A6BBF3}" dt="2025-06-22T08:23:25.221" v="205"/>
          <ac:spMkLst>
            <pc:docMk/>
            <pc:sldMk cId="4242703427" sldId="261"/>
            <ac:spMk id="405" creationId="{FADB200D-43E5-EB3F-EEDC-DD9FD33B1942}"/>
          </ac:spMkLst>
        </pc:spChg>
      </pc:sldChg>
      <pc:sldChg chg="del">
        <pc:chgData name="Alka C" userId="1584a10f3cdee96a" providerId="LiveId" clId="{81DFB7C1-F5EB-4658-8F9B-FC0088A6BBF3}" dt="2025-06-22T08:20:19.839" v="85" actId="47"/>
        <pc:sldMkLst>
          <pc:docMk/>
          <pc:sldMk cId="334672384" sldId="262"/>
        </pc:sldMkLst>
      </pc:sldChg>
      <pc:sldChg chg="addSp modSp add mod ord">
        <pc:chgData name="Alka C" userId="1584a10f3cdee96a" providerId="LiveId" clId="{81DFB7C1-F5EB-4658-8F9B-FC0088A6BBF3}" dt="2025-06-22T09:00:53.582" v="1448" actId="1076"/>
        <pc:sldMkLst>
          <pc:docMk/>
          <pc:sldMk cId="3981846270" sldId="262"/>
        </pc:sldMkLst>
        <pc:spChg chg="mod">
          <ac:chgData name="Alka C" userId="1584a10f3cdee96a" providerId="LiveId" clId="{81DFB7C1-F5EB-4658-8F9B-FC0088A6BBF3}" dt="2025-06-22T09:00:49.974" v="1447" actId="1076"/>
          <ac:spMkLst>
            <pc:docMk/>
            <pc:sldMk cId="3981846270" sldId="262"/>
            <ac:spMk id="6" creationId="{F1905F08-8A8D-FCFE-E490-C93A9355865D}"/>
          </ac:spMkLst>
        </pc:spChg>
        <pc:spChg chg="mod">
          <ac:chgData name="Alka C" userId="1584a10f3cdee96a" providerId="LiveId" clId="{81DFB7C1-F5EB-4658-8F9B-FC0088A6BBF3}" dt="2025-06-22T08:33:52.764" v="386"/>
          <ac:spMkLst>
            <pc:docMk/>
            <pc:sldMk cId="3981846270" sldId="262"/>
            <ac:spMk id="405" creationId="{DD5D5F51-9B4F-CD3D-EB3E-BFBF6ABC7AFC}"/>
          </ac:spMkLst>
        </pc:spChg>
        <pc:picChg chg="add mod">
          <ac:chgData name="Alka C" userId="1584a10f3cdee96a" providerId="LiveId" clId="{81DFB7C1-F5EB-4658-8F9B-FC0088A6BBF3}" dt="2025-06-22T09:00:53.582" v="1448" actId="1076"/>
          <ac:picMkLst>
            <pc:docMk/>
            <pc:sldMk cId="3981846270" sldId="262"/>
            <ac:picMk id="3" creationId="{A9808A43-CFD0-C0E9-FC98-A5EEE1556FC3}"/>
          </ac:picMkLst>
        </pc:picChg>
      </pc:sldChg>
      <pc:sldChg chg="modSp add mod">
        <pc:chgData name="Alka C" userId="1584a10f3cdee96a" providerId="LiveId" clId="{81DFB7C1-F5EB-4658-8F9B-FC0088A6BBF3}" dt="2025-06-22T08:33:58.902" v="409"/>
        <pc:sldMkLst>
          <pc:docMk/>
          <pc:sldMk cId="13435626" sldId="263"/>
        </pc:sldMkLst>
        <pc:spChg chg="mod">
          <ac:chgData name="Alka C" userId="1584a10f3cdee96a" providerId="LiveId" clId="{81DFB7C1-F5EB-4658-8F9B-FC0088A6BBF3}" dt="2025-06-22T08:33:58.902" v="409"/>
          <ac:spMkLst>
            <pc:docMk/>
            <pc:sldMk cId="13435626" sldId="263"/>
            <ac:spMk id="405" creationId="{AAE2070D-E30E-7290-AE48-E03813F71E45}"/>
          </ac:spMkLst>
        </pc:spChg>
      </pc:sldChg>
      <pc:sldChg chg="del">
        <pc:chgData name="Alka C" userId="1584a10f3cdee96a" providerId="LiveId" clId="{81DFB7C1-F5EB-4658-8F9B-FC0088A6BBF3}" dt="2025-06-22T08:20:20.066" v="86" actId="47"/>
        <pc:sldMkLst>
          <pc:docMk/>
          <pc:sldMk cId="2943484457" sldId="263"/>
        </pc:sldMkLst>
      </pc:sldChg>
      <pc:sldChg chg="del">
        <pc:chgData name="Alka C" userId="1584a10f3cdee96a" providerId="LiveId" clId="{81DFB7C1-F5EB-4658-8F9B-FC0088A6BBF3}" dt="2025-06-22T08:20:20.258" v="87" actId="47"/>
        <pc:sldMkLst>
          <pc:docMk/>
          <pc:sldMk cId="778962672" sldId="264"/>
        </pc:sldMkLst>
      </pc:sldChg>
      <pc:sldChg chg="addSp delSp modSp add del mod">
        <pc:chgData name="Alka C" userId="1584a10f3cdee96a" providerId="LiveId" clId="{81DFB7C1-F5EB-4658-8F9B-FC0088A6BBF3}" dt="2025-06-22T09:13:08.690" v="1455" actId="47"/>
        <pc:sldMkLst>
          <pc:docMk/>
          <pc:sldMk cId="1209766562" sldId="264"/>
        </pc:sldMkLst>
        <pc:spChg chg="mod">
          <ac:chgData name="Alka C" userId="1584a10f3cdee96a" providerId="LiveId" clId="{81DFB7C1-F5EB-4658-8F9B-FC0088A6BBF3}" dt="2025-06-22T09:01:22.213" v="1452" actId="1076"/>
          <ac:spMkLst>
            <pc:docMk/>
            <pc:sldMk cId="1209766562" sldId="264"/>
            <ac:spMk id="6" creationId="{B35AD733-9402-8CF3-CDBE-CFB3CAB98FB9}"/>
          </ac:spMkLst>
        </pc:spChg>
        <pc:spChg chg="mod">
          <ac:chgData name="Alka C" userId="1584a10f3cdee96a" providerId="LiveId" clId="{81DFB7C1-F5EB-4658-8F9B-FC0088A6BBF3}" dt="2025-06-22T08:41:28.705" v="503"/>
          <ac:spMkLst>
            <pc:docMk/>
            <pc:sldMk cId="1209766562" sldId="264"/>
            <ac:spMk id="405" creationId="{F97FEC1B-418C-5523-C8E4-BE3A2DECCF88}"/>
          </ac:spMkLst>
        </pc:spChg>
        <pc:picChg chg="del">
          <ac:chgData name="Alka C" userId="1584a10f3cdee96a" providerId="LiveId" clId="{81DFB7C1-F5EB-4658-8F9B-FC0088A6BBF3}" dt="2025-06-22T08:41:40.273" v="504" actId="478"/>
          <ac:picMkLst>
            <pc:docMk/>
            <pc:sldMk cId="1209766562" sldId="264"/>
            <ac:picMk id="3" creationId="{544EC3EF-E7FE-DCC6-1961-D4F8A394ACDD}"/>
          </ac:picMkLst>
        </pc:picChg>
        <pc:picChg chg="add del mod">
          <ac:chgData name="Alka C" userId="1584a10f3cdee96a" providerId="LiveId" clId="{81DFB7C1-F5EB-4658-8F9B-FC0088A6BBF3}" dt="2025-06-22T08:41:49.907" v="509" actId="478"/>
          <ac:picMkLst>
            <pc:docMk/>
            <pc:sldMk cId="1209766562" sldId="264"/>
            <ac:picMk id="4" creationId="{213C7A7C-17B0-9F4B-06C8-A2DE9C72562D}"/>
          </ac:picMkLst>
        </pc:picChg>
        <pc:picChg chg="add mod">
          <ac:chgData name="Alka C" userId="1584a10f3cdee96a" providerId="LiveId" clId="{81DFB7C1-F5EB-4658-8F9B-FC0088A6BBF3}" dt="2025-06-22T09:01:18.179" v="1451" actId="1076"/>
          <ac:picMkLst>
            <pc:docMk/>
            <pc:sldMk cId="1209766562" sldId="264"/>
            <ac:picMk id="7" creationId="{D00F44C1-72D1-2E8C-79DD-3257A40D5F6E}"/>
          </ac:picMkLst>
        </pc:picChg>
      </pc:sldChg>
      <pc:sldChg chg="del">
        <pc:chgData name="Alka C" userId="1584a10f3cdee96a" providerId="LiveId" clId="{81DFB7C1-F5EB-4658-8F9B-FC0088A6BBF3}" dt="2025-06-22T08:20:20.360" v="88" actId="47"/>
        <pc:sldMkLst>
          <pc:docMk/>
          <pc:sldMk cId="1390528788" sldId="265"/>
        </pc:sldMkLst>
      </pc:sldChg>
      <pc:sldChg chg="addSp delSp modSp add mod">
        <pc:chgData name="Alka C" userId="1584a10f3cdee96a" providerId="LiveId" clId="{81DFB7C1-F5EB-4658-8F9B-FC0088A6BBF3}" dt="2025-06-22T09:14:52.172" v="1467" actId="1076"/>
        <pc:sldMkLst>
          <pc:docMk/>
          <pc:sldMk cId="1714370358" sldId="265"/>
        </pc:sldMkLst>
        <pc:spChg chg="add mod">
          <ac:chgData name="Alka C" userId="1584a10f3cdee96a" providerId="LiveId" clId="{81DFB7C1-F5EB-4658-8F9B-FC0088A6BBF3}" dt="2025-06-22T09:01:32.235" v="1454" actId="1076"/>
          <ac:spMkLst>
            <pc:docMk/>
            <pc:sldMk cId="1714370358" sldId="265"/>
            <ac:spMk id="4" creationId="{5B89264C-F573-74E8-F682-BE390EF8DD56}"/>
          </ac:spMkLst>
        </pc:spChg>
        <pc:spChg chg="add del mod">
          <ac:chgData name="Alka C" userId="1584a10f3cdee96a" providerId="LiveId" clId="{81DFB7C1-F5EB-4658-8F9B-FC0088A6BBF3}" dt="2025-06-22T09:14:34.772" v="1462" actId="478"/>
          <ac:spMkLst>
            <pc:docMk/>
            <pc:sldMk cId="1714370358" sldId="265"/>
            <ac:spMk id="5" creationId="{A06D2066-2505-4D42-7FEC-9B0B97D6DEE8}"/>
          </ac:spMkLst>
        </pc:spChg>
        <pc:spChg chg="mod ord">
          <ac:chgData name="Alka C" userId="1584a10f3cdee96a" providerId="LiveId" clId="{81DFB7C1-F5EB-4658-8F9B-FC0088A6BBF3}" dt="2025-06-22T09:14:52.172" v="1467" actId="1076"/>
          <ac:spMkLst>
            <pc:docMk/>
            <pc:sldMk cId="1714370358" sldId="265"/>
            <ac:spMk id="6" creationId="{C8F86A91-BB0F-CC10-ECE8-67D2E1825BB7}"/>
          </ac:spMkLst>
        </pc:spChg>
        <pc:picChg chg="add del mod">
          <ac:chgData name="Alka C" userId="1584a10f3cdee96a" providerId="LiveId" clId="{81DFB7C1-F5EB-4658-8F9B-FC0088A6BBF3}" dt="2025-06-22T08:52:02.614" v="793" actId="22"/>
          <ac:picMkLst>
            <pc:docMk/>
            <pc:sldMk cId="1714370358" sldId="265"/>
            <ac:picMk id="3" creationId="{6914C2DA-306F-0277-D97F-94F6A540F640}"/>
          </ac:picMkLst>
        </pc:picChg>
        <pc:picChg chg="add del">
          <ac:chgData name="Alka C" userId="1584a10f3cdee96a" providerId="LiveId" clId="{81DFB7C1-F5EB-4658-8F9B-FC0088A6BBF3}" dt="2025-06-22T08:52:03.786" v="794" actId="478"/>
          <ac:picMkLst>
            <pc:docMk/>
            <pc:sldMk cId="1714370358" sldId="265"/>
            <ac:picMk id="7" creationId="{789EDD88-C883-5BBC-36E3-91B8B8C94AF6}"/>
          </ac:picMkLst>
        </pc:picChg>
        <pc:picChg chg="add del">
          <ac:chgData name="Alka C" userId="1584a10f3cdee96a" providerId="LiveId" clId="{81DFB7C1-F5EB-4658-8F9B-FC0088A6BBF3}" dt="2025-06-22T08:58:41.613" v="1425" actId="22"/>
          <ac:picMkLst>
            <pc:docMk/>
            <pc:sldMk cId="1714370358" sldId="265"/>
            <ac:picMk id="9" creationId="{39527EF0-2330-8E94-3A99-6971C6D627D7}"/>
          </ac:picMkLst>
        </pc:picChg>
      </pc:sldChg>
      <pc:sldChg chg="del">
        <pc:chgData name="Alka C" userId="1584a10f3cdee96a" providerId="LiveId" clId="{81DFB7C1-F5EB-4658-8F9B-FC0088A6BBF3}" dt="2025-06-22T08:20:20.683" v="89" actId="47"/>
        <pc:sldMkLst>
          <pc:docMk/>
          <pc:sldMk cId="390339922" sldId="266"/>
        </pc:sldMkLst>
      </pc:sldChg>
      <pc:sldChg chg="addSp delSp modSp add del mod">
        <pc:chgData name="Alka C" userId="1584a10f3cdee96a" providerId="LiveId" clId="{81DFB7C1-F5EB-4658-8F9B-FC0088A6BBF3}" dt="2025-06-22T09:14:29.410" v="1461" actId="47"/>
        <pc:sldMkLst>
          <pc:docMk/>
          <pc:sldMk cId="960366939" sldId="266"/>
        </pc:sldMkLst>
        <pc:spChg chg="add mod">
          <ac:chgData name="Alka C" userId="1584a10f3cdee96a" providerId="LiveId" clId="{81DFB7C1-F5EB-4658-8F9B-FC0088A6BBF3}" dt="2025-06-22T09:00:07.227" v="1442" actId="692"/>
          <ac:spMkLst>
            <pc:docMk/>
            <pc:sldMk cId="960366939" sldId="266"/>
            <ac:spMk id="2" creationId="{7373C810-D76C-2EE0-8E4E-9B824FF65873}"/>
          </ac:spMkLst>
        </pc:spChg>
        <pc:spChg chg="mod">
          <ac:chgData name="Alka C" userId="1584a10f3cdee96a" providerId="LiveId" clId="{81DFB7C1-F5EB-4658-8F9B-FC0088A6BBF3}" dt="2025-06-22T08:59:29.612" v="1434" actId="1076"/>
          <ac:spMkLst>
            <pc:docMk/>
            <pc:sldMk cId="960366939" sldId="266"/>
            <ac:spMk id="4" creationId="{F1BDC9E8-CFFC-AF92-9FE8-0F7071132417}"/>
          </ac:spMkLst>
        </pc:spChg>
        <pc:spChg chg="mod">
          <ac:chgData name="Alka C" userId="1584a10f3cdee96a" providerId="LiveId" clId="{81DFB7C1-F5EB-4658-8F9B-FC0088A6BBF3}" dt="2025-06-22T09:00:12.488" v="1443" actId="692"/>
          <ac:spMkLst>
            <pc:docMk/>
            <pc:sldMk cId="960366939" sldId="266"/>
            <ac:spMk id="5" creationId="{4AE3A4CB-5D37-BFB3-F25D-E81E1101AF4D}"/>
          </ac:spMkLst>
        </pc:spChg>
        <pc:spChg chg="del">
          <ac:chgData name="Alka C" userId="1584a10f3cdee96a" providerId="LiveId" clId="{81DFB7C1-F5EB-4658-8F9B-FC0088A6BBF3}" dt="2025-06-22T08:59:13.370" v="1428" actId="478"/>
          <ac:spMkLst>
            <pc:docMk/>
            <pc:sldMk cId="960366939" sldId="266"/>
            <ac:spMk id="6" creationId="{1322F381-D6A8-DA64-7AFD-E786055DCBFF}"/>
          </ac:spMkLst>
        </pc:spChg>
        <pc:cxnChg chg="add mod">
          <ac:chgData name="Alka C" userId="1584a10f3cdee96a" providerId="LiveId" clId="{81DFB7C1-F5EB-4658-8F9B-FC0088A6BBF3}" dt="2025-06-22T09:00:28.935" v="1446" actId="692"/>
          <ac:cxnSpMkLst>
            <pc:docMk/>
            <pc:sldMk cId="960366939" sldId="266"/>
            <ac:cxnSpMk id="8" creationId="{93E6ABE2-DF59-EFBC-D0B3-7AFE4A70EFC4}"/>
          </ac:cxnSpMkLst>
        </pc:cxnChg>
      </pc:sldChg>
      <pc:sldChg chg="del">
        <pc:chgData name="Alka C" userId="1584a10f3cdee96a" providerId="LiveId" clId="{81DFB7C1-F5EB-4658-8F9B-FC0088A6BBF3}" dt="2025-06-22T08:20:21.454" v="90" actId="47"/>
        <pc:sldMkLst>
          <pc:docMk/>
          <pc:sldMk cId="1811876633" sldId="267"/>
        </pc:sldMkLst>
      </pc:sldChg>
      <pc:sldChg chg="add del">
        <pc:chgData name="Alka C" userId="1584a10f3cdee96a" providerId="LiveId" clId="{81DFB7C1-F5EB-4658-8F9B-FC0088A6BBF3}" dt="2025-06-22T09:01:12.615" v="1450" actId="2890"/>
        <pc:sldMkLst>
          <pc:docMk/>
          <pc:sldMk cId="1869016306" sldId="267"/>
        </pc:sldMkLst>
      </pc:sldChg>
      <pc:sldChg chg="modSp add mod">
        <pc:chgData name="Alka C" userId="1584a10f3cdee96a" providerId="LiveId" clId="{81DFB7C1-F5EB-4658-8F9B-FC0088A6BBF3}" dt="2025-06-22T09:13:33.934" v="1459" actId="1076"/>
        <pc:sldMkLst>
          <pc:docMk/>
          <pc:sldMk cId="2272554995" sldId="267"/>
        </pc:sldMkLst>
        <pc:spChg chg="mod">
          <ac:chgData name="Alka C" userId="1584a10f3cdee96a" providerId="LiveId" clId="{81DFB7C1-F5EB-4658-8F9B-FC0088A6BBF3}" dt="2025-06-22T09:13:14.132" v="1457" actId="1076"/>
          <ac:spMkLst>
            <pc:docMk/>
            <pc:sldMk cId="2272554995" sldId="267"/>
            <ac:spMk id="6" creationId="{8BB609BD-0659-93FE-F029-EBAC61D76A5F}"/>
          </ac:spMkLst>
        </pc:spChg>
        <pc:picChg chg="mod">
          <ac:chgData name="Alka C" userId="1584a10f3cdee96a" providerId="LiveId" clId="{81DFB7C1-F5EB-4658-8F9B-FC0088A6BBF3}" dt="2025-06-22T09:13:33.934" v="1459" actId="1076"/>
          <ac:picMkLst>
            <pc:docMk/>
            <pc:sldMk cId="2272554995" sldId="267"/>
            <ac:picMk id="7" creationId="{35FF984B-8FE9-DDB6-E6C6-EAA28AE0604B}"/>
          </ac:picMkLst>
        </pc:picChg>
      </pc:sldChg>
      <pc:sldChg chg="modSp add mod">
        <pc:chgData name="Alka C" userId="1584a10f3cdee96a" providerId="LiveId" clId="{81DFB7C1-F5EB-4658-8F9B-FC0088A6BBF3}" dt="2025-06-22T10:17:22.307" v="2710"/>
        <pc:sldMkLst>
          <pc:docMk/>
          <pc:sldMk cId="1354939423" sldId="268"/>
        </pc:sldMkLst>
        <pc:spChg chg="mod">
          <ac:chgData name="Alka C" userId="1584a10f3cdee96a" providerId="LiveId" clId="{81DFB7C1-F5EB-4658-8F9B-FC0088A6BBF3}" dt="2025-06-22T10:17:22.307" v="2710"/>
          <ac:spMkLst>
            <pc:docMk/>
            <pc:sldMk cId="1354939423" sldId="268"/>
            <ac:spMk id="5" creationId="{F9BA8164-D2C3-09FA-CC59-AF6789C433B1}"/>
          </ac:spMkLst>
        </pc:spChg>
      </pc:sldChg>
      <pc:sldChg chg="addSp modSp add mod ord">
        <pc:chgData name="Alka C" userId="1584a10f3cdee96a" providerId="LiveId" clId="{81DFB7C1-F5EB-4658-8F9B-FC0088A6BBF3}" dt="2025-06-22T09:18:05.876" v="1634"/>
        <pc:sldMkLst>
          <pc:docMk/>
          <pc:sldMk cId="3052146933" sldId="269"/>
        </pc:sldMkLst>
        <pc:spChg chg="add mod">
          <ac:chgData name="Alka C" userId="1584a10f3cdee96a" providerId="LiveId" clId="{81DFB7C1-F5EB-4658-8F9B-FC0088A6BBF3}" dt="2025-06-22T09:14:55.312" v="1468"/>
          <ac:spMkLst>
            <pc:docMk/>
            <pc:sldMk cId="3052146933" sldId="269"/>
            <ac:spMk id="2" creationId="{F8E5AD28-6876-C980-8E49-2873A3ACD547}"/>
          </ac:spMkLst>
        </pc:spChg>
        <pc:spChg chg="add mod">
          <ac:chgData name="Alka C" userId="1584a10f3cdee96a" providerId="LiveId" clId="{81DFB7C1-F5EB-4658-8F9B-FC0088A6BBF3}" dt="2025-06-22T09:16:08.754" v="1484" actId="1076"/>
          <ac:spMkLst>
            <pc:docMk/>
            <pc:sldMk cId="3052146933" sldId="269"/>
            <ac:spMk id="3" creationId="{18CA55B9-7C81-5A2B-4442-D6C0CCFB6489}"/>
          </ac:spMkLst>
        </pc:spChg>
        <pc:spChg chg="mod ord">
          <ac:chgData name="Alka C" userId="1584a10f3cdee96a" providerId="LiveId" clId="{81DFB7C1-F5EB-4658-8F9B-FC0088A6BBF3}" dt="2025-06-22T09:18:05.876" v="1634"/>
          <ac:spMkLst>
            <pc:docMk/>
            <pc:sldMk cId="3052146933" sldId="269"/>
            <ac:spMk id="6" creationId="{838F0C66-C93C-A10B-BC8B-E1EDCE7EEE7C}"/>
          </ac:spMkLst>
        </pc:spChg>
        <pc:picChg chg="mod ord">
          <ac:chgData name="Alka C" userId="1584a10f3cdee96a" providerId="LiveId" clId="{81DFB7C1-F5EB-4658-8F9B-FC0088A6BBF3}" dt="2025-06-22T09:15:11.056" v="1472" actId="1076"/>
          <ac:picMkLst>
            <pc:docMk/>
            <pc:sldMk cId="3052146933" sldId="269"/>
            <ac:picMk id="7" creationId="{108CC438-6DB9-5C95-49E2-EA0478925DAA}"/>
          </ac:picMkLst>
        </pc:picChg>
      </pc:sldChg>
      <pc:sldChg chg="addSp delSp modSp add mod">
        <pc:chgData name="Alka C" userId="1584a10f3cdee96a" providerId="LiveId" clId="{81DFB7C1-F5EB-4658-8F9B-FC0088A6BBF3}" dt="2025-06-22T09:34:49.695" v="1953" actId="1076"/>
        <pc:sldMkLst>
          <pc:docMk/>
          <pc:sldMk cId="2565669754" sldId="270"/>
        </pc:sldMkLst>
        <pc:spChg chg="del">
          <ac:chgData name="Alka C" userId="1584a10f3cdee96a" providerId="LiveId" clId="{81DFB7C1-F5EB-4658-8F9B-FC0088A6BBF3}" dt="2025-06-22T09:20:07.469" v="1636" actId="478"/>
          <ac:spMkLst>
            <pc:docMk/>
            <pc:sldMk cId="2565669754" sldId="270"/>
            <ac:spMk id="3" creationId="{A1C60127-154D-F01F-BC5C-DFE329A07A3B}"/>
          </ac:spMkLst>
        </pc:spChg>
        <pc:spChg chg="del mod">
          <ac:chgData name="Alka C" userId="1584a10f3cdee96a" providerId="LiveId" clId="{81DFB7C1-F5EB-4658-8F9B-FC0088A6BBF3}" dt="2025-06-22T09:20:09.248" v="1638" actId="478"/>
          <ac:spMkLst>
            <pc:docMk/>
            <pc:sldMk cId="2565669754" sldId="270"/>
            <ac:spMk id="6" creationId="{AAE703B8-E1FF-9B0F-5A17-E83F122DA046}"/>
          </ac:spMkLst>
        </pc:spChg>
        <pc:spChg chg="add mod">
          <ac:chgData name="Alka C" userId="1584a10f3cdee96a" providerId="LiveId" clId="{81DFB7C1-F5EB-4658-8F9B-FC0088A6BBF3}" dt="2025-06-22T09:34:49.695" v="1953" actId="1076"/>
          <ac:spMkLst>
            <pc:docMk/>
            <pc:sldMk cId="2565669754" sldId="270"/>
            <ac:spMk id="8" creationId="{E0BC44E2-E569-120F-AD1E-5E3348FF8EAC}"/>
          </ac:spMkLst>
        </pc:spChg>
        <pc:spChg chg="add del mod">
          <ac:chgData name="Alka C" userId="1584a10f3cdee96a" providerId="LiveId" clId="{81DFB7C1-F5EB-4658-8F9B-FC0088A6BBF3}" dt="2025-06-22T09:22:02.382" v="1655" actId="22"/>
          <ac:spMkLst>
            <pc:docMk/>
            <pc:sldMk cId="2565669754" sldId="270"/>
            <ac:spMk id="10" creationId="{B6AC0BED-2F31-6C28-7314-2F1DE35C4F60}"/>
          </ac:spMkLst>
        </pc:spChg>
        <pc:spChg chg="mod">
          <ac:chgData name="Alka C" userId="1584a10f3cdee96a" providerId="LiveId" clId="{81DFB7C1-F5EB-4658-8F9B-FC0088A6BBF3}" dt="2025-06-22T09:34:10.595" v="1948"/>
          <ac:spMkLst>
            <pc:docMk/>
            <pc:sldMk cId="2565669754" sldId="270"/>
            <ac:spMk id="405" creationId="{A58B010D-03F8-D73A-53A9-2C687750A9D2}"/>
          </ac:spMkLst>
        </pc:spChg>
        <pc:picChg chg="add del mod">
          <ac:chgData name="Alka C" userId="1584a10f3cdee96a" providerId="LiveId" clId="{81DFB7C1-F5EB-4658-8F9B-FC0088A6BBF3}" dt="2025-06-22T09:34:34.519" v="1949" actId="478"/>
          <ac:picMkLst>
            <pc:docMk/>
            <pc:sldMk cId="2565669754" sldId="270"/>
            <ac:picMk id="4" creationId="{141CFDC6-6E7D-A58C-EE9B-C14F82B3C695}"/>
          </ac:picMkLst>
        </pc:picChg>
        <pc:picChg chg="del">
          <ac:chgData name="Alka C" userId="1584a10f3cdee96a" providerId="LiveId" clId="{81DFB7C1-F5EB-4658-8F9B-FC0088A6BBF3}" dt="2025-06-22T09:20:09.919" v="1639" actId="478"/>
          <ac:picMkLst>
            <pc:docMk/>
            <pc:sldMk cId="2565669754" sldId="270"/>
            <ac:picMk id="7" creationId="{7507174E-2978-4BDE-4BC8-EA09F5470D2D}"/>
          </ac:picMkLst>
        </pc:picChg>
        <pc:picChg chg="add mod">
          <ac:chgData name="Alka C" userId="1584a10f3cdee96a" providerId="LiveId" clId="{81DFB7C1-F5EB-4658-8F9B-FC0088A6BBF3}" dt="2025-06-22T09:34:41.800" v="1952" actId="1076"/>
          <ac:picMkLst>
            <pc:docMk/>
            <pc:sldMk cId="2565669754" sldId="270"/>
            <ac:picMk id="12" creationId="{A06D3F16-85DE-18AC-A1E0-CF2BFCC9D030}"/>
          </ac:picMkLst>
        </pc:picChg>
      </pc:sldChg>
      <pc:sldChg chg="addSp delSp modSp add mod">
        <pc:chgData name="Alka C" userId="1584a10f3cdee96a" providerId="LiveId" clId="{81DFB7C1-F5EB-4658-8F9B-FC0088A6BBF3}" dt="2025-06-22T09:33:15.869" v="1931"/>
        <pc:sldMkLst>
          <pc:docMk/>
          <pc:sldMk cId="2452542997" sldId="271"/>
        </pc:sldMkLst>
        <pc:spChg chg="del">
          <ac:chgData name="Alka C" userId="1584a10f3cdee96a" providerId="LiveId" clId="{81DFB7C1-F5EB-4658-8F9B-FC0088A6BBF3}" dt="2025-06-22T09:29:45.697" v="1909" actId="478"/>
          <ac:spMkLst>
            <pc:docMk/>
            <pc:sldMk cId="2452542997" sldId="271"/>
            <ac:spMk id="3" creationId="{F46A69BE-5C3D-79AE-6CD3-D96B5272D44D}"/>
          </ac:spMkLst>
        </pc:spChg>
        <pc:spChg chg="add del mod">
          <ac:chgData name="Alka C" userId="1584a10f3cdee96a" providerId="LiveId" clId="{81DFB7C1-F5EB-4658-8F9B-FC0088A6BBF3}" dt="2025-06-22T09:33:15.869" v="1931"/>
          <ac:spMkLst>
            <pc:docMk/>
            <pc:sldMk cId="2452542997" sldId="271"/>
            <ac:spMk id="6" creationId="{D91248B5-9218-AAF2-EE37-B7D1E61D1CB9}"/>
          </ac:spMkLst>
        </pc:spChg>
        <pc:spChg chg="mod">
          <ac:chgData name="Alka C" userId="1584a10f3cdee96a" providerId="LiveId" clId="{81DFB7C1-F5EB-4658-8F9B-FC0088A6BBF3}" dt="2025-06-22T09:26:36.060" v="1796"/>
          <ac:spMkLst>
            <pc:docMk/>
            <pc:sldMk cId="2452542997" sldId="271"/>
            <ac:spMk id="405" creationId="{D26A277E-F8D0-B5F1-6B0A-010A962EB9F7}"/>
          </ac:spMkLst>
        </pc:spChg>
        <pc:picChg chg="add del">
          <ac:chgData name="Alka C" userId="1584a10f3cdee96a" providerId="LiveId" clId="{81DFB7C1-F5EB-4658-8F9B-FC0088A6BBF3}" dt="2025-06-22T09:30:34.252" v="1911" actId="22"/>
          <ac:picMkLst>
            <pc:docMk/>
            <pc:sldMk cId="2452542997" sldId="271"/>
            <ac:picMk id="4" creationId="{7DEB1CDC-74D0-77B2-E108-771389164DE4}"/>
          </ac:picMkLst>
        </pc:picChg>
        <pc:picChg chg="del">
          <ac:chgData name="Alka C" userId="1584a10f3cdee96a" providerId="LiveId" clId="{81DFB7C1-F5EB-4658-8F9B-FC0088A6BBF3}" dt="2025-06-22T09:26:38.585" v="1797" actId="478"/>
          <ac:picMkLst>
            <pc:docMk/>
            <pc:sldMk cId="2452542997" sldId="271"/>
            <ac:picMk id="7" creationId="{B918B547-9F29-EA7F-B67B-D6FE776DF144}"/>
          </ac:picMkLst>
        </pc:picChg>
        <pc:picChg chg="add mod">
          <ac:chgData name="Alka C" userId="1584a10f3cdee96a" providerId="LiveId" clId="{81DFB7C1-F5EB-4658-8F9B-FC0088A6BBF3}" dt="2025-06-22T09:31:19.707" v="1919" actId="692"/>
          <ac:picMkLst>
            <pc:docMk/>
            <pc:sldMk cId="2452542997" sldId="271"/>
            <ac:picMk id="8" creationId="{967DC76E-EECE-80FC-0064-D5188C3BD041}"/>
          </ac:picMkLst>
        </pc:picChg>
      </pc:sldChg>
      <pc:sldChg chg="addSp delSp modSp add mod">
        <pc:chgData name="Alka C" userId="1584a10f3cdee96a" providerId="LiveId" clId="{81DFB7C1-F5EB-4658-8F9B-FC0088A6BBF3}" dt="2025-06-22T09:53:24.800" v="2273" actId="14100"/>
        <pc:sldMkLst>
          <pc:docMk/>
          <pc:sldMk cId="2914709428" sldId="272"/>
        </pc:sldMkLst>
        <pc:spChg chg="add del">
          <ac:chgData name="Alka C" userId="1584a10f3cdee96a" providerId="LiveId" clId="{81DFB7C1-F5EB-4658-8F9B-FC0088A6BBF3}" dt="2025-06-22T09:49:30.846" v="1998" actId="22"/>
          <ac:spMkLst>
            <pc:docMk/>
            <pc:sldMk cId="2914709428" sldId="272"/>
            <ac:spMk id="5" creationId="{B65E249B-51DD-123A-E1C6-F8DC7DE2ECCF}"/>
          </ac:spMkLst>
        </pc:spChg>
        <pc:spChg chg="add mod">
          <ac:chgData name="Alka C" userId="1584a10f3cdee96a" providerId="LiveId" clId="{81DFB7C1-F5EB-4658-8F9B-FC0088A6BBF3}" dt="2025-06-22T09:51:06.683" v="2077" actId="14100"/>
          <ac:spMkLst>
            <pc:docMk/>
            <pc:sldMk cId="2914709428" sldId="272"/>
            <ac:spMk id="6" creationId="{701396FA-54B4-0E7D-E004-016942F473B3}"/>
          </ac:spMkLst>
        </pc:spChg>
        <pc:spChg chg="del">
          <ac:chgData name="Alka C" userId="1584a10f3cdee96a" providerId="LiveId" clId="{81DFB7C1-F5EB-4658-8F9B-FC0088A6BBF3}" dt="2025-06-22T09:47:43.175" v="1992" actId="478"/>
          <ac:spMkLst>
            <pc:docMk/>
            <pc:sldMk cId="2914709428" sldId="272"/>
            <ac:spMk id="8" creationId="{40E320E7-C175-558A-A7BC-125EE29E9BE5}"/>
          </ac:spMkLst>
        </pc:spChg>
        <pc:spChg chg="add mod">
          <ac:chgData name="Alka C" userId="1584a10f3cdee96a" providerId="LiveId" clId="{81DFB7C1-F5EB-4658-8F9B-FC0088A6BBF3}" dt="2025-06-22T09:51:27.221" v="2158"/>
          <ac:spMkLst>
            <pc:docMk/>
            <pc:sldMk cId="2914709428" sldId="272"/>
            <ac:spMk id="10" creationId="{01C06C13-ABEE-85FE-477B-FDBB265C589E}"/>
          </ac:spMkLst>
        </pc:spChg>
        <pc:spChg chg="add mod">
          <ac:chgData name="Alka C" userId="1584a10f3cdee96a" providerId="LiveId" clId="{81DFB7C1-F5EB-4658-8F9B-FC0088A6BBF3}" dt="2025-06-22T09:53:24.800" v="2273" actId="14100"/>
          <ac:spMkLst>
            <pc:docMk/>
            <pc:sldMk cId="2914709428" sldId="272"/>
            <ac:spMk id="11" creationId="{E7808483-2F93-B7FB-BAD1-6EB01CCD5A8E}"/>
          </ac:spMkLst>
        </pc:spChg>
        <pc:spChg chg="mod">
          <ac:chgData name="Alka C" userId="1584a10f3cdee96a" providerId="LiveId" clId="{81DFB7C1-F5EB-4658-8F9B-FC0088A6BBF3}" dt="2025-06-22T09:47:40.493" v="1991"/>
          <ac:spMkLst>
            <pc:docMk/>
            <pc:sldMk cId="2914709428" sldId="272"/>
            <ac:spMk id="405" creationId="{B0E3D468-82B0-2728-2862-7ACD2E791882}"/>
          </ac:spMkLst>
        </pc:spChg>
        <pc:picChg chg="add mod">
          <ac:chgData name="Alka C" userId="1584a10f3cdee96a" providerId="LiveId" clId="{81DFB7C1-F5EB-4658-8F9B-FC0088A6BBF3}" dt="2025-06-22T09:48:46.702" v="1996" actId="1076"/>
          <ac:picMkLst>
            <pc:docMk/>
            <pc:sldMk cId="2914709428" sldId="272"/>
            <ac:picMk id="3" creationId="{1DAE7B71-A5DF-4D9E-6888-A52599DDDC8A}"/>
          </ac:picMkLst>
        </pc:picChg>
        <pc:picChg chg="add mod">
          <ac:chgData name="Alka C" userId="1584a10f3cdee96a" providerId="LiveId" clId="{81DFB7C1-F5EB-4658-8F9B-FC0088A6BBF3}" dt="2025-06-22T09:51:02.675" v="2076" actId="1076"/>
          <ac:picMkLst>
            <pc:docMk/>
            <pc:sldMk cId="2914709428" sldId="272"/>
            <ac:picMk id="9" creationId="{0D8BB44B-F503-51FE-93AF-AB5A13F97657}"/>
          </ac:picMkLst>
        </pc:picChg>
        <pc:picChg chg="del">
          <ac:chgData name="Alka C" userId="1584a10f3cdee96a" providerId="LiveId" clId="{81DFB7C1-F5EB-4658-8F9B-FC0088A6BBF3}" dt="2025-06-22T09:47:43.663" v="1993" actId="478"/>
          <ac:picMkLst>
            <pc:docMk/>
            <pc:sldMk cId="2914709428" sldId="272"/>
            <ac:picMk id="12" creationId="{A544AB92-B506-51C9-0822-C88A6538F6AA}"/>
          </ac:picMkLst>
        </pc:picChg>
      </pc:sldChg>
      <pc:sldChg chg="addSp delSp modSp add mod">
        <pc:chgData name="Alka C" userId="1584a10f3cdee96a" providerId="LiveId" clId="{81DFB7C1-F5EB-4658-8F9B-FC0088A6BBF3}" dt="2025-06-22T10:01:18.483" v="2411" actId="1076"/>
        <pc:sldMkLst>
          <pc:docMk/>
          <pc:sldMk cId="4178014048" sldId="273"/>
        </pc:sldMkLst>
        <pc:spChg chg="mod">
          <ac:chgData name="Alka C" userId="1584a10f3cdee96a" providerId="LiveId" clId="{81DFB7C1-F5EB-4658-8F9B-FC0088A6BBF3}" dt="2025-06-22T10:00:20.978" v="2405" actId="1076"/>
          <ac:spMkLst>
            <pc:docMk/>
            <pc:sldMk cId="4178014048" sldId="273"/>
            <ac:spMk id="6" creationId="{55E532C7-500C-A807-CF36-D4CCA44AC229}"/>
          </ac:spMkLst>
        </pc:spChg>
        <pc:spChg chg="del">
          <ac:chgData name="Alka C" userId="1584a10f3cdee96a" providerId="LiveId" clId="{81DFB7C1-F5EB-4658-8F9B-FC0088A6BBF3}" dt="2025-06-22T09:54:47.741" v="2307" actId="478"/>
          <ac:spMkLst>
            <pc:docMk/>
            <pc:sldMk cId="4178014048" sldId="273"/>
            <ac:spMk id="10" creationId="{CC7ED9D2-6AD5-9FE0-0B2A-946E8556ABBD}"/>
          </ac:spMkLst>
        </pc:spChg>
        <pc:spChg chg="del">
          <ac:chgData name="Alka C" userId="1584a10f3cdee96a" providerId="LiveId" clId="{81DFB7C1-F5EB-4658-8F9B-FC0088A6BBF3}" dt="2025-06-22T09:54:47.027" v="2306" actId="478"/>
          <ac:spMkLst>
            <pc:docMk/>
            <pc:sldMk cId="4178014048" sldId="273"/>
            <ac:spMk id="11" creationId="{40484ECA-7BE8-4085-1D05-242B0451C5ED}"/>
          </ac:spMkLst>
        </pc:spChg>
        <pc:spChg chg="mod">
          <ac:chgData name="Alka C" userId="1584a10f3cdee96a" providerId="LiveId" clId="{81DFB7C1-F5EB-4658-8F9B-FC0088A6BBF3}" dt="2025-06-22T09:59:44.936" v="2352" actId="20577"/>
          <ac:spMkLst>
            <pc:docMk/>
            <pc:sldMk cId="4178014048" sldId="273"/>
            <ac:spMk id="405" creationId="{F8F6117C-A25D-512D-B3A8-3ABD9BE1C2BB}"/>
          </ac:spMkLst>
        </pc:spChg>
        <pc:picChg chg="del">
          <ac:chgData name="Alka C" userId="1584a10f3cdee96a" providerId="LiveId" clId="{81DFB7C1-F5EB-4658-8F9B-FC0088A6BBF3}" dt="2025-06-22T09:54:45.778" v="2304" actId="478"/>
          <ac:picMkLst>
            <pc:docMk/>
            <pc:sldMk cId="4178014048" sldId="273"/>
            <ac:picMk id="3" creationId="{39FB9CF8-8014-3A4F-E983-22672C3DD316}"/>
          </ac:picMkLst>
        </pc:picChg>
        <pc:picChg chg="add del">
          <ac:chgData name="Alka C" userId="1584a10f3cdee96a" providerId="LiveId" clId="{81DFB7C1-F5EB-4658-8F9B-FC0088A6BBF3}" dt="2025-06-22T09:54:53.355" v="2311" actId="22"/>
          <ac:picMkLst>
            <pc:docMk/>
            <pc:sldMk cId="4178014048" sldId="273"/>
            <ac:picMk id="4" creationId="{31911D52-C951-0D27-A6C3-AD2A7B30BE9B}"/>
          </ac:picMkLst>
        </pc:picChg>
        <pc:picChg chg="add mod">
          <ac:chgData name="Alka C" userId="1584a10f3cdee96a" providerId="LiveId" clId="{81DFB7C1-F5EB-4658-8F9B-FC0088A6BBF3}" dt="2025-06-22T10:01:18.483" v="2411" actId="1076"/>
          <ac:picMkLst>
            <pc:docMk/>
            <pc:sldMk cId="4178014048" sldId="273"/>
            <ac:picMk id="7" creationId="{8A4AA069-E3B5-7F8E-6580-2436474F1B21}"/>
          </ac:picMkLst>
        </pc:picChg>
        <pc:picChg chg="del">
          <ac:chgData name="Alka C" userId="1584a10f3cdee96a" providerId="LiveId" clId="{81DFB7C1-F5EB-4658-8F9B-FC0088A6BBF3}" dt="2025-06-22T09:54:46.290" v="2305" actId="478"/>
          <ac:picMkLst>
            <pc:docMk/>
            <pc:sldMk cId="4178014048" sldId="273"/>
            <ac:picMk id="9" creationId="{C83AF9D8-E17D-3060-4042-E8B41ADE10A3}"/>
          </ac:picMkLst>
        </pc:picChg>
      </pc:sldChg>
      <pc:sldChg chg="addSp delSp modSp add mod">
        <pc:chgData name="Alka C" userId="1584a10f3cdee96a" providerId="LiveId" clId="{81DFB7C1-F5EB-4658-8F9B-FC0088A6BBF3}" dt="2025-06-22T10:06:02.947" v="2556"/>
        <pc:sldMkLst>
          <pc:docMk/>
          <pc:sldMk cId="2505690036" sldId="274"/>
        </pc:sldMkLst>
        <pc:spChg chg="add">
          <ac:chgData name="Alka C" userId="1584a10f3cdee96a" providerId="LiveId" clId="{81DFB7C1-F5EB-4658-8F9B-FC0088A6BBF3}" dt="2025-06-22T10:05:09.712" v="2478"/>
          <ac:spMkLst>
            <pc:docMk/>
            <pc:sldMk cId="2505690036" sldId="274"/>
            <ac:spMk id="2" creationId="{68266B06-6F2B-0173-12A3-36270E8E3065}"/>
          </ac:spMkLst>
        </pc:spChg>
        <pc:spChg chg="mod">
          <ac:chgData name="Alka C" userId="1584a10f3cdee96a" providerId="LiveId" clId="{81DFB7C1-F5EB-4658-8F9B-FC0088A6BBF3}" dt="2025-06-22T10:06:02.947" v="2556"/>
          <ac:spMkLst>
            <pc:docMk/>
            <pc:sldMk cId="2505690036" sldId="274"/>
            <ac:spMk id="6" creationId="{A2B35B8F-C1BA-EFA0-DD72-1DDDEEAC61F8}"/>
          </ac:spMkLst>
        </pc:spChg>
        <pc:spChg chg="mod">
          <ac:chgData name="Alka C" userId="1584a10f3cdee96a" providerId="LiveId" clId="{81DFB7C1-F5EB-4658-8F9B-FC0088A6BBF3}" dt="2025-06-22T10:03:41.441" v="2465"/>
          <ac:spMkLst>
            <pc:docMk/>
            <pc:sldMk cId="2505690036" sldId="274"/>
            <ac:spMk id="405" creationId="{375D12A1-E247-E3EA-D990-D9578DB7DDED}"/>
          </ac:spMkLst>
        </pc:spChg>
        <pc:picChg chg="del">
          <ac:chgData name="Alka C" userId="1584a10f3cdee96a" providerId="LiveId" clId="{81DFB7C1-F5EB-4658-8F9B-FC0088A6BBF3}" dt="2025-06-22T10:03:45.513" v="2466" actId="478"/>
          <ac:picMkLst>
            <pc:docMk/>
            <pc:sldMk cId="2505690036" sldId="274"/>
            <ac:picMk id="7" creationId="{53283D30-0D44-7E23-6645-BCD0C0021F5B}"/>
          </ac:picMkLst>
        </pc:picChg>
      </pc:sldChg>
      <pc:sldChg chg="addSp delSp modSp add mod">
        <pc:chgData name="Alka C" userId="1584a10f3cdee96a" providerId="LiveId" clId="{81DFB7C1-F5EB-4658-8F9B-FC0088A6BBF3}" dt="2025-06-22T10:13:49.203" v="2625" actId="1076"/>
        <pc:sldMkLst>
          <pc:docMk/>
          <pc:sldMk cId="1316125953" sldId="275"/>
        </pc:sldMkLst>
        <pc:spChg chg="del mod">
          <ac:chgData name="Alka C" userId="1584a10f3cdee96a" providerId="LiveId" clId="{81DFB7C1-F5EB-4658-8F9B-FC0088A6BBF3}" dt="2025-06-22T10:12:41.983" v="2608" actId="478"/>
          <ac:spMkLst>
            <pc:docMk/>
            <pc:sldMk cId="1316125953" sldId="275"/>
            <ac:spMk id="6" creationId="{ACE6B349-A812-A67D-1B41-B69D6BC7010D}"/>
          </ac:spMkLst>
        </pc:spChg>
        <pc:spChg chg="mod">
          <ac:chgData name="Alka C" userId="1584a10f3cdee96a" providerId="LiveId" clId="{81DFB7C1-F5EB-4658-8F9B-FC0088A6BBF3}" dt="2025-06-22T10:10:47.541" v="2596"/>
          <ac:spMkLst>
            <pc:docMk/>
            <pc:sldMk cId="1316125953" sldId="275"/>
            <ac:spMk id="405" creationId="{EF85F8B3-DAA9-0D55-5F71-7AB8E633AB33}"/>
          </ac:spMkLst>
        </pc:spChg>
        <pc:picChg chg="add del mod">
          <ac:chgData name="Alka C" userId="1584a10f3cdee96a" providerId="LiveId" clId="{81DFB7C1-F5EB-4658-8F9B-FC0088A6BBF3}" dt="2025-06-22T10:11:09.955" v="2602" actId="22"/>
          <ac:picMkLst>
            <pc:docMk/>
            <pc:sldMk cId="1316125953" sldId="275"/>
            <ac:picMk id="3" creationId="{C35D674B-21E2-F4D1-0508-C1481E15DD2E}"/>
          </ac:picMkLst>
        </pc:picChg>
        <pc:picChg chg="add mod">
          <ac:chgData name="Alka C" userId="1584a10f3cdee96a" providerId="LiveId" clId="{81DFB7C1-F5EB-4658-8F9B-FC0088A6BBF3}" dt="2025-06-22T10:13:33.796" v="2617" actId="1076"/>
          <ac:picMkLst>
            <pc:docMk/>
            <pc:sldMk cId="1316125953" sldId="275"/>
            <ac:picMk id="5" creationId="{12263A92-5763-DFEB-708C-7590291EA89F}"/>
          </ac:picMkLst>
        </pc:picChg>
        <pc:picChg chg="add mod">
          <ac:chgData name="Alka C" userId="1584a10f3cdee96a" providerId="LiveId" clId="{81DFB7C1-F5EB-4658-8F9B-FC0088A6BBF3}" dt="2025-06-22T10:13:46.534" v="2624" actId="1076"/>
          <ac:picMkLst>
            <pc:docMk/>
            <pc:sldMk cId="1316125953" sldId="275"/>
            <ac:picMk id="8" creationId="{F3193513-FDE4-22C4-9A64-74424A34634E}"/>
          </ac:picMkLst>
        </pc:picChg>
        <pc:picChg chg="add mod">
          <ac:chgData name="Alka C" userId="1584a10f3cdee96a" providerId="LiveId" clId="{81DFB7C1-F5EB-4658-8F9B-FC0088A6BBF3}" dt="2025-06-22T10:13:49.203" v="2625" actId="1076"/>
          <ac:picMkLst>
            <pc:docMk/>
            <pc:sldMk cId="1316125953" sldId="275"/>
            <ac:picMk id="10" creationId="{EDB5690A-1686-6B05-7C1C-14738B367A12}"/>
          </ac:picMkLst>
        </pc:picChg>
      </pc:sldChg>
      <pc:sldChg chg="addSp delSp modSp add del mod">
        <pc:chgData name="Alka C" userId="1584a10f3cdee96a" providerId="LiveId" clId="{81DFB7C1-F5EB-4658-8F9B-FC0088A6BBF3}" dt="2025-06-22T10:16:34.710" v="2686" actId="47"/>
        <pc:sldMkLst>
          <pc:docMk/>
          <pc:sldMk cId="3380266044" sldId="276"/>
        </pc:sldMkLst>
        <pc:spChg chg="add">
          <ac:chgData name="Alka C" userId="1584a10f3cdee96a" providerId="LiveId" clId="{81DFB7C1-F5EB-4658-8F9B-FC0088A6BBF3}" dt="2025-06-22T10:15:31.479" v="2645"/>
          <ac:spMkLst>
            <pc:docMk/>
            <pc:sldMk cId="3380266044" sldId="276"/>
            <ac:spMk id="2" creationId="{39ABFDCE-AABA-DF9A-52B8-F3837AB474EF}"/>
          </ac:spMkLst>
        </pc:spChg>
        <pc:spChg chg="mod">
          <ac:chgData name="Alka C" userId="1584a10f3cdee96a" providerId="LiveId" clId="{81DFB7C1-F5EB-4658-8F9B-FC0088A6BBF3}" dt="2025-06-22T10:15:00.863" v="2641"/>
          <ac:spMkLst>
            <pc:docMk/>
            <pc:sldMk cId="3380266044" sldId="276"/>
            <ac:spMk id="405" creationId="{603EBC4C-BD32-4D0B-AFAE-E24C9E2C8D54}"/>
          </ac:spMkLst>
        </pc:spChg>
        <pc:picChg chg="del">
          <ac:chgData name="Alka C" userId="1584a10f3cdee96a" providerId="LiveId" clId="{81DFB7C1-F5EB-4658-8F9B-FC0088A6BBF3}" dt="2025-06-22T10:15:29.955" v="2643" actId="478"/>
          <ac:picMkLst>
            <pc:docMk/>
            <pc:sldMk cId="3380266044" sldId="276"/>
            <ac:picMk id="5" creationId="{33486698-91B6-0CAD-D6FD-BC2830BCE180}"/>
          </ac:picMkLst>
        </pc:picChg>
        <pc:picChg chg="del">
          <ac:chgData name="Alka C" userId="1584a10f3cdee96a" providerId="LiveId" clId="{81DFB7C1-F5EB-4658-8F9B-FC0088A6BBF3}" dt="2025-06-22T10:15:28.812" v="2642" actId="478"/>
          <ac:picMkLst>
            <pc:docMk/>
            <pc:sldMk cId="3380266044" sldId="276"/>
            <ac:picMk id="8" creationId="{E420720B-9E34-B746-8B8E-BA8F82603262}"/>
          </ac:picMkLst>
        </pc:picChg>
        <pc:picChg chg="del">
          <ac:chgData name="Alka C" userId="1584a10f3cdee96a" providerId="LiveId" clId="{81DFB7C1-F5EB-4658-8F9B-FC0088A6BBF3}" dt="2025-06-22T10:15:30.479" v="2644" actId="478"/>
          <ac:picMkLst>
            <pc:docMk/>
            <pc:sldMk cId="3380266044" sldId="276"/>
            <ac:picMk id="10" creationId="{2EA37E5E-027E-C54E-60CF-D676CD467ED4}"/>
          </ac:picMkLst>
        </pc:picChg>
      </pc:sldChg>
      <pc:sldChg chg="modSp add mod ord">
        <pc:chgData name="Alka C" userId="1584a10f3cdee96a" providerId="LiveId" clId="{81DFB7C1-F5EB-4658-8F9B-FC0088A6BBF3}" dt="2025-06-22T10:16:32.698" v="2685" actId="1076"/>
        <pc:sldMkLst>
          <pc:docMk/>
          <pc:sldMk cId="985158689" sldId="277"/>
        </pc:sldMkLst>
        <pc:spChg chg="mod">
          <ac:chgData name="Alka C" userId="1584a10f3cdee96a" providerId="LiveId" clId="{81DFB7C1-F5EB-4658-8F9B-FC0088A6BBF3}" dt="2025-06-22T10:16:32.698" v="2685" actId="1076"/>
          <ac:spMkLst>
            <pc:docMk/>
            <pc:sldMk cId="985158689" sldId="277"/>
            <ac:spMk id="6" creationId="{B5B4F8F2-AAC0-311D-F642-9214545CCE44}"/>
          </ac:spMkLst>
        </pc:spChg>
        <pc:spChg chg="mod">
          <ac:chgData name="Alka C" userId="1584a10f3cdee96a" providerId="LiveId" clId="{81DFB7C1-F5EB-4658-8F9B-FC0088A6BBF3}" dt="2025-06-22T10:15:48.474" v="2663"/>
          <ac:spMkLst>
            <pc:docMk/>
            <pc:sldMk cId="985158689" sldId="277"/>
            <ac:spMk id="405" creationId="{6495CBAA-67AF-FA94-7E0B-73AA0AAF4A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9140057E-13AB-6780-5BDB-8405265C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9CC01F31-4F6D-2118-F4D7-7626B0F64A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1691E466-583B-BF85-1CE6-A4D0D89456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8409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3E9CCF70-BE0E-3856-2F09-8D0854DA7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9CF3DAB6-A98A-535E-5379-2548E50D86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21EB10F5-2D88-11CB-B311-334A065F0F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712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1DBCF3A-8DA0-4167-5E69-49F991D8B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59C317E8-30B3-DEDF-D17D-B05645CB5A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0C55663B-7184-3F67-3DEB-E79FCC6204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439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670CAB0A-77A9-FC82-E718-59B1FECBF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EC8B1E04-5FB6-4B91-AD65-1D14CE78D8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68396888-B5D0-3159-57E5-550C765B8E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459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479A8D8B-BA54-9AA3-E213-A0DCBEDCA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161C8B7B-AEE2-0AC2-3BC7-A2F15919E5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C4F41299-3C19-70FC-8022-381BABD6E1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49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AE7E6259-3913-8452-BDC1-9F334F6A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29D1D4B5-7816-79B4-A393-0FA0B31FAE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AEFEFFBE-4C5B-756C-FC0E-441F229AD8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0472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445B9AD7-AFB7-61F5-8FDC-8B9CDAC86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D59D0D27-CEE5-8189-7831-2AE1CD39FB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7E6193C1-3EC9-E233-5001-7BD2D48330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5067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C9B3458C-8EB6-F026-A57D-725E54347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F7AA7223-E60F-673B-650F-E571A297F3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03076BAA-BEAF-0DC7-E100-5CCFDF9778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666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2C974277-9110-7DD5-6D25-D83426161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B046ABCE-1918-6B82-037C-5DDBC33074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6C1D2B24-963E-70EE-3DA4-82C58AB811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6508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4E24D3E-FAF0-8499-606C-0E423F262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0570CC49-772E-9246-89C3-AD2C8071E5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33267357-91E2-9813-74EA-7FCCB73A9C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0215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D680DD24-030F-69DF-ACCF-7A3488EB2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36968CB3-6470-B90A-2809-9072745648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838FC4D6-B949-26EF-599D-501067E9BB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6362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A0D077C1-3CB8-9987-5716-395711B9F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677938BA-7319-CBF2-767E-9EAA5A78BC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D63DA8A1-531F-5280-0AB9-EECD4B3EA8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824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B06D558F-B8DF-6ADE-767F-949D2BB1C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6D94A2C7-D7F3-69D6-C0F6-038848E2A4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F7FE4FB7-56BF-AD2C-4581-8735796BBC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5779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C04687E6-E7E8-28D4-BC7A-4F0BAF4B1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9CD63E96-2D72-21F6-34F5-0448E47608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FE63338D-8298-A58F-8516-D597897F42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5519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F2618C16-1BB5-0499-161A-5EF40933F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ACD0B53C-9FAE-A046-0161-8E442B9A9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8461F110-BF07-D6F8-CB2D-9723C9F8F1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7920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B6780BCB-AC13-D61E-5AD7-AE10405F6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4BD60E44-6AE8-89C9-DE9F-050B4EA354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FB885BF9-E460-E50B-1684-C78A3763C9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660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和内容">
  <p:cSld name="4_标题和内容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Microsoft Yahei"/>
              <a:buChar char="•"/>
              <a:defRPr sz="2800"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505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Microsoft Yahei"/>
              <a:buChar char="•"/>
              <a:defRPr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8" name="Google Shape;28;p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9" name="Google Shape;29;p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b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2">
  <p:cSld name="标题幻灯片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7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7"/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53" name="Google Shape;53;p7"/>
            <p:cNvCxnSpPr/>
            <p:nvPr/>
          </p:nvCxnSpPr>
          <p:spPr>
            <a:xfrm>
              <a:off x="631309" y="1723634"/>
              <a:ext cx="715391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69000">
                  <a:schemeClr val="lt1"/>
                </a:gs>
                <a:gs pos="8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25400" cap="flat" cmpd="sng">
              <a:solidFill>
                <a:srgbClr val="4B98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4" name="Google Shape;54;p7"/>
            <p:cNvCxnSpPr/>
            <p:nvPr/>
          </p:nvCxnSpPr>
          <p:spPr>
            <a:xfrm>
              <a:off x="631309" y="2687879"/>
              <a:ext cx="715391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69000">
                  <a:schemeClr val="lt1"/>
                </a:gs>
                <a:gs pos="8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25400" cap="flat" cmpd="sng">
              <a:solidFill>
                <a:srgbClr val="4B98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1860884" y="2456737"/>
            <a:ext cx="8470232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" name="Google Shape;56;p7"/>
          <p:cNvGrpSpPr/>
          <p:nvPr/>
        </p:nvGrpSpPr>
        <p:grpSpPr>
          <a:xfrm>
            <a:off x="4466856" y="3680682"/>
            <a:ext cx="2953486" cy="617743"/>
            <a:chOff x="1091964" y="3852036"/>
            <a:chExt cx="2521321" cy="380486"/>
          </a:xfrm>
        </p:grpSpPr>
        <p:sp>
          <p:nvSpPr>
            <p:cNvPr id="57" name="Google Shape;57;p7"/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lt1"/>
            </a:solidFill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0" dist="63500" dir="5400000" algn="t" rotWithShape="0">
                <a:schemeClr val="dk1">
                  <a:alpha val="4705"/>
                </a:schemeClr>
              </a:outerShdw>
            </a:effectLst>
          </p:spPr>
          <p:txBody>
            <a:bodyPr spcFirstLastPara="1" wrap="square" lIns="97200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7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>
              <a:gsLst>
                <a:gs pos="0">
                  <a:schemeClr val="dk2"/>
                </a:gs>
                <a:gs pos="41000">
                  <a:schemeClr val="dk2"/>
                </a:gs>
                <a:gs pos="100000">
                  <a:srgbClr val="4B98FF"/>
                </a:gs>
              </a:gsLst>
              <a:lin ang="0" scaled="0"/>
            </a:gradFill>
            <a:ln>
              <a:noFill/>
            </a:ln>
            <a:effectLst>
              <a:outerShdw blurRad="254000" dist="190500" dir="5400000" sx="80000" sy="80000" algn="t" rotWithShape="0">
                <a:schemeClr val="dk2">
                  <a:alpha val="9803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汇报人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6038491" y="3781065"/>
            <a:ext cx="1224952" cy="423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1661" y="313868"/>
            <a:ext cx="3506728" cy="58737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7"/>
          <p:cNvSpPr txBox="1">
            <a:spLocks noGrp="1"/>
          </p:cNvSpPr>
          <p:nvPr>
            <p:ph type="body" idx="2"/>
          </p:nvPr>
        </p:nvSpPr>
        <p:spPr>
          <a:xfrm>
            <a:off x="565972" y="390872"/>
            <a:ext cx="3384926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3"/>
          </p:nvPr>
        </p:nvSpPr>
        <p:spPr>
          <a:xfrm>
            <a:off x="565972" y="869493"/>
            <a:ext cx="3384926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/>
          <p:nvPr/>
        </p:nvSpPr>
        <p:spPr>
          <a:xfrm flipH="1">
            <a:off x="4466856" y="4606794"/>
            <a:ext cx="13550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单位</a:t>
            </a: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4"/>
          </p:nvPr>
        </p:nvSpPr>
        <p:spPr>
          <a:xfrm>
            <a:off x="5152815" y="4606794"/>
            <a:ext cx="2110628" cy="469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5"/>
          </p:nvPr>
        </p:nvSpPr>
        <p:spPr>
          <a:xfrm>
            <a:off x="4813540" y="5401368"/>
            <a:ext cx="2449902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3">
  <p:cSld name="标题幻灯片3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B649F"/>
              </a:buClr>
              <a:buSzPts val="2800"/>
              <a:buNone/>
              <a:defRPr sz="2800" b="0">
                <a:solidFill>
                  <a:srgbClr val="4B64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2" name="Google Shape;72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8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75" name="Google Shape;75;p8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8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78" name="Google Shape;78;p8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1">
  <p:cSld name="标题和内容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body" idx="1"/>
          </p:nvPr>
        </p:nvSpPr>
        <p:spPr>
          <a:xfrm>
            <a:off x="357364" y="1172308"/>
            <a:ext cx="11599686" cy="504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357364" y="210274"/>
            <a:ext cx="11599685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Yahei"/>
              <a:buNone/>
              <a:defRPr sz="36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A5A5A5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84" name="Google Shape;84;p9"/>
          <p:cNvSpPr/>
          <p:nvPr/>
        </p:nvSpPr>
        <p:spPr>
          <a:xfrm>
            <a:off x="3703788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rgbClr val="7F7F7F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9"/>
          <p:cNvSpPr/>
          <p:nvPr/>
        </p:nvSpPr>
        <p:spPr>
          <a:xfrm>
            <a:off x="8653948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rgbClr val="7F7F7F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9"/>
          <p:cNvSpPr txBox="1">
            <a:spLocks noGrp="1"/>
          </p:cNvSpPr>
          <p:nvPr>
            <p:ph type="ftr" idx="11"/>
          </p:nvPr>
        </p:nvSpPr>
        <p:spPr>
          <a:xfrm>
            <a:off x="3688596" y="6341810"/>
            <a:ext cx="50524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2">
  <p:cSld name="标题和内容2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body" idx="1"/>
          </p:nvPr>
        </p:nvSpPr>
        <p:spPr>
          <a:xfrm>
            <a:off x="235527" y="996084"/>
            <a:ext cx="11721523" cy="5220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990033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57364" y="210274"/>
            <a:ext cx="11654599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Microsoft Yahei"/>
              <a:buNone/>
              <a:defRPr sz="4000" b="1">
                <a:solidFill>
                  <a:srgbClr val="A5002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4271667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0"/>
          <p:cNvSpPr/>
          <p:nvPr/>
        </p:nvSpPr>
        <p:spPr>
          <a:xfrm>
            <a:off x="7962080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0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3">
  <p:cSld name="标题和内容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icrosoft Yahei"/>
              <a:buNone/>
              <a:defRPr sz="28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352566" y="1596571"/>
            <a:ext cx="11519135" cy="449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1"/>
          <p:cNvSpPr/>
          <p:nvPr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1"/>
          <p:cNvSpPr/>
          <p:nvPr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2"/>
          </p:nvPr>
        </p:nvSpPr>
        <p:spPr>
          <a:xfrm>
            <a:off x="352567" y="705622"/>
            <a:ext cx="1052900" cy="541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1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4">
  <p:cSld name="标题和内容4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icrosoft Yahei"/>
              <a:buNone/>
              <a:defRPr sz="28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body" idx="1"/>
          </p:nvPr>
        </p:nvSpPr>
        <p:spPr>
          <a:xfrm>
            <a:off x="352566" y="1596571"/>
            <a:ext cx="11519135" cy="449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/>
          <p:nvPr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2"/>
          <p:cNvSpPr/>
          <p:nvPr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 txBox="1">
            <a:spLocks noGrp="1"/>
          </p:cNvSpPr>
          <p:nvPr>
            <p:ph type="body" idx="2"/>
          </p:nvPr>
        </p:nvSpPr>
        <p:spPr>
          <a:xfrm>
            <a:off x="352567" y="705622"/>
            <a:ext cx="1052900" cy="541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C3DC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5">
  <p:cSld name="标题和内容5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Google Shape;113;p13"/>
          <p:cNvCxnSpPr/>
          <p:nvPr/>
        </p:nvCxnSpPr>
        <p:spPr>
          <a:xfrm>
            <a:off x="0" y="785813"/>
            <a:ext cx="10175631" cy="0"/>
          </a:xfrm>
          <a:prstGeom prst="straightConnector1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13"/>
          <p:cNvSpPr txBox="1">
            <a:spLocks noGrp="1"/>
          </p:cNvSpPr>
          <p:nvPr>
            <p:ph type="body" idx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107950" y="1"/>
            <a:ext cx="9923154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B649F"/>
              </a:buClr>
              <a:buSzPts val="4000"/>
              <a:buFont typeface="Microsoft Yahei"/>
              <a:buNone/>
              <a:defRPr sz="4000" b="1">
                <a:solidFill>
                  <a:srgbClr val="4B64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C3DC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3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6">
  <p:cSld name="标题和内容6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/>
          <p:nvPr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22" name="Google Shape;122;p1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125" name="Google Shape;125;p14"/>
          <p:cNvSpPr txBox="1">
            <a:spLocks noGrp="1"/>
          </p:cNvSpPr>
          <p:nvPr>
            <p:ph type="body" idx="1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7" name="Google Shape;12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130" name="Google Shape;130;p14"/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131" name="Google Shape;131;p14"/>
              <p:cNvSpPr/>
              <p:nvPr/>
            </p:nvSpPr>
            <p:spPr>
              <a:xfrm>
                <a:off x="3117850" y="2867025"/>
                <a:ext cx="1905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3117850" y="2860675"/>
                <a:ext cx="920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28" h="40" extrusionOk="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2935288" y="2916238"/>
                <a:ext cx="128588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4" extrusionOk="0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3586163" y="3059113"/>
                <a:ext cx="95250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2806700" y="3025775"/>
                <a:ext cx="142875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3189288" y="3128963"/>
                <a:ext cx="1317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0" h="17" extrusionOk="0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3657600" y="3175000"/>
                <a:ext cx="1397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38" extrusionOk="0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2708275" y="3181350"/>
                <a:ext cx="134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36" extrusionOk="0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3124200" y="3178175"/>
                <a:ext cx="361950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115" extrusionOk="0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2998788" y="3549650"/>
                <a:ext cx="5048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" extrusionOk="0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2830513" y="2998788"/>
                <a:ext cx="841375" cy="83026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250" extrusionOk="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2919413" y="3098800"/>
                <a:ext cx="663575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3005138" y="3330575"/>
                <a:ext cx="3016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9" h="22" extrusionOk="0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3060700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3121025" y="3335338"/>
                <a:ext cx="46038" cy="682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1" extrusionOk="0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3179763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3271838" y="2860675"/>
                <a:ext cx="125413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8" h="39" extrusionOk="0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3440113" y="2943225"/>
                <a:ext cx="134938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41" h="33" extrusionOk="0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2717800" y="3430588"/>
                <a:ext cx="73660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59" extrusionOk="0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3440113" y="3430588"/>
                <a:ext cx="346075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5" extrusionOk="0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2622550" y="2797175"/>
                <a:ext cx="1260475" cy="12668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" name="Google Shape;152;p14"/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4159250" y="2897188"/>
                <a:ext cx="514350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07" extrusionOk="0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4826000" y="2876550"/>
                <a:ext cx="547688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4" extrusionOk="0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5532438" y="2925763"/>
                <a:ext cx="668338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3" extrusionOk="0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6399213" y="2949575"/>
                <a:ext cx="12223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0" extrusionOk="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6337300" y="2970213"/>
                <a:ext cx="465138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01" extrusionOk="0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6992938" y="2933700"/>
                <a:ext cx="587375" cy="646113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95" extrusionOk="0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7794625" y="2903538"/>
                <a:ext cx="468313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00" extrusionOk="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8455025" y="2909888"/>
                <a:ext cx="461963" cy="633413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1" extrusionOk="0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9128125" y="2794000"/>
                <a:ext cx="434975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266" extrusionOk="0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p14"/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163" name="Google Shape;163;p14"/>
              <p:cNvSpPr/>
              <p:nvPr/>
            </p:nvSpPr>
            <p:spPr>
              <a:xfrm>
                <a:off x="4152900" y="3743325"/>
                <a:ext cx="177800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61" extrusionOk="0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43545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4502150" y="3738563"/>
                <a:ext cx="6667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" h="61" extrusionOk="0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4581525" y="3805238"/>
                <a:ext cx="1254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8" h="42" extrusionOk="0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47307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4"/>
              <p:cNvSpPr/>
              <p:nvPr/>
            </p:nvSpPr>
            <p:spPr>
              <a:xfrm>
                <a:off x="4852988" y="3802063"/>
                <a:ext cx="1016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4978400" y="3802063"/>
                <a:ext cx="8096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43" extrusionOk="0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5083175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4"/>
              <p:cNvSpPr/>
              <p:nvPr/>
            </p:nvSpPr>
            <p:spPr>
              <a:xfrm>
                <a:off x="5162550" y="3756025"/>
                <a:ext cx="79375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24" h="56" extrusionOk="0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4"/>
              <p:cNvSpPr/>
              <p:nvPr/>
            </p:nvSpPr>
            <p:spPr>
              <a:xfrm>
                <a:off x="52546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5456238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55911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5746750" y="3738563"/>
                <a:ext cx="122238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62" extrusionOk="0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894388" y="3802063"/>
                <a:ext cx="1031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43" extrusionOk="0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6016625" y="3738563"/>
                <a:ext cx="635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61023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62245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4"/>
              <p:cNvSpPr/>
              <p:nvPr/>
            </p:nvSpPr>
            <p:spPr>
              <a:xfrm>
                <a:off x="63801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65055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6683375" y="3802063"/>
                <a:ext cx="1111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68183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6973888" y="3743325"/>
                <a:ext cx="128588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61" extrusionOk="0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7173913" y="3743325"/>
                <a:ext cx="1555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47" h="60" extrusionOk="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73326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74580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7580313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77358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7886700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8021638" y="3743325"/>
                <a:ext cx="666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20" h="60" extrusionOk="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4"/>
              <p:cNvSpPr/>
              <p:nvPr/>
            </p:nvSpPr>
            <p:spPr>
              <a:xfrm>
                <a:off x="8107363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8247063" y="3802063"/>
                <a:ext cx="11906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4"/>
              <p:cNvSpPr/>
              <p:nvPr/>
            </p:nvSpPr>
            <p:spPr>
              <a:xfrm>
                <a:off x="83788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8577263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87153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4"/>
              <p:cNvSpPr/>
              <p:nvPr/>
            </p:nvSpPr>
            <p:spPr>
              <a:xfrm>
                <a:off x="8866188" y="3738563"/>
                <a:ext cx="165100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2" extrusionOk="0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14"/>
              <p:cNvSpPr/>
              <p:nvPr/>
            </p:nvSpPr>
            <p:spPr>
              <a:xfrm>
                <a:off x="9061450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9213850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4"/>
              <p:cNvSpPr/>
              <p:nvPr/>
            </p:nvSpPr>
            <p:spPr>
              <a:xfrm>
                <a:off x="9296400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4"/>
              <p:cNvSpPr/>
              <p:nvPr/>
            </p:nvSpPr>
            <p:spPr>
              <a:xfrm>
                <a:off x="9453563" y="3802063"/>
                <a:ext cx="1127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2" name="Google Shape;202;p14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4"/>
          <p:cNvSpPr txBox="1">
            <a:spLocks noGrp="1"/>
          </p:cNvSpPr>
          <p:nvPr>
            <p:ph type="body" idx="2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Microsoft Yahei"/>
              <a:buChar char="•"/>
              <a:defRPr sz="2800"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505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Microsoft Yahei"/>
              <a:buChar char="•"/>
              <a:defRPr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1">
  <p:cSld name="节标题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>
            <a:off x="3038138" y="2500557"/>
            <a:ext cx="7903656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3600"/>
              <a:buFont typeface="Microsoft Yahei"/>
              <a:buNone/>
              <a:defRPr sz="3600" b="1">
                <a:solidFill>
                  <a:srgbClr val="A5002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08" name="Google Shape;208;p15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1435878" y="2431393"/>
            <a:ext cx="1612900" cy="1655763"/>
          </a:xfrm>
          <a:prstGeom prst="diamond">
            <a:avLst/>
          </a:prstGeom>
          <a:gradFill>
            <a:gsLst>
              <a:gs pos="0">
                <a:srgbClr val="B62832"/>
              </a:gs>
              <a:gs pos="100000">
                <a:srgbClr val="C32B36"/>
              </a:gs>
            </a:gsLst>
            <a:lin ang="27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0" y="0"/>
            <a:ext cx="12191999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15"/>
          <p:cNvCxnSpPr/>
          <p:nvPr/>
        </p:nvCxnSpPr>
        <p:spPr>
          <a:xfrm rot="10800000" flipH="1">
            <a:off x="3021794" y="3248174"/>
            <a:ext cx="7920000" cy="21419"/>
          </a:xfrm>
          <a:prstGeom prst="straightConnector1">
            <a:avLst/>
          </a:prstGeom>
          <a:noFill/>
          <a:ln w="25400" cap="flat" cmpd="sng">
            <a:solidFill>
              <a:srgbClr val="A6252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15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5"/>
          <p:cNvSpPr txBox="1">
            <a:spLocks noGrp="1"/>
          </p:cNvSpPr>
          <p:nvPr>
            <p:ph type="body" idx="1"/>
          </p:nvPr>
        </p:nvSpPr>
        <p:spPr>
          <a:xfrm>
            <a:off x="1943100" y="2988129"/>
            <a:ext cx="620486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3">
  <p:cSld name="节标题3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"/>
          <p:cNvSpPr txBox="1"/>
          <p:nvPr/>
        </p:nvSpPr>
        <p:spPr>
          <a:xfrm>
            <a:off x="-1556395" y="0"/>
            <a:ext cx="8585847" cy="2047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</a:pPr>
            <a:endParaRPr sz="4000" b="1">
              <a:solidFill>
                <a:srgbClr val="002D6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16" name="Google Shape;21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6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16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219" name="Google Shape;219;p16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oogle Shape;221;p16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222" name="Google Shape;222;p16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p16"/>
          <p:cNvSpPr txBox="1"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4">
  <p:cSld name="节标题4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7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17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230" name="Google Shape;230;p17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17"/>
          <p:cNvSpPr txBox="1"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3" name="Google Shape;23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0819" y="4290185"/>
            <a:ext cx="2618489" cy="739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17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235" name="Google Shape;235;p17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5">
  <p:cSld name="节标题5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18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8"/>
          <p:cNvSpPr txBox="1">
            <a:spLocks noGrp="1"/>
          </p:cNvSpPr>
          <p:nvPr>
            <p:ph type="title"/>
          </p:nvPr>
        </p:nvSpPr>
        <p:spPr>
          <a:xfrm>
            <a:off x="3038138" y="3052648"/>
            <a:ext cx="7903656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Microsoft Yahei"/>
              <a:buNone/>
              <a:defRPr sz="3600" b="1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8"/>
          <p:cNvSpPr/>
          <p:nvPr/>
        </p:nvSpPr>
        <p:spPr>
          <a:xfrm>
            <a:off x="1435878" y="2983484"/>
            <a:ext cx="1612900" cy="1655763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18"/>
          <p:cNvCxnSpPr/>
          <p:nvPr/>
        </p:nvCxnSpPr>
        <p:spPr>
          <a:xfrm rot="10800000" flipH="1">
            <a:off x="3021794" y="3800265"/>
            <a:ext cx="7920000" cy="21419"/>
          </a:xfrm>
          <a:prstGeom prst="straightConnector1">
            <a:avLst/>
          </a:prstGeom>
          <a:noFill/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3" name="Google Shape;243;p18"/>
          <p:cNvSpPr txBox="1">
            <a:spLocks noGrp="1"/>
          </p:cNvSpPr>
          <p:nvPr>
            <p:ph type="body" idx="1"/>
          </p:nvPr>
        </p:nvSpPr>
        <p:spPr>
          <a:xfrm>
            <a:off x="1943100" y="3540220"/>
            <a:ext cx="620486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节标题5">
  <p:cSld name="1_节标题5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"/>
          <p:cNvSpPr txBox="1">
            <a:spLocks noGrp="1"/>
          </p:cNvSpPr>
          <p:nvPr>
            <p:ph type="title"/>
          </p:nvPr>
        </p:nvSpPr>
        <p:spPr>
          <a:xfrm>
            <a:off x="1818937" y="2818186"/>
            <a:ext cx="8684939" cy="862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Yahei"/>
              <a:buNone/>
              <a:defRPr sz="36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6">
  <p:cSld name="节标题6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20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249" name="Google Shape;249;p20"/>
            <p:cNvSpPr/>
            <p:nvPr/>
          </p:nvSpPr>
          <p:spPr>
            <a:xfrm>
              <a:off x="806121" y="2244419"/>
              <a:ext cx="2095094" cy="2369160"/>
            </a:xfrm>
            <a:custGeom>
              <a:avLst/>
              <a:gdLst/>
              <a:ahLst/>
              <a:cxnLst/>
              <a:rect l="l" t="t" r="r" b="b"/>
              <a:pathLst>
                <a:path w="1638300" h="1852612" extrusionOk="0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rgbClr val="21307F">
                    <a:alpha val="80000"/>
                  </a:srgbClr>
                </a:gs>
                <a:gs pos="100000">
                  <a:srgbClr val="005AD2">
                    <a:alpha val="6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250" name="Google Shape;250;p20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51" name="Google Shape;251;p20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汇 报</a:t>
                </a:r>
                <a:endParaRPr sz="2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lang="en-US" sz="2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提 纲</a:t>
                </a:r>
                <a:endParaRPr sz="2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</a:t>
                </a:r>
                <a:endParaRPr sz="1100" b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3" name="Google Shape;253;p20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005AD2">
                  <a:alpha val="60000"/>
                </a:srgbClr>
              </a:gs>
              <a:gs pos="100000">
                <a:srgbClr val="4B98FF"/>
              </a:gs>
            </a:gsLst>
            <a:lin ang="81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7">
  <p:cSld name="节标题7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1"/>
          <p:cNvSpPr/>
          <p:nvPr/>
        </p:nvSpPr>
        <p:spPr>
          <a:xfrm>
            <a:off x="2324028" y="2391132"/>
            <a:ext cx="1980000" cy="2160000"/>
          </a:xfrm>
          <a:custGeom>
            <a:avLst/>
            <a:gdLst/>
            <a:ahLst/>
            <a:cxnLst/>
            <a:rect l="l" t="t" r="r" b="b"/>
            <a:pathLst>
              <a:path w="1638300" h="1852612" extrusionOk="0">
                <a:moveTo>
                  <a:pt x="0" y="526733"/>
                </a:moveTo>
                <a:lnTo>
                  <a:pt x="0" y="1325880"/>
                </a:lnTo>
                <a:cubicBezTo>
                  <a:pt x="0" y="1371600"/>
                  <a:pt x="23813" y="1413510"/>
                  <a:pt x="63818" y="1436370"/>
                </a:cubicBezTo>
                <a:lnTo>
                  <a:pt x="755333" y="1835468"/>
                </a:lnTo>
                <a:cubicBezTo>
                  <a:pt x="794385" y="1858328"/>
                  <a:pt x="842963" y="1858328"/>
                  <a:pt x="882968" y="1835468"/>
                </a:cubicBezTo>
                <a:lnTo>
                  <a:pt x="1574483" y="1436370"/>
                </a:lnTo>
                <a:cubicBezTo>
                  <a:pt x="1613535" y="1413510"/>
                  <a:pt x="1638300" y="1371600"/>
                  <a:pt x="1638300" y="1325880"/>
                </a:cubicBezTo>
                <a:lnTo>
                  <a:pt x="1638300" y="526733"/>
                </a:lnTo>
                <a:cubicBezTo>
                  <a:pt x="1638300" y="481013"/>
                  <a:pt x="1614488" y="439103"/>
                  <a:pt x="1574483" y="416243"/>
                </a:cubicBezTo>
                <a:lnTo>
                  <a:pt x="882968" y="17145"/>
                </a:lnTo>
                <a:cubicBezTo>
                  <a:pt x="843915" y="-5715"/>
                  <a:pt x="795338" y="-5715"/>
                  <a:pt x="755333" y="17145"/>
                </a:cubicBezTo>
                <a:lnTo>
                  <a:pt x="63818" y="416243"/>
                </a:lnTo>
                <a:cubicBezTo>
                  <a:pt x="23813" y="439103"/>
                  <a:pt x="0" y="481013"/>
                  <a:pt x="0" y="526733"/>
                </a:cubicBezTo>
                <a:close/>
              </a:path>
            </a:pathLst>
          </a:custGeom>
          <a:gradFill>
            <a:gsLst>
              <a:gs pos="0">
                <a:srgbClr val="21307F">
                  <a:alpha val="80000"/>
                </a:srgbClr>
              </a:gs>
              <a:gs pos="100000">
                <a:srgbClr val="005AD2">
                  <a:alpha val="69803"/>
                </a:srgbClr>
              </a:gs>
            </a:gsLst>
            <a:lin ang="16200000" scaled="0"/>
          </a:gradFill>
          <a:ln>
            <a:noFill/>
          </a:ln>
          <a:effectLst>
            <a:outerShdw blurRad="381000" dist="508000" dir="5400000" sx="80000" sy="80000" algn="t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7" name="Google Shape;257;p21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005AD2">
                  <a:alpha val="60000"/>
                </a:srgbClr>
              </a:gs>
              <a:gs pos="100000">
                <a:srgbClr val="4B98FF"/>
              </a:gs>
            </a:gsLst>
            <a:lin ang="81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8" name="Google Shape;258;p21"/>
          <p:cNvSpPr txBox="1">
            <a:spLocks noGrp="1"/>
          </p:cNvSpPr>
          <p:nvPr>
            <p:ph type="body" idx="1"/>
          </p:nvPr>
        </p:nvSpPr>
        <p:spPr>
          <a:xfrm>
            <a:off x="2622413" y="2916618"/>
            <a:ext cx="1383230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尾页1">
  <p:cSld name="尾页1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/>
          <p:nvPr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8511" y="2536979"/>
            <a:ext cx="1759761" cy="178977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尾页2">
  <p:cSld name="尾页2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"/>
          <p:cNvSpPr/>
          <p:nvPr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3"/>
          <p:cNvSpPr txBox="1"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8" name="Google Shape;26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2819" y="2409185"/>
            <a:ext cx="1985067" cy="2041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标题和内容">
  <p:cSld name="3_标题和内容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0">
                <a:srgbClr val="D7EFF5"/>
              </a:gs>
              <a:gs pos="54000">
                <a:srgbClr val="D7EFF5"/>
              </a:gs>
              <a:gs pos="100000">
                <a:srgbClr val="005AD2">
                  <a:alpha val="5372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72" name="Google Shape;272;p2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73" name="Google Shape;273;p2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4" name="Google Shape;274;p2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75" name="Google Shape;275;p24"/>
          <p:cNvSpPr txBox="1">
            <a:spLocks noGrp="1"/>
          </p:cNvSpPr>
          <p:nvPr>
            <p:ph type="body" idx="1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24"/>
          <p:cNvSpPr>
            <a:spLocks noGrp="1"/>
          </p:cNvSpPr>
          <p:nvPr>
            <p:ph type="sldNum" idx="12"/>
          </p:nvPr>
        </p:nvSpPr>
        <p:spPr>
          <a:xfrm>
            <a:off x="11616267" y="6515100"/>
            <a:ext cx="325205" cy="24390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900" marR="0" lvl="0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42900" marR="0" lvl="2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42900" marR="0" lvl="3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" marR="0" lvl="4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42900" marR="0" lvl="5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" marR="0" lvl="6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" marR="0" lvl="7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42900" marR="0" lvl="8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标题和内容">
  <p:cSld name="2_标题和内容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/>
          <p:nvPr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85" name="Google Shape;285;p26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86" name="Google Shape;286;p26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87" name="Google Shape;287;p26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88" name="Google Shape;288;p26"/>
          <p:cNvSpPr txBox="1">
            <a:spLocks noGrp="1"/>
          </p:cNvSpPr>
          <p:nvPr>
            <p:ph type="body" idx="1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26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0" name="Google Shape;29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6"/>
          <p:cNvSpPr/>
          <p:nvPr/>
        </p:nvSpPr>
        <p:spPr>
          <a:xfrm>
            <a:off x="8056339" y="6426743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4068223" y="6426743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295" name="Google Shape;295;p26"/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296" name="Google Shape;296;p26"/>
              <p:cNvSpPr/>
              <p:nvPr/>
            </p:nvSpPr>
            <p:spPr>
              <a:xfrm>
                <a:off x="3117850" y="2867025"/>
                <a:ext cx="1905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26"/>
              <p:cNvSpPr/>
              <p:nvPr/>
            </p:nvSpPr>
            <p:spPr>
              <a:xfrm>
                <a:off x="3117850" y="2860675"/>
                <a:ext cx="920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28" h="40" extrusionOk="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26"/>
              <p:cNvSpPr/>
              <p:nvPr/>
            </p:nvSpPr>
            <p:spPr>
              <a:xfrm>
                <a:off x="2935288" y="2916238"/>
                <a:ext cx="128588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4" extrusionOk="0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6"/>
              <p:cNvSpPr/>
              <p:nvPr/>
            </p:nvSpPr>
            <p:spPr>
              <a:xfrm>
                <a:off x="3586163" y="3059113"/>
                <a:ext cx="95250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6"/>
              <p:cNvSpPr/>
              <p:nvPr/>
            </p:nvSpPr>
            <p:spPr>
              <a:xfrm>
                <a:off x="2806700" y="3025775"/>
                <a:ext cx="142875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6"/>
              <p:cNvSpPr/>
              <p:nvPr/>
            </p:nvSpPr>
            <p:spPr>
              <a:xfrm>
                <a:off x="3189288" y="3128963"/>
                <a:ext cx="1317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0" h="17" extrusionOk="0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26"/>
              <p:cNvSpPr/>
              <p:nvPr/>
            </p:nvSpPr>
            <p:spPr>
              <a:xfrm>
                <a:off x="3657600" y="3175000"/>
                <a:ext cx="1397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38" extrusionOk="0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6"/>
              <p:cNvSpPr/>
              <p:nvPr/>
            </p:nvSpPr>
            <p:spPr>
              <a:xfrm>
                <a:off x="2708275" y="3181350"/>
                <a:ext cx="134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36" extrusionOk="0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26"/>
              <p:cNvSpPr/>
              <p:nvPr/>
            </p:nvSpPr>
            <p:spPr>
              <a:xfrm>
                <a:off x="3124200" y="3178175"/>
                <a:ext cx="361950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115" extrusionOk="0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6"/>
              <p:cNvSpPr/>
              <p:nvPr/>
            </p:nvSpPr>
            <p:spPr>
              <a:xfrm>
                <a:off x="2998788" y="3549650"/>
                <a:ext cx="5048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" extrusionOk="0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6"/>
              <p:cNvSpPr/>
              <p:nvPr/>
            </p:nvSpPr>
            <p:spPr>
              <a:xfrm>
                <a:off x="2830513" y="2998788"/>
                <a:ext cx="841375" cy="83026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250" extrusionOk="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6"/>
              <p:cNvSpPr/>
              <p:nvPr/>
            </p:nvSpPr>
            <p:spPr>
              <a:xfrm>
                <a:off x="2919413" y="3098800"/>
                <a:ext cx="663575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6"/>
              <p:cNvSpPr/>
              <p:nvPr/>
            </p:nvSpPr>
            <p:spPr>
              <a:xfrm>
                <a:off x="3005138" y="3330575"/>
                <a:ext cx="3016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9" h="22" extrusionOk="0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26"/>
              <p:cNvSpPr/>
              <p:nvPr/>
            </p:nvSpPr>
            <p:spPr>
              <a:xfrm>
                <a:off x="3060700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26"/>
              <p:cNvSpPr/>
              <p:nvPr/>
            </p:nvSpPr>
            <p:spPr>
              <a:xfrm>
                <a:off x="3121025" y="3335338"/>
                <a:ext cx="46038" cy="682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1" extrusionOk="0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26"/>
              <p:cNvSpPr/>
              <p:nvPr/>
            </p:nvSpPr>
            <p:spPr>
              <a:xfrm>
                <a:off x="3179763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26"/>
              <p:cNvSpPr/>
              <p:nvPr/>
            </p:nvSpPr>
            <p:spPr>
              <a:xfrm>
                <a:off x="3271838" y="2860675"/>
                <a:ext cx="125413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8" h="39" extrusionOk="0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26"/>
              <p:cNvSpPr/>
              <p:nvPr/>
            </p:nvSpPr>
            <p:spPr>
              <a:xfrm>
                <a:off x="3440113" y="2943225"/>
                <a:ext cx="134938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41" h="33" extrusionOk="0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6"/>
              <p:cNvSpPr/>
              <p:nvPr/>
            </p:nvSpPr>
            <p:spPr>
              <a:xfrm>
                <a:off x="2717800" y="3430588"/>
                <a:ext cx="73660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59" extrusionOk="0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6"/>
              <p:cNvSpPr/>
              <p:nvPr/>
            </p:nvSpPr>
            <p:spPr>
              <a:xfrm>
                <a:off x="3440113" y="3430588"/>
                <a:ext cx="346075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5" extrusionOk="0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6"/>
              <p:cNvSpPr/>
              <p:nvPr/>
            </p:nvSpPr>
            <p:spPr>
              <a:xfrm>
                <a:off x="2622550" y="2797175"/>
                <a:ext cx="1260475" cy="12668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" name="Google Shape;317;p26"/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318" name="Google Shape;318;p26"/>
              <p:cNvSpPr/>
              <p:nvPr/>
            </p:nvSpPr>
            <p:spPr>
              <a:xfrm>
                <a:off x="4159250" y="2897188"/>
                <a:ext cx="514350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07" extrusionOk="0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26"/>
              <p:cNvSpPr/>
              <p:nvPr/>
            </p:nvSpPr>
            <p:spPr>
              <a:xfrm>
                <a:off x="4826000" y="2876550"/>
                <a:ext cx="547688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4" extrusionOk="0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6"/>
              <p:cNvSpPr/>
              <p:nvPr/>
            </p:nvSpPr>
            <p:spPr>
              <a:xfrm>
                <a:off x="5532438" y="2925763"/>
                <a:ext cx="668338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3" extrusionOk="0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6"/>
              <p:cNvSpPr/>
              <p:nvPr/>
            </p:nvSpPr>
            <p:spPr>
              <a:xfrm>
                <a:off x="6399213" y="2949575"/>
                <a:ext cx="12223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0" extrusionOk="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>
                <a:off x="6337300" y="2970213"/>
                <a:ext cx="465138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01" extrusionOk="0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6"/>
              <p:cNvSpPr/>
              <p:nvPr/>
            </p:nvSpPr>
            <p:spPr>
              <a:xfrm>
                <a:off x="6992938" y="2933700"/>
                <a:ext cx="587375" cy="646113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95" extrusionOk="0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6"/>
              <p:cNvSpPr/>
              <p:nvPr/>
            </p:nvSpPr>
            <p:spPr>
              <a:xfrm>
                <a:off x="7794625" y="2903538"/>
                <a:ext cx="468313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00" extrusionOk="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6"/>
              <p:cNvSpPr/>
              <p:nvPr/>
            </p:nvSpPr>
            <p:spPr>
              <a:xfrm>
                <a:off x="8455025" y="2909888"/>
                <a:ext cx="461963" cy="633413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1" extrusionOk="0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6"/>
              <p:cNvSpPr/>
              <p:nvPr/>
            </p:nvSpPr>
            <p:spPr>
              <a:xfrm>
                <a:off x="9128125" y="2794000"/>
                <a:ext cx="434975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266" extrusionOk="0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7" name="Google Shape;327;p26"/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328" name="Google Shape;328;p26"/>
              <p:cNvSpPr/>
              <p:nvPr/>
            </p:nvSpPr>
            <p:spPr>
              <a:xfrm>
                <a:off x="4152900" y="3743325"/>
                <a:ext cx="177800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61" extrusionOk="0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6"/>
              <p:cNvSpPr/>
              <p:nvPr/>
            </p:nvSpPr>
            <p:spPr>
              <a:xfrm>
                <a:off x="43545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6"/>
              <p:cNvSpPr/>
              <p:nvPr/>
            </p:nvSpPr>
            <p:spPr>
              <a:xfrm>
                <a:off x="4502150" y="3738563"/>
                <a:ext cx="6667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" h="61" extrusionOk="0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6"/>
              <p:cNvSpPr/>
              <p:nvPr/>
            </p:nvSpPr>
            <p:spPr>
              <a:xfrm>
                <a:off x="4581525" y="3805238"/>
                <a:ext cx="1254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8" h="42" extrusionOk="0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6"/>
              <p:cNvSpPr/>
              <p:nvPr/>
            </p:nvSpPr>
            <p:spPr>
              <a:xfrm>
                <a:off x="47307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6"/>
              <p:cNvSpPr/>
              <p:nvPr/>
            </p:nvSpPr>
            <p:spPr>
              <a:xfrm>
                <a:off x="4852988" y="3802063"/>
                <a:ext cx="1016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6"/>
              <p:cNvSpPr/>
              <p:nvPr/>
            </p:nvSpPr>
            <p:spPr>
              <a:xfrm>
                <a:off x="4978400" y="3802063"/>
                <a:ext cx="8096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43" extrusionOk="0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6"/>
              <p:cNvSpPr/>
              <p:nvPr/>
            </p:nvSpPr>
            <p:spPr>
              <a:xfrm>
                <a:off x="5083175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6"/>
              <p:cNvSpPr/>
              <p:nvPr/>
            </p:nvSpPr>
            <p:spPr>
              <a:xfrm>
                <a:off x="5162550" y="3756025"/>
                <a:ext cx="79375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24" h="56" extrusionOk="0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6"/>
              <p:cNvSpPr/>
              <p:nvPr/>
            </p:nvSpPr>
            <p:spPr>
              <a:xfrm>
                <a:off x="52546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26"/>
              <p:cNvSpPr/>
              <p:nvPr/>
            </p:nvSpPr>
            <p:spPr>
              <a:xfrm>
                <a:off x="5456238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26"/>
              <p:cNvSpPr/>
              <p:nvPr/>
            </p:nvSpPr>
            <p:spPr>
              <a:xfrm>
                <a:off x="55911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26"/>
              <p:cNvSpPr/>
              <p:nvPr/>
            </p:nvSpPr>
            <p:spPr>
              <a:xfrm>
                <a:off x="5746750" y="3738563"/>
                <a:ext cx="122238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62" extrusionOk="0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26"/>
              <p:cNvSpPr/>
              <p:nvPr/>
            </p:nvSpPr>
            <p:spPr>
              <a:xfrm>
                <a:off x="5894388" y="3802063"/>
                <a:ext cx="1031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43" extrusionOk="0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26"/>
              <p:cNvSpPr/>
              <p:nvPr/>
            </p:nvSpPr>
            <p:spPr>
              <a:xfrm>
                <a:off x="6016625" y="3738563"/>
                <a:ext cx="635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26"/>
              <p:cNvSpPr/>
              <p:nvPr/>
            </p:nvSpPr>
            <p:spPr>
              <a:xfrm>
                <a:off x="61023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26"/>
              <p:cNvSpPr/>
              <p:nvPr/>
            </p:nvSpPr>
            <p:spPr>
              <a:xfrm>
                <a:off x="62245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6"/>
              <p:cNvSpPr/>
              <p:nvPr/>
            </p:nvSpPr>
            <p:spPr>
              <a:xfrm>
                <a:off x="63801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26"/>
              <p:cNvSpPr/>
              <p:nvPr/>
            </p:nvSpPr>
            <p:spPr>
              <a:xfrm>
                <a:off x="65055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26"/>
              <p:cNvSpPr/>
              <p:nvPr/>
            </p:nvSpPr>
            <p:spPr>
              <a:xfrm>
                <a:off x="6683375" y="3802063"/>
                <a:ext cx="1111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26"/>
              <p:cNvSpPr/>
              <p:nvPr/>
            </p:nvSpPr>
            <p:spPr>
              <a:xfrm>
                <a:off x="68183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26"/>
              <p:cNvSpPr/>
              <p:nvPr/>
            </p:nvSpPr>
            <p:spPr>
              <a:xfrm>
                <a:off x="6973888" y="3743325"/>
                <a:ext cx="128588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61" extrusionOk="0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26"/>
              <p:cNvSpPr/>
              <p:nvPr/>
            </p:nvSpPr>
            <p:spPr>
              <a:xfrm>
                <a:off x="7173913" y="3743325"/>
                <a:ext cx="1555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47" h="60" extrusionOk="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26"/>
              <p:cNvSpPr/>
              <p:nvPr/>
            </p:nvSpPr>
            <p:spPr>
              <a:xfrm>
                <a:off x="73326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26"/>
              <p:cNvSpPr/>
              <p:nvPr/>
            </p:nvSpPr>
            <p:spPr>
              <a:xfrm>
                <a:off x="74580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6"/>
              <p:cNvSpPr/>
              <p:nvPr/>
            </p:nvSpPr>
            <p:spPr>
              <a:xfrm>
                <a:off x="7580313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26"/>
              <p:cNvSpPr/>
              <p:nvPr/>
            </p:nvSpPr>
            <p:spPr>
              <a:xfrm>
                <a:off x="77358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6"/>
              <p:cNvSpPr/>
              <p:nvPr/>
            </p:nvSpPr>
            <p:spPr>
              <a:xfrm>
                <a:off x="7886700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26"/>
              <p:cNvSpPr/>
              <p:nvPr/>
            </p:nvSpPr>
            <p:spPr>
              <a:xfrm>
                <a:off x="8021638" y="3743325"/>
                <a:ext cx="666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20" h="60" extrusionOk="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26"/>
              <p:cNvSpPr/>
              <p:nvPr/>
            </p:nvSpPr>
            <p:spPr>
              <a:xfrm>
                <a:off x="8107363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6"/>
              <p:cNvSpPr/>
              <p:nvPr/>
            </p:nvSpPr>
            <p:spPr>
              <a:xfrm>
                <a:off x="8247063" y="3802063"/>
                <a:ext cx="11906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6"/>
              <p:cNvSpPr/>
              <p:nvPr/>
            </p:nvSpPr>
            <p:spPr>
              <a:xfrm>
                <a:off x="83788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6"/>
              <p:cNvSpPr/>
              <p:nvPr/>
            </p:nvSpPr>
            <p:spPr>
              <a:xfrm>
                <a:off x="8577263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26"/>
              <p:cNvSpPr/>
              <p:nvPr/>
            </p:nvSpPr>
            <p:spPr>
              <a:xfrm>
                <a:off x="87153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26"/>
              <p:cNvSpPr/>
              <p:nvPr/>
            </p:nvSpPr>
            <p:spPr>
              <a:xfrm>
                <a:off x="8866188" y="3738563"/>
                <a:ext cx="165100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2" extrusionOk="0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6"/>
              <p:cNvSpPr/>
              <p:nvPr/>
            </p:nvSpPr>
            <p:spPr>
              <a:xfrm>
                <a:off x="9061450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6"/>
              <p:cNvSpPr/>
              <p:nvPr/>
            </p:nvSpPr>
            <p:spPr>
              <a:xfrm>
                <a:off x="9213850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6"/>
              <p:cNvSpPr/>
              <p:nvPr/>
            </p:nvSpPr>
            <p:spPr>
              <a:xfrm>
                <a:off x="9296400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26"/>
              <p:cNvSpPr/>
              <p:nvPr/>
            </p:nvSpPr>
            <p:spPr>
              <a:xfrm>
                <a:off x="9453563" y="3802063"/>
                <a:ext cx="1127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标题和内容">
  <p:cSld name="5_标题和内容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69" name="Google Shape;369;p27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370" name="Google Shape;370;p27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71" name="Google Shape;371;p27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72" name="Google Shape;372;p27"/>
          <p:cNvSpPr txBox="1">
            <a:spLocks noGrp="1"/>
          </p:cNvSpPr>
          <p:nvPr>
            <p:ph type="body" idx="1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27"/>
          <p:cNvSpPr txBox="1">
            <a:spLocks noGrp="1"/>
          </p:cNvSpPr>
          <p:nvPr>
            <p:ph type="body" idx="2"/>
          </p:nvPr>
        </p:nvSpPr>
        <p:spPr>
          <a:xfrm>
            <a:off x="479291" y="993589"/>
            <a:ext cx="11136976" cy="5362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B98FF"/>
              </a:buClr>
              <a:buSzPts val="2800"/>
              <a:buFont typeface="Noto Sans Symbols"/>
              <a:buChar char="🞐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000"/>
              <a:buFont typeface="Noto Sans Symbols"/>
              <a:buChar char="⮚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1800"/>
              <a:buFont typeface="Noto Sans Symbols"/>
              <a:buChar char="✔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27"/>
          <p:cNvSpPr>
            <a:spLocks noGrp="1"/>
          </p:cNvSpPr>
          <p:nvPr>
            <p:ph type="sldNum" idx="12"/>
          </p:nvPr>
        </p:nvSpPr>
        <p:spPr>
          <a:xfrm>
            <a:off x="11616267" y="6515100"/>
            <a:ext cx="325205" cy="24390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900" marR="0" lvl="0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42900" marR="0" lvl="2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42900" marR="0" lvl="3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" marR="0" lvl="4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42900" marR="0" lvl="5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" marR="0" lvl="6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" marR="0" lvl="7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42900" marR="0" lvl="8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02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2" r:id="rId21"/>
    <p:sldLayoutId id="2147483673" r:id="rId22"/>
    <p:sldLayoutId id="2147483676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3" name="Google Shape;383;p28"/>
          <p:cNvCxnSpPr/>
          <p:nvPr/>
        </p:nvCxnSpPr>
        <p:spPr>
          <a:xfrm rot="10800000" flipH="1">
            <a:off x="1860883" y="5032705"/>
            <a:ext cx="8380800" cy="366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5" name="Google Shape;385;p28"/>
          <p:cNvSpPr/>
          <p:nvPr/>
        </p:nvSpPr>
        <p:spPr>
          <a:xfrm>
            <a:off x="626328" y="313868"/>
            <a:ext cx="281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S4Plus-USTC</a:t>
            </a:r>
            <a:endParaRPr dirty="0"/>
          </a:p>
        </p:txBody>
      </p:sp>
      <p:pic>
        <p:nvPicPr>
          <p:cNvPr id="386" name="Google Shape;3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1661" y="313868"/>
            <a:ext cx="3506729" cy="5873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7" name="Google Shape;387;p28"/>
          <p:cNvGrpSpPr/>
          <p:nvPr/>
        </p:nvGrpSpPr>
        <p:grpSpPr>
          <a:xfrm>
            <a:off x="1860883" y="2228637"/>
            <a:ext cx="8470099" cy="1107900"/>
            <a:chOff x="995045" y="1784604"/>
            <a:chExt cx="7153800" cy="1107900"/>
          </a:xfrm>
        </p:grpSpPr>
        <p:sp>
          <p:nvSpPr>
            <p:cNvPr id="388" name="Google Shape;388;p28"/>
            <p:cNvSpPr/>
            <p:nvPr/>
          </p:nvSpPr>
          <p:spPr>
            <a:xfrm>
              <a:off x="995045" y="1784604"/>
              <a:ext cx="7153800" cy="11079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lvl="0" algn="ctr">
                <a:buClr>
                  <a:srgbClr val="0000CC"/>
                </a:buClr>
                <a:buSzPts val="2400"/>
              </a:pPr>
              <a:r>
                <a:rPr lang="en-US" altLang="zh-CN" sz="2400" dirty="0"/>
                <a:t>CAD-Llama: Leveraging Large Language Models for Computer-Aided Design  Parametric 3D Model Generation</a:t>
              </a:r>
              <a:endParaRPr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9" name="Google Shape;389;p28"/>
            <p:cNvGrpSpPr/>
            <p:nvPr/>
          </p:nvGrpSpPr>
          <p:grpSpPr>
            <a:xfrm>
              <a:off x="995045" y="1856477"/>
              <a:ext cx="7153800" cy="964245"/>
              <a:chOff x="631309" y="1723634"/>
              <a:chExt cx="7153800" cy="964245"/>
            </a:xfrm>
          </p:grpSpPr>
          <p:cxnSp>
            <p:nvCxnSpPr>
              <p:cNvPr id="390" name="Google Shape;390;p28"/>
              <p:cNvCxnSpPr/>
              <p:nvPr/>
            </p:nvCxnSpPr>
            <p:spPr>
              <a:xfrm>
                <a:off x="631309" y="1723634"/>
                <a:ext cx="7153800" cy="0"/>
              </a:xfrm>
              <a:prstGeom prst="straightConnector1">
                <a:avLst/>
              </a:prstGeom>
              <a:gradFill>
                <a:gsLst>
                  <a:gs pos="0">
                    <a:schemeClr val="lt1"/>
                  </a:gs>
                  <a:gs pos="69000">
                    <a:schemeClr val="lt1"/>
                  </a:gs>
                  <a:gs pos="88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800004" scaled="0"/>
              </a:gradFill>
              <a:ln w="25400" cap="flat" cmpd="sng">
                <a:solidFill>
                  <a:srgbClr val="4B98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91" name="Google Shape;391;p28"/>
              <p:cNvCxnSpPr/>
              <p:nvPr/>
            </p:nvCxnSpPr>
            <p:spPr>
              <a:xfrm>
                <a:off x="631309" y="2687879"/>
                <a:ext cx="7153800" cy="0"/>
              </a:xfrm>
              <a:prstGeom prst="straightConnector1">
                <a:avLst/>
              </a:prstGeom>
              <a:gradFill>
                <a:gsLst>
                  <a:gs pos="0">
                    <a:schemeClr val="lt1"/>
                  </a:gs>
                  <a:gs pos="69000">
                    <a:schemeClr val="lt1"/>
                  </a:gs>
                  <a:gs pos="88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800004" scaled="0"/>
              </a:gradFill>
              <a:ln w="25400" cap="flat" cmpd="sng">
                <a:solidFill>
                  <a:srgbClr val="4B98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grpSp>
        <p:nvGrpSpPr>
          <p:cNvPr id="392" name="Google Shape;392;p28"/>
          <p:cNvGrpSpPr/>
          <p:nvPr/>
        </p:nvGrpSpPr>
        <p:grpSpPr>
          <a:xfrm>
            <a:off x="3667788" y="4162384"/>
            <a:ext cx="5190323" cy="501546"/>
            <a:chOff x="2765915" y="4277296"/>
            <a:chExt cx="1391806" cy="821265"/>
          </a:xfrm>
        </p:grpSpPr>
        <p:sp>
          <p:nvSpPr>
            <p:cNvPr id="393" name="Google Shape;393;p28"/>
            <p:cNvSpPr txBox="1"/>
            <p:nvPr/>
          </p:nvSpPr>
          <p:spPr>
            <a:xfrm>
              <a:off x="4157721" y="4392998"/>
              <a:ext cx="0" cy="705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8"/>
            <p:cNvSpPr txBox="1"/>
            <p:nvPr/>
          </p:nvSpPr>
          <p:spPr>
            <a:xfrm flipH="1">
              <a:off x="2765915" y="4277296"/>
              <a:ext cx="1355100" cy="503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dirty="0"/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AF59839B-6641-7FEE-49AD-57EC5446F8C8}"/>
              </a:ext>
            </a:extLst>
          </p:cNvPr>
          <p:cNvSpPr txBox="1"/>
          <p:nvPr/>
        </p:nvSpPr>
        <p:spPr>
          <a:xfrm>
            <a:off x="8542179" y="5067005"/>
            <a:ext cx="16995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Lucida Grande"/>
              </a:rPr>
              <a:t>arXiv:2505.04481v2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4BB2AE-0513-7681-26D8-3914D04D1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0883" y="3408410"/>
            <a:ext cx="8177830" cy="9134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0E1ABA45-B8BA-2596-5A63-1436FBD3B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52DEEC1C-9C85-396B-7281-657FCACE0DB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zh-CN" altLang="en-US" sz="2400" dirty="0"/>
              <a:t>问题和背景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041E07-7FE5-A977-E467-95B9CF3234DA}"/>
              </a:ext>
            </a:extLst>
          </p:cNvPr>
          <p:cNvSpPr txBox="1"/>
          <p:nvPr/>
        </p:nvSpPr>
        <p:spPr>
          <a:xfrm>
            <a:off x="904798" y="1170312"/>
            <a:ext cx="9526070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任务</a:t>
            </a:r>
            <a:r>
              <a:rPr lang="zh-CN" altLang="en-US" sz="1800" dirty="0"/>
              <a:t>：利用</a:t>
            </a:r>
            <a:r>
              <a:rPr lang="en-US" altLang="zh-CN" sz="1800" dirty="0"/>
              <a:t>LLM</a:t>
            </a:r>
            <a:r>
              <a:rPr lang="zh-CN" altLang="en-US" sz="1800" dirty="0"/>
              <a:t>，从自然语言生成</a:t>
            </a:r>
            <a:r>
              <a:rPr lang="en-US" altLang="zh-CN" sz="1800" dirty="0"/>
              <a:t>CAD</a:t>
            </a:r>
            <a:r>
              <a:rPr lang="zh-CN" altLang="en-US" sz="1800" dirty="0"/>
              <a:t>模型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sz="1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EF2834-511C-3EF5-2430-C8B7BB6D6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89" y="1920758"/>
            <a:ext cx="10631113" cy="37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7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953BAD09-2053-4B22-A81D-E2DAA7BF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E2A3330C-BC6F-79A6-763A-19D84841560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zh-CN" altLang="en-US" sz="2400" dirty="0"/>
              <a:t>研究动机</a:t>
            </a:r>
            <a:endParaRPr lang="en-US" altLang="zh-CN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D22782-5DDB-D149-D4DC-1B1978551495}"/>
              </a:ext>
            </a:extLst>
          </p:cNvPr>
          <p:cNvSpPr txBox="1"/>
          <p:nvPr/>
        </p:nvSpPr>
        <p:spPr>
          <a:xfrm>
            <a:off x="759192" y="1379983"/>
            <a:ext cx="10260202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/>
              <a:t>LLMs</a:t>
            </a:r>
            <a:r>
              <a:rPr lang="zh-CN" altLang="en-US" sz="1800" b="1" dirty="0"/>
              <a:t>在领域特定应用中的潜力</a:t>
            </a:r>
            <a:r>
              <a:rPr lang="en-US" altLang="zh-CN" sz="1800" b="1" dirty="0"/>
              <a:t>:</a:t>
            </a:r>
            <a:r>
              <a:rPr lang="zh-CN" altLang="en-US" sz="1800" dirty="0"/>
              <a:t> 近年来，大型语言模型 </a:t>
            </a:r>
            <a:r>
              <a:rPr lang="en-US" altLang="zh-CN" sz="1800" dirty="0"/>
              <a:t>(LLMs) </a:t>
            </a:r>
            <a:r>
              <a:rPr lang="zh-CN" altLang="en-US" sz="1800" dirty="0"/>
              <a:t>在文本生成方面取得显著成功，这促使研究人员探索将其生成能力扩展到领域特定任务，例如计算机辅助设计 </a:t>
            </a:r>
            <a:r>
              <a:rPr lang="en-US" altLang="zh-CN" sz="1800" dirty="0"/>
              <a:t>(CAD) </a:t>
            </a:r>
            <a:r>
              <a:rPr lang="zh-CN" altLang="en-US" sz="1800" dirty="0"/>
              <a:t>模型生成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挑战：</a:t>
            </a:r>
            <a:r>
              <a:rPr lang="en-US" altLang="zh-CN" sz="1800" dirty="0"/>
              <a:t>LLMs</a:t>
            </a:r>
            <a:r>
              <a:rPr lang="zh-CN" altLang="en-US" sz="1800" dirty="0"/>
              <a:t>在预训练阶段并未接触过参数化序列，也缺乏对</a:t>
            </a:r>
            <a:r>
              <a:rPr lang="en-US" altLang="zh-CN" sz="1800" dirty="0"/>
              <a:t>3D</a:t>
            </a:r>
            <a:r>
              <a:rPr lang="zh-CN" altLang="en-US" sz="1800" dirty="0"/>
              <a:t>结构的直接感知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然而，</a:t>
            </a:r>
            <a:r>
              <a:rPr lang="en-US" altLang="zh-CN" sz="1800" dirty="0"/>
              <a:t>CAD</a:t>
            </a:r>
            <a:r>
              <a:rPr lang="zh-CN" altLang="en-US" sz="1800" dirty="0"/>
              <a:t>模型参数与三维空间中的形状直接相关，这为</a:t>
            </a:r>
            <a:r>
              <a:rPr lang="en-US" altLang="zh-CN" sz="1800" dirty="0"/>
              <a:t>LLMs</a:t>
            </a:r>
            <a:r>
              <a:rPr lang="zh-CN" altLang="en-US" sz="1800" dirty="0"/>
              <a:t>生成参数化</a:t>
            </a:r>
            <a:r>
              <a:rPr lang="en-US" altLang="zh-CN" sz="1800" dirty="0"/>
              <a:t>3D</a:t>
            </a:r>
            <a:r>
              <a:rPr lang="zh-CN" altLang="en-US" sz="1800" dirty="0"/>
              <a:t>形状提供了新的方向 。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79845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5E2031F8-A23E-D519-468D-4513FBC7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FADB200D-43E5-EB3F-EEDC-DD9FD33B194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：本文创新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AF2D91-3E26-2377-F482-6AA36BCF33E7}"/>
              </a:ext>
            </a:extLst>
          </p:cNvPr>
          <p:cNvSpPr txBox="1"/>
          <p:nvPr/>
        </p:nvSpPr>
        <p:spPr>
          <a:xfrm>
            <a:off x="819756" y="1357597"/>
            <a:ext cx="10458740" cy="244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/>
              <a:t>CAD-Llama</a:t>
            </a:r>
            <a:r>
              <a:rPr lang="zh-CN" altLang="en-US" sz="1800" b="1" dirty="0"/>
              <a:t>框架</a:t>
            </a:r>
            <a:r>
              <a:rPr lang="en-US" altLang="zh-CN" sz="1800" b="1" dirty="0"/>
              <a:t>: </a:t>
            </a:r>
            <a:r>
              <a:rPr lang="zh-CN" altLang="en-US" sz="1800" dirty="0"/>
              <a:t>本文提出了</a:t>
            </a:r>
            <a:r>
              <a:rPr lang="en-US" altLang="zh-CN" sz="1800" dirty="0"/>
              <a:t>CAD-Llama</a:t>
            </a:r>
            <a:r>
              <a:rPr lang="zh-CN" altLang="en-US" sz="1800" dirty="0"/>
              <a:t>框架，旨在增强预训练的</a:t>
            </a:r>
            <a:r>
              <a:rPr lang="en-US" altLang="zh-CN" sz="1800" dirty="0"/>
              <a:t>LLMs</a:t>
            </a:r>
            <a:r>
              <a:rPr lang="zh-CN" altLang="en-US" sz="1800" dirty="0"/>
              <a:t>以生成参数化</a:t>
            </a:r>
            <a:r>
              <a:rPr lang="en-US" altLang="zh-CN" sz="1800" dirty="0"/>
              <a:t>3D CAD</a:t>
            </a:r>
            <a:r>
              <a:rPr lang="zh-CN" altLang="en-US" sz="1800" dirty="0"/>
              <a:t>模型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核心创新</a:t>
            </a:r>
            <a:r>
              <a:rPr lang="en-US" altLang="zh-CN" sz="1800" b="1" dirty="0"/>
              <a:t>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设计了了分层标注流程和类似代码的格式语言，将参数化</a:t>
            </a:r>
            <a:r>
              <a:rPr lang="en-US" altLang="zh-CN" sz="1800" dirty="0"/>
              <a:t>3D CAD</a:t>
            </a:r>
            <a:r>
              <a:rPr lang="zh-CN" altLang="en-US" sz="1800" dirty="0"/>
              <a:t>命令序列转换为结构化参数化</a:t>
            </a:r>
            <a:r>
              <a:rPr lang="en-US" altLang="zh-CN" sz="1800" dirty="0"/>
              <a:t>CAD</a:t>
            </a:r>
            <a:r>
              <a:rPr lang="zh-CN" altLang="en-US" sz="1800" dirty="0"/>
              <a:t>代码 </a:t>
            </a:r>
            <a:r>
              <a:rPr lang="en-US" altLang="zh-CN" sz="1800" dirty="0"/>
              <a:t>(SPCC)</a:t>
            </a:r>
            <a:r>
              <a:rPr lang="zh-CN" altLang="en-US" sz="1800" dirty="0"/>
              <a:t>，其中包含分层语义描述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提出了利用</a:t>
            </a:r>
            <a:r>
              <a:rPr lang="en-US" altLang="zh-CN" sz="1800" dirty="0"/>
              <a:t>SPCC</a:t>
            </a:r>
            <a:r>
              <a:rPr lang="zh-CN" altLang="en-US" sz="1800" dirty="0"/>
              <a:t>的自适应预训练方法，随后进行符合</a:t>
            </a:r>
            <a:r>
              <a:rPr lang="en-US" altLang="zh-CN" sz="1800" dirty="0"/>
              <a:t>CAD</a:t>
            </a:r>
            <a:r>
              <a:rPr lang="zh-CN" altLang="en-US" sz="1800" dirty="0"/>
              <a:t>特定指导的指令微调 。</a:t>
            </a:r>
          </a:p>
        </p:txBody>
      </p:sp>
    </p:spTree>
    <p:extLst>
      <p:ext uri="{BB962C8B-B14F-4D97-AF65-F5344CB8AC3E}">
        <p14:creationId xmlns:p14="http://schemas.microsoft.com/office/powerpoint/2010/main" val="424270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454CFA35-FA67-C6CC-96C6-AB809AE83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AAE2070D-E30E-7290-AE48-E03813F71E4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：相关工作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A8B2EB-1639-A7AF-7CD3-B76AF3E3677C}"/>
              </a:ext>
            </a:extLst>
          </p:cNvPr>
          <p:cNvSpPr txBox="1"/>
          <p:nvPr/>
        </p:nvSpPr>
        <p:spPr>
          <a:xfrm>
            <a:off x="819756" y="1357597"/>
            <a:ext cx="10228759" cy="2949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/>
              <a:t>CAD</a:t>
            </a:r>
            <a:r>
              <a:rPr lang="zh-CN" altLang="en-US" sz="1800" b="1" dirty="0"/>
              <a:t>模型表示学习</a:t>
            </a:r>
            <a:r>
              <a:rPr lang="en-US" altLang="zh-CN" sz="1800" b="1" dirty="0"/>
              <a:t>: </a:t>
            </a:r>
            <a:r>
              <a:rPr lang="zh-CN" altLang="en-US" sz="1800" dirty="0"/>
              <a:t>早期研究侧重于利用形状理解方法对点云、网格、体素和</a:t>
            </a:r>
            <a:r>
              <a:rPr lang="en-US" altLang="zh-CN" sz="1800" dirty="0"/>
              <a:t>SDF</a:t>
            </a:r>
            <a:r>
              <a:rPr lang="zh-CN" altLang="en-US" sz="1800" dirty="0"/>
              <a:t>形式的</a:t>
            </a:r>
            <a:r>
              <a:rPr lang="en-US" altLang="zh-CN" sz="1800" dirty="0"/>
              <a:t>CAD</a:t>
            </a:r>
            <a:r>
              <a:rPr lang="zh-CN" altLang="en-US" sz="1800" dirty="0"/>
              <a:t>模型进行分类和分割 。然而，这些方法无法捕获精确的形状参数，导致创建的形状难以编辑和重用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大型语言模型与</a:t>
            </a:r>
            <a:r>
              <a:rPr lang="en-US" altLang="zh-CN" sz="1800" b="1" dirty="0"/>
              <a:t>CAD: </a:t>
            </a:r>
            <a:r>
              <a:rPr lang="en-US" altLang="zh-CN" sz="1800" dirty="0"/>
              <a:t>LLMs</a:t>
            </a:r>
            <a:r>
              <a:rPr lang="zh-CN" altLang="en-US" sz="1800" dirty="0"/>
              <a:t>在数学问题解决、定理证明辅助和生物发现等众多应用中展现出越来越大的潜力 。将</a:t>
            </a:r>
            <a:r>
              <a:rPr lang="en-US" altLang="zh-CN" sz="1800" dirty="0"/>
              <a:t>LLMs</a:t>
            </a:r>
            <a:r>
              <a:rPr lang="zh-CN" altLang="en-US" sz="1800" dirty="0"/>
              <a:t>应用于抽象内容理解和生成也是一个热门研究方向 。最近有研究表明，</a:t>
            </a:r>
            <a:r>
              <a:rPr lang="en-US" altLang="zh-CN" sz="1800" dirty="0"/>
              <a:t>LLMs</a:t>
            </a:r>
            <a:r>
              <a:rPr lang="zh-CN" altLang="en-US" sz="1800" dirty="0"/>
              <a:t>可以通过对</a:t>
            </a:r>
            <a:r>
              <a:rPr lang="en-US" altLang="zh-CN" sz="1800" dirty="0"/>
              <a:t>VQA</a:t>
            </a:r>
            <a:r>
              <a:rPr lang="zh-CN" altLang="en-US" sz="1800" dirty="0"/>
              <a:t>任务进行微调来理解</a:t>
            </a:r>
            <a:r>
              <a:rPr lang="en-US" altLang="zh-CN" sz="1800" dirty="0"/>
              <a:t>SVG</a:t>
            </a:r>
            <a:r>
              <a:rPr lang="zh-CN" altLang="en-US" sz="1800" dirty="0"/>
              <a:t>和</a:t>
            </a:r>
            <a:r>
              <a:rPr lang="en-US" altLang="zh-CN" sz="1800" dirty="0"/>
              <a:t>CAD</a:t>
            </a:r>
            <a:r>
              <a:rPr lang="zh-CN" altLang="en-US" sz="1800" dirty="0"/>
              <a:t>模型等符号图形程序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然而，很少有先前的工作成功地利用</a:t>
            </a:r>
            <a:r>
              <a:rPr lang="en-US" altLang="zh-CN" sz="1800" dirty="0"/>
              <a:t>LLM</a:t>
            </a:r>
            <a:r>
              <a:rPr lang="zh-CN" altLang="en-US" sz="1800" dirty="0"/>
              <a:t>强大的文本生成先验知识来生成</a:t>
            </a:r>
            <a:r>
              <a:rPr lang="en-US" altLang="zh-CN" sz="1800" dirty="0"/>
              <a:t>CAD</a:t>
            </a:r>
            <a:r>
              <a:rPr lang="zh-CN" altLang="en-US" sz="1800" dirty="0"/>
              <a:t>构建序列 。</a:t>
            </a:r>
          </a:p>
        </p:txBody>
      </p:sp>
    </p:spTree>
    <p:extLst>
      <p:ext uri="{BB962C8B-B14F-4D97-AF65-F5344CB8AC3E}">
        <p14:creationId xmlns:p14="http://schemas.microsoft.com/office/powerpoint/2010/main" val="13435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323D04E3-E563-76E6-D025-51C87AFA3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DD5D5F51-9B4F-CD3D-EB3E-BFBF6ABC7AF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：方法概览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905F08-8A8D-FCFE-E490-C93A9355865D}"/>
              </a:ext>
            </a:extLst>
          </p:cNvPr>
          <p:cNvSpPr txBox="1"/>
          <p:nvPr/>
        </p:nvSpPr>
        <p:spPr>
          <a:xfrm>
            <a:off x="1712661" y="4728073"/>
            <a:ext cx="10228759" cy="128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/>
              <a:t>CAD-Llama</a:t>
            </a:r>
            <a:r>
              <a:rPr lang="zh-CN" altLang="en-US" sz="1800" b="1" dirty="0"/>
              <a:t>框架包含两个主要部分：</a:t>
            </a:r>
            <a:endParaRPr lang="en-US" altLang="zh-CN" sz="18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800" b="1" dirty="0"/>
              <a:t>SPCC</a:t>
            </a:r>
            <a:r>
              <a:rPr lang="zh-CN" altLang="en-US" sz="1800" b="1" dirty="0"/>
              <a:t>数据合成</a:t>
            </a:r>
            <a:r>
              <a:rPr lang="en-US" altLang="zh-CN" sz="1800" b="1" dirty="0"/>
              <a:t>:</a:t>
            </a:r>
            <a:r>
              <a:rPr lang="en-US" altLang="zh-CN" sz="1800" dirty="0"/>
              <a:t> </a:t>
            </a:r>
            <a:r>
              <a:rPr lang="zh-CN" altLang="en-US" sz="1800" dirty="0"/>
              <a:t>采用分层标注流程将</a:t>
            </a:r>
            <a:r>
              <a:rPr lang="en-US" altLang="zh-CN" sz="1800" dirty="0"/>
              <a:t>CAD</a:t>
            </a:r>
            <a:r>
              <a:rPr lang="zh-CN" altLang="en-US" sz="1800" dirty="0"/>
              <a:t>序列转换为</a:t>
            </a:r>
            <a:r>
              <a:rPr lang="en-US" altLang="zh-CN" sz="1800" dirty="0"/>
              <a:t>SPCC</a:t>
            </a:r>
            <a:r>
              <a:rPr lang="zh-CN" altLang="en-US" sz="1800" dirty="0"/>
              <a:t>表示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b="1" dirty="0"/>
              <a:t>预训练和指令微调</a:t>
            </a:r>
            <a:r>
              <a:rPr lang="en-US" altLang="zh-CN" sz="1800" b="1" dirty="0"/>
              <a:t>: </a:t>
            </a:r>
            <a:r>
              <a:rPr lang="zh-CN" altLang="en-US" sz="1800" dirty="0"/>
              <a:t>利用生成的</a:t>
            </a:r>
            <a:r>
              <a:rPr lang="en-US" altLang="zh-CN" sz="1800" dirty="0"/>
              <a:t>SPCC</a:t>
            </a:r>
            <a:r>
              <a:rPr lang="zh-CN" altLang="en-US" sz="1800" dirty="0"/>
              <a:t>语料库来增强模型性能 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9808A43-CFD0-C0E9-FC98-A5EEE1556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786" y="1166076"/>
            <a:ext cx="8848907" cy="345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4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BC61F3CA-534D-FA53-D381-42DBDE0E5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3808B4E0-5710-B84C-FC84-A7FAA6EF425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分层标注流程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B609BD-0659-93FE-F029-EBAC61D76A5F}"/>
              </a:ext>
            </a:extLst>
          </p:cNvPr>
          <p:cNvSpPr txBox="1"/>
          <p:nvPr/>
        </p:nvSpPr>
        <p:spPr>
          <a:xfrm>
            <a:off x="1333459" y="4502111"/>
            <a:ext cx="10228759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分层标注</a:t>
            </a:r>
            <a:r>
              <a:rPr lang="en-US" altLang="zh-CN" sz="1800" b="1" dirty="0"/>
              <a:t>-</a:t>
            </a:r>
            <a:r>
              <a:rPr lang="zh-CN" altLang="en-US" sz="1800" b="1" dirty="0"/>
              <a:t>两个阶段：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单个组件描述：</a:t>
            </a:r>
            <a:r>
              <a:rPr lang="zh-CN" altLang="en-US" sz="1800" dirty="0"/>
              <a:t>关注单个组件的详细描述 。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整体描述：</a:t>
            </a:r>
            <a:r>
              <a:rPr lang="zh-CN" altLang="en-US" sz="1800" dirty="0"/>
              <a:t>关注全局描述，包括抽象概述和详细描述，明确阐述组件的空间关系和组装过程 。</a:t>
            </a:r>
            <a:endParaRPr lang="en-US" altLang="zh-CN" sz="18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FF984B-8FE9-DDB6-E6C6-EAA28AE06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626" y="708792"/>
            <a:ext cx="9431345" cy="370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5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2A28C834-C926-3936-6EA8-B9D21D873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E225CDD1-1670-332E-E4BE-4DCBE1888BA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分层标注流程</a:t>
            </a:r>
            <a:endParaRPr lang="en-US" altLang="zh-CN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89EDD88-C883-5BBC-36E3-91B8B8C94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204" y="708792"/>
            <a:ext cx="9431345" cy="370013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B89264C-F573-74E8-F682-BE390EF8DD56}"/>
              </a:ext>
            </a:extLst>
          </p:cNvPr>
          <p:cNvSpPr/>
          <p:nvPr/>
        </p:nvSpPr>
        <p:spPr>
          <a:xfrm>
            <a:off x="1090105" y="2558857"/>
            <a:ext cx="9755541" cy="1956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8F86A91-BB0F-CC10-ECE8-67D2E1825BB7}"/>
              </a:ext>
            </a:extLst>
          </p:cNvPr>
          <p:cNvSpPr txBox="1"/>
          <p:nvPr/>
        </p:nvSpPr>
        <p:spPr>
          <a:xfrm>
            <a:off x="1508451" y="2558857"/>
            <a:ext cx="10228759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（</a:t>
            </a:r>
            <a:r>
              <a:rPr lang="en-US" altLang="zh-CN" sz="1800" b="1" dirty="0"/>
              <a:t>1</a:t>
            </a:r>
            <a:r>
              <a:rPr lang="zh-CN" altLang="en-US" sz="1800" b="1" dirty="0"/>
              <a:t>）单个组件描述：</a:t>
            </a:r>
            <a:r>
              <a:rPr lang="zh-CN" altLang="en-US" sz="1800" dirty="0"/>
              <a:t>关注单个组件的详细描述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将单个组件的</a:t>
            </a:r>
            <a:r>
              <a:rPr lang="en-US" altLang="zh-CN" sz="1800" dirty="0"/>
              <a:t>3D</a:t>
            </a:r>
            <a:r>
              <a:rPr lang="zh-CN" altLang="en-US" sz="1800" dirty="0"/>
              <a:t>图和</a:t>
            </a:r>
            <a:r>
              <a:rPr lang="en-US" altLang="zh-CN" sz="1800" dirty="0"/>
              <a:t>2D</a:t>
            </a:r>
            <a:r>
              <a:rPr lang="zh-CN" altLang="en-US" sz="1800" dirty="0"/>
              <a:t>投影平面图输入</a:t>
            </a:r>
            <a:r>
              <a:rPr lang="en-US" altLang="zh-CN" sz="1800" dirty="0"/>
              <a:t>VLM</a:t>
            </a:r>
            <a:r>
              <a:rPr lang="zh-CN" altLang="en-US" sz="1800" dirty="0"/>
              <a:t>，生成单个组件的描述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还包含了额外的参数信息，如拉伸（</a:t>
            </a:r>
            <a:r>
              <a:rPr lang="en-US" altLang="zh-CN" sz="1800" dirty="0"/>
              <a:t>Extrude</a:t>
            </a:r>
            <a:r>
              <a:rPr lang="zh-CN" altLang="en-US" sz="1800" dirty="0"/>
              <a:t>）的长度和方向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</a:rPr>
              <a:t>（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</a:rPr>
              <a:t>Extrude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</a:rPr>
              <a:t>：将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</a:rPr>
              <a:t>2D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</a:rPr>
              <a:t>图形向某个方向拉伸形成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</a:rPr>
              <a:t>3D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</a:rPr>
              <a:t>模型，如一个圆形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</a:rPr>
              <a:t>extrude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</a:rPr>
              <a:t>可以得到圆柱）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37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43764DFB-7D59-F29D-0966-00F41F98E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9EE8B1F0-BBAC-BCE3-8588-7F81B1E55B2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分层标注流程</a:t>
            </a:r>
            <a:endParaRPr lang="en-US" altLang="zh-CN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A03CC7-64CE-399E-8E2E-C90451B61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204" y="708792"/>
            <a:ext cx="9431345" cy="370013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E330E9E-72DA-0552-66FF-14BFC6A7CE36}"/>
              </a:ext>
            </a:extLst>
          </p:cNvPr>
          <p:cNvSpPr/>
          <p:nvPr/>
        </p:nvSpPr>
        <p:spPr>
          <a:xfrm>
            <a:off x="1060005" y="2504408"/>
            <a:ext cx="9755541" cy="1956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9BA8164-D2C3-09FA-CC59-AF6789C433B1}"/>
              </a:ext>
            </a:extLst>
          </p:cNvPr>
          <p:cNvSpPr txBox="1"/>
          <p:nvPr/>
        </p:nvSpPr>
        <p:spPr>
          <a:xfrm>
            <a:off x="2239906" y="3077729"/>
            <a:ext cx="4504223" cy="170495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/>
              <a:t>一个中央圆柱形圆盘，圆盘的周长两侧对称地延伸出两个矩形块，形成类似圆形中心带有条形延伸的形状，整体向上拉伸，拉伸长度为</a:t>
            </a:r>
            <a:r>
              <a:rPr lang="en-US" altLang="zh-CN" sz="1800" dirty="0"/>
              <a:t>12</a:t>
            </a:r>
            <a:r>
              <a:rPr lang="zh-CN" altLang="en-US" sz="1800" dirty="0"/>
              <a:t>个单位。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F7CD4C1-F68C-AB4F-FC1D-DCE33B0936DB}"/>
              </a:ext>
            </a:extLst>
          </p:cNvPr>
          <p:cNvSpPr/>
          <p:nvPr/>
        </p:nvSpPr>
        <p:spPr>
          <a:xfrm>
            <a:off x="2894504" y="1263056"/>
            <a:ext cx="1059125" cy="63810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B8DA665-E989-1005-BCD0-0CD76781E734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3424067" y="1901163"/>
            <a:ext cx="0" cy="1176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939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4A4B6E83-BA5D-250B-AB33-5A893EA51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53AFA7D9-7D6E-20EF-E949-A30EB2813BD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分层标注流程</a:t>
            </a:r>
            <a:endParaRPr lang="en-US" altLang="zh-CN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8CC438-6DB9-5C95-49E2-EA0478925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626" y="708792"/>
            <a:ext cx="9431345" cy="370013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8CA55B9-7C81-5A2B-4442-D6C0CCFB6489}"/>
              </a:ext>
            </a:extLst>
          </p:cNvPr>
          <p:cNvSpPr/>
          <p:nvPr/>
        </p:nvSpPr>
        <p:spPr>
          <a:xfrm>
            <a:off x="1245626" y="3695102"/>
            <a:ext cx="9755541" cy="1956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38F0C66-C93C-A10B-BC8B-E1EDCE7EEE7C}"/>
              </a:ext>
            </a:extLst>
          </p:cNvPr>
          <p:cNvSpPr txBox="1"/>
          <p:nvPr/>
        </p:nvSpPr>
        <p:spPr>
          <a:xfrm>
            <a:off x="1300567" y="3752171"/>
            <a:ext cx="10228759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（</a:t>
            </a:r>
            <a:r>
              <a:rPr lang="en-US" altLang="zh-CN" sz="1800" b="1" dirty="0"/>
              <a:t>2</a:t>
            </a:r>
            <a:r>
              <a:rPr lang="zh-CN" altLang="en-US" sz="1800" b="1" dirty="0"/>
              <a:t>）整体描述：</a:t>
            </a:r>
            <a:r>
              <a:rPr lang="zh-CN" altLang="en-US" sz="1800" dirty="0"/>
              <a:t>关注全局描述，包括抽象概述和详细描述，明确阐述组件的空间关系和组装过程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为了弥合全局和局部描述之间的语义不连续性，让</a:t>
            </a:r>
            <a:r>
              <a:rPr lang="en-US" altLang="zh-CN" sz="1800" dirty="0"/>
              <a:t>VLM</a:t>
            </a:r>
            <a:r>
              <a:rPr lang="zh-CN" altLang="en-US" sz="1800" dirty="0"/>
              <a:t>生成每个组件的短名称，以连接全局和局部描述 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将轮廓图像、原始</a:t>
            </a:r>
            <a:r>
              <a:rPr lang="en-US" altLang="zh-CN" sz="1800" dirty="0"/>
              <a:t>CAD</a:t>
            </a:r>
            <a:r>
              <a:rPr lang="zh-CN" altLang="en-US" sz="1800" dirty="0"/>
              <a:t>图像、第一阶段获得的每个组建的描述输入到</a:t>
            </a:r>
            <a:r>
              <a:rPr lang="en-US" altLang="zh-CN" sz="1800" dirty="0"/>
              <a:t>VLM</a:t>
            </a:r>
            <a:r>
              <a:rPr lang="zh-CN" altLang="en-US" sz="1800" dirty="0"/>
              <a:t>中，生成所需的描述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生成整体描述、组件名称、组件描述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05214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B7E3FC82-05E1-FFBF-492C-613F1B101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D26A277E-F8D0-B5F1-6B0A-010A962EB9F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统一化的代码表示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1248B5-9218-AAF2-EE37-B7D1E61D1CB9}"/>
              </a:ext>
            </a:extLst>
          </p:cNvPr>
          <p:cNvSpPr txBox="1"/>
          <p:nvPr/>
        </p:nvSpPr>
        <p:spPr>
          <a:xfrm>
            <a:off x="436694" y="1107648"/>
            <a:ext cx="7819219" cy="4197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统一化的代码表示：</a:t>
            </a:r>
            <a:r>
              <a:rPr lang="en-US" altLang="zh-CN" sz="1800" dirty="0"/>
              <a:t>LLMs</a:t>
            </a:r>
            <a:r>
              <a:rPr lang="zh-CN" altLang="en-US" sz="1800" dirty="0"/>
              <a:t>在代码生成方面较强，首先将参数化</a:t>
            </a:r>
            <a:r>
              <a:rPr lang="en-US" altLang="zh-CN" sz="1800" dirty="0"/>
              <a:t>CAD</a:t>
            </a:r>
            <a:r>
              <a:rPr lang="zh-CN" altLang="en-US" sz="1800" dirty="0"/>
              <a:t>序列转换为统一的代码格式 。</a:t>
            </a:r>
            <a:endParaRPr lang="en-US" altLang="zh-CN" sz="18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将每个草图表示为一个循环列表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（例如 </a:t>
            </a:r>
            <a:r>
              <a:rPr lang="en-US" altLang="zh-CN" sz="1800" b="1" dirty="0">
                <a:solidFill>
                  <a:schemeClr val="bg1">
                    <a:lumMod val="50000"/>
                  </a:schemeClr>
                </a:solidFill>
              </a:rPr>
              <a:t>sketch </a:t>
            </a:r>
            <a:r>
              <a:rPr lang="en-US" altLang="zh-CN" sz="1800" b="1" dirty="0" err="1">
                <a:solidFill>
                  <a:schemeClr val="bg1">
                    <a:lumMod val="50000"/>
                  </a:schemeClr>
                </a:solidFill>
              </a:rPr>
              <a:t>i.append</a:t>
            </a:r>
            <a:r>
              <a:rPr lang="en-US" altLang="zh-CN" sz="1800" b="1" dirty="0">
                <a:solidFill>
                  <a:schemeClr val="bg1">
                    <a:lumMod val="50000"/>
                  </a:schemeClr>
                </a:solidFill>
              </a:rPr>
              <a:t>(loop1)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），</a:t>
            </a:r>
            <a:r>
              <a:rPr lang="zh-CN" altLang="en-US" sz="1800" dirty="0"/>
              <a:t>其中每个循环可以调用</a:t>
            </a:r>
            <a:r>
              <a:rPr lang="en-US" altLang="zh-CN" sz="1800" dirty="0"/>
              <a:t>Line</a:t>
            </a:r>
            <a:r>
              <a:rPr lang="zh-CN" altLang="en-US" sz="1800" dirty="0"/>
              <a:t>、</a:t>
            </a:r>
            <a:r>
              <a:rPr lang="en-US" altLang="zh-CN" sz="1800" dirty="0"/>
              <a:t>Arc</a:t>
            </a:r>
            <a:r>
              <a:rPr lang="zh-CN" altLang="en-US" sz="1800" dirty="0"/>
              <a:t>或</a:t>
            </a:r>
            <a:r>
              <a:rPr lang="en-US" altLang="zh-CN" sz="1800" dirty="0"/>
              <a:t>Circle</a:t>
            </a:r>
            <a:r>
              <a:rPr lang="zh-CN" altLang="en-US" sz="1800" dirty="0"/>
              <a:t>等方法进行绘制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（例如 </a:t>
            </a:r>
            <a:r>
              <a:rPr lang="en-US" altLang="zh-CN" sz="1800" b="1" dirty="0">
                <a:solidFill>
                  <a:schemeClr val="bg1">
                    <a:lumMod val="50000"/>
                  </a:schemeClr>
                </a:solidFill>
              </a:rPr>
              <a:t>loop1.Arc(endpoint=(87,-8),degrees=134,counterclockwise=True)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）</a:t>
            </a:r>
            <a:endParaRPr lang="en-US" altLang="zh-CN" sz="18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最后，通过引用相应的草图完成拉伸操作。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对于坐标中的连续参数，使用了原始的</a:t>
            </a:r>
            <a:r>
              <a:rPr lang="en-US" altLang="zh-CN" sz="1800" dirty="0"/>
              <a:t>8</a:t>
            </a:r>
            <a:r>
              <a:rPr lang="zh-CN" altLang="en-US" sz="1800" dirty="0"/>
              <a:t>位量化参数，起始点设为</a:t>
            </a:r>
            <a:r>
              <a:rPr lang="en-US" altLang="zh-CN" sz="1800" dirty="0"/>
              <a:t>(128, 128)</a:t>
            </a:r>
            <a:r>
              <a:rPr lang="zh-CN" altLang="en-US" sz="1800" dirty="0"/>
              <a:t>。为了提供更直观的尺度表示，将起始点重新居中到</a:t>
            </a:r>
            <a:r>
              <a:rPr lang="en-US" altLang="zh-CN" sz="1800" dirty="0"/>
              <a:t>(0, 0)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对于角度参数，我们使用</a:t>
            </a:r>
            <a:r>
              <a:rPr lang="en-US" altLang="zh-CN" sz="1800" dirty="0"/>
              <a:t>0</a:t>
            </a:r>
            <a:r>
              <a:rPr lang="zh-CN" altLang="en-US" sz="1800" dirty="0"/>
              <a:t>到</a:t>
            </a:r>
            <a:r>
              <a:rPr lang="en-US" altLang="zh-CN" sz="1800" dirty="0"/>
              <a:t>360</a:t>
            </a:r>
            <a:r>
              <a:rPr lang="zh-CN" altLang="en-US" sz="1800" dirty="0"/>
              <a:t>度范围内的离散角度值。更多细节请参见补充材料。</a:t>
            </a:r>
            <a:endParaRPr lang="en-US" altLang="zh-CN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67DC76E-EECE-80FC-0064-D5188C3BD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973" y="1265987"/>
            <a:ext cx="3512061" cy="409177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2542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A0D5AAEC-EE8E-F155-5CC4-4877B8AA4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A58B010D-03F8-D73A-53A9-2C687750A9D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示例</a:t>
            </a:r>
            <a:endParaRPr lang="en-US" altLang="zh-CN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BC44E2-E569-120F-AD1E-5E3348FF8EAC}"/>
              </a:ext>
            </a:extLst>
          </p:cNvPr>
          <p:cNvSpPr txBox="1"/>
          <p:nvPr/>
        </p:nvSpPr>
        <p:spPr>
          <a:xfrm>
            <a:off x="575700" y="855194"/>
            <a:ext cx="32300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#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模型描述：</a:t>
            </a:r>
            <a:r>
              <a:rPr lang="zh-CN" altLang="en-US" dirty="0">
                <a:solidFill>
                  <a:srgbClr val="74BA5B"/>
                </a:solidFill>
              </a:rPr>
              <a:t>一个圆柱形圆盘的上表面带有两个矩形凹槽，其与一个中心中空的厚壁圆柱形环组合在一起。</a:t>
            </a:r>
            <a:r>
              <a:rPr lang="zh-CN" altLang="en-US" dirty="0">
                <a:solidFill>
                  <a:srgbClr val="E76825"/>
                </a:solidFill>
              </a:rPr>
              <a:t>厚壁圆柱形环放置在圆柱形圆盘上方，使环的中空中心与圆盘的中心对齐，并与圆盘上表面的两个矩形凹槽对齐。</a:t>
            </a:r>
            <a:endParaRPr lang="en-US" altLang="zh-CN" dirty="0">
              <a:solidFill>
                <a:srgbClr val="E76825"/>
              </a:solidFill>
            </a:endParaRPr>
          </a:p>
          <a:p>
            <a:r>
              <a:rPr lang="en-US" altLang="zh-CN" dirty="0">
                <a:solidFill>
                  <a:srgbClr val="9E2791"/>
                </a:solidFill>
              </a:rPr>
              <a:t># </a:t>
            </a:r>
            <a:r>
              <a:rPr lang="zh-CN" altLang="en-US" dirty="0">
                <a:solidFill>
                  <a:srgbClr val="9E2791"/>
                </a:solidFill>
              </a:rPr>
              <a:t>圆柱底座：</a:t>
            </a:r>
            <a:r>
              <a:rPr lang="zh-CN" altLang="en-US" dirty="0">
                <a:solidFill>
                  <a:srgbClr val="00AFF0"/>
                </a:solidFill>
              </a:rPr>
              <a:t>一个圆柱形底座向上拉伸，长度为</a:t>
            </a:r>
            <a:r>
              <a:rPr lang="en-US" altLang="zh-CN" dirty="0">
                <a:solidFill>
                  <a:srgbClr val="00AFF0"/>
                </a:solidFill>
              </a:rPr>
              <a:t>59</a:t>
            </a:r>
            <a:r>
              <a:rPr lang="zh-CN" altLang="en-US" dirty="0">
                <a:solidFill>
                  <a:srgbClr val="00AFF0"/>
                </a:solidFill>
              </a:rPr>
              <a:t>个单位。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06D3F16-85DE-18AC-A1E0-CF2BFCC9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704" y="855194"/>
            <a:ext cx="7790430" cy="573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69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680B511B-7246-56BD-E4EF-BCF64E503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B0E3D468-82B0-2728-2862-7ACD2E79188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数据合成</a:t>
            </a:r>
            <a:r>
              <a:rPr lang="en-US" altLang="zh-CN" sz="2400" dirty="0"/>
              <a:t> – </a:t>
            </a:r>
            <a:r>
              <a:rPr lang="zh-CN" altLang="en-US" sz="2400" dirty="0"/>
              <a:t>语料库</a:t>
            </a:r>
            <a:endParaRPr lang="en-US" altLang="zh-CN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AE7B71-A5DF-4D9E-6888-A52599DDD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14" y="1988250"/>
            <a:ext cx="4555924" cy="253106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01396FA-54B4-0E7D-E004-016942F473B3}"/>
              </a:ext>
            </a:extLst>
          </p:cNvPr>
          <p:cNvSpPr txBox="1"/>
          <p:nvPr/>
        </p:nvSpPr>
        <p:spPr>
          <a:xfrm>
            <a:off x="721667" y="1529791"/>
            <a:ext cx="2304406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定义的各种符号含义</a:t>
            </a:r>
            <a:endParaRPr lang="en-US" altLang="zh-CN" sz="1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D8BB44B-F503-51FE-93AF-AB5A13F97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909" y="1907741"/>
            <a:ext cx="5757177" cy="347242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1C06C13-ABEE-85FE-477B-FDBB265C589E}"/>
              </a:ext>
            </a:extLst>
          </p:cNvPr>
          <p:cNvSpPr txBox="1"/>
          <p:nvPr/>
        </p:nvSpPr>
        <p:spPr>
          <a:xfrm>
            <a:off x="5709204" y="1529790"/>
            <a:ext cx="2304406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/>
              <a:t>CAD</a:t>
            </a:r>
            <a:r>
              <a:rPr lang="zh-CN" altLang="en-US" sz="1800" b="1" dirty="0"/>
              <a:t>相关任务的定义</a:t>
            </a:r>
            <a:endParaRPr lang="en-US" altLang="zh-CN" sz="18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808483-2F93-B7FB-BAD1-6EB01CCD5A8E}"/>
              </a:ext>
            </a:extLst>
          </p:cNvPr>
          <p:cNvSpPr txBox="1"/>
          <p:nvPr/>
        </p:nvSpPr>
        <p:spPr>
          <a:xfrm>
            <a:off x="5709204" y="5380164"/>
            <a:ext cx="4914940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以此构造</a:t>
            </a:r>
            <a:r>
              <a:rPr lang="en-US" altLang="zh-CN" sz="1800" b="1" dirty="0"/>
              <a:t>CAD</a:t>
            </a:r>
            <a:r>
              <a:rPr lang="zh-CN" altLang="en-US" sz="1800" b="1" dirty="0"/>
              <a:t>相关的多任务指令数据集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914709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7EEB7BDA-5003-FA88-B097-BE53A463C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F8F6117C-A25D-512D-B3A8-3ABD9BE1C2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</a:t>
            </a:r>
            <a:r>
              <a:rPr lang="en-US" altLang="zh-CN" sz="2400" dirty="0"/>
              <a:t>SPCC</a:t>
            </a:r>
            <a:r>
              <a:rPr lang="zh-CN" altLang="en-US" sz="2400" dirty="0"/>
              <a:t>训练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5E532C7-500C-A807-CF36-D4CCA44AC229}"/>
              </a:ext>
            </a:extLst>
          </p:cNvPr>
          <p:cNvSpPr txBox="1"/>
          <p:nvPr/>
        </p:nvSpPr>
        <p:spPr>
          <a:xfrm>
            <a:off x="767716" y="1062723"/>
            <a:ext cx="9889320" cy="502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/>
              <a:t>SPCC</a:t>
            </a:r>
            <a:r>
              <a:rPr lang="zh-CN" altLang="en-US" sz="1800" b="1" dirty="0"/>
              <a:t>自适应预训练（</a:t>
            </a:r>
            <a:r>
              <a:rPr lang="en-US" altLang="zh-CN" sz="1800" b="1" dirty="0"/>
              <a:t>SPCC-Adaptive Pretraining</a:t>
            </a:r>
            <a:r>
              <a:rPr lang="zh-CN" altLang="en-US" sz="1800" b="1" dirty="0"/>
              <a:t>）</a:t>
            </a:r>
            <a:r>
              <a:rPr lang="en-US" altLang="zh-CN" sz="1800" b="1" dirty="0"/>
              <a:t>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选择 </a:t>
            </a:r>
            <a:r>
              <a:rPr lang="en-US" altLang="zh-CN" sz="1800" dirty="0"/>
              <a:t>LLaMA3-8B  </a:t>
            </a:r>
            <a:r>
              <a:rPr lang="zh-CN" altLang="en-US" sz="1800" dirty="0"/>
              <a:t>作为基础</a:t>
            </a:r>
            <a:r>
              <a:rPr lang="en-US" altLang="zh-CN" sz="1800" dirty="0"/>
              <a:t>LLM</a:t>
            </a:r>
            <a:r>
              <a:rPr lang="zh-CN" altLang="en-US" sz="1800" dirty="0"/>
              <a:t>，使用</a:t>
            </a:r>
            <a:r>
              <a:rPr lang="en-US" altLang="zh-CN" sz="1800" dirty="0"/>
              <a:t>SPCC</a:t>
            </a:r>
            <a:r>
              <a:rPr lang="zh-CN" altLang="en-US" sz="1800" dirty="0"/>
              <a:t>语料库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传统预训练方法通过随机连接预训练数据来创建输入上下文 。本文将相似的</a:t>
            </a:r>
            <a:r>
              <a:rPr lang="en-US" altLang="zh-CN" sz="1800" dirty="0"/>
              <a:t>CAD</a:t>
            </a:r>
            <a:r>
              <a:rPr lang="zh-CN" altLang="en-US" sz="1800" dirty="0"/>
              <a:t>模型分组在一起，使每个输入上下文包含相似的</a:t>
            </a:r>
            <a:r>
              <a:rPr lang="en-US" altLang="zh-CN" sz="1800" dirty="0"/>
              <a:t>CAD</a:t>
            </a:r>
            <a:r>
              <a:rPr lang="zh-CN" altLang="en-US" sz="1800" dirty="0"/>
              <a:t>模型，以使</a:t>
            </a:r>
            <a:r>
              <a:rPr lang="en-US" altLang="zh-CN" sz="1800" dirty="0"/>
              <a:t>LLMs</a:t>
            </a:r>
            <a:r>
              <a:rPr lang="zh-CN" altLang="en-US" sz="1800" dirty="0"/>
              <a:t>更有效地捕捉类似</a:t>
            </a:r>
            <a:r>
              <a:rPr lang="en-US" altLang="zh-CN" sz="1800" dirty="0"/>
              <a:t>CAD</a:t>
            </a:r>
            <a:r>
              <a:rPr lang="zh-CN" altLang="en-US" sz="1800" dirty="0"/>
              <a:t>模型之间的差异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使用预训练的</a:t>
            </a:r>
            <a:r>
              <a:rPr lang="en-US" altLang="zh-CN" sz="1800" dirty="0"/>
              <a:t>CLIP</a:t>
            </a:r>
            <a:r>
              <a:rPr lang="zh-CN" altLang="en-US" sz="1800" dirty="0"/>
              <a:t>模型将每个</a:t>
            </a:r>
            <a:r>
              <a:rPr lang="en-US" altLang="zh-CN" sz="1800" dirty="0"/>
              <a:t>CAD</a:t>
            </a:r>
            <a:r>
              <a:rPr lang="zh-CN" altLang="en-US" sz="1800" dirty="0"/>
              <a:t>模型 </a:t>
            </a:r>
            <a:r>
              <a:rPr lang="en-US" altLang="zh-CN" sz="1800" dirty="0"/>
              <a:t>D j​  </a:t>
            </a:r>
            <a:r>
              <a:rPr lang="zh-CN" altLang="en-US" sz="1800" dirty="0"/>
              <a:t>映射到其图像 </a:t>
            </a:r>
            <a:r>
              <a:rPr lang="en-US" altLang="zh-CN" sz="1800" dirty="0"/>
              <a:t>I j​  </a:t>
            </a:r>
            <a:r>
              <a:rPr lang="zh-CN" altLang="en-US" sz="1800" dirty="0"/>
              <a:t>的嵌入 </a:t>
            </a:r>
            <a:r>
              <a:rPr lang="en-US" altLang="zh-CN" sz="1800" dirty="0"/>
              <a:t>E(I j​ ) </a:t>
            </a:r>
            <a:r>
              <a:rPr lang="zh-CN" altLang="en-US" sz="1800" dirty="0"/>
              <a:t>。然后使用余弦相似度计算</a:t>
            </a:r>
            <a:r>
              <a:rPr lang="en-US" altLang="zh-CN" sz="1800" dirty="0"/>
              <a:t>CAD</a:t>
            </a:r>
            <a:r>
              <a:rPr lang="zh-CN" altLang="en-US" sz="1800" dirty="0"/>
              <a:t>模型对之间的相似性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构建基于相似性的</a:t>
            </a:r>
            <a:r>
              <a:rPr lang="en-US" altLang="zh-CN" sz="1800" dirty="0"/>
              <a:t>CAD</a:t>
            </a:r>
            <a:r>
              <a:rPr lang="zh-CN" altLang="en-US" sz="1800" dirty="0"/>
              <a:t>文档图，并通过遍历该图构建预训练的输入上下文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en-US" altLang="zh-CN" sz="1800" b="1" dirty="0"/>
              <a:t>CAD</a:t>
            </a:r>
            <a:r>
              <a:rPr lang="zh-CN" altLang="en-US" sz="1800" b="1" dirty="0"/>
              <a:t>中心指令微调</a:t>
            </a:r>
            <a:r>
              <a:rPr lang="en-US" altLang="zh-CN" sz="1800" b="1" dirty="0"/>
              <a:t>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在</a:t>
            </a:r>
            <a:r>
              <a:rPr lang="en-US" altLang="zh-CN" sz="1800" dirty="0"/>
              <a:t>CAD</a:t>
            </a:r>
            <a:r>
              <a:rPr lang="zh-CN" altLang="en-US" sz="1800" dirty="0"/>
              <a:t>中心多任务指令数据集进行微调 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采用</a:t>
            </a:r>
            <a:r>
              <a:rPr lang="en-US" altLang="zh-CN" sz="1800" dirty="0"/>
              <a:t>LORA  </a:t>
            </a:r>
            <a:r>
              <a:rPr lang="zh-CN" altLang="en-US" sz="1800" dirty="0"/>
              <a:t>进行参数高效微调</a:t>
            </a:r>
            <a:endParaRPr lang="en-US" altLang="zh-CN" sz="18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A4AA069-E3B5-7F8E-6580-2436474F1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914" y="4854138"/>
            <a:ext cx="5800067" cy="14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14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2813CFA0-F3DD-3061-D5CD-4B72DF224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375D12A1-E247-E3EA-D990-D9578DB7DD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：实验设置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B35B8F-C1BA-EFA0-DD72-1DDDEEAC61F8}"/>
              </a:ext>
            </a:extLst>
          </p:cNvPr>
          <p:cNvSpPr txBox="1"/>
          <p:nvPr/>
        </p:nvSpPr>
        <p:spPr>
          <a:xfrm>
            <a:off x="767716" y="1062723"/>
            <a:ext cx="9889320" cy="502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数据集</a:t>
            </a:r>
            <a:r>
              <a:rPr lang="en-US" altLang="zh-CN" sz="1800" b="1" dirty="0"/>
              <a:t>: </a:t>
            </a:r>
          </a:p>
          <a:p>
            <a:pPr>
              <a:lnSpc>
                <a:spcPct val="150000"/>
              </a:lnSpc>
            </a:pPr>
            <a:r>
              <a:rPr lang="zh-CN" altLang="en-US" sz="1800" dirty="0"/>
              <a:t>采用</a:t>
            </a:r>
            <a:r>
              <a:rPr lang="en-US" altLang="zh-CN" sz="1800" dirty="0" err="1"/>
              <a:t>DeepCAD</a:t>
            </a:r>
            <a:r>
              <a:rPr lang="zh-CN" altLang="en-US" sz="1800" dirty="0"/>
              <a:t>数据集，包含约</a:t>
            </a:r>
            <a:r>
              <a:rPr lang="en-US" altLang="zh-CN" sz="1800" dirty="0"/>
              <a:t>17.8</a:t>
            </a:r>
            <a:r>
              <a:rPr lang="zh-CN" altLang="en-US" sz="1800" dirty="0"/>
              <a:t>万个参数化</a:t>
            </a:r>
            <a:r>
              <a:rPr lang="en-US" altLang="zh-CN" sz="1800" dirty="0"/>
              <a:t>CAD</a:t>
            </a:r>
            <a:r>
              <a:rPr lang="zh-CN" altLang="en-US" sz="1800" dirty="0"/>
              <a:t>模型 。移除了重复模式，留下约</a:t>
            </a:r>
            <a:r>
              <a:rPr lang="en-US" altLang="zh-CN" sz="1800" dirty="0"/>
              <a:t>10</a:t>
            </a:r>
            <a:r>
              <a:rPr lang="zh-CN" altLang="en-US" sz="1800" dirty="0"/>
              <a:t>万个</a:t>
            </a:r>
            <a:r>
              <a:rPr lang="en-US" altLang="zh-CN" sz="1800" dirty="0"/>
              <a:t>CAD</a:t>
            </a:r>
            <a:r>
              <a:rPr lang="zh-CN" altLang="en-US" sz="1800" dirty="0"/>
              <a:t>模型用于训练 。指令微调阶段从训练集中每个任务采样</a:t>
            </a:r>
            <a:r>
              <a:rPr lang="en-US" altLang="zh-CN" sz="1800" dirty="0"/>
              <a:t>1.2</a:t>
            </a:r>
            <a:r>
              <a:rPr lang="zh-CN" altLang="en-US" sz="1800" dirty="0"/>
              <a:t>万个条目，构建了</a:t>
            </a:r>
            <a:r>
              <a:rPr lang="en-US" altLang="zh-CN" sz="1800" dirty="0"/>
              <a:t>4.8</a:t>
            </a:r>
            <a:r>
              <a:rPr lang="zh-CN" altLang="en-US" sz="1800" dirty="0"/>
              <a:t>万个条目的指令数据集 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评估指标</a:t>
            </a:r>
            <a:r>
              <a:rPr lang="en-US" altLang="zh-CN" sz="1800" b="1" dirty="0"/>
              <a:t>:</a:t>
            </a:r>
            <a:r>
              <a:rPr lang="zh-CN" altLang="en-US" sz="1800" b="1" dirty="0"/>
              <a:t>（不同任务有不同指标）</a:t>
            </a:r>
            <a:r>
              <a:rPr lang="en-US" altLang="zh-CN" sz="1800" b="1" dirty="0"/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无条件生成</a:t>
            </a:r>
            <a:r>
              <a:rPr lang="en-US" altLang="zh-CN" sz="1800" dirty="0"/>
              <a:t>: </a:t>
            </a:r>
            <a:r>
              <a:rPr lang="zh-CN" altLang="en-US" sz="1800" dirty="0"/>
              <a:t>覆盖率 </a:t>
            </a:r>
            <a:r>
              <a:rPr lang="en-US" altLang="zh-CN" sz="1800" dirty="0"/>
              <a:t>(COV)</a:t>
            </a:r>
            <a:r>
              <a:rPr lang="zh-CN" altLang="en-US" sz="1800" dirty="0"/>
              <a:t>、最小匹配距离 </a:t>
            </a:r>
            <a:r>
              <a:rPr lang="en-US" altLang="zh-CN" sz="1800" dirty="0"/>
              <a:t>(MMD)</a:t>
            </a:r>
            <a:r>
              <a:rPr lang="zh-CN" altLang="en-US" sz="1800" dirty="0"/>
              <a:t>、</a:t>
            </a:r>
            <a:r>
              <a:rPr lang="en-US" altLang="zh-CN" sz="1800" dirty="0"/>
              <a:t>Jensen-Shannon</a:t>
            </a:r>
            <a:r>
              <a:rPr lang="zh-CN" altLang="en-US" sz="1800" dirty="0"/>
              <a:t>散度 </a:t>
            </a:r>
            <a:r>
              <a:rPr lang="en-US" altLang="zh-CN" sz="1800" dirty="0"/>
              <a:t>(JSD)</a:t>
            </a:r>
            <a:r>
              <a:rPr lang="zh-CN" altLang="en-US" sz="1800" dirty="0"/>
              <a:t>、成功率 </a:t>
            </a:r>
            <a:r>
              <a:rPr lang="en-US" altLang="zh-CN" sz="1800" dirty="0"/>
              <a:t>(SR) </a:t>
            </a:r>
            <a:r>
              <a:rPr lang="zh-CN" altLang="en-US" sz="1800" dirty="0"/>
              <a:t>和新颖度 </a:t>
            </a:r>
            <a:r>
              <a:rPr lang="en-US" altLang="zh-CN" sz="1800" dirty="0"/>
              <a:t>(Novel) 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文本到</a:t>
            </a:r>
            <a:r>
              <a:rPr lang="en-US" altLang="zh-CN" sz="1800" dirty="0"/>
              <a:t>CAD</a:t>
            </a:r>
            <a:r>
              <a:rPr lang="zh-CN" altLang="en-US" sz="1800" dirty="0"/>
              <a:t>任务</a:t>
            </a:r>
            <a:r>
              <a:rPr lang="en-US" altLang="zh-CN" sz="1800" dirty="0"/>
              <a:t>: CAD</a:t>
            </a:r>
            <a:r>
              <a:rPr lang="zh-CN" altLang="en-US" sz="1800" dirty="0"/>
              <a:t>模型重建的准确性 </a:t>
            </a:r>
            <a:r>
              <a:rPr lang="en-US" altLang="zh-CN" sz="1800" dirty="0"/>
              <a:t>(ACC T​ )</a:t>
            </a:r>
            <a:r>
              <a:rPr lang="zh-CN" altLang="en-US" sz="1800" dirty="0"/>
              <a:t>，包括命令准确性 </a:t>
            </a:r>
            <a:r>
              <a:rPr lang="en-US" altLang="zh-CN" sz="1800" dirty="0"/>
              <a:t>(ACC </a:t>
            </a:r>
            <a:r>
              <a:rPr lang="en-US" altLang="zh-CN" sz="1800" dirty="0" err="1"/>
              <a:t>cmd</a:t>
            </a:r>
            <a:r>
              <a:rPr lang="en-US" altLang="zh-CN" sz="1800" dirty="0"/>
              <a:t>​ )</a:t>
            </a:r>
            <a:r>
              <a:rPr lang="zh-CN" altLang="en-US" sz="1800" dirty="0"/>
              <a:t>、参数准确性 </a:t>
            </a:r>
            <a:r>
              <a:rPr lang="en-US" altLang="zh-CN" sz="1800" dirty="0"/>
              <a:t>(ACC param​ ) </a:t>
            </a:r>
            <a:r>
              <a:rPr lang="zh-CN" altLang="en-US" sz="1800" dirty="0"/>
              <a:t>和成功率 </a:t>
            </a:r>
            <a:r>
              <a:rPr lang="en-US" altLang="zh-CN" sz="1800" dirty="0"/>
              <a:t>(SR) </a:t>
            </a:r>
            <a:r>
              <a:rPr lang="zh-CN" altLang="en-US" sz="1800" dirty="0"/>
              <a:t>。还包括中值倒角距离 </a:t>
            </a:r>
            <a:r>
              <a:rPr lang="en-US" altLang="zh-CN" sz="1800" dirty="0"/>
              <a:t>(MCD)</a:t>
            </a:r>
            <a:r>
              <a:rPr lang="zh-CN" altLang="en-US" sz="1800" dirty="0"/>
              <a:t>、</a:t>
            </a:r>
            <a:r>
              <a:rPr lang="en-US" altLang="zh-CN" sz="1800" dirty="0"/>
              <a:t>MMD</a:t>
            </a:r>
            <a:r>
              <a:rPr lang="zh-CN" altLang="en-US" sz="1800" dirty="0"/>
              <a:t>和</a:t>
            </a:r>
            <a:r>
              <a:rPr lang="en-US" altLang="zh-CN" sz="1800" dirty="0"/>
              <a:t>JSD 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800" dirty="0"/>
              <a:t>CAD</a:t>
            </a:r>
            <a:r>
              <a:rPr lang="zh-CN" altLang="en-US" sz="1800" dirty="0"/>
              <a:t>标注</a:t>
            </a:r>
            <a:r>
              <a:rPr lang="en-US" altLang="zh-CN" sz="1800" dirty="0"/>
              <a:t>: BLEU</a:t>
            </a:r>
            <a:r>
              <a:rPr lang="zh-CN" altLang="en-US" sz="1800" dirty="0"/>
              <a:t>和</a:t>
            </a:r>
            <a:r>
              <a:rPr lang="en-US" altLang="zh-CN" sz="1800" dirty="0"/>
              <a:t>Rouge 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删除任务</a:t>
            </a:r>
            <a:r>
              <a:rPr lang="en-US" altLang="zh-CN" sz="1800" dirty="0"/>
              <a:t>: </a:t>
            </a:r>
            <a:r>
              <a:rPr lang="zh-CN" altLang="en-US" sz="1800" dirty="0"/>
              <a:t>精确匹配 </a:t>
            </a:r>
            <a:r>
              <a:rPr lang="en-US" altLang="zh-CN" sz="1800" dirty="0"/>
              <a:t>(EM) 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zh-CN" altLang="en-US" sz="1800" dirty="0"/>
              <a:t>添加任务</a:t>
            </a:r>
            <a:r>
              <a:rPr lang="en-US" altLang="zh-CN" sz="1800" dirty="0"/>
              <a:t>: ACC </a:t>
            </a:r>
            <a:r>
              <a:rPr lang="en-US" altLang="zh-CN" sz="1800" dirty="0" err="1"/>
              <a:t>cmd</a:t>
            </a:r>
            <a:r>
              <a:rPr lang="en-US" altLang="zh-CN" sz="1800" dirty="0"/>
              <a:t>​  </a:t>
            </a:r>
            <a:r>
              <a:rPr lang="zh-CN" altLang="en-US" sz="1800" dirty="0"/>
              <a:t>和 </a:t>
            </a:r>
            <a:r>
              <a:rPr lang="en-US" altLang="zh-CN" sz="1800" dirty="0"/>
              <a:t>ACC param​</a:t>
            </a:r>
          </a:p>
        </p:txBody>
      </p:sp>
    </p:spTree>
    <p:extLst>
      <p:ext uri="{BB962C8B-B14F-4D97-AF65-F5344CB8AC3E}">
        <p14:creationId xmlns:p14="http://schemas.microsoft.com/office/powerpoint/2010/main" val="2505690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760CD356-ABB6-9524-DB96-69FD5D4BD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EF85F8B3-DAA9-0D55-5F71-7AB8E633AB3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：实验结果</a:t>
            </a:r>
            <a:endParaRPr lang="en-US" altLang="zh-CN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2263A92-5763-DFEB-708C-7590291EA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00" y="685800"/>
            <a:ext cx="5339299" cy="303922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3193513-FDE4-22C4-9A64-74424A346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53" y="3746941"/>
            <a:ext cx="4893591" cy="29361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DB5690A-1686-6B05-7C1C-14738B367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87525"/>
            <a:ext cx="5005693" cy="453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25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AE0C4F48-3467-B776-10FC-CAFDDBA07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6495CBAA-67AF-FA94-7E0B-73AA0AAF4A9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00" y="174904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altLang="zh-CN" sz="2400" dirty="0"/>
              <a:t>CAD-</a:t>
            </a:r>
            <a:r>
              <a:rPr lang="en-US" altLang="zh-CN" sz="2400" dirty="0" err="1"/>
              <a:t>LLaMA</a:t>
            </a:r>
            <a:r>
              <a:rPr lang="zh-CN" altLang="en-US" sz="2400" dirty="0"/>
              <a:t>：总结</a:t>
            </a:r>
            <a:endParaRPr lang="en-US" altLang="zh-CN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5B4F8F2-AAC0-311D-F642-9214545CCE44}"/>
              </a:ext>
            </a:extLst>
          </p:cNvPr>
          <p:cNvSpPr txBox="1"/>
          <p:nvPr/>
        </p:nvSpPr>
        <p:spPr>
          <a:xfrm>
            <a:off x="905863" y="1332438"/>
            <a:ext cx="9889320" cy="2951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新范式</a:t>
            </a:r>
            <a:r>
              <a:rPr lang="en-US" altLang="zh-CN" sz="1800" b="1" dirty="0"/>
              <a:t>: </a:t>
            </a:r>
            <a:r>
              <a:rPr lang="zh-CN" altLang="en-US" sz="1800" dirty="0"/>
              <a:t>引入了一种新的范式，将</a:t>
            </a:r>
            <a:r>
              <a:rPr lang="en-US" altLang="zh-CN" sz="1800" dirty="0"/>
              <a:t>LLMs</a:t>
            </a:r>
            <a:r>
              <a:rPr lang="zh-CN" altLang="en-US" sz="1800" dirty="0"/>
              <a:t>的生成先验知识引入参数化</a:t>
            </a:r>
            <a:r>
              <a:rPr lang="en-US" altLang="zh-CN" sz="1800" dirty="0"/>
              <a:t>CAD</a:t>
            </a:r>
            <a:r>
              <a:rPr lang="zh-CN" altLang="en-US" sz="1800" dirty="0"/>
              <a:t>序列的生成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分层标注流程</a:t>
            </a:r>
            <a:r>
              <a:rPr lang="en-US" altLang="zh-CN" sz="1800" b="1" dirty="0"/>
              <a:t>: </a:t>
            </a:r>
            <a:r>
              <a:rPr lang="zh-CN" altLang="en-US" sz="1800" dirty="0"/>
              <a:t>提出了分层标注流程，通过</a:t>
            </a:r>
            <a:r>
              <a:rPr lang="en-US" altLang="zh-CN" sz="1800" dirty="0"/>
              <a:t>VLM</a:t>
            </a:r>
            <a:r>
              <a:rPr lang="zh-CN" altLang="en-US" sz="1800" dirty="0"/>
              <a:t>在每个</a:t>
            </a:r>
            <a:r>
              <a:rPr lang="en-US" altLang="zh-CN" sz="1800" dirty="0"/>
              <a:t>CAD</a:t>
            </a:r>
            <a:r>
              <a:rPr lang="zh-CN" altLang="en-US" sz="1800" dirty="0"/>
              <a:t>模型的不同级别注入视觉语义和</a:t>
            </a:r>
            <a:r>
              <a:rPr lang="en-US" altLang="zh-CN" sz="1800" dirty="0"/>
              <a:t>3D</a:t>
            </a:r>
            <a:r>
              <a:rPr lang="zh-CN" altLang="en-US" sz="1800" dirty="0"/>
              <a:t>形状的文本描述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监督微调和指令微调</a:t>
            </a:r>
            <a:r>
              <a:rPr lang="en-US" altLang="zh-CN" sz="1800" b="1" dirty="0"/>
              <a:t>: </a:t>
            </a:r>
            <a:r>
              <a:rPr lang="zh-CN" altLang="en-US" sz="1800" dirty="0"/>
              <a:t>提出了监督微调范式，赋予</a:t>
            </a:r>
            <a:r>
              <a:rPr lang="en-US" altLang="zh-CN" sz="1800" dirty="0"/>
              <a:t>LLMs</a:t>
            </a:r>
            <a:r>
              <a:rPr lang="zh-CN" altLang="en-US" sz="1800" dirty="0"/>
              <a:t>对参数化</a:t>
            </a:r>
            <a:r>
              <a:rPr lang="en-US" altLang="zh-CN" sz="1800" dirty="0"/>
              <a:t>CAD</a:t>
            </a:r>
            <a:r>
              <a:rPr lang="zh-CN" altLang="en-US" sz="1800" dirty="0"/>
              <a:t>模型的通用理解和生成能力 。提出了指令微调范式，以适应</a:t>
            </a:r>
            <a:r>
              <a:rPr lang="en-US" altLang="zh-CN" sz="1800" dirty="0"/>
              <a:t>CAD</a:t>
            </a:r>
            <a:r>
              <a:rPr lang="zh-CN" altLang="en-US" sz="1800" dirty="0"/>
              <a:t>模型编辑和操作的不同下游任务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优点</a:t>
            </a:r>
            <a:r>
              <a:rPr lang="en-US" altLang="zh-CN" sz="1800" b="1" dirty="0"/>
              <a:t>: </a:t>
            </a:r>
            <a:r>
              <a:rPr lang="zh-CN" altLang="en-US" sz="1800" dirty="0"/>
              <a:t>实验结果表明，本文方法优于传统自回归方法以及主流</a:t>
            </a:r>
            <a:r>
              <a:rPr lang="en-US" altLang="zh-CN" sz="1800" dirty="0"/>
              <a:t>LLM</a:t>
            </a:r>
            <a:r>
              <a:rPr lang="zh-CN" altLang="en-US" sz="1800" dirty="0"/>
              <a:t>基线 。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未来展望</a:t>
            </a:r>
            <a:r>
              <a:rPr lang="en-US" altLang="zh-CN" sz="1800" b="1" dirty="0"/>
              <a:t>: </a:t>
            </a:r>
            <a:r>
              <a:rPr lang="zh-CN" altLang="en-US" sz="1800" dirty="0"/>
              <a:t>随着更大参数和更丰富语料库的出现，</a:t>
            </a:r>
            <a:r>
              <a:rPr lang="en-US" altLang="zh-CN" sz="1800" dirty="0"/>
              <a:t>LLMs</a:t>
            </a:r>
            <a:r>
              <a:rPr lang="zh-CN" altLang="en-US" sz="1800" dirty="0"/>
              <a:t>在</a:t>
            </a:r>
            <a:r>
              <a:rPr lang="en-US" altLang="zh-CN" sz="1800" dirty="0"/>
              <a:t>CAD</a:t>
            </a:r>
            <a:r>
              <a:rPr lang="zh-CN" altLang="en-US" sz="1800" dirty="0"/>
              <a:t>领域将出现更多令人兴奋的成果 。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98515868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自定义 7">
      <a:dk1>
        <a:srgbClr val="000000"/>
      </a:dk1>
      <a:lt1>
        <a:srgbClr val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1926</TotalTime>
  <Words>1455</Words>
  <Application>Microsoft Office PowerPoint</Application>
  <PresentationFormat>宽屏</PresentationFormat>
  <Paragraphs>80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Lucida Grande</vt:lpstr>
      <vt:lpstr>Noto Sans Symbols</vt:lpstr>
      <vt:lpstr>Microsoft Yahei</vt:lpstr>
      <vt:lpstr>Microsoft Yahei</vt:lpstr>
      <vt:lpstr>Arial</vt:lpstr>
      <vt:lpstr>Calibri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Alka</dc:creator>
  <cp:lastModifiedBy>Alka C</cp:lastModifiedBy>
  <cp:revision>31</cp:revision>
  <dcterms:modified xsi:type="dcterms:W3CDTF">2025-06-22T10:17:25Z</dcterms:modified>
</cp:coreProperties>
</file>