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4" r:id="rId1"/>
  </p:sldMasterIdLst>
  <p:notesMasterIdLst>
    <p:notesMasterId r:id="rId12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默认节" id="{CF5ADD0D-D835-4D07-A3E5-195056262410}">
          <p14:sldIdLst>
            <p14:sldId id="256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E3CADC-7766-4DF9-BF26-095EF1421CE0}" v="246" dt="2025-03-30T06:10:33.129"/>
  </p1510:revLst>
</p1510:revInfo>
</file>

<file path=ppt/tableStyles.xml><?xml version="1.0" encoding="utf-8"?>
<a:tblStyleLst xmlns:a="http://schemas.openxmlformats.org/drawingml/2006/main" def="{1718462B-ED43-4DAC-9B1D-3A1B3A8B13CE}">
  <a:tblStyle styleId="{1718462B-ED43-4DAC-9B1D-3A1B3A8B13C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16" autoAdjust="0"/>
    <p:restoredTop sz="96233" autoAdjust="0"/>
  </p:normalViewPr>
  <p:slideViewPr>
    <p:cSldViewPr snapToGrid="0">
      <p:cViewPr varScale="1">
        <p:scale>
          <a:sx n="118" d="100"/>
          <a:sy n="118" d="100"/>
        </p:scale>
        <p:origin x="802" y="2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ka C" userId="1584a10f3cdee96a" providerId="LiveId" clId="{D1E3CADC-7766-4DF9-BF26-095EF1421CE0}"/>
    <pc:docChg chg="undo custSel addSld delSld modSld modMainMaster addSection delSection modSection">
      <pc:chgData name="Alka C" userId="1584a10f3cdee96a" providerId="LiveId" clId="{D1E3CADC-7766-4DF9-BF26-095EF1421CE0}" dt="2025-03-30T06:11:15.486" v="2151" actId="1076"/>
      <pc:docMkLst>
        <pc:docMk/>
      </pc:docMkLst>
      <pc:sldChg chg="addSp delSp modSp mod">
        <pc:chgData name="Alka C" userId="1584a10f3cdee96a" providerId="LiveId" clId="{D1E3CADC-7766-4DF9-BF26-095EF1421CE0}" dt="2025-03-29T15:27:45.579" v="24" actId="1076"/>
        <pc:sldMkLst>
          <pc:docMk/>
          <pc:sldMk cId="0" sldId="256"/>
        </pc:sldMkLst>
        <pc:spChg chg="mod">
          <ac:chgData name="Alka C" userId="1584a10f3cdee96a" providerId="LiveId" clId="{D1E3CADC-7766-4DF9-BF26-095EF1421CE0}" dt="2025-03-29T15:27:45.579" v="24" actId="1076"/>
          <ac:spMkLst>
            <pc:docMk/>
            <pc:sldMk cId="0" sldId="256"/>
            <ac:spMk id="4" creationId="{AF59839B-6641-7FEE-49AD-57EC5446F8C8}"/>
          </ac:spMkLst>
        </pc:spChg>
        <pc:spChg chg="mod">
          <ac:chgData name="Alka C" userId="1584a10f3cdee96a" providerId="LiveId" clId="{D1E3CADC-7766-4DF9-BF26-095EF1421CE0}" dt="2025-03-29T15:22:59.570" v="0"/>
          <ac:spMkLst>
            <pc:docMk/>
            <pc:sldMk cId="0" sldId="256"/>
            <ac:spMk id="388" creationId="{00000000-0000-0000-0000-000000000000}"/>
          </ac:spMkLst>
        </pc:spChg>
        <pc:picChg chg="del">
          <ac:chgData name="Alka C" userId="1584a10f3cdee96a" providerId="LiveId" clId="{D1E3CADC-7766-4DF9-BF26-095EF1421CE0}" dt="2025-03-29T15:26:09.560" v="3" actId="478"/>
          <ac:picMkLst>
            <pc:docMk/>
            <pc:sldMk cId="0" sldId="256"/>
            <ac:picMk id="3" creationId="{9E13AD46-5152-1734-1908-F7E1B60AEDA5}"/>
          </ac:picMkLst>
        </pc:picChg>
        <pc:picChg chg="add del mod">
          <ac:chgData name="Alka C" userId="1584a10f3cdee96a" providerId="LiveId" clId="{D1E3CADC-7766-4DF9-BF26-095EF1421CE0}" dt="2025-03-29T15:26:19.165" v="9" actId="478"/>
          <ac:picMkLst>
            <pc:docMk/>
            <pc:sldMk cId="0" sldId="256"/>
            <ac:picMk id="5" creationId="{50052A68-0481-538B-4024-D7284B84947F}"/>
          </ac:picMkLst>
        </pc:picChg>
        <pc:picChg chg="add mod">
          <ac:chgData name="Alka C" userId="1584a10f3cdee96a" providerId="LiveId" clId="{D1E3CADC-7766-4DF9-BF26-095EF1421CE0}" dt="2025-03-29T15:27:00.122" v="19" actId="1076"/>
          <ac:picMkLst>
            <pc:docMk/>
            <pc:sldMk cId="0" sldId="256"/>
            <ac:picMk id="7" creationId="{18CE1D01-8335-25B7-A567-F7BFDFE53FA1}"/>
          </ac:picMkLst>
        </pc:picChg>
        <pc:picChg chg="add mod">
          <ac:chgData name="Alka C" userId="1584a10f3cdee96a" providerId="LiveId" clId="{D1E3CADC-7766-4DF9-BF26-095EF1421CE0}" dt="2025-03-29T15:27:32.681" v="23" actId="1076"/>
          <ac:picMkLst>
            <pc:docMk/>
            <pc:sldMk cId="0" sldId="256"/>
            <ac:picMk id="9" creationId="{18D1F072-E326-C7B1-8F58-1061EAC4DA9C}"/>
          </ac:picMkLst>
        </pc:picChg>
      </pc:sldChg>
      <pc:sldChg chg="delSp modSp mod">
        <pc:chgData name="Alka C" userId="1584a10f3cdee96a" providerId="LiveId" clId="{D1E3CADC-7766-4DF9-BF26-095EF1421CE0}" dt="2025-03-30T04:57:21.189" v="1788" actId="20577"/>
        <pc:sldMkLst>
          <pc:docMk/>
          <pc:sldMk cId="3538178018" sldId="259"/>
        </pc:sldMkLst>
        <pc:spChg chg="mod">
          <ac:chgData name="Alka C" userId="1584a10f3cdee96a" providerId="LiveId" clId="{D1E3CADC-7766-4DF9-BF26-095EF1421CE0}" dt="2025-03-30T04:57:21.189" v="1788" actId="20577"/>
          <ac:spMkLst>
            <pc:docMk/>
            <pc:sldMk cId="3538178018" sldId="259"/>
            <ac:spMk id="14" creationId="{38041E07-7FE5-A977-E467-95B9CF3234DA}"/>
          </ac:spMkLst>
        </pc:spChg>
        <pc:spChg chg="mod">
          <ac:chgData name="Alka C" userId="1584a10f3cdee96a" providerId="LiveId" clId="{D1E3CADC-7766-4DF9-BF26-095EF1421CE0}" dt="2025-03-29T15:28:54.077" v="42" actId="1076"/>
          <ac:spMkLst>
            <pc:docMk/>
            <pc:sldMk cId="3538178018" sldId="259"/>
            <ac:spMk id="405" creationId="{52DEEC1C-9C85-396B-7281-657FCACE0DBC}"/>
          </ac:spMkLst>
        </pc:spChg>
        <pc:inkChg chg="del">
          <ac:chgData name="Alka C" userId="1584a10f3cdee96a" providerId="LiveId" clId="{D1E3CADC-7766-4DF9-BF26-095EF1421CE0}" dt="2025-03-29T17:01:43.451" v="881" actId="478"/>
          <ac:inkMkLst>
            <pc:docMk/>
            <pc:sldMk cId="3538178018" sldId="259"/>
            <ac:inkMk id="5" creationId="{36C4B9B3-A2BA-9858-6928-582FDAEE3EFE}"/>
          </ac:inkMkLst>
        </pc:inkChg>
        <pc:inkChg chg="del">
          <ac:chgData name="Alka C" userId="1584a10f3cdee96a" providerId="LiveId" clId="{D1E3CADC-7766-4DF9-BF26-095EF1421CE0}" dt="2025-03-29T17:01:43.451" v="881" actId="478"/>
          <ac:inkMkLst>
            <pc:docMk/>
            <pc:sldMk cId="3538178018" sldId="259"/>
            <ac:inkMk id="6" creationId="{BB43FD32-770B-958A-6529-6BE5D03AA9E0}"/>
          </ac:inkMkLst>
        </pc:inkChg>
        <pc:inkChg chg="del">
          <ac:chgData name="Alka C" userId="1584a10f3cdee96a" providerId="LiveId" clId="{D1E3CADC-7766-4DF9-BF26-095EF1421CE0}" dt="2025-03-29T17:01:43.451" v="881" actId="478"/>
          <ac:inkMkLst>
            <pc:docMk/>
            <pc:sldMk cId="3538178018" sldId="259"/>
            <ac:inkMk id="7" creationId="{EA29C2C3-39A9-7EEB-E8A8-DD080EFE4879}"/>
          </ac:inkMkLst>
        </pc:inkChg>
        <pc:inkChg chg="del">
          <ac:chgData name="Alka C" userId="1584a10f3cdee96a" providerId="LiveId" clId="{D1E3CADC-7766-4DF9-BF26-095EF1421CE0}" dt="2025-03-29T17:01:43.451" v="881" actId="478"/>
          <ac:inkMkLst>
            <pc:docMk/>
            <pc:sldMk cId="3538178018" sldId="259"/>
            <ac:inkMk id="8" creationId="{840B606A-0BB3-2663-9D34-E3AF90774EC6}"/>
          </ac:inkMkLst>
        </pc:inkChg>
        <pc:inkChg chg="del">
          <ac:chgData name="Alka C" userId="1584a10f3cdee96a" providerId="LiveId" clId="{D1E3CADC-7766-4DF9-BF26-095EF1421CE0}" dt="2025-03-29T17:01:43.451" v="881" actId="478"/>
          <ac:inkMkLst>
            <pc:docMk/>
            <pc:sldMk cId="3538178018" sldId="259"/>
            <ac:inkMk id="9" creationId="{DAC6B3CB-2C8D-C6E9-259F-F173CEDD72AC}"/>
          </ac:inkMkLst>
        </pc:inkChg>
        <pc:inkChg chg="del">
          <ac:chgData name="Alka C" userId="1584a10f3cdee96a" providerId="LiveId" clId="{D1E3CADC-7766-4DF9-BF26-095EF1421CE0}" dt="2025-03-29T17:01:43.451" v="881" actId="478"/>
          <ac:inkMkLst>
            <pc:docMk/>
            <pc:sldMk cId="3538178018" sldId="259"/>
            <ac:inkMk id="10" creationId="{4CD8B1C1-0EC7-9AD0-C86E-F7AE472C294B}"/>
          </ac:inkMkLst>
        </pc:inkChg>
        <pc:inkChg chg="del">
          <ac:chgData name="Alka C" userId="1584a10f3cdee96a" providerId="LiveId" clId="{D1E3CADC-7766-4DF9-BF26-095EF1421CE0}" dt="2025-03-29T17:01:43.451" v="881" actId="478"/>
          <ac:inkMkLst>
            <pc:docMk/>
            <pc:sldMk cId="3538178018" sldId="259"/>
            <ac:inkMk id="11" creationId="{CFAEE06F-CCBD-488B-736E-0F85602E0556}"/>
          </ac:inkMkLst>
        </pc:inkChg>
        <pc:inkChg chg="del">
          <ac:chgData name="Alka C" userId="1584a10f3cdee96a" providerId="LiveId" clId="{D1E3CADC-7766-4DF9-BF26-095EF1421CE0}" dt="2025-03-29T17:01:43.451" v="881" actId="478"/>
          <ac:inkMkLst>
            <pc:docMk/>
            <pc:sldMk cId="3538178018" sldId="259"/>
            <ac:inkMk id="12" creationId="{9ADD4E3C-C0B0-3D66-1549-D88CAC6B8E10}"/>
          </ac:inkMkLst>
        </pc:inkChg>
        <pc:inkChg chg="del">
          <ac:chgData name="Alka C" userId="1584a10f3cdee96a" providerId="LiveId" clId="{D1E3CADC-7766-4DF9-BF26-095EF1421CE0}" dt="2025-03-29T17:01:43.451" v="881" actId="478"/>
          <ac:inkMkLst>
            <pc:docMk/>
            <pc:sldMk cId="3538178018" sldId="259"/>
            <ac:inkMk id="13" creationId="{18E73C67-6939-3B5A-B6BF-93B207AEA676}"/>
          </ac:inkMkLst>
        </pc:inkChg>
        <pc:inkChg chg="del">
          <ac:chgData name="Alka C" userId="1584a10f3cdee96a" providerId="LiveId" clId="{D1E3CADC-7766-4DF9-BF26-095EF1421CE0}" dt="2025-03-29T17:01:43.451" v="881" actId="478"/>
          <ac:inkMkLst>
            <pc:docMk/>
            <pc:sldMk cId="3538178018" sldId="259"/>
            <ac:inkMk id="17" creationId="{770719EF-7FAA-95A2-A222-A1078D41A111}"/>
          </ac:inkMkLst>
        </pc:inkChg>
      </pc:sldChg>
      <pc:sldChg chg="addSp delSp modSp add mod">
        <pc:chgData name="Alka C" userId="1584a10f3cdee96a" providerId="LiveId" clId="{D1E3CADC-7766-4DF9-BF26-095EF1421CE0}" dt="2025-03-29T17:01:41.220" v="880" actId="478"/>
        <pc:sldMkLst>
          <pc:docMk/>
          <pc:sldMk cId="1798452437" sldId="260"/>
        </pc:sldMkLst>
        <pc:spChg chg="add mod">
          <ac:chgData name="Alka C" userId="1584a10f3cdee96a" providerId="LiveId" clId="{D1E3CADC-7766-4DF9-BF26-095EF1421CE0}" dt="2025-03-29T15:52:54.717" v="561" actId="20577"/>
          <ac:spMkLst>
            <pc:docMk/>
            <pc:sldMk cId="1798452437" sldId="260"/>
            <ac:spMk id="2" creationId="{39FE79E5-0AEB-F62E-B77B-CE391B9D334E}"/>
          </ac:spMkLst>
        </pc:spChg>
        <pc:spChg chg="mod">
          <ac:chgData name="Alka C" userId="1584a10f3cdee96a" providerId="LiveId" clId="{D1E3CADC-7766-4DF9-BF26-095EF1421CE0}" dt="2025-03-29T17:01:39.290" v="879" actId="1076"/>
          <ac:spMkLst>
            <pc:docMk/>
            <pc:sldMk cId="1798452437" sldId="260"/>
            <ac:spMk id="14" creationId="{DAD22782-5DDB-D149-D4DC-1B1978551495}"/>
          </ac:spMkLst>
        </pc:spChg>
        <pc:spChg chg="mod">
          <ac:chgData name="Alka C" userId="1584a10f3cdee96a" providerId="LiveId" clId="{D1E3CADC-7766-4DF9-BF26-095EF1421CE0}" dt="2025-03-29T15:34:59.235" v="160" actId="20577"/>
          <ac:spMkLst>
            <pc:docMk/>
            <pc:sldMk cId="1798452437" sldId="260"/>
            <ac:spMk id="405" creationId="{E2A3330C-BC6F-79A6-763A-19D848415601}"/>
          </ac:spMkLst>
        </pc:spChg>
        <pc:inkChg chg="del">
          <ac:chgData name="Alka C" userId="1584a10f3cdee96a" providerId="LiveId" clId="{D1E3CADC-7766-4DF9-BF26-095EF1421CE0}" dt="2025-03-29T17:01:41.220" v="880" actId="478"/>
          <ac:inkMkLst>
            <pc:docMk/>
            <pc:sldMk cId="1798452437" sldId="260"/>
            <ac:inkMk id="5" creationId="{CB349D78-22D6-471F-8A35-C9B63B9A4456}"/>
          </ac:inkMkLst>
        </pc:inkChg>
        <pc:inkChg chg="del">
          <ac:chgData name="Alka C" userId="1584a10f3cdee96a" providerId="LiveId" clId="{D1E3CADC-7766-4DF9-BF26-095EF1421CE0}" dt="2025-03-29T17:01:41.220" v="880" actId="478"/>
          <ac:inkMkLst>
            <pc:docMk/>
            <pc:sldMk cId="1798452437" sldId="260"/>
            <ac:inkMk id="6" creationId="{31A0E045-B40D-FD24-5B79-3D8811D6A722}"/>
          </ac:inkMkLst>
        </pc:inkChg>
        <pc:inkChg chg="del">
          <ac:chgData name="Alka C" userId="1584a10f3cdee96a" providerId="LiveId" clId="{D1E3CADC-7766-4DF9-BF26-095EF1421CE0}" dt="2025-03-29T17:01:41.220" v="880" actId="478"/>
          <ac:inkMkLst>
            <pc:docMk/>
            <pc:sldMk cId="1798452437" sldId="260"/>
            <ac:inkMk id="7" creationId="{96AC560D-4981-3DFB-A78F-ABF43E5EECF4}"/>
          </ac:inkMkLst>
        </pc:inkChg>
        <pc:inkChg chg="del">
          <ac:chgData name="Alka C" userId="1584a10f3cdee96a" providerId="LiveId" clId="{D1E3CADC-7766-4DF9-BF26-095EF1421CE0}" dt="2025-03-29T17:01:41.220" v="880" actId="478"/>
          <ac:inkMkLst>
            <pc:docMk/>
            <pc:sldMk cId="1798452437" sldId="260"/>
            <ac:inkMk id="8" creationId="{3385E56F-0B8A-2BD7-5C80-912346B4FBF6}"/>
          </ac:inkMkLst>
        </pc:inkChg>
        <pc:inkChg chg="del">
          <ac:chgData name="Alka C" userId="1584a10f3cdee96a" providerId="LiveId" clId="{D1E3CADC-7766-4DF9-BF26-095EF1421CE0}" dt="2025-03-29T17:01:41.220" v="880" actId="478"/>
          <ac:inkMkLst>
            <pc:docMk/>
            <pc:sldMk cId="1798452437" sldId="260"/>
            <ac:inkMk id="9" creationId="{DA3765F2-EC8B-E190-8993-4ABAC07E720D}"/>
          </ac:inkMkLst>
        </pc:inkChg>
        <pc:inkChg chg="del">
          <ac:chgData name="Alka C" userId="1584a10f3cdee96a" providerId="LiveId" clId="{D1E3CADC-7766-4DF9-BF26-095EF1421CE0}" dt="2025-03-29T17:01:41.220" v="880" actId="478"/>
          <ac:inkMkLst>
            <pc:docMk/>
            <pc:sldMk cId="1798452437" sldId="260"/>
            <ac:inkMk id="10" creationId="{8D269B99-F345-9680-7C7A-48C964B4A28D}"/>
          </ac:inkMkLst>
        </pc:inkChg>
        <pc:inkChg chg="del">
          <ac:chgData name="Alka C" userId="1584a10f3cdee96a" providerId="LiveId" clId="{D1E3CADC-7766-4DF9-BF26-095EF1421CE0}" dt="2025-03-29T17:01:41.220" v="880" actId="478"/>
          <ac:inkMkLst>
            <pc:docMk/>
            <pc:sldMk cId="1798452437" sldId="260"/>
            <ac:inkMk id="11" creationId="{E3509531-7FE1-8C7F-FCD5-AF266493EED8}"/>
          </ac:inkMkLst>
        </pc:inkChg>
        <pc:inkChg chg="del">
          <ac:chgData name="Alka C" userId="1584a10f3cdee96a" providerId="LiveId" clId="{D1E3CADC-7766-4DF9-BF26-095EF1421CE0}" dt="2025-03-29T17:01:41.220" v="880" actId="478"/>
          <ac:inkMkLst>
            <pc:docMk/>
            <pc:sldMk cId="1798452437" sldId="260"/>
            <ac:inkMk id="12" creationId="{38C1C2F8-1F32-8DC2-E7BA-48759FEFC60A}"/>
          </ac:inkMkLst>
        </pc:inkChg>
        <pc:inkChg chg="del">
          <ac:chgData name="Alka C" userId="1584a10f3cdee96a" providerId="LiveId" clId="{D1E3CADC-7766-4DF9-BF26-095EF1421CE0}" dt="2025-03-29T17:01:41.220" v="880" actId="478"/>
          <ac:inkMkLst>
            <pc:docMk/>
            <pc:sldMk cId="1798452437" sldId="260"/>
            <ac:inkMk id="13" creationId="{40BE50AA-B618-CA5B-2F3D-B91494D9F357}"/>
          </ac:inkMkLst>
        </pc:inkChg>
        <pc:inkChg chg="del">
          <ac:chgData name="Alka C" userId="1584a10f3cdee96a" providerId="LiveId" clId="{D1E3CADC-7766-4DF9-BF26-095EF1421CE0}" dt="2025-03-29T17:01:41.220" v="880" actId="478"/>
          <ac:inkMkLst>
            <pc:docMk/>
            <pc:sldMk cId="1798452437" sldId="260"/>
            <ac:inkMk id="17" creationId="{2807C456-A1C6-156F-CF9F-77747E896FD2}"/>
          </ac:inkMkLst>
        </pc:inkChg>
      </pc:sldChg>
      <pc:sldChg chg="del">
        <pc:chgData name="Alka C" userId="1584a10f3cdee96a" providerId="LiveId" clId="{D1E3CADC-7766-4DF9-BF26-095EF1421CE0}" dt="2025-03-29T15:34:39.540" v="139" actId="47"/>
        <pc:sldMkLst>
          <pc:docMk/>
          <pc:sldMk cId="3891578576" sldId="260"/>
        </pc:sldMkLst>
      </pc:sldChg>
      <pc:sldChg chg="del">
        <pc:chgData name="Alka C" userId="1584a10f3cdee96a" providerId="LiveId" clId="{D1E3CADC-7766-4DF9-BF26-095EF1421CE0}" dt="2025-03-29T15:34:39.307" v="138" actId="47"/>
        <pc:sldMkLst>
          <pc:docMk/>
          <pc:sldMk cId="3405452184" sldId="261"/>
        </pc:sldMkLst>
      </pc:sldChg>
      <pc:sldChg chg="delSp modSp add mod">
        <pc:chgData name="Alka C" userId="1584a10f3cdee96a" providerId="LiveId" clId="{D1E3CADC-7766-4DF9-BF26-095EF1421CE0}" dt="2025-03-29T17:01:36.755" v="877" actId="478"/>
        <pc:sldMkLst>
          <pc:docMk/>
          <pc:sldMk cId="4242703427" sldId="261"/>
        </pc:sldMkLst>
        <pc:spChg chg="mod">
          <ac:chgData name="Alka C" userId="1584a10f3cdee96a" providerId="LiveId" clId="{D1E3CADC-7766-4DF9-BF26-095EF1421CE0}" dt="2025-03-29T15:53:44.258" v="568" actId="113"/>
          <ac:spMkLst>
            <pc:docMk/>
            <pc:sldMk cId="4242703427" sldId="261"/>
            <ac:spMk id="14" creationId="{7986A308-0E5C-7E97-73F7-3AAB6D9FFC06}"/>
          </ac:spMkLst>
        </pc:spChg>
        <pc:spChg chg="mod">
          <ac:chgData name="Alka C" userId="1584a10f3cdee96a" providerId="LiveId" clId="{D1E3CADC-7766-4DF9-BF26-095EF1421CE0}" dt="2025-03-29T15:39:07.458" v="383" actId="20577"/>
          <ac:spMkLst>
            <pc:docMk/>
            <pc:sldMk cId="4242703427" sldId="261"/>
            <ac:spMk id="405" creationId="{FADB200D-43E5-EB3F-EEDC-DD9FD33B1942}"/>
          </ac:spMkLst>
        </pc:spChg>
        <pc:inkChg chg="del">
          <ac:chgData name="Alka C" userId="1584a10f3cdee96a" providerId="LiveId" clId="{D1E3CADC-7766-4DF9-BF26-095EF1421CE0}" dt="2025-03-29T17:01:36.755" v="877" actId="478"/>
          <ac:inkMkLst>
            <pc:docMk/>
            <pc:sldMk cId="4242703427" sldId="261"/>
            <ac:inkMk id="4" creationId="{BA9F2C4E-9669-E5A2-C330-EFD341C9E381}"/>
          </ac:inkMkLst>
        </pc:inkChg>
        <pc:inkChg chg="del">
          <ac:chgData name="Alka C" userId="1584a10f3cdee96a" providerId="LiveId" clId="{D1E3CADC-7766-4DF9-BF26-095EF1421CE0}" dt="2025-03-29T17:01:36.755" v="877" actId="478"/>
          <ac:inkMkLst>
            <pc:docMk/>
            <pc:sldMk cId="4242703427" sldId="261"/>
            <ac:inkMk id="5" creationId="{991CF4E2-3591-31B6-F6AC-C884DCF6DAFC}"/>
          </ac:inkMkLst>
        </pc:inkChg>
        <pc:inkChg chg="del">
          <ac:chgData name="Alka C" userId="1584a10f3cdee96a" providerId="LiveId" clId="{D1E3CADC-7766-4DF9-BF26-095EF1421CE0}" dt="2025-03-29T17:01:36.755" v="877" actId="478"/>
          <ac:inkMkLst>
            <pc:docMk/>
            <pc:sldMk cId="4242703427" sldId="261"/>
            <ac:inkMk id="6" creationId="{2EF868AB-E1FB-60FC-9307-054736B2F2B1}"/>
          </ac:inkMkLst>
        </pc:inkChg>
        <pc:inkChg chg="del">
          <ac:chgData name="Alka C" userId="1584a10f3cdee96a" providerId="LiveId" clId="{D1E3CADC-7766-4DF9-BF26-095EF1421CE0}" dt="2025-03-29T17:01:36.755" v="877" actId="478"/>
          <ac:inkMkLst>
            <pc:docMk/>
            <pc:sldMk cId="4242703427" sldId="261"/>
            <ac:inkMk id="8" creationId="{EEF560E5-DAC1-6900-73FC-73ABBDDCCE57}"/>
          </ac:inkMkLst>
        </pc:inkChg>
        <pc:inkChg chg="del">
          <ac:chgData name="Alka C" userId="1584a10f3cdee96a" providerId="LiveId" clId="{D1E3CADC-7766-4DF9-BF26-095EF1421CE0}" dt="2025-03-29T17:01:36.755" v="877" actId="478"/>
          <ac:inkMkLst>
            <pc:docMk/>
            <pc:sldMk cId="4242703427" sldId="261"/>
            <ac:inkMk id="9" creationId="{ECEB2CC0-41E4-AAA4-60BC-0D0DA6559232}"/>
          </ac:inkMkLst>
        </pc:inkChg>
        <pc:inkChg chg="del">
          <ac:chgData name="Alka C" userId="1584a10f3cdee96a" providerId="LiveId" clId="{D1E3CADC-7766-4DF9-BF26-095EF1421CE0}" dt="2025-03-29T17:01:36.755" v="877" actId="478"/>
          <ac:inkMkLst>
            <pc:docMk/>
            <pc:sldMk cId="4242703427" sldId="261"/>
            <ac:inkMk id="10" creationId="{811113B9-D9F9-4031-949C-46C2952A1E7E}"/>
          </ac:inkMkLst>
        </pc:inkChg>
        <pc:inkChg chg="del">
          <ac:chgData name="Alka C" userId="1584a10f3cdee96a" providerId="LiveId" clId="{D1E3CADC-7766-4DF9-BF26-095EF1421CE0}" dt="2025-03-29T17:01:36.755" v="877" actId="478"/>
          <ac:inkMkLst>
            <pc:docMk/>
            <pc:sldMk cId="4242703427" sldId="261"/>
            <ac:inkMk id="11" creationId="{DB14469A-9761-C885-519A-9AA3ACD80159}"/>
          </ac:inkMkLst>
        </pc:inkChg>
        <pc:inkChg chg="del">
          <ac:chgData name="Alka C" userId="1584a10f3cdee96a" providerId="LiveId" clId="{D1E3CADC-7766-4DF9-BF26-095EF1421CE0}" dt="2025-03-29T17:01:36.755" v="877" actId="478"/>
          <ac:inkMkLst>
            <pc:docMk/>
            <pc:sldMk cId="4242703427" sldId="261"/>
            <ac:inkMk id="12" creationId="{CE722096-C2D9-F8CA-EFE9-A9E07DB358E4}"/>
          </ac:inkMkLst>
        </pc:inkChg>
        <pc:inkChg chg="del">
          <ac:chgData name="Alka C" userId="1584a10f3cdee96a" providerId="LiveId" clId="{D1E3CADC-7766-4DF9-BF26-095EF1421CE0}" dt="2025-03-29T17:01:36.755" v="877" actId="478"/>
          <ac:inkMkLst>
            <pc:docMk/>
            <pc:sldMk cId="4242703427" sldId="261"/>
            <ac:inkMk id="13" creationId="{267AF749-5FA7-EF8F-7B16-E2E17A0948CA}"/>
          </ac:inkMkLst>
        </pc:inkChg>
        <pc:inkChg chg="del">
          <ac:chgData name="Alka C" userId="1584a10f3cdee96a" providerId="LiveId" clId="{D1E3CADC-7766-4DF9-BF26-095EF1421CE0}" dt="2025-03-29T17:01:36.755" v="877" actId="478"/>
          <ac:inkMkLst>
            <pc:docMk/>
            <pc:sldMk cId="4242703427" sldId="261"/>
            <ac:inkMk id="17" creationId="{3A662C38-24EA-7EB2-335A-04195C69E028}"/>
          </ac:inkMkLst>
        </pc:inkChg>
      </pc:sldChg>
      <pc:sldChg chg="addSp delSp modSp add mod">
        <pc:chgData name="Alka C" userId="1584a10f3cdee96a" providerId="LiveId" clId="{D1E3CADC-7766-4DF9-BF26-095EF1421CE0}" dt="2025-03-29T17:01:34.134" v="876" actId="478"/>
        <pc:sldMkLst>
          <pc:docMk/>
          <pc:sldMk cId="334672384" sldId="262"/>
        </pc:sldMkLst>
        <pc:spChg chg="mod">
          <ac:chgData name="Alka C" userId="1584a10f3cdee96a" providerId="LiveId" clId="{D1E3CADC-7766-4DF9-BF26-095EF1421CE0}" dt="2025-03-29T16:00:44.968" v="572" actId="20577"/>
          <ac:spMkLst>
            <pc:docMk/>
            <pc:sldMk cId="334672384" sldId="262"/>
            <ac:spMk id="14" creationId="{A01A25D1-BA2A-CFBD-D992-F5474F4F281C}"/>
          </ac:spMkLst>
        </pc:spChg>
        <pc:spChg chg="add del">
          <ac:chgData name="Alka C" userId="1584a10f3cdee96a" providerId="LiveId" clId="{D1E3CADC-7766-4DF9-BF26-095EF1421CE0}" dt="2025-03-29T16:02:27.134" v="582" actId="22"/>
          <ac:spMkLst>
            <pc:docMk/>
            <pc:sldMk cId="334672384" sldId="262"/>
            <ac:spMk id="16" creationId="{84850A5F-7DA8-B138-C779-8BB723AACD96}"/>
          </ac:spMkLst>
        </pc:spChg>
        <pc:spChg chg="add mod">
          <ac:chgData name="Alka C" userId="1584a10f3cdee96a" providerId="LiveId" clId="{D1E3CADC-7766-4DF9-BF26-095EF1421CE0}" dt="2025-03-29T16:19:20.049" v="834" actId="20577"/>
          <ac:spMkLst>
            <pc:docMk/>
            <pc:sldMk cId="334672384" sldId="262"/>
            <ac:spMk id="20" creationId="{97CFD9AA-322D-8F43-748D-B31FF96B17C9}"/>
          </ac:spMkLst>
        </pc:spChg>
        <pc:spChg chg="add mod">
          <ac:chgData name="Alka C" userId="1584a10f3cdee96a" providerId="LiveId" clId="{D1E3CADC-7766-4DF9-BF26-095EF1421CE0}" dt="2025-03-29T16:18:30.771" v="828" actId="14100"/>
          <ac:spMkLst>
            <pc:docMk/>
            <pc:sldMk cId="334672384" sldId="262"/>
            <ac:spMk id="26" creationId="{2E110ECA-8AF2-6A1F-774E-8B57D2C90566}"/>
          </ac:spMkLst>
        </pc:spChg>
        <pc:spChg chg="add mod">
          <ac:chgData name="Alka C" userId="1584a10f3cdee96a" providerId="LiveId" clId="{D1E3CADC-7766-4DF9-BF26-095EF1421CE0}" dt="2025-03-29T16:19:33.153" v="843" actId="14100"/>
          <ac:spMkLst>
            <pc:docMk/>
            <pc:sldMk cId="334672384" sldId="262"/>
            <ac:spMk id="29" creationId="{256C1635-FC85-21AC-4FD9-3D4A3ECD5DC9}"/>
          </ac:spMkLst>
        </pc:spChg>
        <pc:picChg chg="add mod">
          <ac:chgData name="Alka C" userId="1584a10f3cdee96a" providerId="LiveId" clId="{D1E3CADC-7766-4DF9-BF26-095EF1421CE0}" dt="2025-03-29T16:06:18.189" v="757" actId="1076"/>
          <ac:picMkLst>
            <pc:docMk/>
            <pc:sldMk cId="334672384" sldId="262"/>
            <ac:picMk id="3" creationId="{C515EBE7-B36C-3541-33C3-12F718F9A8BA}"/>
          </ac:picMkLst>
        </pc:picChg>
        <pc:picChg chg="add mod">
          <ac:chgData name="Alka C" userId="1584a10f3cdee96a" providerId="LiveId" clId="{D1E3CADC-7766-4DF9-BF26-095EF1421CE0}" dt="2025-03-29T16:08:29.510" v="826" actId="1076"/>
          <ac:picMkLst>
            <pc:docMk/>
            <pc:sldMk cId="334672384" sldId="262"/>
            <ac:picMk id="19" creationId="{C70A1CB3-6D7A-1659-764A-5537C6A4B1B0}"/>
          </ac:picMkLst>
        </pc:picChg>
        <pc:picChg chg="add mod">
          <ac:chgData name="Alka C" userId="1584a10f3cdee96a" providerId="LiveId" clId="{D1E3CADC-7766-4DF9-BF26-095EF1421CE0}" dt="2025-03-29T16:08:26.938" v="825" actId="1076"/>
          <ac:picMkLst>
            <pc:docMk/>
            <pc:sldMk cId="334672384" sldId="262"/>
            <ac:picMk id="22" creationId="{C6DA80B8-3543-4171-6F44-D6F57879DEE9}"/>
          </ac:picMkLst>
        </pc:picChg>
        <pc:picChg chg="add mod">
          <ac:chgData name="Alka C" userId="1584a10f3cdee96a" providerId="LiveId" clId="{D1E3CADC-7766-4DF9-BF26-095EF1421CE0}" dt="2025-03-29T16:07:21.116" v="812" actId="1076"/>
          <ac:picMkLst>
            <pc:docMk/>
            <pc:sldMk cId="334672384" sldId="262"/>
            <ac:picMk id="24" creationId="{64633322-2158-766C-E46E-8BA1B845B101}"/>
          </ac:picMkLst>
        </pc:picChg>
        <pc:picChg chg="add mod">
          <ac:chgData name="Alka C" userId="1584a10f3cdee96a" providerId="LiveId" clId="{D1E3CADC-7766-4DF9-BF26-095EF1421CE0}" dt="2025-03-29T16:07:39.518" v="816" actId="1076"/>
          <ac:picMkLst>
            <pc:docMk/>
            <pc:sldMk cId="334672384" sldId="262"/>
            <ac:picMk id="28" creationId="{356562E1-A095-D6EB-6E82-B98322725224}"/>
          </ac:picMkLst>
        </pc:picChg>
        <pc:inkChg chg="del">
          <ac:chgData name="Alka C" userId="1584a10f3cdee96a" providerId="LiveId" clId="{D1E3CADC-7766-4DF9-BF26-095EF1421CE0}" dt="2025-03-29T17:01:34.134" v="876" actId="478"/>
          <ac:inkMkLst>
            <pc:docMk/>
            <pc:sldMk cId="334672384" sldId="262"/>
            <ac:inkMk id="4" creationId="{0478C8ED-D07C-4CF4-A298-FCB45977A381}"/>
          </ac:inkMkLst>
        </pc:inkChg>
        <pc:inkChg chg="del">
          <ac:chgData name="Alka C" userId="1584a10f3cdee96a" providerId="LiveId" clId="{D1E3CADC-7766-4DF9-BF26-095EF1421CE0}" dt="2025-03-29T17:01:34.134" v="876" actId="478"/>
          <ac:inkMkLst>
            <pc:docMk/>
            <pc:sldMk cId="334672384" sldId="262"/>
            <ac:inkMk id="5" creationId="{BDEC968C-B108-0C70-47E7-95A43D36E1B8}"/>
          </ac:inkMkLst>
        </pc:inkChg>
        <pc:inkChg chg="del">
          <ac:chgData name="Alka C" userId="1584a10f3cdee96a" providerId="LiveId" clId="{D1E3CADC-7766-4DF9-BF26-095EF1421CE0}" dt="2025-03-29T17:01:34.134" v="876" actId="478"/>
          <ac:inkMkLst>
            <pc:docMk/>
            <pc:sldMk cId="334672384" sldId="262"/>
            <ac:inkMk id="7" creationId="{6F1F4E49-64A9-CA9D-44CC-E4457857F22E}"/>
          </ac:inkMkLst>
        </pc:inkChg>
        <pc:inkChg chg="del">
          <ac:chgData name="Alka C" userId="1584a10f3cdee96a" providerId="LiveId" clId="{D1E3CADC-7766-4DF9-BF26-095EF1421CE0}" dt="2025-03-29T17:01:34.134" v="876" actId="478"/>
          <ac:inkMkLst>
            <pc:docMk/>
            <pc:sldMk cId="334672384" sldId="262"/>
            <ac:inkMk id="8" creationId="{EE78EC7C-97AC-B277-8CF5-5E1DEB708BDA}"/>
          </ac:inkMkLst>
        </pc:inkChg>
        <pc:inkChg chg="del">
          <ac:chgData name="Alka C" userId="1584a10f3cdee96a" providerId="LiveId" clId="{D1E3CADC-7766-4DF9-BF26-095EF1421CE0}" dt="2025-03-29T17:01:34.134" v="876" actId="478"/>
          <ac:inkMkLst>
            <pc:docMk/>
            <pc:sldMk cId="334672384" sldId="262"/>
            <ac:inkMk id="9" creationId="{79A94B9C-30CC-D490-12B5-B221B1BF7A55}"/>
          </ac:inkMkLst>
        </pc:inkChg>
        <pc:inkChg chg="del">
          <ac:chgData name="Alka C" userId="1584a10f3cdee96a" providerId="LiveId" clId="{D1E3CADC-7766-4DF9-BF26-095EF1421CE0}" dt="2025-03-29T17:01:34.134" v="876" actId="478"/>
          <ac:inkMkLst>
            <pc:docMk/>
            <pc:sldMk cId="334672384" sldId="262"/>
            <ac:inkMk id="10" creationId="{B4487958-4DD3-E20D-0B3E-8CAD953F3886}"/>
          </ac:inkMkLst>
        </pc:inkChg>
        <pc:inkChg chg="del">
          <ac:chgData name="Alka C" userId="1584a10f3cdee96a" providerId="LiveId" clId="{D1E3CADC-7766-4DF9-BF26-095EF1421CE0}" dt="2025-03-29T17:01:34.134" v="876" actId="478"/>
          <ac:inkMkLst>
            <pc:docMk/>
            <pc:sldMk cId="334672384" sldId="262"/>
            <ac:inkMk id="11" creationId="{25322449-696F-E27A-8EAA-DEADABFA27FB}"/>
          </ac:inkMkLst>
        </pc:inkChg>
        <pc:inkChg chg="del">
          <ac:chgData name="Alka C" userId="1584a10f3cdee96a" providerId="LiveId" clId="{D1E3CADC-7766-4DF9-BF26-095EF1421CE0}" dt="2025-03-29T17:01:34.134" v="876" actId="478"/>
          <ac:inkMkLst>
            <pc:docMk/>
            <pc:sldMk cId="334672384" sldId="262"/>
            <ac:inkMk id="12" creationId="{87D8F596-FAD7-15A4-0FB6-A1A37074BFA3}"/>
          </ac:inkMkLst>
        </pc:inkChg>
        <pc:inkChg chg="del">
          <ac:chgData name="Alka C" userId="1584a10f3cdee96a" providerId="LiveId" clId="{D1E3CADC-7766-4DF9-BF26-095EF1421CE0}" dt="2025-03-29T17:01:34.134" v="876" actId="478"/>
          <ac:inkMkLst>
            <pc:docMk/>
            <pc:sldMk cId="334672384" sldId="262"/>
            <ac:inkMk id="13" creationId="{6B2DA91C-BC61-AE65-2228-69A2E3C65629}"/>
          </ac:inkMkLst>
        </pc:inkChg>
        <pc:inkChg chg="del">
          <ac:chgData name="Alka C" userId="1584a10f3cdee96a" providerId="LiveId" clId="{D1E3CADC-7766-4DF9-BF26-095EF1421CE0}" dt="2025-03-29T17:01:34.134" v="876" actId="478"/>
          <ac:inkMkLst>
            <pc:docMk/>
            <pc:sldMk cId="334672384" sldId="262"/>
            <ac:inkMk id="17" creationId="{018B9AEF-7460-D3A9-A942-F512FABDB683}"/>
          </ac:inkMkLst>
        </pc:inkChg>
      </pc:sldChg>
      <pc:sldChg chg="del">
        <pc:chgData name="Alka C" userId="1584a10f3cdee96a" providerId="LiveId" clId="{D1E3CADC-7766-4DF9-BF26-095EF1421CE0}" dt="2025-03-29T15:34:39.907" v="140" actId="47"/>
        <pc:sldMkLst>
          <pc:docMk/>
          <pc:sldMk cId="1762457167" sldId="262"/>
        </pc:sldMkLst>
      </pc:sldChg>
      <pc:sldChg chg="del">
        <pc:chgData name="Alka C" userId="1584a10f3cdee96a" providerId="LiveId" clId="{D1E3CADC-7766-4DF9-BF26-095EF1421CE0}" dt="2025-03-29T15:34:40.597" v="141" actId="47"/>
        <pc:sldMkLst>
          <pc:docMk/>
          <pc:sldMk cId="1760586711" sldId="263"/>
        </pc:sldMkLst>
      </pc:sldChg>
      <pc:sldChg chg="addSp delSp modSp add mod">
        <pc:chgData name="Alka C" userId="1584a10f3cdee96a" providerId="LiveId" clId="{D1E3CADC-7766-4DF9-BF26-095EF1421CE0}" dt="2025-03-30T03:50:22.974" v="1013" actId="113"/>
        <pc:sldMkLst>
          <pc:docMk/>
          <pc:sldMk cId="2943484457" sldId="263"/>
        </pc:sldMkLst>
        <pc:spChg chg="mod">
          <ac:chgData name="Alka C" userId="1584a10f3cdee96a" providerId="LiveId" clId="{D1E3CADC-7766-4DF9-BF26-095EF1421CE0}" dt="2025-03-30T03:50:22.974" v="1013" actId="113"/>
          <ac:spMkLst>
            <pc:docMk/>
            <pc:sldMk cId="2943484457" sldId="263"/>
            <ac:spMk id="14" creationId="{3B2FAACF-6563-B946-4DB7-64D8A836253D}"/>
          </ac:spMkLst>
        </pc:spChg>
        <pc:spChg chg="del">
          <ac:chgData name="Alka C" userId="1584a10f3cdee96a" providerId="LiveId" clId="{D1E3CADC-7766-4DF9-BF26-095EF1421CE0}" dt="2025-03-29T16:23:48.756" v="855" actId="478"/>
          <ac:spMkLst>
            <pc:docMk/>
            <pc:sldMk cId="2943484457" sldId="263"/>
            <ac:spMk id="20" creationId="{BF1065DC-70C5-19FB-128A-C7D0BE96BE1E}"/>
          </ac:spMkLst>
        </pc:spChg>
        <pc:spChg chg="del">
          <ac:chgData name="Alka C" userId="1584a10f3cdee96a" providerId="LiveId" clId="{D1E3CADC-7766-4DF9-BF26-095EF1421CE0}" dt="2025-03-29T16:23:48.756" v="855" actId="478"/>
          <ac:spMkLst>
            <pc:docMk/>
            <pc:sldMk cId="2943484457" sldId="263"/>
            <ac:spMk id="26" creationId="{2F11878C-BC04-A602-8358-6104D6DE918B}"/>
          </ac:spMkLst>
        </pc:spChg>
        <pc:spChg chg="del">
          <ac:chgData name="Alka C" userId="1584a10f3cdee96a" providerId="LiveId" clId="{D1E3CADC-7766-4DF9-BF26-095EF1421CE0}" dt="2025-03-29T16:23:48.756" v="855" actId="478"/>
          <ac:spMkLst>
            <pc:docMk/>
            <pc:sldMk cId="2943484457" sldId="263"/>
            <ac:spMk id="29" creationId="{F880F339-C097-AA9E-523C-ACD92E567C2A}"/>
          </ac:spMkLst>
        </pc:spChg>
        <pc:spChg chg="mod">
          <ac:chgData name="Alka C" userId="1584a10f3cdee96a" providerId="LiveId" clId="{D1E3CADC-7766-4DF9-BF26-095EF1421CE0}" dt="2025-03-29T16:23:39.340" v="853" actId="20577"/>
          <ac:spMkLst>
            <pc:docMk/>
            <pc:sldMk cId="2943484457" sldId="263"/>
            <ac:spMk id="405" creationId="{E9DDDE5D-6F44-64F6-4978-940CAC566C1C}"/>
          </ac:spMkLst>
        </pc:spChg>
        <pc:picChg chg="del">
          <ac:chgData name="Alka C" userId="1584a10f3cdee96a" providerId="LiveId" clId="{D1E3CADC-7766-4DF9-BF26-095EF1421CE0}" dt="2025-03-29T16:23:45.566" v="854" actId="478"/>
          <ac:picMkLst>
            <pc:docMk/>
            <pc:sldMk cId="2943484457" sldId="263"/>
            <ac:picMk id="3" creationId="{D7063372-89DB-88B9-C45E-EB2B23FFAB73}"/>
          </ac:picMkLst>
        </pc:picChg>
        <pc:picChg chg="add mod">
          <ac:chgData name="Alka C" userId="1584a10f3cdee96a" providerId="LiveId" clId="{D1E3CADC-7766-4DF9-BF26-095EF1421CE0}" dt="2025-03-29T16:59:27.015" v="870" actId="1076"/>
          <ac:picMkLst>
            <pc:docMk/>
            <pc:sldMk cId="2943484457" sldId="263"/>
            <ac:picMk id="15" creationId="{0268544C-FAFD-EED5-1005-7BEEF1856C48}"/>
          </ac:picMkLst>
        </pc:picChg>
        <pc:picChg chg="del">
          <ac:chgData name="Alka C" userId="1584a10f3cdee96a" providerId="LiveId" clId="{D1E3CADC-7766-4DF9-BF26-095EF1421CE0}" dt="2025-03-29T16:23:48.756" v="855" actId="478"/>
          <ac:picMkLst>
            <pc:docMk/>
            <pc:sldMk cId="2943484457" sldId="263"/>
            <ac:picMk id="19" creationId="{61CF60DD-3A7F-AEA0-9D5B-96FC585E15EB}"/>
          </ac:picMkLst>
        </pc:picChg>
        <pc:picChg chg="del">
          <ac:chgData name="Alka C" userId="1584a10f3cdee96a" providerId="LiveId" clId="{D1E3CADC-7766-4DF9-BF26-095EF1421CE0}" dt="2025-03-29T16:23:48.756" v="855" actId="478"/>
          <ac:picMkLst>
            <pc:docMk/>
            <pc:sldMk cId="2943484457" sldId="263"/>
            <ac:picMk id="22" creationId="{35E45EF1-424A-8ABD-123C-8873E046199C}"/>
          </ac:picMkLst>
        </pc:picChg>
        <pc:picChg chg="del">
          <ac:chgData name="Alka C" userId="1584a10f3cdee96a" providerId="LiveId" clId="{D1E3CADC-7766-4DF9-BF26-095EF1421CE0}" dt="2025-03-29T16:23:48.756" v="855" actId="478"/>
          <ac:picMkLst>
            <pc:docMk/>
            <pc:sldMk cId="2943484457" sldId="263"/>
            <ac:picMk id="24" creationId="{B10F8176-779E-F3F4-A09D-6471162E2C3E}"/>
          </ac:picMkLst>
        </pc:picChg>
        <pc:picChg chg="del">
          <ac:chgData name="Alka C" userId="1584a10f3cdee96a" providerId="LiveId" clId="{D1E3CADC-7766-4DF9-BF26-095EF1421CE0}" dt="2025-03-29T16:23:48.756" v="855" actId="478"/>
          <ac:picMkLst>
            <pc:docMk/>
            <pc:sldMk cId="2943484457" sldId="263"/>
            <ac:picMk id="28" creationId="{45657A7E-12D3-B190-8FAD-98379BD570E8}"/>
          </ac:picMkLst>
        </pc:picChg>
        <pc:inkChg chg="del">
          <ac:chgData name="Alka C" userId="1584a10f3cdee96a" providerId="LiveId" clId="{D1E3CADC-7766-4DF9-BF26-095EF1421CE0}" dt="2025-03-29T17:01:29.404" v="875" actId="478"/>
          <ac:inkMkLst>
            <pc:docMk/>
            <pc:sldMk cId="2943484457" sldId="263"/>
            <ac:inkMk id="4" creationId="{917368F8-E603-9ED6-96DF-4F6633371AB9}"/>
          </ac:inkMkLst>
        </pc:inkChg>
        <pc:inkChg chg="del">
          <ac:chgData name="Alka C" userId="1584a10f3cdee96a" providerId="LiveId" clId="{D1E3CADC-7766-4DF9-BF26-095EF1421CE0}" dt="2025-03-29T17:01:29.404" v="875" actId="478"/>
          <ac:inkMkLst>
            <pc:docMk/>
            <pc:sldMk cId="2943484457" sldId="263"/>
            <ac:inkMk id="5" creationId="{978075B9-1EDC-8F2A-A78A-C3457119E7C4}"/>
          </ac:inkMkLst>
        </pc:inkChg>
        <pc:inkChg chg="del">
          <ac:chgData name="Alka C" userId="1584a10f3cdee96a" providerId="LiveId" clId="{D1E3CADC-7766-4DF9-BF26-095EF1421CE0}" dt="2025-03-29T17:01:29.404" v="875" actId="478"/>
          <ac:inkMkLst>
            <pc:docMk/>
            <pc:sldMk cId="2943484457" sldId="263"/>
            <ac:inkMk id="6" creationId="{21A37349-5BD4-C249-8D82-E805A07AB1A3}"/>
          </ac:inkMkLst>
        </pc:inkChg>
        <pc:inkChg chg="del">
          <ac:chgData name="Alka C" userId="1584a10f3cdee96a" providerId="LiveId" clId="{D1E3CADC-7766-4DF9-BF26-095EF1421CE0}" dt="2025-03-29T17:01:29.404" v="875" actId="478"/>
          <ac:inkMkLst>
            <pc:docMk/>
            <pc:sldMk cId="2943484457" sldId="263"/>
            <ac:inkMk id="7" creationId="{1915BD7A-2CF8-B97E-D5D1-0A75C28B330A}"/>
          </ac:inkMkLst>
        </pc:inkChg>
        <pc:inkChg chg="del">
          <ac:chgData name="Alka C" userId="1584a10f3cdee96a" providerId="LiveId" clId="{D1E3CADC-7766-4DF9-BF26-095EF1421CE0}" dt="2025-03-29T17:01:29.404" v="875" actId="478"/>
          <ac:inkMkLst>
            <pc:docMk/>
            <pc:sldMk cId="2943484457" sldId="263"/>
            <ac:inkMk id="8" creationId="{B9DB24C3-2B29-D746-1975-23F74F4FC387}"/>
          </ac:inkMkLst>
        </pc:inkChg>
        <pc:inkChg chg="del">
          <ac:chgData name="Alka C" userId="1584a10f3cdee96a" providerId="LiveId" clId="{D1E3CADC-7766-4DF9-BF26-095EF1421CE0}" dt="2025-03-29T17:01:29.404" v="875" actId="478"/>
          <ac:inkMkLst>
            <pc:docMk/>
            <pc:sldMk cId="2943484457" sldId="263"/>
            <ac:inkMk id="9" creationId="{16F14DF7-122A-B28C-C24F-111BE801E7F0}"/>
          </ac:inkMkLst>
        </pc:inkChg>
        <pc:inkChg chg="del">
          <ac:chgData name="Alka C" userId="1584a10f3cdee96a" providerId="LiveId" clId="{D1E3CADC-7766-4DF9-BF26-095EF1421CE0}" dt="2025-03-29T17:01:29.404" v="875" actId="478"/>
          <ac:inkMkLst>
            <pc:docMk/>
            <pc:sldMk cId="2943484457" sldId="263"/>
            <ac:inkMk id="10" creationId="{3EC7655A-BB1B-A6C6-1EEE-C2EB3B4B23FB}"/>
          </ac:inkMkLst>
        </pc:inkChg>
        <pc:inkChg chg="del">
          <ac:chgData name="Alka C" userId="1584a10f3cdee96a" providerId="LiveId" clId="{D1E3CADC-7766-4DF9-BF26-095EF1421CE0}" dt="2025-03-29T17:01:29.404" v="875" actId="478"/>
          <ac:inkMkLst>
            <pc:docMk/>
            <pc:sldMk cId="2943484457" sldId="263"/>
            <ac:inkMk id="12" creationId="{86E05468-DBA9-EDE0-C690-7554DC9C54C7}"/>
          </ac:inkMkLst>
        </pc:inkChg>
        <pc:inkChg chg="del">
          <ac:chgData name="Alka C" userId="1584a10f3cdee96a" providerId="LiveId" clId="{D1E3CADC-7766-4DF9-BF26-095EF1421CE0}" dt="2025-03-29T17:01:29.404" v="875" actId="478"/>
          <ac:inkMkLst>
            <pc:docMk/>
            <pc:sldMk cId="2943484457" sldId="263"/>
            <ac:inkMk id="13" creationId="{4831F459-E581-8CDE-3EC4-7B9DD33DF295}"/>
          </ac:inkMkLst>
        </pc:inkChg>
        <pc:inkChg chg="del">
          <ac:chgData name="Alka C" userId="1584a10f3cdee96a" providerId="LiveId" clId="{D1E3CADC-7766-4DF9-BF26-095EF1421CE0}" dt="2025-03-29T17:01:29.404" v="875" actId="478"/>
          <ac:inkMkLst>
            <pc:docMk/>
            <pc:sldMk cId="2943484457" sldId="263"/>
            <ac:inkMk id="17" creationId="{5C5DC768-C578-6E8B-3ED5-E24EEFDF05C8}"/>
          </ac:inkMkLst>
        </pc:inkChg>
      </pc:sldChg>
      <pc:sldChg chg="del">
        <pc:chgData name="Alka C" userId="1584a10f3cdee96a" providerId="LiveId" clId="{D1E3CADC-7766-4DF9-BF26-095EF1421CE0}" dt="2025-03-29T15:34:45.176" v="142" actId="47"/>
        <pc:sldMkLst>
          <pc:docMk/>
          <pc:sldMk cId="433155069" sldId="264"/>
        </pc:sldMkLst>
      </pc:sldChg>
      <pc:sldChg chg="addSp delSp modSp add mod">
        <pc:chgData name="Alka C" userId="1584a10f3cdee96a" providerId="LiveId" clId="{D1E3CADC-7766-4DF9-BF26-095EF1421CE0}" dt="2025-03-30T04:18:39.543" v="1709"/>
        <pc:sldMkLst>
          <pc:docMk/>
          <pc:sldMk cId="778962672" sldId="264"/>
        </pc:sldMkLst>
        <pc:spChg chg="add mod">
          <ac:chgData name="Alka C" userId="1584a10f3cdee96a" providerId="LiveId" clId="{D1E3CADC-7766-4DF9-BF26-095EF1421CE0}" dt="2025-03-30T04:16:22.764" v="1697" actId="14100"/>
          <ac:spMkLst>
            <pc:docMk/>
            <pc:sldMk cId="778962672" sldId="264"/>
            <ac:spMk id="4" creationId="{7C91F273-D668-CD85-1A28-2B247210F540}"/>
          </ac:spMkLst>
        </pc:spChg>
        <pc:spChg chg="add mod">
          <ac:chgData name="Alka C" userId="1584a10f3cdee96a" providerId="LiveId" clId="{D1E3CADC-7766-4DF9-BF26-095EF1421CE0}" dt="2025-03-30T04:18:39.543" v="1709"/>
          <ac:spMkLst>
            <pc:docMk/>
            <pc:sldMk cId="778962672" sldId="264"/>
            <ac:spMk id="13" creationId="{F81A581B-AFEE-59F1-8295-99EA628E0884}"/>
          </ac:spMkLst>
        </pc:spChg>
        <pc:spChg chg="del">
          <ac:chgData name="Alka C" userId="1584a10f3cdee96a" providerId="LiveId" clId="{D1E3CADC-7766-4DF9-BF26-095EF1421CE0}" dt="2025-03-30T03:48:37.025" v="921" actId="478"/>
          <ac:spMkLst>
            <pc:docMk/>
            <pc:sldMk cId="778962672" sldId="264"/>
            <ac:spMk id="14" creationId="{84FC553D-B187-61A1-3286-E8D1B35B29C7}"/>
          </ac:spMkLst>
        </pc:spChg>
        <pc:spChg chg="mod">
          <ac:chgData name="Alka C" userId="1584a10f3cdee96a" providerId="LiveId" clId="{D1E3CADC-7766-4DF9-BF26-095EF1421CE0}" dt="2025-03-30T03:48:26.255" v="918" actId="20577"/>
          <ac:spMkLst>
            <pc:docMk/>
            <pc:sldMk cId="778962672" sldId="264"/>
            <ac:spMk id="405" creationId="{83276212-FCA2-4C99-1A4F-145A4A6D0493}"/>
          </ac:spMkLst>
        </pc:spChg>
        <pc:picChg chg="add mod">
          <ac:chgData name="Alka C" userId="1584a10f3cdee96a" providerId="LiveId" clId="{D1E3CADC-7766-4DF9-BF26-095EF1421CE0}" dt="2025-03-30T04:16:12.952" v="1693" actId="1076"/>
          <ac:picMkLst>
            <pc:docMk/>
            <pc:sldMk cId="778962672" sldId="264"/>
            <ac:picMk id="3" creationId="{80E68363-D8AD-A96B-F6A2-82F3C8F1ACD8}"/>
          </ac:picMkLst>
        </pc:picChg>
        <pc:picChg chg="add mod">
          <ac:chgData name="Alka C" userId="1584a10f3cdee96a" providerId="LiveId" clId="{D1E3CADC-7766-4DF9-BF26-095EF1421CE0}" dt="2025-03-30T04:16:19.839" v="1696" actId="1076"/>
          <ac:picMkLst>
            <pc:docMk/>
            <pc:sldMk cId="778962672" sldId="264"/>
            <ac:picMk id="6" creationId="{017BD837-5561-E022-1EBF-4B2E2A7C8C22}"/>
          </ac:picMkLst>
        </pc:picChg>
        <pc:picChg chg="add mod">
          <ac:chgData name="Alka C" userId="1584a10f3cdee96a" providerId="LiveId" clId="{D1E3CADC-7766-4DF9-BF26-095EF1421CE0}" dt="2025-03-30T04:16:17.620" v="1695" actId="1076"/>
          <ac:picMkLst>
            <pc:docMk/>
            <pc:sldMk cId="778962672" sldId="264"/>
            <ac:picMk id="8" creationId="{1E9D1ABC-6C20-78BA-D22C-D1F47B9DA19B}"/>
          </ac:picMkLst>
        </pc:picChg>
        <pc:picChg chg="add mod">
          <ac:chgData name="Alka C" userId="1584a10f3cdee96a" providerId="LiveId" clId="{D1E3CADC-7766-4DF9-BF26-095EF1421CE0}" dt="2025-03-30T04:16:48.780" v="1701" actId="1076"/>
          <ac:picMkLst>
            <pc:docMk/>
            <pc:sldMk cId="778962672" sldId="264"/>
            <ac:picMk id="10" creationId="{BDFBB004-5F0E-A4DA-1881-4CAC5C63CAA8}"/>
          </ac:picMkLst>
        </pc:picChg>
        <pc:picChg chg="add mod">
          <ac:chgData name="Alka C" userId="1584a10f3cdee96a" providerId="LiveId" clId="{D1E3CADC-7766-4DF9-BF26-095EF1421CE0}" dt="2025-03-30T04:17:06.067" v="1704" actId="1076"/>
          <ac:picMkLst>
            <pc:docMk/>
            <pc:sldMk cId="778962672" sldId="264"/>
            <ac:picMk id="12" creationId="{F5446706-BD56-3A9C-A734-0DF8D91D2E31}"/>
          </ac:picMkLst>
        </pc:picChg>
        <pc:picChg chg="del">
          <ac:chgData name="Alka C" userId="1584a10f3cdee96a" providerId="LiveId" clId="{D1E3CADC-7766-4DF9-BF26-095EF1421CE0}" dt="2025-03-30T03:48:29.192" v="919" actId="478"/>
          <ac:picMkLst>
            <pc:docMk/>
            <pc:sldMk cId="778962672" sldId="264"/>
            <ac:picMk id="15" creationId="{25EAF3CA-F32C-20C9-7E13-D6DB9EB2B14F}"/>
          </ac:picMkLst>
        </pc:picChg>
      </pc:sldChg>
      <pc:sldChg chg="addSp delSp modSp add mod">
        <pc:chgData name="Alka C" userId="1584a10f3cdee96a" providerId="LiveId" clId="{D1E3CADC-7766-4DF9-BF26-095EF1421CE0}" dt="2025-03-30T04:54:58.289" v="1785" actId="20577"/>
        <pc:sldMkLst>
          <pc:docMk/>
          <pc:sldMk cId="1390528788" sldId="265"/>
        </pc:sldMkLst>
        <pc:spChg chg="add mod">
          <ac:chgData name="Alka C" userId="1584a10f3cdee96a" providerId="LiveId" clId="{D1E3CADC-7766-4DF9-BF26-095EF1421CE0}" dt="2025-03-30T04:18:28.903" v="1708" actId="208"/>
          <ac:spMkLst>
            <pc:docMk/>
            <pc:sldMk cId="1390528788" sldId="265"/>
            <ac:spMk id="2" creationId="{40B1977B-84C1-9E68-5F39-413EA3EEAF2F}"/>
          </ac:spMkLst>
        </pc:spChg>
        <pc:spChg chg="mod">
          <ac:chgData name="Alka C" userId="1584a10f3cdee96a" providerId="LiveId" clId="{D1E3CADC-7766-4DF9-BF26-095EF1421CE0}" dt="2025-03-30T04:54:58.289" v="1785" actId="20577"/>
          <ac:spMkLst>
            <pc:docMk/>
            <pc:sldMk cId="1390528788" sldId="265"/>
            <ac:spMk id="4" creationId="{58BF040B-D92D-2D39-47AB-7A13FB966698}"/>
          </ac:spMkLst>
        </pc:spChg>
        <pc:picChg chg="del">
          <ac:chgData name="Alka C" userId="1584a10f3cdee96a" providerId="LiveId" clId="{D1E3CADC-7766-4DF9-BF26-095EF1421CE0}" dt="2025-03-30T04:18:51.911" v="1711" actId="478"/>
          <ac:picMkLst>
            <pc:docMk/>
            <pc:sldMk cId="1390528788" sldId="265"/>
            <ac:picMk id="6" creationId="{5550F679-EC66-0E53-B460-552766951E51}"/>
          </ac:picMkLst>
        </pc:picChg>
        <pc:picChg chg="add mod">
          <ac:chgData name="Alka C" userId="1584a10f3cdee96a" providerId="LiveId" clId="{D1E3CADC-7766-4DF9-BF26-095EF1421CE0}" dt="2025-03-30T04:54:56.671" v="1784" actId="1076"/>
          <ac:picMkLst>
            <pc:docMk/>
            <pc:sldMk cId="1390528788" sldId="265"/>
            <ac:picMk id="7" creationId="{EF389475-D735-B7E4-CAD7-A439CE606C36}"/>
          </ac:picMkLst>
        </pc:picChg>
        <pc:picChg chg="del">
          <ac:chgData name="Alka C" userId="1584a10f3cdee96a" providerId="LiveId" clId="{D1E3CADC-7766-4DF9-BF26-095EF1421CE0}" dt="2025-03-30T04:18:52.383" v="1712" actId="478"/>
          <ac:picMkLst>
            <pc:docMk/>
            <pc:sldMk cId="1390528788" sldId="265"/>
            <ac:picMk id="8" creationId="{C846F21B-11DF-026D-1990-5ED5B24F1285}"/>
          </ac:picMkLst>
        </pc:picChg>
        <pc:picChg chg="del">
          <ac:chgData name="Alka C" userId="1584a10f3cdee96a" providerId="LiveId" clId="{D1E3CADC-7766-4DF9-BF26-095EF1421CE0}" dt="2025-03-30T04:18:53.184" v="1713" actId="478"/>
          <ac:picMkLst>
            <pc:docMk/>
            <pc:sldMk cId="1390528788" sldId="265"/>
            <ac:picMk id="10" creationId="{F9876062-1539-54B7-9B5B-B0B821CCF44E}"/>
          </ac:picMkLst>
        </pc:picChg>
        <pc:picChg chg="del">
          <ac:chgData name="Alka C" userId="1584a10f3cdee96a" providerId="LiveId" clId="{D1E3CADC-7766-4DF9-BF26-095EF1421CE0}" dt="2025-03-30T04:18:53.621" v="1714" actId="478"/>
          <ac:picMkLst>
            <pc:docMk/>
            <pc:sldMk cId="1390528788" sldId="265"/>
            <ac:picMk id="12" creationId="{210F6773-D7E6-493D-1D7C-A3DA5603AD9D}"/>
          </ac:picMkLst>
        </pc:picChg>
      </pc:sldChg>
      <pc:sldChg chg="addSp delSp modSp add mod">
        <pc:chgData name="Alka C" userId="1584a10f3cdee96a" providerId="LiveId" clId="{D1E3CADC-7766-4DF9-BF26-095EF1421CE0}" dt="2025-03-30T06:02:37.963" v="2085" actId="1076"/>
        <pc:sldMkLst>
          <pc:docMk/>
          <pc:sldMk cId="390339922" sldId="266"/>
        </pc:sldMkLst>
        <pc:spChg chg="del">
          <ac:chgData name="Alka C" userId="1584a10f3cdee96a" providerId="LiveId" clId="{D1E3CADC-7766-4DF9-BF26-095EF1421CE0}" dt="2025-03-30T05:52:53.617" v="1812" actId="478"/>
          <ac:spMkLst>
            <pc:docMk/>
            <pc:sldMk cId="390339922" sldId="266"/>
            <ac:spMk id="2" creationId="{DFF1072A-0D70-D2E5-59A4-BD3F4165462E}"/>
          </ac:spMkLst>
        </pc:spChg>
        <pc:spChg chg="del">
          <ac:chgData name="Alka C" userId="1584a10f3cdee96a" providerId="LiveId" clId="{D1E3CADC-7766-4DF9-BF26-095EF1421CE0}" dt="2025-03-30T05:53:24.873" v="1817" actId="478"/>
          <ac:spMkLst>
            <pc:docMk/>
            <pc:sldMk cId="390339922" sldId="266"/>
            <ac:spMk id="4" creationId="{91A8D144-06E9-84B2-FA97-4027CF975AC6}"/>
          </ac:spMkLst>
        </pc:spChg>
        <pc:spChg chg="add mod">
          <ac:chgData name="Alka C" userId="1584a10f3cdee96a" providerId="LiveId" clId="{D1E3CADC-7766-4DF9-BF26-095EF1421CE0}" dt="2025-03-30T06:02:24.502" v="2082" actId="20577"/>
          <ac:spMkLst>
            <pc:docMk/>
            <pc:sldMk cId="390339922" sldId="266"/>
            <ac:spMk id="8" creationId="{6D4D3EBB-C6E5-2708-F578-769995DB5D8F}"/>
          </ac:spMkLst>
        </pc:spChg>
        <pc:spChg chg="mod">
          <ac:chgData name="Alka C" userId="1584a10f3cdee96a" providerId="LiveId" clId="{D1E3CADC-7766-4DF9-BF26-095EF1421CE0}" dt="2025-03-30T05:52:43.128" v="1809" actId="20577"/>
          <ac:spMkLst>
            <pc:docMk/>
            <pc:sldMk cId="390339922" sldId="266"/>
            <ac:spMk id="405" creationId="{26C1265D-EA03-2A6B-5A68-E13D832D5CD0}"/>
          </ac:spMkLst>
        </pc:spChg>
        <pc:picChg chg="del">
          <ac:chgData name="Alka C" userId="1584a10f3cdee96a" providerId="LiveId" clId="{D1E3CADC-7766-4DF9-BF26-095EF1421CE0}" dt="2025-03-30T05:52:51.240" v="1811" actId="478"/>
          <ac:picMkLst>
            <pc:docMk/>
            <pc:sldMk cId="390339922" sldId="266"/>
            <ac:picMk id="3" creationId="{060A1358-32FA-9867-B36C-0C96591DA7FA}"/>
          </ac:picMkLst>
        </pc:picChg>
        <pc:picChg chg="add mod">
          <ac:chgData name="Alka C" userId="1584a10f3cdee96a" providerId="LiveId" clId="{D1E3CADC-7766-4DF9-BF26-095EF1421CE0}" dt="2025-03-30T05:53:26.557" v="1818" actId="1076"/>
          <ac:picMkLst>
            <pc:docMk/>
            <pc:sldMk cId="390339922" sldId="266"/>
            <ac:picMk id="6" creationId="{783F6209-EF58-D7D0-FE3B-1561093E9155}"/>
          </ac:picMkLst>
        </pc:picChg>
        <pc:picChg chg="del">
          <ac:chgData name="Alka C" userId="1584a10f3cdee96a" providerId="LiveId" clId="{D1E3CADC-7766-4DF9-BF26-095EF1421CE0}" dt="2025-03-30T05:52:49.243" v="1810" actId="478"/>
          <ac:picMkLst>
            <pc:docMk/>
            <pc:sldMk cId="390339922" sldId="266"/>
            <ac:picMk id="7" creationId="{48835F4F-DCAA-8005-CC0B-675CAB864648}"/>
          </ac:picMkLst>
        </pc:picChg>
        <pc:picChg chg="add mod">
          <ac:chgData name="Alka C" userId="1584a10f3cdee96a" providerId="LiveId" clId="{D1E3CADC-7766-4DF9-BF26-095EF1421CE0}" dt="2025-03-30T05:58:33.658" v="1875" actId="1076"/>
          <ac:picMkLst>
            <pc:docMk/>
            <pc:sldMk cId="390339922" sldId="266"/>
            <ac:picMk id="10" creationId="{14C35A5F-8A82-170C-45CB-042C70779756}"/>
          </ac:picMkLst>
        </pc:picChg>
        <pc:picChg chg="add mod">
          <ac:chgData name="Alka C" userId="1584a10f3cdee96a" providerId="LiveId" clId="{D1E3CADC-7766-4DF9-BF26-095EF1421CE0}" dt="2025-03-30T05:58:57.794" v="1888" actId="1076"/>
          <ac:picMkLst>
            <pc:docMk/>
            <pc:sldMk cId="390339922" sldId="266"/>
            <ac:picMk id="12" creationId="{8D3BA4CC-A5C8-51CF-31EA-2178CB2E714F}"/>
          </ac:picMkLst>
        </pc:picChg>
        <pc:picChg chg="add mod">
          <ac:chgData name="Alka C" userId="1584a10f3cdee96a" providerId="LiveId" clId="{D1E3CADC-7766-4DF9-BF26-095EF1421CE0}" dt="2025-03-30T06:00:06.757" v="1979" actId="1076"/>
          <ac:picMkLst>
            <pc:docMk/>
            <pc:sldMk cId="390339922" sldId="266"/>
            <ac:picMk id="14" creationId="{72EB790B-C941-47DA-35C6-479037072EBE}"/>
          </ac:picMkLst>
        </pc:picChg>
        <pc:picChg chg="add del mod">
          <ac:chgData name="Alka C" userId="1584a10f3cdee96a" providerId="LiveId" clId="{D1E3CADC-7766-4DF9-BF26-095EF1421CE0}" dt="2025-03-30T06:02:13.840" v="2059" actId="478"/>
          <ac:picMkLst>
            <pc:docMk/>
            <pc:sldMk cId="390339922" sldId="266"/>
            <ac:picMk id="15" creationId="{46B4E581-32CE-7CBE-7739-79C1561A2B00}"/>
          </ac:picMkLst>
        </pc:picChg>
        <pc:picChg chg="add mod">
          <ac:chgData name="Alka C" userId="1584a10f3cdee96a" providerId="LiveId" clId="{D1E3CADC-7766-4DF9-BF26-095EF1421CE0}" dt="2025-03-30T06:02:37.963" v="2085" actId="1076"/>
          <ac:picMkLst>
            <pc:docMk/>
            <pc:sldMk cId="390339922" sldId="266"/>
            <ac:picMk id="17" creationId="{4F22AED3-F06D-1194-1FE7-7692B1FF92FA}"/>
          </ac:picMkLst>
        </pc:picChg>
        <pc:picChg chg="add mod">
          <ac:chgData name="Alka C" userId="1584a10f3cdee96a" providerId="LiveId" clId="{D1E3CADC-7766-4DF9-BF26-095EF1421CE0}" dt="2025-03-30T06:02:36.412" v="2084" actId="1076"/>
          <ac:picMkLst>
            <pc:docMk/>
            <pc:sldMk cId="390339922" sldId="266"/>
            <ac:picMk id="19" creationId="{D294F7FD-AEAE-6C91-B2B9-365A3F71D1FE}"/>
          </ac:picMkLst>
        </pc:picChg>
      </pc:sldChg>
      <pc:sldChg chg="addSp delSp modSp add mod">
        <pc:chgData name="Alka C" userId="1584a10f3cdee96a" providerId="LiveId" clId="{D1E3CADC-7766-4DF9-BF26-095EF1421CE0}" dt="2025-03-30T06:11:15.486" v="2151" actId="1076"/>
        <pc:sldMkLst>
          <pc:docMk/>
          <pc:sldMk cId="1811876633" sldId="267"/>
        </pc:sldMkLst>
        <pc:spChg chg="add mod">
          <ac:chgData name="Alka C" userId="1584a10f3cdee96a" providerId="LiveId" clId="{D1E3CADC-7766-4DF9-BF26-095EF1421CE0}" dt="2025-03-30T06:11:15.486" v="2151" actId="1076"/>
          <ac:spMkLst>
            <pc:docMk/>
            <pc:sldMk cId="1811876633" sldId="267"/>
            <ac:spMk id="7" creationId="{126FD846-9982-F27D-9967-0F27FA063DA1}"/>
          </ac:spMkLst>
        </pc:spChg>
        <pc:spChg chg="del mod">
          <ac:chgData name="Alka C" userId="1584a10f3cdee96a" providerId="LiveId" clId="{D1E3CADC-7766-4DF9-BF26-095EF1421CE0}" dt="2025-03-30T06:09:57.700" v="2125" actId="478"/>
          <ac:spMkLst>
            <pc:docMk/>
            <pc:sldMk cId="1811876633" sldId="267"/>
            <ac:spMk id="8" creationId="{8689744F-76C1-92D4-40B0-E06490135F0E}"/>
          </ac:spMkLst>
        </pc:spChg>
        <pc:spChg chg="mod">
          <ac:chgData name="Alka C" userId="1584a10f3cdee96a" providerId="LiveId" clId="{D1E3CADC-7766-4DF9-BF26-095EF1421CE0}" dt="2025-03-30T06:09:51.735" v="2122" actId="20577"/>
          <ac:spMkLst>
            <pc:docMk/>
            <pc:sldMk cId="1811876633" sldId="267"/>
            <ac:spMk id="405" creationId="{7DE584B2-AE30-5CF3-07BD-15AD3C6D3A09}"/>
          </ac:spMkLst>
        </pc:spChg>
        <pc:picChg chg="add del mod">
          <ac:chgData name="Alka C" userId="1584a10f3cdee96a" providerId="LiveId" clId="{D1E3CADC-7766-4DF9-BF26-095EF1421CE0}" dt="2025-03-30T06:10:18.995" v="2129" actId="478"/>
          <ac:picMkLst>
            <pc:docMk/>
            <pc:sldMk cId="1811876633" sldId="267"/>
            <ac:picMk id="3" creationId="{D5FFEF1D-A415-2443-EEFF-7662FCE3E32E}"/>
          </ac:picMkLst>
        </pc:picChg>
        <pc:picChg chg="add mod">
          <ac:chgData name="Alka C" userId="1584a10f3cdee96a" providerId="LiveId" clId="{D1E3CADC-7766-4DF9-BF26-095EF1421CE0}" dt="2025-03-30T06:10:24.563" v="2132" actId="1076"/>
          <ac:picMkLst>
            <pc:docMk/>
            <pc:sldMk cId="1811876633" sldId="267"/>
            <ac:picMk id="5" creationId="{84B56DC6-BD88-4337-16CA-6E83FC009A49}"/>
          </ac:picMkLst>
        </pc:picChg>
        <pc:picChg chg="del">
          <ac:chgData name="Alka C" userId="1584a10f3cdee96a" providerId="LiveId" clId="{D1E3CADC-7766-4DF9-BF26-095EF1421CE0}" dt="2025-03-30T06:09:55.120" v="2123" actId="478"/>
          <ac:picMkLst>
            <pc:docMk/>
            <pc:sldMk cId="1811876633" sldId="267"/>
            <ac:picMk id="6" creationId="{B7A1001A-A5F4-5B03-C608-AE43B01439A6}"/>
          </ac:picMkLst>
        </pc:picChg>
        <pc:picChg chg="del">
          <ac:chgData name="Alka C" userId="1584a10f3cdee96a" providerId="LiveId" clId="{D1E3CADC-7766-4DF9-BF26-095EF1421CE0}" dt="2025-03-30T06:09:55.120" v="2123" actId="478"/>
          <ac:picMkLst>
            <pc:docMk/>
            <pc:sldMk cId="1811876633" sldId="267"/>
            <ac:picMk id="10" creationId="{71DADC08-E6F8-8772-BF51-674F4B843C31}"/>
          </ac:picMkLst>
        </pc:picChg>
        <pc:picChg chg="del">
          <ac:chgData name="Alka C" userId="1584a10f3cdee96a" providerId="LiveId" clId="{D1E3CADC-7766-4DF9-BF26-095EF1421CE0}" dt="2025-03-30T06:09:55.120" v="2123" actId="478"/>
          <ac:picMkLst>
            <pc:docMk/>
            <pc:sldMk cId="1811876633" sldId="267"/>
            <ac:picMk id="12" creationId="{294F50DD-98EB-DF05-8243-47FDDCBF0FFE}"/>
          </ac:picMkLst>
        </pc:picChg>
        <pc:picChg chg="del">
          <ac:chgData name="Alka C" userId="1584a10f3cdee96a" providerId="LiveId" clId="{D1E3CADC-7766-4DF9-BF26-095EF1421CE0}" dt="2025-03-30T06:09:55.120" v="2123" actId="478"/>
          <ac:picMkLst>
            <pc:docMk/>
            <pc:sldMk cId="1811876633" sldId="267"/>
            <ac:picMk id="14" creationId="{88358E26-0A1F-D1CF-A625-D90B49F579F6}"/>
          </ac:picMkLst>
        </pc:picChg>
        <pc:picChg chg="del">
          <ac:chgData name="Alka C" userId="1584a10f3cdee96a" providerId="LiveId" clId="{D1E3CADC-7766-4DF9-BF26-095EF1421CE0}" dt="2025-03-30T06:09:55.120" v="2123" actId="478"/>
          <ac:picMkLst>
            <pc:docMk/>
            <pc:sldMk cId="1811876633" sldId="267"/>
            <ac:picMk id="17" creationId="{2CBB8F08-6073-BD6F-33D3-7C68F7810436}"/>
          </ac:picMkLst>
        </pc:picChg>
        <pc:picChg chg="del">
          <ac:chgData name="Alka C" userId="1584a10f3cdee96a" providerId="LiveId" clId="{D1E3CADC-7766-4DF9-BF26-095EF1421CE0}" dt="2025-03-30T06:09:55.120" v="2123" actId="478"/>
          <ac:picMkLst>
            <pc:docMk/>
            <pc:sldMk cId="1811876633" sldId="267"/>
            <ac:picMk id="19" creationId="{5C131BEC-6015-A93C-B07C-511AF7438499}"/>
          </ac:picMkLst>
        </pc:picChg>
      </pc:sldChg>
      <pc:sldMasterChg chg="modSldLayout">
        <pc:chgData name="Alka C" userId="1584a10f3cdee96a" providerId="LiveId" clId="{D1E3CADC-7766-4DF9-BF26-095EF1421CE0}" dt="2025-03-29T17:01:20.780" v="874" actId="478"/>
        <pc:sldMasterMkLst>
          <pc:docMk/>
          <pc:sldMasterMk cId="0" sldId="2147483674"/>
        </pc:sldMasterMkLst>
        <pc:sldLayoutChg chg="delSp mod">
          <pc:chgData name="Alka C" userId="1584a10f3cdee96a" providerId="LiveId" clId="{D1E3CADC-7766-4DF9-BF26-095EF1421CE0}" dt="2025-03-29T17:01:20.780" v="874" actId="478"/>
          <pc:sldLayoutMkLst>
            <pc:docMk/>
            <pc:sldMasterMk cId="0" sldId="2147483674"/>
            <pc:sldLayoutMk cId="0" sldId="2147483650"/>
          </pc:sldLayoutMkLst>
          <pc:spChg chg="del">
            <ac:chgData name="Alka C" userId="1584a10f3cdee96a" providerId="LiveId" clId="{D1E3CADC-7766-4DF9-BF26-095EF1421CE0}" dt="2025-03-29T17:01:20.780" v="874" actId="478"/>
            <ac:spMkLst>
              <pc:docMk/>
              <pc:sldMasterMk cId="0" sldId="2147483674"/>
              <pc:sldLayoutMk cId="0" sldId="2147483650"/>
              <ac:spMk id="32" creationId="{00000000-0000-0000-0000-000000000000}"/>
            </ac:spMkLst>
          </pc:spChg>
          <pc:spChg chg="del">
            <ac:chgData name="Alka C" userId="1584a10f3cdee96a" providerId="LiveId" clId="{D1E3CADC-7766-4DF9-BF26-095EF1421CE0}" dt="2025-03-29T17:01:19.575" v="873" actId="478"/>
            <ac:spMkLst>
              <pc:docMk/>
              <pc:sldMasterMk cId="0" sldId="2147483674"/>
              <pc:sldLayoutMk cId="0" sldId="2147483650"/>
              <ac:spMk id="33" creationId="{00000000-0000-0000-0000-000000000000}"/>
            </ac:spMkLst>
          </pc:spChg>
          <pc:spChg chg="del">
            <ac:chgData name="Alka C" userId="1584a10f3cdee96a" providerId="LiveId" clId="{D1E3CADC-7766-4DF9-BF26-095EF1421CE0}" dt="2025-03-29T17:01:18.145" v="872" actId="478"/>
            <ac:spMkLst>
              <pc:docMk/>
              <pc:sldMasterMk cId="0" sldId="2147483674"/>
              <pc:sldLayoutMk cId="0" sldId="2147483650"/>
              <ac:spMk id="34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9140057E-13AB-6780-5BDB-8405265C7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9CC01F31-4F6D-2118-F4D7-7626B0F64A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1691E466-583B-BF85-1CE6-A4D0D89456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8409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3E9CCF70-BE0E-3856-2F09-8D0854DA7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9CF3DAB6-A98A-535E-5379-2548E50D86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21EB10F5-2D88-11CB-B311-334A065F0F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2712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51DBCF3A-8DA0-4167-5E69-49F991D8B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59C317E8-30B3-DEDF-D17D-B05645CB5A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0C55663B-7184-3F67-3DEB-E79FCC6204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6439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9DEF6446-C4D7-FA6D-8954-4A5169E51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5A064604-9D34-B6D6-461A-DC40C2BA79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3D36B6FC-855D-158A-5F46-E1CC2BB51E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6114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6CDC6225-A4CB-7711-551E-C9B2504AD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CB7F30E7-E59B-5B5F-AF59-2E570D2103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2D35D658-64B7-2B2D-104F-35B35FFE75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4256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534282A8-29D1-EF2C-4249-11BE4D923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4FD00690-5B45-FA4A-346F-1C9C907461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CA02282B-0C21-905A-882F-1C9564C24A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6444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48F4EC49-50BE-2CA3-9F57-012359996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35FEF324-BFEA-D34A-F28B-96CA18A442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CFFCF1F0-1304-45B5-AEC5-028A91D94A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8552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3E191859-2884-52C1-28DD-503733451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F9A308D6-8E11-9ED2-1210-F56FF159CD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94247844-BE14-82BA-4944-2603275349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3253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446A3A3E-B658-BC5F-B1D7-69D264CCF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77854F04-BD14-E87B-8FC5-FFB9B9E8B9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2E157EDA-74D0-80F9-1040-33C1FDE23E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9032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空白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>
            <a:gsLst>
              <a:gs pos="0">
                <a:srgbClr val="FFFFFF">
                  <a:alpha val="89803"/>
                </a:srgbClr>
              </a:gs>
              <a:gs pos="79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  <a:effectLst>
            <a:outerShdw blurRad="254000" dist="63500" sx="102000" sy="102000" algn="ctr" rotWithShape="0">
              <a:srgbClr val="BFBFBF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 amt="20000"/>
          </a:blip>
          <a:srcRect l="-14425" t="-1960" r="-14425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标题和内容">
  <p:cSld name="4_标题和内容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86089" y="941696"/>
            <a:ext cx="11761428" cy="536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08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39D"/>
              </a:buClr>
              <a:buSzPts val="2240"/>
              <a:buFont typeface="Microsoft Yahei"/>
              <a:buChar char="•"/>
              <a:defRPr sz="2800" b="0">
                <a:solidFill>
                  <a:srgbClr val="00439D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35051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920"/>
              <a:buFont typeface="Noto Sans Symbols"/>
              <a:buChar char="■"/>
              <a:defRPr sz="2400" b="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lvl="2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39D"/>
              </a:buClr>
              <a:buSzPts val="1600"/>
              <a:buFont typeface="Microsoft Yahei"/>
              <a:buChar char="•"/>
              <a:defRPr b="0">
                <a:solidFill>
                  <a:srgbClr val="00439D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lvl="3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lvl="4" indent="-355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ts val="2000"/>
              <a:buFont typeface="Noto Sans Symbols"/>
              <a:buChar char="⮚"/>
              <a:defRPr sz="2000">
                <a:solidFill>
                  <a:srgbClr val="0033CC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/>
          <p:nvPr/>
        </p:nvSpPr>
        <p:spPr>
          <a:xfrm>
            <a:off x="11556957" y="6292872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4B98FF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4B98FF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28" name="Google Shape;28;p4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29" name="Google Shape;29;p4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0" name="Google Shape;30;p4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31" name="Google Shape;31;p4"/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b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2">
  <p:cSld name="标题幻灯片2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>
            <a:gsLst>
              <a:gs pos="0">
                <a:srgbClr val="FFFFFF">
                  <a:alpha val="89803"/>
                </a:srgbClr>
              </a:gs>
              <a:gs pos="79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  <a:effectLst>
            <a:outerShdw blurRad="254000" dist="63500" sx="102000" sy="102000" algn="ctr" rotWithShape="0">
              <a:srgbClr val="BFBFBF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" name="Google Shape;51;p7"/>
          <p:cNvPicPr preferRelativeResize="0"/>
          <p:nvPr/>
        </p:nvPicPr>
        <p:blipFill rotWithShape="1">
          <a:blip r:embed="rId2">
            <a:alphaModFix amt="20000"/>
          </a:blip>
          <a:srcRect l="-14425" t="-1960" r="-14425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" name="Google Shape;52;p7"/>
          <p:cNvGrpSpPr/>
          <p:nvPr/>
        </p:nvGrpSpPr>
        <p:grpSpPr>
          <a:xfrm>
            <a:off x="1860884" y="2269567"/>
            <a:ext cx="8470232" cy="964245"/>
            <a:chOff x="631309" y="1723634"/>
            <a:chExt cx="7153910" cy="964245"/>
          </a:xfrm>
        </p:grpSpPr>
        <p:cxnSp>
          <p:nvCxnSpPr>
            <p:cNvPr id="53" name="Google Shape;53;p7"/>
            <p:cNvCxnSpPr/>
            <p:nvPr/>
          </p:nvCxnSpPr>
          <p:spPr>
            <a:xfrm>
              <a:off x="631309" y="1723634"/>
              <a:ext cx="7153910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69000">
                  <a:schemeClr val="lt1"/>
                </a:gs>
                <a:gs pos="8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800000" scaled="0"/>
            </a:gradFill>
            <a:ln w="25400" cap="flat" cmpd="sng">
              <a:solidFill>
                <a:srgbClr val="4B98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4" name="Google Shape;54;p7"/>
            <p:cNvCxnSpPr/>
            <p:nvPr/>
          </p:nvCxnSpPr>
          <p:spPr>
            <a:xfrm>
              <a:off x="631309" y="2687879"/>
              <a:ext cx="7153910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69000">
                  <a:schemeClr val="lt1"/>
                </a:gs>
                <a:gs pos="8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800000" scaled="0"/>
            </a:gradFill>
            <a:ln w="25400" cap="flat" cmpd="sng">
              <a:solidFill>
                <a:srgbClr val="4B98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55" name="Google Shape;55;p7"/>
          <p:cNvSpPr txBox="1">
            <a:spLocks noGrp="1"/>
          </p:cNvSpPr>
          <p:nvPr>
            <p:ph type="title"/>
          </p:nvPr>
        </p:nvSpPr>
        <p:spPr>
          <a:xfrm>
            <a:off x="1860884" y="2456737"/>
            <a:ext cx="8470232" cy="6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6" name="Google Shape;56;p7"/>
          <p:cNvGrpSpPr/>
          <p:nvPr/>
        </p:nvGrpSpPr>
        <p:grpSpPr>
          <a:xfrm>
            <a:off x="4466856" y="3680682"/>
            <a:ext cx="2953486" cy="617743"/>
            <a:chOff x="1091964" y="3852036"/>
            <a:chExt cx="2521321" cy="380486"/>
          </a:xfrm>
        </p:grpSpPr>
        <p:sp>
          <p:nvSpPr>
            <p:cNvPr id="57" name="Google Shape;57;p7"/>
            <p:cNvSpPr/>
            <p:nvPr/>
          </p:nvSpPr>
          <p:spPr>
            <a:xfrm>
              <a:off x="1404205" y="3852036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lt1"/>
            </a:solidFill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381000" dist="63500" dir="5400000" algn="t" rotWithShape="0">
                <a:schemeClr val="dk1">
                  <a:alpha val="4705"/>
                </a:schemeClr>
              </a:outerShdw>
            </a:effectLst>
          </p:spPr>
          <p:txBody>
            <a:bodyPr spcFirstLastPara="1" wrap="square" lIns="97200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7"/>
            <p:cNvSpPr/>
            <p:nvPr/>
          </p:nvSpPr>
          <p:spPr>
            <a:xfrm>
              <a:off x="1091964" y="3852036"/>
              <a:ext cx="1171175" cy="380486"/>
            </a:xfrm>
            <a:prstGeom prst="roundRect">
              <a:avLst>
                <a:gd name="adj" fmla="val 24497"/>
              </a:avLst>
            </a:prstGeom>
            <a:gradFill>
              <a:gsLst>
                <a:gs pos="0">
                  <a:schemeClr val="dk2"/>
                </a:gs>
                <a:gs pos="41000">
                  <a:schemeClr val="dk2"/>
                </a:gs>
                <a:gs pos="100000">
                  <a:srgbClr val="4B98FF"/>
                </a:gs>
              </a:gsLst>
              <a:lin ang="0" scaled="0"/>
            </a:gradFill>
            <a:ln>
              <a:noFill/>
            </a:ln>
            <a:effectLst>
              <a:outerShdw blurRad="254000" dist="190500" dir="5400000" sx="80000" sy="80000" algn="t" rotWithShape="0">
                <a:schemeClr val="dk2">
                  <a:alpha val="9803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汇报人</a:t>
              </a: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" name="Google Shape;59;p7"/>
          <p:cNvSpPr txBox="1">
            <a:spLocks noGrp="1"/>
          </p:cNvSpPr>
          <p:nvPr>
            <p:ph type="body" idx="1"/>
          </p:nvPr>
        </p:nvSpPr>
        <p:spPr>
          <a:xfrm>
            <a:off x="6038491" y="3781065"/>
            <a:ext cx="1224952" cy="423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0" name="Google Shape;6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1661" y="313868"/>
            <a:ext cx="3506728" cy="587376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7"/>
          <p:cNvSpPr txBox="1">
            <a:spLocks noGrp="1"/>
          </p:cNvSpPr>
          <p:nvPr>
            <p:ph type="body" idx="2"/>
          </p:nvPr>
        </p:nvSpPr>
        <p:spPr>
          <a:xfrm>
            <a:off x="565972" y="390872"/>
            <a:ext cx="3384926" cy="510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body" idx="3"/>
          </p:nvPr>
        </p:nvSpPr>
        <p:spPr>
          <a:xfrm>
            <a:off x="565972" y="869493"/>
            <a:ext cx="3384926" cy="510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7"/>
          <p:cNvSpPr txBox="1"/>
          <p:nvPr/>
        </p:nvSpPr>
        <p:spPr>
          <a:xfrm flipH="1">
            <a:off x="4466856" y="4606794"/>
            <a:ext cx="13550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单位</a:t>
            </a:r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body" idx="4"/>
          </p:nvPr>
        </p:nvSpPr>
        <p:spPr>
          <a:xfrm>
            <a:off x="5152815" y="4606794"/>
            <a:ext cx="2110628" cy="469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body" idx="5"/>
          </p:nvPr>
        </p:nvSpPr>
        <p:spPr>
          <a:xfrm>
            <a:off x="4813540" y="5401368"/>
            <a:ext cx="2449902" cy="510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3">
  <p:cSld name="标题幻灯片3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69"/>
              </a:buClr>
              <a:buSzPts val="4000"/>
              <a:buFont typeface="Microsoft Yahei"/>
              <a:buNone/>
              <a:defRPr sz="4000" b="1">
                <a:solidFill>
                  <a:srgbClr val="002D69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B649F"/>
              </a:buClr>
              <a:buSzPts val="2800"/>
              <a:buNone/>
              <a:defRPr sz="2800" b="0">
                <a:solidFill>
                  <a:srgbClr val="4B649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2" name="Google Shape;72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8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 cap="flat" cmpd="sng">
            <a:solidFill>
              <a:srgbClr val="4B649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4" name="Google Shape;74;p8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75" name="Google Shape;75;p8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8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rgbClr val="A8D08C">
                <a:alpha val="6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8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78" name="Google Shape;78;p8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8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1">
  <p:cSld name="标题和内容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>
            <a:spLocks noGrp="1"/>
          </p:cNvSpPr>
          <p:nvPr>
            <p:ph type="body" idx="1"/>
          </p:nvPr>
        </p:nvSpPr>
        <p:spPr>
          <a:xfrm>
            <a:off x="357364" y="1172308"/>
            <a:ext cx="11599686" cy="5044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862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520"/>
              <a:buFont typeface="Noto Sans Symbols"/>
              <a:buChar char="❑"/>
              <a:defRPr sz="28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3657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Noto Sans Symbols"/>
              <a:buChar char="■"/>
              <a:defRPr sz="24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❖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lvl="3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lvl="4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▪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title"/>
          </p:nvPr>
        </p:nvSpPr>
        <p:spPr>
          <a:xfrm>
            <a:off x="357364" y="210274"/>
            <a:ext cx="11599685" cy="70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Yahei"/>
              <a:buNone/>
              <a:defRPr sz="36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9"/>
          <p:cNvSpPr/>
          <p:nvPr/>
        </p:nvSpPr>
        <p:spPr>
          <a:xfrm>
            <a:off x="11556957" y="6251928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A5A5A5">
              <a:alpha val="49803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84" name="Google Shape;84;p9"/>
          <p:cNvSpPr/>
          <p:nvPr/>
        </p:nvSpPr>
        <p:spPr>
          <a:xfrm>
            <a:off x="3703788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rgbClr val="7F7F7F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9"/>
          <p:cNvSpPr/>
          <p:nvPr/>
        </p:nvSpPr>
        <p:spPr>
          <a:xfrm>
            <a:off x="8653948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rgbClr val="7F7F7F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9"/>
          <p:cNvSpPr txBox="1">
            <a:spLocks noGrp="1"/>
          </p:cNvSpPr>
          <p:nvPr>
            <p:ph type="ftr" idx="11"/>
          </p:nvPr>
        </p:nvSpPr>
        <p:spPr>
          <a:xfrm>
            <a:off x="3688596" y="6341810"/>
            <a:ext cx="50524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2">
  <p:cSld name="标题和内容2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"/>
          <p:cNvSpPr txBox="1">
            <a:spLocks noGrp="1"/>
          </p:cNvSpPr>
          <p:nvPr>
            <p:ph type="body" idx="1"/>
          </p:nvPr>
        </p:nvSpPr>
        <p:spPr>
          <a:xfrm>
            <a:off x="235527" y="996084"/>
            <a:ext cx="11721523" cy="5220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862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520"/>
              <a:buFont typeface="Noto Sans Symbols"/>
              <a:buChar char="❑"/>
              <a:defRPr sz="28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3657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990033"/>
              </a:buClr>
              <a:buSzPts val="2160"/>
              <a:buFont typeface="Noto Sans Symbols"/>
              <a:buChar char="■"/>
              <a:defRPr sz="24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❖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lvl="3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lvl="4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▪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357364" y="210274"/>
            <a:ext cx="11654599" cy="70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4000"/>
              <a:buFont typeface="Microsoft Yahei"/>
              <a:buNone/>
              <a:defRPr sz="4000" b="1">
                <a:solidFill>
                  <a:srgbClr val="A5002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0"/>
          <p:cNvSpPr/>
          <p:nvPr/>
        </p:nvSpPr>
        <p:spPr>
          <a:xfrm>
            <a:off x="11556957" y="6251928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FFBFBF">
              <a:alpha val="49803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91" name="Google Shape;91;p10"/>
          <p:cNvSpPr/>
          <p:nvPr/>
        </p:nvSpPr>
        <p:spPr>
          <a:xfrm>
            <a:off x="4271667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0"/>
          <p:cNvSpPr/>
          <p:nvPr/>
        </p:nvSpPr>
        <p:spPr>
          <a:xfrm>
            <a:off x="7962080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0"/>
          <p:cNvSpPr txBox="1">
            <a:spLocks noGrp="1"/>
          </p:cNvSpPr>
          <p:nvPr>
            <p:ph type="ftr" idx="11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3">
  <p:cSld name="标题和内容3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>
            <a:spLocks noGrp="1"/>
          </p:cNvSpPr>
          <p:nvPr>
            <p:ph type="title"/>
          </p:nvPr>
        </p:nvSpPr>
        <p:spPr>
          <a:xfrm>
            <a:off x="1529559" y="669159"/>
            <a:ext cx="10515600" cy="578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icrosoft Yahei"/>
              <a:buNone/>
              <a:defRPr sz="28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1"/>
          <p:cNvSpPr txBox="1">
            <a:spLocks noGrp="1"/>
          </p:cNvSpPr>
          <p:nvPr>
            <p:ph type="body" idx="1"/>
          </p:nvPr>
        </p:nvSpPr>
        <p:spPr>
          <a:xfrm>
            <a:off x="352566" y="1596571"/>
            <a:ext cx="11519135" cy="4499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11"/>
          <p:cNvSpPr/>
          <p:nvPr/>
        </p:nvSpPr>
        <p:spPr>
          <a:xfrm>
            <a:off x="1" y="0"/>
            <a:ext cx="12192000" cy="36000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1"/>
          <p:cNvSpPr/>
          <p:nvPr/>
        </p:nvSpPr>
        <p:spPr>
          <a:xfrm>
            <a:off x="352567" y="360000"/>
            <a:ext cx="1052900" cy="89095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1"/>
          <p:cNvSpPr txBox="1">
            <a:spLocks noGrp="1"/>
          </p:cNvSpPr>
          <p:nvPr>
            <p:ph type="body" idx="2"/>
          </p:nvPr>
        </p:nvSpPr>
        <p:spPr>
          <a:xfrm>
            <a:off x="352567" y="705622"/>
            <a:ext cx="1052900" cy="541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 i="0" u="none" strike="noStrike" cap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None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Char char="•"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Char char="•"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None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1"/>
          <p:cNvSpPr/>
          <p:nvPr/>
        </p:nvSpPr>
        <p:spPr>
          <a:xfrm>
            <a:off x="11556957" y="6496333"/>
            <a:ext cx="500724" cy="361666"/>
          </a:xfrm>
          <a:prstGeom prst="roundRect">
            <a:avLst>
              <a:gd name="adj" fmla="val 16667"/>
            </a:avLst>
          </a:prstGeom>
          <a:solidFill>
            <a:srgbClr val="FFBFBF">
              <a:alpha val="49803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01" name="Google Shape;101;p11"/>
          <p:cNvSpPr/>
          <p:nvPr/>
        </p:nvSpPr>
        <p:spPr>
          <a:xfrm>
            <a:off x="-16599" y="6451167"/>
            <a:ext cx="12240000" cy="3600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1"/>
          <p:cNvSpPr txBox="1">
            <a:spLocks noGrp="1"/>
          </p:cNvSpPr>
          <p:nvPr>
            <p:ph type="ftr" idx="11"/>
          </p:nvPr>
        </p:nvSpPr>
        <p:spPr>
          <a:xfrm>
            <a:off x="15498" y="649633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4">
  <p:cSld name="标题和内容4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"/>
          <p:cNvSpPr txBox="1">
            <a:spLocks noGrp="1"/>
          </p:cNvSpPr>
          <p:nvPr>
            <p:ph type="title"/>
          </p:nvPr>
        </p:nvSpPr>
        <p:spPr>
          <a:xfrm>
            <a:off x="1529559" y="669159"/>
            <a:ext cx="10515600" cy="578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icrosoft Yahei"/>
              <a:buNone/>
              <a:defRPr sz="28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2"/>
          <p:cNvSpPr txBox="1">
            <a:spLocks noGrp="1"/>
          </p:cNvSpPr>
          <p:nvPr>
            <p:ph type="body" idx="1"/>
          </p:nvPr>
        </p:nvSpPr>
        <p:spPr>
          <a:xfrm>
            <a:off x="352566" y="1596571"/>
            <a:ext cx="11519135" cy="4499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12"/>
          <p:cNvSpPr/>
          <p:nvPr/>
        </p:nvSpPr>
        <p:spPr>
          <a:xfrm>
            <a:off x="1" y="0"/>
            <a:ext cx="1219200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2"/>
          <p:cNvSpPr/>
          <p:nvPr/>
        </p:nvSpPr>
        <p:spPr>
          <a:xfrm>
            <a:off x="352567" y="360000"/>
            <a:ext cx="1052900" cy="8909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2"/>
          <p:cNvSpPr txBox="1">
            <a:spLocks noGrp="1"/>
          </p:cNvSpPr>
          <p:nvPr>
            <p:ph type="body" idx="2"/>
          </p:nvPr>
        </p:nvSpPr>
        <p:spPr>
          <a:xfrm>
            <a:off x="352567" y="705622"/>
            <a:ext cx="1052900" cy="541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 i="0" u="none" strike="noStrike" cap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None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Char char="•"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Char char="•"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None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2"/>
          <p:cNvSpPr/>
          <p:nvPr/>
        </p:nvSpPr>
        <p:spPr>
          <a:xfrm>
            <a:off x="11556957" y="6496333"/>
            <a:ext cx="500724" cy="361666"/>
          </a:xfrm>
          <a:prstGeom prst="roundRect">
            <a:avLst>
              <a:gd name="adj" fmla="val 16667"/>
            </a:avLst>
          </a:prstGeom>
          <a:solidFill>
            <a:srgbClr val="C3DCFF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10" name="Google Shape;110;p12"/>
          <p:cNvSpPr/>
          <p:nvPr/>
        </p:nvSpPr>
        <p:spPr>
          <a:xfrm>
            <a:off x="-16599" y="6451167"/>
            <a:ext cx="12240000" cy="36000"/>
          </a:xfrm>
          <a:prstGeom prst="rect">
            <a:avLst/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2"/>
          <p:cNvSpPr txBox="1">
            <a:spLocks noGrp="1"/>
          </p:cNvSpPr>
          <p:nvPr>
            <p:ph type="ftr" idx="11"/>
          </p:nvPr>
        </p:nvSpPr>
        <p:spPr>
          <a:xfrm>
            <a:off x="15498" y="649633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5">
  <p:cSld name="标题和内容5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3" name="Google Shape;113;p13"/>
          <p:cNvCxnSpPr/>
          <p:nvPr/>
        </p:nvCxnSpPr>
        <p:spPr>
          <a:xfrm>
            <a:off x="0" y="785813"/>
            <a:ext cx="10175631" cy="0"/>
          </a:xfrm>
          <a:prstGeom prst="straightConnector1">
            <a:avLst/>
          </a:prstGeom>
          <a:noFill/>
          <a:ln w="25400" cap="flat" cmpd="sng">
            <a:solidFill>
              <a:srgbClr val="4B649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4" name="Google Shape;114;p13"/>
          <p:cNvSpPr txBox="1">
            <a:spLocks noGrp="1"/>
          </p:cNvSpPr>
          <p:nvPr>
            <p:ph type="body" idx="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862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20"/>
              <a:buFont typeface="Noto Sans Symbols"/>
              <a:buChar char="❑"/>
              <a:defRPr sz="28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3657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Noto Sans Symbols"/>
              <a:buChar char="■"/>
              <a:defRPr sz="24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❖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lvl="3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✔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lvl="4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▪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title"/>
          </p:nvPr>
        </p:nvSpPr>
        <p:spPr>
          <a:xfrm>
            <a:off x="107950" y="1"/>
            <a:ext cx="9923154" cy="70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B649F"/>
              </a:buClr>
              <a:buSzPts val="4000"/>
              <a:buFont typeface="Microsoft Yahei"/>
              <a:buNone/>
              <a:defRPr sz="4000" b="1">
                <a:solidFill>
                  <a:srgbClr val="4B649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3"/>
          <p:cNvSpPr/>
          <p:nvPr/>
        </p:nvSpPr>
        <p:spPr>
          <a:xfrm>
            <a:off x="11556957" y="6251928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C3DCFF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17" name="Google Shape;117;p13"/>
          <p:cNvSpPr/>
          <p:nvPr/>
        </p:nvSpPr>
        <p:spPr>
          <a:xfrm>
            <a:off x="4298959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3"/>
          <p:cNvSpPr/>
          <p:nvPr/>
        </p:nvSpPr>
        <p:spPr>
          <a:xfrm>
            <a:off x="7962081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3"/>
          <p:cNvSpPr txBox="1">
            <a:spLocks noGrp="1"/>
          </p:cNvSpPr>
          <p:nvPr>
            <p:ph type="ftr" idx="11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6">
  <p:cSld name="标题和内容6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4"/>
          <p:cNvSpPr/>
          <p:nvPr/>
        </p:nvSpPr>
        <p:spPr>
          <a:xfrm>
            <a:off x="575735" y="119778"/>
            <a:ext cx="7960419" cy="576000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4B98FF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122" name="Google Shape;122;p14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23" name="Google Shape;123;p14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24" name="Google Shape;124;p14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125" name="Google Shape;125;p14"/>
          <p:cNvSpPr txBox="1">
            <a:spLocks noGrp="1"/>
          </p:cNvSpPr>
          <p:nvPr>
            <p:ph type="body" idx="1"/>
          </p:nvPr>
        </p:nvSpPr>
        <p:spPr>
          <a:xfrm>
            <a:off x="575735" y="189989"/>
            <a:ext cx="7644616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14"/>
          <p:cNvSpPr/>
          <p:nvPr/>
        </p:nvSpPr>
        <p:spPr>
          <a:xfrm>
            <a:off x="11556957" y="6292872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4B98FF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27" name="Google Shape;12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9" name="Google Shape;129;p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/>
          <p:nvPr/>
        </p:nvGrpSpPr>
        <p:grpSpPr>
          <a:xfrm>
            <a:off x="8804986" y="144574"/>
            <a:ext cx="2867964" cy="524565"/>
            <a:chOff x="1092458" y="2513856"/>
            <a:chExt cx="10007015" cy="1830309"/>
          </a:xfrm>
        </p:grpSpPr>
        <p:grpSp>
          <p:nvGrpSpPr>
            <p:cNvPr id="130" name="Google Shape;130;p14"/>
            <p:cNvGrpSpPr/>
            <p:nvPr/>
          </p:nvGrpSpPr>
          <p:grpSpPr>
            <a:xfrm>
              <a:off x="1092458" y="2518456"/>
              <a:ext cx="1816534" cy="1825709"/>
              <a:chOff x="2622550" y="2797175"/>
              <a:chExt cx="1260475" cy="1266825"/>
            </a:xfrm>
          </p:grpSpPr>
          <p:sp>
            <p:nvSpPr>
              <p:cNvPr id="131" name="Google Shape;131;p14"/>
              <p:cNvSpPr/>
              <p:nvPr/>
            </p:nvSpPr>
            <p:spPr>
              <a:xfrm>
                <a:off x="3117850" y="2867025"/>
                <a:ext cx="19050" cy="30163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0" y="1"/>
                    </a:moveTo>
                    <a:cubicBezTo>
                      <a:pt x="2" y="4"/>
                      <a:pt x="0" y="9"/>
                      <a:pt x="4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8"/>
                      <a:pt x="6" y="8"/>
                    </a:cubicBezTo>
                    <a:cubicBezTo>
                      <a:pt x="6" y="5"/>
                      <a:pt x="4" y="2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14"/>
              <p:cNvSpPr/>
              <p:nvPr/>
            </p:nvSpPr>
            <p:spPr>
              <a:xfrm>
                <a:off x="3117850" y="2860675"/>
                <a:ext cx="92075" cy="131763"/>
              </a:xfrm>
              <a:custGeom>
                <a:avLst/>
                <a:gdLst/>
                <a:ahLst/>
                <a:cxnLst/>
                <a:rect l="l" t="t" r="r" b="b"/>
                <a:pathLst>
                  <a:path w="28" h="40" extrusionOk="0">
                    <a:moveTo>
                      <a:pt x="9" y="4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3" y="9"/>
                      <a:pt x="9" y="12"/>
                      <a:pt x="7" y="14"/>
                    </a:cubicBezTo>
                    <a:cubicBezTo>
                      <a:pt x="6" y="15"/>
                      <a:pt x="0" y="23"/>
                      <a:pt x="0" y="24"/>
                    </a:cubicBezTo>
                    <a:cubicBezTo>
                      <a:pt x="0" y="28"/>
                      <a:pt x="3" y="29"/>
                      <a:pt x="6" y="29"/>
                    </a:cubicBezTo>
                    <a:cubicBezTo>
                      <a:pt x="7" y="21"/>
                      <a:pt x="9" y="19"/>
                      <a:pt x="12" y="15"/>
                    </a:cubicBezTo>
                    <a:cubicBezTo>
                      <a:pt x="15" y="11"/>
                      <a:pt x="19" y="6"/>
                      <a:pt x="23" y="13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6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2" y="18"/>
                      <a:pt x="11" y="21"/>
                      <a:pt x="11" y="24"/>
                    </a:cubicBezTo>
                    <a:cubicBezTo>
                      <a:pt x="14" y="23"/>
                      <a:pt x="14" y="21"/>
                      <a:pt x="16" y="20"/>
                    </a:cubicBezTo>
                    <a:cubicBezTo>
                      <a:pt x="18" y="20"/>
                      <a:pt x="16" y="23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7" y="27"/>
                      <a:pt x="17" y="28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0" y="32"/>
                      <a:pt x="10" y="33"/>
                      <a:pt x="12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4" y="33"/>
                      <a:pt x="17" y="31"/>
                      <a:pt x="19" y="31"/>
                    </a:cubicBezTo>
                    <a:cubicBezTo>
                      <a:pt x="19" y="35"/>
                      <a:pt x="12" y="34"/>
                      <a:pt x="11" y="37"/>
                    </a:cubicBezTo>
                    <a:cubicBezTo>
                      <a:pt x="17" y="37"/>
                      <a:pt x="20" y="40"/>
                      <a:pt x="23" y="34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5" y="29"/>
                      <a:pt x="26" y="29"/>
                      <a:pt x="27" y="29"/>
                    </a:cubicBezTo>
                    <a:cubicBezTo>
                      <a:pt x="27" y="29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6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17"/>
                      <a:pt x="26" y="17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1"/>
                      <a:pt x="23" y="9"/>
                      <a:pt x="21" y="8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5"/>
                      <a:pt x="25" y="4"/>
                      <a:pt x="25" y="2"/>
                    </a:cubicBezTo>
                    <a:cubicBezTo>
                      <a:pt x="25" y="0"/>
                      <a:pt x="23" y="0"/>
                      <a:pt x="21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0"/>
                      <a:pt x="15" y="4"/>
                      <a:pt x="9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14"/>
              <p:cNvSpPr/>
              <p:nvPr/>
            </p:nvSpPr>
            <p:spPr>
              <a:xfrm>
                <a:off x="2935288" y="2916238"/>
                <a:ext cx="128588" cy="14605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4" extrusionOk="0">
                    <a:moveTo>
                      <a:pt x="15" y="1"/>
                    </a:moveTo>
                    <a:cubicBezTo>
                      <a:pt x="15" y="3"/>
                      <a:pt x="19" y="7"/>
                      <a:pt x="19" y="9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4" y="9"/>
                      <a:pt x="12" y="10"/>
                      <a:pt x="14" y="12"/>
                    </a:cubicBezTo>
                    <a:cubicBezTo>
                      <a:pt x="16" y="13"/>
                      <a:pt x="17" y="13"/>
                      <a:pt x="16" y="16"/>
                    </a:cubicBezTo>
                    <a:cubicBezTo>
                      <a:pt x="15" y="16"/>
                      <a:pt x="13" y="15"/>
                      <a:pt x="12" y="15"/>
                    </a:cubicBezTo>
                    <a:cubicBezTo>
                      <a:pt x="11" y="15"/>
                      <a:pt x="10" y="15"/>
                      <a:pt x="10" y="16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6" y="24"/>
                      <a:pt x="8" y="19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8"/>
                      <a:pt x="4" y="10"/>
                      <a:pt x="4" y="11"/>
                    </a:cubicBezTo>
                    <a:cubicBezTo>
                      <a:pt x="4" y="12"/>
                      <a:pt x="5" y="12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0"/>
                      <a:pt x="0" y="33"/>
                      <a:pt x="4" y="33"/>
                    </a:cubicBezTo>
                    <a:cubicBezTo>
                      <a:pt x="6" y="33"/>
                      <a:pt x="7" y="30"/>
                      <a:pt x="8" y="29"/>
                    </a:cubicBezTo>
                    <a:cubicBezTo>
                      <a:pt x="8" y="32"/>
                      <a:pt x="6" y="44"/>
                      <a:pt x="11" y="44"/>
                    </a:cubicBezTo>
                    <a:cubicBezTo>
                      <a:pt x="14" y="44"/>
                      <a:pt x="15" y="39"/>
                      <a:pt x="16" y="37"/>
                    </a:cubicBezTo>
                    <a:cubicBezTo>
                      <a:pt x="18" y="37"/>
                      <a:pt x="19" y="40"/>
                      <a:pt x="21" y="40"/>
                    </a:cubicBezTo>
                    <a:cubicBezTo>
                      <a:pt x="22" y="40"/>
                      <a:pt x="23" y="40"/>
                      <a:pt x="23" y="39"/>
                    </a:cubicBezTo>
                    <a:cubicBezTo>
                      <a:pt x="23" y="37"/>
                      <a:pt x="18" y="36"/>
                      <a:pt x="17" y="31"/>
                    </a:cubicBezTo>
                    <a:cubicBezTo>
                      <a:pt x="17" y="28"/>
                      <a:pt x="18" y="28"/>
                      <a:pt x="18" y="26"/>
                    </a:cubicBezTo>
                    <a:cubicBezTo>
                      <a:pt x="17" y="24"/>
                      <a:pt x="17" y="22"/>
                      <a:pt x="17" y="20"/>
                    </a:cubicBezTo>
                    <a:cubicBezTo>
                      <a:pt x="17" y="19"/>
                      <a:pt x="17" y="18"/>
                      <a:pt x="17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8" y="28"/>
                      <a:pt x="18" y="28"/>
                    </a:cubicBezTo>
                    <a:cubicBezTo>
                      <a:pt x="18" y="29"/>
                      <a:pt x="21" y="33"/>
                      <a:pt x="21" y="33"/>
                    </a:cubicBezTo>
                    <a:cubicBezTo>
                      <a:pt x="24" y="33"/>
                      <a:pt x="28" y="27"/>
                      <a:pt x="28" y="27"/>
                    </a:cubicBezTo>
                    <a:cubicBezTo>
                      <a:pt x="30" y="27"/>
                      <a:pt x="31" y="31"/>
                      <a:pt x="33" y="32"/>
                    </a:cubicBezTo>
                    <a:cubicBezTo>
                      <a:pt x="35" y="35"/>
                      <a:pt x="35" y="35"/>
                      <a:pt x="39" y="37"/>
                    </a:cubicBezTo>
                    <a:cubicBezTo>
                      <a:pt x="38" y="34"/>
                      <a:pt x="37" y="29"/>
                      <a:pt x="36" y="26"/>
                    </a:cubicBezTo>
                    <a:cubicBezTo>
                      <a:pt x="35" y="23"/>
                      <a:pt x="33" y="20"/>
                      <a:pt x="32" y="17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0" y="6"/>
                      <a:pt x="27" y="9"/>
                      <a:pt x="25" y="5"/>
                    </a:cubicBezTo>
                    <a:cubicBezTo>
                      <a:pt x="24" y="2"/>
                      <a:pt x="20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lose/>
                    <a:moveTo>
                      <a:pt x="14" y="27"/>
                    </a:moveTo>
                    <a:cubicBezTo>
                      <a:pt x="14" y="25"/>
                      <a:pt x="13" y="24"/>
                      <a:pt x="14" y="24"/>
                    </a:cubicBezTo>
                    <a:cubicBezTo>
                      <a:pt x="15" y="23"/>
                      <a:pt x="15" y="22"/>
                      <a:pt x="16" y="23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6"/>
                      <a:pt x="15" y="27"/>
                      <a:pt x="15" y="27"/>
                    </a:cubicBezTo>
                    <a:cubicBezTo>
                      <a:pt x="15" y="27"/>
                      <a:pt x="14" y="28"/>
                      <a:pt x="14" y="27"/>
                    </a:cubicBezTo>
                    <a:close/>
                    <a:moveTo>
                      <a:pt x="12" y="21"/>
                    </a:moveTo>
                    <a:cubicBezTo>
                      <a:pt x="12" y="20"/>
                      <a:pt x="12" y="20"/>
                      <a:pt x="13" y="19"/>
                    </a:cubicBezTo>
                    <a:cubicBezTo>
                      <a:pt x="13" y="19"/>
                      <a:pt x="14" y="19"/>
                      <a:pt x="14" y="20"/>
                    </a:cubicBezTo>
                    <a:cubicBezTo>
                      <a:pt x="14" y="22"/>
                      <a:pt x="13" y="22"/>
                      <a:pt x="12" y="21"/>
                    </a:cubicBezTo>
                    <a:close/>
                    <a:moveTo>
                      <a:pt x="12" y="32"/>
                    </a:moveTo>
                    <a:cubicBezTo>
                      <a:pt x="13" y="32"/>
                      <a:pt x="14" y="33"/>
                      <a:pt x="14" y="34"/>
                    </a:cubicBezTo>
                    <a:cubicBezTo>
                      <a:pt x="13" y="34"/>
                      <a:pt x="13" y="36"/>
                      <a:pt x="13" y="36"/>
                    </a:cubicBezTo>
                    <a:cubicBezTo>
                      <a:pt x="12" y="36"/>
                      <a:pt x="12" y="32"/>
                      <a:pt x="12" y="32"/>
                    </a:cubicBezTo>
                    <a:close/>
                    <a:moveTo>
                      <a:pt x="24" y="24"/>
                    </a:moveTo>
                    <a:cubicBezTo>
                      <a:pt x="23" y="24"/>
                      <a:pt x="23" y="23"/>
                      <a:pt x="25" y="22"/>
                    </a:cubicBezTo>
                    <a:cubicBezTo>
                      <a:pt x="26" y="21"/>
                      <a:pt x="26" y="22"/>
                      <a:pt x="26" y="23"/>
                    </a:cubicBezTo>
                    <a:cubicBezTo>
                      <a:pt x="25" y="24"/>
                      <a:pt x="24" y="25"/>
                      <a:pt x="24" y="24"/>
                    </a:cubicBezTo>
                    <a:close/>
                    <a:moveTo>
                      <a:pt x="20" y="14"/>
                    </a:moveTo>
                    <a:cubicBezTo>
                      <a:pt x="20" y="14"/>
                      <a:pt x="21" y="14"/>
                      <a:pt x="21" y="13"/>
                    </a:cubicBezTo>
                    <a:cubicBezTo>
                      <a:pt x="22" y="13"/>
                      <a:pt x="22" y="14"/>
                      <a:pt x="22" y="15"/>
                    </a:cubicBezTo>
                    <a:cubicBezTo>
                      <a:pt x="21" y="16"/>
                      <a:pt x="21" y="15"/>
                      <a:pt x="20" y="14"/>
                    </a:cubicBezTo>
                    <a:close/>
                    <a:moveTo>
                      <a:pt x="30" y="14"/>
                    </a:moveTo>
                    <a:cubicBezTo>
                      <a:pt x="30" y="13"/>
                      <a:pt x="30" y="13"/>
                      <a:pt x="30" y="13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30" y="1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14"/>
              <p:cNvSpPr/>
              <p:nvPr/>
            </p:nvSpPr>
            <p:spPr>
              <a:xfrm>
                <a:off x="3586163" y="3059113"/>
                <a:ext cx="95250" cy="100013"/>
              </a:xfrm>
              <a:custGeom>
                <a:avLst/>
                <a:gdLst/>
                <a:ahLst/>
                <a:cxnLst/>
                <a:rect l="l" t="t" r="r" b="b"/>
                <a:pathLst>
                  <a:path w="29" h="30" extrusionOk="0">
                    <a:moveTo>
                      <a:pt x="17" y="8"/>
                    </a:moveTo>
                    <a:cubicBezTo>
                      <a:pt x="14" y="8"/>
                      <a:pt x="11" y="2"/>
                      <a:pt x="10" y="1"/>
                    </a:cubicBezTo>
                    <a:cubicBezTo>
                      <a:pt x="9" y="2"/>
                      <a:pt x="9" y="3"/>
                      <a:pt x="9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8"/>
                      <a:pt x="17" y="12"/>
                      <a:pt x="6" y="12"/>
                    </a:cubicBezTo>
                    <a:cubicBezTo>
                      <a:pt x="5" y="12"/>
                      <a:pt x="4" y="9"/>
                      <a:pt x="1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2" y="16"/>
                      <a:pt x="4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10" y="16"/>
                      <a:pt x="13" y="14"/>
                      <a:pt x="15" y="13"/>
                    </a:cubicBezTo>
                    <a:cubicBezTo>
                      <a:pt x="17" y="14"/>
                      <a:pt x="19" y="14"/>
                      <a:pt x="21" y="16"/>
                    </a:cubicBezTo>
                    <a:cubicBezTo>
                      <a:pt x="22" y="16"/>
                      <a:pt x="26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8" y="20"/>
                      <a:pt x="28" y="19"/>
                      <a:pt x="29" y="19"/>
                    </a:cubicBezTo>
                    <a:cubicBezTo>
                      <a:pt x="29" y="16"/>
                      <a:pt x="28" y="15"/>
                      <a:pt x="26" y="13"/>
                    </a:cubicBezTo>
                    <a:cubicBezTo>
                      <a:pt x="26" y="13"/>
                      <a:pt x="26" y="11"/>
                      <a:pt x="26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2" y="8"/>
                      <a:pt x="29" y="6"/>
                      <a:pt x="29" y="2"/>
                    </a:cubicBezTo>
                    <a:cubicBezTo>
                      <a:pt x="29" y="0"/>
                      <a:pt x="29" y="1"/>
                      <a:pt x="28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1" y="8"/>
                      <a:pt x="17" y="8"/>
                    </a:cubicBezTo>
                    <a:close/>
                    <a:moveTo>
                      <a:pt x="7" y="27"/>
                    </a:moveTo>
                    <a:cubicBezTo>
                      <a:pt x="7" y="26"/>
                      <a:pt x="9" y="24"/>
                      <a:pt x="9" y="23"/>
                    </a:cubicBezTo>
                    <a:cubicBezTo>
                      <a:pt x="10" y="21"/>
                      <a:pt x="10" y="19"/>
                      <a:pt x="10" y="17"/>
                    </a:cubicBezTo>
                    <a:cubicBezTo>
                      <a:pt x="11" y="16"/>
                      <a:pt x="12" y="16"/>
                      <a:pt x="14" y="18"/>
                    </a:cubicBezTo>
                    <a:cubicBezTo>
                      <a:pt x="14" y="22"/>
                      <a:pt x="15" y="21"/>
                      <a:pt x="14" y="25"/>
                    </a:cubicBezTo>
                    <a:cubicBezTo>
                      <a:pt x="14" y="27"/>
                      <a:pt x="13" y="30"/>
                      <a:pt x="11" y="30"/>
                    </a:cubicBezTo>
                    <a:cubicBezTo>
                      <a:pt x="9" y="30"/>
                      <a:pt x="8" y="30"/>
                      <a:pt x="7" y="29"/>
                    </a:cubicBezTo>
                    <a:lnTo>
                      <a:pt x="7" y="2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14"/>
              <p:cNvSpPr/>
              <p:nvPr/>
            </p:nvSpPr>
            <p:spPr>
              <a:xfrm>
                <a:off x="2806700" y="3025775"/>
                <a:ext cx="142875" cy="1460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5" y="14"/>
                    </a:moveTo>
                    <a:cubicBezTo>
                      <a:pt x="5" y="10"/>
                      <a:pt x="9" y="5"/>
                      <a:pt x="12" y="3"/>
                    </a:cubicBezTo>
                    <a:cubicBezTo>
                      <a:pt x="17" y="6"/>
                      <a:pt x="33" y="18"/>
                      <a:pt x="33" y="25"/>
                    </a:cubicBezTo>
                    <a:cubicBezTo>
                      <a:pt x="33" y="27"/>
                      <a:pt x="30" y="27"/>
                      <a:pt x="28" y="28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4" y="35"/>
                      <a:pt x="23" y="38"/>
                      <a:pt x="20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8" y="36"/>
                      <a:pt x="9" y="29"/>
                      <a:pt x="9" y="26"/>
                    </a:cubicBezTo>
                    <a:cubicBezTo>
                      <a:pt x="9" y="24"/>
                      <a:pt x="11" y="20"/>
                      <a:pt x="13" y="20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4"/>
                      <a:pt x="13" y="26"/>
                      <a:pt x="12" y="27"/>
                    </a:cubicBezTo>
                    <a:cubicBezTo>
                      <a:pt x="12" y="29"/>
                      <a:pt x="13" y="30"/>
                      <a:pt x="14" y="3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9" y="32"/>
                      <a:pt x="20" y="33"/>
                      <a:pt x="22" y="33"/>
                    </a:cubicBezTo>
                    <a:cubicBezTo>
                      <a:pt x="26" y="33"/>
                      <a:pt x="26" y="21"/>
                      <a:pt x="27" y="17"/>
                    </a:cubicBezTo>
                    <a:cubicBezTo>
                      <a:pt x="26" y="17"/>
                      <a:pt x="26" y="15"/>
                      <a:pt x="25" y="15"/>
                    </a:cubicBezTo>
                    <a:cubicBezTo>
                      <a:pt x="19" y="15"/>
                      <a:pt x="21" y="19"/>
                      <a:pt x="16" y="19"/>
                    </a:cubicBezTo>
                    <a:cubicBezTo>
                      <a:pt x="15" y="18"/>
                      <a:pt x="14" y="14"/>
                      <a:pt x="12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8" y="14"/>
                      <a:pt x="8" y="21"/>
                      <a:pt x="7" y="23"/>
                    </a:cubicBezTo>
                    <a:cubicBezTo>
                      <a:pt x="5" y="22"/>
                      <a:pt x="5" y="18"/>
                      <a:pt x="5" y="14"/>
                    </a:cubicBezTo>
                    <a:close/>
                    <a:moveTo>
                      <a:pt x="0" y="20"/>
                    </a:moveTo>
                    <a:cubicBezTo>
                      <a:pt x="0" y="28"/>
                      <a:pt x="6" y="29"/>
                      <a:pt x="10" y="33"/>
                    </a:cubicBezTo>
                    <a:cubicBezTo>
                      <a:pt x="14" y="37"/>
                      <a:pt x="14" y="44"/>
                      <a:pt x="21" y="44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8" y="37"/>
                      <a:pt x="28" y="36"/>
                    </a:cubicBezTo>
                    <a:cubicBezTo>
                      <a:pt x="30" y="32"/>
                      <a:pt x="29" y="32"/>
                      <a:pt x="36" y="32"/>
                    </a:cubicBezTo>
                    <a:cubicBezTo>
                      <a:pt x="43" y="21"/>
                      <a:pt x="36" y="20"/>
                      <a:pt x="30" y="14"/>
                    </a:cubicBezTo>
                    <a:cubicBezTo>
                      <a:pt x="27" y="10"/>
                      <a:pt x="18" y="0"/>
                      <a:pt x="13" y="0"/>
                    </a:cubicBezTo>
                    <a:cubicBezTo>
                      <a:pt x="7" y="0"/>
                      <a:pt x="0" y="13"/>
                      <a:pt x="0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1"/>
                      <a:pt x="24" y="21"/>
                    </a:cubicBezTo>
                    <a:cubicBezTo>
                      <a:pt x="24" y="21"/>
                      <a:pt x="25" y="21"/>
                      <a:pt x="25" y="20"/>
                    </a:cubicBezTo>
                    <a:cubicBezTo>
                      <a:pt x="25" y="20"/>
                      <a:pt x="24" y="19"/>
                      <a:pt x="23" y="19"/>
                    </a:cubicBezTo>
                    <a:cubicBezTo>
                      <a:pt x="23" y="19"/>
                      <a:pt x="23" y="20"/>
                      <a:pt x="23" y="2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14"/>
              <p:cNvSpPr/>
              <p:nvPr/>
            </p:nvSpPr>
            <p:spPr>
              <a:xfrm>
                <a:off x="3189288" y="3128963"/>
                <a:ext cx="131763" cy="55563"/>
              </a:xfrm>
              <a:custGeom>
                <a:avLst/>
                <a:gdLst/>
                <a:ahLst/>
                <a:cxnLst/>
                <a:rect l="l" t="t" r="r" b="b"/>
                <a:pathLst>
                  <a:path w="40" h="17" extrusionOk="0">
                    <a:moveTo>
                      <a:pt x="23" y="17"/>
                    </a:moveTo>
                    <a:cubicBezTo>
                      <a:pt x="22" y="14"/>
                      <a:pt x="20" y="13"/>
                      <a:pt x="20" y="10"/>
                    </a:cubicBezTo>
                    <a:cubicBezTo>
                      <a:pt x="20" y="7"/>
                      <a:pt x="27" y="6"/>
                      <a:pt x="30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5" y="4"/>
                      <a:pt x="9" y="0"/>
                      <a:pt x="0" y="0"/>
                    </a:cubicBezTo>
                    <a:cubicBezTo>
                      <a:pt x="1" y="1"/>
                      <a:pt x="10" y="6"/>
                      <a:pt x="12" y="8"/>
                    </a:cubicBezTo>
                    <a:cubicBezTo>
                      <a:pt x="16" y="10"/>
                      <a:pt x="20" y="15"/>
                      <a:pt x="23" y="1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14"/>
              <p:cNvSpPr/>
              <p:nvPr/>
            </p:nvSpPr>
            <p:spPr>
              <a:xfrm>
                <a:off x="3657600" y="3175000"/>
                <a:ext cx="13970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38" extrusionOk="0">
                    <a:moveTo>
                      <a:pt x="32" y="3"/>
                    </a:moveTo>
                    <a:cubicBezTo>
                      <a:pt x="31" y="4"/>
                      <a:pt x="29" y="6"/>
                      <a:pt x="29" y="7"/>
                    </a:cubicBezTo>
                    <a:cubicBezTo>
                      <a:pt x="29" y="9"/>
                      <a:pt x="29" y="9"/>
                      <a:pt x="30" y="9"/>
                    </a:cubicBezTo>
                    <a:cubicBezTo>
                      <a:pt x="33" y="8"/>
                      <a:pt x="35" y="7"/>
                      <a:pt x="37" y="5"/>
                    </a:cubicBezTo>
                    <a:cubicBezTo>
                      <a:pt x="42" y="0"/>
                      <a:pt x="35" y="3"/>
                      <a:pt x="32" y="3"/>
                    </a:cubicBezTo>
                    <a:close/>
                    <a:moveTo>
                      <a:pt x="10" y="15"/>
                    </a:moveTo>
                    <a:cubicBezTo>
                      <a:pt x="15" y="9"/>
                      <a:pt x="15" y="9"/>
                      <a:pt x="15" y="9"/>
                    </a:cubicBezTo>
                    <a:cubicBezTo>
                      <a:pt x="20" y="12"/>
                      <a:pt x="28" y="16"/>
                      <a:pt x="34" y="1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2"/>
                      <a:pt x="34" y="9"/>
                      <a:pt x="36" y="9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8"/>
                      <a:pt x="42" y="17"/>
                      <a:pt x="42" y="22"/>
                    </a:cubicBezTo>
                    <a:cubicBezTo>
                      <a:pt x="42" y="23"/>
                      <a:pt x="40" y="25"/>
                      <a:pt x="39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6" y="25"/>
                      <a:pt x="35" y="22"/>
                      <a:pt x="34" y="21"/>
                    </a:cubicBezTo>
                    <a:cubicBezTo>
                      <a:pt x="33" y="20"/>
                      <a:pt x="31" y="19"/>
                      <a:pt x="29" y="18"/>
                    </a:cubicBezTo>
                    <a:cubicBezTo>
                      <a:pt x="30" y="20"/>
                      <a:pt x="31" y="21"/>
                      <a:pt x="31" y="24"/>
                    </a:cubicBezTo>
                    <a:cubicBezTo>
                      <a:pt x="31" y="26"/>
                      <a:pt x="30" y="30"/>
                      <a:pt x="28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0"/>
                      <a:pt x="25" y="27"/>
                      <a:pt x="23" y="27"/>
                    </a:cubicBezTo>
                    <a:cubicBezTo>
                      <a:pt x="22" y="28"/>
                      <a:pt x="22" y="28"/>
                      <a:pt x="20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7" y="28"/>
                      <a:pt x="14" y="27"/>
                      <a:pt x="14" y="29"/>
                    </a:cubicBezTo>
                    <a:cubicBezTo>
                      <a:pt x="14" y="31"/>
                      <a:pt x="19" y="32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8"/>
                      <a:pt x="18" y="38"/>
                      <a:pt x="17" y="38"/>
                    </a:cubicBezTo>
                    <a:cubicBezTo>
                      <a:pt x="16" y="38"/>
                      <a:pt x="13" y="33"/>
                      <a:pt x="11" y="32"/>
                    </a:cubicBezTo>
                    <a:cubicBezTo>
                      <a:pt x="10" y="32"/>
                      <a:pt x="8" y="34"/>
                      <a:pt x="7" y="34"/>
                    </a:cubicBezTo>
                    <a:cubicBezTo>
                      <a:pt x="5" y="34"/>
                      <a:pt x="0" y="29"/>
                      <a:pt x="0" y="26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4" y="25"/>
                      <a:pt x="3" y="30"/>
                      <a:pt x="10" y="30"/>
                    </a:cubicBezTo>
                    <a:cubicBezTo>
                      <a:pt x="9" y="26"/>
                      <a:pt x="3" y="26"/>
                      <a:pt x="3" y="17"/>
                    </a:cubicBezTo>
                    <a:cubicBezTo>
                      <a:pt x="7" y="17"/>
                      <a:pt x="7" y="19"/>
                      <a:pt x="8" y="21"/>
                    </a:cubicBezTo>
                    <a:cubicBezTo>
                      <a:pt x="10" y="24"/>
                      <a:pt x="11" y="24"/>
                      <a:pt x="13" y="27"/>
                    </a:cubicBezTo>
                    <a:cubicBezTo>
                      <a:pt x="16" y="25"/>
                      <a:pt x="15" y="25"/>
                      <a:pt x="19" y="25"/>
                    </a:cubicBezTo>
                    <a:cubicBezTo>
                      <a:pt x="18" y="22"/>
                      <a:pt x="16" y="23"/>
                      <a:pt x="16" y="21"/>
                    </a:cubicBezTo>
                    <a:cubicBezTo>
                      <a:pt x="16" y="20"/>
                      <a:pt x="17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0"/>
                      <a:pt x="21" y="23"/>
                      <a:pt x="22" y="24"/>
                    </a:cubicBezTo>
                    <a:cubicBezTo>
                      <a:pt x="23" y="25"/>
                      <a:pt x="25" y="25"/>
                      <a:pt x="27" y="26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6" y="21"/>
                      <a:pt x="25" y="19"/>
                      <a:pt x="23" y="18"/>
                    </a:cubicBezTo>
                    <a:cubicBezTo>
                      <a:pt x="22" y="17"/>
                      <a:pt x="19" y="16"/>
                      <a:pt x="18" y="15"/>
                    </a:cubicBezTo>
                    <a:cubicBezTo>
                      <a:pt x="14" y="17"/>
                      <a:pt x="17" y="19"/>
                      <a:pt x="12" y="19"/>
                    </a:cubicBezTo>
                    <a:cubicBezTo>
                      <a:pt x="12" y="19"/>
                      <a:pt x="11" y="19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lnTo>
                      <a:pt x="10" y="1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14"/>
              <p:cNvSpPr/>
              <p:nvPr/>
            </p:nvSpPr>
            <p:spPr>
              <a:xfrm>
                <a:off x="2708275" y="3181350"/>
                <a:ext cx="134938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41" h="36" extrusionOk="0">
                    <a:moveTo>
                      <a:pt x="13" y="12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6" y="11"/>
                      <a:pt x="0" y="15"/>
                      <a:pt x="0" y="16"/>
                    </a:cubicBezTo>
                    <a:cubicBezTo>
                      <a:pt x="0" y="18"/>
                      <a:pt x="9" y="21"/>
                      <a:pt x="11" y="21"/>
                    </a:cubicBezTo>
                    <a:cubicBezTo>
                      <a:pt x="12" y="23"/>
                      <a:pt x="13" y="30"/>
                      <a:pt x="13" y="30"/>
                    </a:cubicBezTo>
                    <a:cubicBezTo>
                      <a:pt x="13" y="32"/>
                      <a:pt x="12" y="32"/>
                      <a:pt x="10" y="33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1" y="36"/>
                      <a:pt x="20" y="34"/>
                      <a:pt x="25" y="34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0"/>
                      <a:pt x="27" y="30"/>
                      <a:pt x="29" y="30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39" y="25"/>
                      <a:pt x="37" y="26"/>
                      <a:pt x="36" y="23"/>
                    </a:cubicBezTo>
                    <a:cubicBezTo>
                      <a:pt x="34" y="21"/>
                      <a:pt x="32" y="22"/>
                      <a:pt x="29" y="20"/>
                    </a:cubicBezTo>
                    <a:cubicBezTo>
                      <a:pt x="29" y="15"/>
                      <a:pt x="27" y="14"/>
                      <a:pt x="27" y="12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7" y="7"/>
                      <a:pt x="27" y="6"/>
                      <a:pt x="26" y="6"/>
                    </a:cubicBezTo>
                    <a:cubicBezTo>
                      <a:pt x="23" y="6"/>
                      <a:pt x="25" y="11"/>
                      <a:pt x="21" y="11"/>
                    </a:cubicBezTo>
                    <a:cubicBezTo>
                      <a:pt x="21" y="10"/>
                      <a:pt x="20" y="7"/>
                      <a:pt x="20" y="6"/>
                    </a:cubicBezTo>
                    <a:cubicBezTo>
                      <a:pt x="19" y="4"/>
                      <a:pt x="18" y="1"/>
                      <a:pt x="17" y="0"/>
                    </a:cubicBezTo>
                    <a:cubicBezTo>
                      <a:pt x="13" y="1"/>
                      <a:pt x="14" y="8"/>
                      <a:pt x="13" y="12"/>
                    </a:cubicBezTo>
                    <a:close/>
                    <a:moveTo>
                      <a:pt x="16" y="14"/>
                    </a:move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8" y="9"/>
                      <a:pt x="18" y="9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0" y="17"/>
                      <a:pt x="18" y="16"/>
                      <a:pt x="16" y="14"/>
                    </a:cubicBezTo>
                    <a:close/>
                    <a:moveTo>
                      <a:pt x="19" y="29"/>
                    </a:moveTo>
                    <a:cubicBezTo>
                      <a:pt x="18" y="28"/>
                      <a:pt x="18" y="27"/>
                      <a:pt x="18" y="25"/>
                    </a:cubicBezTo>
                    <a:cubicBezTo>
                      <a:pt x="19" y="24"/>
                      <a:pt x="20" y="24"/>
                      <a:pt x="21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9"/>
                      <a:pt x="23" y="29"/>
                      <a:pt x="19" y="2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14"/>
              <p:cNvSpPr/>
              <p:nvPr/>
            </p:nvSpPr>
            <p:spPr>
              <a:xfrm>
                <a:off x="3124200" y="3178175"/>
                <a:ext cx="361950" cy="382588"/>
              </a:xfrm>
              <a:custGeom>
                <a:avLst/>
                <a:gdLst/>
                <a:ahLst/>
                <a:cxnLst/>
                <a:rect l="l" t="t" r="r" b="b"/>
                <a:pathLst>
                  <a:path w="110" h="115" extrusionOk="0">
                    <a:moveTo>
                      <a:pt x="73" y="32"/>
                    </a:moveTo>
                    <a:cubicBezTo>
                      <a:pt x="73" y="34"/>
                      <a:pt x="73" y="34"/>
                      <a:pt x="73" y="34"/>
                    </a:cubicBezTo>
                    <a:cubicBezTo>
                      <a:pt x="73" y="57"/>
                      <a:pt x="59" y="74"/>
                      <a:pt x="48" y="86"/>
                    </a:cubicBezTo>
                    <a:cubicBezTo>
                      <a:pt x="42" y="91"/>
                      <a:pt x="32" y="98"/>
                      <a:pt x="25" y="102"/>
                    </a:cubicBezTo>
                    <a:cubicBezTo>
                      <a:pt x="21" y="104"/>
                      <a:pt x="1" y="114"/>
                      <a:pt x="0" y="115"/>
                    </a:cubicBezTo>
                    <a:cubicBezTo>
                      <a:pt x="4" y="115"/>
                      <a:pt x="24" y="104"/>
                      <a:pt x="29" y="102"/>
                    </a:cubicBezTo>
                    <a:cubicBezTo>
                      <a:pt x="37" y="97"/>
                      <a:pt x="46" y="90"/>
                      <a:pt x="53" y="83"/>
                    </a:cubicBezTo>
                    <a:cubicBezTo>
                      <a:pt x="61" y="75"/>
                      <a:pt x="64" y="70"/>
                      <a:pt x="70" y="58"/>
                    </a:cubicBezTo>
                    <a:cubicBezTo>
                      <a:pt x="72" y="54"/>
                      <a:pt x="74" y="48"/>
                      <a:pt x="75" y="42"/>
                    </a:cubicBezTo>
                    <a:cubicBezTo>
                      <a:pt x="76" y="34"/>
                      <a:pt x="75" y="30"/>
                      <a:pt x="75" y="22"/>
                    </a:cubicBezTo>
                    <a:cubicBezTo>
                      <a:pt x="78" y="27"/>
                      <a:pt x="81" y="40"/>
                      <a:pt x="81" y="48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63"/>
                      <a:pt x="75" y="73"/>
                      <a:pt x="70" y="82"/>
                    </a:cubicBezTo>
                    <a:cubicBezTo>
                      <a:pt x="68" y="87"/>
                      <a:pt x="64" y="92"/>
                      <a:pt x="62" y="95"/>
                    </a:cubicBezTo>
                    <a:cubicBezTo>
                      <a:pt x="60" y="98"/>
                      <a:pt x="52" y="106"/>
                      <a:pt x="51" y="107"/>
                    </a:cubicBezTo>
                    <a:cubicBezTo>
                      <a:pt x="57" y="104"/>
                      <a:pt x="68" y="89"/>
                      <a:pt x="72" y="83"/>
                    </a:cubicBezTo>
                    <a:cubicBezTo>
                      <a:pt x="77" y="76"/>
                      <a:pt x="83" y="62"/>
                      <a:pt x="83" y="49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2"/>
                      <a:pt x="82" y="35"/>
                      <a:pt x="80" y="31"/>
                    </a:cubicBezTo>
                    <a:cubicBezTo>
                      <a:pt x="79" y="27"/>
                      <a:pt x="76" y="21"/>
                      <a:pt x="75" y="18"/>
                    </a:cubicBezTo>
                    <a:cubicBezTo>
                      <a:pt x="78" y="20"/>
                      <a:pt x="85" y="32"/>
                      <a:pt x="87" y="36"/>
                    </a:cubicBezTo>
                    <a:cubicBezTo>
                      <a:pt x="90" y="44"/>
                      <a:pt x="92" y="52"/>
                      <a:pt x="92" y="62"/>
                    </a:cubicBezTo>
                    <a:cubicBezTo>
                      <a:pt x="92" y="71"/>
                      <a:pt x="90" y="82"/>
                      <a:pt x="87" y="88"/>
                    </a:cubicBezTo>
                    <a:cubicBezTo>
                      <a:pt x="86" y="92"/>
                      <a:pt x="84" y="95"/>
                      <a:pt x="83" y="99"/>
                    </a:cubicBezTo>
                    <a:cubicBezTo>
                      <a:pt x="81" y="102"/>
                      <a:pt x="77" y="107"/>
                      <a:pt x="77" y="110"/>
                    </a:cubicBezTo>
                    <a:cubicBezTo>
                      <a:pt x="80" y="108"/>
                      <a:pt x="87" y="94"/>
                      <a:pt x="88" y="89"/>
                    </a:cubicBezTo>
                    <a:cubicBezTo>
                      <a:pt x="91" y="83"/>
                      <a:pt x="94" y="73"/>
                      <a:pt x="94" y="64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94" y="49"/>
                      <a:pt x="90" y="37"/>
                      <a:pt x="87" y="32"/>
                    </a:cubicBezTo>
                    <a:cubicBezTo>
                      <a:pt x="85" y="28"/>
                      <a:pt x="84" y="25"/>
                      <a:pt x="81" y="21"/>
                    </a:cubicBezTo>
                    <a:cubicBezTo>
                      <a:pt x="80" y="20"/>
                      <a:pt x="74" y="14"/>
                      <a:pt x="74" y="12"/>
                    </a:cubicBezTo>
                    <a:cubicBezTo>
                      <a:pt x="78" y="13"/>
                      <a:pt x="90" y="25"/>
                      <a:pt x="93" y="29"/>
                    </a:cubicBezTo>
                    <a:cubicBezTo>
                      <a:pt x="99" y="37"/>
                      <a:pt x="102" y="41"/>
                      <a:pt x="106" y="52"/>
                    </a:cubicBezTo>
                    <a:cubicBezTo>
                      <a:pt x="108" y="61"/>
                      <a:pt x="109" y="74"/>
                      <a:pt x="107" y="84"/>
                    </a:cubicBezTo>
                    <a:cubicBezTo>
                      <a:pt x="106" y="90"/>
                      <a:pt x="106" y="94"/>
                      <a:pt x="104" y="99"/>
                    </a:cubicBezTo>
                    <a:cubicBezTo>
                      <a:pt x="103" y="103"/>
                      <a:pt x="100" y="110"/>
                      <a:pt x="100" y="113"/>
                    </a:cubicBezTo>
                    <a:cubicBezTo>
                      <a:pt x="105" y="108"/>
                      <a:pt x="110" y="82"/>
                      <a:pt x="110" y="70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0"/>
                      <a:pt x="108" y="49"/>
                      <a:pt x="105" y="43"/>
                    </a:cubicBezTo>
                    <a:cubicBezTo>
                      <a:pt x="103" y="39"/>
                      <a:pt x="102" y="37"/>
                      <a:pt x="99" y="33"/>
                    </a:cubicBezTo>
                    <a:cubicBezTo>
                      <a:pt x="97" y="30"/>
                      <a:pt x="95" y="28"/>
                      <a:pt x="92" y="24"/>
                    </a:cubicBezTo>
                    <a:cubicBezTo>
                      <a:pt x="88" y="18"/>
                      <a:pt x="62" y="0"/>
                      <a:pt x="54" y="0"/>
                    </a:cubicBezTo>
                    <a:cubicBezTo>
                      <a:pt x="55" y="1"/>
                      <a:pt x="59" y="3"/>
                      <a:pt x="62" y="5"/>
                    </a:cubicBezTo>
                    <a:cubicBezTo>
                      <a:pt x="63" y="6"/>
                      <a:pt x="66" y="9"/>
                      <a:pt x="67" y="11"/>
                    </a:cubicBezTo>
                    <a:cubicBezTo>
                      <a:pt x="71" y="16"/>
                      <a:pt x="73" y="23"/>
                      <a:pt x="73" y="32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14"/>
              <p:cNvSpPr/>
              <p:nvPr/>
            </p:nvSpPr>
            <p:spPr>
              <a:xfrm>
                <a:off x="2998788" y="3549650"/>
                <a:ext cx="50482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153" h="24" extrusionOk="0">
                    <a:moveTo>
                      <a:pt x="14" y="17"/>
                    </a:moveTo>
                    <a:cubicBezTo>
                      <a:pt x="26" y="17"/>
                      <a:pt x="37" y="14"/>
                      <a:pt x="47" y="13"/>
                    </a:cubicBezTo>
                    <a:cubicBezTo>
                      <a:pt x="57" y="13"/>
                      <a:pt x="71" y="11"/>
                      <a:pt x="71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2" y="12"/>
                      <a:pt x="95" y="13"/>
                      <a:pt x="107" y="13"/>
                    </a:cubicBezTo>
                    <a:cubicBezTo>
                      <a:pt x="117" y="14"/>
                      <a:pt x="127" y="17"/>
                      <a:pt x="139" y="17"/>
                    </a:cubicBezTo>
                    <a:cubicBezTo>
                      <a:pt x="147" y="17"/>
                      <a:pt x="147" y="17"/>
                      <a:pt x="147" y="17"/>
                    </a:cubicBezTo>
                    <a:cubicBezTo>
                      <a:pt x="153" y="17"/>
                      <a:pt x="153" y="17"/>
                      <a:pt x="153" y="17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35" y="9"/>
                      <a:pt x="128" y="9"/>
                      <a:pt x="120" y="6"/>
                    </a:cubicBezTo>
                    <a:cubicBezTo>
                      <a:pt x="115" y="5"/>
                      <a:pt x="103" y="1"/>
                      <a:pt x="97" y="1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84" y="1"/>
                      <a:pt x="78" y="7"/>
                      <a:pt x="77" y="13"/>
                    </a:cubicBezTo>
                    <a:cubicBezTo>
                      <a:pt x="74" y="11"/>
                      <a:pt x="75" y="4"/>
                      <a:pt x="66" y="1"/>
                    </a:cubicBezTo>
                    <a:cubicBezTo>
                      <a:pt x="60" y="0"/>
                      <a:pt x="52" y="1"/>
                      <a:pt x="46" y="2"/>
                    </a:cubicBezTo>
                    <a:cubicBezTo>
                      <a:pt x="31" y="6"/>
                      <a:pt x="27" y="9"/>
                      <a:pt x="7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17"/>
                      <a:pt x="6" y="17"/>
                      <a:pt x="6" y="17"/>
                    </a:cubicBezTo>
                    <a:lnTo>
                      <a:pt x="14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2830513" y="2998788"/>
                <a:ext cx="841375" cy="830263"/>
              </a:xfrm>
              <a:custGeom>
                <a:avLst/>
                <a:gdLst/>
                <a:ahLst/>
                <a:cxnLst/>
                <a:rect l="l" t="t" r="r" b="b"/>
                <a:pathLst>
                  <a:path w="255" h="250" extrusionOk="0">
                    <a:moveTo>
                      <a:pt x="21" y="127"/>
                    </a:moveTo>
                    <a:cubicBezTo>
                      <a:pt x="21" y="112"/>
                      <a:pt x="27" y="94"/>
                      <a:pt x="32" y="84"/>
                    </a:cubicBezTo>
                    <a:cubicBezTo>
                      <a:pt x="35" y="78"/>
                      <a:pt x="38" y="73"/>
                      <a:pt x="41" y="68"/>
                    </a:cubicBezTo>
                    <a:cubicBezTo>
                      <a:pt x="45" y="62"/>
                      <a:pt x="49" y="59"/>
                      <a:pt x="53" y="54"/>
                    </a:cubicBezTo>
                    <a:cubicBezTo>
                      <a:pt x="59" y="47"/>
                      <a:pt x="76" y="37"/>
                      <a:pt x="85" y="33"/>
                    </a:cubicBezTo>
                    <a:cubicBezTo>
                      <a:pt x="96" y="28"/>
                      <a:pt x="112" y="23"/>
                      <a:pt x="128" y="23"/>
                    </a:cubicBezTo>
                    <a:cubicBezTo>
                      <a:pt x="159" y="23"/>
                      <a:pt x="187" y="38"/>
                      <a:pt x="202" y="54"/>
                    </a:cubicBezTo>
                    <a:cubicBezTo>
                      <a:pt x="217" y="69"/>
                      <a:pt x="234" y="96"/>
                      <a:pt x="234" y="126"/>
                    </a:cubicBezTo>
                    <a:cubicBezTo>
                      <a:pt x="234" y="135"/>
                      <a:pt x="234" y="135"/>
                      <a:pt x="234" y="135"/>
                    </a:cubicBezTo>
                    <a:cubicBezTo>
                      <a:pt x="234" y="163"/>
                      <a:pt x="217" y="193"/>
                      <a:pt x="202" y="206"/>
                    </a:cubicBezTo>
                    <a:cubicBezTo>
                      <a:pt x="183" y="222"/>
                      <a:pt x="162" y="237"/>
                      <a:pt x="128" y="237"/>
                    </a:cubicBezTo>
                    <a:cubicBezTo>
                      <a:pt x="71" y="237"/>
                      <a:pt x="21" y="189"/>
                      <a:pt x="21" y="133"/>
                    </a:cubicBezTo>
                    <a:cubicBezTo>
                      <a:pt x="21" y="127"/>
                      <a:pt x="21" y="127"/>
                      <a:pt x="21" y="127"/>
                    </a:cubicBezTo>
                    <a:close/>
                    <a:moveTo>
                      <a:pt x="0" y="110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7"/>
                      <a:pt x="4" y="139"/>
                      <a:pt x="7" y="145"/>
                    </a:cubicBezTo>
                    <a:cubicBezTo>
                      <a:pt x="11" y="154"/>
                      <a:pt x="14" y="158"/>
                      <a:pt x="19" y="165"/>
                    </a:cubicBezTo>
                    <a:cubicBezTo>
                      <a:pt x="19" y="181"/>
                      <a:pt x="20" y="189"/>
                      <a:pt x="24" y="200"/>
                    </a:cubicBezTo>
                    <a:cubicBezTo>
                      <a:pt x="28" y="209"/>
                      <a:pt x="34" y="219"/>
                      <a:pt x="40" y="225"/>
                    </a:cubicBezTo>
                    <a:cubicBezTo>
                      <a:pt x="53" y="238"/>
                      <a:pt x="70" y="250"/>
                      <a:pt x="96" y="250"/>
                    </a:cubicBezTo>
                    <a:cubicBezTo>
                      <a:pt x="99" y="250"/>
                      <a:pt x="99" y="250"/>
                      <a:pt x="99" y="250"/>
                    </a:cubicBezTo>
                    <a:cubicBezTo>
                      <a:pt x="104" y="250"/>
                      <a:pt x="109" y="249"/>
                      <a:pt x="114" y="248"/>
                    </a:cubicBezTo>
                    <a:cubicBezTo>
                      <a:pt x="117" y="248"/>
                      <a:pt x="127" y="244"/>
                      <a:pt x="127" y="244"/>
                    </a:cubicBezTo>
                    <a:cubicBezTo>
                      <a:pt x="129" y="244"/>
                      <a:pt x="137" y="248"/>
                      <a:pt x="141" y="248"/>
                    </a:cubicBezTo>
                    <a:cubicBezTo>
                      <a:pt x="145" y="249"/>
                      <a:pt x="151" y="250"/>
                      <a:pt x="156" y="250"/>
                    </a:cubicBezTo>
                    <a:cubicBezTo>
                      <a:pt x="160" y="250"/>
                      <a:pt x="160" y="250"/>
                      <a:pt x="160" y="250"/>
                    </a:cubicBezTo>
                    <a:cubicBezTo>
                      <a:pt x="182" y="250"/>
                      <a:pt x="205" y="238"/>
                      <a:pt x="215" y="225"/>
                    </a:cubicBezTo>
                    <a:cubicBezTo>
                      <a:pt x="230" y="208"/>
                      <a:pt x="236" y="196"/>
                      <a:pt x="236" y="165"/>
                    </a:cubicBezTo>
                    <a:cubicBezTo>
                      <a:pt x="239" y="162"/>
                      <a:pt x="242" y="158"/>
                      <a:pt x="244" y="154"/>
                    </a:cubicBezTo>
                    <a:cubicBezTo>
                      <a:pt x="247" y="150"/>
                      <a:pt x="249" y="146"/>
                      <a:pt x="250" y="141"/>
                    </a:cubicBezTo>
                    <a:cubicBezTo>
                      <a:pt x="255" y="129"/>
                      <a:pt x="255" y="122"/>
                      <a:pt x="255" y="109"/>
                    </a:cubicBezTo>
                    <a:cubicBezTo>
                      <a:pt x="255" y="90"/>
                      <a:pt x="241" y="65"/>
                      <a:pt x="230" y="57"/>
                    </a:cubicBezTo>
                    <a:cubicBezTo>
                      <a:pt x="221" y="50"/>
                      <a:pt x="218" y="46"/>
                      <a:pt x="206" y="41"/>
                    </a:cubicBezTo>
                    <a:cubicBezTo>
                      <a:pt x="202" y="40"/>
                      <a:pt x="196" y="39"/>
                      <a:pt x="193" y="35"/>
                    </a:cubicBezTo>
                    <a:cubicBezTo>
                      <a:pt x="191" y="31"/>
                      <a:pt x="188" y="28"/>
                      <a:pt x="185" y="25"/>
                    </a:cubicBezTo>
                    <a:cubicBezTo>
                      <a:pt x="173" y="13"/>
                      <a:pt x="154" y="0"/>
                      <a:pt x="131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08" y="0"/>
                      <a:pt x="89" y="9"/>
                      <a:pt x="81" y="16"/>
                    </a:cubicBezTo>
                    <a:cubicBezTo>
                      <a:pt x="75" y="20"/>
                      <a:pt x="70" y="25"/>
                      <a:pt x="66" y="30"/>
                    </a:cubicBezTo>
                    <a:cubicBezTo>
                      <a:pt x="57" y="42"/>
                      <a:pt x="61" y="36"/>
                      <a:pt x="48" y="42"/>
                    </a:cubicBezTo>
                    <a:cubicBezTo>
                      <a:pt x="33" y="49"/>
                      <a:pt x="26" y="55"/>
                      <a:pt x="16" y="67"/>
                    </a:cubicBezTo>
                    <a:cubicBezTo>
                      <a:pt x="9" y="76"/>
                      <a:pt x="0" y="95"/>
                      <a:pt x="0" y="1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;p14"/>
              <p:cNvSpPr/>
              <p:nvPr/>
            </p:nvSpPr>
            <p:spPr>
              <a:xfrm>
                <a:off x="2919413" y="3098800"/>
                <a:ext cx="663575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01" extrusionOk="0">
                    <a:moveTo>
                      <a:pt x="101" y="0"/>
                    </a:moveTo>
                    <a:cubicBezTo>
                      <a:pt x="156" y="0"/>
                      <a:pt x="201" y="45"/>
                      <a:pt x="201" y="100"/>
                    </a:cubicBezTo>
                    <a:cubicBezTo>
                      <a:pt x="201" y="156"/>
                      <a:pt x="156" y="201"/>
                      <a:pt x="101" y="201"/>
                    </a:cubicBezTo>
                    <a:cubicBezTo>
                      <a:pt x="45" y="201"/>
                      <a:pt x="0" y="156"/>
                      <a:pt x="0" y="100"/>
                    </a:cubicBezTo>
                    <a:cubicBezTo>
                      <a:pt x="0" y="45"/>
                      <a:pt x="45" y="0"/>
                      <a:pt x="101" y="0"/>
                    </a:cubicBezTo>
                    <a:close/>
                    <a:moveTo>
                      <a:pt x="101" y="4"/>
                    </a:moveTo>
                    <a:cubicBezTo>
                      <a:pt x="48" y="4"/>
                      <a:pt x="4" y="47"/>
                      <a:pt x="4" y="100"/>
                    </a:cubicBezTo>
                    <a:cubicBezTo>
                      <a:pt x="4" y="153"/>
                      <a:pt x="48" y="196"/>
                      <a:pt x="101" y="196"/>
                    </a:cubicBezTo>
                    <a:cubicBezTo>
                      <a:pt x="154" y="196"/>
                      <a:pt x="197" y="153"/>
                      <a:pt x="197" y="100"/>
                    </a:cubicBezTo>
                    <a:cubicBezTo>
                      <a:pt x="197" y="47"/>
                      <a:pt x="154" y="4"/>
                      <a:pt x="101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14"/>
              <p:cNvSpPr/>
              <p:nvPr/>
            </p:nvSpPr>
            <p:spPr>
              <a:xfrm>
                <a:off x="3005138" y="3330575"/>
                <a:ext cx="30163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9" h="22" extrusionOk="0">
                    <a:moveTo>
                      <a:pt x="9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8"/>
                      <a:pt x="2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2" y="5"/>
                      <a:pt x="3" y="4"/>
                    </a:cubicBezTo>
                    <a:cubicBezTo>
                      <a:pt x="5" y="3"/>
                      <a:pt x="6" y="2"/>
                      <a:pt x="6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9" y="2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14"/>
              <p:cNvSpPr/>
              <p:nvPr/>
            </p:nvSpPr>
            <p:spPr>
              <a:xfrm>
                <a:off x="3060700" y="3330575"/>
                <a:ext cx="46038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14" h="22" extrusionOk="0">
                    <a:moveTo>
                      <a:pt x="0" y="17"/>
                    </a:move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4" y="18"/>
                      <a:pt x="5" y="18"/>
                    </a:cubicBezTo>
                    <a:cubicBezTo>
                      <a:pt x="5" y="18"/>
                      <a:pt x="6" y="19"/>
                      <a:pt x="6" y="19"/>
                    </a:cubicBezTo>
                    <a:cubicBezTo>
                      <a:pt x="7" y="19"/>
                      <a:pt x="8" y="18"/>
                      <a:pt x="8" y="17"/>
                    </a:cubicBezTo>
                    <a:cubicBezTo>
                      <a:pt x="9" y="17"/>
                      <a:pt x="9" y="15"/>
                      <a:pt x="9" y="13"/>
                    </a:cubicBezTo>
                    <a:cubicBezTo>
                      <a:pt x="8" y="14"/>
                      <a:pt x="7" y="14"/>
                      <a:pt x="6" y="14"/>
                    </a:cubicBezTo>
                    <a:cubicBezTo>
                      <a:pt x="4" y="14"/>
                      <a:pt x="3" y="14"/>
                      <a:pt x="1" y="13"/>
                    </a:cubicBezTo>
                    <a:cubicBezTo>
                      <a:pt x="0" y="11"/>
                      <a:pt x="0" y="10"/>
                      <a:pt x="0" y="8"/>
                    </a:cubicBezTo>
                    <a:cubicBezTo>
                      <a:pt x="0" y="5"/>
                      <a:pt x="0" y="4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10" y="1"/>
                      <a:pt x="12" y="3"/>
                    </a:cubicBezTo>
                    <a:cubicBezTo>
                      <a:pt x="13" y="5"/>
                      <a:pt x="14" y="7"/>
                      <a:pt x="14" y="11"/>
                    </a:cubicBezTo>
                    <a:cubicBezTo>
                      <a:pt x="14" y="15"/>
                      <a:pt x="13" y="18"/>
                      <a:pt x="11" y="19"/>
                    </a:cubicBezTo>
                    <a:cubicBezTo>
                      <a:pt x="10" y="21"/>
                      <a:pt x="8" y="22"/>
                      <a:pt x="6" y="22"/>
                    </a:cubicBezTo>
                    <a:cubicBezTo>
                      <a:pt x="4" y="22"/>
                      <a:pt x="3" y="22"/>
                      <a:pt x="2" y="21"/>
                    </a:cubicBezTo>
                    <a:cubicBezTo>
                      <a:pt x="1" y="20"/>
                      <a:pt x="0" y="18"/>
                      <a:pt x="0" y="17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6"/>
                      <a:pt x="8" y="5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5" y="4"/>
                      <a:pt x="5" y="4"/>
                      <a:pt x="4" y="5"/>
                    </a:cubicBezTo>
                    <a:cubicBezTo>
                      <a:pt x="4" y="5"/>
                      <a:pt x="4" y="6"/>
                      <a:pt x="4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5" y="11"/>
                      <a:pt x="6" y="12"/>
                      <a:pt x="6" y="12"/>
                    </a:cubicBezTo>
                    <a:cubicBezTo>
                      <a:pt x="7" y="12"/>
                      <a:pt x="8" y="11"/>
                      <a:pt x="8" y="11"/>
                    </a:cubicBezTo>
                    <a:cubicBezTo>
                      <a:pt x="9" y="10"/>
                      <a:pt x="9" y="9"/>
                      <a:pt x="9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14"/>
              <p:cNvSpPr/>
              <p:nvPr/>
            </p:nvSpPr>
            <p:spPr>
              <a:xfrm>
                <a:off x="3121025" y="3335338"/>
                <a:ext cx="46038" cy="68263"/>
              </a:xfrm>
              <a:custGeom>
                <a:avLst/>
                <a:gdLst/>
                <a:ahLst/>
                <a:cxnLst/>
                <a:rect l="l" t="t" r="r" b="b"/>
                <a:pathLst>
                  <a:path w="14" h="21" extrusionOk="0">
                    <a:moveTo>
                      <a:pt x="0" y="15"/>
                    </a:moveTo>
                    <a:cubicBezTo>
                      <a:pt x="4" y="15"/>
                      <a:pt x="4" y="15"/>
                      <a:pt x="4" y="15"/>
                    </a:cubicBezTo>
                    <a:cubicBezTo>
                      <a:pt x="4" y="16"/>
                      <a:pt x="4" y="16"/>
                      <a:pt x="5" y="17"/>
                    </a:cubicBezTo>
                    <a:cubicBezTo>
                      <a:pt x="6" y="17"/>
                      <a:pt x="6" y="18"/>
                      <a:pt x="7" y="18"/>
                    </a:cubicBezTo>
                    <a:cubicBezTo>
                      <a:pt x="8" y="18"/>
                      <a:pt x="8" y="17"/>
                      <a:pt x="9" y="17"/>
                    </a:cubicBezTo>
                    <a:cubicBezTo>
                      <a:pt x="10" y="16"/>
                      <a:pt x="10" y="15"/>
                      <a:pt x="10" y="14"/>
                    </a:cubicBezTo>
                    <a:cubicBezTo>
                      <a:pt x="10" y="12"/>
                      <a:pt x="10" y="11"/>
                      <a:pt x="9" y="11"/>
                    </a:cubicBezTo>
                    <a:cubicBezTo>
                      <a:pt x="8" y="10"/>
                      <a:pt x="8" y="10"/>
                      <a:pt x="7" y="10"/>
                    </a:cubicBezTo>
                    <a:cubicBezTo>
                      <a:pt x="6" y="10"/>
                      <a:pt x="5" y="10"/>
                      <a:pt x="4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7" y="7"/>
                      <a:pt x="8" y="7"/>
                    </a:cubicBezTo>
                    <a:cubicBezTo>
                      <a:pt x="9" y="7"/>
                      <a:pt x="11" y="7"/>
                      <a:pt x="12" y="8"/>
                    </a:cubicBezTo>
                    <a:cubicBezTo>
                      <a:pt x="13" y="10"/>
                      <a:pt x="14" y="11"/>
                      <a:pt x="14" y="14"/>
                    </a:cubicBezTo>
                    <a:cubicBezTo>
                      <a:pt x="14" y="15"/>
                      <a:pt x="14" y="17"/>
                      <a:pt x="13" y="18"/>
                    </a:cubicBezTo>
                    <a:cubicBezTo>
                      <a:pt x="11" y="20"/>
                      <a:pt x="9" y="21"/>
                      <a:pt x="7" y="21"/>
                    </a:cubicBezTo>
                    <a:cubicBezTo>
                      <a:pt x="5" y="21"/>
                      <a:pt x="3" y="20"/>
                      <a:pt x="2" y="19"/>
                    </a:cubicBezTo>
                    <a:cubicBezTo>
                      <a:pt x="1" y="18"/>
                      <a:pt x="0" y="17"/>
                      <a:pt x="0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14"/>
              <p:cNvSpPr/>
              <p:nvPr/>
            </p:nvSpPr>
            <p:spPr>
              <a:xfrm>
                <a:off x="3179763" y="3330575"/>
                <a:ext cx="46038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14" h="22" extrusionOk="0">
                    <a:moveTo>
                      <a:pt x="3" y="10"/>
                    </a:moveTo>
                    <a:cubicBezTo>
                      <a:pt x="2" y="10"/>
                      <a:pt x="1" y="9"/>
                      <a:pt x="1" y="8"/>
                    </a:cubicBezTo>
                    <a:cubicBezTo>
                      <a:pt x="1" y="8"/>
                      <a:pt x="0" y="7"/>
                      <a:pt x="0" y="6"/>
                    </a:cubicBezTo>
                    <a:cubicBezTo>
                      <a:pt x="0" y="4"/>
                      <a:pt x="1" y="3"/>
                      <a:pt x="2" y="2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9" y="0"/>
                      <a:pt x="10" y="1"/>
                      <a:pt x="11" y="2"/>
                    </a:cubicBezTo>
                    <a:cubicBezTo>
                      <a:pt x="12" y="3"/>
                      <a:pt x="13" y="4"/>
                      <a:pt x="13" y="6"/>
                    </a:cubicBezTo>
                    <a:cubicBezTo>
                      <a:pt x="13" y="7"/>
                      <a:pt x="13" y="8"/>
                      <a:pt x="12" y="8"/>
                    </a:cubicBezTo>
                    <a:cubicBezTo>
                      <a:pt x="12" y="9"/>
                      <a:pt x="11" y="10"/>
                      <a:pt x="10" y="10"/>
                    </a:cubicBezTo>
                    <a:cubicBezTo>
                      <a:pt x="11" y="11"/>
                      <a:pt x="12" y="11"/>
                      <a:pt x="13" y="12"/>
                    </a:cubicBezTo>
                    <a:cubicBezTo>
                      <a:pt x="13" y="13"/>
                      <a:pt x="14" y="14"/>
                      <a:pt x="14" y="15"/>
                    </a:cubicBezTo>
                    <a:cubicBezTo>
                      <a:pt x="14" y="17"/>
                      <a:pt x="13" y="19"/>
                      <a:pt x="12" y="20"/>
                    </a:cubicBezTo>
                    <a:cubicBezTo>
                      <a:pt x="10" y="21"/>
                      <a:pt x="9" y="22"/>
                      <a:pt x="7" y="22"/>
                    </a:cubicBezTo>
                    <a:cubicBezTo>
                      <a:pt x="5" y="22"/>
                      <a:pt x="3" y="21"/>
                      <a:pt x="2" y="20"/>
                    </a:cubicBezTo>
                    <a:cubicBezTo>
                      <a:pt x="1" y="19"/>
                      <a:pt x="0" y="18"/>
                      <a:pt x="0" y="16"/>
                    </a:cubicBezTo>
                    <a:cubicBezTo>
                      <a:pt x="0" y="14"/>
                      <a:pt x="0" y="13"/>
                      <a:pt x="1" y="12"/>
                    </a:cubicBezTo>
                    <a:cubicBezTo>
                      <a:pt x="1" y="11"/>
                      <a:pt x="2" y="11"/>
                      <a:pt x="3" y="10"/>
                    </a:cubicBezTo>
                    <a:close/>
                    <a:moveTo>
                      <a:pt x="4" y="6"/>
                    </a:moveTo>
                    <a:cubicBezTo>
                      <a:pt x="4" y="7"/>
                      <a:pt x="4" y="8"/>
                      <a:pt x="5" y="8"/>
                    </a:cubicBezTo>
                    <a:cubicBezTo>
                      <a:pt x="5" y="8"/>
                      <a:pt x="6" y="9"/>
                      <a:pt x="7" y="9"/>
                    </a:cubicBezTo>
                    <a:cubicBezTo>
                      <a:pt x="7" y="9"/>
                      <a:pt x="8" y="8"/>
                      <a:pt x="8" y="8"/>
                    </a:cubicBezTo>
                    <a:cubicBezTo>
                      <a:pt x="9" y="8"/>
                      <a:pt x="9" y="7"/>
                      <a:pt x="9" y="6"/>
                    </a:cubicBezTo>
                    <a:cubicBezTo>
                      <a:pt x="9" y="5"/>
                      <a:pt x="9" y="5"/>
                      <a:pt x="8" y="4"/>
                    </a:cubicBezTo>
                    <a:cubicBezTo>
                      <a:pt x="8" y="4"/>
                      <a:pt x="7" y="4"/>
                      <a:pt x="7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4" y="5"/>
                      <a:pt x="4" y="5"/>
                      <a:pt x="4" y="6"/>
                    </a:cubicBezTo>
                    <a:close/>
                    <a:moveTo>
                      <a:pt x="4" y="15"/>
                    </a:moveTo>
                    <a:cubicBezTo>
                      <a:pt x="4" y="16"/>
                      <a:pt x="4" y="17"/>
                      <a:pt x="5" y="18"/>
                    </a:cubicBezTo>
                    <a:cubicBezTo>
                      <a:pt x="5" y="18"/>
                      <a:pt x="6" y="19"/>
                      <a:pt x="7" y="19"/>
                    </a:cubicBezTo>
                    <a:cubicBezTo>
                      <a:pt x="8" y="19"/>
                      <a:pt x="8" y="18"/>
                      <a:pt x="9" y="18"/>
                    </a:cubicBezTo>
                    <a:cubicBezTo>
                      <a:pt x="9" y="17"/>
                      <a:pt x="10" y="16"/>
                      <a:pt x="10" y="15"/>
                    </a:cubicBezTo>
                    <a:cubicBezTo>
                      <a:pt x="10" y="14"/>
                      <a:pt x="9" y="13"/>
                      <a:pt x="9" y="13"/>
                    </a:cubicBezTo>
                    <a:cubicBezTo>
                      <a:pt x="8" y="12"/>
                      <a:pt x="7" y="12"/>
                      <a:pt x="7" y="12"/>
                    </a:cubicBezTo>
                    <a:cubicBezTo>
                      <a:pt x="6" y="12"/>
                      <a:pt x="5" y="12"/>
                      <a:pt x="4" y="13"/>
                    </a:cubicBezTo>
                    <a:cubicBezTo>
                      <a:pt x="4" y="14"/>
                      <a:pt x="4" y="14"/>
                      <a:pt x="4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14"/>
              <p:cNvSpPr/>
              <p:nvPr/>
            </p:nvSpPr>
            <p:spPr>
              <a:xfrm>
                <a:off x="3271838" y="2860675"/>
                <a:ext cx="125413" cy="128588"/>
              </a:xfrm>
              <a:custGeom>
                <a:avLst/>
                <a:gdLst/>
                <a:ahLst/>
                <a:cxnLst/>
                <a:rect l="l" t="t" r="r" b="b"/>
                <a:pathLst>
                  <a:path w="38" h="39" extrusionOk="0">
                    <a:moveTo>
                      <a:pt x="15" y="26"/>
                    </a:moveTo>
                    <a:cubicBezTo>
                      <a:pt x="15" y="22"/>
                      <a:pt x="21" y="15"/>
                      <a:pt x="24" y="16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4" y="23"/>
                      <a:pt x="25" y="23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8" y="25"/>
                      <a:pt x="27" y="25"/>
                      <a:pt x="27" y="27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8" y="31"/>
                      <a:pt x="15" y="29"/>
                      <a:pt x="15" y="26"/>
                    </a:cubicBezTo>
                    <a:close/>
                    <a:moveTo>
                      <a:pt x="29" y="3"/>
                    </a:moveTo>
                    <a:cubicBezTo>
                      <a:pt x="29" y="4"/>
                      <a:pt x="26" y="10"/>
                      <a:pt x="25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0" y="13"/>
                      <a:pt x="21" y="15"/>
                      <a:pt x="19" y="15"/>
                    </a:cubicBezTo>
                    <a:cubicBezTo>
                      <a:pt x="20" y="13"/>
                      <a:pt x="20" y="10"/>
                      <a:pt x="22" y="7"/>
                    </a:cubicBezTo>
                    <a:cubicBezTo>
                      <a:pt x="23" y="4"/>
                      <a:pt x="26" y="5"/>
                      <a:pt x="26" y="1"/>
                    </a:cubicBezTo>
                    <a:cubicBezTo>
                      <a:pt x="26" y="1"/>
                      <a:pt x="24" y="0"/>
                      <a:pt x="23" y="0"/>
                    </a:cubicBezTo>
                    <a:cubicBezTo>
                      <a:pt x="21" y="0"/>
                      <a:pt x="21" y="7"/>
                      <a:pt x="14" y="7"/>
                    </a:cubicBezTo>
                    <a:cubicBezTo>
                      <a:pt x="12" y="7"/>
                      <a:pt x="13" y="7"/>
                      <a:pt x="11" y="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7" y="10"/>
                      <a:pt x="15" y="16"/>
                      <a:pt x="14" y="17"/>
                    </a:cubicBezTo>
                    <a:cubicBezTo>
                      <a:pt x="13" y="19"/>
                      <a:pt x="10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22"/>
                      <a:pt x="0" y="22"/>
                      <a:pt x="0" y="24"/>
                    </a:cubicBezTo>
                    <a:cubicBezTo>
                      <a:pt x="1" y="26"/>
                      <a:pt x="1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30"/>
                      <a:pt x="10" y="30"/>
                      <a:pt x="11" y="32"/>
                    </a:cubicBezTo>
                    <a:cubicBezTo>
                      <a:pt x="12" y="36"/>
                      <a:pt x="10" y="34"/>
                      <a:pt x="14" y="36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3"/>
                      <a:pt x="16" y="35"/>
                      <a:pt x="19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4" y="35"/>
                      <a:pt x="26" y="34"/>
                      <a:pt x="28" y="35"/>
                    </a:cubicBezTo>
                    <a:cubicBezTo>
                      <a:pt x="30" y="37"/>
                      <a:pt x="30" y="39"/>
                      <a:pt x="32" y="39"/>
                    </a:cubicBezTo>
                    <a:cubicBezTo>
                      <a:pt x="34" y="39"/>
                      <a:pt x="36" y="37"/>
                      <a:pt x="36" y="36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1"/>
                      <a:pt x="30" y="30"/>
                      <a:pt x="30" y="29"/>
                    </a:cubicBezTo>
                    <a:cubicBezTo>
                      <a:pt x="30" y="27"/>
                      <a:pt x="32" y="24"/>
                      <a:pt x="32" y="21"/>
                    </a:cubicBezTo>
                    <a:cubicBezTo>
                      <a:pt x="32" y="19"/>
                      <a:pt x="29" y="18"/>
                      <a:pt x="27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32" y="15"/>
                      <a:pt x="31" y="14"/>
                      <a:pt x="34" y="13"/>
                    </a:cubicBezTo>
                    <a:cubicBezTo>
                      <a:pt x="36" y="12"/>
                      <a:pt x="38" y="12"/>
                      <a:pt x="38" y="9"/>
                    </a:cubicBezTo>
                    <a:cubicBezTo>
                      <a:pt x="35" y="8"/>
                      <a:pt x="33" y="8"/>
                      <a:pt x="32" y="5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2"/>
                      <a:pt x="32" y="0"/>
                      <a:pt x="30" y="0"/>
                    </a:cubicBezTo>
                    <a:cubicBezTo>
                      <a:pt x="27" y="0"/>
                      <a:pt x="29" y="2"/>
                      <a:pt x="29" y="3"/>
                    </a:cubicBezTo>
                    <a:close/>
                    <a:moveTo>
                      <a:pt x="31" y="8"/>
                    </a:moveTo>
                    <a:cubicBezTo>
                      <a:pt x="32" y="8"/>
                      <a:pt x="32" y="9"/>
                      <a:pt x="32" y="9"/>
                    </a:cubicBezTo>
                    <a:cubicBezTo>
                      <a:pt x="34" y="11"/>
                      <a:pt x="33" y="12"/>
                      <a:pt x="33" y="12"/>
                    </a:cubicBezTo>
                    <a:cubicBezTo>
                      <a:pt x="33" y="12"/>
                      <a:pt x="29" y="13"/>
                      <a:pt x="29" y="12"/>
                    </a:cubicBezTo>
                    <a:cubicBezTo>
                      <a:pt x="29" y="11"/>
                      <a:pt x="30" y="8"/>
                      <a:pt x="31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14"/>
              <p:cNvSpPr/>
              <p:nvPr/>
            </p:nvSpPr>
            <p:spPr>
              <a:xfrm>
                <a:off x="3440113" y="2943225"/>
                <a:ext cx="134938" cy="109538"/>
              </a:xfrm>
              <a:custGeom>
                <a:avLst/>
                <a:gdLst/>
                <a:ahLst/>
                <a:cxnLst/>
                <a:rect l="l" t="t" r="r" b="b"/>
                <a:pathLst>
                  <a:path w="41" h="33" extrusionOk="0">
                    <a:moveTo>
                      <a:pt x="20" y="11"/>
                    </a:moveTo>
                    <a:cubicBezTo>
                      <a:pt x="17" y="11"/>
                      <a:pt x="16" y="9"/>
                      <a:pt x="14" y="8"/>
                    </a:cubicBezTo>
                    <a:cubicBezTo>
                      <a:pt x="14" y="9"/>
                      <a:pt x="13" y="9"/>
                      <a:pt x="13" y="11"/>
                    </a:cubicBezTo>
                    <a:cubicBezTo>
                      <a:pt x="13" y="13"/>
                      <a:pt x="14" y="14"/>
                      <a:pt x="16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5"/>
                      <a:pt x="15" y="14"/>
                      <a:pt x="14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0" y="14"/>
                      <a:pt x="8" y="15"/>
                      <a:pt x="5" y="16"/>
                    </a:cubicBezTo>
                    <a:cubicBezTo>
                      <a:pt x="1" y="17"/>
                      <a:pt x="3" y="19"/>
                      <a:pt x="0" y="2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6"/>
                      <a:pt x="1" y="26"/>
                    </a:cubicBezTo>
                    <a:cubicBezTo>
                      <a:pt x="5" y="26"/>
                      <a:pt x="8" y="22"/>
                      <a:pt x="9" y="22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1" y="25"/>
                      <a:pt x="9" y="26"/>
                      <a:pt x="9" y="29"/>
                    </a:cubicBezTo>
                    <a:cubicBezTo>
                      <a:pt x="9" y="31"/>
                      <a:pt x="10" y="32"/>
                      <a:pt x="10" y="32"/>
                    </a:cubicBezTo>
                    <a:cubicBezTo>
                      <a:pt x="13" y="30"/>
                      <a:pt x="13" y="24"/>
                      <a:pt x="17" y="24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2"/>
                      <a:pt x="19" y="33"/>
                      <a:pt x="20" y="33"/>
                    </a:cubicBezTo>
                    <a:cubicBezTo>
                      <a:pt x="21" y="33"/>
                      <a:pt x="22" y="33"/>
                      <a:pt x="22" y="32"/>
                    </a:cubicBezTo>
                    <a:cubicBezTo>
                      <a:pt x="22" y="29"/>
                      <a:pt x="23" y="26"/>
                      <a:pt x="24" y="24"/>
                    </a:cubicBezTo>
                    <a:cubicBezTo>
                      <a:pt x="24" y="22"/>
                      <a:pt x="22" y="20"/>
                      <a:pt x="22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9" y="12"/>
                      <a:pt x="27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4" y="12"/>
                      <a:pt x="26" y="12"/>
                      <a:pt x="25" y="12"/>
                    </a:cubicBezTo>
                    <a:cubicBezTo>
                      <a:pt x="25" y="11"/>
                      <a:pt x="34" y="0"/>
                      <a:pt x="28" y="0"/>
                    </a:cubicBezTo>
                    <a:cubicBezTo>
                      <a:pt x="28" y="2"/>
                      <a:pt x="21" y="11"/>
                      <a:pt x="20" y="11"/>
                    </a:cubicBezTo>
                    <a:close/>
                    <a:moveTo>
                      <a:pt x="34" y="5"/>
                    </a:moveTo>
                    <a:cubicBezTo>
                      <a:pt x="34" y="4"/>
                      <a:pt x="34" y="4"/>
                      <a:pt x="34" y="3"/>
                    </a:cubicBezTo>
                    <a:cubicBezTo>
                      <a:pt x="39" y="6"/>
                      <a:pt x="38" y="4"/>
                      <a:pt x="41" y="9"/>
                    </a:cubicBezTo>
                    <a:cubicBezTo>
                      <a:pt x="40" y="11"/>
                      <a:pt x="40" y="12"/>
                      <a:pt x="37" y="12"/>
                    </a:cubicBezTo>
                    <a:cubicBezTo>
                      <a:pt x="36" y="12"/>
                      <a:pt x="35" y="11"/>
                      <a:pt x="34" y="11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9"/>
                      <a:pt x="34" y="9"/>
                      <a:pt x="34" y="8"/>
                    </a:cubicBezTo>
                    <a:cubicBezTo>
                      <a:pt x="34" y="5"/>
                      <a:pt x="34" y="5"/>
                      <a:pt x="34" y="5"/>
                    </a:cubicBezTo>
                    <a:close/>
                    <a:moveTo>
                      <a:pt x="11" y="18"/>
                    </a:moveTo>
                    <a:cubicBezTo>
                      <a:pt x="10" y="17"/>
                      <a:pt x="13" y="17"/>
                      <a:pt x="14" y="17"/>
                    </a:cubicBezTo>
                    <a:cubicBezTo>
                      <a:pt x="15" y="17"/>
                      <a:pt x="15" y="17"/>
                      <a:pt x="15" y="18"/>
                    </a:cubicBezTo>
                    <a:cubicBezTo>
                      <a:pt x="14" y="20"/>
                      <a:pt x="12" y="20"/>
                      <a:pt x="11" y="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14"/>
              <p:cNvSpPr/>
              <p:nvPr/>
            </p:nvSpPr>
            <p:spPr>
              <a:xfrm>
                <a:off x="2717800" y="3430588"/>
                <a:ext cx="736600" cy="5270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59" extrusionOk="0">
                    <a:moveTo>
                      <a:pt x="15" y="0"/>
                    </a:move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3" y="6"/>
                      <a:pt x="12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3" y="7"/>
                      <a:pt x="2" y="7"/>
                    </a:cubicBezTo>
                    <a:cubicBezTo>
                      <a:pt x="2" y="8"/>
                      <a:pt x="2" y="8"/>
                      <a:pt x="1" y="9"/>
                    </a:cubicBezTo>
                    <a:cubicBezTo>
                      <a:pt x="1" y="9"/>
                      <a:pt x="1" y="10"/>
                      <a:pt x="1" y="11"/>
                    </a:cubicBezTo>
                    <a:cubicBezTo>
                      <a:pt x="1" y="11"/>
                      <a:pt x="1" y="12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4" y="14"/>
                      <a:pt x="5" y="14"/>
                      <a:pt x="7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"/>
                      <a:pt x="15" y="12"/>
                      <a:pt x="15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4" y="15"/>
                    </a:cubicBezTo>
                    <a:cubicBezTo>
                      <a:pt x="14" y="14"/>
                      <a:pt x="14" y="14"/>
                      <a:pt x="1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4" y="15"/>
                      <a:pt x="3" y="15"/>
                    </a:cubicBezTo>
                    <a:cubicBezTo>
                      <a:pt x="3" y="15"/>
                      <a:pt x="2" y="14"/>
                      <a:pt x="1" y="13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2" y="3"/>
                      <a:pt x="3" y="3"/>
                      <a:pt x="5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2"/>
                      <a:pt x="13" y="2"/>
                      <a:pt x="14" y="2"/>
                    </a:cubicBezTo>
                    <a:cubicBezTo>
                      <a:pt x="14" y="2"/>
                      <a:pt x="14" y="2"/>
                      <a:pt x="14" y="1"/>
                    </a:cubicBezTo>
                    <a:cubicBezTo>
                      <a:pt x="14" y="1"/>
                      <a:pt x="14" y="1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lose/>
                    <a:moveTo>
                      <a:pt x="12" y="23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2" y="24"/>
                      <a:pt x="12" y="24"/>
                    </a:cubicBezTo>
                    <a:cubicBezTo>
                      <a:pt x="13" y="25"/>
                      <a:pt x="13" y="25"/>
                      <a:pt x="13" y="26"/>
                    </a:cubicBezTo>
                    <a:cubicBezTo>
                      <a:pt x="13" y="27"/>
                      <a:pt x="13" y="27"/>
                      <a:pt x="13" y="28"/>
                    </a:cubicBezTo>
                    <a:cubicBezTo>
                      <a:pt x="13" y="28"/>
                      <a:pt x="12" y="29"/>
                      <a:pt x="12" y="29"/>
                    </a:cubicBezTo>
                    <a:cubicBezTo>
                      <a:pt x="11" y="29"/>
                      <a:pt x="10" y="29"/>
                      <a:pt x="9" y="30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2"/>
                      <a:pt x="4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4" y="27"/>
                      <a:pt x="5" y="27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1" y="24"/>
                      <a:pt x="10" y="23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2" y="25"/>
                      <a:pt x="2" y="25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3" y="21"/>
                      <a:pt x="3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0" y="20"/>
                      <a:pt x="11" y="20"/>
                      <a:pt x="11" y="19"/>
                    </a:cubicBezTo>
                    <a:cubicBezTo>
                      <a:pt x="11" y="19"/>
                      <a:pt x="11" y="19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23"/>
                      <a:pt x="12" y="23"/>
                      <a:pt x="12" y="23"/>
                    </a:cubicBezTo>
                    <a:close/>
                    <a:moveTo>
                      <a:pt x="20" y="32"/>
                    </a:moveTo>
                    <a:cubicBezTo>
                      <a:pt x="20" y="33"/>
                      <a:pt x="20" y="33"/>
                      <a:pt x="20" y="34"/>
                    </a:cubicBezTo>
                    <a:cubicBezTo>
                      <a:pt x="20" y="34"/>
                      <a:pt x="20" y="34"/>
                      <a:pt x="19" y="34"/>
                    </a:cubicBezTo>
                    <a:cubicBezTo>
                      <a:pt x="19" y="34"/>
                      <a:pt x="18" y="34"/>
                      <a:pt x="18" y="34"/>
                    </a:cubicBezTo>
                    <a:cubicBezTo>
                      <a:pt x="17" y="34"/>
                      <a:pt x="17" y="33"/>
                      <a:pt x="17" y="33"/>
                    </a:cubicBezTo>
                    <a:cubicBezTo>
                      <a:pt x="17" y="33"/>
                      <a:pt x="17" y="32"/>
                      <a:pt x="17" y="32"/>
                    </a:cubicBezTo>
                    <a:cubicBezTo>
                      <a:pt x="17" y="31"/>
                      <a:pt x="18" y="31"/>
                      <a:pt x="18" y="31"/>
                    </a:cubicBezTo>
                    <a:cubicBezTo>
                      <a:pt x="19" y="31"/>
                      <a:pt x="19" y="31"/>
                      <a:pt x="20" y="31"/>
                    </a:cubicBezTo>
                    <a:cubicBezTo>
                      <a:pt x="20" y="31"/>
                      <a:pt x="20" y="32"/>
                      <a:pt x="20" y="32"/>
                    </a:cubicBezTo>
                    <a:close/>
                    <a:moveTo>
                      <a:pt x="16" y="35"/>
                    </a:moveTo>
                    <a:cubicBezTo>
                      <a:pt x="15" y="31"/>
                      <a:pt x="15" y="31"/>
                      <a:pt x="15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3" y="32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5" y="34"/>
                      <a:pt x="5" y="34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7" y="38"/>
                      <a:pt x="7" y="37"/>
                      <a:pt x="8" y="37"/>
                    </a:cubicBezTo>
                    <a:cubicBezTo>
                      <a:pt x="16" y="35"/>
                      <a:pt x="16" y="35"/>
                      <a:pt x="16" y="35"/>
                    </a:cubicBezTo>
                    <a:close/>
                    <a:moveTo>
                      <a:pt x="8" y="46"/>
                    </a:moveTo>
                    <a:cubicBezTo>
                      <a:pt x="14" y="40"/>
                      <a:pt x="14" y="40"/>
                      <a:pt x="14" y="40"/>
                    </a:cubicBezTo>
                    <a:cubicBezTo>
                      <a:pt x="15" y="39"/>
                      <a:pt x="16" y="38"/>
                      <a:pt x="16" y="38"/>
                    </a:cubicBezTo>
                    <a:cubicBezTo>
                      <a:pt x="16" y="38"/>
                      <a:pt x="16" y="38"/>
                      <a:pt x="16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6" y="42"/>
                      <a:pt x="16" y="43"/>
                      <a:pt x="15" y="43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7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5"/>
                      <a:pt x="18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8" y="47"/>
                      <a:pt x="17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6"/>
                      <a:pt x="8" y="46"/>
                      <a:pt x="8" y="46"/>
                    </a:cubicBezTo>
                    <a:close/>
                    <a:moveTo>
                      <a:pt x="19" y="60"/>
                    </a:moveTo>
                    <a:cubicBezTo>
                      <a:pt x="17" y="55"/>
                      <a:pt x="17" y="55"/>
                      <a:pt x="17" y="55"/>
                    </a:cubicBezTo>
                    <a:cubicBezTo>
                      <a:pt x="16" y="55"/>
                      <a:pt x="15" y="56"/>
                      <a:pt x="14" y="57"/>
                    </a:cubicBezTo>
                    <a:cubicBezTo>
                      <a:pt x="14" y="58"/>
                      <a:pt x="14" y="59"/>
                      <a:pt x="14" y="59"/>
                    </a:cubicBezTo>
                    <a:cubicBezTo>
                      <a:pt x="14" y="60"/>
                      <a:pt x="14" y="60"/>
                      <a:pt x="15" y="60"/>
                    </a:cubicBezTo>
                    <a:cubicBezTo>
                      <a:pt x="15" y="61"/>
                      <a:pt x="16" y="61"/>
                      <a:pt x="17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4" y="61"/>
                      <a:pt x="13" y="61"/>
                    </a:cubicBezTo>
                    <a:cubicBezTo>
                      <a:pt x="13" y="60"/>
                      <a:pt x="12" y="59"/>
                      <a:pt x="12" y="59"/>
                    </a:cubicBezTo>
                    <a:cubicBezTo>
                      <a:pt x="11" y="57"/>
                      <a:pt x="11" y="56"/>
                      <a:pt x="12" y="54"/>
                    </a:cubicBezTo>
                    <a:cubicBezTo>
                      <a:pt x="13" y="53"/>
                      <a:pt x="14" y="53"/>
                      <a:pt x="15" y="52"/>
                    </a:cubicBezTo>
                    <a:cubicBezTo>
                      <a:pt x="17" y="51"/>
                      <a:pt x="18" y="51"/>
                      <a:pt x="20" y="52"/>
                    </a:cubicBezTo>
                    <a:cubicBezTo>
                      <a:pt x="21" y="52"/>
                      <a:pt x="22" y="53"/>
                      <a:pt x="22" y="54"/>
                    </a:cubicBezTo>
                    <a:cubicBezTo>
                      <a:pt x="23" y="55"/>
                      <a:pt x="23" y="57"/>
                      <a:pt x="22" y="58"/>
                    </a:cubicBezTo>
                    <a:cubicBezTo>
                      <a:pt x="22" y="59"/>
                      <a:pt x="21" y="60"/>
                      <a:pt x="19" y="60"/>
                    </a:cubicBezTo>
                    <a:close/>
                    <a:moveTo>
                      <a:pt x="19" y="57"/>
                    </a:moveTo>
                    <a:cubicBezTo>
                      <a:pt x="20" y="57"/>
                      <a:pt x="21" y="57"/>
                      <a:pt x="21" y="56"/>
                    </a:cubicBezTo>
                    <a:cubicBezTo>
                      <a:pt x="21" y="56"/>
                      <a:pt x="21" y="56"/>
                      <a:pt x="22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4"/>
                      <a:pt x="19" y="54"/>
                      <a:pt x="18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9" y="57"/>
                      <a:pt x="19" y="57"/>
                      <a:pt x="19" y="57"/>
                    </a:cubicBezTo>
                    <a:close/>
                    <a:moveTo>
                      <a:pt x="26" y="64"/>
                    </a:move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6" y="66"/>
                      <a:pt x="16" y="66"/>
                    </a:cubicBezTo>
                    <a:cubicBezTo>
                      <a:pt x="16" y="66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8" y="70"/>
                      <a:pt x="18" y="70"/>
                      <a:pt x="18" y="70"/>
                    </a:cubicBezTo>
                    <a:cubicBezTo>
                      <a:pt x="18" y="70"/>
                      <a:pt x="18" y="70"/>
                      <a:pt x="18" y="69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8" y="69"/>
                      <a:pt x="18" y="68"/>
                      <a:pt x="18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22" y="66"/>
                      <a:pt x="23" y="66"/>
                      <a:pt x="23" y="66"/>
                    </a:cubicBezTo>
                    <a:cubicBezTo>
                      <a:pt x="24" y="66"/>
                      <a:pt x="24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8"/>
                      <a:pt x="25" y="68"/>
                      <a:pt x="25" y="69"/>
                    </a:cubicBezTo>
                    <a:cubicBezTo>
                      <a:pt x="25" y="69"/>
                      <a:pt x="26" y="69"/>
                      <a:pt x="26" y="69"/>
                    </a:cubicBezTo>
                    <a:cubicBezTo>
                      <a:pt x="26" y="69"/>
                      <a:pt x="27" y="69"/>
                      <a:pt x="27" y="69"/>
                    </a:cubicBezTo>
                    <a:cubicBezTo>
                      <a:pt x="28" y="69"/>
                      <a:pt x="28" y="68"/>
                      <a:pt x="28" y="68"/>
                    </a:cubicBezTo>
                    <a:cubicBezTo>
                      <a:pt x="28" y="68"/>
                      <a:pt x="28" y="67"/>
                      <a:pt x="28" y="67"/>
                    </a:cubicBezTo>
                    <a:cubicBezTo>
                      <a:pt x="28" y="66"/>
                      <a:pt x="27" y="66"/>
                      <a:pt x="27" y="66"/>
                    </a:cubicBezTo>
                    <a:cubicBezTo>
                      <a:pt x="26" y="65"/>
                      <a:pt x="25" y="65"/>
                      <a:pt x="24" y="65"/>
                    </a:cubicBezTo>
                    <a:cubicBezTo>
                      <a:pt x="26" y="64"/>
                      <a:pt x="26" y="64"/>
                      <a:pt x="26" y="64"/>
                    </a:cubicBezTo>
                    <a:close/>
                    <a:moveTo>
                      <a:pt x="34" y="74"/>
                    </a:moveTo>
                    <a:cubicBezTo>
                      <a:pt x="31" y="76"/>
                      <a:pt x="31" y="76"/>
                      <a:pt x="31" y="76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1" y="74"/>
                      <a:pt x="32" y="74"/>
                      <a:pt x="32" y="73"/>
                    </a:cubicBezTo>
                    <a:cubicBezTo>
                      <a:pt x="32" y="72"/>
                      <a:pt x="32" y="72"/>
                      <a:pt x="32" y="71"/>
                    </a:cubicBezTo>
                    <a:cubicBezTo>
                      <a:pt x="32" y="71"/>
                      <a:pt x="31" y="71"/>
                      <a:pt x="31" y="71"/>
                    </a:cubicBezTo>
                    <a:cubicBezTo>
                      <a:pt x="31" y="71"/>
                      <a:pt x="30" y="71"/>
                      <a:pt x="30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2"/>
                      <a:pt x="30" y="73"/>
                      <a:pt x="30" y="74"/>
                    </a:cubicBezTo>
                    <a:cubicBezTo>
                      <a:pt x="29" y="75"/>
                      <a:pt x="29" y="76"/>
                      <a:pt x="29" y="77"/>
                    </a:cubicBezTo>
                    <a:cubicBezTo>
                      <a:pt x="29" y="78"/>
                      <a:pt x="28" y="78"/>
                      <a:pt x="28" y="78"/>
                    </a:cubicBezTo>
                    <a:cubicBezTo>
                      <a:pt x="27" y="79"/>
                      <a:pt x="27" y="79"/>
                      <a:pt x="26" y="79"/>
                    </a:cubicBezTo>
                    <a:cubicBezTo>
                      <a:pt x="25" y="79"/>
                      <a:pt x="25" y="79"/>
                      <a:pt x="24" y="78"/>
                    </a:cubicBezTo>
                    <a:cubicBezTo>
                      <a:pt x="24" y="78"/>
                      <a:pt x="23" y="78"/>
                      <a:pt x="23" y="77"/>
                    </a:cubicBezTo>
                    <a:cubicBezTo>
                      <a:pt x="23" y="77"/>
                      <a:pt x="23" y="76"/>
                      <a:pt x="22" y="75"/>
                    </a:cubicBezTo>
                    <a:cubicBezTo>
                      <a:pt x="22" y="75"/>
                      <a:pt x="22" y="75"/>
                      <a:pt x="22" y="74"/>
                    </a:cubicBezTo>
                    <a:cubicBezTo>
                      <a:pt x="22" y="74"/>
                      <a:pt x="22" y="74"/>
                      <a:pt x="21" y="74"/>
                    </a:cubicBezTo>
                    <a:cubicBezTo>
                      <a:pt x="21" y="74"/>
                      <a:pt x="21" y="74"/>
                      <a:pt x="21" y="74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4" y="73"/>
                      <a:pt x="24" y="74"/>
                      <a:pt x="23" y="75"/>
                    </a:cubicBezTo>
                    <a:cubicBezTo>
                      <a:pt x="23" y="75"/>
                      <a:pt x="23" y="76"/>
                      <a:pt x="24" y="76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26" y="77"/>
                      <a:pt x="26" y="77"/>
                      <a:pt x="26" y="76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3"/>
                      <a:pt x="26" y="72"/>
                      <a:pt x="27" y="71"/>
                    </a:cubicBezTo>
                    <a:cubicBezTo>
                      <a:pt x="27" y="70"/>
                      <a:pt x="27" y="70"/>
                      <a:pt x="28" y="69"/>
                    </a:cubicBezTo>
                    <a:cubicBezTo>
                      <a:pt x="29" y="69"/>
                      <a:pt x="29" y="69"/>
                      <a:pt x="30" y="69"/>
                    </a:cubicBezTo>
                    <a:cubicBezTo>
                      <a:pt x="31" y="69"/>
                      <a:pt x="32" y="70"/>
                      <a:pt x="32" y="71"/>
                    </a:cubicBezTo>
                    <a:cubicBezTo>
                      <a:pt x="33" y="71"/>
                      <a:pt x="33" y="72"/>
                      <a:pt x="33" y="72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4" y="73"/>
                    </a:cubicBezTo>
                    <a:cubicBezTo>
                      <a:pt x="34" y="74"/>
                      <a:pt x="34" y="74"/>
                      <a:pt x="34" y="74"/>
                    </a:cubicBezTo>
                    <a:close/>
                    <a:moveTo>
                      <a:pt x="41" y="76"/>
                    </a:moveTo>
                    <a:cubicBezTo>
                      <a:pt x="41" y="76"/>
                      <a:pt x="41" y="77"/>
                      <a:pt x="41" y="77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9"/>
                      <a:pt x="40" y="79"/>
                      <a:pt x="39" y="79"/>
                    </a:cubicBezTo>
                    <a:cubicBezTo>
                      <a:pt x="39" y="78"/>
                      <a:pt x="38" y="78"/>
                      <a:pt x="38" y="78"/>
                    </a:cubicBezTo>
                    <a:cubicBezTo>
                      <a:pt x="38" y="77"/>
                      <a:pt x="38" y="77"/>
                      <a:pt x="38" y="76"/>
                    </a:cubicBezTo>
                    <a:cubicBezTo>
                      <a:pt x="38" y="76"/>
                      <a:pt x="38" y="76"/>
                      <a:pt x="39" y="75"/>
                    </a:cubicBezTo>
                    <a:cubicBezTo>
                      <a:pt x="39" y="75"/>
                      <a:pt x="39" y="75"/>
                      <a:pt x="40" y="75"/>
                    </a:cubicBezTo>
                    <a:cubicBezTo>
                      <a:pt x="40" y="75"/>
                      <a:pt x="41" y="75"/>
                      <a:pt x="41" y="76"/>
                    </a:cubicBezTo>
                    <a:close/>
                    <a:moveTo>
                      <a:pt x="38" y="80"/>
                    </a:move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7"/>
                      <a:pt x="35" y="77"/>
                      <a:pt x="35" y="78"/>
                    </a:cubicBezTo>
                    <a:cubicBezTo>
                      <a:pt x="35" y="78"/>
                      <a:pt x="35" y="78"/>
                      <a:pt x="34" y="79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7" y="83"/>
                      <a:pt x="27" y="82"/>
                      <a:pt x="27" y="82"/>
                    </a:cubicBezTo>
                    <a:cubicBezTo>
                      <a:pt x="26" y="82"/>
                      <a:pt x="26" y="82"/>
                      <a:pt x="26" y="82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6"/>
                      <a:pt x="30" y="86"/>
                    </a:cubicBezTo>
                    <a:cubicBezTo>
                      <a:pt x="30" y="86"/>
                      <a:pt x="30" y="85"/>
                      <a:pt x="31" y="85"/>
                    </a:cubicBezTo>
                    <a:cubicBezTo>
                      <a:pt x="38" y="80"/>
                      <a:pt x="38" y="80"/>
                      <a:pt x="38" y="80"/>
                    </a:cubicBezTo>
                    <a:close/>
                    <a:moveTo>
                      <a:pt x="45" y="84"/>
                    </a:moveTo>
                    <a:cubicBezTo>
                      <a:pt x="42" y="86"/>
                      <a:pt x="42" y="86"/>
                      <a:pt x="42" y="86"/>
                    </a:cubicBezTo>
                    <a:cubicBezTo>
                      <a:pt x="43" y="88"/>
                      <a:pt x="43" y="88"/>
                      <a:pt x="43" y="88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36" y="91"/>
                      <a:pt x="36" y="91"/>
                      <a:pt x="36" y="91"/>
                    </a:cubicBezTo>
                    <a:cubicBezTo>
                      <a:pt x="35" y="91"/>
                      <a:pt x="35" y="92"/>
                      <a:pt x="35" y="92"/>
                    </a:cubicBezTo>
                    <a:cubicBezTo>
                      <a:pt x="35" y="92"/>
                      <a:pt x="34" y="92"/>
                      <a:pt x="34" y="92"/>
                    </a:cubicBezTo>
                    <a:cubicBezTo>
                      <a:pt x="34" y="93"/>
                      <a:pt x="34" y="93"/>
                      <a:pt x="35" y="93"/>
                    </a:cubicBezTo>
                    <a:cubicBezTo>
                      <a:pt x="35" y="93"/>
                      <a:pt x="35" y="93"/>
                      <a:pt x="36" y="93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35" y="94"/>
                      <a:pt x="34" y="94"/>
                      <a:pt x="33" y="93"/>
                    </a:cubicBezTo>
                    <a:cubicBezTo>
                      <a:pt x="32" y="92"/>
                      <a:pt x="32" y="91"/>
                      <a:pt x="32" y="91"/>
                    </a:cubicBezTo>
                    <a:cubicBezTo>
                      <a:pt x="32" y="90"/>
                      <a:pt x="32" y="90"/>
                      <a:pt x="33" y="89"/>
                    </a:cubicBezTo>
                    <a:cubicBezTo>
                      <a:pt x="33" y="89"/>
                      <a:pt x="33" y="89"/>
                      <a:pt x="34" y="88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0" y="83"/>
                      <a:pt x="41" y="84"/>
                      <a:pt x="42" y="84"/>
                    </a:cubicBezTo>
                    <a:cubicBezTo>
                      <a:pt x="43" y="84"/>
                      <a:pt x="44" y="84"/>
                      <a:pt x="45" y="84"/>
                    </a:cubicBezTo>
                    <a:cubicBezTo>
                      <a:pt x="45" y="84"/>
                      <a:pt x="45" y="84"/>
                      <a:pt x="45" y="84"/>
                    </a:cubicBezTo>
                    <a:close/>
                    <a:moveTo>
                      <a:pt x="39" y="100"/>
                    </a:moveTo>
                    <a:cubicBezTo>
                      <a:pt x="38" y="100"/>
                      <a:pt x="38" y="100"/>
                      <a:pt x="38" y="100"/>
                    </a:cubicBezTo>
                    <a:cubicBezTo>
                      <a:pt x="37" y="101"/>
                      <a:pt x="36" y="101"/>
                      <a:pt x="36" y="101"/>
                    </a:cubicBezTo>
                    <a:cubicBezTo>
                      <a:pt x="36" y="101"/>
                      <a:pt x="35" y="101"/>
                      <a:pt x="35" y="100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5" y="100"/>
                      <a:pt x="35" y="100"/>
                      <a:pt x="36" y="100"/>
                    </a:cubicBezTo>
                    <a:cubicBezTo>
                      <a:pt x="36" y="99"/>
                      <a:pt x="36" y="99"/>
                      <a:pt x="36" y="99"/>
                    </a:cubicBezTo>
                    <a:cubicBezTo>
                      <a:pt x="36" y="98"/>
                      <a:pt x="36" y="98"/>
                      <a:pt x="36" y="98"/>
                    </a:cubicBezTo>
                    <a:cubicBezTo>
                      <a:pt x="36" y="97"/>
                      <a:pt x="35" y="97"/>
                      <a:pt x="35" y="97"/>
                    </a:cubicBezTo>
                    <a:cubicBezTo>
                      <a:pt x="35" y="97"/>
                      <a:pt x="34" y="97"/>
                      <a:pt x="34" y="98"/>
                    </a:cubicBezTo>
                    <a:cubicBezTo>
                      <a:pt x="33" y="98"/>
                      <a:pt x="33" y="98"/>
                      <a:pt x="33" y="99"/>
                    </a:cubicBezTo>
                    <a:cubicBezTo>
                      <a:pt x="33" y="99"/>
                      <a:pt x="33" y="100"/>
                      <a:pt x="34" y="101"/>
                    </a:cubicBezTo>
                    <a:cubicBezTo>
                      <a:pt x="34" y="101"/>
                      <a:pt x="35" y="102"/>
                      <a:pt x="36" y="102"/>
                    </a:cubicBezTo>
                    <a:cubicBezTo>
                      <a:pt x="36" y="102"/>
                      <a:pt x="38" y="101"/>
                      <a:pt x="40" y="100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9" y="97"/>
                      <a:pt x="50" y="97"/>
                      <a:pt x="50" y="97"/>
                    </a:cubicBezTo>
                    <a:cubicBezTo>
                      <a:pt x="50" y="97"/>
                      <a:pt x="51" y="97"/>
                      <a:pt x="51" y="98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49" y="95"/>
                      <a:pt x="49" y="95"/>
                      <a:pt x="49" y="95"/>
                    </a:cubicBezTo>
                    <a:cubicBezTo>
                      <a:pt x="49" y="95"/>
                      <a:pt x="49" y="95"/>
                      <a:pt x="49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8" y="97"/>
                      <a:pt x="48" y="97"/>
                      <a:pt x="46" y="97"/>
                    </a:cubicBezTo>
                    <a:cubicBezTo>
                      <a:pt x="43" y="98"/>
                      <a:pt x="43" y="98"/>
                      <a:pt x="43" y="98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6" y="93"/>
                      <a:pt x="46" y="92"/>
                      <a:pt x="47" y="93"/>
                    </a:cubicBezTo>
                    <a:cubicBezTo>
                      <a:pt x="47" y="93"/>
                      <a:pt x="47" y="93"/>
                      <a:pt x="47" y="93"/>
                    </a:cubicBezTo>
                    <a:cubicBezTo>
                      <a:pt x="48" y="93"/>
                      <a:pt x="48" y="93"/>
                      <a:pt x="48" y="93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9"/>
                      <a:pt x="44" y="89"/>
                      <a:pt x="44" y="90"/>
                    </a:cubicBezTo>
                    <a:cubicBezTo>
                      <a:pt x="44" y="90"/>
                      <a:pt x="44" y="91"/>
                      <a:pt x="43" y="92"/>
                    </a:cubicBezTo>
                    <a:cubicBezTo>
                      <a:pt x="39" y="100"/>
                      <a:pt x="39" y="100"/>
                      <a:pt x="39" y="100"/>
                    </a:cubicBezTo>
                    <a:close/>
                    <a:moveTo>
                      <a:pt x="58" y="105"/>
                    </a:moveTo>
                    <a:cubicBezTo>
                      <a:pt x="59" y="106"/>
                      <a:pt x="60" y="106"/>
                      <a:pt x="60" y="107"/>
                    </a:cubicBezTo>
                    <a:cubicBezTo>
                      <a:pt x="60" y="108"/>
                      <a:pt x="60" y="109"/>
                      <a:pt x="60" y="110"/>
                    </a:cubicBezTo>
                    <a:cubicBezTo>
                      <a:pt x="60" y="111"/>
                      <a:pt x="59" y="112"/>
                      <a:pt x="58" y="113"/>
                    </a:cubicBezTo>
                    <a:cubicBezTo>
                      <a:pt x="57" y="114"/>
                      <a:pt x="56" y="115"/>
                      <a:pt x="55" y="115"/>
                    </a:cubicBezTo>
                    <a:cubicBezTo>
                      <a:pt x="53" y="115"/>
                      <a:pt x="52" y="115"/>
                      <a:pt x="51" y="114"/>
                    </a:cubicBezTo>
                    <a:cubicBezTo>
                      <a:pt x="50" y="112"/>
                      <a:pt x="49" y="111"/>
                      <a:pt x="49" y="110"/>
                    </a:cubicBezTo>
                    <a:cubicBezTo>
                      <a:pt x="50" y="108"/>
                      <a:pt x="50" y="107"/>
                      <a:pt x="51" y="106"/>
                    </a:cubicBezTo>
                    <a:cubicBezTo>
                      <a:pt x="52" y="105"/>
                      <a:pt x="53" y="104"/>
                      <a:pt x="55" y="104"/>
                    </a:cubicBezTo>
                    <a:cubicBezTo>
                      <a:pt x="56" y="103"/>
                      <a:pt x="57" y="104"/>
                      <a:pt x="58" y="105"/>
                    </a:cubicBezTo>
                    <a:close/>
                    <a:moveTo>
                      <a:pt x="58" y="106"/>
                    </a:moveTo>
                    <a:cubicBezTo>
                      <a:pt x="58" y="105"/>
                      <a:pt x="57" y="105"/>
                      <a:pt x="57" y="105"/>
                    </a:cubicBezTo>
                    <a:cubicBezTo>
                      <a:pt x="57" y="105"/>
                      <a:pt x="56" y="105"/>
                      <a:pt x="55" y="106"/>
                    </a:cubicBezTo>
                    <a:cubicBezTo>
                      <a:pt x="55" y="107"/>
                      <a:pt x="54" y="108"/>
                      <a:pt x="53" y="109"/>
                    </a:cubicBezTo>
                    <a:cubicBezTo>
                      <a:pt x="52" y="109"/>
                      <a:pt x="52" y="110"/>
                      <a:pt x="51" y="111"/>
                    </a:cubicBezTo>
                    <a:cubicBezTo>
                      <a:pt x="51" y="111"/>
                      <a:pt x="51" y="111"/>
                      <a:pt x="51" y="112"/>
                    </a:cubicBezTo>
                    <a:cubicBezTo>
                      <a:pt x="51" y="112"/>
                      <a:pt x="51" y="113"/>
                      <a:pt x="51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4" y="112"/>
                      <a:pt x="55" y="111"/>
                      <a:pt x="56" y="110"/>
                    </a:cubicBezTo>
                    <a:cubicBezTo>
                      <a:pt x="57" y="109"/>
                      <a:pt x="58" y="108"/>
                      <a:pt x="58" y="108"/>
                    </a:cubicBezTo>
                    <a:cubicBezTo>
                      <a:pt x="58" y="107"/>
                      <a:pt x="58" y="107"/>
                      <a:pt x="58" y="106"/>
                    </a:cubicBezTo>
                    <a:cubicBezTo>
                      <a:pt x="58" y="106"/>
                      <a:pt x="58" y="106"/>
                      <a:pt x="58" y="106"/>
                    </a:cubicBezTo>
                    <a:close/>
                    <a:moveTo>
                      <a:pt x="66" y="114"/>
                    </a:moveTo>
                    <a:cubicBezTo>
                      <a:pt x="67" y="115"/>
                      <a:pt x="67" y="115"/>
                      <a:pt x="67" y="115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7" y="113"/>
                      <a:pt x="67" y="113"/>
                      <a:pt x="67" y="113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9" y="111"/>
                      <a:pt x="69" y="111"/>
                      <a:pt x="69" y="111"/>
                    </a:cubicBezTo>
                    <a:cubicBezTo>
                      <a:pt x="69" y="110"/>
                      <a:pt x="70" y="110"/>
                      <a:pt x="70" y="110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12"/>
                      <a:pt x="70" y="112"/>
                      <a:pt x="70" y="112"/>
                    </a:cubicBezTo>
                    <a:cubicBezTo>
                      <a:pt x="70" y="112"/>
                      <a:pt x="70" y="112"/>
                      <a:pt x="70" y="113"/>
                    </a:cubicBezTo>
                    <a:cubicBezTo>
                      <a:pt x="70" y="113"/>
                      <a:pt x="70" y="113"/>
                      <a:pt x="70" y="113"/>
                    </a:cubicBezTo>
                    <a:cubicBezTo>
                      <a:pt x="71" y="114"/>
                      <a:pt x="71" y="114"/>
                      <a:pt x="71" y="114"/>
                    </a:cubicBezTo>
                    <a:cubicBezTo>
                      <a:pt x="72" y="114"/>
                      <a:pt x="72" y="114"/>
                      <a:pt x="72" y="113"/>
                    </a:cubicBezTo>
                    <a:cubicBezTo>
                      <a:pt x="73" y="113"/>
                      <a:pt x="73" y="113"/>
                      <a:pt x="72" y="112"/>
                    </a:cubicBezTo>
                    <a:cubicBezTo>
                      <a:pt x="72" y="111"/>
                      <a:pt x="72" y="111"/>
                      <a:pt x="71" y="110"/>
                    </a:cubicBezTo>
                    <a:cubicBezTo>
                      <a:pt x="70" y="109"/>
                      <a:pt x="69" y="109"/>
                      <a:pt x="68" y="109"/>
                    </a:cubicBezTo>
                    <a:cubicBezTo>
                      <a:pt x="67" y="109"/>
                      <a:pt x="66" y="109"/>
                      <a:pt x="65" y="110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11"/>
                      <a:pt x="63" y="111"/>
                      <a:pt x="63" y="111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59" y="118"/>
                      <a:pt x="59" y="118"/>
                      <a:pt x="59" y="118"/>
                    </a:cubicBezTo>
                    <a:cubicBezTo>
                      <a:pt x="59" y="119"/>
                      <a:pt x="59" y="119"/>
                      <a:pt x="58" y="11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58" y="119"/>
                      <a:pt x="57" y="119"/>
                      <a:pt x="57" y="119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61" y="123"/>
                      <a:pt x="61" y="123"/>
                      <a:pt x="61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1" y="121"/>
                      <a:pt x="61" y="121"/>
                      <a:pt x="62" y="120"/>
                    </a:cubicBezTo>
                    <a:cubicBezTo>
                      <a:pt x="66" y="114"/>
                      <a:pt x="66" y="114"/>
                      <a:pt x="66" y="114"/>
                    </a:cubicBezTo>
                    <a:close/>
                    <a:moveTo>
                      <a:pt x="84" y="120"/>
                    </a:moveTo>
                    <a:cubicBezTo>
                      <a:pt x="82" y="125"/>
                      <a:pt x="82" y="125"/>
                      <a:pt x="82" y="125"/>
                    </a:cubicBezTo>
                    <a:cubicBezTo>
                      <a:pt x="81" y="124"/>
                      <a:pt x="81" y="124"/>
                      <a:pt x="81" y="124"/>
                    </a:cubicBezTo>
                    <a:cubicBezTo>
                      <a:pt x="82" y="123"/>
                      <a:pt x="82" y="122"/>
                      <a:pt x="82" y="121"/>
                    </a:cubicBezTo>
                    <a:cubicBezTo>
                      <a:pt x="81" y="120"/>
                      <a:pt x="81" y="119"/>
                      <a:pt x="80" y="118"/>
                    </a:cubicBezTo>
                    <a:cubicBezTo>
                      <a:pt x="79" y="118"/>
                      <a:pt x="79" y="117"/>
                      <a:pt x="78" y="117"/>
                    </a:cubicBezTo>
                    <a:cubicBezTo>
                      <a:pt x="78" y="118"/>
                      <a:pt x="77" y="118"/>
                      <a:pt x="77" y="118"/>
                    </a:cubicBezTo>
                    <a:cubicBezTo>
                      <a:pt x="77" y="119"/>
                      <a:pt x="77" y="119"/>
                      <a:pt x="76" y="119"/>
                    </a:cubicBezTo>
                    <a:cubicBezTo>
                      <a:pt x="76" y="120"/>
                      <a:pt x="77" y="120"/>
                      <a:pt x="77" y="121"/>
                    </a:cubicBezTo>
                    <a:cubicBezTo>
                      <a:pt x="77" y="121"/>
                      <a:pt x="77" y="122"/>
                      <a:pt x="78" y="123"/>
                    </a:cubicBezTo>
                    <a:cubicBezTo>
                      <a:pt x="79" y="125"/>
                      <a:pt x="79" y="127"/>
                      <a:pt x="80" y="128"/>
                    </a:cubicBezTo>
                    <a:cubicBezTo>
                      <a:pt x="80" y="129"/>
                      <a:pt x="79" y="130"/>
                      <a:pt x="79" y="131"/>
                    </a:cubicBezTo>
                    <a:cubicBezTo>
                      <a:pt x="78" y="132"/>
                      <a:pt x="77" y="132"/>
                      <a:pt x="76" y="133"/>
                    </a:cubicBezTo>
                    <a:cubicBezTo>
                      <a:pt x="74" y="133"/>
                      <a:pt x="73" y="132"/>
                      <a:pt x="72" y="131"/>
                    </a:cubicBezTo>
                    <a:cubicBezTo>
                      <a:pt x="71" y="131"/>
                      <a:pt x="71" y="131"/>
                      <a:pt x="71" y="130"/>
                    </a:cubicBezTo>
                    <a:cubicBezTo>
                      <a:pt x="70" y="130"/>
                      <a:pt x="70" y="130"/>
                      <a:pt x="70" y="129"/>
                    </a:cubicBezTo>
                    <a:cubicBezTo>
                      <a:pt x="70" y="129"/>
                      <a:pt x="69" y="128"/>
                      <a:pt x="69" y="128"/>
                    </a:cubicBezTo>
                    <a:cubicBezTo>
                      <a:pt x="69" y="128"/>
                      <a:pt x="69" y="128"/>
                      <a:pt x="68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0" y="125"/>
                      <a:pt x="70" y="126"/>
                      <a:pt x="70" y="128"/>
                    </a:cubicBezTo>
                    <a:cubicBezTo>
                      <a:pt x="71" y="129"/>
                      <a:pt x="71" y="130"/>
                      <a:pt x="72" y="131"/>
                    </a:cubicBezTo>
                    <a:cubicBezTo>
                      <a:pt x="73" y="131"/>
                      <a:pt x="74" y="131"/>
                      <a:pt x="74" y="131"/>
                    </a:cubicBezTo>
                    <a:cubicBezTo>
                      <a:pt x="75" y="131"/>
                      <a:pt x="75" y="131"/>
                      <a:pt x="76" y="130"/>
                    </a:cubicBezTo>
                    <a:cubicBezTo>
                      <a:pt x="76" y="130"/>
                      <a:pt x="76" y="130"/>
                      <a:pt x="76" y="129"/>
                    </a:cubicBezTo>
                    <a:cubicBezTo>
                      <a:pt x="76" y="129"/>
                      <a:pt x="76" y="128"/>
                      <a:pt x="76" y="128"/>
                    </a:cubicBezTo>
                    <a:cubicBezTo>
                      <a:pt x="76" y="127"/>
                      <a:pt x="75" y="127"/>
                      <a:pt x="75" y="126"/>
                    </a:cubicBezTo>
                    <a:cubicBezTo>
                      <a:pt x="74" y="124"/>
                      <a:pt x="74" y="123"/>
                      <a:pt x="73" y="122"/>
                    </a:cubicBezTo>
                    <a:cubicBezTo>
                      <a:pt x="73" y="122"/>
                      <a:pt x="73" y="121"/>
                      <a:pt x="73" y="120"/>
                    </a:cubicBezTo>
                    <a:cubicBezTo>
                      <a:pt x="73" y="119"/>
                      <a:pt x="74" y="119"/>
                      <a:pt x="74" y="118"/>
                    </a:cubicBezTo>
                    <a:cubicBezTo>
                      <a:pt x="75" y="117"/>
                      <a:pt x="76" y="116"/>
                      <a:pt x="77" y="116"/>
                    </a:cubicBezTo>
                    <a:cubicBezTo>
                      <a:pt x="78" y="116"/>
                      <a:pt x="79" y="116"/>
                      <a:pt x="80" y="117"/>
                    </a:cubicBezTo>
                    <a:cubicBezTo>
                      <a:pt x="81" y="117"/>
                      <a:pt x="81" y="118"/>
                      <a:pt x="81" y="118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82" y="120"/>
                      <a:pt x="83" y="120"/>
                      <a:pt x="83" y="120"/>
                    </a:cubicBezTo>
                    <a:cubicBezTo>
                      <a:pt x="83" y="121"/>
                      <a:pt x="83" y="121"/>
                      <a:pt x="83" y="121"/>
                    </a:cubicBezTo>
                    <a:cubicBezTo>
                      <a:pt x="83" y="120"/>
                      <a:pt x="84" y="120"/>
                      <a:pt x="84" y="120"/>
                    </a:cubicBezTo>
                    <a:cubicBezTo>
                      <a:pt x="84" y="120"/>
                      <a:pt x="84" y="120"/>
                      <a:pt x="84" y="120"/>
                    </a:cubicBezTo>
                    <a:close/>
                    <a:moveTo>
                      <a:pt x="87" y="138"/>
                    </a:moveTo>
                    <a:cubicBezTo>
                      <a:pt x="87" y="138"/>
                      <a:pt x="86" y="138"/>
                      <a:pt x="86" y="138"/>
                    </a:cubicBezTo>
                    <a:cubicBezTo>
                      <a:pt x="86" y="138"/>
                      <a:pt x="85" y="138"/>
                      <a:pt x="85" y="138"/>
                    </a:cubicBezTo>
                    <a:cubicBezTo>
                      <a:pt x="84" y="138"/>
                      <a:pt x="84" y="137"/>
                      <a:pt x="84" y="137"/>
                    </a:cubicBezTo>
                    <a:cubicBezTo>
                      <a:pt x="84" y="136"/>
                      <a:pt x="84" y="135"/>
                      <a:pt x="84" y="134"/>
                    </a:cubicBezTo>
                    <a:cubicBezTo>
                      <a:pt x="84" y="133"/>
                      <a:pt x="84" y="132"/>
                      <a:pt x="85" y="131"/>
                    </a:cubicBezTo>
                    <a:cubicBezTo>
                      <a:pt x="85" y="130"/>
                      <a:pt x="86" y="130"/>
                      <a:pt x="86" y="129"/>
                    </a:cubicBezTo>
                    <a:cubicBezTo>
                      <a:pt x="87" y="129"/>
                      <a:pt x="87" y="129"/>
                      <a:pt x="88" y="129"/>
                    </a:cubicBezTo>
                    <a:cubicBezTo>
                      <a:pt x="88" y="129"/>
                      <a:pt x="88" y="129"/>
                      <a:pt x="88" y="130"/>
                    </a:cubicBezTo>
                    <a:cubicBezTo>
                      <a:pt x="88" y="130"/>
                      <a:pt x="88" y="130"/>
                      <a:pt x="88" y="131"/>
                    </a:cubicBezTo>
                    <a:cubicBezTo>
                      <a:pt x="87" y="131"/>
                      <a:pt x="87" y="132"/>
                      <a:pt x="87" y="132"/>
                    </a:cubicBezTo>
                    <a:cubicBezTo>
                      <a:pt x="88" y="133"/>
                      <a:pt x="88" y="133"/>
                      <a:pt x="88" y="133"/>
                    </a:cubicBezTo>
                    <a:cubicBezTo>
                      <a:pt x="89" y="134"/>
                      <a:pt x="89" y="134"/>
                      <a:pt x="89" y="134"/>
                    </a:cubicBezTo>
                    <a:cubicBezTo>
                      <a:pt x="90" y="134"/>
                      <a:pt x="90" y="133"/>
                      <a:pt x="90" y="133"/>
                    </a:cubicBezTo>
                    <a:cubicBezTo>
                      <a:pt x="90" y="132"/>
                      <a:pt x="90" y="132"/>
                      <a:pt x="90" y="131"/>
                    </a:cubicBezTo>
                    <a:cubicBezTo>
                      <a:pt x="90" y="130"/>
                      <a:pt x="89" y="129"/>
                      <a:pt x="88" y="129"/>
                    </a:cubicBezTo>
                    <a:cubicBezTo>
                      <a:pt x="87" y="128"/>
                      <a:pt x="85" y="128"/>
                      <a:pt x="84" y="128"/>
                    </a:cubicBezTo>
                    <a:cubicBezTo>
                      <a:pt x="83" y="129"/>
                      <a:pt x="82" y="130"/>
                      <a:pt x="81" y="131"/>
                    </a:cubicBezTo>
                    <a:cubicBezTo>
                      <a:pt x="80" y="133"/>
                      <a:pt x="80" y="134"/>
                      <a:pt x="80" y="136"/>
                    </a:cubicBezTo>
                    <a:cubicBezTo>
                      <a:pt x="81" y="137"/>
                      <a:pt x="81" y="138"/>
                      <a:pt x="83" y="139"/>
                    </a:cubicBezTo>
                    <a:cubicBezTo>
                      <a:pt x="83" y="139"/>
                      <a:pt x="84" y="139"/>
                      <a:pt x="85" y="139"/>
                    </a:cubicBezTo>
                    <a:cubicBezTo>
                      <a:pt x="86" y="139"/>
                      <a:pt x="87" y="139"/>
                      <a:pt x="88" y="138"/>
                    </a:cubicBezTo>
                    <a:cubicBezTo>
                      <a:pt x="87" y="138"/>
                      <a:pt x="87" y="138"/>
                      <a:pt x="87" y="138"/>
                    </a:cubicBezTo>
                    <a:close/>
                    <a:moveTo>
                      <a:pt x="98" y="128"/>
                    </a:moveTo>
                    <a:cubicBezTo>
                      <a:pt x="98" y="128"/>
                      <a:pt x="99" y="129"/>
                      <a:pt x="99" y="129"/>
                    </a:cubicBezTo>
                    <a:cubicBezTo>
                      <a:pt x="99" y="130"/>
                      <a:pt x="99" y="130"/>
                      <a:pt x="99" y="131"/>
                    </a:cubicBezTo>
                    <a:cubicBezTo>
                      <a:pt x="99" y="131"/>
                      <a:pt x="98" y="131"/>
                      <a:pt x="98" y="131"/>
                    </a:cubicBezTo>
                    <a:cubicBezTo>
                      <a:pt x="97" y="132"/>
                      <a:pt x="97" y="132"/>
                      <a:pt x="96" y="131"/>
                    </a:cubicBezTo>
                    <a:cubicBezTo>
                      <a:pt x="96" y="131"/>
                      <a:pt x="96" y="131"/>
                      <a:pt x="96" y="130"/>
                    </a:cubicBezTo>
                    <a:cubicBezTo>
                      <a:pt x="95" y="130"/>
                      <a:pt x="95" y="129"/>
                      <a:pt x="96" y="129"/>
                    </a:cubicBezTo>
                    <a:cubicBezTo>
                      <a:pt x="96" y="128"/>
                      <a:pt x="96" y="128"/>
                      <a:pt x="97" y="128"/>
                    </a:cubicBezTo>
                    <a:cubicBezTo>
                      <a:pt x="97" y="128"/>
                      <a:pt x="98" y="128"/>
                      <a:pt x="98" y="128"/>
                    </a:cubicBezTo>
                    <a:close/>
                    <a:moveTo>
                      <a:pt x="97" y="134"/>
                    </a:moveTo>
                    <a:cubicBezTo>
                      <a:pt x="93" y="142"/>
                      <a:pt x="93" y="142"/>
                      <a:pt x="93" y="142"/>
                    </a:cubicBezTo>
                    <a:cubicBezTo>
                      <a:pt x="93" y="142"/>
                      <a:pt x="93" y="143"/>
                      <a:pt x="93" y="143"/>
                    </a:cubicBezTo>
                    <a:cubicBezTo>
                      <a:pt x="93" y="143"/>
                      <a:pt x="93" y="144"/>
                      <a:pt x="94" y="144"/>
                    </a:cubicBezTo>
                    <a:cubicBezTo>
                      <a:pt x="93" y="144"/>
                      <a:pt x="93" y="144"/>
                      <a:pt x="93" y="144"/>
                    </a:cubicBezTo>
                    <a:cubicBezTo>
                      <a:pt x="88" y="141"/>
                      <a:pt x="88" y="141"/>
                      <a:pt x="88" y="141"/>
                    </a:cubicBezTo>
                    <a:cubicBezTo>
                      <a:pt x="89" y="141"/>
                      <a:pt x="89" y="141"/>
                      <a:pt x="89" y="141"/>
                    </a:cubicBezTo>
                    <a:cubicBezTo>
                      <a:pt x="89" y="141"/>
                      <a:pt x="89" y="141"/>
                      <a:pt x="90" y="141"/>
                    </a:cubicBezTo>
                    <a:cubicBezTo>
                      <a:pt x="90" y="141"/>
                      <a:pt x="90" y="141"/>
                      <a:pt x="90" y="140"/>
                    </a:cubicBezTo>
                    <a:cubicBezTo>
                      <a:pt x="93" y="134"/>
                      <a:pt x="93" y="134"/>
                      <a:pt x="93" y="134"/>
                    </a:cubicBezTo>
                    <a:cubicBezTo>
                      <a:pt x="94" y="134"/>
                      <a:pt x="94" y="133"/>
                      <a:pt x="94" y="133"/>
                    </a:cubicBezTo>
                    <a:cubicBezTo>
                      <a:pt x="94" y="132"/>
                      <a:pt x="93" y="132"/>
                      <a:pt x="93" y="132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97" y="134"/>
                      <a:pt x="97" y="134"/>
                      <a:pt x="97" y="134"/>
                    </a:cubicBezTo>
                    <a:close/>
                    <a:moveTo>
                      <a:pt x="106" y="143"/>
                    </a:moveTo>
                    <a:cubicBezTo>
                      <a:pt x="106" y="142"/>
                      <a:pt x="106" y="140"/>
                      <a:pt x="106" y="139"/>
                    </a:cubicBezTo>
                    <a:cubicBezTo>
                      <a:pt x="106" y="138"/>
                      <a:pt x="105" y="137"/>
                      <a:pt x="104" y="137"/>
                    </a:cubicBezTo>
                    <a:cubicBezTo>
                      <a:pt x="103" y="136"/>
                      <a:pt x="102" y="136"/>
                      <a:pt x="100" y="137"/>
                    </a:cubicBezTo>
                    <a:cubicBezTo>
                      <a:pt x="99" y="138"/>
                      <a:pt x="98" y="139"/>
                      <a:pt x="97" y="140"/>
                    </a:cubicBezTo>
                    <a:cubicBezTo>
                      <a:pt x="97" y="142"/>
                      <a:pt x="97" y="143"/>
                      <a:pt x="97" y="144"/>
                    </a:cubicBezTo>
                    <a:cubicBezTo>
                      <a:pt x="97" y="146"/>
                      <a:pt x="98" y="147"/>
                      <a:pt x="100" y="147"/>
                    </a:cubicBezTo>
                    <a:cubicBezTo>
                      <a:pt x="101" y="148"/>
                      <a:pt x="101" y="148"/>
                      <a:pt x="102" y="148"/>
                    </a:cubicBezTo>
                    <a:cubicBezTo>
                      <a:pt x="103" y="147"/>
                      <a:pt x="104" y="147"/>
                      <a:pt x="105" y="146"/>
                    </a:cubicBezTo>
                    <a:cubicBezTo>
                      <a:pt x="105" y="146"/>
                      <a:pt x="105" y="146"/>
                      <a:pt x="105" y="146"/>
                    </a:cubicBezTo>
                    <a:cubicBezTo>
                      <a:pt x="104" y="146"/>
                      <a:pt x="103" y="146"/>
                      <a:pt x="103" y="146"/>
                    </a:cubicBezTo>
                    <a:cubicBezTo>
                      <a:pt x="103" y="147"/>
                      <a:pt x="102" y="147"/>
                      <a:pt x="102" y="146"/>
                    </a:cubicBezTo>
                    <a:cubicBezTo>
                      <a:pt x="101" y="146"/>
                      <a:pt x="101" y="146"/>
                      <a:pt x="100" y="145"/>
                    </a:cubicBezTo>
                    <a:cubicBezTo>
                      <a:pt x="100" y="144"/>
                      <a:pt x="100" y="142"/>
                      <a:pt x="100" y="141"/>
                    </a:cubicBezTo>
                    <a:cubicBezTo>
                      <a:pt x="106" y="143"/>
                      <a:pt x="106" y="143"/>
                      <a:pt x="106" y="143"/>
                    </a:cubicBezTo>
                    <a:close/>
                    <a:moveTo>
                      <a:pt x="104" y="141"/>
                    </a:move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39"/>
                      <a:pt x="102" y="138"/>
                      <a:pt x="102" y="137"/>
                    </a:cubicBezTo>
                    <a:cubicBezTo>
                      <a:pt x="103" y="137"/>
                      <a:pt x="103" y="137"/>
                      <a:pt x="104" y="137"/>
                    </a:cubicBezTo>
                    <a:cubicBezTo>
                      <a:pt x="104" y="137"/>
                      <a:pt x="104" y="137"/>
                      <a:pt x="104" y="138"/>
                    </a:cubicBezTo>
                    <a:cubicBezTo>
                      <a:pt x="104" y="138"/>
                      <a:pt x="104" y="138"/>
                      <a:pt x="104" y="139"/>
                    </a:cubicBezTo>
                    <a:cubicBezTo>
                      <a:pt x="104" y="139"/>
                      <a:pt x="104" y="140"/>
                      <a:pt x="104" y="141"/>
                    </a:cubicBezTo>
                    <a:close/>
                    <a:moveTo>
                      <a:pt x="113" y="141"/>
                    </a:moveTo>
                    <a:cubicBezTo>
                      <a:pt x="113" y="142"/>
                      <a:pt x="113" y="142"/>
                      <a:pt x="113" y="142"/>
                    </a:cubicBezTo>
                    <a:cubicBezTo>
                      <a:pt x="114" y="142"/>
                      <a:pt x="114" y="141"/>
                      <a:pt x="115" y="141"/>
                    </a:cubicBezTo>
                    <a:cubicBezTo>
                      <a:pt x="115" y="141"/>
                      <a:pt x="116" y="141"/>
                      <a:pt x="116" y="141"/>
                    </a:cubicBezTo>
                    <a:cubicBezTo>
                      <a:pt x="117" y="142"/>
                      <a:pt x="118" y="142"/>
                      <a:pt x="118" y="142"/>
                    </a:cubicBezTo>
                    <a:cubicBezTo>
                      <a:pt x="118" y="143"/>
                      <a:pt x="118" y="144"/>
                      <a:pt x="118" y="144"/>
                    </a:cubicBezTo>
                    <a:cubicBezTo>
                      <a:pt x="118" y="145"/>
                      <a:pt x="118" y="145"/>
                      <a:pt x="118" y="147"/>
                    </a:cubicBezTo>
                    <a:cubicBezTo>
                      <a:pt x="116" y="151"/>
                      <a:pt x="116" y="151"/>
                      <a:pt x="116" y="151"/>
                    </a:cubicBezTo>
                    <a:cubicBezTo>
                      <a:pt x="116" y="152"/>
                      <a:pt x="116" y="152"/>
                      <a:pt x="116" y="152"/>
                    </a:cubicBezTo>
                    <a:cubicBezTo>
                      <a:pt x="116" y="153"/>
                      <a:pt x="116" y="153"/>
                      <a:pt x="117" y="153"/>
                    </a:cubicBezTo>
                    <a:cubicBezTo>
                      <a:pt x="117" y="153"/>
                      <a:pt x="117" y="153"/>
                      <a:pt x="117" y="153"/>
                    </a:cubicBez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51"/>
                      <a:pt x="113" y="151"/>
                      <a:pt x="113" y="151"/>
                    </a:cubicBezTo>
                    <a:cubicBezTo>
                      <a:pt x="113" y="151"/>
                      <a:pt x="113" y="150"/>
                      <a:pt x="113" y="150"/>
                    </a:cubicBezTo>
                    <a:cubicBezTo>
                      <a:pt x="115" y="145"/>
                      <a:pt x="115" y="145"/>
                      <a:pt x="115" y="145"/>
                    </a:cubicBezTo>
                    <a:cubicBezTo>
                      <a:pt x="115" y="144"/>
                      <a:pt x="115" y="144"/>
                      <a:pt x="115" y="143"/>
                    </a:cubicBezTo>
                    <a:cubicBezTo>
                      <a:pt x="115" y="143"/>
                      <a:pt x="115" y="143"/>
                      <a:pt x="115" y="143"/>
                    </a:cubicBezTo>
                    <a:cubicBezTo>
                      <a:pt x="115" y="143"/>
                      <a:pt x="115" y="142"/>
                      <a:pt x="115" y="142"/>
                    </a:cubicBezTo>
                    <a:cubicBezTo>
                      <a:pt x="114" y="142"/>
                      <a:pt x="113" y="142"/>
                      <a:pt x="113" y="143"/>
                    </a:cubicBezTo>
                    <a:cubicBezTo>
                      <a:pt x="111" y="149"/>
                      <a:pt x="111" y="149"/>
                      <a:pt x="111" y="149"/>
                    </a:cubicBezTo>
                    <a:cubicBezTo>
                      <a:pt x="111" y="150"/>
                      <a:pt x="110" y="150"/>
                      <a:pt x="111" y="150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106" y="149"/>
                      <a:pt x="106" y="149"/>
                      <a:pt x="106" y="149"/>
                    </a:cubicBezTo>
                    <a:cubicBezTo>
                      <a:pt x="107" y="149"/>
                      <a:pt x="107" y="149"/>
                      <a:pt x="107" y="149"/>
                    </a:cubicBezTo>
                    <a:cubicBezTo>
                      <a:pt x="107" y="149"/>
                      <a:pt x="108" y="149"/>
                      <a:pt x="108" y="148"/>
                    </a:cubicBezTo>
                    <a:cubicBezTo>
                      <a:pt x="110" y="142"/>
                      <a:pt x="110" y="142"/>
                      <a:pt x="110" y="142"/>
                    </a:cubicBezTo>
                    <a:cubicBezTo>
                      <a:pt x="110" y="141"/>
                      <a:pt x="110" y="141"/>
                      <a:pt x="110" y="140"/>
                    </a:cubicBezTo>
                    <a:cubicBezTo>
                      <a:pt x="110" y="140"/>
                      <a:pt x="110" y="140"/>
                      <a:pt x="109" y="140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13" y="141"/>
                      <a:pt x="113" y="141"/>
                      <a:pt x="113" y="141"/>
                    </a:cubicBezTo>
                    <a:close/>
                    <a:moveTo>
                      <a:pt x="128" y="153"/>
                    </a:moveTo>
                    <a:cubicBezTo>
                      <a:pt x="129" y="153"/>
                      <a:pt x="129" y="153"/>
                      <a:pt x="129" y="153"/>
                    </a:cubicBezTo>
                    <a:cubicBezTo>
                      <a:pt x="128" y="154"/>
                      <a:pt x="127" y="155"/>
                      <a:pt x="126" y="155"/>
                    </a:cubicBezTo>
                    <a:cubicBezTo>
                      <a:pt x="126" y="155"/>
                      <a:pt x="125" y="155"/>
                      <a:pt x="124" y="155"/>
                    </a:cubicBezTo>
                    <a:cubicBezTo>
                      <a:pt x="123" y="155"/>
                      <a:pt x="122" y="154"/>
                      <a:pt x="121" y="153"/>
                    </a:cubicBezTo>
                    <a:cubicBezTo>
                      <a:pt x="121" y="152"/>
                      <a:pt x="120" y="150"/>
                      <a:pt x="121" y="149"/>
                    </a:cubicBezTo>
                    <a:cubicBezTo>
                      <a:pt x="121" y="147"/>
                      <a:pt x="122" y="146"/>
                      <a:pt x="123" y="145"/>
                    </a:cubicBezTo>
                    <a:cubicBezTo>
                      <a:pt x="124" y="144"/>
                      <a:pt x="125" y="143"/>
                      <a:pt x="127" y="144"/>
                    </a:cubicBezTo>
                    <a:cubicBezTo>
                      <a:pt x="128" y="144"/>
                      <a:pt x="129" y="145"/>
                      <a:pt x="129" y="145"/>
                    </a:cubicBezTo>
                    <a:cubicBezTo>
                      <a:pt x="130" y="146"/>
                      <a:pt x="130" y="147"/>
                      <a:pt x="130" y="147"/>
                    </a:cubicBezTo>
                    <a:cubicBezTo>
                      <a:pt x="130" y="148"/>
                      <a:pt x="129" y="148"/>
                      <a:pt x="129" y="148"/>
                    </a:cubicBezTo>
                    <a:cubicBezTo>
                      <a:pt x="129" y="149"/>
                      <a:pt x="128" y="149"/>
                      <a:pt x="128" y="149"/>
                    </a:cubicBezTo>
                    <a:cubicBezTo>
                      <a:pt x="128" y="148"/>
                      <a:pt x="127" y="148"/>
                      <a:pt x="127" y="148"/>
                    </a:cubicBezTo>
                    <a:cubicBezTo>
                      <a:pt x="127" y="147"/>
                      <a:pt x="127" y="147"/>
                      <a:pt x="127" y="146"/>
                    </a:cubicBezTo>
                    <a:cubicBezTo>
                      <a:pt x="127" y="146"/>
                      <a:pt x="127" y="145"/>
                      <a:pt x="127" y="145"/>
                    </a:cubicBezTo>
                    <a:cubicBezTo>
                      <a:pt x="127" y="145"/>
                      <a:pt x="127" y="145"/>
                      <a:pt x="126" y="145"/>
                    </a:cubicBezTo>
                    <a:cubicBezTo>
                      <a:pt x="126" y="144"/>
                      <a:pt x="126" y="145"/>
                      <a:pt x="125" y="145"/>
                    </a:cubicBezTo>
                    <a:cubicBezTo>
                      <a:pt x="125" y="145"/>
                      <a:pt x="124" y="146"/>
                      <a:pt x="124" y="148"/>
                    </a:cubicBezTo>
                    <a:cubicBezTo>
                      <a:pt x="124" y="149"/>
                      <a:pt x="124" y="150"/>
                      <a:pt x="124" y="151"/>
                    </a:cubicBezTo>
                    <a:cubicBezTo>
                      <a:pt x="124" y="152"/>
                      <a:pt x="124" y="152"/>
                      <a:pt x="125" y="153"/>
                    </a:cubicBezTo>
                    <a:cubicBezTo>
                      <a:pt x="125" y="153"/>
                      <a:pt x="125" y="154"/>
                      <a:pt x="126" y="154"/>
                    </a:cubicBezTo>
                    <a:cubicBezTo>
                      <a:pt x="126" y="154"/>
                      <a:pt x="127" y="154"/>
                      <a:pt x="127" y="154"/>
                    </a:cubicBezTo>
                    <a:cubicBezTo>
                      <a:pt x="127" y="154"/>
                      <a:pt x="128" y="153"/>
                      <a:pt x="128" y="153"/>
                    </a:cubicBezTo>
                    <a:close/>
                    <a:moveTo>
                      <a:pt x="140" y="152"/>
                    </a:moveTo>
                    <a:cubicBezTo>
                      <a:pt x="134" y="151"/>
                      <a:pt x="134" y="151"/>
                      <a:pt x="134" y="151"/>
                    </a:cubicBezTo>
                    <a:cubicBezTo>
                      <a:pt x="134" y="153"/>
                      <a:pt x="134" y="154"/>
                      <a:pt x="135" y="155"/>
                    </a:cubicBezTo>
                    <a:cubicBezTo>
                      <a:pt x="135" y="156"/>
                      <a:pt x="136" y="156"/>
                      <a:pt x="137" y="156"/>
                    </a:cubicBezTo>
                    <a:cubicBezTo>
                      <a:pt x="137" y="156"/>
                      <a:pt x="138" y="156"/>
                      <a:pt x="138" y="156"/>
                    </a:cubicBezTo>
                    <a:cubicBezTo>
                      <a:pt x="138" y="156"/>
                      <a:pt x="139" y="155"/>
                      <a:pt x="139" y="155"/>
                    </a:cubicBezTo>
                    <a:cubicBezTo>
                      <a:pt x="140" y="155"/>
                      <a:pt x="140" y="155"/>
                      <a:pt x="140" y="155"/>
                    </a:cubicBezTo>
                    <a:cubicBezTo>
                      <a:pt x="139" y="156"/>
                      <a:pt x="138" y="157"/>
                      <a:pt x="137" y="157"/>
                    </a:cubicBezTo>
                    <a:cubicBezTo>
                      <a:pt x="137" y="158"/>
                      <a:pt x="136" y="158"/>
                      <a:pt x="135" y="158"/>
                    </a:cubicBezTo>
                    <a:cubicBezTo>
                      <a:pt x="133" y="157"/>
                      <a:pt x="132" y="156"/>
                      <a:pt x="132" y="155"/>
                    </a:cubicBezTo>
                    <a:cubicBezTo>
                      <a:pt x="131" y="154"/>
                      <a:pt x="131" y="153"/>
                      <a:pt x="131" y="151"/>
                    </a:cubicBezTo>
                    <a:cubicBezTo>
                      <a:pt x="132" y="149"/>
                      <a:pt x="132" y="148"/>
                      <a:pt x="134" y="147"/>
                    </a:cubicBezTo>
                    <a:cubicBezTo>
                      <a:pt x="135" y="146"/>
                      <a:pt x="136" y="146"/>
                      <a:pt x="137" y="146"/>
                    </a:cubicBezTo>
                    <a:cubicBezTo>
                      <a:pt x="138" y="146"/>
                      <a:pt x="139" y="147"/>
                      <a:pt x="140" y="148"/>
                    </a:cubicBezTo>
                    <a:cubicBezTo>
                      <a:pt x="140" y="149"/>
                      <a:pt x="140" y="150"/>
                      <a:pt x="140" y="152"/>
                    </a:cubicBezTo>
                    <a:close/>
                    <a:moveTo>
                      <a:pt x="138" y="151"/>
                    </a:moveTo>
                    <a:cubicBezTo>
                      <a:pt x="138" y="150"/>
                      <a:pt x="138" y="149"/>
                      <a:pt x="138" y="148"/>
                    </a:cubicBezTo>
                    <a:cubicBezTo>
                      <a:pt x="138" y="148"/>
                      <a:pt x="138" y="147"/>
                      <a:pt x="137" y="147"/>
                    </a:cubicBezTo>
                    <a:cubicBezTo>
                      <a:pt x="137" y="147"/>
                      <a:pt x="137" y="147"/>
                      <a:pt x="137" y="147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5" y="148"/>
                      <a:pt x="135" y="149"/>
                      <a:pt x="135" y="150"/>
                    </a:cubicBezTo>
                    <a:cubicBezTo>
                      <a:pt x="135" y="150"/>
                      <a:pt x="135" y="150"/>
                      <a:pt x="135" y="150"/>
                    </a:cubicBezTo>
                    <a:cubicBezTo>
                      <a:pt x="138" y="151"/>
                      <a:pt x="138" y="151"/>
                      <a:pt x="138" y="151"/>
                    </a:cubicBezTo>
                    <a:close/>
                    <a:moveTo>
                      <a:pt x="152" y="157"/>
                    </a:moveTo>
                    <a:cubicBezTo>
                      <a:pt x="151" y="158"/>
                      <a:pt x="150" y="159"/>
                      <a:pt x="149" y="159"/>
                    </a:cubicBezTo>
                    <a:cubicBezTo>
                      <a:pt x="148" y="159"/>
                      <a:pt x="148" y="159"/>
                      <a:pt x="147" y="158"/>
                    </a:cubicBezTo>
                    <a:cubicBezTo>
                      <a:pt x="147" y="158"/>
                      <a:pt x="147" y="157"/>
                      <a:pt x="147" y="157"/>
                    </a:cubicBezTo>
                    <a:cubicBezTo>
                      <a:pt x="147" y="156"/>
                      <a:pt x="147" y="155"/>
                      <a:pt x="148" y="154"/>
                    </a:cubicBezTo>
                    <a:cubicBezTo>
                      <a:pt x="149" y="154"/>
                      <a:pt x="150" y="153"/>
                      <a:pt x="153" y="152"/>
                    </a:cubicBezTo>
                    <a:cubicBezTo>
                      <a:pt x="153" y="151"/>
                      <a:pt x="153" y="151"/>
                      <a:pt x="153" y="151"/>
                    </a:cubicBezTo>
                    <a:cubicBezTo>
                      <a:pt x="153" y="150"/>
                      <a:pt x="153" y="149"/>
                      <a:pt x="153" y="149"/>
                    </a:cubicBezTo>
                    <a:cubicBezTo>
                      <a:pt x="153" y="149"/>
                      <a:pt x="152" y="149"/>
                      <a:pt x="152" y="149"/>
                    </a:cubicBezTo>
                    <a:cubicBezTo>
                      <a:pt x="152" y="148"/>
                      <a:pt x="152" y="148"/>
                      <a:pt x="151" y="148"/>
                    </a:cubicBezTo>
                    <a:cubicBezTo>
                      <a:pt x="151" y="148"/>
                      <a:pt x="151" y="148"/>
                      <a:pt x="150" y="149"/>
                    </a:cubicBez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50" y="149"/>
                      <a:pt x="150" y="149"/>
                      <a:pt x="150" y="150"/>
                    </a:cubicBezTo>
                    <a:cubicBezTo>
                      <a:pt x="150" y="150"/>
                      <a:pt x="151" y="150"/>
                      <a:pt x="151" y="151"/>
                    </a:cubicBezTo>
                    <a:cubicBezTo>
                      <a:pt x="151" y="151"/>
                      <a:pt x="150" y="151"/>
                      <a:pt x="150" y="152"/>
                    </a:cubicBezTo>
                    <a:cubicBezTo>
                      <a:pt x="150" y="152"/>
                      <a:pt x="149" y="152"/>
                      <a:pt x="149" y="152"/>
                    </a:cubicBezTo>
                    <a:cubicBezTo>
                      <a:pt x="148" y="152"/>
                      <a:pt x="148" y="152"/>
                      <a:pt x="148" y="151"/>
                    </a:cubicBezTo>
                    <a:cubicBezTo>
                      <a:pt x="148" y="151"/>
                      <a:pt x="147" y="151"/>
                      <a:pt x="147" y="150"/>
                    </a:cubicBezTo>
                    <a:cubicBezTo>
                      <a:pt x="147" y="150"/>
                      <a:pt x="148" y="149"/>
                      <a:pt x="148" y="149"/>
                    </a:cubicBezTo>
                    <a:cubicBezTo>
                      <a:pt x="149" y="148"/>
                      <a:pt x="149" y="148"/>
                      <a:pt x="150" y="148"/>
                    </a:cubicBezTo>
                    <a:cubicBezTo>
                      <a:pt x="151" y="148"/>
                      <a:pt x="152" y="147"/>
                      <a:pt x="152" y="148"/>
                    </a:cubicBezTo>
                    <a:cubicBezTo>
                      <a:pt x="153" y="148"/>
                      <a:pt x="154" y="148"/>
                      <a:pt x="155" y="148"/>
                    </a:cubicBezTo>
                    <a:cubicBezTo>
                      <a:pt x="155" y="149"/>
                      <a:pt x="156" y="149"/>
                      <a:pt x="156" y="150"/>
                    </a:cubicBezTo>
                    <a:cubicBezTo>
                      <a:pt x="156" y="150"/>
                      <a:pt x="156" y="151"/>
                      <a:pt x="156" y="152"/>
                    </a:cubicBezTo>
                    <a:cubicBezTo>
                      <a:pt x="155" y="156"/>
                      <a:pt x="155" y="156"/>
                      <a:pt x="155" y="156"/>
                    </a:cubicBezTo>
                    <a:cubicBezTo>
                      <a:pt x="155" y="157"/>
                      <a:pt x="155" y="157"/>
                      <a:pt x="155" y="157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7"/>
                    </a:cubicBezTo>
                    <a:cubicBezTo>
                      <a:pt x="157" y="158"/>
                      <a:pt x="157" y="158"/>
                      <a:pt x="157" y="158"/>
                    </a:cubicBezTo>
                    <a:cubicBezTo>
                      <a:pt x="156" y="158"/>
                      <a:pt x="156" y="159"/>
                      <a:pt x="156" y="159"/>
                    </a:cubicBezTo>
                    <a:cubicBezTo>
                      <a:pt x="155" y="159"/>
                      <a:pt x="155" y="159"/>
                      <a:pt x="154" y="159"/>
                    </a:cubicBezTo>
                    <a:cubicBezTo>
                      <a:pt x="154" y="159"/>
                      <a:pt x="153" y="159"/>
                      <a:pt x="153" y="159"/>
                    </a:cubicBezTo>
                    <a:cubicBezTo>
                      <a:pt x="152" y="158"/>
                      <a:pt x="152" y="158"/>
                      <a:pt x="152" y="157"/>
                    </a:cubicBezTo>
                    <a:close/>
                    <a:moveTo>
                      <a:pt x="152" y="156"/>
                    </a:moveTo>
                    <a:cubicBezTo>
                      <a:pt x="153" y="153"/>
                      <a:pt x="153" y="153"/>
                      <a:pt x="153" y="153"/>
                    </a:cubicBezTo>
                    <a:cubicBezTo>
                      <a:pt x="152" y="153"/>
                      <a:pt x="151" y="154"/>
                      <a:pt x="150" y="154"/>
                    </a:cubicBezTo>
                    <a:cubicBezTo>
                      <a:pt x="150" y="155"/>
                      <a:pt x="150" y="155"/>
                      <a:pt x="150" y="156"/>
                    </a:cubicBezTo>
                    <a:cubicBezTo>
                      <a:pt x="150" y="156"/>
                      <a:pt x="150" y="156"/>
                      <a:pt x="150" y="157"/>
                    </a:cubicBezTo>
                    <a:cubicBezTo>
                      <a:pt x="150" y="157"/>
                      <a:pt x="151" y="157"/>
                      <a:pt x="151" y="157"/>
                    </a:cubicBezTo>
                    <a:cubicBezTo>
                      <a:pt x="151" y="157"/>
                      <a:pt x="152" y="157"/>
                      <a:pt x="152" y="156"/>
                    </a:cubicBezTo>
                    <a:close/>
                    <a:moveTo>
                      <a:pt x="163" y="148"/>
                    </a:moveTo>
                    <a:cubicBezTo>
                      <a:pt x="163" y="149"/>
                      <a:pt x="163" y="149"/>
                      <a:pt x="163" y="149"/>
                    </a:cubicBezTo>
                    <a:cubicBezTo>
                      <a:pt x="164" y="149"/>
                      <a:pt x="164" y="148"/>
                      <a:pt x="165" y="148"/>
                    </a:cubicBezTo>
                    <a:cubicBezTo>
                      <a:pt x="165" y="148"/>
                      <a:pt x="166" y="148"/>
                      <a:pt x="166" y="148"/>
                    </a:cubicBezTo>
                    <a:cubicBezTo>
                      <a:pt x="167" y="148"/>
                      <a:pt x="168" y="148"/>
                      <a:pt x="168" y="148"/>
                    </a:cubicBezTo>
                    <a:cubicBezTo>
                      <a:pt x="168" y="149"/>
                      <a:pt x="169" y="149"/>
                      <a:pt x="169" y="150"/>
                    </a:cubicBezTo>
                    <a:cubicBezTo>
                      <a:pt x="169" y="150"/>
                      <a:pt x="169" y="151"/>
                      <a:pt x="169" y="152"/>
                    </a:cubicBezTo>
                    <a:cubicBezTo>
                      <a:pt x="169" y="157"/>
                      <a:pt x="169" y="157"/>
                      <a:pt x="169" y="157"/>
                    </a:cubicBezTo>
                    <a:cubicBezTo>
                      <a:pt x="169" y="157"/>
                      <a:pt x="169" y="158"/>
                      <a:pt x="169" y="158"/>
                    </a:cubicBezTo>
                    <a:cubicBezTo>
                      <a:pt x="170" y="158"/>
                      <a:pt x="170" y="159"/>
                      <a:pt x="170" y="159"/>
                    </a:cubicBezTo>
                    <a:cubicBezTo>
                      <a:pt x="170" y="159"/>
                      <a:pt x="170" y="159"/>
                      <a:pt x="170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6" y="158"/>
                      <a:pt x="166" y="158"/>
                    </a:cubicBezTo>
                    <a:cubicBezTo>
                      <a:pt x="166" y="158"/>
                      <a:pt x="166" y="157"/>
                      <a:pt x="166" y="157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6" y="151"/>
                      <a:pt x="166" y="150"/>
                      <a:pt x="166" y="150"/>
                    </a:cubicBezTo>
                    <a:cubicBezTo>
                      <a:pt x="166" y="150"/>
                      <a:pt x="166" y="150"/>
                      <a:pt x="166" y="149"/>
                    </a:cubicBezTo>
                    <a:cubicBezTo>
                      <a:pt x="165" y="149"/>
                      <a:pt x="165" y="149"/>
                      <a:pt x="165" y="149"/>
                    </a:cubicBezTo>
                    <a:cubicBezTo>
                      <a:pt x="164" y="149"/>
                      <a:pt x="164" y="150"/>
                      <a:pt x="163" y="151"/>
                    </a:cubicBezTo>
                    <a:cubicBezTo>
                      <a:pt x="163" y="157"/>
                      <a:pt x="163" y="157"/>
                      <a:pt x="163" y="157"/>
                    </a:cubicBezTo>
                    <a:cubicBezTo>
                      <a:pt x="163" y="158"/>
                      <a:pt x="163" y="158"/>
                      <a:pt x="164" y="158"/>
                    </a:cubicBezTo>
                    <a:cubicBezTo>
                      <a:pt x="164" y="158"/>
                      <a:pt x="164" y="159"/>
                      <a:pt x="164" y="159"/>
                    </a:cubicBezTo>
                    <a:cubicBezTo>
                      <a:pt x="164" y="159"/>
                      <a:pt x="164" y="159"/>
                      <a:pt x="164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60" y="159"/>
                      <a:pt x="160" y="158"/>
                    </a:cubicBezTo>
                    <a:cubicBezTo>
                      <a:pt x="160" y="158"/>
                      <a:pt x="160" y="158"/>
                      <a:pt x="160" y="157"/>
                    </a:cubicBezTo>
                    <a:cubicBezTo>
                      <a:pt x="160" y="150"/>
                      <a:pt x="160" y="150"/>
                      <a:pt x="160" y="150"/>
                    </a:cubicBezTo>
                    <a:cubicBezTo>
                      <a:pt x="160" y="150"/>
                      <a:pt x="160" y="149"/>
                      <a:pt x="160" y="149"/>
                    </a:cubicBezTo>
                    <a:cubicBezTo>
                      <a:pt x="160" y="149"/>
                      <a:pt x="159" y="149"/>
                      <a:pt x="159" y="149"/>
                    </a:cubicBezTo>
                    <a:cubicBezTo>
                      <a:pt x="159" y="148"/>
                      <a:pt x="159" y="148"/>
                      <a:pt x="159" y="148"/>
                    </a:cubicBezTo>
                    <a:cubicBezTo>
                      <a:pt x="163" y="148"/>
                      <a:pt x="163" y="148"/>
                      <a:pt x="163" y="148"/>
                    </a:cubicBezTo>
                    <a:close/>
                    <a:moveTo>
                      <a:pt x="181" y="142"/>
                    </a:move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83" y="155"/>
                      <a:pt x="183" y="156"/>
                      <a:pt x="183" y="156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4" y="156"/>
                      <a:pt x="184" y="156"/>
                      <a:pt x="184" y="156"/>
                    </a:cubicBezTo>
                    <a:cubicBezTo>
                      <a:pt x="184" y="157"/>
                      <a:pt x="184" y="157"/>
                      <a:pt x="184" y="157"/>
                    </a:cubicBezTo>
                    <a:cubicBezTo>
                      <a:pt x="180" y="158"/>
                      <a:pt x="180" y="158"/>
                      <a:pt x="180" y="158"/>
                    </a:cubicBezTo>
                    <a:cubicBezTo>
                      <a:pt x="180" y="157"/>
                      <a:pt x="180" y="157"/>
                      <a:pt x="180" y="157"/>
                    </a:cubicBezTo>
                    <a:cubicBezTo>
                      <a:pt x="179" y="157"/>
                      <a:pt x="179" y="158"/>
                      <a:pt x="179" y="158"/>
                    </a:cubicBezTo>
                    <a:cubicBezTo>
                      <a:pt x="178" y="158"/>
                      <a:pt x="178" y="159"/>
                      <a:pt x="177" y="159"/>
                    </a:cubicBezTo>
                    <a:cubicBezTo>
                      <a:pt x="176" y="159"/>
                      <a:pt x="175" y="158"/>
                      <a:pt x="174" y="157"/>
                    </a:cubicBezTo>
                    <a:cubicBezTo>
                      <a:pt x="173" y="156"/>
                      <a:pt x="173" y="155"/>
                      <a:pt x="172" y="154"/>
                    </a:cubicBezTo>
                    <a:cubicBezTo>
                      <a:pt x="172" y="152"/>
                      <a:pt x="172" y="151"/>
                      <a:pt x="173" y="150"/>
                    </a:cubicBezTo>
                    <a:cubicBezTo>
                      <a:pt x="173" y="149"/>
                      <a:pt x="173" y="149"/>
                      <a:pt x="174" y="148"/>
                    </a:cubicBezTo>
                    <a:cubicBezTo>
                      <a:pt x="175" y="147"/>
                      <a:pt x="175" y="147"/>
                      <a:pt x="176" y="147"/>
                    </a:cubicBezTo>
                    <a:cubicBezTo>
                      <a:pt x="177" y="147"/>
                      <a:pt x="177" y="147"/>
                      <a:pt x="177" y="147"/>
                    </a:cubicBezTo>
                    <a:cubicBezTo>
                      <a:pt x="178" y="147"/>
                      <a:pt x="178" y="148"/>
                      <a:pt x="179" y="148"/>
                    </a:cubicBezTo>
                    <a:cubicBezTo>
                      <a:pt x="178" y="145"/>
                      <a:pt x="178" y="145"/>
                      <a:pt x="178" y="145"/>
                    </a:cubicBezTo>
                    <a:cubicBezTo>
                      <a:pt x="178" y="144"/>
                      <a:pt x="178" y="143"/>
                      <a:pt x="178" y="143"/>
                    </a:cubicBezTo>
                    <a:cubicBezTo>
                      <a:pt x="178" y="143"/>
                      <a:pt x="178" y="143"/>
                      <a:pt x="178" y="143"/>
                    </a:cubicBezTo>
                    <a:cubicBezTo>
                      <a:pt x="178" y="143"/>
                      <a:pt x="177" y="143"/>
                      <a:pt x="177" y="143"/>
                    </a:cubicBezTo>
                    <a:cubicBezTo>
                      <a:pt x="177" y="142"/>
                      <a:pt x="177" y="142"/>
                      <a:pt x="177" y="142"/>
                    </a:cubicBezTo>
                    <a:cubicBezTo>
                      <a:pt x="181" y="142"/>
                      <a:pt x="181" y="142"/>
                      <a:pt x="181" y="142"/>
                    </a:cubicBezTo>
                    <a:close/>
                    <a:moveTo>
                      <a:pt x="179" y="149"/>
                    </a:moveTo>
                    <a:cubicBezTo>
                      <a:pt x="178" y="148"/>
                      <a:pt x="178" y="148"/>
                      <a:pt x="177" y="148"/>
                    </a:cubicBezTo>
                    <a:cubicBezTo>
                      <a:pt x="177" y="148"/>
                      <a:pt x="176" y="148"/>
                      <a:pt x="176" y="148"/>
                    </a:cubicBezTo>
                    <a:cubicBezTo>
                      <a:pt x="176" y="149"/>
                      <a:pt x="176" y="149"/>
                      <a:pt x="176" y="150"/>
                    </a:cubicBezTo>
                    <a:cubicBezTo>
                      <a:pt x="176" y="150"/>
                      <a:pt x="176" y="151"/>
                      <a:pt x="176" y="153"/>
                    </a:cubicBezTo>
                    <a:cubicBezTo>
                      <a:pt x="176" y="154"/>
                      <a:pt x="176" y="155"/>
                      <a:pt x="176" y="156"/>
                    </a:cubicBezTo>
                    <a:cubicBezTo>
                      <a:pt x="177" y="156"/>
                      <a:pt x="177" y="157"/>
                      <a:pt x="177" y="157"/>
                    </a:cubicBezTo>
                    <a:cubicBezTo>
                      <a:pt x="177" y="157"/>
                      <a:pt x="178" y="157"/>
                      <a:pt x="178" y="157"/>
                    </a:cubicBezTo>
                    <a:cubicBezTo>
                      <a:pt x="179" y="157"/>
                      <a:pt x="179" y="156"/>
                      <a:pt x="180" y="155"/>
                    </a:cubicBezTo>
                    <a:cubicBezTo>
                      <a:pt x="179" y="149"/>
                      <a:pt x="179" y="149"/>
                      <a:pt x="179" y="149"/>
                    </a:cubicBezTo>
                    <a:close/>
                    <a:moveTo>
                      <a:pt x="201" y="138"/>
                    </a:moveTo>
                    <a:cubicBezTo>
                      <a:pt x="202" y="142"/>
                      <a:pt x="202" y="142"/>
                      <a:pt x="202" y="142"/>
                    </a:cubicBezTo>
                    <a:cubicBezTo>
                      <a:pt x="201" y="142"/>
                      <a:pt x="201" y="142"/>
                      <a:pt x="201" y="142"/>
                    </a:cubicBezTo>
                    <a:cubicBezTo>
                      <a:pt x="201" y="141"/>
                      <a:pt x="201" y="140"/>
                      <a:pt x="200" y="140"/>
                    </a:cubicBezTo>
                    <a:cubicBezTo>
                      <a:pt x="200" y="140"/>
                      <a:pt x="199" y="139"/>
                      <a:pt x="199" y="139"/>
                    </a:cubicBezTo>
                    <a:cubicBezTo>
                      <a:pt x="198" y="139"/>
                      <a:pt x="198" y="139"/>
                      <a:pt x="197" y="139"/>
                    </a:cubicBezTo>
                    <a:cubicBezTo>
                      <a:pt x="196" y="140"/>
                      <a:pt x="196" y="140"/>
                      <a:pt x="196" y="140"/>
                    </a:cubicBezTo>
                    <a:cubicBezTo>
                      <a:pt x="199" y="152"/>
                      <a:pt x="199" y="152"/>
                      <a:pt x="199" y="152"/>
                    </a:cubicBezTo>
                    <a:cubicBezTo>
                      <a:pt x="199" y="153"/>
                      <a:pt x="199" y="153"/>
                      <a:pt x="199" y="153"/>
                    </a:cubicBezTo>
                    <a:cubicBezTo>
                      <a:pt x="199" y="153"/>
                      <a:pt x="200" y="154"/>
                      <a:pt x="200" y="154"/>
                    </a:cubicBezTo>
                    <a:cubicBezTo>
                      <a:pt x="200" y="154"/>
                      <a:pt x="200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194" y="156"/>
                      <a:pt x="194" y="156"/>
                      <a:pt x="194" y="156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5" y="155"/>
                      <a:pt x="195" y="155"/>
                      <a:pt x="195" y="155"/>
                    </a:cubicBezTo>
                    <a:cubicBezTo>
                      <a:pt x="195" y="155"/>
                      <a:pt x="195" y="154"/>
                      <a:pt x="195" y="154"/>
                    </a:cubicBezTo>
                    <a:cubicBezTo>
                      <a:pt x="195" y="154"/>
                      <a:pt x="195" y="153"/>
                      <a:pt x="195" y="153"/>
                    </a:cubicBezTo>
                    <a:cubicBezTo>
                      <a:pt x="193" y="141"/>
                      <a:pt x="193" y="141"/>
                      <a:pt x="193" y="141"/>
                    </a:cubicBezTo>
                    <a:cubicBezTo>
                      <a:pt x="192" y="141"/>
                      <a:pt x="192" y="141"/>
                      <a:pt x="192" y="141"/>
                    </a:cubicBezTo>
                    <a:cubicBezTo>
                      <a:pt x="191" y="141"/>
                      <a:pt x="190" y="142"/>
                      <a:pt x="189" y="142"/>
                    </a:cubicBezTo>
                    <a:cubicBezTo>
                      <a:pt x="189" y="143"/>
                      <a:pt x="189" y="144"/>
                      <a:pt x="189" y="145"/>
                    </a:cubicBezTo>
                    <a:cubicBezTo>
                      <a:pt x="188" y="145"/>
                      <a:pt x="188" y="145"/>
                      <a:pt x="188" y="145"/>
                    </a:cubicBezTo>
                    <a:cubicBezTo>
                      <a:pt x="188" y="141"/>
                      <a:pt x="188" y="141"/>
                      <a:pt x="188" y="141"/>
                    </a:cubicBezTo>
                    <a:cubicBezTo>
                      <a:pt x="201" y="138"/>
                      <a:pt x="201" y="138"/>
                      <a:pt x="201" y="138"/>
                    </a:cubicBezTo>
                    <a:close/>
                    <a:moveTo>
                      <a:pt x="212" y="145"/>
                    </a:moveTo>
                    <a:cubicBezTo>
                      <a:pt x="206" y="147"/>
                      <a:pt x="206" y="147"/>
                      <a:pt x="206" y="147"/>
                    </a:cubicBezTo>
                    <a:cubicBezTo>
                      <a:pt x="207" y="148"/>
                      <a:pt x="207" y="149"/>
                      <a:pt x="208" y="150"/>
                    </a:cubicBezTo>
                    <a:cubicBezTo>
                      <a:pt x="209" y="150"/>
                      <a:pt x="210" y="150"/>
                      <a:pt x="210" y="150"/>
                    </a:cubicBezTo>
                    <a:cubicBezTo>
                      <a:pt x="211" y="150"/>
                      <a:pt x="211" y="150"/>
                      <a:pt x="211" y="149"/>
                    </a:cubicBezTo>
                    <a:cubicBezTo>
                      <a:pt x="212" y="149"/>
                      <a:pt x="212" y="148"/>
                      <a:pt x="212" y="148"/>
                    </a:cubicBezTo>
                    <a:cubicBezTo>
                      <a:pt x="213" y="148"/>
                      <a:pt x="213" y="148"/>
                      <a:pt x="213" y="148"/>
                    </a:cubicBezTo>
                    <a:cubicBezTo>
                      <a:pt x="212" y="149"/>
                      <a:pt x="212" y="150"/>
                      <a:pt x="211" y="151"/>
                    </a:cubicBezTo>
                    <a:cubicBezTo>
                      <a:pt x="211" y="152"/>
                      <a:pt x="210" y="152"/>
                      <a:pt x="209" y="152"/>
                    </a:cubicBezTo>
                    <a:cubicBezTo>
                      <a:pt x="208" y="153"/>
                      <a:pt x="207" y="152"/>
                      <a:pt x="205" y="151"/>
                    </a:cubicBezTo>
                    <a:cubicBezTo>
                      <a:pt x="205" y="151"/>
                      <a:pt x="204" y="149"/>
                      <a:pt x="204" y="148"/>
                    </a:cubicBezTo>
                    <a:cubicBezTo>
                      <a:pt x="203" y="146"/>
                      <a:pt x="203" y="145"/>
                      <a:pt x="204" y="143"/>
                    </a:cubicBezTo>
                    <a:cubicBezTo>
                      <a:pt x="205" y="142"/>
                      <a:pt x="205" y="141"/>
                      <a:pt x="207" y="141"/>
                    </a:cubicBezTo>
                    <a:cubicBezTo>
                      <a:pt x="208" y="140"/>
                      <a:pt x="209" y="141"/>
                      <a:pt x="210" y="141"/>
                    </a:cubicBezTo>
                    <a:cubicBezTo>
                      <a:pt x="211" y="142"/>
                      <a:pt x="211" y="143"/>
                      <a:pt x="212" y="145"/>
                    </a:cubicBezTo>
                    <a:close/>
                    <a:moveTo>
                      <a:pt x="209" y="145"/>
                    </a:moveTo>
                    <a:cubicBezTo>
                      <a:pt x="209" y="144"/>
                      <a:pt x="209" y="143"/>
                      <a:pt x="208" y="142"/>
                    </a:cubicBezTo>
                    <a:cubicBezTo>
                      <a:pt x="208" y="142"/>
                      <a:pt x="208" y="142"/>
                      <a:pt x="207" y="142"/>
                    </a:cubicBezTo>
                    <a:cubicBezTo>
                      <a:pt x="207" y="142"/>
                      <a:pt x="207" y="142"/>
                      <a:pt x="207" y="142"/>
                    </a:cubicBezTo>
                    <a:cubicBezTo>
                      <a:pt x="206" y="142"/>
                      <a:pt x="206" y="142"/>
                      <a:pt x="206" y="142"/>
                    </a:cubicBezTo>
                    <a:cubicBezTo>
                      <a:pt x="206" y="143"/>
                      <a:pt x="206" y="144"/>
                      <a:pt x="206" y="145"/>
                    </a:cubicBezTo>
                    <a:cubicBezTo>
                      <a:pt x="206" y="146"/>
                      <a:pt x="206" y="146"/>
                      <a:pt x="206" y="146"/>
                    </a:cubicBezTo>
                    <a:cubicBezTo>
                      <a:pt x="209" y="145"/>
                      <a:pt x="209" y="145"/>
                      <a:pt x="209" y="145"/>
                    </a:cubicBezTo>
                    <a:close/>
                    <a:moveTo>
                      <a:pt x="223" y="144"/>
                    </a:moveTo>
                    <a:cubicBezTo>
                      <a:pt x="223" y="144"/>
                      <a:pt x="223" y="144"/>
                      <a:pt x="223" y="144"/>
                    </a:cubicBezTo>
                    <a:cubicBezTo>
                      <a:pt x="223" y="145"/>
                      <a:pt x="223" y="146"/>
                      <a:pt x="222" y="147"/>
                    </a:cubicBezTo>
                    <a:cubicBezTo>
                      <a:pt x="222" y="147"/>
                      <a:pt x="221" y="148"/>
                      <a:pt x="220" y="148"/>
                    </a:cubicBezTo>
                    <a:cubicBezTo>
                      <a:pt x="219" y="149"/>
                      <a:pt x="218" y="149"/>
                      <a:pt x="217" y="148"/>
                    </a:cubicBezTo>
                    <a:cubicBezTo>
                      <a:pt x="215" y="147"/>
                      <a:pt x="215" y="146"/>
                      <a:pt x="214" y="145"/>
                    </a:cubicBezTo>
                    <a:cubicBezTo>
                      <a:pt x="213" y="143"/>
                      <a:pt x="213" y="142"/>
                      <a:pt x="214" y="140"/>
                    </a:cubicBezTo>
                    <a:cubicBezTo>
                      <a:pt x="214" y="139"/>
                      <a:pt x="215" y="138"/>
                      <a:pt x="217" y="137"/>
                    </a:cubicBezTo>
                    <a:cubicBezTo>
                      <a:pt x="218" y="137"/>
                      <a:pt x="218" y="137"/>
                      <a:pt x="219" y="137"/>
                    </a:cubicBezTo>
                    <a:cubicBezTo>
                      <a:pt x="220" y="137"/>
                      <a:pt x="221" y="138"/>
                      <a:pt x="221" y="138"/>
                    </a:cubicBezTo>
                    <a:cubicBezTo>
                      <a:pt x="221" y="139"/>
                      <a:pt x="221" y="139"/>
                      <a:pt x="221" y="140"/>
                    </a:cubicBezTo>
                    <a:cubicBezTo>
                      <a:pt x="221" y="140"/>
                      <a:pt x="220" y="140"/>
                      <a:pt x="220" y="140"/>
                    </a:cubicBezTo>
                    <a:cubicBezTo>
                      <a:pt x="220" y="140"/>
                      <a:pt x="219" y="140"/>
                      <a:pt x="219" y="140"/>
                    </a:cubicBezTo>
                    <a:cubicBezTo>
                      <a:pt x="218" y="140"/>
                      <a:pt x="218" y="140"/>
                      <a:pt x="218" y="139"/>
                    </a:cubicBezTo>
                    <a:cubicBezTo>
                      <a:pt x="218" y="138"/>
                      <a:pt x="217" y="138"/>
                      <a:pt x="217" y="138"/>
                    </a:cubicBezTo>
                    <a:cubicBezTo>
                      <a:pt x="217" y="138"/>
                      <a:pt x="217" y="138"/>
                      <a:pt x="216" y="138"/>
                    </a:cubicBezTo>
                    <a:cubicBezTo>
                      <a:pt x="216" y="138"/>
                      <a:pt x="216" y="138"/>
                      <a:pt x="216" y="139"/>
                    </a:cubicBezTo>
                    <a:cubicBezTo>
                      <a:pt x="216" y="140"/>
                      <a:pt x="216" y="141"/>
                      <a:pt x="216" y="142"/>
                    </a:cubicBezTo>
                    <a:cubicBezTo>
                      <a:pt x="217" y="143"/>
                      <a:pt x="217" y="144"/>
                      <a:pt x="218" y="144"/>
                    </a:cubicBezTo>
                    <a:cubicBezTo>
                      <a:pt x="218" y="145"/>
                      <a:pt x="219" y="146"/>
                      <a:pt x="220" y="146"/>
                    </a:cubicBezTo>
                    <a:cubicBezTo>
                      <a:pt x="220" y="146"/>
                      <a:pt x="221" y="146"/>
                      <a:pt x="221" y="146"/>
                    </a:cubicBezTo>
                    <a:cubicBezTo>
                      <a:pt x="221" y="146"/>
                      <a:pt x="222" y="145"/>
                      <a:pt x="222" y="145"/>
                    </a:cubicBezTo>
                    <a:cubicBezTo>
                      <a:pt x="222" y="145"/>
                      <a:pt x="222" y="144"/>
                      <a:pt x="223" y="14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14"/>
              <p:cNvSpPr/>
              <p:nvPr/>
            </p:nvSpPr>
            <p:spPr>
              <a:xfrm>
                <a:off x="3440113" y="3430588"/>
                <a:ext cx="346075" cy="481013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5" extrusionOk="0">
                    <a:moveTo>
                      <a:pt x="4" y="129"/>
                    </a:moveTo>
                    <a:cubicBezTo>
                      <a:pt x="7" y="135"/>
                      <a:pt x="7" y="135"/>
                      <a:pt x="7" y="135"/>
                    </a:cubicBezTo>
                    <a:cubicBezTo>
                      <a:pt x="7" y="134"/>
                      <a:pt x="8" y="133"/>
                      <a:pt x="8" y="133"/>
                    </a:cubicBezTo>
                    <a:cubicBezTo>
                      <a:pt x="8" y="132"/>
                      <a:pt x="9" y="132"/>
                      <a:pt x="9" y="131"/>
                    </a:cubicBezTo>
                    <a:cubicBezTo>
                      <a:pt x="10" y="131"/>
                      <a:pt x="10" y="131"/>
                      <a:pt x="11" y="131"/>
                    </a:cubicBezTo>
                    <a:cubicBezTo>
                      <a:pt x="11" y="131"/>
                      <a:pt x="12" y="132"/>
                      <a:pt x="12" y="132"/>
                    </a:cubicBezTo>
                    <a:cubicBezTo>
                      <a:pt x="13" y="132"/>
                      <a:pt x="13" y="133"/>
                      <a:pt x="14" y="134"/>
                    </a:cubicBezTo>
                    <a:cubicBezTo>
                      <a:pt x="15" y="138"/>
                      <a:pt x="15" y="138"/>
                      <a:pt x="15" y="138"/>
                    </a:cubicBezTo>
                    <a:cubicBezTo>
                      <a:pt x="16" y="139"/>
                      <a:pt x="16" y="139"/>
                      <a:pt x="16" y="139"/>
                    </a:cubicBezTo>
                    <a:cubicBezTo>
                      <a:pt x="17" y="140"/>
                      <a:pt x="17" y="140"/>
                      <a:pt x="17" y="139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1"/>
                      <a:pt x="13" y="141"/>
                    </a:cubicBezTo>
                    <a:cubicBezTo>
                      <a:pt x="13" y="141"/>
                      <a:pt x="13" y="140"/>
                      <a:pt x="13" y="140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9" y="134"/>
                      <a:pt x="9" y="133"/>
                      <a:pt x="9" y="133"/>
                    </a:cubicBezTo>
                    <a:cubicBezTo>
                      <a:pt x="9" y="133"/>
                      <a:pt x="9" y="133"/>
                      <a:pt x="9" y="134"/>
                    </a:cubicBezTo>
                    <a:cubicBezTo>
                      <a:pt x="8" y="134"/>
                      <a:pt x="8" y="134"/>
                      <a:pt x="8" y="134"/>
                    </a:cubicBezTo>
                    <a:cubicBezTo>
                      <a:pt x="8" y="135"/>
                      <a:pt x="8" y="135"/>
                      <a:pt x="8" y="136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10" y="142"/>
                      <a:pt x="11" y="142"/>
                      <a:pt x="11" y="142"/>
                    </a:cubicBezTo>
                    <a:cubicBezTo>
                      <a:pt x="11" y="142"/>
                      <a:pt x="11" y="142"/>
                      <a:pt x="12" y="142"/>
                    </a:cubicBezTo>
                    <a:cubicBezTo>
                      <a:pt x="12" y="143"/>
                      <a:pt x="12" y="143"/>
                      <a:pt x="12" y="143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8" y="145"/>
                      <a:pt x="8" y="144"/>
                      <a:pt x="8" y="144"/>
                    </a:cubicBezTo>
                    <a:cubicBezTo>
                      <a:pt x="8" y="144"/>
                      <a:pt x="8" y="143"/>
                      <a:pt x="7" y="143"/>
                    </a:cubicBezTo>
                    <a:cubicBezTo>
                      <a:pt x="2" y="132"/>
                      <a:pt x="2" y="132"/>
                      <a:pt x="2" y="132"/>
                    </a:cubicBezTo>
                    <a:cubicBezTo>
                      <a:pt x="2" y="132"/>
                      <a:pt x="2" y="131"/>
                      <a:pt x="2" y="131"/>
                    </a:cubicBezTo>
                    <a:cubicBezTo>
                      <a:pt x="1" y="131"/>
                      <a:pt x="1" y="131"/>
                      <a:pt x="1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4" y="129"/>
                      <a:pt x="4" y="129"/>
                      <a:pt x="4" y="129"/>
                    </a:cubicBezTo>
                    <a:close/>
                    <a:moveTo>
                      <a:pt x="19" y="127"/>
                    </a:moveTo>
                    <a:cubicBezTo>
                      <a:pt x="15" y="129"/>
                      <a:pt x="15" y="129"/>
                      <a:pt x="15" y="129"/>
                    </a:cubicBezTo>
                    <a:cubicBezTo>
                      <a:pt x="15" y="130"/>
                      <a:pt x="15" y="130"/>
                      <a:pt x="15" y="130"/>
                    </a:cubicBezTo>
                    <a:cubicBezTo>
                      <a:pt x="15" y="130"/>
                      <a:pt x="16" y="130"/>
                      <a:pt x="16" y="130"/>
                    </a:cubicBezTo>
                    <a:cubicBezTo>
                      <a:pt x="16" y="130"/>
                      <a:pt x="17" y="130"/>
                      <a:pt x="17" y="131"/>
                    </a:cubicBezTo>
                    <a:cubicBezTo>
                      <a:pt x="20" y="136"/>
                      <a:pt x="20" y="136"/>
                      <a:pt x="20" y="136"/>
                    </a:cubicBezTo>
                    <a:cubicBezTo>
                      <a:pt x="20" y="137"/>
                      <a:pt x="20" y="138"/>
                      <a:pt x="20" y="138"/>
                    </a:cubicBezTo>
                    <a:cubicBezTo>
                      <a:pt x="20" y="138"/>
                      <a:pt x="20" y="138"/>
                      <a:pt x="20" y="139"/>
                    </a:cubicBezTo>
                    <a:cubicBezTo>
                      <a:pt x="20" y="139"/>
                      <a:pt x="20" y="139"/>
                      <a:pt x="20" y="139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24" y="136"/>
                      <a:pt x="24" y="136"/>
                      <a:pt x="23" y="136"/>
                    </a:cubicBezTo>
                    <a:cubicBezTo>
                      <a:pt x="23" y="136"/>
                      <a:pt x="23" y="136"/>
                      <a:pt x="23" y="135"/>
                    </a:cubicBezTo>
                    <a:cubicBezTo>
                      <a:pt x="20" y="130"/>
                      <a:pt x="20" y="130"/>
                      <a:pt x="20" y="130"/>
                    </a:cubicBezTo>
                    <a:cubicBezTo>
                      <a:pt x="20" y="128"/>
                      <a:pt x="20" y="128"/>
                      <a:pt x="21" y="127"/>
                    </a:cubicBezTo>
                    <a:cubicBezTo>
                      <a:pt x="21" y="127"/>
                      <a:pt x="21" y="127"/>
                      <a:pt x="21" y="127"/>
                    </a:cubicBezTo>
                    <a:cubicBezTo>
                      <a:pt x="21" y="127"/>
                      <a:pt x="22" y="127"/>
                      <a:pt x="22" y="128"/>
                    </a:cubicBezTo>
                    <a:cubicBezTo>
                      <a:pt x="22" y="128"/>
                      <a:pt x="22" y="128"/>
                      <a:pt x="23" y="129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5" y="134"/>
                      <a:pt x="26" y="135"/>
                      <a:pt x="25" y="135"/>
                    </a:cubicBezTo>
                    <a:cubicBezTo>
                      <a:pt x="25" y="135"/>
                      <a:pt x="25" y="135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29" y="133"/>
                      <a:pt x="29" y="133"/>
                      <a:pt x="29" y="133"/>
                    </a:cubicBezTo>
                    <a:cubicBezTo>
                      <a:pt x="28" y="133"/>
                      <a:pt x="28" y="133"/>
                      <a:pt x="28" y="132"/>
                    </a:cubicBezTo>
                    <a:cubicBezTo>
                      <a:pt x="26" y="128"/>
                      <a:pt x="26" y="128"/>
                      <a:pt x="26" y="128"/>
                    </a:cubicBezTo>
                    <a:cubicBezTo>
                      <a:pt x="25" y="127"/>
                      <a:pt x="25" y="126"/>
                      <a:pt x="24" y="126"/>
                    </a:cubicBezTo>
                    <a:cubicBezTo>
                      <a:pt x="24" y="125"/>
                      <a:pt x="23" y="125"/>
                      <a:pt x="23" y="125"/>
                    </a:cubicBezTo>
                    <a:cubicBezTo>
                      <a:pt x="22" y="125"/>
                      <a:pt x="22" y="125"/>
                      <a:pt x="21" y="125"/>
                    </a:cubicBezTo>
                    <a:cubicBezTo>
                      <a:pt x="21" y="126"/>
                      <a:pt x="20" y="126"/>
                      <a:pt x="20" y="126"/>
                    </a:cubicBezTo>
                    <a:cubicBezTo>
                      <a:pt x="20" y="127"/>
                      <a:pt x="19" y="128"/>
                      <a:pt x="19" y="128"/>
                    </a:cubicBezTo>
                    <a:cubicBezTo>
                      <a:pt x="19" y="127"/>
                      <a:pt x="19" y="127"/>
                      <a:pt x="19" y="127"/>
                    </a:cubicBezTo>
                    <a:close/>
                    <a:moveTo>
                      <a:pt x="30" y="120"/>
                    </a:moveTo>
                    <a:cubicBezTo>
                      <a:pt x="31" y="119"/>
                      <a:pt x="31" y="119"/>
                      <a:pt x="32" y="119"/>
                    </a:cubicBezTo>
                    <a:cubicBezTo>
                      <a:pt x="33" y="119"/>
                      <a:pt x="34" y="119"/>
                      <a:pt x="35" y="120"/>
                    </a:cubicBezTo>
                    <a:cubicBezTo>
                      <a:pt x="36" y="120"/>
                      <a:pt x="36" y="121"/>
                      <a:pt x="37" y="122"/>
                    </a:cubicBezTo>
                    <a:cubicBezTo>
                      <a:pt x="38" y="123"/>
                      <a:pt x="38" y="124"/>
                      <a:pt x="38" y="126"/>
                    </a:cubicBezTo>
                    <a:cubicBezTo>
                      <a:pt x="38" y="127"/>
                      <a:pt x="38" y="128"/>
                      <a:pt x="36" y="129"/>
                    </a:cubicBezTo>
                    <a:cubicBezTo>
                      <a:pt x="35" y="130"/>
                      <a:pt x="34" y="131"/>
                      <a:pt x="32" y="130"/>
                    </a:cubicBezTo>
                    <a:cubicBezTo>
                      <a:pt x="31" y="130"/>
                      <a:pt x="30" y="129"/>
                      <a:pt x="29" y="128"/>
                    </a:cubicBezTo>
                    <a:cubicBezTo>
                      <a:pt x="28" y="126"/>
                      <a:pt x="28" y="125"/>
                      <a:pt x="28" y="123"/>
                    </a:cubicBezTo>
                    <a:cubicBezTo>
                      <a:pt x="28" y="122"/>
                      <a:pt x="29" y="121"/>
                      <a:pt x="30" y="120"/>
                    </a:cubicBezTo>
                    <a:close/>
                    <a:moveTo>
                      <a:pt x="30" y="121"/>
                    </a:moveTo>
                    <a:cubicBezTo>
                      <a:pt x="31" y="120"/>
                      <a:pt x="31" y="120"/>
                      <a:pt x="31" y="120"/>
                    </a:cubicBezTo>
                    <a:cubicBezTo>
                      <a:pt x="31" y="120"/>
                      <a:pt x="32" y="120"/>
                      <a:pt x="32" y="121"/>
                    </a:cubicBezTo>
                    <a:cubicBezTo>
                      <a:pt x="33" y="121"/>
                      <a:pt x="33" y="122"/>
                      <a:pt x="34" y="123"/>
                    </a:cubicBezTo>
                    <a:cubicBezTo>
                      <a:pt x="35" y="125"/>
                      <a:pt x="36" y="126"/>
                      <a:pt x="36" y="127"/>
                    </a:cubicBezTo>
                    <a:cubicBezTo>
                      <a:pt x="36" y="127"/>
                      <a:pt x="36" y="128"/>
                      <a:pt x="36" y="128"/>
                    </a:cubicBezTo>
                    <a:cubicBezTo>
                      <a:pt x="36" y="128"/>
                      <a:pt x="36" y="129"/>
                      <a:pt x="36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4" y="129"/>
                      <a:pt x="34" y="129"/>
                      <a:pt x="34" y="128"/>
                    </a:cubicBezTo>
                    <a:cubicBezTo>
                      <a:pt x="33" y="128"/>
                      <a:pt x="33" y="127"/>
                      <a:pt x="32" y="126"/>
                    </a:cubicBezTo>
                    <a:cubicBezTo>
                      <a:pt x="31" y="125"/>
                      <a:pt x="31" y="124"/>
                      <a:pt x="30" y="123"/>
                    </a:cubicBezTo>
                    <a:cubicBezTo>
                      <a:pt x="30" y="123"/>
                      <a:pt x="30" y="122"/>
                      <a:pt x="30" y="121"/>
                    </a:cubicBezTo>
                    <a:cubicBezTo>
                      <a:pt x="30" y="121"/>
                      <a:pt x="30" y="121"/>
                      <a:pt x="30" y="121"/>
                    </a:cubicBezTo>
                    <a:close/>
                    <a:moveTo>
                      <a:pt x="36" y="109"/>
                    </a:move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4" y="112"/>
                      <a:pt x="34" y="112"/>
                    </a:cubicBezTo>
                    <a:cubicBezTo>
                      <a:pt x="34" y="112"/>
                      <a:pt x="35" y="112"/>
                      <a:pt x="35" y="113"/>
                    </a:cubicBezTo>
                    <a:cubicBezTo>
                      <a:pt x="42" y="122"/>
                      <a:pt x="42" y="122"/>
                      <a:pt x="42" y="122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2" y="124"/>
                      <a:pt x="42" y="124"/>
                      <a:pt x="42" y="124"/>
                    </a:cubicBezTo>
                    <a:cubicBezTo>
                      <a:pt x="42" y="125"/>
                      <a:pt x="42" y="125"/>
                      <a:pt x="42" y="125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6" y="121"/>
                      <a:pt x="46" y="121"/>
                      <a:pt x="46" y="121"/>
                    </a:cubicBezTo>
                    <a:cubicBezTo>
                      <a:pt x="46" y="121"/>
                      <a:pt x="46" y="121"/>
                      <a:pt x="45" y="121"/>
                    </a:cubicBezTo>
                    <a:cubicBezTo>
                      <a:pt x="45" y="121"/>
                      <a:pt x="45" y="121"/>
                      <a:pt x="44" y="120"/>
                    </a:cubicBezTo>
                    <a:cubicBezTo>
                      <a:pt x="36" y="109"/>
                      <a:pt x="36" y="109"/>
                      <a:pt x="36" y="109"/>
                    </a:cubicBezTo>
                    <a:close/>
                    <a:moveTo>
                      <a:pt x="44" y="107"/>
                    </a:moveTo>
                    <a:cubicBezTo>
                      <a:pt x="45" y="107"/>
                      <a:pt x="46" y="106"/>
                      <a:pt x="47" y="106"/>
                    </a:cubicBezTo>
                    <a:cubicBezTo>
                      <a:pt x="48" y="106"/>
                      <a:pt x="49" y="106"/>
                      <a:pt x="49" y="106"/>
                    </a:cubicBezTo>
                    <a:cubicBezTo>
                      <a:pt x="50" y="107"/>
                      <a:pt x="51" y="107"/>
                      <a:pt x="52" y="108"/>
                    </a:cubicBezTo>
                    <a:cubicBezTo>
                      <a:pt x="53" y="109"/>
                      <a:pt x="53" y="110"/>
                      <a:pt x="54" y="112"/>
                    </a:cubicBezTo>
                    <a:cubicBezTo>
                      <a:pt x="54" y="113"/>
                      <a:pt x="53" y="115"/>
                      <a:pt x="52" y="116"/>
                    </a:cubicBezTo>
                    <a:cubicBezTo>
                      <a:pt x="51" y="117"/>
                      <a:pt x="50" y="117"/>
                      <a:pt x="48" y="117"/>
                    </a:cubicBezTo>
                    <a:cubicBezTo>
                      <a:pt x="47" y="117"/>
                      <a:pt x="46" y="116"/>
                      <a:pt x="45" y="115"/>
                    </a:cubicBezTo>
                    <a:cubicBezTo>
                      <a:pt x="44" y="114"/>
                      <a:pt x="43" y="113"/>
                      <a:pt x="43" y="111"/>
                    </a:cubicBezTo>
                    <a:cubicBezTo>
                      <a:pt x="43" y="110"/>
                      <a:pt x="43" y="108"/>
                      <a:pt x="44" y="107"/>
                    </a:cubicBezTo>
                    <a:close/>
                    <a:moveTo>
                      <a:pt x="45" y="108"/>
                    </a:moveTo>
                    <a:cubicBezTo>
                      <a:pt x="45" y="108"/>
                      <a:pt x="45" y="108"/>
                      <a:pt x="46" y="108"/>
                    </a:cubicBezTo>
                    <a:cubicBezTo>
                      <a:pt x="46" y="107"/>
                      <a:pt x="46" y="108"/>
                      <a:pt x="47" y="108"/>
                    </a:cubicBezTo>
                    <a:cubicBezTo>
                      <a:pt x="47" y="108"/>
                      <a:pt x="48" y="109"/>
                      <a:pt x="49" y="110"/>
                    </a:cubicBezTo>
                    <a:cubicBezTo>
                      <a:pt x="50" y="111"/>
                      <a:pt x="51" y="113"/>
                      <a:pt x="52" y="113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5"/>
                      <a:pt x="52" y="115"/>
                      <a:pt x="52" y="115"/>
                    </a:cubicBezTo>
                    <a:cubicBezTo>
                      <a:pt x="51" y="116"/>
                      <a:pt x="51" y="116"/>
                      <a:pt x="51" y="116"/>
                    </a:cubicBezTo>
                    <a:cubicBezTo>
                      <a:pt x="50" y="116"/>
                      <a:pt x="50" y="115"/>
                      <a:pt x="49" y="115"/>
                    </a:cubicBezTo>
                    <a:cubicBezTo>
                      <a:pt x="49" y="115"/>
                      <a:pt x="48" y="114"/>
                      <a:pt x="48" y="113"/>
                    </a:cubicBezTo>
                    <a:cubicBezTo>
                      <a:pt x="47" y="112"/>
                      <a:pt x="46" y="111"/>
                      <a:pt x="45" y="111"/>
                    </a:cubicBezTo>
                    <a:cubicBezTo>
                      <a:pt x="45" y="110"/>
                      <a:pt x="45" y="109"/>
                      <a:pt x="45" y="109"/>
                    </a:cubicBezTo>
                    <a:cubicBezTo>
                      <a:pt x="45" y="109"/>
                      <a:pt x="45" y="108"/>
                      <a:pt x="45" y="108"/>
                    </a:cubicBezTo>
                    <a:close/>
                    <a:moveTo>
                      <a:pt x="54" y="97"/>
                    </a:moveTo>
                    <a:cubicBezTo>
                      <a:pt x="54" y="98"/>
                      <a:pt x="53" y="98"/>
                      <a:pt x="53" y="99"/>
                    </a:cubicBezTo>
                    <a:cubicBezTo>
                      <a:pt x="52" y="100"/>
                      <a:pt x="51" y="101"/>
                      <a:pt x="51" y="102"/>
                    </a:cubicBezTo>
                    <a:cubicBezTo>
                      <a:pt x="51" y="103"/>
                      <a:pt x="51" y="104"/>
                      <a:pt x="52" y="105"/>
                    </a:cubicBezTo>
                    <a:cubicBezTo>
                      <a:pt x="53" y="105"/>
                      <a:pt x="53" y="106"/>
                      <a:pt x="54" y="106"/>
                    </a:cubicBezTo>
                    <a:cubicBezTo>
                      <a:pt x="55" y="106"/>
                      <a:pt x="56" y="106"/>
                      <a:pt x="57" y="105"/>
                    </a:cubicBezTo>
                    <a:cubicBezTo>
                      <a:pt x="56" y="106"/>
                      <a:pt x="56" y="107"/>
                      <a:pt x="56" y="108"/>
                    </a:cubicBezTo>
                    <a:cubicBezTo>
                      <a:pt x="56" y="108"/>
                      <a:pt x="57" y="109"/>
                      <a:pt x="57" y="109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59" y="110"/>
                      <a:pt x="59" y="111"/>
                      <a:pt x="59" y="111"/>
                    </a:cubicBezTo>
                    <a:cubicBezTo>
                      <a:pt x="59" y="111"/>
                      <a:pt x="59" y="112"/>
                      <a:pt x="59" y="112"/>
                    </a:cubicBezTo>
                    <a:cubicBezTo>
                      <a:pt x="60" y="112"/>
                      <a:pt x="60" y="112"/>
                      <a:pt x="60" y="112"/>
                    </a:cubicBezTo>
                    <a:cubicBezTo>
                      <a:pt x="61" y="112"/>
                      <a:pt x="61" y="112"/>
                      <a:pt x="62" y="112"/>
                    </a:cubicBezTo>
                    <a:cubicBezTo>
                      <a:pt x="63" y="111"/>
                      <a:pt x="63" y="111"/>
                      <a:pt x="64" y="110"/>
                    </a:cubicBezTo>
                    <a:cubicBezTo>
                      <a:pt x="65" y="109"/>
                      <a:pt x="66" y="108"/>
                      <a:pt x="66" y="107"/>
                    </a:cubicBezTo>
                    <a:cubicBezTo>
                      <a:pt x="66" y="106"/>
                      <a:pt x="66" y="106"/>
                      <a:pt x="66" y="105"/>
                    </a:cubicBezTo>
                    <a:cubicBezTo>
                      <a:pt x="66" y="104"/>
                      <a:pt x="66" y="104"/>
                      <a:pt x="65" y="103"/>
                    </a:cubicBezTo>
                    <a:cubicBezTo>
                      <a:pt x="65" y="103"/>
                      <a:pt x="64" y="102"/>
                      <a:pt x="63" y="103"/>
                    </a:cubicBezTo>
                    <a:cubicBezTo>
                      <a:pt x="62" y="103"/>
                      <a:pt x="61" y="103"/>
                      <a:pt x="60" y="105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59" y="107"/>
                      <a:pt x="58" y="107"/>
                      <a:pt x="58" y="107"/>
                    </a:cubicBezTo>
                    <a:cubicBezTo>
                      <a:pt x="58" y="107"/>
                      <a:pt x="58" y="107"/>
                      <a:pt x="57" y="106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3"/>
                      <a:pt x="59" y="103"/>
                      <a:pt x="59" y="102"/>
                    </a:cubicBezTo>
                    <a:cubicBezTo>
                      <a:pt x="60" y="101"/>
                      <a:pt x="60" y="100"/>
                      <a:pt x="60" y="100"/>
                    </a:cubicBezTo>
                    <a:cubicBezTo>
                      <a:pt x="60" y="99"/>
                      <a:pt x="59" y="98"/>
                      <a:pt x="59" y="98"/>
                    </a:cubicBezTo>
                    <a:cubicBezTo>
                      <a:pt x="58" y="98"/>
                      <a:pt x="58" y="97"/>
                      <a:pt x="58" y="97"/>
                    </a:cubicBezTo>
                    <a:cubicBezTo>
                      <a:pt x="57" y="97"/>
                      <a:pt x="57" y="97"/>
                      <a:pt x="56" y="97"/>
                    </a:cubicBezTo>
                    <a:cubicBezTo>
                      <a:pt x="58" y="95"/>
                      <a:pt x="58" y="95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4" y="97"/>
                      <a:pt x="54" y="97"/>
                      <a:pt x="54" y="97"/>
                    </a:cubicBezTo>
                    <a:close/>
                    <a:moveTo>
                      <a:pt x="53" y="99"/>
                    </a:moveTo>
                    <a:cubicBezTo>
                      <a:pt x="53" y="99"/>
                      <a:pt x="54" y="98"/>
                      <a:pt x="54" y="99"/>
                    </a:cubicBezTo>
                    <a:cubicBezTo>
                      <a:pt x="55" y="99"/>
                      <a:pt x="56" y="99"/>
                      <a:pt x="57" y="100"/>
                    </a:cubicBezTo>
                    <a:cubicBezTo>
                      <a:pt x="57" y="101"/>
                      <a:pt x="58" y="102"/>
                      <a:pt x="58" y="102"/>
                    </a:cubicBezTo>
                    <a:cubicBezTo>
                      <a:pt x="58" y="103"/>
                      <a:pt x="58" y="103"/>
                      <a:pt x="58" y="104"/>
                    </a:cubicBezTo>
                    <a:cubicBezTo>
                      <a:pt x="57" y="104"/>
                      <a:pt x="57" y="104"/>
                      <a:pt x="57" y="104"/>
                    </a:cubicBezTo>
                    <a:cubicBezTo>
                      <a:pt x="56" y="104"/>
                      <a:pt x="55" y="103"/>
                      <a:pt x="55" y="103"/>
                    </a:cubicBezTo>
                    <a:cubicBezTo>
                      <a:pt x="54" y="102"/>
                      <a:pt x="53" y="101"/>
                      <a:pt x="53" y="100"/>
                    </a:cubicBezTo>
                    <a:cubicBezTo>
                      <a:pt x="53" y="100"/>
                      <a:pt x="53" y="99"/>
                      <a:pt x="53" y="99"/>
                    </a:cubicBezTo>
                    <a:close/>
                    <a:moveTo>
                      <a:pt x="61" y="108"/>
                    </a:moveTo>
                    <a:cubicBezTo>
                      <a:pt x="62" y="107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6"/>
                      <a:pt x="65" y="106"/>
                      <a:pt x="65" y="107"/>
                    </a:cubicBezTo>
                    <a:cubicBezTo>
                      <a:pt x="65" y="108"/>
                      <a:pt x="64" y="108"/>
                      <a:pt x="64" y="109"/>
                    </a:cubicBezTo>
                    <a:cubicBezTo>
                      <a:pt x="63" y="110"/>
                      <a:pt x="62" y="111"/>
                      <a:pt x="62" y="111"/>
                    </a:cubicBezTo>
                    <a:cubicBezTo>
                      <a:pt x="61" y="111"/>
                      <a:pt x="61" y="111"/>
                      <a:pt x="60" y="110"/>
                    </a:cubicBezTo>
                    <a:cubicBezTo>
                      <a:pt x="60" y="110"/>
                      <a:pt x="60" y="110"/>
                      <a:pt x="60" y="109"/>
                    </a:cubicBezTo>
                    <a:cubicBezTo>
                      <a:pt x="60" y="109"/>
                      <a:pt x="61" y="109"/>
                      <a:pt x="61" y="108"/>
                    </a:cubicBezTo>
                    <a:close/>
                    <a:moveTo>
                      <a:pt x="69" y="96"/>
                    </a:moveTo>
                    <a:cubicBezTo>
                      <a:pt x="61" y="94"/>
                      <a:pt x="61" y="94"/>
                      <a:pt x="61" y="94"/>
                    </a:cubicBezTo>
                    <a:cubicBezTo>
                      <a:pt x="60" y="94"/>
                      <a:pt x="59" y="93"/>
                      <a:pt x="58" y="93"/>
                    </a:cubicBezTo>
                    <a:cubicBezTo>
                      <a:pt x="58" y="93"/>
                      <a:pt x="58" y="94"/>
                      <a:pt x="57" y="94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90"/>
                      <a:pt x="61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1" y="91"/>
                      <a:pt x="62" y="91"/>
                      <a:pt x="62" y="91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4" y="88"/>
                      <a:pt x="64" y="87"/>
                      <a:pt x="64" y="87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3" y="87"/>
                      <a:pt x="62" y="87"/>
                      <a:pt x="62" y="87"/>
                    </a:cubicBezTo>
                    <a:cubicBezTo>
                      <a:pt x="62" y="87"/>
                      <a:pt x="62" y="87"/>
                      <a:pt x="62" y="87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64" y="85"/>
                      <a:pt x="64" y="85"/>
                      <a:pt x="64" y="86"/>
                    </a:cubicBezTo>
                    <a:cubicBezTo>
                      <a:pt x="64" y="86"/>
                      <a:pt x="65" y="87"/>
                      <a:pt x="65" y="88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70" y="98"/>
                      <a:pt x="71" y="99"/>
                      <a:pt x="71" y="99"/>
                    </a:cubicBezTo>
                    <a:cubicBezTo>
                      <a:pt x="71" y="100"/>
                      <a:pt x="71" y="101"/>
                      <a:pt x="71" y="102"/>
                    </a:cubicBezTo>
                    <a:cubicBezTo>
                      <a:pt x="70" y="102"/>
                      <a:pt x="70" y="102"/>
                      <a:pt x="69" y="103"/>
                    </a:cubicBezTo>
                    <a:cubicBezTo>
                      <a:pt x="69" y="103"/>
                      <a:pt x="68" y="102"/>
                      <a:pt x="68" y="102"/>
                    </a:cubicBezTo>
                    <a:cubicBezTo>
                      <a:pt x="68" y="102"/>
                      <a:pt x="67" y="102"/>
                      <a:pt x="67" y="101"/>
                    </a:cubicBezTo>
                    <a:cubicBezTo>
                      <a:pt x="67" y="101"/>
                      <a:pt x="67" y="100"/>
                      <a:pt x="68" y="100"/>
                    </a:cubicBezTo>
                    <a:cubicBezTo>
                      <a:pt x="68" y="100"/>
                      <a:pt x="68" y="100"/>
                      <a:pt x="69" y="100"/>
                    </a:cubicBezTo>
                    <a:cubicBezTo>
                      <a:pt x="69" y="99"/>
                      <a:pt x="69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1" y="100"/>
                      <a:pt x="70" y="99"/>
                    </a:cubicBezTo>
                    <a:cubicBezTo>
                      <a:pt x="70" y="99"/>
                      <a:pt x="70" y="98"/>
                      <a:pt x="69" y="97"/>
                    </a:cubicBezTo>
                    <a:cubicBezTo>
                      <a:pt x="69" y="96"/>
                      <a:pt x="69" y="96"/>
                      <a:pt x="69" y="96"/>
                    </a:cubicBezTo>
                    <a:close/>
                    <a:moveTo>
                      <a:pt x="69" y="75"/>
                    </a:moveTo>
                    <a:cubicBezTo>
                      <a:pt x="70" y="74"/>
                      <a:pt x="70" y="74"/>
                      <a:pt x="71" y="73"/>
                    </a:cubicBezTo>
                    <a:cubicBezTo>
                      <a:pt x="72" y="73"/>
                      <a:pt x="73" y="73"/>
                      <a:pt x="74" y="73"/>
                    </a:cubicBezTo>
                    <a:cubicBezTo>
                      <a:pt x="75" y="73"/>
                      <a:pt x="76" y="73"/>
                      <a:pt x="77" y="74"/>
                    </a:cubicBezTo>
                    <a:cubicBezTo>
                      <a:pt x="78" y="74"/>
                      <a:pt x="79" y="75"/>
                      <a:pt x="79" y="77"/>
                    </a:cubicBezTo>
                    <a:cubicBezTo>
                      <a:pt x="80" y="78"/>
                      <a:pt x="80" y="80"/>
                      <a:pt x="79" y="81"/>
                    </a:cubicBezTo>
                    <a:cubicBezTo>
                      <a:pt x="78" y="83"/>
                      <a:pt x="77" y="83"/>
                      <a:pt x="76" y="84"/>
                    </a:cubicBezTo>
                    <a:cubicBezTo>
                      <a:pt x="74" y="84"/>
                      <a:pt x="73" y="83"/>
                      <a:pt x="72" y="83"/>
                    </a:cubicBezTo>
                    <a:cubicBezTo>
                      <a:pt x="70" y="82"/>
                      <a:pt x="69" y="81"/>
                      <a:pt x="69" y="79"/>
                    </a:cubicBezTo>
                    <a:cubicBezTo>
                      <a:pt x="68" y="78"/>
                      <a:pt x="68" y="77"/>
                      <a:pt x="69" y="75"/>
                    </a:cubicBezTo>
                    <a:close/>
                    <a:moveTo>
                      <a:pt x="70" y="76"/>
                    </a:moveTo>
                    <a:cubicBezTo>
                      <a:pt x="70" y="76"/>
                      <a:pt x="70" y="76"/>
                      <a:pt x="70" y="77"/>
                    </a:cubicBezTo>
                    <a:cubicBezTo>
                      <a:pt x="70" y="77"/>
                      <a:pt x="70" y="78"/>
                      <a:pt x="71" y="78"/>
                    </a:cubicBezTo>
                    <a:cubicBezTo>
                      <a:pt x="72" y="79"/>
                      <a:pt x="73" y="79"/>
                      <a:pt x="74" y="80"/>
                    </a:cubicBezTo>
                    <a:cubicBezTo>
                      <a:pt x="75" y="81"/>
                      <a:pt x="75" y="81"/>
                      <a:pt x="76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8" y="81"/>
                      <a:pt x="78" y="81"/>
                      <a:pt x="78" y="81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78" y="79"/>
                      <a:pt x="78" y="79"/>
                      <a:pt x="78" y="79"/>
                    </a:cubicBezTo>
                    <a:cubicBezTo>
                      <a:pt x="77" y="78"/>
                      <a:pt x="76" y="77"/>
                      <a:pt x="74" y="76"/>
                    </a:cubicBezTo>
                    <a:cubicBezTo>
                      <a:pt x="73" y="76"/>
                      <a:pt x="72" y="75"/>
                      <a:pt x="72" y="75"/>
                    </a:cubicBezTo>
                    <a:cubicBezTo>
                      <a:pt x="71" y="75"/>
                      <a:pt x="71" y="75"/>
                      <a:pt x="70" y="75"/>
                    </a:cubicBezTo>
                    <a:cubicBezTo>
                      <a:pt x="70" y="75"/>
                      <a:pt x="70" y="75"/>
                      <a:pt x="70" y="76"/>
                    </a:cubicBezTo>
                    <a:close/>
                    <a:moveTo>
                      <a:pt x="76" y="65"/>
                    </a:moveTo>
                    <a:cubicBezTo>
                      <a:pt x="77" y="63"/>
                      <a:pt x="77" y="63"/>
                      <a:pt x="77" y="63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5" y="64"/>
                      <a:pt x="75" y="64"/>
                      <a:pt x="75" y="64"/>
                    </a:cubicBezTo>
                    <a:cubicBezTo>
                      <a:pt x="74" y="64"/>
                      <a:pt x="74" y="64"/>
                      <a:pt x="74" y="64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72" y="63"/>
                      <a:pt x="72" y="62"/>
                      <a:pt x="72" y="62"/>
                    </a:cubicBezTo>
                    <a:cubicBezTo>
                      <a:pt x="71" y="62"/>
                      <a:pt x="71" y="62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3" y="61"/>
                      <a:pt x="73" y="61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3" y="62"/>
                      <a:pt x="73" y="62"/>
                      <a:pt x="74" y="62"/>
                    </a:cubicBezTo>
                    <a:cubicBezTo>
                      <a:pt x="74" y="62"/>
                      <a:pt x="74" y="61"/>
                      <a:pt x="74" y="61"/>
                    </a:cubicBezTo>
                    <a:cubicBezTo>
                      <a:pt x="75" y="61"/>
                      <a:pt x="75" y="60"/>
                      <a:pt x="75" y="60"/>
                    </a:cubicBezTo>
                    <a:cubicBezTo>
                      <a:pt x="75" y="59"/>
                      <a:pt x="74" y="59"/>
                      <a:pt x="74" y="59"/>
                    </a:cubicBezTo>
                    <a:cubicBezTo>
                      <a:pt x="74" y="59"/>
                      <a:pt x="73" y="59"/>
                      <a:pt x="73" y="59"/>
                    </a:cubicBezTo>
                    <a:cubicBezTo>
                      <a:pt x="72" y="59"/>
                      <a:pt x="72" y="60"/>
                      <a:pt x="71" y="61"/>
                    </a:cubicBezTo>
                    <a:cubicBezTo>
                      <a:pt x="71" y="62"/>
                      <a:pt x="70" y="63"/>
                      <a:pt x="71" y="64"/>
                    </a:cubicBezTo>
                    <a:cubicBezTo>
                      <a:pt x="71" y="65"/>
                      <a:pt x="72" y="66"/>
                      <a:pt x="73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81" y="71"/>
                      <a:pt x="81" y="71"/>
                      <a:pt x="81" y="71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2" y="72"/>
                      <a:pt x="82" y="72"/>
                      <a:pt x="82" y="73"/>
                    </a:cubicBezTo>
                    <a:cubicBezTo>
                      <a:pt x="82" y="73"/>
                      <a:pt x="82" y="73"/>
                      <a:pt x="82" y="74"/>
                    </a:cubicBezTo>
                    <a:cubicBezTo>
                      <a:pt x="82" y="74"/>
                      <a:pt x="82" y="74"/>
                      <a:pt x="82" y="74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4" y="69"/>
                      <a:pt x="84" y="69"/>
                    </a:cubicBezTo>
                    <a:cubicBezTo>
                      <a:pt x="84" y="69"/>
                      <a:pt x="83" y="69"/>
                      <a:pt x="83" y="68"/>
                    </a:cubicBezTo>
                    <a:cubicBezTo>
                      <a:pt x="76" y="65"/>
                      <a:pt x="76" y="65"/>
                      <a:pt x="76" y="65"/>
                    </a:cubicBezTo>
                    <a:close/>
                    <a:moveTo>
                      <a:pt x="79" y="41"/>
                    </a:moveTo>
                    <a:cubicBezTo>
                      <a:pt x="84" y="43"/>
                      <a:pt x="84" y="43"/>
                      <a:pt x="84" y="43"/>
                    </a:cubicBezTo>
                    <a:cubicBezTo>
                      <a:pt x="84" y="43"/>
                      <a:pt x="84" y="43"/>
                      <a:pt x="84" y="43"/>
                    </a:cubicBezTo>
                    <a:cubicBezTo>
                      <a:pt x="83" y="43"/>
                      <a:pt x="81" y="43"/>
                      <a:pt x="80" y="44"/>
                    </a:cubicBezTo>
                    <a:cubicBezTo>
                      <a:pt x="79" y="44"/>
                      <a:pt x="79" y="45"/>
                      <a:pt x="78" y="46"/>
                    </a:cubicBezTo>
                    <a:cubicBezTo>
                      <a:pt x="78" y="47"/>
                      <a:pt x="78" y="48"/>
                      <a:pt x="78" y="49"/>
                    </a:cubicBezTo>
                    <a:cubicBezTo>
                      <a:pt x="78" y="50"/>
                      <a:pt x="79" y="51"/>
                      <a:pt x="79" y="52"/>
                    </a:cubicBezTo>
                    <a:cubicBezTo>
                      <a:pt x="80" y="53"/>
                      <a:pt x="81" y="53"/>
                      <a:pt x="83" y="54"/>
                    </a:cubicBezTo>
                    <a:cubicBezTo>
                      <a:pt x="84" y="54"/>
                      <a:pt x="85" y="55"/>
                      <a:pt x="86" y="55"/>
                    </a:cubicBezTo>
                    <a:cubicBezTo>
                      <a:pt x="87" y="55"/>
                      <a:pt x="88" y="55"/>
                      <a:pt x="89" y="54"/>
                    </a:cubicBezTo>
                    <a:cubicBezTo>
                      <a:pt x="90" y="54"/>
                      <a:pt x="91" y="53"/>
                      <a:pt x="91" y="52"/>
                    </a:cubicBezTo>
                    <a:cubicBezTo>
                      <a:pt x="91" y="51"/>
                      <a:pt x="92" y="50"/>
                      <a:pt x="91" y="49"/>
                    </a:cubicBezTo>
                    <a:cubicBezTo>
                      <a:pt x="91" y="48"/>
                      <a:pt x="91" y="47"/>
                      <a:pt x="90" y="46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92" y="47"/>
                      <a:pt x="92" y="49"/>
                      <a:pt x="92" y="50"/>
                    </a:cubicBezTo>
                    <a:cubicBezTo>
                      <a:pt x="92" y="51"/>
                      <a:pt x="92" y="52"/>
                      <a:pt x="92" y="53"/>
                    </a:cubicBezTo>
                    <a:cubicBezTo>
                      <a:pt x="91" y="55"/>
                      <a:pt x="90" y="56"/>
                      <a:pt x="89" y="57"/>
                    </a:cubicBezTo>
                    <a:cubicBezTo>
                      <a:pt x="88" y="58"/>
                      <a:pt x="87" y="58"/>
                      <a:pt x="86" y="59"/>
                    </a:cubicBezTo>
                    <a:cubicBezTo>
                      <a:pt x="84" y="59"/>
                      <a:pt x="83" y="59"/>
                      <a:pt x="82" y="58"/>
                    </a:cubicBezTo>
                    <a:cubicBezTo>
                      <a:pt x="80" y="58"/>
                      <a:pt x="79" y="57"/>
                      <a:pt x="78" y="55"/>
                    </a:cubicBezTo>
                    <a:cubicBezTo>
                      <a:pt x="77" y="54"/>
                      <a:pt x="77" y="53"/>
                      <a:pt x="76" y="51"/>
                    </a:cubicBezTo>
                    <a:cubicBezTo>
                      <a:pt x="76" y="50"/>
                      <a:pt x="76" y="48"/>
                      <a:pt x="77" y="47"/>
                    </a:cubicBezTo>
                    <a:cubicBezTo>
                      <a:pt x="77" y="46"/>
                      <a:pt x="78" y="45"/>
                      <a:pt x="79" y="44"/>
                    </a:cubicBezTo>
                    <a:cubicBezTo>
                      <a:pt x="79" y="43"/>
                      <a:pt x="80" y="43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0" y="42"/>
                      <a:pt x="79" y="41"/>
                      <a:pt x="79" y="41"/>
                    </a:cubicBezTo>
                    <a:cubicBezTo>
                      <a:pt x="79" y="41"/>
                      <a:pt x="79" y="41"/>
                      <a:pt x="79" y="41"/>
                    </a:cubicBezTo>
                    <a:close/>
                    <a:moveTo>
                      <a:pt x="82" y="36"/>
                    </a:moveTo>
                    <a:cubicBezTo>
                      <a:pt x="80" y="40"/>
                      <a:pt x="80" y="40"/>
                      <a:pt x="80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1" y="40"/>
                      <a:pt x="81" y="40"/>
                      <a:pt x="82" y="40"/>
                    </a:cubicBezTo>
                    <a:cubicBezTo>
                      <a:pt x="82" y="40"/>
                      <a:pt x="82" y="40"/>
                      <a:pt x="83" y="40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4" y="43"/>
                      <a:pt x="94" y="43"/>
                      <a:pt x="95" y="44"/>
                    </a:cubicBezTo>
                    <a:cubicBezTo>
                      <a:pt x="95" y="44"/>
                      <a:pt x="95" y="44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40"/>
                      <a:pt x="96" y="40"/>
                      <a:pt x="96" y="40"/>
                    </a:cubicBezTo>
                    <a:cubicBezTo>
                      <a:pt x="95" y="40"/>
                      <a:pt x="95" y="40"/>
                      <a:pt x="94" y="40"/>
                    </a:cubicBezTo>
                    <a:cubicBezTo>
                      <a:pt x="89" y="38"/>
                      <a:pt x="89" y="38"/>
                      <a:pt x="89" y="38"/>
                    </a:cubicBezTo>
                    <a:cubicBezTo>
                      <a:pt x="88" y="38"/>
                      <a:pt x="88" y="37"/>
                      <a:pt x="88" y="37"/>
                    </a:cubicBezTo>
                    <a:cubicBezTo>
                      <a:pt x="88" y="37"/>
                      <a:pt x="88" y="36"/>
                      <a:pt x="88" y="36"/>
                    </a:cubicBezTo>
                    <a:cubicBezTo>
                      <a:pt x="88" y="36"/>
                      <a:pt x="88" y="36"/>
                      <a:pt x="88" y="35"/>
                    </a:cubicBezTo>
                    <a:cubicBezTo>
                      <a:pt x="88" y="35"/>
                      <a:pt x="89" y="35"/>
                      <a:pt x="89" y="35"/>
                    </a:cubicBezTo>
                    <a:cubicBezTo>
                      <a:pt x="89" y="35"/>
                      <a:pt x="90" y="35"/>
                      <a:pt x="90" y="36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6" y="37"/>
                      <a:pt x="96" y="37"/>
                      <a:pt x="96" y="38"/>
                    </a:cubicBezTo>
                    <a:cubicBezTo>
                      <a:pt x="96" y="38"/>
                      <a:pt x="96" y="38"/>
                      <a:pt x="96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4"/>
                      <a:pt x="98" y="34"/>
                      <a:pt x="97" y="34"/>
                    </a:cubicBezTo>
                    <a:cubicBezTo>
                      <a:pt x="97" y="34"/>
                      <a:pt x="97" y="34"/>
                      <a:pt x="96" y="34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91" y="32"/>
                      <a:pt x="90" y="32"/>
                      <a:pt x="89" y="32"/>
                    </a:cubicBezTo>
                    <a:cubicBezTo>
                      <a:pt x="89" y="32"/>
                      <a:pt x="88" y="32"/>
                      <a:pt x="88" y="33"/>
                    </a:cubicBezTo>
                    <a:cubicBezTo>
                      <a:pt x="87" y="33"/>
                      <a:pt x="87" y="34"/>
                      <a:pt x="87" y="34"/>
                    </a:cubicBezTo>
                    <a:cubicBezTo>
                      <a:pt x="87" y="35"/>
                      <a:pt x="87" y="35"/>
                      <a:pt x="87" y="36"/>
                    </a:cubicBezTo>
                    <a:cubicBezTo>
                      <a:pt x="87" y="36"/>
                      <a:pt x="87" y="37"/>
                      <a:pt x="88" y="38"/>
                    </a:cubicBezTo>
                    <a:cubicBezTo>
                      <a:pt x="82" y="36"/>
                      <a:pt x="82" y="36"/>
                      <a:pt x="82" y="36"/>
                    </a:cubicBezTo>
                    <a:close/>
                    <a:moveTo>
                      <a:pt x="85" y="26"/>
                    </a:moveTo>
                    <a:cubicBezTo>
                      <a:pt x="85" y="26"/>
                      <a:pt x="85" y="25"/>
                      <a:pt x="86" y="25"/>
                    </a:cubicBezTo>
                    <a:cubicBezTo>
                      <a:pt x="86" y="25"/>
                      <a:pt x="87" y="25"/>
                      <a:pt x="87" y="25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6"/>
                      <a:pt x="88" y="26"/>
                      <a:pt x="88" y="27"/>
                    </a:cubicBezTo>
                    <a:cubicBezTo>
                      <a:pt x="88" y="27"/>
                      <a:pt x="88" y="28"/>
                      <a:pt x="88" y="28"/>
                    </a:cubicBezTo>
                    <a:cubicBezTo>
                      <a:pt x="87" y="28"/>
                      <a:pt x="87" y="28"/>
                      <a:pt x="86" y="28"/>
                    </a:cubicBezTo>
                    <a:cubicBezTo>
                      <a:pt x="86" y="28"/>
                      <a:pt x="86" y="28"/>
                      <a:pt x="85" y="28"/>
                    </a:cubicBezTo>
                    <a:cubicBezTo>
                      <a:pt x="85" y="27"/>
                      <a:pt x="85" y="27"/>
                      <a:pt x="85" y="26"/>
                    </a:cubicBezTo>
                    <a:close/>
                    <a:moveTo>
                      <a:pt x="90" y="26"/>
                    </a:moveTo>
                    <a:cubicBezTo>
                      <a:pt x="98" y="27"/>
                      <a:pt x="98" y="27"/>
                      <a:pt x="98" y="27"/>
                    </a:cubicBezTo>
                    <a:cubicBezTo>
                      <a:pt x="99" y="27"/>
                      <a:pt x="100" y="27"/>
                      <a:pt x="100" y="27"/>
                    </a:cubicBezTo>
                    <a:cubicBezTo>
                      <a:pt x="100" y="27"/>
                      <a:pt x="100" y="27"/>
                      <a:pt x="100" y="26"/>
                    </a:cubicBezTo>
                    <a:cubicBezTo>
                      <a:pt x="101" y="26"/>
                      <a:pt x="101" y="26"/>
                      <a:pt x="101" y="26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99" y="32"/>
                      <a:pt x="99" y="32"/>
                      <a:pt x="99" y="32"/>
                    </a:cubicBezTo>
                    <a:cubicBezTo>
                      <a:pt x="99" y="32"/>
                      <a:pt x="99" y="31"/>
                      <a:pt x="99" y="31"/>
                    </a:cubicBezTo>
                    <a:cubicBezTo>
                      <a:pt x="99" y="31"/>
                      <a:pt x="99" y="31"/>
                      <a:pt x="98" y="30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1" y="29"/>
                      <a:pt x="91" y="29"/>
                      <a:pt x="90" y="29"/>
                    </a:cubicBezTo>
                    <a:cubicBezTo>
                      <a:pt x="90" y="29"/>
                      <a:pt x="90" y="30"/>
                      <a:pt x="90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90" y="26"/>
                      <a:pt x="90" y="26"/>
                      <a:pt x="90" y="26"/>
                    </a:cubicBezTo>
                    <a:close/>
                    <a:moveTo>
                      <a:pt x="91" y="18"/>
                    </a:moveTo>
                    <a:cubicBezTo>
                      <a:pt x="93" y="18"/>
                      <a:pt x="93" y="18"/>
                      <a:pt x="93" y="18"/>
                    </a:cubicBezTo>
                    <a:cubicBezTo>
                      <a:pt x="92" y="18"/>
                      <a:pt x="92" y="17"/>
                      <a:pt x="92" y="16"/>
                    </a:cubicBezTo>
                    <a:cubicBezTo>
                      <a:pt x="91" y="16"/>
                      <a:pt x="91" y="15"/>
                      <a:pt x="91" y="15"/>
                    </a:cubicBezTo>
                    <a:cubicBezTo>
                      <a:pt x="92" y="14"/>
                      <a:pt x="92" y="13"/>
                      <a:pt x="92" y="13"/>
                    </a:cubicBezTo>
                    <a:cubicBezTo>
                      <a:pt x="93" y="13"/>
                      <a:pt x="93" y="12"/>
                      <a:pt x="94" y="12"/>
                    </a:cubicBezTo>
                    <a:cubicBezTo>
                      <a:pt x="94" y="12"/>
                      <a:pt x="95" y="12"/>
                      <a:pt x="96" y="12"/>
                    </a:cubicBezTo>
                    <a:cubicBezTo>
                      <a:pt x="100" y="13"/>
                      <a:pt x="100" y="13"/>
                      <a:pt x="100" y="13"/>
                    </a:cubicBezTo>
                    <a:cubicBezTo>
                      <a:pt x="101" y="13"/>
                      <a:pt x="102" y="13"/>
                      <a:pt x="102" y="13"/>
                    </a:cubicBezTo>
                    <a:cubicBezTo>
                      <a:pt x="102" y="13"/>
                      <a:pt x="102" y="13"/>
                      <a:pt x="102" y="12"/>
                    </a:cubicBezTo>
                    <a:cubicBezTo>
                      <a:pt x="103" y="12"/>
                      <a:pt x="103" y="12"/>
                      <a:pt x="103" y="1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7"/>
                      <a:pt x="101" y="17"/>
                      <a:pt x="101" y="17"/>
                    </a:cubicBezTo>
                    <a:cubicBezTo>
                      <a:pt x="101" y="17"/>
                      <a:pt x="101" y="16"/>
                      <a:pt x="100" y="16"/>
                    </a:cubicBezTo>
                    <a:cubicBezTo>
                      <a:pt x="95" y="16"/>
                      <a:pt x="95" y="16"/>
                      <a:pt x="95" y="16"/>
                    </a:cubicBezTo>
                    <a:cubicBezTo>
                      <a:pt x="94" y="16"/>
                      <a:pt x="94" y="16"/>
                      <a:pt x="94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7"/>
                      <a:pt x="93" y="18"/>
                      <a:pt x="94" y="18"/>
                    </a:cubicBezTo>
                    <a:cubicBezTo>
                      <a:pt x="99" y="19"/>
                      <a:pt x="99" y="19"/>
                      <a:pt x="99" y="19"/>
                    </a:cubicBezTo>
                    <a:cubicBezTo>
                      <a:pt x="100" y="19"/>
                      <a:pt x="101" y="19"/>
                      <a:pt x="101" y="19"/>
                    </a:cubicBezTo>
                    <a:cubicBezTo>
                      <a:pt x="101" y="19"/>
                      <a:pt x="101" y="19"/>
                      <a:pt x="101" y="18"/>
                    </a:cubicBezTo>
                    <a:cubicBezTo>
                      <a:pt x="102" y="19"/>
                      <a:pt x="102" y="19"/>
                      <a:pt x="102" y="19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3"/>
                      <a:pt x="100" y="23"/>
                    </a:cubicBezTo>
                    <a:cubicBezTo>
                      <a:pt x="100" y="23"/>
                      <a:pt x="100" y="23"/>
                      <a:pt x="99" y="23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1" y="22"/>
                      <a:pt x="91" y="22"/>
                      <a:pt x="91" y="23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18"/>
                      <a:pt x="91" y="18"/>
                      <a:pt x="91" y="18"/>
                    </a:cubicBezTo>
                    <a:close/>
                    <a:moveTo>
                      <a:pt x="103" y="4"/>
                    </a:moveTo>
                    <a:cubicBezTo>
                      <a:pt x="104" y="6"/>
                      <a:pt x="104" y="7"/>
                      <a:pt x="104" y="8"/>
                    </a:cubicBezTo>
                    <a:cubicBezTo>
                      <a:pt x="104" y="9"/>
                      <a:pt x="104" y="9"/>
                      <a:pt x="104" y="10"/>
                    </a:cubicBezTo>
                    <a:cubicBezTo>
                      <a:pt x="103" y="10"/>
                      <a:pt x="103" y="10"/>
                      <a:pt x="102" y="10"/>
                    </a:cubicBezTo>
                    <a:cubicBezTo>
                      <a:pt x="101" y="10"/>
                      <a:pt x="101" y="10"/>
                      <a:pt x="100" y="9"/>
                    </a:cubicBezTo>
                    <a:cubicBezTo>
                      <a:pt x="99" y="8"/>
                      <a:pt x="99" y="7"/>
                      <a:pt x="98" y="4"/>
                    </a:cubicBezTo>
                    <a:cubicBezTo>
                      <a:pt x="97" y="4"/>
                      <a:pt x="97" y="4"/>
                      <a:pt x="97" y="4"/>
                    </a:cubicBezTo>
                    <a:cubicBezTo>
                      <a:pt x="96" y="4"/>
                      <a:pt x="96" y="4"/>
                      <a:pt x="95" y="4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95" y="5"/>
                      <a:pt x="94" y="5"/>
                      <a:pt x="94" y="5"/>
                    </a:cubicBezTo>
                    <a:cubicBezTo>
                      <a:pt x="94" y="6"/>
                      <a:pt x="94" y="6"/>
                      <a:pt x="95" y="7"/>
                    </a:cubicBezTo>
                    <a:cubicBezTo>
                      <a:pt x="95" y="7"/>
                      <a:pt x="95" y="7"/>
                      <a:pt x="95" y="7"/>
                    </a:cubicBezTo>
                    <a:cubicBezTo>
                      <a:pt x="95" y="7"/>
                      <a:pt x="95" y="7"/>
                      <a:pt x="96" y="7"/>
                    </a:cubicBezTo>
                    <a:cubicBezTo>
                      <a:pt x="96" y="6"/>
                      <a:pt x="96" y="6"/>
                      <a:pt x="97" y="6"/>
                    </a:cubicBezTo>
                    <a:cubicBezTo>
                      <a:pt x="97" y="6"/>
                      <a:pt x="97" y="6"/>
                      <a:pt x="98" y="7"/>
                    </a:cubicBezTo>
                    <a:cubicBezTo>
                      <a:pt x="98" y="7"/>
                      <a:pt x="98" y="7"/>
                      <a:pt x="98" y="8"/>
                    </a:cubicBezTo>
                    <a:cubicBezTo>
                      <a:pt x="98" y="8"/>
                      <a:pt x="98" y="9"/>
                      <a:pt x="97" y="9"/>
                    </a:cubicBezTo>
                    <a:cubicBezTo>
                      <a:pt x="97" y="9"/>
                      <a:pt x="97" y="10"/>
                      <a:pt x="96" y="10"/>
                    </a:cubicBezTo>
                    <a:cubicBezTo>
                      <a:pt x="96" y="9"/>
                      <a:pt x="95" y="9"/>
                      <a:pt x="95" y="9"/>
                    </a:cubicBezTo>
                    <a:cubicBezTo>
                      <a:pt x="94" y="8"/>
                      <a:pt x="94" y="8"/>
                      <a:pt x="94" y="7"/>
                    </a:cubicBezTo>
                    <a:cubicBezTo>
                      <a:pt x="94" y="6"/>
                      <a:pt x="94" y="5"/>
                      <a:pt x="94" y="4"/>
                    </a:cubicBezTo>
                    <a:cubicBezTo>
                      <a:pt x="94" y="3"/>
                      <a:pt x="94" y="2"/>
                      <a:pt x="94" y="2"/>
                    </a:cubicBezTo>
                    <a:cubicBezTo>
                      <a:pt x="95" y="1"/>
                      <a:pt x="95" y="1"/>
                      <a:pt x="96" y="1"/>
                    </a:cubicBezTo>
                    <a:cubicBezTo>
                      <a:pt x="96" y="1"/>
                      <a:pt x="97" y="1"/>
                      <a:pt x="98" y="1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4" y="1"/>
                      <a:pt x="104" y="1"/>
                    </a:cubicBezTo>
                    <a:cubicBezTo>
                      <a:pt x="104" y="0"/>
                      <a:pt x="103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4" y="0"/>
                      <a:pt x="104" y="1"/>
                      <a:pt x="105" y="1"/>
                    </a:cubicBezTo>
                    <a:cubicBezTo>
                      <a:pt x="105" y="1"/>
                      <a:pt x="105" y="2"/>
                      <a:pt x="105" y="3"/>
                    </a:cubicBezTo>
                    <a:cubicBezTo>
                      <a:pt x="105" y="3"/>
                      <a:pt x="105" y="4"/>
                      <a:pt x="104" y="4"/>
                    </a:cubicBezTo>
                    <a:cubicBezTo>
                      <a:pt x="104" y="4"/>
                      <a:pt x="104" y="4"/>
                      <a:pt x="103" y="4"/>
                    </a:cubicBezTo>
                    <a:close/>
                    <a:moveTo>
                      <a:pt x="102" y="4"/>
                    </a:moveTo>
                    <a:cubicBezTo>
                      <a:pt x="99" y="4"/>
                      <a:pt x="99" y="4"/>
                      <a:pt x="99" y="4"/>
                    </a:cubicBezTo>
                    <a:cubicBezTo>
                      <a:pt x="99" y="5"/>
                      <a:pt x="100" y="6"/>
                      <a:pt x="100" y="6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2" y="6"/>
                      <a:pt x="103" y="6"/>
                      <a:pt x="103" y="6"/>
                    </a:cubicBezTo>
                    <a:cubicBezTo>
                      <a:pt x="103" y="5"/>
                      <a:pt x="102" y="5"/>
                      <a:pt x="10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14"/>
              <p:cNvSpPr/>
              <p:nvPr/>
            </p:nvSpPr>
            <p:spPr>
              <a:xfrm>
                <a:off x="2622550" y="2797175"/>
                <a:ext cx="1260475" cy="1266825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82" extrusionOk="0">
                    <a:moveTo>
                      <a:pt x="191" y="0"/>
                    </a:moveTo>
                    <a:cubicBezTo>
                      <a:pt x="296" y="0"/>
                      <a:pt x="382" y="86"/>
                      <a:pt x="382" y="191"/>
                    </a:cubicBezTo>
                    <a:cubicBezTo>
                      <a:pt x="382" y="296"/>
                      <a:pt x="296" y="382"/>
                      <a:pt x="191" y="382"/>
                    </a:cubicBezTo>
                    <a:cubicBezTo>
                      <a:pt x="85" y="382"/>
                      <a:pt x="0" y="296"/>
                      <a:pt x="0" y="191"/>
                    </a:cubicBezTo>
                    <a:cubicBezTo>
                      <a:pt x="0" y="86"/>
                      <a:pt x="85" y="0"/>
                      <a:pt x="191" y="0"/>
                    </a:cubicBezTo>
                    <a:close/>
                    <a:moveTo>
                      <a:pt x="191" y="10"/>
                    </a:moveTo>
                    <a:cubicBezTo>
                      <a:pt x="91" y="10"/>
                      <a:pt x="10" y="92"/>
                      <a:pt x="10" y="191"/>
                    </a:cubicBezTo>
                    <a:cubicBezTo>
                      <a:pt x="10" y="291"/>
                      <a:pt x="91" y="372"/>
                      <a:pt x="191" y="372"/>
                    </a:cubicBezTo>
                    <a:cubicBezTo>
                      <a:pt x="290" y="372"/>
                      <a:pt x="372" y="291"/>
                      <a:pt x="372" y="191"/>
                    </a:cubicBezTo>
                    <a:cubicBezTo>
                      <a:pt x="372" y="92"/>
                      <a:pt x="290" y="10"/>
                      <a:pt x="191" y="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2" name="Google Shape;152;p14"/>
            <p:cNvGrpSpPr/>
            <p:nvPr/>
          </p:nvGrpSpPr>
          <p:grpSpPr>
            <a:xfrm>
              <a:off x="3307114" y="2513856"/>
              <a:ext cx="7787815" cy="1272040"/>
              <a:chOff x="4159250" y="2794000"/>
              <a:chExt cx="5403850" cy="882650"/>
            </a:xfrm>
          </p:grpSpPr>
          <p:sp>
            <p:nvSpPr>
              <p:cNvPr id="153" name="Google Shape;153;p14"/>
              <p:cNvSpPr/>
              <p:nvPr/>
            </p:nvSpPr>
            <p:spPr>
              <a:xfrm>
                <a:off x="4159250" y="2897188"/>
                <a:ext cx="514350" cy="685800"/>
              </a:xfrm>
              <a:custGeom>
                <a:avLst/>
                <a:gdLst/>
                <a:ahLst/>
                <a:cxnLst/>
                <a:rect l="l" t="t" r="r" b="b"/>
                <a:pathLst>
                  <a:path w="156" h="207" extrusionOk="0">
                    <a:moveTo>
                      <a:pt x="98" y="55"/>
                    </a:moveTo>
                    <a:cubicBezTo>
                      <a:pt x="100" y="29"/>
                      <a:pt x="100" y="29"/>
                      <a:pt x="100" y="29"/>
                    </a:cubicBezTo>
                    <a:cubicBezTo>
                      <a:pt x="95" y="23"/>
                      <a:pt x="71" y="0"/>
                      <a:pt x="64" y="2"/>
                    </a:cubicBezTo>
                    <a:cubicBezTo>
                      <a:pt x="58" y="5"/>
                      <a:pt x="56" y="50"/>
                      <a:pt x="58" y="60"/>
                    </a:cubicBezTo>
                    <a:cubicBezTo>
                      <a:pt x="49" y="63"/>
                      <a:pt x="20" y="80"/>
                      <a:pt x="20" y="80"/>
                    </a:cubicBezTo>
                    <a:cubicBezTo>
                      <a:pt x="13" y="82"/>
                      <a:pt x="11" y="74"/>
                      <a:pt x="3" y="7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6" y="126"/>
                      <a:pt x="13" y="118"/>
                      <a:pt x="18" y="138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33" y="134"/>
                      <a:pt x="37" y="144"/>
                      <a:pt x="40" y="155"/>
                    </a:cubicBezTo>
                    <a:cubicBezTo>
                      <a:pt x="51" y="156"/>
                      <a:pt x="51" y="156"/>
                      <a:pt x="51" y="156"/>
                    </a:cubicBezTo>
                    <a:cubicBezTo>
                      <a:pt x="49" y="157"/>
                      <a:pt x="49" y="157"/>
                      <a:pt x="49" y="157"/>
                    </a:cubicBezTo>
                    <a:cubicBezTo>
                      <a:pt x="65" y="207"/>
                      <a:pt x="65" y="207"/>
                      <a:pt x="65" y="207"/>
                    </a:cubicBezTo>
                    <a:cubicBezTo>
                      <a:pt x="76" y="193"/>
                      <a:pt x="68" y="187"/>
                      <a:pt x="78" y="177"/>
                    </a:cubicBezTo>
                    <a:cubicBezTo>
                      <a:pt x="87" y="167"/>
                      <a:pt x="80" y="157"/>
                      <a:pt x="84" y="141"/>
                    </a:cubicBezTo>
                    <a:cubicBezTo>
                      <a:pt x="105" y="135"/>
                      <a:pt x="110" y="124"/>
                      <a:pt x="116" y="122"/>
                    </a:cubicBezTo>
                    <a:cubicBezTo>
                      <a:pt x="139" y="118"/>
                      <a:pt x="139" y="118"/>
                      <a:pt x="139" y="118"/>
                    </a:cubicBezTo>
                    <a:cubicBezTo>
                      <a:pt x="140" y="116"/>
                      <a:pt x="142" y="112"/>
                      <a:pt x="142" y="111"/>
                    </a:cubicBezTo>
                    <a:cubicBezTo>
                      <a:pt x="137" y="94"/>
                      <a:pt x="119" y="111"/>
                      <a:pt x="113" y="94"/>
                    </a:cubicBezTo>
                    <a:cubicBezTo>
                      <a:pt x="119" y="90"/>
                      <a:pt x="131" y="83"/>
                      <a:pt x="137" y="79"/>
                    </a:cubicBezTo>
                    <a:cubicBezTo>
                      <a:pt x="144" y="73"/>
                      <a:pt x="153" y="62"/>
                      <a:pt x="156" y="60"/>
                    </a:cubicBezTo>
                    <a:cubicBezTo>
                      <a:pt x="151" y="41"/>
                      <a:pt x="118" y="54"/>
                      <a:pt x="98" y="55"/>
                    </a:cubicBezTo>
                    <a:close/>
                    <a:moveTo>
                      <a:pt x="92" y="72"/>
                    </a:moveTo>
                    <a:cubicBezTo>
                      <a:pt x="116" y="69"/>
                      <a:pt x="116" y="69"/>
                      <a:pt x="116" y="69"/>
                    </a:cubicBezTo>
                    <a:cubicBezTo>
                      <a:pt x="120" y="70"/>
                      <a:pt x="121" y="72"/>
                      <a:pt x="118" y="76"/>
                    </a:cubicBezTo>
                    <a:cubicBezTo>
                      <a:pt x="92" y="97"/>
                      <a:pt x="92" y="97"/>
                      <a:pt x="92" y="97"/>
                    </a:cubicBezTo>
                    <a:cubicBezTo>
                      <a:pt x="87" y="94"/>
                      <a:pt x="88" y="86"/>
                      <a:pt x="92" y="72"/>
                    </a:cubicBezTo>
                    <a:close/>
                    <a:moveTo>
                      <a:pt x="32" y="107"/>
                    </a:moveTo>
                    <a:cubicBezTo>
                      <a:pt x="36" y="101"/>
                      <a:pt x="41" y="98"/>
                      <a:pt x="48" y="96"/>
                    </a:cubicBezTo>
                    <a:cubicBezTo>
                      <a:pt x="52" y="98"/>
                      <a:pt x="53" y="104"/>
                      <a:pt x="54" y="110"/>
                    </a:cubicBezTo>
                    <a:cubicBezTo>
                      <a:pt x="48" y="130"/>
                      <a:pt x="48" y="130"/>
                      <a:pt x="48" y="130"/>
                    </a:cubicBezTo>
                    <a:cubicBezTo>
                      <a:pt x="40" y="131"/>
                      <a:pt x="35" y="123"/>
                      <a:pt x="32" y="10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14"/>
              <p:cNvSpPr/>
              <p:nvPr/>
            </p:nvSpPr>
            <p:spPr>
              <a:xfrm>
                <a:off x="4826000" y="2876550"/>
                <a:ext cx="547688" cy="709613"/>
              </a:xfrm>
              <a:custGeom>
                <a:avLst/>
                <a:gdLst/>
                <a:ahLst/>
                <a:cxnLst/>
                <a:rect l="l" t="t" r="r" b="b"/>
                <a:pathLst>
                  <a:path w="166" h="214" extrusionOk="0">
                    <a:moveTo>
                      <a:pt x="66" y="41"/>
                    </a:moveTo>
                    <a:cubicBezTo>
                      <a:pt x="80" y="26"/>
                      <a:pt x="111" y="23"/>
                      <a:pt x="125" y="28"/>
                    </a:cubicBezTo>
                    <a:cubicBezTo>
                      <a:pt x="133" y="56"/>
                      <a:pt x="145" y="155"/>
                      <a:pt x="123" y="178"/>
                    </a:cubicBezTo>
                    <a:cubicBezTo>
                      <a:pt x="114" y="188"/>
                      <a:pt x="104" y="177"/>
                      <a:pt x="95" y="173"/>
                    </a:cubicBezTo>
                    <a:cubicBezTo>
                      <a:pt x="91" y="182"/>
                      <a:pt x="91" y="182"/>
                      <a:pt x="91" y="182"/>
                    </a:cubicBezTo>
                    <a:cubicBezTo>
                      <a:pt x="73" y="176"/>
                      <a:pt x="73" y="176"/>
                      <a:pt x="73" y="176"/>
                    </a:cubicBezTo>
                    <a:cubicBezTo>
                      <a:pt x="72" y="183"/>
                      <a:pt x="72" y="183"/>
                      <a:pt x="72" y="183"/>
                    </a:cubicBezTo>
                    <a:cubicBezTo>
                      <a:pt x="62" y="185"/>
                      <a:pt x="47" y="191"/>
                      <a:pt x="38" y="181"/>
                    </a:cubicBezTo>
                    <a:cubicBezTo>
                      <a:pt x="33" y="177"/>
                      <a:pt x="33" y="177"/>
                      <a:pt x="33" y="177"/>
                    </a:cubicBezTo>
                    <a:cubicBezTo>
                      <a:pt x="38" y="168"/>
                      <a:pt x="34" y="108"/>
                      <a:pt x="44" y="97"/>
                    </a:cubicBezTo>
                    <a:cubicBezTo>
                      <a:pt x="47" y="94"/>
                      <a:pt x="68" y="87"/>
                      <a:pt x="75" y="93"/>
                    </a:cubicBezTo>
                    <a:cubicBezTo>
                      <a:pt x="70" y="98"/>
                      <a:pt x="70" y="98"/>
                      <a:pt x="70" y="98"/>
                    </a:cubicBezTo>
                    <a:cubicBezTo>
                      <a:pt x="63" y="105"/>
                      <a:pt x="54" y="111"/>
                      <a:pt x="47" y="114"/>
                    </a:cubicBezTo>
                    <a:cubicBezTo>
                      <a:pt x="44" y="119"/>
                      <a:pt x="43" y="125"/>
                      <a:pt x="44" y="131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53" y="149"/>
                      <a:pt x="53" y="149"/>
                      <a:pt x="53" y="149"/>
                    </a:cubicBezTo>
                    <a:cubicBezTo>
                      <a:pt x="55" y="156"/>
                      <a:pt x="54" y="164"/>
                      <a:pt x="60" y="170"/>
                    </a:cubicBezTo>
                    <a:cubicBezTo>
                      <a:pt x="71" y="183"/>
                      <a:pt x="113" y="141"/>
                      <a:pt x="128" y="132"/>
                    </a:cubicBezTo>
                    <a:cubicBezTo>
                      <a:pt x="128" y="127"/>
                      <a:pt x="130" y="122"/>
                      <a:pt x="126" y="117"/>
                    </a:cubicBezTo>
                    <a:cubicBezTo>
                      <a:pt x="109" y="98"/>
                      <a:pt x="104" y="118"/>
                      <a:pt x="85" y="98"/>
                    </a:cubicBezTo>
                    <a:cubicBezTo>
                      <a:pt x="89" y="91"/>
                      <a:pt x="95" y="73"/>
                      <a:pt x="89" y="67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78" y="54"/>
                      <a:pt x="56" y="76"/>
                      <a:pt x="45" y="83"/>
                    </a:cubicBezTo>
                    <a:cubicBezTo>
                      <a:pt x="43" y="69"/>
                      <a:pt x="54" y="54"/>
                      <a:pt x="66" y="41"/>
                    </a:cubicBezTo>
                    <a:close/>
                    <a:moveTo>
                      <a:pt x="31" y="47"/>
                    </a:moveTo>
                    <a:cubicBezTo>
                      <a:pt x="6" y="74"/>
                      <a:pt x="21" y="98"/>
                      <a:pt x="21" y="125"/>
                    </a:cubicBezTo>
                    <a:cubicBezTo>
                      <a:pt x="22" y="156"/>
                      <a:pt x="0" y="177"/>
                      <a:pt x="23" y="204"/>
                    </a:cubicBezTo>
                    <a:cubicBezTo>
                      <a:pt x="33" y="196"/>
                      <a:pt x="33" y="196"/>
                      <a:pt x="33" y="196"/>
                    </a:cubicBezTo>
                    <a:cubicBezTo>
                      <a:pt x="39" y="202"/>
                      <a:pt x="39" y="202"/>
                      <a:pt x="39" y="202"/>
                    </a:cubicBezTo>
                    <a:cubicBezTo>
                      <a:pt x="44" y="208"/>
                      <a:pt x="67" y="203"/>
                      <a:pt x="73" y="201"/>
                    </a:cubicBezTo>
                    <a:cubicBezTo>
                      <a:pt x="92" y="194"/>
                      <a:pt x="88" y="191"/>
                      <a:pt x="108" y="214"/>
                    </a:cubicBezTo>
                    <a:cubicBezTo>
                      <a:pt x="166" y="201"/>
                      <a:pt x="146" y="172"/>
                      <a:pt x="150" y="130"/>
                    </a:cubicBezTo>
                    <a:cubicBezTo>
                      <a:pt x="151" y="107"/>
                      <a:pt x="154" y="41"/>
                      <a:pt x="137" y="22"/>
                    </a:cubicBezTo>
                    <a:cubicBezTo>
                      <a:pt x="117" y="0"/>
                      <a:pt x="54" y="22"/>
                      <a:pt x="31" y="47"/>
                    </a:cubicBezTo>
                    <a:close/>
                    <a:moveTo>
                      <a:pt x="106" y="127"/>
                    </a:moveTo>
                    <a:cubicBezTo>
                      <a:pt x="106" y="127"/>
                      <a:pt x="104" y="130"/>
                      <a:pt x="106" y="132"/>
                    </a:cubicBezTo>
                    <a:cubicBezTo>
                      <a:pt x="108" y="135"/>
                      <a:pt x="109" y="135"/>
                      <a:pt x="111" y="133"/>
                    </a:cubicBezTo>
                    <a:cubicBezTo>
                      <a:pt x="113" y="131"/>
                      <a:pt x="113" y="128"/>
                      <a:pt x="110" y="125"/>
                    </a:cubicBezTo>
                    <a:cubicBezTo>
                      <a:pt x="107" y="123"/>
                      <a:pt x="106" y="127"/>
                      <a:pt x="106" y="127"/>
                    </a:cubicBezTo>
                    <a:close/>
                    <a:moveTo>
                      <a:pt x="60" y="124"/>
                    </a:moveTo>
                    <a:cubicBezTo>
                      <a:pt x="59" y="125"/>
                      <a:pt x="60" y="126"/>
                      <a:pt x="63" y="126"/>
                    </a:cubicBezTo>
                    <a:cubicBezTo>
                      <a:pt x="66" y="126"/>
                      <a:pt x="67" y="125"/>
                      <a:pt x="70" y="122"/>
                    </a:cubicBezTo>
                    <a:cubicBezTo>
                      <a:pt x="73" y="119"/>
                      <a:pt x="72" y="116"/>
                      <a:pt x="68" y="117"/>
                    </a:cubicBezTo>
                    <a:cubicBezTo>
                      <a:pt x="65" y="117"/>
                      <a:pt x="60" y="123"/>
                      <a:pt x="60" y="124"/>
                    </a:cubicBezTo>
                    <a:close/>
                    <a:moveTo>
                      <a:pt x="84" y="118"/>
                    </a:moveTo>
                    <a:cubicBezTo>
                      <a:pt x="84" y="120"/>
                      <a:pt x="87" y="120"/>
                      <a:pt x="88" y="118"/>
                    </a:cubicBezTo>
                    <a:cubicBezTo>
                      <a:pt x="89" y="116"/>
                      <a:pt x="88" y="116"/>
                      <a:pt x="89" y="114"/>
                    </a:cubicBezTo>
                    <a:cubicBezTo>
                      <a:pt x="90" y="111"/>
                      <a:pt x="89" y="111"/>
                      <a:pt x="87" y="111"/>
                    </a:cubicBezTo>
                    <a:cubicBezTo>
                      <a:pt x="85" y="111"/>
                      <a:pt x="84" y="116"/>
                      <a:pt x="84" y="1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14"/>
              <p:cNvSpPr/>
              <p:nvPr/>
            </p:nvSpPr>
            <p:spPr>
              <a:xfrm>
                <a:off x="5532438" y="2925763"/>
                <a:ext cx="668338" cy="739775"/>
              </a:xfrm>
              <a:custGeom>
                <a:avLst/>
                <a:gdLst/>
                <a:ahLst/>
                <a:cxnLst/>
                <a:rect l="l" t="t" r="r" b="b"/>
                <a:pathLst>
                  <a:path w="203" h="223" extrusionOk="0">
                    <a:moveTo>
                      <a:pt x="144" y="2"/>
                    </a:moveTo>
                    <a:cubicBezTo>
                      <a:pt x="138" y="13"/>
                      <a:pt x="143" y="36"/>
                      <a:pt x="137" y="49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17" y="33"/>
                      <a:pt x="109" y="34"/>
                      <a:pt x="112" y="45"/>
                    </a:cubicBezTo>
                    <a:cubicBezTo>
                      <a:pt x="116" y="57"/>
                      <a:pt x="119" y="59"/>
                      <a:pt x="110" y="69"/>
                    </a:cubicBezTo>
                    <a:cubicBezTo>
                      <a:pt x="106" y="65"/>
                      <a:pt x="100" y="53"/>
                      <a:pt x="98" y="52"/>
                    </a:cubicBezTo>
                    <a:cubicBezTo>
                      <a:pt x="95" y="49"/>
                      <a:pt x="87" y="48"/>
                      <a:pt x="85" y="50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51" y="70"/>
                      <a:pt x="74" y="58"/>
                      <a:pt x="92" y="27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101" y="12"/>
                      <a:pt x="79" y="10"/>
                      <a:pt x="78" y="13"/>
                    </a:cubicBezTo>
                    <a:cubicBezTo>
                      <a:pt x="74" y="19"/>
                      <a:pt x="78" y="21"/>
                      <a:pt x="73" y="29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59" y="53"/>
                      <a:pt x="6" y="94"/>
                      <a:pt x="21" y="105"/>
                    </a:cubicBezTo>
                    <a:cubicBezTo>
                      <a:pt x="27" y="110"/>
                      <a:pt x="42" y="101"/>
                      <a:pt x="48" y="101"/>
                    </a:cubicBezTo>
                    <a:cubicBezTo>
                      <a:pt x="38" y="113"/>
                      <a:pt x="0" y="157"/>
                      <a:pt x="19" y="172"/>
                    </a:cubicBezTo>
                    <a:cubicBezTo>
                      <a:pt x="30" y="181"/>
                      <a:pt x="48" y="165"/>
                      <a:pt x="56" y="156"/>
                    </a:cubicBezTo>
                    <a:cubicBezTo>
                      <a:pt x="63" y="164"/>
                      <a:pt x="60" y="179"/>
                      <a:pt x="69" y="186"/>
                    </a:cubicBezTo>
                    <a:cubicBezTo>
                      <a:pt x="72" y="188"/>
                      <a:pt x="75" y="188"/>
                      <a:pt x="76" y="186"/>
                    </a:cubicBezTo>
                    <a:cubicBezTo>
                      <a:pt x="82" y="176"/>
                      <a:pt x="66" y="160"/>
                      <a:pt x="75" y="136"/>
                    </a:cubicBezTo>
                    <a:cubicBezTo>
                      <a:pt x="80" y="123"/>
                      <a:pt x="85" y="126"/>
                      <a:pt x="90" y="115"/>
                    </a:cubicBezTo>
                    <a:cubicBezTo>
                      <a:pt x="94" y="106"/>
                      <a:pt x="96" y="97"/>
                      <a:pt x="102" y="86"/>
                    </a:cubicBezTo>
                    <a:cubicBezTo>
                      <a:pt x="105" y="81"/>
                      <a:pt x="106" y="82"/>
                      <a:pt x="110" y="78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99" y="118"/>
                      <a:pt x="99" y="118"/>
                      <a:pt x="99" y="118"/>
                    </a:cubicBezTo>
                    <a:cubicBezTo>
                      <a:pt x="98" y="119"/>
                      <a:pt x="87" y="125"/>
                      <a:pt x="87" y="126"/>
                    </a:cubicBezTo>
                    <a:cubicBezTo>
                      <a:pt x="84" y="130"/>
                      <a:pt x="84" y="155"/>
                      <a:pt x="86" y="156"/>
                    </a:cubicBezTo>
                    <a:cubicBezTo>
                      <a:pt x="95" y="163"/>
                      <a:pt x="126" y="148"/>
                      <a:pt x="128" y="149"/>
                    </a:cubicBezTo>
                    <a:cubicBezTo>
                      <a:pt x="135" y="155"/>
                      <a:pt x="130" y="176"/>
                      <a:pt x="131" y="186"/>
                    </a:cubicBezTo>
                    <a:cubicBezTo>
                      <a:pt x="132" y="204"/>
                      <a:pt x="134" y="207"/>
                      <a:pt x="142" y="223"/>
                    </a:cubicBezTo>
                    <a:cubicBezTo>
                      <a:pt x="148" y="211"/>
                      <a:pt x="157" y="185"/>
                      <a:pt x="159" y="172"/>
                    </a:cubicBezTo>
                    <a:cubicBezTo>
                      <a:pt x="162" y="156"/>
                      <a:pt x="163" y="133"/>
                      <a:pt x="166" y="121"/>
                    </a:cubicBezTo>
                    <a:cubicBezTo>
                      <a:pt x="202" y="110"/>
                      <a:pt x="202" y="110"/>
                      <a:pt x="202" y="110"/>
                    </a:cubicBezTo>
                    <a:cubicBezTo>
                      <a:pt x="203" y="99"/>
                      <a:pt x="203" y="99"/>
                      <a:pt x="203" y="99"/>
                    </a:cubicBezTo>
                    <a:cubicBezTo>
                      <a:pt x="188" y="91"/>
                      <a:pt x="188" y="91"/>
                      <a:pt x="188" y="91"/>
                    </a:cubicBezTo>
                    <a:cubicBezTo>
                      <a:pt x="187" y="66"/>
                      <a:pt x="168" y="68"/>
                      <a:pt x="172" y="48"/>
                    </a:cubicBezTo>
                    <a:cubicBezTo>
                      <a:pt x="174" y="34"/>
                      <a:pt x="166" y="14"/>
                      <a:pt x="153" y="4"/>
                    </a:cubicBezTo>
                    <a:cubicBezTo>
                      <a:pt x="152" y="3"/>
                      <a:pt x="152" y="3"/>
                      <a:pt x="152" y="3"/>
                    </a:cubicBezTo>
                    <a:cubicBezTo>
                      <a:pt x="149" y="0"/>
                      <a:pt x="146" y="0"/>
                      <a:pt x="144" y="2"/>
                    </a:cubicBezTo>
                    <a:close/>
                    <a:moveTo>
                      <a:pt x="75" y="108"/>
                    </a:moveTo>
                    <a:cubicBezTo>
                      <a:pt x="78" y="102"/>
                      <a:pt x="78" y="95"/>
                      <a:pt x="82" y="96"/>
                    </a:cubicBezTo>
                    <a:cubicBezTo>
                      <a:pt x="85" y="97"/>
                      <a:pt x="89" y="93"/>
                      <a:pt x="91" y="95"/>
                    </a:cubicBezTo>
                    <a:cubicBezTo>
                      <a:pt x="93" y="98"/>
                      <a:pt x="90" y="104"/>
                      <a:pt x="86" y="106"/>
                    </a:cubicBezTo>
                    <a:cubicBezTo>
                      <a:pt x="82" y="109"/>
                      <a:pt x="77" y="114"/>
                      <a:pt x="77" y="114"/>
                    </a:cubicBezTo>
                    <a:cubicBezTo>
                      <a:pt x="77" y="114"/>
                      <a:pt x="72" y="114"/>
                      <a:pt x="75" y="108"/>
                    </a:cubicBezTo>
                    <a:close/>
                    <a:moveTo>
                      <a:pt x="83" y="80"/>
                    </a:moveTo>
                    <a:cubicBezTo>
                      <a:pt x="84" y="76"/>
                      <a:pt x="85" y="74"/>
                      <a:pt x="89" y="73"/>
                    </a:cubicBezTo>
                    <a:cubicBezTo>
                      <a:pt x="93" y="72"/>
                      <a:pt x="93" y="76"/>
                      <a:pt x="90" y="81"/>
                    </a:cubicBezTo>
                    <a:cubicBezTo>
                      <a:pt x="87" y="86"/>
                      <a:pt x="81" y="84"/>
                      <a:pt x="83" y="80"/>
                    </a:cubicBezTo>
                    <a:close/>
                    <a:moveTo>
                      <a:pt x="56" y="125"/>
                    </a:moveTo>
                    <a:cubicBezTo>
                      <a:pt x="59" y="127"/>
                      <a:pt x="60" y="136"/>
                      <a:pt x="57" y="138"/>
                    </a:cubicBezTo>
                    <a:cubicBezTo>
                      <a:pt x="53" y="140"/>
                      <a:pt x="48" y="148"/>
                      <a:pt x="46" y="145"/>
                    </a:cubicBezTo>
                    <a:cubicBezTo>
                      <a:pt x="43" y="142"/>
                      <a:pt x="53" y="122"/>
                      <a:pt x="56" y="125"/>
                    </a:cubicBezTo>
                    <a:close/>
                    <a:moveTo>
                      <a:pt x="117" y="126"/>
                    </a:moveTo>
                    <a:cubicBezTo>
                      <a:pt x="115" y="121"/>
                      <a:pt x="120" y="120"/>
                      <a:pt x="126" y="120"/>
                    </a:cubicBezTo>
                    <a:cubicBezTo>
                      <a:pt x="132" y="119"/>
                      <a:pt x="133" y="124"/>
                      <a:pt x="128" y="126"/>
                    </a:cubicBezTo>
                    <a:cubicBezTo>
                      <a:pt x="123" y="128"/>
                      <a:pt x="118" y="131"/>
                      <a:pt x="117" y="126"/>
                    </a:cubicBezTo>
                    <a:close/>
                    <a:moveTo>
                      <a:pt x="130" y="75"/>
                    </a:moveTo>
                    <a:cubicBezTo>
                      <a:pt x="130" y="73"/>
                      <a:pt x="133" y="71"/>
                      <a:pt x="136" y="73"/>
                    </a:cubicBezTo>
                    <a:cubicBezTo>
                      <a:pt x="140" y="75"/>
                      <a:pt x="139" y="76"/>
                      <a:pt x="134" y="79"/>
                    </a:cubicBezTo>
                    <a:cubicBezTo>
                      <a:pt x="129" y="81"/>
                      <a:pt x="130" y="76"/>
                      <a:pt x="130" y="75"/>
                    </a:cubicBezTo>
                    <a:close/>
                    <a:moveTo>
                      <a:pt x="166" y="99"/>
                    </a:moveTo>
                    <a:cubicBezTo>
                      <a:pt x="171" y="98"/>
                      <a:pt x="171" y="98"/>
                      <a:pt x="171" y="98"/>
                    </a:cubicBezTo>
                    <a:cubicBezTo>
                      <a:pt x="172" y="104"/>
                      <a:pt x="172" y="104"/>
                      <a:pt x="172" y="104"/>
                    </a:cubicBezTo>
                    <a:cubicBezTo>
                      <a:pt x="172" y="104"/>
                      <a:pt x="171" y="105"/>
                      <a:pt x="168" y="103"/>
                    </a:cubicBezTo>
                    <a:cubicBezTo>
                      <a:pt x="164" y="101"/>
                      <a:pt x="167" y="99"/>
                      <a:pt x="166" y="9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14"/>
              <p:cNvSpPr/>
              <p:nvPr/>
            </p:nvSpPr>
            <p:spPr>
              <a:xfrm>
                <a:off x="6399213" y="2949575"/>
                <a:ext cx="122238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37" h="50" extrusionOk="0">
                    <a:moveTo>
                      <a:pt x="12" y="4"/>
                    </a:moveTo>
                    <a:cubicBezTo>
                      <a:pt x="14" y="20"/>
                      <a:pt x="0" y="45"/>
                      <a:pt x="21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9" y="50"/>
                      <a:pt x="32" y="49"/>
                      <a:pt x="33" y="46"/>
                    </a:cubicBezTo>
                    <a:cubicBezTo>
                      <a:pt x="37" y="31"/>
                      <a:pt x="28" y="13"/>
                      <a:pt x="24" y="2"/>
                    </a:cubicBezTo>
                    <a:cubicBezTo>
                      <a:pt x="23" y="2"/>
                      <a:pt x="20" y="0"/>
                      <a:pt x="19" y="2"/>
                    </a:cubicBezTo>
                    <a:cubicBezTo>
                      <a:pt x="17" y="5"/>
                      <a:pt x="19" y="4"/>
                      <a:pt x="1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14"/>
              <p:cNvSpPr/>
              <p:nvPr/>
            </p:nvSpPr>
            <p:spPr>
              <a:xfrm>
                <a:off x="6337300" y="2970213"/>
                <a:ext cx="465138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141" h="201" extrusionOk="0">
                    <a:moveTo>
                      <a:pt x="60" y="16"/>
                    </a:moveTo>
                    <a:cubicBezTo>
                      <a:pt x="86" y="32"/>
                      <a:pt x="86" y="32"/>
                      <a:pt x="86" y="32"/>
                    </a:cubicBezTo>
                    <a:cubicBezTo>
                      <a:pt x="78" y="40"/>
                      <a:pt x="54" y="54"/>
                      <a:pt x="41" y="64"/>
                    </a:cubicBezTo>
                    <a:cubicBezTo>
                      <a:pt x="36" y="67"/>
                      <a:pt x="3" y="102"/>
                      <a:pt x="3" y="105"/>
                    </a:cubicBezTo>
                    <a:cubicBezTo>
                      <a:pt x="0" y="127"/>
                      <a:pt x="12" y="132"/>
                      <a:pt x="29" y="134"/>
                    </a:cubicBezTo>
                    <a:cubicBezTo>
                      <a:pt x="35" y="97"/>
                      <a:pt x="49" y="91"/>
                      <a:pt x="68" y="70"/>
                    </a:cubicBezTo>
                    <a:cubicBezTo>
                      <a:pt x="85" y="51"/>
                      <a:pt x="109" y="32"/>
                      <a:pt x="123" y="7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90" y="89"/>
                      <a:pt x="90" y="88"/>
                      <a:pt x="84" y="87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64" y="84"/>
                      <a:pt x="57" y="102"/>
                      <a:pt x="57" y="113"/>
                    </a:cubicBezTo>
                    <a:cubicBezTo>
                      <a:pt x="69" y="112"/>
                      <a:pt x="73" y="101"/>
                      <a:pt x="81" y="101"/>
                    </a:cubicBezTo>
                    <a:cubicBezTo>
                      <a:pt x="93" y="101"/>
                      <a:pt x="80" y="115"/>
                      <a:pt x="79" y="126"/>
                    </a:cubicBezTo>
                    <a:cubicBezTo>
                      <a:pt x="78" y="128"/>
                      <a:pt x="78" y="128"/>
                      <a:pt x="78" y="128"/>
                    </a:cubicBezTo>
                    <a:cubicBezTo>
                      <a:pt x="78" y="133"/>
                      <a:pt x="81" y="135"/>
                      <a:pt x="84" y="140"/>
                    </a:cubicBezTo>
                    <a:cubicBezTo>
                      <a:pt x="40" y="150"/>
                      <a:pt x="40" y="150"/>
                      <a:pt x="40" y="150"/>
                    </a:cubicBezTo>
                    <a:cubicBezTo>
                      <a:pt x="43" y="155"/>
                      <a:pt x="44" y="158"/>
                      <a:pt x="53" y="159"/>
                    </a:cubicBezTo>
                    <a:cubicBezTo>
                      <a:pt x="60" y="160"/>
                      <a:pt x="60" y="160"/>
                      <a:pt x="60" y="160"/>
                    </a:cubicBezTo>
                    <a:cubicBezTo>
                      <a:pt x="65" y="161"/>
                      <a:pt x="81" y="156"/>
                      <a:pt x="91" y="155"/>
                    </a:cubicBezTo>
                    <a:cubicBezTo>
                      <a:pt x="85" y="177"/>
                      <a:pt x="54" y="165"/>
                      <a:pt x="47" y="181"/>
                    </a:cubicBezTo>
                    <a:cubicBezTo>
                      <a:pt x="73" y="186"/>
                      <a:pt x="90" y="201"/>
                      <a:pt x="108" y="176"/>
                    </a:cubicBezTo>
                    <a:cubicBezTo>
                      <a:pt x="106" y="148"/>
                      <a:pt x="106" y="148"/>
                      <a:pt x="106" y="148"/>
                    </a:cubicBezTo>
                    <a:cubicBezTo>
                      <a:pt x="113" y="147"/>
                      <a:pt x="113" y="147"/>
                      <a:pt x="113" y="147"/>
                    </a:cubicBezTo>
                    <a:cubicBezTo>
                      <a:pt x="119" y="149"/>
                      <a:pt x="123" y="153"/>
                      <a:pt x="130" y="154"/>
                    </a:cubicBezTo>
                    <a:cubicBezTo>
                      <a:pt x="133" y="154"/>
                      <a:pt x="138" y="150"/>
                      <a:pt x="138" y="146"/>
                    </a:cubicBezTo>
                    <a:cubicBezTo>
                      <a:pt x="139" y="139"/>
                      <a:pt x="138" y="132"/>
                      <a:pt x="131" y="131"/>
                    </a:cubicBezTo>
                    <a:cubicBezTo>
                      <a:pt x="102" y="127"/>
                      <a:pt x="102" y="127"/>
                      <a:pt x="102" y="127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0" y="131"/>
                      <a:pt x="90" y="131"/>
                      <a:pt x="90" y="131"/>
                    </a:cubicBezTo>
                    <a:cubicBezTo>
                      <a:pt x="104" y="113"/>
                      <a:pt x="104" y="113"/>
                      <a:pt x="104" y="113"/>
                    </a:cubicBezTo>
                    <a:cubicBezTo>
                      <a:pt x="103" y="99"/>
                      <a:pt x="103" y="99"/>
                      <a:pt x="103" y="99"/>
                    </a:cubicBezTo>
                    <a:cubicBezTo>
                      <a:pt x="120" y="99"/>
                      <a:pt x="120" y="99"/>
                      <a:pt x="120" y="99"/>
                    </a:cubicBezTo>
                    <a:cubicBezTo>
                      <a:pt x="126" y="92"/>
                      <a:pt x="137" y="92"/>
                      <a:pt x="138" y="83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41" y="64"/>
                      <a:pt x="127" y="49"/>
                      <a:pt x="119" y="42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10" y="26"/>
                      <a:pt x="138" y="26"/>
                      <a:pt x="139" y="14"/>
                    </a:cubicBezTo>
                    <a:cubicBezTo>
                      <a:pt x="140" y="6"/>
                      <a:pt x="131" y="3"/>
                      <a:pt x="122" y="2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07" y="0"/>
                      <a:pt x="88" y="20"/>
                      <a:pt x="60" y="16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14"/>
              <p:cNvSpPr/>
              <p:nvPr/>
            </p:nvSpPr>
            <p:spPr>
              <a:xfrm>
                <a:off x="6992938" y="2933700"/>
                <a:ext cx="587375" cy="646113"/>
              </a:xfrm>
              <a:custGeom>
                <a:avLst/>
                <a:gdLst/>
                <a:ahLst/>
                <a:cxnLst/>
                <a:rect l="l" t="t" r="r" b="b"/>
                <a:pathLst>
                  <a:path w="178" h="195" extrusionOk="0">
                    <a:moveTo>
                      <a:pt x="71" y="145"/>
                    </a:moveTo>
                    <a:cubicBezTo>
                      <a:pt x="68" y="124"/>
                      <a:pt x="93" y="84"/>
                      <a:pt x="109" y="85"/>
                    </a:cubicBezTo>
                    <a:cubicBezTo>
                      <a:pt x="110" y="108"/>
                      <a:pt x="110" y="108"/>
                      <a:pt x="110" y="108"/>
                    </a:cubicBezTo>
                    <a:cubicBezTo>
                      <a:pt x="110" y="111"/>
                      <a:pt x="115" y="120"/>
                      <a:pt x="116" y="121"/>
                    </a:cubicBezTo>
                    <a:cubicBezTo>
                      <a:pt x="130" y="106"/>
                      <a:pt x="130" y="106"/>
                      <a:pt x="130" y="106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26"/>
                      <a:pt x="131" y="127"/>
                      <a:pt x="132" y="138"/>
                    </a:cubicBezTo>
                    <a:cubicBezTo>
                      <a:pt x="94" y="128"/>
                      <a:pt x="94" y="128"/>
                      <a:pt x="94" y="128"/>
                    </a:cubicBezTo>
                    <a:cubicBezTo>
                      <a:pt x="113" y="163"/>
                      <a:pt x="113" y="163"/>
                      <a:pt x="113" y="163"/>
                    </a:cubicBezTo>
                    <a:cubicBezTo>
                      <a:pt x="101" y="166"/>
                      <a:pt x="101" y="166"/>
                      <a:pt x="101" y="166"/>
                    </a:cubicBezTo>
                    <a:cubicBezTo>
                      <a:pt x="89" y="168"/>
                      <a:pt x="73" y="158"/>
                      <a:pt x="71" y="145"/>
                    </a:cubicBezTo>
                    <a:close/>
                    <a:moveTo>
                      <a:pt x="121" y="18"/>
                    </a:moveTo>
                    <a:cubicBezTo>
                      <a:pt x="122" y="24"/>
                      <a:pt x="114" y="53"/>
                      <a:pt x="113" y="69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88" y="73"/>
                      <a:pt x="93" y="82"/>
                      <a:pt x="83" y="87"/>
                    </a:cubicBezTo>
                    <a:cubicBezTo>
                      <a:pt x="87" y="74"/>
                      <a:pt x="86" y="56"/>
                      <a:pt x="90" y="45"/>
                    </a:cubicBezTo>
                    <a:cubicBezTo>
                      <a:pt x="97" y="27"/>
                      <a:pt x="108" y="27"/>
                      <a:pt x="109" y="10"/>
                    </a:cubicBezTo>
                    <a:cubicBezTo>
                      <a:pt x="105" y="9"/>
                      <a:pt x="99" y="7"/>
                      <a:pt x="93" y="8"/>
                    </a:cubicBezTo>
                    <a:cubicBezTo>
                      <a:pt x="81" y="10"/>
                      <a:pt x="88" y="44"/>
                      <a:pt x="55" y="49"/>
                    </a:cubicBezTo>
                    <a:cubicBezTo>
                      <a:pt x="47" y="51"/>
                      <a:pt x="51" y="48"/>
                      <a:pt x="41" y="50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0" y="63"/>
                      <a:pt x="64" y="93"/>
                      <a:pt x="63" y="98"/>
                    </a:cubicBezTo>
                    <a:cubicBezTo>
                      <a:pt x="60" y="108"/>
                      <a:pt x="45" y="114"/>
                      <a:pt x="32" y="116"/>
                    </a:cubicBezTo>
                    <a:cubicBezTo>
                      <a:pt x="30" y="117"/>
                      <a:pt x="30" y="117"/>
                      <a:pt x="30" y="117"/>
                    </a:cubicBezTo>
                    <a:cubicBezTo>
                      <a:pt x="10" y="117"/>
                      <a:pt x="10" y="117"/>
                      <a:pt x="10" y="117"/>
                    </a:cubicBezTo>
                    <a:cubicBezTo>
                      <a:pt x="3" y="131"/>
                      <a:pt x="0" y="135"/>
                      <a:pt x="1" y="142"/>
                    </a:cubicBezTo>
                    <a:cubicBezTo>
                      <a:pt x="7" y="151"/>
                      <a:pt x="7" y="160"/>
                      <a:pt x="21" y="158"/>
                    </a:cubicBezTo>
                    <a:cubicBezTo>
                      <a:pt x="23" y="158"/>
                      <a:pt x="23" y="158"/>
                      <a:pt x="23" y="158"/>
                    </a:cubicBezTo>
                    <a:cubicBezTo>
                      <a:pt x="46" y="151"/>
                      <a:pt x="46" y="151"/>
                      <a:pt x="46" y="151"/>
                    </a:cubicBezTo>
                    <a:cubicBezTo>
                      <a:pt x="49" y="169"/>
                      <a:pt x="53" y="165"/>
                      <a:pt x="59" y="176"/>
                    </a:cubicBezTo>
                    <a:cubicBezTo>
                      <a:pt x="69" y="195"/>
                      <a:pt x="57" y="188"/>
                      <a:pt x="78" y="195"/>
                    </a:cubicBezTo>
                    <a:cubicBezTo>
                      <a:pt x="72" y="166"/>
                      <a:pt x="72" y="166"/>
                      <a:pt x="72" y="166"/>
                    </a:cubicBezTo>
                    <a:cubicBezTo>
                      <a:pt x="77" y="165"/>
                      <a:pt x="77" y="165"/>
                      <a:pt x="77" y="165"/>
                    </a:cubicBezTo>
                    <a:cubicBezTo>
                      <a:pt x="80" y="175"/>
                      <a:pt x="85" y="185"/>
                      <a:pt x="97" y="183"/>
                    </a:cubicBezTo>
                    <a:cubicBezTo>
                      <a:pt x="112" y="181"/>
                      <a:pt x="112" y="181"/>
                      <a:pt x="112" y="181"/>
                    </a:cubicBezTo>
                    <a:cubicBezTo>
                      <a:pt x="124" y="179"/>
                      <a:pt x="133" y="171"/>
                      <a:pt x="142" y="179"/>
                    </a:cubicBezTo>
                    <a:cubicBezTo>
                      <a:pt x="149" y="185"/>
                      <a:pt x="151" y="195"/>
                      <a:pt x="164" y="193"/>
                    </a:cubicBezTo>
                    <a:cubicBezTo>
                      <a:pt x="170" y="192"/>
                      <a:pt x="178" y="184"/>
                      <a:pt x="177" y="177"/>
                    </a:cubicBezTo>
                    <a:cubicBezTo>
                      <a:pt x="176" y="173"/>
                      <a:pt x="176" y="173"/>
                      <a:pt x="176" y="173"/>
                    </a:cubicBezTo>
                    <a:cubicBezTo>
                      <a:pt x="174" y="153"/>
                      <a:pt x="147" y="151"/>
                      <a:pt x="146" y="145"/>
                    </a:cubicBezTo>
                    <a:cubicBezTo>
                      <a:pt x="145" y="137"/>
                      <a:pt x="151" y="121"/>
                      <a:pt x="149" y="107"/>
                    </a:cubicBezTo>
                    <a:cubicBezTo>
                      <a:pt x="147" y="95"/>
                      <a:pt x="132" y="93"/>
                      <a:pt x="122" y="90"/>
                    </a:cubicBezTo>
                    <a:cubicBezTo>
                      <a:pt x="126" y="80"/>
                      <a:pt x="126" y="80"/>
                      <a:pt x="126" y="80"/>
                    </a:cubicBezTo>
                    <a:cubicBezTo>
                      <a:pt x="144" y="77"/>
                      <a:pt x="141" y="71"/>
                      <a:pt x="151" y="64"/>
                    </a:cubicBezTo>
                    <a:cubicBezTo>
                      <a:pt x="162" y="56"/>
                      <a:pt x="172" y="56"/>
                      <a:pt x="170" y="40"/>
                    </a:cubicBezTo>
                    <a:cubicBezTo>
                      <a:pt x="155" y="39"/>
                      <a:pt x="145" y="36"/>
                      <a:pt x="137" y="25"/>
                    </a:cubicBezTo>
                    <a:cubicBezTo>
                      <a:pt x="140" y="15"/>
                      <a:pt x="140" y="15"/>
                      <a:pt x="140" y="15"/>
                    </a:cubicBezTo>
                    <a:cubicBezTo>
                      <a:pt x="136" y="8"/>
                      <a:pt x="133" y="0"/>
                      <a:pt x="123" y="1"/>
                    </a:cubicBezTo>
                    <a:cubicBezTo>
                      <a:pt x="111" y="3"/>
                      <a:pt x="120" y="13"/>
                      <a:pt x="121" y="18"/>
                    </a:cubicBezTo>
                    <a:close/>
                    <a:moveTo>
                      <a:pt x="134" y="40"/>
                    </a:moveTo>
                    <a:cubicBezTo>
                      <a:pt x="138" y="38"/>
                      <a:pt x="140" y="42"/>
                      <a:pt x="143" y="47"/>
                    </a:cubicBezTo>
                    <a:cubicBezTo>
                      <a:pt x="150" y="51"/>
                      <a:pt x="146" y="57"/>
                      <a:pt x="146" y="57"/>
                    </a:cubicBezTo>
                    <a:cubicBezTo>
                      <a:pt x="146" y="57"/>
                      <a:pt x="132" y="64"/>
                      <a:pt x="129" y="60"/>
                    </a:cubicBezTo>
                    <a:cubicBezTo>
                      <a:pt x="126" y="56"/>
                      <a:pt x="131" y="41"/>
                      <a:pt x="134" y="4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14"/>
              <p:cNvSpPr/>
              <p:nvPr/>
            </p:nvSpPr>
            <p:spPr>
              <a:xfrm>
                <a:off x="7794625" y="2903538"/>
                <a:ext cx="468313" cy="663575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00" extrusionOk="0">
                    <a:moveTo>
                      <a:pt x="59" y="83"/>
                    </a:moveTo>
                    <a:cubicBezTo>
                      <a:pt x="48" y="90"/>
                      <a:pt x="38" y="83"/>
                      <a:pt x="31" y="82"/>
                    </a:cubicBezTo>
                    <a:cubicBezTo>
                      <a:pt x="33" y="90"/>
                      <a:pt x="31" y="91"/>
                      <a:pt x="34" y="98"/>
                    </a:cubicBezTo>
                    <a:cubicBezTo>
                      <a:pt x="39" y="108"/>
                      <a:pt x="45" y="110"/>
                      <a:pt x="54" y="105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61" y="110"/>
                      <a:pt x="61" y="110"/>
                      <a:pt x="61" y="110"/>
                    </a:cubicBezTo>
                    <a:cubicBezTo>
                      <a:pt x="54" y="113"/>
                      <a:pt x="47" y="109"/>
                      <a:pt x="43" y="111"/>
                    </a:cubicBezTo>
                    <a:cubicBezTo>
                      <a:pt x="41" y="113"/>
                      <a:pt x="41" y="113"/>
                      <a:pt x="41" y="113"/>
                    </a:cubicBezTo>
                    <a:cubicBezTo>
                      <a:pt x="29" y="120"/>
                      <a:pt x="23" y="131"/>
                      <a:pt x="14" y="141"/>
                    </a:cubicBezTo>
                    <a:cubicBezTo>
                      <a:pt x="0" y="156"/>
                      <a:pt x="10" y="160"/>
                      <a:pt x="3" y="176"/>
                    </a:cubicBezTo>
                    <a:cubicBezTo>
                      <a:pt x="12" y="195"/>
                      <a:pt x="12" y="195"/>
                      <a:pt x="12" y="195"/>
                    </a:cubicBezTo>
                    <a:cubicBezTo>
                      <a:pt x="16" y="195"/>
                      <a:pt x="17" y="197"/>
                      <a:pt x="21" y="194"/>
                    </a:cubicBezTo>
                    <a:cubicBezTo>
                      <a:pt x="35" y="185"/>
                      <a:pt x="37" y="160"/>
                      <a:pt x="42" y="157"/>
                    </a:cubicBezTo>
                    <a:cubicBezTo>
                      <a:pt x="49" y="153"/>
                      <a:pt x="51" y="154"/>
                      <a:pt x="56" y="156"/>
                    </a:cubicBezTo>
                    <a:cubicBezTo>
                      <a:pt x="55" y="168"/>
                      <a:pt x="51" y="176"/>
                      <a:pt x="59" y="191"/>
                    </a:cubicBezTo>
                    <a:cubicBezTo>
                      <a:pt x="63" y="199"/>
                      <a:pt x="65" y="199"/>
                      <a:pt x="71" y="200"/>
                    </a:cubicBezTo>
                    <a:cubicBezTo>
                      <a:pt x="76" y="185"/>
                      <a:pt x="62" y="157"/>
                      <a:pt x="77" y="146"/>
                    </a:cubicBezTo>
                    <a:cubicBezTo>
                      <a:pt x="88" y="178"/>
                      <a:pt x="88" y="178"/>
                      <a:pt x="88" y="178"/>
                    </a:cubicBezTo>
                    <a:cubicBezTo>
                      <a:pt x="90" y="186"/>
                      <a:pt x="105" y="184"/>
                      <a:pt x="110" y="180"/>
                    </a:cubicBezTo>
                    <a:cubicBezTo>
                      <a:pt x="116" y="177"/>
                      <a:pt x="116" y="174"/>
                      <a:pt x="117" y="170"/>
                    </a:cubicBezTo>
                    <a:cubicBezTo>
                      <a:pt x="111" y="158"/>
                      <a:pt x="107" y="144"/>
                      <a:pt x="105" y="128"/>
                    </a:cubicBezTo>
                    <a:cubicBezTo>
                      <a:pt x="103" y="121"/>
                      <a:pt x="90" y="115"/>
                      <a:pt x="88" y="117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122" y="67"/>
                      <a:pt x="122" y="67"/>
                      <a:pt x="122" y="67"/>
                    </a:cubicBezTo>
                    <a:cubicBezTo>
                      <a:pt x="122" y="69"/>
                      <a:pt x="122" y="69"/>
                      <a:pt x="122" y="69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95" y="55"/>
                      <a:pt x="95" y="55"/>
                      <a:pt x="95" y="55"/>
                    </a:cubicBezTo>
                    <a:cubicBezTo>
                      <a:pt x="97" y="61"/>
                      <a:pt x="99" y="66"/>
                      <a:pt x="93" y="69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0" y="77"/>
                      <a:pt x="87" y="74"/>
                      <a:pt x="81" y="74"/>
                    </a:cubicBezTo>
                    <a:cubicBezTo>
                      <a:pt x="80" y="71"/>
                      <a:pt x="93" y="0"/>
                      <a:pt x="69" y="13"/>
                    </a:cubicBezTo>
                    <a:cubicBezTo>
                      <a:pt x="72" y="23"/>
                      <a:pt x="65" y="79"/>
                      <a:pt x="59" y="83"/>
                    </a:cubicBezTo>
                    <a:close/>
                    <a:moveTo>
                      <a:pt x="102" y="21"/>
                    </a:moveTo>
                    <a:cubicBezTo>
                      <a:pt x="99" y="16"/>
                      <a:pt x="100" y="15"/>
                      <a:pt x="98" y="10"/>
                    </a:cubicBezTo>
                    <a:cubicBezTo>
                      <a:pt x="123" y="12"/>
                      <a:pt x="117" y="9"/>
                      <a:pt x="138" y="25"/>
                    </a:cubicBezTo>
                    <a:cubicBezTo>
                      <a:pt x="139" y="34"/>
                      <a:pt x="142" y="38"/>
                      <a:pt x="132" y="45"/>
                    </a:cubicBezTo>
                    <a:cubicBezTo>
                      <a:pt x="125" y="49"/>
                      <a:pt x="122" y="47"/>
                      <a:pt x="116" y="46"/>
                    </a:cubicBezTo>
                    <a:cubicBezTo>
                      <a:pt x="115" y="39"/>
                      <a:pt x="115" y="39"/>
                      <a:pt x="115" y="39"/>
                    </a:cubicBezTo>
                    <a:cubicBezTo>
                      <a:pt x="111" y="37"/>
                      <a:pt x="110" y="38"/>
                      <a:pt x="108" y="33"/>
                    </a:cubicBezTo>
                    <a:cubicBezTo>
                      <a:pt x="102" y="21"/>
                      <a:pt x="102" y="21"/>
                      <a:pt x="102" y="21"/>
                    </a:cubicBezTo>
                    <a:close/>
                    <a:moveTo>
                      <a:pt x="42" y="137"/>
                    </a:moveTo>
                    <a:cubicBezTo>
                      <a:pt x="34" y="134"/>
                      <a:pt x="44" y="126"/>
                      <a:pt x="50" y="122"/>
                    </a:cubicBezTo>
                    <a:cubicBezTo>
                      <a:pt x="55" y="119"/>
                      <a:pt x="54" y="119"/>
                      <a:pt x="57" y="128"/>
                    </a:cubicBezTo>
                    <a:cubicBezTo>
                      <a:pt x="59" y="136"/>
                      <a:pt x="50" y="141"/>
                      <a:pt x="42" y="13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14"/>
              <p:cNvSpPr/>
              <p:nvPr/>
            </p:nvSpPr>
            <p:spPr>
              <a:xfrm>
                <a:off x="8455025" y="2909888"/>
                <a:ext cx="461963" cy="633413"/>
              </a:xfrm>
              <a:custGeom>
                <a:avLst/>
                <a:gdLst/>
                <a:ahLst/>
                <a:cxnLst/>
                <a:rect l="l" t="t" r="r" b="b"/>
                <a:pathLst>
                  <a:path w="140" h="191" extrusionOk="0">
                    <a:moveTo>
                      <a:pt x="52" y="80"/>
                    </a:moveTo>
                    <a:cubicBezTo>
                      <a:pt x="42" y="95"/>
                      <a:pt x="9" y="87"/>
                      <a:pt x="0" y="90"/>
                    </a:cubicBezTo>
                    <a:cubicBezTo>
                      <a:pt x="0" y="98"/>
                      <a:pt x="3" y="102"/>
                      <a:pt x="12" y="108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27" y="118"/>
                      <a:pt x="69" y="92"/>
                      <a:pt x="36" y="140"/>
                    </a:cubicBezTo>
                    <a:cubicBezTo>
                      <a:pt x="32" y="146"/>
                      <a:pt x="15" y="143"/>
                      <a:pt x="8" y="154"/>
                    </a:cubicBezTo>
                    <a:cubicBezTo>
                      <a:pt x="5" y="159"/>
                      <a:pt x="5" y="161"/>
                      <a:pt x="10" y="164"/>
                    </a:cubicBezTo>
                    <a:cubicBezTo>
                      <a:pt x="12" y="166"/>
                      <a:pt x="12" y="166"/>
                      <a:pt x="12" y="166"/>
                    </a:cubicBezTo>
                    <a:cubicBezTo>
                      <a:pt x="23" y="173"/>
                      <a:pt x="38" y="173"/>
                      <a:pt x="46" y="16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63" y="136"/>
                      <a:pt x="66" y="116"/>
                      <a:pt x="67" y="103"/>
                    </a:cubicBezTo>
                    <a:cubicBezTo>
                      <a:pt x="80" y="96"/>
                      <a:pt x="86" y="90"/>
                      <a:pt x="100" y="84"/>
                    </a:cubicBezTo>
                    <a:cubicBezTo>
                      <a:pt x="105" y="82"/>
                      <a:pt x="134" y="71"/>
                      <a:pt x="135" y="70"/>
                    </a:cubicBezTo>
                    <a:cubicBezTo>
                      <a:pt x="137" y="68"/>
                      <a:pt x="137" y="68"/>
                      <a:pt x="137" y="68"/>
                    </a:cubicBezTo>
                    <a:cubicBezTo>
                      <a:pt x="140" y="63"/>
                      <a:pt x="138" y="62"/>
                      <a:pt x="138" y="57"/>
                    </a:cubicBezTo>
                    <a:cubicBezTo>
                      <a:pt x="129" y="50"/>
                      <a:pt x="121" y="55"/>
                      <a:pt x="108" y="54"/>
                    </a:cubicBezTo>
                    <a:cubicBezTo>
                      <a:pt x="103" y="54"/>
                      <a:pt x="96" y="47"/>
                      <a:pt x="92" y="47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7" y="61"/>
                      <a:pt x="97" y="61"/>
                      <a:pt x="97" y="61"/>
                    </a:cubicBezTo>
                    <a:cubicBezTo>
                      <a:pt x="100" y="63"/>
                      <a:pt x="100" y="63"/>
                      <a:pt x="100" y="63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69" y="57"/>
                      <a:pt x="80" y="17"/>
                      <a:pt x="61" y="4"/>
                    </a:cubicBezTo>
                    <a:cubicBezTo>
                      <a:pt x="55" y="0"/>
                      <a:pt x="59" y="5"/>
                      <a:pt x="48" y="1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1" y="12"/>
                      <a:pt x="64" y="62"/>
                      <a:pt x="52" y="80"/>
                    </a:cubicBezTo>
                    <a:close/>
                    <a:moveTo>
                      <a:pt x="106" y="184"/>
                    </a:moveTo>
                    <a:cubicBezTo>
                      <a:pt x="102" y="181"/>
                      <a:pt x="99" y="167"/>
                      <a:pt x="94" y="161"/>
                    </a:cubicBezTo>
                    <a:cubicBezTo>
                      <a:pt x="89" y="154"/>
                      <a:pt x="79" y="147"/>
                      <a:pt x="73" y="140"/>
                    </a:cubicBezTo>
                    <a:cubicBezTo>
                      <a:pt x="72" y="132"/>
                      <a:pt x="74" y="124"/>
                      <a:pt x="88" y="126"/>
                    </a:cubicBezTo>
                    <a:cubicBezTo>
                      <a:pt x="105" y="136"/>
                      <a:pt x="104" y="128"/>
                      <a:pt x="120" y="145"/>
                    </a:cubicBezTo>
                    <a:cubicBezTo>
                      <a:pt x="127" y="152"/>
                      <a:pt x="139" y="168"/>
                      <a:pt x="134" y="175"/>
                    </a:cubicBezTo>
                    <a:cubicBezTo>
                      <a:pt x="128" y="184"/>
                      <a:pt x="124" y="185"/>
                      <a:pt x="117" y="191"/>
                    </a:cubicBezTo>
                    <a:lnTo>
                      <a:pt x="106" y="18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14"/>
              <p:cNvSpPr/>
              <p:nvPr/>
            </p:nvSpPr>
            <p:spPr>
              <a:xfrm>
                <a:off x="9128125" y="2794000"/>
                <a:ext cx="434975" cy="88265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266" extrusionOk="0">
                    <a:moveTo>
                      <a:pt x="10" y="53"/>
                    </a:moveTo>
                    <a:cubicBezTo>
                      <a:pt x="11" y="60"/>
                      <a:pt x="15" y="75"/>
                      <a:pt x="23" y="79"/>
                    </a:cubicBezTo>
                    <a:cubicBezTo>
                      <a:pt x="29" y="82"/>
                      <a:pt x="31" y="80"/>
                      <a:pt x="35" y="78"/>
                    </a:cubicBezTo>
                    <a:cubicBezTo>
                      <a:pt x="40" y="61"/>
                      <a:pt x="37" y="46"/>
                      <a:pt x="32" y="30"/>
                    </a:cubicBezTo>
                    <a:cubicBezTo>
                      <a:pt x="24" y="0"/>
                      <a:pt x="18" y="39"/>
                      <a:pt x="10" y="53"/>
                    </a:cubicBezTo>
                    <a:close/>
                    <a:moveTo>
                      <a:pt x="15" y="185"/>
                    </a:move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57"/>
                      <a:pt x="4" y="151"/>
                      <a:pt x="0" y="146"/>
                    </a:cubicBezTo>
                    <a:cubicBezTo>
                      <a:pt x="3" y="144"/>
                      <a:pt x="9" y="141"/>
                      <a:pt x="13" y="139"/>
                    </a:cubicBezTo>
                    <a:cubicBezTo>
                      <a:pt x="19" y="135"/>
                      <a:pt x="22" y="131"/>
                      <a:pt x="27" y="127"/>
                    </a:cubicBezTo>
                    <a:cubicBezTo>
                      <a:pt x="45" y="111"/>
                      <a:pt x="66" y="95"/>
                      <a:pt x="80" y="81"/>
                    </a:cubicBezTo>
                    <a:cubicBezTo>
                      <a:pt x="61" y="82"/>
                      <a:pt x="61" y="82"/>
                      <a:pt x="61" y="82"/>
                    </a:cubicBezTo>
                    <a:cubicBezTo>
                      <a:pt x="57" y="71"/>
                      <a:pt x="48" y="63"/>
                      <a:pt x="53" y="53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90" y="73"/>
                      <a:pt x="102" y="43"/>
                      <a:pt x="122" y="54"/>
                    </a:cubicBezTo>
                    <a:cubicBezTo>
                      <a:pt x="128" y="58"/>
                      <a:pt x="132" y="71"/>
                      <a:pt x="129" y="77"/>
                    </a:cubicBezTo>
                    <a:cubicBezTo>
                      <a:pt x="128" y="79"/>
                      <a:pt x="128" y="79"/>
                      <a:pt x="128" y="79"/>
                    </a:cubicBezTo>
                    <a:cubicBezTo>
                      <a:pt x="124" y="87"/>
                      <a:pt x="108" y="85"/>
                      <a:pt x="100" y="88"/>
                    </a:cubicBezTo>
                    <a:cubicBezTo>
                      <a:pt x="92" y="91"/>
                      <a:pt x="83" y="98"/>
                      <a:pt x="76" y="103"/>
                    </a:cubicBezTo>
                    <a:cubicBezTo>
                      <a:pt x="87" y="106"/>
                      <a:pt x="92" y="104"/>
                      <a:pt x="107" y="112"/>
                    </a:cubicBezTo>
                    <a:cubicBezTo>
                      <a:pt x="116" y="117"/>
                      <a:pt x="129" y="132"/>
                      <a:pt x="124" y="141"/>
                    </a:cubicBez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18" y="153"/>
                      <a:pt x="104" y="148"/>
                      <a:pt x="96" y="156"/>
                    </a:cubicBezTo>
                    <a:cubicBezTo>
                      <a:pt x="101" y="161"/>
                      <a:pt x="101" y="162"/>
                      <a:pt x="97" y="170"/>
                    </a:cubicBezTo>
                    <a:cubicBezTo>
                      <a:pt x="93" y="176"/>
                      <a:pt x="93" y="176"/>
                      <a:pt x="93" y="176"/>
                    </a:cubicBezTo>
                    <a:cubicBezTo>
                      <a:pt x="88" y="186"/>
                      <a:pt x="75" y="194"/>
                      <a:pt x="86" y="200"/>
                    </a:cubicBezTo>
                    <a:cubicBezTo>
                      <a:pt x="94" y="204"/>
                      <a:pt x="107" y="184"/>
                      <a:pt x="123" y="193"/>
                    </a:cubicBezTo>
                    <a:cubicBezTo>
                      <a:pt x="125" y="194"/>
                      <a:pt x="125" y="194"/>
                      <a:pt x="125" y="194"/>
                    </a:cubicBezTo>
                    <a:cubicBezTo>
                      <a:pt x="132" y="198"/>
                      <a:pt x="130" y="205"/>
                      <a:pt x="127" y="211"/>
                    </a:cubicBezTo>
                    <a:cubicBezTo>
                      <a:pt x="124" y="216"/>
                      <a:pt x="102" y="217"/>
                      <a:pt x="89" y="224"/>
                    </a:cubicBezTo>
                    <a:cubicBezTo>
                      <a:pt x="90" y="229"/>
                      <a:pt x="92" y="243"/>
                      <a:pt x="89" y="248"/>
                    </a:cubicBezTo>
                    <a:cubicBezTo>
                      <a:pt x="85" y="257"/>
                      <a:pt x="52" y="266"/>
                      <a:pt x="35" y="257"/>
                    </a:cubicBezTo>
                    <a:cubicBezTo>
                      <a:pt x="22" y="250"/>
                      <a:pt x="14" y="242"/>
                      <a:pt x="13" y="231"/>
                    </a:cubicBezTo>
                    <a:cubicBezTo>
                      <a:pt x="40" y="239"/>
                      <a:pt x="60" y="256"/>
                      <a:pt x="78" y="223"/>
                    </a:cubicBezTo>
                    <a:cubicBezTo>
                      <a:pt x="59" y="214"/>
                      <a:pt x="46" y="238"/>
                      <a:pt x="9" y="217"/>
                    </a:cubicBezTo>
                    <a:cubicBezTo>
                      <a:pt x="14" y="199"/>
                      <a:pt x="24" y="207"/>
                      <a:pt x="39" y="206"/>
                    </a:cubicBezTo>
                    <a:cubicBezTo>
                      <a:pt x="55" y="206"/>
                      <a:pt x="56" y="202"/>
                      <a:pt x="71" y="202"/>
                    </a:cubicBezTo>
                    <a:cubicBezTo>
                      <a:pt x="69" y="183"/>
                      <a:pt x="70" y="187"/>
                      <a:pt x="79" y="168"/>
                    </a:cubicBezTo>
                    <a:cubicBezTo>
                      <a:pt x="64" y="164"/>
                      <a:pt x="65" y="177"/>
                      <a:pt x="55" y="171"/>
                    </a:cubicBezTo>
                    <a:cubicBezTo>
                      <a:pt x="52" y="170"/>
                      <a:pt x="52" y="166"/>
                      <a:pt x="54" y="163"/>
                    </a:cubicBezTo>
                    <a:cubicBezTo>
                      <a:pt x="55" y="161"/>
                      <a:pt x="55" y="161"/>
                      <a:pt x="55" y="161"/>
                    </a:cubicBezTo>
                    <a:cubicBezTo>
                      <a:pt x="59" y="154"/>
                      <a:pt x="74" y="153"/>
                      <a:pt x="81" y="151"/>
                    </a:cubicBezTo>
                    <a:cubicBezTo>
                      <a:pt x="90" y="148"/>
                      <a:pt x="97" y="141"/>
                      <a:pt x="105" y="136"/>
                    </a:cubicBezTo>
                    <a:cubicBezTo>
                      <a:pt x="103" y="126"/>
                      <a:pt x="103" y="126"/>
                      <a:pt x="103" y="126"/>
                    </a:cubicBezTo>
                    <a:cubicBezTo>
                      <a:pt x="86" y="120"/>
                      <a:pt x="86" y="120"/>
                      <a:pt x="86" y="120"/>
                    </a:cubicBezTo>
                    <a:cubicBezTo>
                      <a:pt x="78" y="124"/>
                      <a:pt x="69" y="123"/>
                      <a:pt x="57" y="130"/>
                    </a:cubicBezTo>
                    <a:cubicBezTo>
                      <a:pt x="48" y="134"/>
                      <a:pt x="39" y="144"/>
                      <a:pt x="31" y="150"/>
                    </a:cubicBezTo>
                    <a:cubicBezTo>
                      <a:pt x="30" y="171"/>
                      <a:pt x="48" y="164"/>
                      <a:pt x="36" y="186"/>
                    </a:cubicBezTo>
                    <a:cubicBezTo>
                      <a:pt x="35" y="187"/>
                      <a:pt x="30" y="189"/>
                      <a:pt x="28" y="190"/>
                    </a:cubicBezTo>
                    <a:cubicBezTo>
                      <a:pt x="21" y="183"/>
                      <a:pt x="21" y="183"/>
                      <a:pt x="21" y="183"/>
                    </a:cubicBezTo>
                    <a:lnTo>
                      <a:pt x="15" y="18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2" name="Google Shape;162;p14"/>
            <p:cNvGrpSpPr/>
            <p:nvPr/>
          </p:nvGrpSpPr>
          <p:grpSpPr>
            <a:xfrm>
              <a:off x="3297948" y="3875132"/>
              <a:ext cx="7801525" cy="384358"/>
              <a:chOff x="4152900" y="3738563"/>
              <a:chExt cx="5413376" cy="266700"/>
            </a:xfrm>
          </p:grpSpPr>
          <p:sp>
            <p:nvSpPr>
              <p:cNvPr id="163" name="Google Shape;163;p14"/>
              <p:cNvSpPr/>
              <p:nvPr/>
            </p:nvSpPr>
            <p:spPr>
              <a:xfrm>
                <a:off x="4152900" y="3743325"/>
                <a:ext cx="177800" cy="201613"/>
              </a:xfrm>
              <a:custGeom>
                <a:avLst/>
                <a:gdLst/>
                <a:ahLst/>
                <a:cxnLst/>
                <a:rect l="l" t="t" r="r" b="b"/>
                <a:pathLst>
                  <a:path w="54" h="61" extrusionOk="0">
                    <a:moveTo>
                      <a:pt x="0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4" y="2"/>
                      <a:pt x="23" y="2"/>
                      <a:pt x="22" y="3"/>
                    </a:cubicBezTo>
                    <a:cubicBezTo>
                      <a:pt x="21" y="3"/>
                      <a:pt x="21" y="4"/>
                      <a:pt x="20" y="5"/>
                    </a:cubicBezTo>
                    <a:cubicBezTo>
                      <a:pt x="20" y="6"/>
                      <a:pt x="20" y="8"/>
                      <a:pt x="20" y="11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5"/>
                      <a:pt x="20" y="49"/>
                      <a:pt x="21" y="51"/>
                    </a:cubicBezTo>
                    <a:cubicBezTo>
                      <a:pt x="21" y="52"/>
                      <a:pt x="23" y="54"/>
                      <a:pt x="24" y="55"/>
                    </a:cubicBezTo>
                    <a:cubicBezTo>
                      <a:pt x="26" y="56"/>
                      <a:pt x="28" y="57"/>
                      <a:pt x="30" y="57"/>
                    </a:cubicBezTo>
                    <a:cubicBezTo>
                      <a:pt x="33" y="57"/>
                      <a:pt x="36" y="56"/>
                      <a:pt x="38" y="55"/>
                    </a:cubicBezTo>
                    <a:cubicBezTo>
                      <a:pt x="40" y="53"/>
                      <a:pt x="41" y="51"/>
                      <a:pt x="42" y="49"/>
                    </a:cubicBezTo>
                    <a:cubicBezTo>
                      <a:pt x="43" y="46"/>
                      <a:pt x="44" y="42"/>
                      <a:pt x="44" y="35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8"/>
                      <a:pt x="43" y="6"/>
                      <a:pt x="43" y="5"/>
                    </a:cubicBezTo>
                    <a:cubicBezTo>
                      <a:pt x="42" y="4"/>
                      <a:pt x="42" y="3"/>
                      <a:pt x="41" y="3"/>
                    </a:cubicBezTo>
                    <a:cubicBezTo>
                      <a:pt x="40" y="2"/>
                      <a:pt x="38" y="2"/>
                      <a:pt x="36" y="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2" y="2"/>
                      <a:pt x="51" y="2"/>
                      <a:pt x="50" y="3"/>
                    </a:cubicBezTo>
                    <a:cubicBezTo>
                      <a:pt x="49" y="4"/>
                      <a:pt x="48" y="5"/>
                      <a:pt x="47" y="6"/>
                    </a:cubicBezTo>
                    <a:cubicBezTo>
                      <a:pt x="47" y="7"/>
                      <a:pt x="47" y="9"/>
                      <a:pt x="47" y="11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41"/>
                      <a:pt x="47" y="46"/>
                      <a:pt x="46" y="49"/>
                    </a:cubicBezTo>
                    <a:cubicBezTo>
                      <a:pt x="45" y="52"/>
                      <a:pt x="43" y="55"/>
                      <a:pt x="40" y="57"/>
                    </a:cubicBezTo>
                    <a:cubicBezTo>
                      <a:pt x="37" y="60"/>
                      <a:pt x="32" y="61"/>
                      <a:pt x="27" y="61"/>
                    </a:cubicBezTo>
                    <a:cubicBezTo>
                      <a:pt x="22" y="61"/>
                      <a:pt x="19" y="61"/>
                      <a:pt x="16" y="59"/>
                    </a:cubicBezTo>
                    <a:cubicBezTo>
                      <a:pt x="13" y="57"/>
                      <a:pt x="11" y="55"/>
                      <a:pt x="9" y="52"/>
                    </a:cubicBezTo>
                    <a:cubicBezTo>
                      <a:pt x="8" y="49"/>
                      <a:pt x="7" y="45"/>
                      <a:pt x="7" y="4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8"/>
                      <a:pt x="7" y="6"/>
                      <a:pt x="7" y="5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4" y="2"/>
                      <a:pt x="2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14"/>
              <p:cNvSpPr/>
              <p:nvPr/>
            </p:nvSpPr>
            <p:spPr>
              <a:xfrm>
                <a:off x="4354513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14"/>
              <p:cNvSpPr/>
              <p:nvPr/>
            </p:nvSpPr>
            <p:spPr>
              <a:xfrm>
                <a:off x="4502150" y="3738563"/>
                <a:ext cx="6667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20" h="61" extrusionOk="0">
                    <a:moveTo>
                      <a:pt x="10" y="0"/>
                    </a:moveTo>
                    <a:cubicBezTo>
                      <a:pt x="12" y="0"/>
                      <a:pt x="13" y="1"/>
                      <a:pt x="14" y="2"/>
                    </a:cubicBezTo>
                    <a:cubicBezTo>
                      <a:pt x="16" y="3"/>
                      <a:pt x="16" y="5"/>
                      <a:pt x="16" y="7"/>
                    </a:cubicBezTo>
                    <a:cubicBezTo>
                      <a:pt x="16" y="9"/>
                      <a:pt x="16" y="10"/>
                      <a:pt x="14" y="12"/>
                    </a:cubicBezTo>
                    <a:cubicBezTo>
                      <a:pt x="13" y="13"/>
                      <a:pt x="12" y="14"/>
                      <a:pt x="10" y="14"/>
                    </a:cubicBezTo>
                    <a:cubicBezTo>
                      <a:pt x="9" y="14"/>
                      <a:pt x="7" y="13"/>
                      <a:pt x="6" y="12"/>
                    </a:cubicBez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6" y="2"/>
                    </a:cubicBezTo>
                    <a:cubicBezTo>
                      <a:pt x="7" y="1"/>
                      <a:pt x="9" y="0"/>
                      <a:pt x="10" y="0"/>
                    </a:cubicBezTo>
                    <a:close/>
                    <a:moveTo>
                      <a:pt x="16" y="20"/>
                    </a:move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5"/>
                      <a:pt x="16" y="57"/>
                      <a:pt x="16" y="58"/>
                    </a:cubicBezTo>
                    <a:cubicBezTo>
                      <a:pt x="17" y="59"/>
                      <a:pt x="18" y="59"/>
                      <a:pt x="20" y="59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8"/>
                    </a:cubicBezTo>
                    <a:cubicBezTo>
                      <a:pt x="4" y="57"/>
                      <a:pt x="5" y="55"/>
                      <a:pt x="5" y="52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5"/>
                      <a:pt x="4" y="24"/>
                      <a:pt x="4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6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14"/>
              <p:cNvSpPr/>
              <p:nvPr/>
            </p:nvSpPr>
            <p:spPr>
              <a:xfrm>
                <a:off x="4581525" y="3805238"/>
                <a:ext cx="125413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8" h="42" extrusionOk="0">
                    <a:moveTo>
                      <a:pt x="18" y="42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5" y="6"/>
                      <a:pt x="4" y="4"/>
                      <a:pt x="3" y="3"/>
                    </a:cubicBezTo>
                    <a:cubicBezTo>
                      <a:pt x="2" y="2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4"/>
                      <a:pt x="16" y="4"/>
                    </a:cubicBezTo>
                    <a:cubicBezTo>
                      <a:pt x="16" y="6"/>
                      <a:pt x="16" y="8"/>
                      <a:pt x="18" y="11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9"/>
                      <a:pt x="30" y="6"/>
                      <a:pt x="30" y="5"/>
                    </a:cubicBezTo>
                    <a:cubicBezTo>
                      <a:pt x="30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7" y="2"/>
                      <a:pt x="36" y="2"/>
                      <a:pt x="35" y="3"/>
                    </a:cubicBezTo>
                    <a:cubicBezTo>
                      <a:pt x="35" y="4"/>
                      <a:pt x="34" y="6"/>
                      <a:pt x="32" y="10"/>
                    </a:cubicBezTo>
                    <a:cubicBezTo>
                      <a:pt x="20" y="42"/>
                      <a:pt x="20" y="42"/>
                      <a:pt x="20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4"/>
              <p:cNvSpPr/>
              <p:nvPr/>
            </p:nvSpPr>
            <p:spPr>
              <a:xfrm>
                <a:off x="4730750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4"/>
              <p:cNvSpPr/>
              <p:nvPr/>
            </p:nvSpPr>
            <p:spPr>
              <a:xfrm>
                <a:off x="4852988" y="3802063"/>
                <a:ext cx="10160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1" h="42" extrusionOk="0">
                    <a:moveTo>
                      <a:pt x="15" y="1"/>
                    </a:moveTo>
                    <a:cubicBezTo>
                      <a:pt x="15" y="10"/>
                      <a:pt x="15" y="10"/>
                      <a:pt x="15" y="10"/>
                    </a:cubicBezTo>
                    <a:cubicBezTo>
                      <a:pt x="17" y="6"/>
                      <a:pt x="19" y="3"/>
                      <a:pt x="21" y="2"/>
                    </a:cubicBezTo>
                    <a:cubicBezTo>
                      <a:pt x="23" y="0"/>
                      <a:pt x="25" y="0"/>
                      <a:pt x="26" y="0"/>
                    </a:cubicBezTo>
                    <a:cubicBezTo>
                      <a:pt x="28" y="0"/>
                      <a:pt x="29" y="0"/>
                      <a:pt x="30" y="1"/>
                    </a:cubicBezTo>
                    <a:cubicBezTo>
                      <a:pt x="31" y="2"/>
                      <a:pt x="31" y="4"/>
                      <a:pt x="31" y="5"/>
                    </a:cubicBezTo>
                    <a:cubicBezTo>
                      <a:pt x="31" y="7"/>
                      <a:pt x="31" y="9"/>
                      <a:pt x="30" y="10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6" y="12"/>
                      <a:pt x="24" y="11"/>
                      <a:pt x="23" y="10"/>
                    </a:cubicBezTo>
                    <a:cubicBezTo>
                      <a:pt x="22" y="9"/>
                      <a:pt x="22" y="9"/>
                      <a:pt x="22" y="8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0" y="8"/>
                      <a:pt x="19" y="8"/>
                      <a:pt x="19" y="9"/>
                    </a:cubicBezTo>
                    <a:cubicBezTo>
                      <a:pt x="17" y="10"/>
                      <a:pt x="17" y="12"/>
                      <a:pt x="16" y="13"/>
                    </a:cubicBezTo>
                    <a:cubicBezTo>
                      <a:pt x="15" y="16"/>
                      <a:pt x="15" y="19"/>
                      <a:pt x="15" y="2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6"/>
                      <a:pt x="15" y="37"/>
                      <a:pt x="15" y="38"/>
                    </a:cubicBezTo>
                    <a:cubicBezTo>
                      <a:pt x="15" y="39"/>
                      <a:pt x="16" y="39"/>
                      <a:pt x="17" y="40"/>
                    </a:cubicBezTo>
                    <a:cubicBezTo>
                      <a:pt x="17" y="40"/>
                      <a:pt x="18" y="40"/>
                      <a:pt x="20" y="40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40"/>
                      <a:pt x="3" y="39"/>
                    </a:cubicBezTo>
                    <a:cubicBezTo>
                      <a:pt x="4" y="38"/>
                      <a:pt x="4" y="36"/>
                      <a:pt x="4" y="3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7"/>
                      <a:pt x="4" y="6"/>
                      <a:pt x="4" y="5"/>
                    </a:cubicBezTo>
                    <a:cubicBezTo>
                      <a:pt x="4" y="4"/>
                      <a:pt x="3" y="4"/>
                      <a:pt x="3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14"/>
              <p:cNvSpPr/>
              <p:nvPr/>
            </p:nvSpPr>
            <p:spPr>
              <a:xfrm>
                <a:off x="4978400" y="3802063"/>
                <a:ext cx="8096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25" h="43" extrusionOk="0">
                    <a:moveTo>
                      <a:pt x="22" y="0"/>
                    </a:moveTo>
                    <a:cubicBezTo>
                      <a:pt x="23" y="14"/>
                      <a:pt x="23" y="14"/>
                      <a:pt x="23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0" y="10"/>
                      <a:pt x="18" y="7"/>
                      <a:pt x="17" y="5"/>
                    </a:cubicBezTo>
                    <a:cubicBezTo>
                      <a:pt x="15" y="4"/>
                      <a:pt x="13" y="3"/>
                      <a:pt x="12" y="3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8" y="8"/>
                      <a:pt x="8" y="8"/>
                      <a:pt x="9" y="9"/>
                    </a:cubicBezTo>
                    <a:cubicBezTo>
                      <a:pt x="10" y="10"/>
                      <a:pt x="12" y="12"/>
                      <a:pt x="16" y="15"/>
                    </a:cubicBezTo>
                    <a:cubicBezTo>
                      <a:pt x="19" y="18"/>
                      <a:pt x="22" y="21"/>
                      <a:pt x="23" y="23"/>
                    </a:cubicBezTo>
                    <a:cubicBezTo>
                      <a:pt x="24" y="25"/>
                      <a:pt x="25" y="27"/>
                      <a:pt x="25" y="30"/>
                    </a:cubicBezTo>
                    <a:cubicBezTo>
                      <a:pt x="25" y="32"/>
                      <a:pt x="24" y="34"/>
                      <a:pt x="23" y="36"/>
                    </a:cubicBezTo>
                    <a:cubicBezTo>
                      <a:pt x="22" y="38"/>
                      <a:pt x="21" y="40"/>
                      <a:pt x="19" y="41"/>
                    </a:cubicBezTo>
                    <a:cubicBezTo>
                      <a:pt x="17" y="42"/>
                      <a:pt x="15" y="43"/>
                      <a:pt x="13" y="43"/>
                    </a:cubicBezTo>
                    <a:cubicBezTo>
                      <a:pt x="11" y="43"/>
                      <a:pt x="9" y="42"/>
                      <a:pt x="6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3" y="41"/>
                      <a:pt x="2" y="43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3" y="32"/>
                      <a:pt x="5" y="35"/>
                      <a:pt x="7" y="37"/>
                    </a:cubicBezTo>
                    <a:cubicBezTo>
                      <a:pt x="9" y="39"/>
                      <a:pt x="11" y="40"/>
                      <a:pt x="12" y="40"/>
                    </a:cubicBezTo>
                    <a:cubicBezTo>
                      <a:pt x="14" y="40"/>
                      <a:pt x="15" y="39"/>
                      <a:pt x="15" y="38"/>
                    </a:cubicBezTo>
                    <a:cubicBezTo>
                      <a:pt x="16" y="38"/>
                      <a:pt x="17" y="37"/>
                      <a:pt x="17" y="35"/>
                    </a:cubicBezTo>
                    <a:cubicBezTo>
                      <a:pt x="17" y="34"/>
                      <a:pt x="16" y="33"/>
                      <a:pt x="15" y="32"/>
                    </a:cubicBezTo>
                    <a:cubicBezTo>
                      <a:pt x="15" y="31"/>
                      <a:pt x="13" y="29"/>
                      <a:pt x="10" y="27"/>
                    </a:cubicBezTo>
                    <a:cubicBezTo>
                      <a:pt x="6" y="24"/>
                      <a:pt x="4" y="22"/>
                      <a:pt x="3" y="20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9"/>
                      <a:pt x="1" y="6"/>
                      <a:pt x="3" y="3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3" y="0"/>
                      <a:pt x="15" y="0"/>
                      <a:pt x="17" y="1"/>
                    </a:cubicBezTo>
                    <a:cubicBezTo>
                      <a:pt x="18" y="2"/>
                      <a:pt x="18" y="2"/>
                      <a:pt x="19" y="2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0" y="1"/>
                      <a:pt x="20" y="1"/>
                      <a:pt x="2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14"/>
              <p:cNvSpPr/>
              <p:nvPr/>
            </p:nvSpPr>
            <p:spPr>
              <a:xfrm>
                <a:off x="5083175" y="3738563"/>
                <a:ext cx="6191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10" y="0"/>
                    </a:moveTo>
                    <a:cubicBezTo>
                      <a:pt x="11" y="0"/>
                      <a:pt x="13" y="1"/>
                      <a:pt x="14" y="2"/>
                    </a:cubicBezTo>
                    <a:cubicBezTo>
                      <a:pt x="15" y="3"/>
                      <a:pt x="16" y="5"/>
                      <a:pt x="16" y="7"/>
                    </a:cubicBezTo>
                    <a:cubicBezTo>
                      <a:pt x="16" y="9"/>
                      <a:pt x="15" y="10"/>
                      <a:pt x="14" y="12"/>
                    </a:cubicBezTo>
                    <a:cubicBezTo>
                      <a:pt x="13" y="13"/>
                      <a:pt x="11" y="14"/>
                      <a:pt x="10" y="14"/>
                    </a:cubicBezTo>
                    <a:cubicBezTo>
                      <a:pt x="8" y="14"/>
                      <a:pt x="7" y="13"/>
                      <a:pt x="5" y="12"/>
                    </a:cubicBezTo>
                    <a:cubicBezTo>
                      <a:pt x="4" y="10"/>
                      <a:pt x="4" y="9"/>
                      <a:pt x="4" y="7"/>
                    </a:cubicBezTo>
                    <a:cubicBezTo>
                      <a:pt x="4" y="5"/>
                      <a:pt x="4" y="3"/>
                      <a:pt x="5" y="2"/>
                    </a:cubicBezTo>
                    <a:cubicBezTo>
                      <a:pt x="7" y="1"/>
                      <a:pt x="8" y="0"/>
                      <a:pt x="10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7" y="59"/>
                      <a:pt x="18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3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14"/>
              <p:cNvSpPr/>
              <p:nvPr/>
            </p:nvSpPr>
            <p:spPr>
              <a:xfrm>
                <a:off x="5162550" y="3756025"/>
                <a:ext cx="79375" cy="185738"/>
              </a:xfrm>
              <a:custGeom>
                <a:avLst/>
                <a:gdLst/>
                <a:ahLst/>
                <a:cxnLst/>
                <a:rect l="l" t="t" r="r" b="b"/>
                <a:pathLst>
                  <a:path w="24" h="56" extrusionOk="0">
                    <a:moveTo>
                      <a:pt x="16" y="0"/>
                    </a:moveTo>
                    <a:cubicBezTo>
                      <a:pt x="16" y="15"/>
                      <a:pt x="16" y="15"/>
                      <a:pt x="16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7"/>
                      <a:pt x="16" y="48"/>
                      <a:pt x="16" y="49"/>
                    </a:cubicBezTo>
                    <a:cubicBezTo>
                      <a:pt x="16" y="50"/>
                      <a:pt x="17" y="50"/>
                      <a:pt x="17" y="51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20" y="51"/>
                      <a:pt x="22" y="50"/>
                      <a:pt x="23" y="47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2" y="54"/>
                      <a:pt x="19" y="56"/>
                      <a:pt x="14" y="56"/>
                    </a:cubicBezTo>
                    <a:cubicBezTo>
                      <a:pt x="12" y="56"/>
                      <a:pt x="10" y="56"/>
                      <a:pt x="8" y="54"/>
                    </a:cubicBezTo>
                    <a:cubicBezTo>
                      <a:pt x="7" y="53"/>
                      <a:pt x="6" y="51"/>
                      <a:pt x="5" y="49"/>
                    </a:cubicBezTo>
                    <a:cubicBezTo>
                      <a:pt x="5" y="48"/>
                      <a:pt x="5" y="46"/>
                      <a:pt x="5" y="4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15"/>
                      <a:pt x="6" y="12"/>
                      <a:pt x="9" y="9"/>
                    </a:cubicBezTo>
                    <a:cubicBezTo>
                      <a:pt x="11" y="7"/>
                      <a:pt x="13" y="3"/>
                      <a:pt x="15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14"/>
              <p:cNvSpPr/>
              <p:nvPr/>
            </p:nvSpPr>
            <p:spPr>
              <a:xfrm>
                <a:off x="5254625" y="3805238"/>
                <a:ext cx="128588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3" y="3"/>
                      <a:pt x="2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3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1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2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14"/>
              <p:cNvSpPr/>
              <p:nvPr/>
            </p:nvSpPr>
            <p:spPr>
              <a:xfrm>
                <a:off x="5456238" y="3802063"/>
                <a:ext cx="1111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6" y="0"/>
                    </a:moveTo>
                    <a:cubicBezTo>
                      <a:pt x="20" y="0"/>
                      <a:pt x="23" y="1"/>
                      <a:pt x="25" y="2"/>
                    </a:cubicBezTo>
                    <a:cubicBezTo>
                      <a:pt x="28" y="4"/>
                      <a:pt x="30" y="7"/>
                      <a:pt x="31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2" y="32"/>
                      <a:pt x="30" y="36"/>
                    </a:cubicBezTo>
                    <a:cubicBezTo>
                      <a:pt x="26" y="41"/>
                      <a:pt x="22" y="43"/>
                      <a:pt x="17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2"/>
                      <a:pt x="0" y="27"/>
                      <a:pt x="0" y="22"/>
                    </a:cubicBezTo>
                    <a:cubicBezTo>
                      <a:pt x="0" y="16"/>
                      <a:pt x="1" y="11"/>
                      <a:pt x="4" y="6"/>
                    </a:cubicBezTo>
                    <a:cubicBezTo>
                      <a:pt x="7" y="2"/>
                      <a:pt x="11" y="0"/>
                      <a:pt x="16" y="0"/>
                    </a:cubicBezTo>
                    <a:close/>
                    <a:moveTo>
                      <a:pt x="17" y="3"/>
                    </a:moveTo>
                    <a:cubicBezTo>
                      <a:pt x="15" y="3"/>
                      <a:pt x="14" y="3"/>
                      <a:pt x="13" y="4"/>
                    </a:cubicBezTo>
                    <a:cubicBezTo>
                      <a:pt x="12" y="6"/>
                      <a:pt x="12" y="8"/>
                      <a:pt x="11" y="11"/>
                    </a:cubicBezTo>
                    <a:cubicBezTo>
                      <a:pt x="11" y="14"/>
                      <a:pt x="11" y="19"/>
                      <a:pt x="11" y="25"/>
                    </a:cubicBezTo>
                    <a:cubicBezTo>
                      <a:pt x="11" y="28"/>
                      <a:pt x="11" y="31"/>
                      <a:pt x="11" y="34"/>
                    </a:cubicBezTo>
                    <a:cubicBezTo>
                      <a:pt x="12" y="36"/>
                      <a:pt x="12" y="37"/>
                      <a:pt x="13" y="38"/>
                    </a:cubicBezTo>
                    <a:cubicBezTo>
                      <a:pt x="14" y="39"/>
                      <a:pt x="15" y="40"/>
                      <a:pt x="16" y="40"/>
                    </a:cubicBezTo>
                    <a:cubicBezTo>
                      <a:pt x="18" y="40"/>
                      <a:pt x="19" y="40"/>
                      <a:pt x="19" y="39"/>
                    </a:cubicBezTo>
                    <a:cubicBezTo>
                      <a:pt x="20" y="38"/>
                      <a:pt x="21" y="37"/>
                      <a:pt x="21" y="35"/>
                    </a:cubicBezTo>
                    <a:cubicBezTo>
                      <a:pt x="22" y="32"/>
                      <a:pt x="22" y="26"/>
                      <a:pt x="22" y="18"/>
                    </a:cubicBezTo>
                    <a:cubicBezTo>
                      <a:pt x="22" y="13"/>
                      <a:pt x="22" y="10"/>
                      <a:pt x="21" y="8"/>
                    </a:cubicBezTo>
                    <a:cubicBezTo>
                      <a:pt x="21" y="6"/>
                      <a:pt x="20" y="4"/>
                      <a:pt x="19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14"/>
              <p:cNvSpPr/>
              <p:nvPr/>
            </p:nvSpPr>
            <p:spPr>
              <a:xfrm>
                <a:off x="5591175" y="3738563"/>
                <a:ext cx="9842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0" h="61" extrusionOk="0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20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5" y="58"/>
                      <a:pt x="5" y="58"/>
                      <a:pt x="5" y="57"/>
                    </a:cubicBezTo>
                    <a:cubicBezTo>
                      <a:pt x="6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3" y="11"/>
                      <a:pt x="22" y="10"/>
                    </a:cubicBezTo>
                    <a:cubicBezTo>
                      <a:pt x="21" y="9"/>
                      <a:pt x="21" y="9"/>
                      <a:pt x="21" y="8"/>
                    </a:cubicBezTo>
                    <a:cubicBezTo>
                      <a:pt x="21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20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14"/>
              <p:cNvSpPr/>
              <p:nvPr/>
            </p:nvSpPr>
            <p:spPr>
              <a:xfrm>
                <a:off x="5746750" y="3738563"/>
                <a:ext cx="122238" cy="206375"/>
              </a:xfrm>
              <a:custGeom>
                <a:avLst/>
                <a:gdLst/>
                <a:ahLst/>
                <a:cxnLst/>
                <a:rect l="l" t="t" r="r" b="b"/>
                <a:pathLst>
                  <a:path w="37" h="62" extrusionOk="0">
                    <a:moveTo>
                      <a:pt x="33" y="0"/>
                    </a:moveTo>
                    <a:cubicBezTo>
                      <a:pt x="33" y="20"/>
                      <a:pt x="33" y="20"/>
                      <a:pt x="33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1" y="15"/>
                      <a:pt x="29" y="11"/>
                      <a:pt x="26" y="8"/>
                    </a:cubicBezTo>
                    <a:cubicBezTo>
                      <a:pt x="23" y="5"/>
                      <a:pt x="20" y="3"/>
                      <a:pt x="17" y="3"/>
                    </a:cubicBezTo>
                    <a:cubicBezTo>
                      <a:pt x="14" y="3"/>
                      <a:pt x="12" y="4"/>
                      <a:pt x="10" y="6"/>
                    </a:cubicBezTo>
                    <a:cubicBezTo>
                      <a:pt x="9" y="7"/>
                      <a:pt x="8" y="9"/>
                      <a:pt x="8" y="11"/>
                    </a:cubicBezTo>
                    <a:cubicBezTo>
                      <a:pt x="8" y="12"/>
                      <a:pt x="8" y="14"/>
                      <a:pt x="9" y="15"/>
                    </a:cubicBezTo>
                    <a:cubicBezTo>
                      <a:pt x="10" y="16"/>
                      <a:pt x="11" y="17"/>
                      <a:pt x="13" y="19"/>
                    </a:cubicBezTo>
                    <a:cubicBezTo>
                      <a:pt x="14" y="20"/>
                      <a:pt x="17" y="21"/>
                      <a:pt x="21" y="24"/>
                    </a:cubicBezTo>
                    <a:cubicBezTo>
                      <a:pt x="27" y="27"/>
                      <a:pt x="31" y="31"/>
                      <a:pt x="33" y="34"/>
                    </a:cubicBezTo>
                    <a:cubicBezTo>
                      <a:pt x="36" y="37"/>
                      <a:pt x="37" y="40"/>
                      <a:pt x="37" y="44"/>
                    </a:cubicBezTo>
                    <a:cubicBezTo>
                      <a:pt x="37" y="49"/>
                      <a:pt x="35" y="53"/>
                      <a:pt x="31" y="57"/>
                    </a:cubicBezTo>
                    <a:cubicBezTo>
                      <a:pt x="28" y="60"/>
                      <a:pt x="24" y="62"/>
                      <a:pt x="18" y="62"/>
                    </a:cubicBezTo>
                    <a:cubicBezTo>
                      <a:pt x="17" y="62"/>
                      <a:pt x="15" y="62"/>
                      <a:pt x="14" y="62"/>
                    </a:cubicBezTo>
                    <a:cubicBezTo>
                      <a:pt x="12" y="61"/>
                      <a:pt x="10" y="61"/>
                      <a:pt x="8" y="59"/>
                    </a:cubicBezTo>
                    <a:cubicBezTo>
                      <a:pt x="7" y="59"/>
                      <a:pt x="6" y="59"/>
                      <a:pt x="5" y="59"/>
                    </a:cubicBezTo>
                    <a:cubicBezTo>
                      <a:pt x="4" y="59"/>
                      <a:pt x="4" y="59"/>
                      <a:pt x="3" y="59"/>
                    </a:cubicBezTo>
                    <a:cubicBezTo>
                      <a:pt x="2" y="60"/>
                      <a:pt x="2" y="61"/>
                      <a:pt x="1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6"/>
                      <a:pt x="4" y="51"/>
                      <a:pt x="8" y="54"/>
                    </a:cubicBezTo>
                    <a:cubicBezTo>
                      <a:pt x="11" y="57"/>
                      <a:pt x="14" y="59"/>
                      <a:pt x="18" y="59"/>
                    </a:cubicBezTo>
                    <a:cubicBezTo>
                      <a:pt x="21" y="59"/>
                      <a:pt x="23" y="58"/>
                      <a:pt x="25" y="56"/>
                    </a:cubicBezTo>
                    <a:cubicBezTo>
                      <a:pt x="27" y="55"/>
                      <a:pt x="28" y="53"/>
                      <a:pt x="28" y="50"/>
                    </a:cubicBezTo>
                    <a:cubicBezTo>
                      <a:pt x="28" y="49"/>
                      <a:pt x="27" y="47"/>
                      <a:pt x="27" y="46"/>
                    </a:cubicBezTo>
                    <a:cubicBezTo>
                      <a:pt x="26" y="45"/>
                      <a:pt x="25" y="44"/>
                      <a:pt x="24" y="42"/>
                    </a:cubicBezTo>
                    <a:cubicBezTo>
                      <a:pt x="22" y="41"/>
                      <a:pt x="20" y="40"/>
                      <a:pt x="17" y="38"/>
                    </a:cubicBezTo>
                    <a:cubicBezTo>
                      <a:pt x="12" y="35"/>
                      <a:pt x="8" y="33"/>
                      <a:pt x="6" y="31"/>
                    </a:cubicBezTo>
                    <a:cubicBezTo>
                      <a:pt x="4" y="29"/>
                      <a:pt x="3" y="27"/>
                      <a:pt x="1" y="25"/>
                    </a:cubicBezTo>
                    <a:cubicBezTo>
                      <a:pt x="0" y="22"/>
                      <a:pt x="0" y="20"/>
                      <a:pt x="0" y="17"/>
                    </a:cubicBezTo>
                    <a:cubicBezTo>
                      <a:pt x="0" y="12"/>
                      <a:pt x="1" y="8"/>
                      <a:pt x="4" y="5"/>
                    </a:cubicBezTo>
                    <a:cubicBezTo>
                      <a:pt x="7" y="2"/>
                      <a:pt x="11" y="0"/>
                      <a:pt x="16" y="0"/>
                    </a:cubicBezTo>
                    <a:cubicBezTo>
                      <a:pt x="18" y="0"/>
                      <a:pt x="19" y="0"/>
                      <a:pt x="21" y="1"/>
                    </a:cubicBezTo>
                    <a:cubicBezTo>
                      <a:pt x="22" y="1"/>
                      <a:pt x="24" y="2"/>
                      <a:pt x="25" y="3"/>
                    </a:cubicBezTo>
                    <a:cubicBezTo>
                      <a:pt x="27" y="4"/>
                      <a:pt x="28" y="4"/>
                      <a:pt x="29" y="4"/>
                    </a:cubicBezTo>
                    <a:cubicBezTo>
                      <a:pt x="30" y="4"/>
                      <a:pt x="30" y="4"/>
                      <a:pt x="31" y="3"/>
                    </a:cubicBezTo>
                    <a:cubicBezTo>
                      <a:pt x="31" y="3"/>
                      <a:pt x="31" y="2"/>
                      <a:pt x="32" y="0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14"/>
              <p:cNvSpPr/>
              <p:nvPr/>
            </p:nvSpPr>
            <p:spPr>
              <a:xfrm>
                <a:off x="5894388" y="3802063"/>
                <a:ext cx="103188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1" h="43" extrusionOk="0">
                    <a:moveTo>
                      <a:pt x="29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29" y="36"/>
                      <a:pt x="27" y="39"/>
                      <a:pt x="24" y="40"/>
                    </a:cubicBezTo>
                    <a:cubicBezTo>
                      <a:pt x="22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5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2"/>
                      <a:pt x="4" y="7"/>
                    </a:cubicBezTo>
                    <a:cubicBezTo>
                      <a:pt x="7" y="2"/>
                      <a:pt x="12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30" y="7"/>
                      <a:pt x="30" y="10"/>
                    </a:cubicBezTo>
                    <a:cubicBezTo>
                      <a:pt x="30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5" y="15"/>
                    </a:cubicBezTo>
                    <a:cubicBezTo>
                      <a:pt x="23" y="15"/>
                      <a:pt x="22" y="15"/>
                      <a:pt x="21" y="14"/>
                    </a:cubicBezTo>
                    <a:cubicBezTo>
                      <a:pt x="20" y="13"/>
                      <a:pt x="19" y="11"/>
                      <a:pt x="19" y="8"/>
                    </a:cubicBezTo>
                    <a:cubicBezTo>
                      <a:pt x="19" y="6"/>
                      <a:pt x="19" y="4"/>
                      <a:pt x="18" y="4"/>
                    </a:cubicBezTo>
                    <a:cubicBezTo>
                      <a:pt x="17" y="3"/>
                      <a:pt x="17" y="3"/>
                      <a:pt x="16" y="3"/>
                    </a:cubicBezTo>
                    <a:cubicBezTo>
                      <a:pt x="15" y="3"/>
                      <a:pt x="14" y="3"/>
                      <a:pt x="13" y="5"/>
                    </a:cubicBezTo>
                    <a:cubicBezTo>
                      <a:pt x="11" y="7"/>
                      <a:pt x="11" y="11"/>
                      <a:pt x="11" y="15"/>
                    </a:cubicBezTo>
                    <a:cubicBezTo>
                      <a:pt x="11" y="19"/>
                      <a:pt x="11" y="23"/>
                      <a:pt x="12" y="26"/>
                    </a:cubicBezTo>
                    <a:cubicBezTo>
                      <a:pt x="13" y="30"/>
                      <a:pt x="15" y="32"/>
                      <a:pt x="17" y="34"/>
                    </a:cubicBezTo>
                    <a:cubicBezTo>
                      <a:pt x="18" y="35"/>
                      <a:pt x="20" y="36"/>
                      <a:pt x="22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7" y="34"/>
                      <a:pt x="28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14"/>
              <p:cNvSpPr/>
              <p:nvPr/>
            </p:nvSpPr>
            <p:spPr>
              <a:xfrm>
                <a:off x="6016625" y="3738563"/>
                <a:ext cx="635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14"/>
              <p:cNvSpPr/>
              <p:nvPr/>
            </p:nvSpPr>
            <p:spPr>
              <a:xfrm>
                <a:off x="6102350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8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7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14"/>
              <p:cNvSpPr/>
              <p:nvPr/>
            </p:nvSpPr>
            <p:spPr>
              <a:xfrm>
                <a:off x="6224588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14"/>
              <p:cNvSpPr/>
              <p:nvPr/>
            </p:nvSpPr>
            <p:spPr>
              <a:xfrm>
                <a:off x="6380163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9" y="6"/>
                      <a:pt x="18" y="4"/>
                      <a:pt x="18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14"/>
              <p:cNvSpPr/>
              <p:nvPr/>
            </p:nvSpPr>
            <p:spPr>
              <a:xfrm>
                <a:off x="6505575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14"/>
              <p:cNvSpPr/>
              <p:nvPr/>
            </p:nvSpPr>
            <p:spPr>
              <a:xfrm>
                <a:off x="6683375" y="3802063"/>
                <a:ext cx="111125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4" h="42" extrusionOk="0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1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14"/>
              <p:cNvSpPr/>
              <p:nvPr/>
            </p:nvSpPr>
            <p:spPr>
              <a:xfrm>
                <a:off x="6818313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14"/>
              <p:cNvSpPr/>
              <p:nvPr/>
            </p:nvSpPr>
            <p:spPr>
              <a:xfrm>
                <a:off x="6973888" y="3743325"/>
                <a:ext cx="128588" cy="201613"/>
              </a:xfrm>
              <a:custGeom>
                <a:avLst/>
                <a:gdLst/>
                <a:ahLst/>
                <a:cxnLst/>
                <a:rect l="l" t="t" r="r" b="b"/>
                <a:pathLst>
                  <a:path w="39" h="61" extrusionOk="0">
                    <a:moveTo>
                      <a:pt x="35" y="0"/>
                    </a:move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51"/>
                      <a:pt x="35" y="53"/>
                      <a:pt x="35" y="53"/>
                    </a:cubicBezTo>
                    <a:cubicBezTo>
                      <a:pt x="35" y="54"/>
                      <a:pt x="36" y="55"/>
                      <a:pt x="36" y="55"/>
                    </a:cubicBezTo>
                    <a:cubicBezTo>
                      <a:pt x="37" y="56"/>
                      <a:pt x="38" y="56"/>
                      <a:pt x="39" y="56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2" y="57"/>
                      <a:pt x="20" y="59"/>
                      <a:pt x="19" y="60"/>
                    </a:cubicBezTo>
                    <a:cubicBezTo>
                      <a:pt x="18" y="61"/>
                      <a:pt x="16" y="61"/>
                      <a:pt x="14" y="61"/>
                    </a:cubicBezTo>
                    <a:cubicBezTo>
                      <a:pt x="9" y="61"/>
                      <a:pt x="6" y="59"/>
                      <a:pt x="3" y="54"/>
                    </a:cubicBezTo>
                    <a:cubicBezTo>
                      <a:pt x="1" y="50"/>
                      <a:pt x="0" y="46"/>
                      <a:pt x="0" y="40"/>
                    </a:cubicBezTo>
                    <a:cubicBezTo>
                      <a:pt x="0" y="36"/>
                      <a:pt x="1" y="32"/>
                      <a:pt x="2" y="28"/>
                    </a:cubicBezTo>
                    <a:cubicBezTo>
                      <a:pt x="3" y="25"/>
                      <a:pt x="5" y="22"/>
                      <a:pt x="7" y="20"/>
                    </a:cubicBezTo>
                    <a:cubicBezTo>
                      <a:pt x="10" y="18"/>
                      <a:pt x="12" y="18"/>
                      <a:pt x="15" y="18"/>
                    </a:cubicBezTo>
                    <a:cubicBezTo>
                      <a:pt x="17" y="18"/>
                      <a:pt x="18" y="18"/>
                      <a:pt x="20" y="19"/>
                    </a:cubicBezTo>
                    <a:cubicBezTo>
                      <a:pt x="21" y="19"/>
                      <a:pt x="22" y="21"/>
                      <a:pt x="24" y="23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7"/>
                      <a:pt x="24" y="5"/>
                      <a:pt x="24" y="5"/>
                    </a:cubicBezTo>
                    <a:cubicBezTo>
                      <a:pt x="23" y="4"/>
                      <a:pt x="23" y="3"/>
                      <a:pt x="22" y="3"/>
                    </a:cubicBezTo>
                    <a:cubicBezTo>
                      <a:pt x="21" y="2"/>
                      <a:pt x="20" y="2"/>
                      <a:pt x="19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5" y="0"/>
                      <a:pt x="35" y="0"/>
                      <a:pt x="35" y="0"/>
                    </a:cubicBezTo>
                    <a:close/>
                    <a:moveTo>
                      <a:pt x="24" y="28"/>
                    </a:moveTo>
                    <a:cubicBezTo>
                      <a:pt x="22" y="24"/>
                      <a:pt x="20" y="22"/>
                      <a:pt x="17" y="22"/>
                    </a:cubicBezTo>
                    <a:cubicBezTo>
                      <a:pt x="16" y="22"/>
                      <a:pt x="15" y="22"/>
                      <a:pt x="14" y="23"/>
                    </a:cubicBezTo>
                    <a:cubicBezTo>
                      <a:pt x="14" y="24"/>
                      <a:pt x="13" y="25"/>
                      <a:pt x="12" y="28"/>
                    </a:cubicBezTo>
                    <a:cubicBezTo>
                      <a:pt x="12" y="30"/>
                      <a:pt x="11" y="33"/>
                      <a:pt x="11" y="38"/>
                    </a:cubicBezTo>
                    <a:cubicBezTo>
                      <a:pt x="11" y="43"/>
                      <a:pt x="12" y="47"/>
                      <a:pt x="12" y="50"/>
                    </a:cubicBezTo>
                    <a:cubicBezTo>
                      <a:pt x="13" y="52"/>
                      <a:pt x="14" y="54"/>
                      <a:pt x="15" y="55"/>
                    </a:cubicBezTo>
                    <a:cubicBezTo>
                      <a:pt x="16" y="55"/>
                      <a:pt x="16" y="56"/>
                      <a:pt x="17" y="56"/>
                    </a:cubicBezTo>
                    <a:cubicBezTo>
                      <a:pt x="20" y="56"/>
                      <a:pt x="22" y="54"/>
                      <a:pt x="24" y="50"/>
                    </a:cubicBezTo>
                    <a:lnTo>
                      <a:pt x="24" y="28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14"/>
              <p:cNvSpPr/>
              <p:nvPr/>
            </p:nvSpPr>
            <p:spPr>
              <a:xfrm>
                <a:off x="7173913" y="3743325"/>
                <a:ext cx="155575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47" h="60" extrusionOk="0">
                    <a:moveTo>
                      <a:pt x="47" y="0"/>
                    </a:moveTo>
                    <a:cubicBezTo>
                      <a:pt x="47" y="16"/>
                      <a:pt x="47" y="16"/>
                      <a:pt x="47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5" y="13"/>
                      <a:pt x="44" y="10"/>
                      <a:pt x="43" y="8"/>
                    </a:cubicBezTo>
                    <a:cubicBezTo>
                      <a:pt x="42" y="7"/>
                      <a:pt x="40" y="6"/>
                      <a:pt x="39" y="5"/>
                    </a:cubicBezTo>
                    <a:cubicBezTo>
                      <a:pt x="38" y="4"/>
                      <a:pt x="36" y="4"/>
                      <a:pt x="33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53"/>
                      <a:pt x="30" y="55"/>
                      <a:pt x="30" y="55"/>
                    </a:cubicBezTo>
                    <a:cubicBezTo>
                      <a:pt x="30" y="56"/>
                      <a:pt x="31" y="57"/>
                      <a:pt x="32" y="57"/>
                    </a:cubicBezTo>
                    <a:cubicBezTo>
                      <a:pt x="33" y="58"/>
                      <a:pt x="34" y="58"/>
                      <a:pt x="35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3" y="58"/>
                      <a:pt x="14" y="58"/>
                      <a:pt x="15" y="57"/>
                    </a:cubicBezTo>
                    <a:cubicBezTo>
                      <a:pt x="16" y="57"/>
                      <a:pt x="16" y="56"/>
                      <a:pt x="17" y="55"/>
                    </a:cubicBezTo>
                    <a:cubicBezTo>
                      <a:pt x="17" y="54"/>
                      <a:pt x="17" y="53"/>
                      <a:pt x="17" y="5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0" y="4"/>
                      <a:pt x="7" y="5"/>
                      <a:pt x="5" y="6"/>
                    </a:cubicBezTo>
                    <a:cubicBezTo>
                      <a:pt x="3" y="9"/>
                      <a:pt x="2" y="12"/>
                      <a:pt x="1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14"/>
              <p:cNvSpPr/>
              <p:nvPr/>
            </p:nvSpPr>
            <p:spPr>
              <a:xfrm>
                <a:off x="7332663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5"/>
                      <a:pt x="12" y="30"/>
                      <a:pt x="14" y="33"/>
                    </a:cubicBezTo>
                    <a:cubicBezTo>
                      <a:pt x="16" y="35"/>
                      <a:pt x="18" y="36"/>
                      <a:pt x="21" y="36"/>
                    </a:cubicBezTo>
                    <a:cubicBezTo>
                      <a:pt x="22" y="36"/>
                      <a:pt x="24" y="36"/>
                      <a:pt x="25" y="35"/>
                    </a:cubicBezTo>
                    <a:cubicBezTo>
                      <a:pt x="26" y="34"/>
                      <a:pt x="28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2" y="10"/>
                      <a:pt x="5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6" y="5"/>
                    </a:cubicBezTo>
                    <a:cubicBezTo>
                      <a:pt x="29" y="8"/>
                      <a:pt x="30" y="13"/>
                      <a:pt x="30" y="20"/>
                    </a:cubicBezTo>
                    <a:close/>
                    <a:moveTo>
                      <a:pt x="21" y="17"/>
                    </a:moveTo>
                    <a:cubicBezTo>
                      <a:pt x="21" y="12"/>
                      <a:pt x="21" y="9"/>
                      <a:pt x="20" y="7"/>
                    </a:cubicBezTo>
                    <a:cubicBezTo>
                      <a:pt x="20" y="5"/>
                      <a:pt x="19" y="4"/>
                      <a:pt x="18" y="3"/>
                    </a:cubicBezTo>
                    <a:cubicBezTo>
                      <a:pt x="17" y="3"/>
                      <a:pt x="17" y="2"/>
                      <a:pt x="16" y="2"/>
                    </a:cubicBezTo>
                    <a:cubicBezTo>
                      <a:pt x="14" y="2"/>
                      <a:pt x="13" y="3"/>
                      <a:pt x="13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1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14"/>
              <p:cNvSpPr/>
              <p:nvPr/>
            </p:nvSpPr>
            <p:spPr>
              <a:xfrm>
                <a:off x="7458075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8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8" y="6"/>
                      <a:pt x="18" y="4"/>
                      <a:pt x="17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14"/>
              <p:cNvSpPr/>
              <p:nvPr/>
            </p:nvSpPr>
            <p:spPr>
              <a:xfrm>
                <a:off x="7580313" y="3743325"/>
                <a:ext cx="128588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5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14"/>
              <p:cNvSpPr/>
              <p:nvPr/>
            </p:nvSpPr>
            <p:spPr>
              <a:xfrm>
                <a:off x="7735888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4" y="1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3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2" y="40"/>
                      <a:pt x="23" y="39"/>
                      <a:pt x="23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3" y="7"/>
                      <a:pt x="23" y="7"/>
                      <a:pt x="22" y="6"/>
                    </a:cubicBezTo>
                    <a:cubicBezTo>
                      <a:pt x="22" y="6"/>
                      <a:pt x="21" y="6"/>
                      <a:pt x="21" y="6"/>
                    </a:cubicBezTo>
                    <a:cubicBezTo>
                      <a:pt x="18" y="6"/>
                      <a:pt x="16" y="7"/>
                      <a:pt x="14" y="11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3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3" y="5"/>
                      <a:pt x="3" y="4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14"/>
              <p:cNvSpPr/>
              <p:nvPr/>
            </p:nvSpPr>
            <p:spPr>
              <a:xfrm>
                <a:off x="7886700" y="3802063"/>
                <a:ext cx="11271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14"/>
              <p:cNvSpPr/>
              <p:nvPr/>
            </p:nvSpPr>
            <p:spPr>
              <a:xfrm>
                <a:off x="8021638" y="3743325"/>
                <a:ext cx="66675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20" h="60" extrusionOk="0">
                    <a:moveTo>
                      <a:pt x="16" y="0"/>
                    </a:move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4"/>
                      <a:pt x="16" y="56"/>
                      <a:pt x="17" y="57"/>
                    </a:cubicBezTo>
                    <a:cubicBezTo>
                      <a:pt x="17" y="58"/>
                      <a:pt x="18" y="58"/>
                      <a:pt x="20" y="58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8"/>
                      <a:pt x="4" y="57"/>
                    </a:cubicBezTo>
                    <a:cubicBezTo>
                      <a:pt x="5" y="56"/>
                      <a:pt x="5" y="54"/>
                      <a:pt x="5" y="5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6"/>
                      <a:pt x="4" y="4"/>
                      <a:pt x="4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14"/>
              <p:cNvSpPr/>
              <p:nvPr/>
            </p:nvSpPr>
            <p:spPr>
              <a:xfrm>
                <a:off x="8107363" y="3802063"/>
                <a:ext cx="11271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0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0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7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2" y="8"/>
                      <a:pt x="12" y="11"/>
                    </a:cubicBezTo>
                    <a:cubicBezTo>
                      <a:pt x="12" y="14"/>
                      <a:pt x="11" y="19"/>
                      <a:pt x="11" y="25"/>
                    </a:cubicBezTo>
                    <a:cubicBezTo>
                      <a:pt x="11" y="28"/>
                      <a:pt x="12" y="31"/>
                      <a:pt x="12" y="34"/>
                    </a:cubicBezTo>
                    <a:cubicBezTo>
                      <a:pt x="12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8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2" y="32"/>
                      <a:pt x="23" y="26"/>
                      <a:pt x="23" y="18"/>
                    </a:cubicBezTo>
                    <a:cubicBezTo>
                      <a:pt x="23" y="13"/>
                      <a:pt x="22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14"/>
              <p:cNvSpPr/>
              <p:nvPr/>
            </p:nvSpPr>
            <p:spPr>
              <a:xfrm>
                <a:off x="8247063" y="3802063"/>
                <a:ext cx="11906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6" h="61" extrusionOk="0">
                    <a:moveTo>
                      <a:pt x="23" y="1"/>
                    </a:moveTo>
                    <a:cubicBezTo>
                      <a:pt x="36" y="1"/>
                      <a:pt x="36" y="1"/>
                      <a:pt x="36" y="1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0" y="8"/>
                      <a:pt x="31" y="9"/>
                      <a:pt x="31" y="10"/>
                    </a:cubicBezTo>
                    <a:cubicBezTo>
                      <a:pt x="32" y="12"/>
                      <a:pt x="32" y="13"/>
                      <a:pt x="32" y="15"/>
                    </a:cubicBezTo>
                    <a:cubicBezTo>
                      <a:pt x="32" y="18"/>
                      <a:pt x="31" y="20"/>
                      <a:pt x="30" y="23"/>
                    </a:cubicBezTo>
                    <a:cubicBezTo>
                      <a:pt x="29" y="25"/>
                      <a:pt x="27" y="26"/>
                      <a:pt x="24" y="28"/>
                    </a:cubicBezTo>
                    <a:cubicBezTo>
                      <a:pt x="22" y="29"/>
                      <a:pt x="20" y="29"/>
                      <a:pt x="18" y="29"/>
                    </a:cubicBezTo>
                    <a:cubicBezTo>
                      <a:pt x="17" y="29"/>
                      <a:pt x="16" y="29"/>
                      <a:pt x="13" y="29"/>
                    </a:cubicBezTo>
                    <a:cubicBezTo>
                      <a:pt x="12" y="29"/>
                      <a:pt x="11" y="30"/>
                      <a:pt x="10" y="31"/>
                    </a:cubicBezTo>
                    <a:cubicBezTo>
                      <a:pt x="9" y="31"/>
                      <a:pt x="9" y="32"/>
                      <a:pt x="9" y="34"/>
                    </a:cubicBezTo>
                    <a:cubicBezTo>
                      <a:pt x="9" y="35"/>
                      <a:pt x="9" y="36"/>
                      <a:pt x="10" y="36"/>
                    </a:cubicBezTo>
                    <a:cubicBezTo>
                      <a:pt x="11" y="37"/>
                      <a:pt x="12" y="37"/>
                      <a:pt x="13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6" y="37"/>
                      <a:pt x="29" y="38"/>
                      <a:pt x="31" y="39"/>
                    </a:cubicBezTo>
                    <a:cubicBezTo>
                      <a:pt x="34" y="41"/>
                      <a:pt x="36" y="44"/>
                      <a:pt x="36" y="48"/>
                    </a:cubicBezTo>
                    <a:cubicBezTo>
                      <a:pt x="36" y="50"/>
                      <a:pt x="35" y="52"/>
                      <a:pt x="34" y="55"/>
                    </a:cubicBezTo>
                    <a:cubicBezTo>
                      <a:pt x="32" y="57"/>
                      <a:pt x="31" y="58"/>
                      <a:pt x="28" y="59"/>
                    </a:cubicBezTo>
                    <a:cubicBezTo>
                      <a:pt x="25" y="60"/>
                      <a:pt x="21" y="61"/>
                      <a:pt x="17" y="61"/>
                    </a:cubicBezTo>
                    <a:cubicBezTo>
                      <a:pt x="14" y="61"/>
                      <a:pt x="11" y="61"/>
                      <a:pt x="8" y="60"/>
                    </a:cubicBezTo>
                    <a:cubicBezTo>
                      <a:pt x="5" y="59"/>
                      <a:pt x="3" y="58"/>
                      <a:pt x="2" y="57"/>
                    </a:cubicBezTo>
                    <a:cubicBezTo>
                      <a:pt x="1" y="56"/>
                      <a:pt x="0" y="55"/>
                      <a:pt x="0" y="53"/>
                    </a:cubicBezTo>
                    <a:cubicBezTo>
                      <a:pt x="0" y="52"/>
                      <a:pt x="1" y="51"/>
                      <a:pt x="2" y="49"/>
                    </a:cubicBezTo>
                    <a:cubicBezTo>
                      <a:pt x="3" y="48"/>
                      <a:pt x="4" y="48"/>
                      <a:pt x="7" y="47"/>
                    </a:cubicBezTo>
                    <a:cubicBezTo>
                      <a:pt x="3" y="45"/>
                      <a:pt x="2" y="42"/>
                      <a:pt x="2" y="39"/>
                    </a:cubicBezTo>
                    <a:cubicBezTo>
                      <a:pt x="2" y="37"/>
                      <a:pt x="2" y="35"/>
                      <a:pt x="4" y="33"/>
                    </a:cubicBezTo>
                    <a:cubicBezTo>
                      <a:pt x="5" y="31"/>
                      <a:pt x="7" y="30"/>
                      <a:pt x="10" y="28"/>
                    </a:cubicBezTo>
                    <a:cubicBezTo>
                      <a:pt x="7" y="27"/>
                      <a:pt x="4" y="25"/>
                      <a:pt x="3" y="23"/>
                    </a:cubicBezTo>
                    <a:cubicBezTo>
                      <a:pt x="1" y="20"/>
                      <a:pt x="0" y="17"/>
                      <a:pt x="0" y="14"/>
                    </a:cubicBezTo>
                    <a:cubicBezTo>
                      <a:pt x="0" y="10"/>
                      <a:pt x="2" y="7"/>
                      <a:pt x="5" y="4"/>
                    </a:cubicBezTo>
                    <a:cubicBezTo>
                      <a:pt x="8" y="1"/>
                      <a:pt x="11" y="0"/>
                      <a:pt x="16" y="0"/>
                    </a:cubicBezTo>
                    <a:cubicBezTo>
                      <a:pt x="18" y="0"/>
                      <a:pt x="21" y="0"/>
                      <a:pt x="23" y="1"/>
                    </a:cubicBezTo>
                    <a:close/>
                    <a:moveTo>
                      <a:pt x="17" y="2"/>
                    </a:moveTo>
                    <a:cubicBezTo>
                      <a:pt x="15" y="2"/>
                      <a:pt x="14" y="3"/>
                      <a:pt x="13" y="5"/>
                    </a:cubicBezTo>
                    <a:cubicBezTo>
                      <a:pt x="12" y="7"/>
                      <a:pt x="11" y="10"/>
                      <a:pt x="11" y="15"/>
                    </a:cubicBezTo>
                    <a:cubicBezTo>
                      <a:pt x="11" y="20"/>
                      <a:pt x="12" y="23"/>
                      <a:pt x="13" y="24"/>
                    </a:cubicBezTo>
                    <a:cubicBezTo>
                      <a:pt x="14" y="26"/>
                      <a:pt x="15" y="27"/>
                      <a:pt x="16" y="27"/>
                    </a:cubicBezTo>
                    <a:cubicBezTo>
                      <a:pt x="18" y="27"/>
                      <a:pt x="19" y="26"/>
                      <a:pt x="20" y="24"/>
                    </a:cubicBezTo>
                    <a:cubicBezTo>
                      <a:pt x="21" y="23"/>
                      <a:pt x="22" y="20"/>
                      <a:pt x="22" y="15"/>
                    </a:cubicBezTo>
                    <a:cubicBezTo>
                      <a:pt x="22" y="10"/>
                      <a:pt x="21" y="6"/>
                      <a:pt x="20" y="4"/>
                    </a:cubicBezTo>
                    <a:cubicBezTo>
                      <a:pt x="19" y="3"/>
                      <a:pt x="18" y="2"/>
                      <a:pt x="17" y="2"/>
                    </a:cubicBezTo>
                    <a:close/>
                    <a:moveTo>
                      <a:pt x="14" y="48"/>
                    </a:moveTo>
                    <a:cubicBezTo>
                      <a:pt x="12" y="48"/>
                      <a:pt x="10" y="48"/>
                      <a:pt x="9" y="49"/>
                    </a:cubicBezTo>
                    <a:cubicBezTo>
                      <a:pt x="8" y="50"/>
                      <a:pt x="7" y="51"/>
                      <a:pt x="7" y="52"/>
                    </a:cubicBezTo>
                    <a:cubicBezTo>
                      <a:pt x="7" y="54"/>
                      <a:pt x="8" y="55"/>
                      <a:pt x="9" y="56"/>
                    </a:cubicBezTo>
                    <a:cubicBezTo>
                      <a:pt x="11" y="58"/>
                      <a:pt x="14" y="58"/>
                      <a:pt x="18" y="58"/>
                    </a:cubicBezTo>
                    <a:cubicBezTo>
                      <a:pt x="21" y="58"/>
                      <a:pt x="24" y="58"/>
                      <a:pt x="26" y="57"/>
                    </a:cubicBezTo>
                    <a:cubicBezTo>
                      <a:pt x="28" y="55"/>
                      <a:pt x="29" y="54"/>
                      <a:pt x="29" y="52"/>
                    </a:cubicBezTo>
                    <a:cubicBezTo>
                      <a:pt x="29" y="51"/>
                      <a:pt x="29" y="51"/>
                      <a:pt x="29" y="50"/>
                    </a:cubicBezTo>
                    <a:cubicBezTo>
                      <a:pt x="28" y="49"/>
                      <a:pt x="27" y="49"/>
                      <a:pt x="26" y="48"/>
                    </a:cubicBezTo>
                    <a:cubicBezTo>
                      <a:pt x="24" y="48"/>
                      <a:pt x="20" y="48"/>
                      <a:pt x="14" y="4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p14"/>
              <p:cNvSpPr/>
              <p:nvPr/>
            </p:nvSpPr>
            <p:spPr>
              <a:xfrm>
                <a:off x="8378825" y="3805238"/>
                <a:ext cx="128588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2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0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1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14"/>
              <p:cNvSpPr/>
              <p:nvPr/>
            </p:nvSpPr>
            <p:spPr>
              <a:xfrm>
                <a:off x="8577263" y="3802063"/>
                <a:ext cx="1111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20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14"/>
              <p:cNvSpPr/>
              <p:nvPr/>
            </p:nvSpPr>
            <p:spPr>
              <a:xfrm>
                <a:off x="8715375" y="3738563"/>
                <a:ext cx="9842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0" h="61" extrusionOk="0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19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4" y="58"/>
                      <a:pt x="5" y="58"/>
                      <a:pt x="5" y="57"/>
                    </a:cubicBezTo>
                    <a:cubicBezTo>
                      <a:pt x="5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2" y="11"/>
                      <a:pt x="22" y="10"/>
                    </a:cubicBezTo>
                    <a:cubicBezTo>
                      <a:pt x="21" y="9"/>
                      <a:pt x="20" y="9"/>
                      <a:pt x="20" y="8"/>
                    </a:cubicBezTo>
                    <a:cubicBezTo>
                      <a:pt x="20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19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p14"/>
              <p:cNvSpPr/>
              <p:nvPr/>
            </p:nvSpPr>
            <p:spPr>
              <a:xfrm>
                <a:off x="8866188" y="3738563"/>
                <a:ext cx="165100" cy="206375"/>
              </a:xfrm>
              <a:custGeom>
                <a:avLst/>
                <a:gdLst/>
                <a:ahLst/>
                <a:cxnLst/>
                <a:rect l="l" t="t" r="r" b="b"/>
                <a:pathLst>
                  <a:path w="50" h="62" extrusionOk="0">
                    <a:moveTo>
                      <a:pt x="50" y="0"/>
                    </a:move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7" y="15"/>
                      <a:pt x="45" y="11"/>
                      <a:pt x="42" y="8"/>
                    </a:cubicBezTo>
                    <a:cubicBezTo>
                      <a:pt x="39" y="5"/>
                      <a:pt x="35" y="4"/>
                      <a:pt x="31" y="4"/>
                    </a:cubicBezTo>
                    <a:cubicBezTo>
                      <a:pt x="28" y="4"/>
                      <a:pt x="25" y="5"/>
                      <a:pt x="22" y="7"/>
                    </a:cubicBezTo>
                    <a:cubicBezTo>
                      <a:pt x="19" y="9"/>
                      <a:pt x="17" y="12"/>
                      <a:pt x="16" y="16"/>
                    </a:cubicBezTo>
                    <a:cubicBezTo>
                      <a:pt x="14" y="20"/>
                      <a:pt x="14" y="25"/>
                      <a:pt x="14" y="30"/>
                    </a:cubicBezTo>
                    <a:cubicBezTo>
                      <a:pt x="14" y="36"/>
                      <a:pt x="14" y="40"/>
                      <a:pt x="15" y="45"/>
                    </a:cubicBezTo>
                    <a:cubicBezTo>
                      <a:pt x="17" y="49"/>
                      <a:pt x="18" y="52"/>
                      <a:pt x="21" y="55"/>
                    </a:cubicBezTo>
                    <a:cubicBezTo>
                      <a:pt x="24" y="57"/>
                      <a:pt x="27" y="58"/>
                      <a:pt x="31" y="58"/>
                    </a:cubicBezTo>
                    <a:cubicBezTo>
                      <a:pt x="34" y="58"/>
                      <a:pt x="37" y="57"/>
                      <a:pt x="40" y="56"/>
                    </a:cubicBezTo>
                    <a:cubicBezTo>
                      <a:pt x="43" y="54"/>
                      <a:pt x="46" y="51"/>
                      <a:pt x="49" y="47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6" y="56"/>
                      <a:pt x="43" y="58"/>
                      <a:pt x="39" y="60"/>
                    </a:cubicBezTo>
                    <a:cubicBezTo>
                      <a:pt x="36" y="61"/>
                      <a:pt x="33" y="62"/>
                      <a:pt x="28" y="62"/>
                    </a:cubicBezTo>
                    <a:cubicBezTo>
                      <a:pt x="23" y="62"/>
                      <a:pt x="18" y="61"/>
                      <a:pt x="13" y="58"/>
                    </a:cubicBezTo>
                    <a:cubicBezTo>
                      <a:pt x="9" y="56"/>
                      <a:pt x="6" y="52"/>
                      <a:pt x="3" y="47"/>
                    </a:cubicBezTo>
                    <a:cubicBezTo>
                      <a:pt x="1" y="43"/>
                      <a:pt x="0" y="38"/>
                      <a:pt x="0" y="32"/>
                    </a:cubicBezTo>
                    <a:cubicBezTo>
                      <a:pt x="0" y="27"/>
                      <a:pt x="1" y="21"/>
                      <a:pt x="4" y="16"/>
                    </a:cubicBezTo>
                    <a:cubicBezTo>
                      <a:pt x="6" y="11"/>
                      <a:pt x="10" y="7"/>
                      <a:pt x="14" y="4"/>
                    </a:cubicBezTo>
                    <a:cubicBezTo>
                      <a:pt x="19" y="1"/>
                      <a:pt x="23" y="0"/>
                      <a:pt x="28" y="0"/>
                    </a:cubicBezTo>
                    <a:cubicBezTo>
                      <a:pt x="32" y="0"/>
                      <a:pt x="36" y="1"/>
                      <a:pt x="40" y="3"/>
                    </a:cubicBezTo>
                    <a:cubicBezTo>
                      <a:pt x="43" y="4"/>
                      <a:pt x="44" y="4"/>
                      <a:pt x="45" y="4"/>
                    </a:cubicBezTo>
                    <a:cubicBezTo>
                      <a:pt x="45" y="4"/>
                      <a:pt x="46" y="4"/>
                      <a:pt x="47" y="3"/>
                    </a:cubicBezTo>
                    <a:cubicBezTo>
                      <a:pt x="47" y="3"/>
                      <a:pt x="48" y="1"/>
                      <a:pt x="48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14"/>
              <p:cNvSpPr/>
              <p:nvPr/>
            </p:nvSpPr>
            <p:spPr>
              <a:xfrm>
                <a:off x="9061450" y="3743325"/>
                <a:ext cx="128588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4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14"/>
              <p:cNvSpPr/>
              <p:nvPr/>
            </p:nvSpPr>
            <p:spPr>
              <a:xfrm>
                <a:off x="9213850" y="3738563"/>
                <a:ext cx="6191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14"/>
              <p:cNvSpPr/>
              <p:nvPr/>
            </p:nvSpPr>
            <p:spPr>
              <a:xfrm>
                <a:off x="9296400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9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2" y="2"/>
                    </a:cubicBezTo>
                    <a:cubicBezTo>
                      <a:pt x="33" y="3"/>
                      <a:pt x="34" y="5"/>
                      <a:pt x="35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6" y="38"/>
                      <a:pt x="36" y="39"/>
                    </a:cubicBezTo>
                    <a:cubicBezTo>
                      <a:pt x="37" y="40"/>
                      <a:pt x="38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5" y="36"/>
                      <a:pt x="25" y="33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1"/>
                      <a:pt x="24" y="9"/>
                      <a:pt x="24" y="8"/>
                    </a:cubicBezTo>
                    <a:cubicBezTo>
                      <a:pt x="24" y="7"/>
                      <a:pt x="24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6" y="39"/>
                    </a:cubicBezTo>
                    <a:cubicBezTo>
                      <a:pt x="16" y="40"/>
                      <a:pt x="17" y="40"/>
                      <a:pt x="19" y="40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p14"/>
              <p:cNvSpPr/>
              <p:nvPr/>
            </p:nvSpPr>
            <p:spPr>
              <a:xfrm>
                <a:off x="9453563" y="3802063"/>
                <a:ext cx="112713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4" h="42" extrusionOk="0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2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02" name="Google Shape;202;p14"/>
          <p:cNvSpPr/>
          <p:nvPr/>
        </p:nvSpPr>
        <p:spPr>
          <a:xfrm>
            <a:off x="4298959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4"/>
          <p:cNvSpPr/>
          <p:nvPr/>
        </p:nvSpPr>
        <p:spPr>
          <a:xfrm>
            <a:off x="7962081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4"/>
          <p:cNvSpPr txBox="1">
            <a:spLocks noGrp="1"/>
          </p:cNvSpPr>
          <p:nvPr>
            <p:ph type="body" idx="2"/>
          </p:nvPr>
        </p:nvSpPr>
        <p:spPr>
          <a:xfrm>
            <a:off x="286089" y="941696"/>
            <a:ext cx="11761428" cy="536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08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39D"/>
              </a:buClr>
              <a:buSzPts val="2240"/>
              <a:buFont typeface="Microsoft Yahei"/>
              <a:buChar char="•"/>
              <a:defRPr sz="2800" b="0">
                <a:solidFill>
                  <a:srgbClr val="00439D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35051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920"/>
              <a:buFont typeface="Noto Sans Symbols"/>
              <a:buChar char="■"/>
              <a:defRPr sz="2400" b="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lvl="2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39D"/>
              </a:buClr>
              <a:buSzPts val="1600"/>
              <a:buFont typeface="Microsoft Yahei"/>
              <a:buChar char="•"/>
              <a:defRPr b="0">
                <a:solidFill>
                  <a:srgbClr val="00439D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lvl="3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lvl="4" indent="-355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ts val="2000"/>
              <a:buFont typeface="Noto Sans Symbols"/>
              <a:buChar char="⮚"/>
              <a:defRPr sz="2000">
                <a:solidFill>
                  <a:srgbClr val="0033CC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1">
  <p:cSld name="节标题1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5"/>
          <p:cNvSpPr txBox="1">
            <a:spLocks noGrp="1"/>
          </p:cNvSpPr>
          <p:nvPr>
            <p:ph type="title"/>
          </p:nvPr>
        </p:nvSpPr>
        <p:spPr>
          <a:xfrm>
            <a:off x="3038138" y="2500557"/>
            <a:ext cx="7903656" cy="70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3600"/>
              <a:buFont typeface="Microsoft Yahei"/>
              <a:buNone/>
              <a:defRPr sz="3600" b="1">
                <a:solidFill>
                  <a:srgbClr val="A5002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15"/>
          <p:cNvSpPr/>
          <p:nvPr/>
        </p:nvSpPr>
        <p:spPr>
          <a:xfrm>
            <a:off x="11556957" y="6496333"/>
            <a:ext cx="500724" cy="361666"/>
          </a:xfrm>
          <a:prstGeom prst="roundRect">
            <a:avLst>
              <a:gd name="adj" fmla="val 16667"/>
            </a:avLst>
          </a:prstGeom>
          <a:solidFill>
            <a:srgbClr val="FFBFBF">
              <a:alpha val="49803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08" name="Google Shape;208;p15"/>
          <p:cNvSpPr txBox="1">
            <a:spLocks noGrp="1"/>
          </p:cNvSpPr>
          <p:nvPr>
            <p:ph type="ftr" idx="11"/>
          </p:nvPr>
        </p:nvSpPr>
        <p:spPr>
          <a:xfrm>
            <a:off x="15498" y="649633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15"/>
          <p:cNvSpPr/>
          <p:nvPr/>
        </p:nvSpPr>
        <p:spPr>
          <a:xfrm>
            <a:off x="1435878" y="2431393"/>
            <a:ext cx="1612900" cy="1655763"/>
          </a:xfrm>
          <a:prstGeom prst="diamond">
            <a:avLst/>
          </a:prstGeom>
          <a:gradFill>
            <a:gsLst>
              <a:gs pos="0">
                <a:srgbClr val="B62832"/>
              </a:gs>
              <a:gs pos="100000">
                <a:srgbClr val="C32B36"/>
              </a:gs>
            </a:gsLst>
            <a:lin ang="2700000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5"/>
          <p:cNvSpPr/>
          <p:nvPr/>
        </p:nvSpPr>
        <p:spPr>
          <a:xfrm>
            <a:off x="0" y="0"/>
            <a:ext cx="12191999" cy="36000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1" name="Google Shape;211;p15"/>
          <p:cNvCxnSpPr/>
          <p:nvPr/>
        </p:nvCxnSpPr>
        <p:spPr>
          <a:xfrm rot="10800000" flipH="1">
            <a:off x="3021794" y="3248174"/>
            <a:ext cx="7920000" cy="21419"/>
          </a:xfrm>
          <a:prstGeom prst="straightConnector1">
            <a:avLst/>
          </a:prstGeom>
          <a:noFill/>
          <a:ln w="25400" cap="flat" cmpd="sng">
            <a:solidFill>
              <a:srgbClr val="A6252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2" name="Google Shape;212;p15"/>
          <p:cNvSpPr/>
          <p:nvPr/>
        </p:nvSpPr>
        <p:spPr>
          <a:xfrm>
            <a:off x="-16599" y="6451167"/>
            <a:ext cx="12240000" cy="3600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5"/>
          <p:cNvSpPr txBox="1">
            <a:spLocks noGrp="1"/>
          </p:cNvSpPr>
          <p:nvPr>
            <p:ph type="body" idx="1"/>
          </p:nvPr>
        </p:nvSpPr>
        <p:spPr>
          <a:xfrm>
            <a:off x="1943100" y="2988129"/>
            <a:ext cx="620486" cy="83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3">
  <p:cSld name="节标题3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6"/>
          <p:cNvSpPr txBox="1"/>
          <p:nvPr/>
        </p:nvSpPr>
        <p:spPr>
          <a:xfrm>
            <a:off x="-1556395" y="0"/>
            <a:ext cx="8585847" cy="2047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69"/>
              </a:buClr>
              <a:buSzPts val="4000"/>
              <a:buFont typeface="Microsoft Yahei"/>
              <a:buNone/>
            </a:pPr>
            <a:endParaRPr sz="4000" b="1">
              <a:solidFill>
                <a:srgbClr val="002D69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216" name="Google Shape;21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6"/>
          <p:cNvSpPr/>
          <p:nvPr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 cap="flat" cmpd="sng">
            <a:solidFill>
              <a:srgbClr val="4B649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8" name="Google Shape;218;p16"/>
          <p:cNvGrpSpPr/>
          <p:nvPr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219" name="Google Shape;219;p16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6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rgbClr val="A8D08C">
                <a:alpha val="6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1" name="Google Shape;221;p16"/>
          <p:cNvGrpSpPr/>
          <p:nvPr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222" name="Google Shape;222;p16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6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4" name="Google Shape;224;p16"/>
          <p:cNvSpPr txBox="1"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69"/>
              </a:buClr>
              <a:buSzPts val="4000"/>
              <a:buFont typeface="Microsoft Yahei"/>
              <a:buNone/>
              <a:defRPr sz="4000" b="1">
                <a:solidFill>
                  <a:srgbClr val="002D69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4">
  <p:cSld name="节标题4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>
            <a:gsLst>
              <a:gs pos="0">
                <a:srgbClr val="FFFFFF">
                  <a:alpha val="89803"/>
                </a:srgbClr>
              </a:gs>
              <a:gs pos="79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  <a:effectLst>
            <a:outerShdw blurRad="254000" dist="63500" sx="102000" sy="102000" algn="ctr" rotWithShape="0">
              <a:srgbClr val="BFBFBF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17"/>
          <p:cNvPicPr preferRelativeResize="0"/>
          <p:nvPr/>
        </p:nvPicPr>
        <p:blipFill rotWithShape="1">
          <a:blip r:embed="rId2">
            <a:alphaModFix amt="20000"/>
          </a:blip>
          <a:srcRect l="-14425" t="-1960" r="-14425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7"/>
          <p:cNvSpPr/>
          <p:nvPr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 cap="flat" cmpd="sng">
            <a:solidFill>
              <a:srgbClr val="4B649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9" name="Google Shape;229;p17"/>
          <p:cNvGrpSpPr/>
          <p:nvPr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230" name="Google Shape;230;p17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2" name="Google Shape;232;p17"/>
          <p:cNvSpPr txBox="1"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69"/>
              </a:buClr>
              <a:buSzPts val="4000"/>
              <a:buFont typeface="Microsoft Yahei"/>
              <a:buNone/>
              <a:defRPr sz="4000" b="1">
                <a:solidFill>
                  <a:srgbClr val="002D69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33" name="Google Shape;23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0819" y="4290185"/>
            <a:ext cx="2618489" cy="7398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4" name="Google Shape;234;p17"/>
          <p:cNvGrpSpPr/>
          <p:nvPr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235" name="Google Shape;235;p17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rgbClr val="A8D08C">
                <a:alpha val="6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5">
  <p:cSld name="节标题5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8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>
            <a:gsLst>
              <a:gs pos="0">
                <a:srgbClr val="FFFFFF">
                  <a:alpha val="89803"/>
                </a:srgbClr>
              </a:gs>
              <a:gs pos="79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  <a:effectLst>
            <a:outerShdw blurRad="254000" dist="63500" sx="102000" sy="102000" algn="ctr" rotWithShape="0">
              <a:srgbClr val="BFBFBF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18"/>
          <p:cNvPicPr preferRelativeResize="0"/>
          <p:nvPr/>
        </p:nvPicPr>
        <p:blipFill rotWithShape="1">
          <a:blip r:embed="rId2">
            <a:alphaModFix amt="20000"/>
          </a:blip>
          <a:srcRect l="-14425" t="-1960" r="-14425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8"/>
          <p:cNvSpPr txBox="1">
            <a:spLocks noGrp="1"/>
          </p:cNvSpPr>
          <p:nvPr>
            <p:ph type="title"/>
          </p:nvPr>
        </p:nvSpPr>
        <p:spPr>
          <a:xfrm>
            <a:off x="3038138" y="3052648"/>
            <a:ext cx="7903656" cy="70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Microsoft Yahei"/>
              <a:buNone/>
              <a:defRPr sz="3600" b="1">
                <a:solidFill>
                  <a:srgbClr val="0070C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18"/>
          <p:cNvSpPr/>
          <p:nvPr/>
        </p:nvSpPr>
        <p:spPr>
          <a:xfrm>
            <a:off x="1435878" y="2983484"/>
            <a:ext cx="1612900" cy="1655763"/>
          </a:xfrm>
          <a:prstGeom prst="diamond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2" name="Google Shape;242;p18"/>
          <p:cNvCxnSpPr/>
          <p:nvPr/>
        </p:nvCxnSpPr>
        <p:spPr>
          <a:xfrm rot="10800000" flipH="1">
            <a:off x="3021794" y="3800265"/>
            <a:ext cx="7920000" cy="21419"/>
          </a:xfrm>
          <a:prstGeom prst="straightConnector1">
            <a:avLst/>
          </a:prstGeom>
          <a:noFill/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3" name="Google Shape;243;p18"/>
          <p:cNvSpPr txBox="1">
            <a:spLocks noGrp="1"/>
          </p:cNvSpPr>
          <p:nvPr>
            <p:ph type="body" idx="1"/>
          </p:nvPr>
        </p:nvSpPr>
        <p:spPr>
          <a:xfrm>
            <a:off x="1943100" y="3540220"/>
            <a:ext cx="620486" cy="83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节标题5">
  <p:cSld name="1_节标题5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9"/>
          <p:cNvSpPr txBox="1">
            <a:spLocks noGrp="1"/>
          </p:cNvSpPr>
          <p:nvPr>
            <p:ph type="title"/>
          </p:nvPr>
        </p:nvSpPr>
        <p:spPr>
          <a:xfrm>
            <a:off x="1818937" y="2818186"/>
            <a:ext cx="8684939" cy="862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Yahei"/>
              <a:buNone/>
              <a:defRPr sz="36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6">
  <p:cSld name="节标题6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0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8" name="Google Shape;248;p20"/>
          <p:cNvGrpSpPr/>
          <p:nvPr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249" name="Google Shape;249;p20"/>
            <p:cNvSpPr/>
            <p:nvPr/>
          </p:nvSpPr>
          <p:spPr>
            <a:xfrm>
              <a:off x="806121" y="2244419"/>
              <a:ext cx="2095094" cy="2369160"/>
            </a:xfrm>
            <a:custGeom>
              <a:avLst/>
              <a:gdLst/>
              <a:ahLst/>
              <a:cxnLst/>
              <a:rect l="l" t="t" r="r" b="b"/>
              <a:pathLst>
                <a:path w="1638300" h="1852612" extrusionOk="0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rgbClr val="21307F">
                    <a:alpha val="80000"/>
                  </a:srgbClr>
                </a:gs>
                <a:gs pos="100000">
                  <a:srgbClr val="005AD2">
                    <a:alpha val="69803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grpSp>
          <p:nvGrpSpPr>
            <p:cNvPr id="250" name="Google Shape;250;p20"/>
            <p:cNvGrpSpPr/>
            <p:nvPr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51" name="Google Shape;251;p20"/>
              <p:cNvSpPr txBox="1"/>
              <p:nvPr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6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汇 报</a:t>
                </a:r>
                <a:endParaRPr sz="2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spcBef>
                    <a:spcPts val="400"/>
                  </a:spcBef>
                  <a:spcAft>
                    <a:spcPts val="0"/>
                  </a:spcAft>
                  <a:buNone/>
                </a:pPr>
                <a:r>
                  <a:rPr lang="en-US" sz="26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提 纲</a:t>
                </a:r>
                <a:endParaRPr sz="2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20"/>
              <p:cNvSpPr txBox="1"/>
              <p:nvPr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</a:t>
                </a:r>
                <a:endParaRPr sz="1100" b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53" name="Google Shape;253;p20"/>
          <p:cNvSpPr/>
          <p:nvPr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>
            <a:gsLst>
              <a:gs pos="0">
                <a:srgbClr val="005AD2">
                  <a:alpha val="60000"/>
                </a:srgbClr>
              </a:gs>
              <a:gs pos="100000">
                <a:srgbClr val="4B98FF"/>
              </a:gs>
            </a:gsLst>
            <a:lin ang="8100000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7">
  <p:cSld name="节标题7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1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1"/>
          <p:cNvSpPr/>
          <p:nvPr/>
        </p:nvSpPr>
        <p:spPr>
          <a:xfrm>
            <a:off x="2324028" y="2391132"/>
            <a:ext cx="1980000" cy="2160000"/>
          </a:xfrm>
          <a:custGeom>
            <a:avLst/>
            <a:gdLst/>
            <a:ahLst/>
            <a:cxnLst/>
            <a:rect l="l" t="t" r="r" b="b"/>
            <a:pathLst>
              <a:path w="1638300" h="1852612" extrusionOk="0">
                <a:moveTo>
                  <a:pt x="0" y="526733"/>
                </a:moveTo>
                <a:lnTo>
                  <a:pt x="0" y="1325880"/>
                </a:lnTo>
                <a:cubicBezTo>
                  <a:pt x="0" y="1371600"/>
                  <a:pt x="23813" y="1413510"/>
                  <a:pt x="63818" y="1436370"/>
                </a:cubicBezTo>
                <a:lnTo>
                  <a:pt x="755333" y="1835468"/>
                </a:lnTo>
                <a:cubicBezTo>
                  <a:pt x="794385" y="1858328"/>
                  <a:pt x="842963" y="1858328"/>
                  <a:pt x="882968" y="1835468"/>
                </a:cubicBezTo>
                <a:lnTo>
                  <a:pt x="1574483" y="1436370"/>
                </a:lnTo>
                <a:cubicBezTo>
                  <a:pt x="1613535" y="1413510"/>
                  <a:pt x="1638300" y="1371600"/>
                  <a:pt x="1638300" y="1325880"/>
                </a:cubicBezTo>
                <a:lnTo>
                  <a:pt x="1638300" y="526733"/>
                </a:lnTo>
                <a:cubicBezTo>
                  <a:pt x="1638300" y="481013"/>
                  <a:pt x="1614488" y="439103"/>
                  <a:pt x="1574483" y="416243"/>
                </a:cubicBezTo>
                <a:lnTo>
                  <a:pt x="882968" y="17145"/>
                </a:lnTo>
                <a:cubicBezTo>
                  <a:pt x="843915" y="-5715"/>
                  <a:pt x="795338" y="-5715"/>
                  <a:pt x="755333" y="17145"/>
                </a:cubicBezTo>
                <a:lnTo>
                  <a:pt x="63818" y="416243"/>
                </a:lnTo>
                <a:cubicBezTo>
                  <a:pt x="23813" y="439103"/>
                  <a:pt x="0" y="481013"/>
                  <a:pt x="0" y="526733"/>
                </a:cubicBezTo>
                <a:close/>
              </a:path>
            </a:pathLst>
          </a:custGeom>
          <a:gradFill>
            <a:gsLst>
              <a:gs pos="0">
                <a:srgbClr val="21307F">
                  <a:alpha val="80000"/>
                </a:srgbClr>
              </a:gs>
              <a:gs pos="100000">
                <a:srgbClr val="005AD2">
                  <a:alpha val="69803"/>
                </a:srgbClr>
              </a:gs>
            </a:gsLst>
            <a:lin ang="16200000" scaled="0"/>
          </a:gradFill>
          <a:ln>
            <a:noFill/>
          </a:ln>
          <a:effectLst>
            <a:outerShdw blurRad="381000" dist="508000" dir="5400000" sx="80000" sy="80000" algn="t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57" name="Google Shape;257;p21"/>
          <p:cNvSpPr/>
          <p:nvPr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>
            <a:gsLst>
              <a:gs pos="0">
                <a:srgbClr val="005AD2">
                  <a:alpha val="60000"/>
                </a:srgbClr>
              </a:gs>
              <a:gs pos="100000">
                <a:srgbClr val="4B98FF"/>
              </a:gs>
            </a:gsLst>
            <a:lin ang="8100000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58" name="Google Shape;258;p21"/>
          <p:cNvSpPr txBox="1">
            <a:spLocks noGrp="1"/>
          </p:cNvSpPr>
          <p:nvPr>
            <p:ph type="body" idx="1"/>
          </p:nvPr>
        </p:nvSpPr>
        <p:spPr>
          <a:xfrm>
            <a:off x="2622413" y="2916618"/>
            <a:ext cx="1383230" cy="83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尾页1">
  <p:cSld name="尾页1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2"/>
          <p:cNvSpPr/>
          <p:nvPr/>
        </p:nvSpPr>
        <p:spPr>
          <a:xfrm>
            <a:off x="0" y="5700242"/>
            <a:ext cx="12192000" cy="1157763"/>
          </a:xfrm>
          <a:prstGeom prst="rect">
            <a:avLst/>
          </a:prstGeom>
          <a:solidFill>
            <a:srgbClr val="A61B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2"/>
          <p:cNvSpPr/>
          <p:nvPr/>
        </p:nvSpPr>
        <p:spPr>
          <a:xfrm>
            <a:off x="0" y="0"/>
            <a:ext cx="12192000" cy="1159200"/>
          </a:xfrm>
          <a:prstGeom prst="rect">
            <a:avLst/>
          </a:prstGeom>
          <a:solidFill>
            <a:srgbClr val="A61B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8511" y="2536979"/>
            <a:ext cx="1759761" cy="1789772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2"/>
          <p:cNvSpPr txBox="1">
            <a:spLocks noGrp="1"/>
          </p:cNvSpPr>
          <p:nvPr>
            <p:ph type="title"/>
          </p:nvPr>
        </p:nvSpPr>
        <p:spPr>
          <a:xfrm>
            <a:off x="2677886" y="3127789"/>
            <a:ext cx="8904514" cy="6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尾页2">
  <p:cSld name="尾页2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3"/>
          <p:cNvSpPr/>
          <p:nvPr/>
        </p:nvSpPr>
        <p:spPr>
          <a:xfrm>
            <a:off x="0" y="5700242"/>
            <a:ext cx="12192000" cy="11577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3"/>
          <p:cNvSpPr/>
          <p:nvPr/>
        </p:nvSpPr>
        <p:spPr>
          <a:xfrm>
            <a:off x="0" y="0"/>
            <a:ext cx="12192000" cy="11592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3"/>
          <p:cNvSpPr txBox="1">
            <a:spLocks noGrp="1"/>
          </p:cNvSpPr>
          <p:nvPr>
            <p:ph type="title"/>
          </p:nvPr>
        </p:nvSpPr>
        <p:spPr>
          <a:xfrm>
            <a:off x="2677886" y="3127789"/>
            <a:ext cx="8904514" cy="6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68" name="Google Shape;268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2819" y="2409185"/>
            <a:ext cx="1985067" cy="2041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标题和内容">
  <p:cSld name="3_标题和内容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4"/>
          <p:cNvSpPr/>
          <p:nvPr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0">
                <a:srgbClr val="D7EFF5"/>
              </a:gs>
              <a:gs pos="54000">
                <a:srgbClr val="D7EFF5"/>
              </a:gs>
              <a:gs pos="100000">
                <a:srgbClr val="005AD2">
                  <a:alpha val="53725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4B98FF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272" name="Google Shape;272;p24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273" name="Google Shape;273;p24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74" name="Google Shape;274;p24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275" name="Google Shape;275;p24"/>
          <p:cNvSpPr txBox="1">
            <a:spLocks noGrp="1"/>
          </p:cNvSpPr>
          <p:nvPr>
            <p:ph type="body" idx="1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6" name="Google Shape;276;p24"/>
          <p:cNvSpPr>
            <a:spLocks noGrp="1"/>
          </p:cNvSpPr>
          <p:nvPr>
            <p:ph type="sldNum" idx="12"/>
          </p:nvPr>
        </p:nvSpPr>
        <p:spPr>
          <a:xfrm>
            <a:off x="11616267" y="6515100"/>
            <a:ext cx="325205" cy="24390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900" marR="0" lvl="0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42900" marR="0" lvl="2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42900" marR="0" lvl="3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" marR="0" lvl="4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42900" marR="0" lvl="5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" marR="0" lvl="6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" marR="0" lvl="7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42900" marR="0" lvl="8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标题和内容">
  <p:cSld name="2_标题和内容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"/>
          <p:cNvSpPr/>
          <p:nvPr/>
        </p:nvSpPr>
        <p:spPr>
          <a:xfrm>
            <a:off x="575735" y="119778"/>
            <a:ext cx="7960419" cy="576000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4B98FF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285" name="Google Shape;285;p26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286" name="Google Shape;286;p26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87" name="Google Shape;287;p26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288" name="Google Shape;288;p26"/>
          <p:cNvSpPr txBox="1">
            <a:spLocks noGrp="1"/>
          </p:cNvSpPr>
          <p:nvPr>
            <p:ph type="body" idx="1"/>
          </p:nvPr>
        </p:nvSpPr>
        <p:spPr>
          <a:xfrm>
            <a:off x="575735" y="189989"/>
            <a:ext cx="7644616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9" name="Google Shape;289;p26"/>
          <p:cNvSpPr/>
          <p:nvPr/>
        </p:nvSpPr>
        <p:spPr>
          <a:xfrm>
            <a:off x="11556957" y="6292872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4B98FF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90" name="Google Shape;29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26"/>
          <p:cNvSpPr/>
          <p:nvPr/>
        </p:nvSpPr>
        <p:spPr>
          <a:xfrm>
            <a:off x="8056339" y="6426743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6"/>
          <p:cNvSpPr/>
          <p:nvPr/>
        </p:nvSpPr>
        <p:spPr>
          <a:xfrm>
            <a:off x="4068223" y="6426743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4" name="Google Shape;294;p2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/>
          <p:nvPr/>
        </p:nvGrpSpPr>
        <p:grpSpPr>
          <a:xfrm>
            <a:off x="8804986" y="144574"/>
            <a:ext cx="2867964" cy="524565"/>
            <a:chOff x="1092458" y="2513856"/>
            <a:chExt cx="10007015" cy="1830309"/>
          </a:xfrm>
        </p:grpSpPr>
        <p:grpSp>
          <p:nvGrpSpPr>
            <p:cNvPr id="295" name="Google Shape;295;p26"/>
            <p:cNvGrpSpPr/>
            <p:nvPr/>
          </p:nvGrpSpPr>
          <p:grpSpPr>
            <a:xfrm>
              <a:off x="1092458" y="2518456"/>
              <a:ext cx="1816534" cy="1825709"/>
              <a:chOff x="2622550" y="2797175"/>
              <a:chExt cx="1260475" cy="1266825"/>
            </a:xfrm>
          </p:grpSpPr>
          <p:sp>
            <p:nvSpPr>
              <p:cNvPr id="296" name="Google Shape;296;p26"/>
              <p:cNvSpPr/>
              <p:nvPr/>
            </p:nvSpPr>
            <p:spPr>
              <a:xfrm>
                <a:off x="3117850" y="2867025"/>
                <a:ext cx="19050" cy="30163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0" y="1"/>
                    </a:moveTo>
                    <a:cubicBezTo>
                      <a:pt x="2" y="4"/>
                      <a:pt x="0" y="9"/>
                      <a:pt x="4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8"/>
                      <a:pt x="6" y="8"/>
                    </a:cubicBezTo>
                    <a:cubicBezTo>
                      <a:pt x="6" y="5"/>
                      <a:pt x="4" y="2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" name="Google Shape;297;p26"/>
              <p:cNvSpPr/>
              <p:nvPr/>
            </p:nvSpPr>
            <p:spPr>
              <a:xfrm>
                <a:off x="3117850" y="2860675"/>
                <a:ext cx="92075" cy="131763"/>
              </a:xfrm>
              <a:custGeom>
                <a:avLst/>
                <a:gdLst/>
                <a:ahLst/>
                <a:cxnLst/>
                <a:rect l="l" t="t" r="r" b="b"/>
                <a:pathLst>
                  <a:path w="28" h="40" extrusionOk="0">
                    <a:moveTo>
                      <a:pt x="9" y="4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3" y="9"/>
                      <a:pt x="9" y="12"/>
                      <a:pt x="7" y="14"/>
                    </a:cubicBezTo>
                    <a:cubicBezTo>
                      <a:pt x="6" y="15"/>
                      <a:pt x="0" y="23"/>
                      <a:pt x="0" y="24"/>
                    </a:cubicBezTo>
                    <a:cubicBezTo>
                      <a:pt x="0" y="28"/>
                      <a:pt x="3" y="29"/>
                      <a:pt x="6" y="29"/>
                    </a:cubicBezTo>
                    <a:cubicBezTo>
                      <a:pt x="7" y="21"/>
                      <a:pt x="9" y="19"/>
                      <a:pt x="12" y="15"/>
                    </a:cubicBezTo>
                    <a:cubicBezTo>
                      <a:pt x="15" y="11"/>
                      <a:pt x="19" y="6"/>
                      <a:pt x="23" y="13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6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2" y="18"/>
                      <a:pt x="11" y="21"/>
                      <a:pt x="11" y="24"/>
                    </a:cubicBezTo>
                    <a:cubicBezTo>
                      <a:pt x="14" y="23"/>
                      <a:pt x="14" y="21"/>
                      <a:pt x="16" y="20"/>
                    </a:cubicBezTo>
                    <a:cubicBezTo>
                      <a:pt x="18" y="20"/>
                      <a:pt x="16" y="23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7" y="27"/>
                      <a:pt x="17" y="28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0" y="32"/>
                      <a:pt x="10" y="33"/>
                      <a:pt x="12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4" y="33"/>
                      <a:pt x="17" y="31"/>
                      <a:pt x="19" y="31"/>
                    </a:cubicBezTo>
                    <a:cubicBezTo>
                      <a:pt x="19" y="35"/>
                      <a:pt x="12" y="34"/>
                      <a:pt x="11" y="37"/>
                    </a:cubicBezTo>
                    <a:cubicBezTo>
                      <a:pt x="17" y="37"/>
                      <a:pt x="20" y="40"/>
                      <a:pt x="23" y="34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5" y="29"/>
                      <a:pt x="26" y="29"/>
                      <a:pt x="27" y="29"/>
                    </a:cubicBezTo>
                    <a:cubicBezTo>
                      <a:pt x="27" y="29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6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17"/>
                      <a:pt x="26" y="17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1"/>
                      <a:pt x="23" y="9"/>
                      <a:pt x="21" y="8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5"/>
                      <a:pt x="25" y="4"/>
                      <a:pt x="25" y="2"/>
                    </a:cubicBezTo>
                    <a:cubicBezTo>
                      <a:pt x="25" y="0"/>
                      <a:pt x="23" y="0"/>
                      <a:pt x="21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0"/>
                      <a:pt x="15" y="4"/>
                      <a:pt x="9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" name="Google Shape;298;p26"/>
              <p:cNvSpPr/>
              <p:nvPr/>
            </p:nvSpPr>
            <p:spPr>
              <a:xfrm>
                <a:off x="2935288" y="2916238"/>
                <a:ext cx="128588" cy="14605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4" extrusionOk="0">
                    <a:moveTo>
                      <a:pt x="15" y="1"/>
                    </a:moveTo>
                    <a:cubicBezTo>
                      <a:pt x="15" y="3"/>
                      <a:pt x="19" y="7"/>
                      <a:pt x="19" y="9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4" y="9"/>
                      <a:pt x="12" y="10"/>
                      <a:pt x="14" y="12"/>
                    </a:cubicBezTo>
                    <a:cubicBezTo>
                      <a:pt x="16" y="13"/>
                      <a:pt x="17" y="13"/>
                      <a:pt x="16" y="16"/>
                    </a:cubicBezTo>
                    <a:cubicBezTo>
                      <a:pt x="15" y="16"/>
                      <a:pt x="13" y="15"/>
                      <a:pt x="12" y="15"/>
                    </a:cubicBezTo>
                    <a:cubicBezTo>
                      <a:pt x="11" y="15"/>
                      <a:pt x="10" y="15"/>
                      <a:pt x="10" y="16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6" y="24"/>
                      <a:pt x="8" y="19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8"/>
                      <a:pt x="4" y="10"/>
                      <a:pt x="4" y="11"/>
                    </a:cubicBezTo>
                    <a:cubicBezTo>
                      <a:pt x="4" y="12"/>
                      <a:pt x="5" y="12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0"/>
                      <a:pt x="0" y="33"/>
                      <a:pt x="4" y="33"/>
                    </a:cubicBezTo>
                    <a:cubicBezTo>
                      <a:pt x="6" y="33"/>
                      <a:pt x="7" y="30"/>
                      <a:pt x="8" y="29"/>
                    </a:cubicBezTo>
                    <a:cubicBezTo>
                      <a:pt x="8" y="32"/>
                      <a:pt x="6" y="44"/>
                      <a:pt x="11" y="44"/>
                    </a:cubicBezTo>
                    <a:cubicBezTo>
                      <a:pt x="14" y="44"/>
                      <a:pt x="15" y="39"/>
                      <a:pt x="16" y="37"/>
                    </a:cubicBezTo>
                    <a:cubicBezTo>
                      <a:pt x="18" y="37"/>
                      <a:pt x="19" y="40"/>
                      <a:pt x="21" y="40"/>
                    </a:cubicBezTo>
                    <a:cubicBezTo>
                      <a:pt x="22" y="40"/>
                      <a:pt x="23" y="40"/>
                      <a:pt x="23" y="39"/>
                    </a:cubicBezTo>
                    <a:cubicBezTo>
                      <a:pt x="23" y="37"/>
                      <a:pt x="18" y="36"/>
                      <a:pt x="17" y="31"/>
                    </a:cubicBezTo>
                    <a:cubicBezTo>
                      <a:pt x="17" y="28"/>
                      <a:pt x="18" y="28"/>
                      <a:pt x="18" y="26"/>
                    </a:cubicBezTo>
                    <a:cubicBezTo>
                      <a:pt x="17" y="24"/>
                      <a:pt x="17" y="22"/>
                      <a:pt x="17" y="20"/>
                    </a:cubicBezTo>
                    <a:cubicBezTo>
                      <a:pt x="17" y="19"/>
                      <a:pt x="17" y="18"/>
                      <a:pt x="17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8" y="28"/>
                      <a:pt x="18" y="28"/>
                    </a:cubicBezTo>
                    <a:cubicBezTo>
                      <a:pt x="18" y="29"/>
                      <a:pt x="21" y="33"/>
                      <a:pt x="21" y="33"/>
                    </a:cubicBezTo>
                    <a:cubicBezTo>
                      <a:pt x="24" y="33"/>
                      <a:pt x="28" y="27"/>
                      <a:pt x="28" y="27"/>
                    </a:cubicBezTo>
                    <a:cubicBezTo>
                      <a:pt x="30" y="27"/>
                      <a:pt x="31" y="31"/>
                      <a:pt x="33" y="32"/>
                    </a:cubicBezTo>
                    <a:cubicBezTo>
                      <a:pt x="35" y="35"/>
                      <a:pt x="35" y="35"/>
                      <a:pt x="39" y="37"/>
                    </a:cubicBezTo>
                    <a:cubicBezTo>
                      <a:pt x="38" y="34"/>
                      <a:pt x="37" y="29"/>
                      <a:pt x="36" y="26"/>
                    </a:cubicBezTo>
                    <a:cubicBezTo>
                      <a:pt x="35" y="23"/>
                      <a:pt x="33" y="20"/>
                      <a:pt x="32" y="17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0" y="6"/>
                      <a:pt x="27" y="9"/>
                      <a:pt x="25" y="5"/>
                    </a:cubicBezTo>
                    <a:cubicBezTo>
                      <a:pt x="24" y="2"/>
                      <a:pt x="20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lose/>
                    <a:moveTo>
                      <a:pt x="14" y="27"/>
                    </a:moveTo>
                    <a:cubicBezTo>
                      <a:pt x="14" y="25"/>
                      <a:pt x="13" y="24"/>
                      <a:pt x="14" y="24"/>
                    </a:cubicBezTo>
                    <a:cubicBezTo>
                      <a:pt x="15" y="23"/>
                      <a:pt x="15" y="22"/>
                      <a:pt x="16" y="23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6"/>
                      <a:pt x="15" y="27"/>
                      <a:pt x="15" y="27"/>
                    </a:cubicBezTo>
                    <a:cubicBezTo>
                      <a:pt x="15" y="27"/>
                      <a:pt x="14" y="28"/>
                      <a:pt x="14" y="27"/>
                    </a:cubicBezTo>
                    <a:close/>
                    <a:moveTo>
                      <a:pt x="12" y="21"/>
                    </a:moveTo>
                    <a:cubicBezTo>
                      <a:pt x="12" y="20"/>
                      <a:pt x="12" y="20"/>
                      <a:pt x="13" y="19"/>
                    </a:cubicBezTo>
                    <a:cubicBezTo>
                      <a:pt x="13" y="19"/>
                      <a:pt x="14" y="19"/>
                      <a:pt x="14" y="20"/>
                    </a:cubicBezTo>
                    <a:cubicBezTo>
                      <a:pt x="14" y="22"/>
                      <a:pt x="13" y="22"/>
                      <a:pt x="12" y="21"/>
                    </a:cubicBezTo>
                    <a:close/>
                    <a:moveTo>
                      <a:pt x="12" y="32"/>
                    </a:moveTo>
                    <a:cubicBezTo>
                      <a:pt x="13" y="32"/>
                      <a:pt x="14" y="33"/>
                      <a:pt x="14" y="34"/>
                    </a:cubicBezTo>
                    <a:cubicBezTo>
                      <a:pt x="13" y="34"/>
                      <a:pt x="13" y="36"/>
                      <a:pt x="13" y="36"/>
                    </a:cubicBezTo>
                    <a:cubicBezTo>
                      <a:pt x="12" y="36"/>
                      <a:pt x="12" y="32"/>
                      <a:pt x="12" y="32"/>
                    </a:cubicBezTo>
                    <a:close/>
                    <a:moveTo>
                      <a:pt x="24" y="24"/>
                    </a:moveTo>
                    <a:cubicBezTo>
                      <a:pt x="23" y="24"/>
                      <a:pt x="23" y="23"/>
                      <a:pt x="25" y="22"/>
                    </a:cubicBezTo>
                    <a:cubicBezTo>
                      <a:pt x="26" y="21"/>
                      <a:pt x="26" y="22"/>
                      <a:pt x="26" y="23"/>
                    </a:cubicBezTo>
                    <a:cubicBezTo>
                      <a:pt x="25" y="24"/>
                      <a:pt x="24" y="25"/>
                      <a:pt x="24" y="24"/>
                    </a:cubicBezTo>
                    <a:close/>
                    <a:moveTo>
                      <a:pt x="20" y="14"/>
                    </a:moveTo>
                    <a:cubicBezTo>
                      <a:pt x="20" y="14"/>
                      <a:pt x="21" y="14"/>
                      <a:pt x="21" y="13"/>
                    </a:cubicBezTo>
                    <a:cubicBezTo>
                      <a:pt x="22" y="13"/>
                      <a:pt x="22" y="14"/>
                      <a:pt x="22" y="15"/>
                    </a:cubicBezTo>
                    <a:cubicBezTo>
                      <a:pt x="21" y="16"/>
                      <a:pt x="21" y="15"/>
                      <a:pt x="20" y="14"/>
                    </a:cubicBezTo>
                    <a:close/>
                    <a:moveTo>
                      <a:pt x="30" y="14"/>
                    </a:moveTo>
                    <a:cubicBezTo>
                      <a:pt x="30" y="13"/>
                      <a:pt x="30" y="13"/>
                      <a:pt x="30" y="13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30" y="1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26"/>
              <p:cNvSpPr/>
              <p:nvPr/>
            </p:nvSpPr>
            <p:spPr>
              <a:xfrm>
                <a:off x="3586163" y="3059113"/>
                <a:ext cx="95250" cy="100013"/>
              </a:xfrm>
              <a:custGeom>
                <a:avLst/>
                <a:gdLst/>
                <a:ahLst/>
                <a:cxnLst/>
                <a:rect l="l" t="t" r="r" b="b"/>
                <a:pathLst>
                  <a:path w="29" h="30" extrusionOk="0">
                    <a:moveTo>
                      <a:pt x="17" y="8"/>
                    </a:moveTo>
                    <a:cubicBezTo>
                      <a:pt x="14" y="8"/>
                      <a:pt x="11" y="2"/>
                      <a:pt x="10" y="1"/>
                    </a:cubicBezTo>
                    <a:cubicBezTo>
                      <a:pt x="9" y="2"/>
                      <a:pt x="9" y="3"/>
                      <a:pt x="9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8"/>
                      <a:pt x="17" y="12"/>
                      <a:pt x="6" y="12"/>
                    </a:cubicBezTo>
                    <a:cubicBezTo>
                      <a:pt x="5" y="12"/>
                      <a:pt x="4" y="9"/>
                      <a:pt x="1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2" y="16"/>
                      <a:pt x="4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10" y="16"/>
                      <a:pt x="13" y="14"/>
                      <a:pt x="15" y="13"/>
                    </a:cubicBezTo>
                    <a:cubicBezTo>
                      <a:pt x="17" y="14"/>
                      <a:pt x="19" y="14"/>
                      <a:pt x="21" y="16"/>
                    </a:cubicBezTo>
                    <a:cubicBezTo>
                      <a:pt x="22" y="16"/>
                      <a:pt x="26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8" y="20"/>
                      <a:pt x="28" y="19"/>
                      <a:pt x="29" y="19"/>
                    </a:cubicBezTo>
                    <a:cubicBezTo>
                      <a:pt x="29" y="16"/>
                      <a:pt x="28" y="15"/>
                      <a:pt x="26" y="13"/>
                    </a:cubicBezTo>
                    <a:cubicBezTo>
                      <a:pt x="26" y="13"/>
                      <a:pt x="26" y="11"/>
                      <a:pt x="26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2" y="8"/>
                      <a:pt x="29" y="6"/>
                      <a:pt x="29" y="2"/>
                    </a:cubicBezTo>
                    <a:cubicBezTo>
                      <a:pt x="29" y="0"/>
                      <a:pt x="29" y="1"/>
                      <a:pt x="28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1" y="8"/>
                      <a:pt x="17" y="8"/>
                    </a:cubicBezTo>
                    <a:close/>
                    <a:moveTo>
                      <a:pt x="7" y="27"/>
                    </a:moveTo>
                    <a:cubicBezTo>
                      <a:pt x="7" y="26"/>
                      <a:pt x="9" y="24"/>
                      <a:pt x="9" y="23"/>
                    </a:cubicBezTo>
                    <a:cubicBezTo>
                      <a:pt x="10" y="21"/>
                      <a:pt x="10" y="19"/>
                      <a:pt x="10" y="17"/>
                    </a:cubicBezTo>
                    <a:cubicBezTo>
                      <a:pt x="11" y="16"/>
                      <a:pt x="12" y="16"/>
                      <a:pt x="14" y="18"/>
                    </a:cubicBezTo>
                    <a:cubicBezTo>
                      <a:pt x="14" y="22"/>
                      <a:pt x="15" y="21"/>
                      <a:pt x="14" y="25"/>
                    </a:cubicBezTo>
                    <a:cubicBezTo>
                      <a:pt x="14" y="27"/>
                      <a:pt x="13" y="30"/>
                      <a:pt x="11" y="30"/>
                    </a:cubicBezTo>
                    <a:cubicBezTo>
                      <a:pt x="9" y="30"/>
                      <a:pt x="8" y="30"/>
                      <a:pt x="7" y="29"/>
                    </a:cubicBezTo>
                    <a:lnTo>
                      <a:pt x="7" y="2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26"/>
              <p:cNvSpPr/>
              <p:nvPr/>
            </p:nvSpPr>
            <p:spPr>
              <a:xfrm>
                <a:off x="2806700" y="3025775"/>
                <a:ext cx="142875" cy="1460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5" y="14"/>
                    </a:moveTo>
                    <a:cubicBezTo>
                      <a:pt x="5" y="10"/>
                      <a:pt x="9" y="5"/>
                      <a:pt x="12" y="3"/>
                    </a:cubicBezTo>
                    <a:cubicBezTo>
                      <a:pt x="17" y="6"/>
                      <a:pt x="33" y="18"/>
                      <a:pt x="33" y="25"/>
                    </a:cubicBezTo>
                    <a:cubicBezTo>
                      <a:pt x="33" y="27"/>
                      <a:pt x="30" y="27"/>
                      <a:pt x="28" y="28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4" y="35"/>
                      <a:pt x="23" y="38"/>
                      <a:pt x="20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8" y="36"/>
                      <a:pt x="9" y="29"/>
                      <a:pt x="9" y="26"/>
                    </a:cubicBezTo>
                    <a:cubicBezTo>
                      <a:pt x="9" y="24"/>
                      <a:pt x="11" y="20"/>
                      <a:pt x="13" y="20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4"/>
                      <a:pt x="13" y="26"/>
                      <a:pt x="12" y="27"/>
                    </a:cubicBezTo>
                    <a:cubicBezTo>
                      <a:pt x="12" y="29"/>
                      <a:pt x="13" y="30"/>
                      <a:pt x="14" y="3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9" y="32"/>
                      <a:pt x="20" y="33"/>
                      <a:pt x="22" y="33"/>
                    </a:cubicBezTo>
                    <a:cubicBezTo>
                      <a:pt x="26" y="33"/>
                      <a:pt x="26" y="21"/>
                      <a:pt x="27" y="17"/>
                    </a:cubicBezTo>
                    <a:cubicBezTo>
                      <a:pt x="26" y="17"/>
                      <a:pt x="26" y="15"/>
                      <a:pt x="25" y="15"/>
                    </a:cubicBezTo>
                    <a:cubicBezTo>
                      <a:pt x="19" y="15"/>
                      <a:pt x="21" y="19"/>
                      <a:pt x="16" y="19"/>
                    </a:cubicBezTo>
                    <a:cubicBezTo>
                      <a:pt x="15" y="18"/>
                      <a:pt x="14" y="14"/>
                      <a:pt x="12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8" y="14"/>
                      <a:pt x="8" y="21"/>
                      <a:pt x="7" y="23"/>
                    </a:cubicBezTo>
                    <a:cubicBezTo>
                      <a:pt x="5" y="22"/>
                      <a:pt x="5" y="18"/>
                      <a:pt x="5" y="14"/>
                    </a:cubicBezTo>
                    <a:close/>
                    <a:moveTo>
                      <a:pt x="0" y="20"/>
                    </a:moveTo>
                    <a:cubicBezTo>
                      <a:pt x="0" y="28"/>
                      <a:pt x="6" y="29"/>
                      <a:pt x="10" y="33"/>
                    </a:cubicBezTo>
                    <a:cubicBezTo>
                      <a:pt x="14" y="37"/>
                      <a:pt x="14" y="44"/>
                      <a:pt x="21" y="44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8" y="37"/>
                      <a:pt x="28" y="36"/>
                    </a:cubicBezTo>
                    <a:cubicBezTo>
                      <a:pt x="30" y="32"/>
                      <a:pt x="29" y="32"/>
                      <a:pt x="36" y="32"/>
                    </a:cubicBezTo>
                    <a:cubicBezTo>
                      <a:pt x="43" y="21"/>
                      <a:pt x="36" y="20"/>
                      <a:pt x="30" y="14"/>
                    </a:cubicBezTo>
                    <a:cubicBezTo>
                      <a:pt x="27" y="10"/>
                      <a:pt x="18" y="0"/>
                      <a:pt x="13" y="0"/>
                    </a:cubicBezTo>
                    <a:cubicBezTo>
                      <a:pt x="7" y="0"/>
                      <a:pt x="0" y="13"/>
                      <a:pt x="0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1"/>
                      <a:pt x="24" y="21"/>
                    </a:cubicBezTo>
                    <a:cubicBezTo>
                      <a:pt x="24" y="21"/>
                      <a:pt x="25" y="21"/>
                      <a:pt x="25" y="20"/>
                    </a:cubicBezTo>
                    <a:cubicBezTo>
                      <a:pt x="25" y="20"/>
                      <a:pt x="24" y="19"/>
                      <a:pt x="23" y="19"/>
                    </a:cubicBezTo>
                    <a:cubicBezTo>
                      <a:pt x="23" y="19"/>
                      <a:pt x="23" y="20"/>
                      <a:pt x="23" y="2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26"/>
              <p:cNvSpPr/>
              <p:nvPr/>
            </p:nvSpPr>
            <p:spPr>
              <a:xfrm>
                <a:off x="3189288" y="3128963"/>
                <a:ext cx="131763" cy="55563"/>
              </a:xfrm>
              <a:custGeom>
                <a:avLst/>
                <a:gdLst/>
                <a:ahLst/>
                <a:cxnLst/>
                <a:rect l="l" t="t" r="r" b="b"/>
                <a:pathLst>
                  <a:path w="40" h="17" extrusionOk="0">
                    <a:moveTo>
                      <a:pt x="23" y="17"/>
                    </a:moveTo>
                    <a:cubicBezTo>
                      <a:pt x="22" y="14"/>
                      <a:pt x="20" y="13"/>
                      <a:pt x="20" y="10"/>
                    </a:cubicBezTo>
                    <a:cubicBezTo>
                      <a:pt x="20" y="7"/>
                      <a:pt x="27" y="6"/>
                      <a:pt x="30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5" y="4"/>
                      <a:pt x="9" y="0"/>
                      <a:pt x="0" y="0"/>
                    </a:cubicBezTo>
                    <a:cubicBezTo>
                      <a:pt x="1" y="1"/>
                      <a:pt x="10" y="6"/>
                      <a:pt x="12" y="8"/>
                    </a:cubicBezTo>
                    <a:cubicBezTo>
                      <a:pt x="16" y="10"/>
                      <a:pt x="20" y="15"/>
                      <a:pt x="23" y="1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26"/>
              <p:cNvSpPr/>
              <p:nvPr/>
            </p:nvSpPr>
            <p:spPr>
              <a:xfrm>
                <a:off x="3657600" y="3175000"/>
                <a:ext cx="13970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38" extrusionOk="0">
                    <a:moveTo>
                      <a:pt x="32" y="3"/>
                    </a:moveTo>
                    <a:cubicBezTo>
                      <a:pt x="31" y="4"/>
                      <a:pt x="29" y="6"/>
                      <a:pt x="29" y="7"/>
                    </a:cubicBezTo>
                    <a:cubicBezTo>
                      <a:pt x="29" y="9"/>
                      <a:pt x="29" y="9"/>
                      <a:pt x="30" y="9"/>
                    </a:cubicBezTo>
                    <a:cubicBezTo>
                      <a:pt x="33" y="8"/>
                      <a:pt x="35" y="7"/>
                      <a:pt x="37" y="5"/>
                    </a:cubicBezTo>
                    <a:cubicBezTo>
                      <a:pt x="42" y="0"/>
                      <a:pt x="35" y="3"/>
                      <a:pt x="32" y="3"/>
                    </a:cubicBezTo>
                    <a:close/>
                    <a:moveTo>
                      <a:pt x="10" y="15"/>
                    </a:moveTo>
                    <a:cubicBezTo>
                      <a:pt x="15" y="9"/>
                      <a:pt x="15" y="9"/>
                      <a:pt x="15" y="9"/>
                    </a:cubicBezTo>
                    <a:cubicBezTo>
                      <a:pt x="20" y="12"/>
                      <a:pt x="28" y="16"/>
                      <a:pt x="34" y="1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2"/>
                      <a:pt x="34" y="9"/>
                      <a:pt x="36" y="9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8"/>
                      <a:pt x="42" y="17"/>
                      <a:pt x="42" y="22"/>
                    </a:cubicBezTo>
                    <a:cubicBezTo>
                      <a:pt x="42" y="23"/>
                      <a:pt x="40" y="25"/>
                      <a:pt x="39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6" y="25"/>
                      <a:pt x="35" y="22"/>
                      <a:pt x="34" y="21"/>
                    </a:cubicBezTo>
                    <a:cubicBezTo>
                      <a:pt x="33" y="20"/>
                      <a:pt x="31" y="19"/>
                      <a:pt x="29" y="18"/>
                    </a:cubicBezTo>
                    <a:cubicBezTo>
                      <a:pt x="30" y="20"/>
                      <a:pt x="31" y="21"/>
                      <a:pt x="31" y="24"/>
                    </a:cubicBezTo>
                    <a:cubicBezTo>
                      <a:pt x="31" y="26"/>
                      <a:pt x="30" y="30"/>
                      <a:pt x="28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0"/>
                      <a:pt x="25" y="27"/>
                      <a:pt x="23" y="27"/>
                    </a:cubicBezTo>
                    <a:cubicBezTo>
                      <a:pt x="22" y="28"/>
                      <a:pt x="22" y="28"/>
                      <a:pt x="20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7" y="28"/>
                      <a:pt x="14" y="27"/>
                      <a:pt x="14" y="29"/>
                    </a:cubicBezTo>
                    <a:cubicBezTo>
                      <a:pt x="14" y="31"/>
                      <a:pt x="19" y="32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8"/>
                      <a:pt x="18" y="38"/>
                      <a:pt x="17" y="38"/>
                    </a:cubicBezTo>
                    <a:cubicBezTo>
                      <a:pt x="16" y="38"/>
                      <a:pt x="13" y="33"/>
                      <a:pt x="11" y="32"/>
                    </a:cubicBezTo>
                    <a:cubicBezTo>
                      <a:pt x="10" y="32"/>
                      <a:pt x="8" y="34"/>
                      <a:pt x="7" y="34"/>
                    </a:cubicBezTo>
                    <a:cubicBezTo>
                      <a:pt x="5" y="34"/>
                      <a:pt x="0" y="29"/>
                      <a:pt x="0" y="26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4" y="25"/>
                      <a:pt x="3" y="30"/>
                      <a:pt x="10" y="30"/>
                    </a:cubicBezTo>
                    <a:cubicBezTo>
                      <a:pt x="9" y="26"/>
                      <a:pt x="3" y="26"/>
                      <a:pt x="3" y="17"/>
                    </a:cubicBezTo>
                    <a:cubicBezTo>
                      <a:pt x="7" y="17"/>
                      <a:pt x="7" y="19"/>
                      <a:pt x="8" y="21"/>
                    </a:cubicBezTo>
                    <a:cubicBezTo>
                      <a:pt x="10" y="24"/>
                      <a:pt x="11" y="24"/>
                      <a:pt x="13" y="27"/>
                    </a:cubicBezTo>
                    <a:cubicBezTo>
                      <a:pt x="16" y="25"/>
                      <a:pt x="15" y="25"/>
                      <a:pt x="19" y="25"/>
                    </a:cubicBezTo>
                    <a:cubicBezTo>
                      <a:pt x="18" y="22"/>
                      <a:pt x="16" y="23"/>
                      <a:pt x="16" y="21"/>
                    </a:cubicBezTo>
                    <a:cubicBezTo>
                      <a:pt x="16" y="20"/>
                      <a:pt x="17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0"/>
                      <a:pt x="21" y="23"/>
                      <a:pt x="22" y="24"/>
                    </a:cubicBezTo>
                    <a:cubicBezTo>
                      <a:pt x="23" y="25"/>
                      <a:pt x="25" y="25"/>
                      <a:pt x="27" y="26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6" y="21"/>
                      <a:pt x="25" y="19"/>
                      <a:pt x="23" y="18"/>
                    </a:cubicBezTo>
                    <a:cubicBezTo>
                      <a:pt x="22" y="17"/>
                      <a:pt x="19" y="16"/>
                      <a:pt x="18" y="15"/>
                    </a:cubicBezTo>
                    <a:cubicBezTo>
                      <a:pt x="14" y="17"/>
                      <a:pt x="17" y="19"/>
                      <a:pt x="12" y="19"/>
                    </a:cubicBezTo>
                    <a:cubicBezTo>
                      <a:pt x="12" y="19"/>
                      <a:pt x="11" y="19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lnTo>
                      <a:pt x="10" y="1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26"/>
              <p:cNvSpPr/>
              <p:nvPr/>
            </p:nvSpPr>
            <p:spPr>
              <a:xfrm>
                <a:off x="2708275" y="3181350"/>
                <a:ext cx="134938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41" h="36" extrusionOk="0">
                    <a:moveTo>
                      <a:pt x="13" y="12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6" y="11"/>
                      <a:pt x="0" y="15"/>
                      <a:pt x="0" y="16"/>
                    </a:cubicBezTo>
                    <a:cubicBezTo>
                      <a:pt x="0" y="18"/>
                      <a:pt x="9" y="21"/>
                      <a:pt x="11" y="21"/>
                    </a:cubicBezTo>
                    <a:cubicBezTo>
                      <a:pt x="12" y="23"/>
                      <a:pt x="13" y="30"/>
                      <a:pt x="13" y="30"/>
                    </a:cubicBezTo>
                    <a:cubicBezTo>
                      <a:pt x="13" y="32"/>
                      <a:pt x="12" y="32"/>
                      <a:pt x="10" y="33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1" y="36"/>
                      <a:pt x="20" y="34"/>
                      <a:pt x="25" y="34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0"/>
                      <a:pt x="27" y="30"/>
                      <a:pt x="29" y="30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39" y="25"/>
                      <a:pt x="37" y="26"/>
                      <a:pt x="36" y="23"/>
                    </a:cubicBezTo>
                    <a:cubicBezTo>
                      <a:pt x="34" y="21"/>
                      <a:pt x="32" y="22"/>
                      <a:pt x="29" y="20"/>
                    </a:cubicBezTo>
                    <a:cubicBezTo>
                      <a:pt x="29" y="15"/>
                      <a:pt x="27" y="14"/>
                      <a:pt x="27" y="12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7" y="7"/>
                      <a:pt x="27" y="6"/>
                      <a:pt x="26" y="6"/>
                    </a:cubicBezTo>
                    <a:cubicBezTo>
                      <a:pt x="23" y="6"/>
                      <a:pt x="25" y="11"/>
                      <a:pt x="21" y="11"/>
                    </a:cubicBezTo>
                    <a:cubicBezTo>
                      <a:pt x="21" y="10"/>
                      <a:pt x="20" y="7"/>
                      <a:pt x="20" y="6"/>
                    </a:cubicBezTo>
                    <a:cubicBezTo>
                      <a:pt x="19" y="4"/>
                      <a:pt x="18" y="1"/>
                      <a:pt x="17" y="0"/>
                    </a:cubicBezTo>
                    <a:cubicBezTo>
                      <a:pt x="13" y="1"/>
                      <a:pt x="14" y="8"/>
                      <a:pt x="13" y="12"/>
                    </a:cubicBezTo>
                    <a:close/>
                    <a:moveTo>
                      <a:pt x="16" y="14"/>
                    </a:move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8" y="9"/>
                      <a:pt x="18" y="9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0" y="17"/>
                      <a:pt x="18" y="16"/>
                      <a:pt x="16" y="14"/>
                    </a:cubicBezTo>
                    <a:close/>
                    <a:moveTo>
                      <a:pt x="19" y="29"/>
                    </a:moveTo>
                    <a:cubicBezTo>
                      <a:pt x="18" y="28"/>
                      <a:pt x="18" y="27"/>
                      <a:pt x="18" y="25"/>
                    </a:cubicBezTo>
                    <a:cubicBezTo>
                      <a:pt x="19" y="24"/>
                      <a:pt x="20" y="24"/>
                      <a:pt x="21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9"/>
                      <a:pt x="23" y="29"/>
                      <a:pt x="19" y="2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26"/>
              <p:cNvSpPr/>
              <p:nvPr/>
            </p:nvSpPr>
            <p:spPr>
              <a:xfrm>
                <a:off x="3124200" y="3178175"/>
                <a:ext cx="361950" cy="382588"/>
              </a:xfrm>
              <a:custGeom>
                <a:avLst/>
                <a:gdLst/>
                <a:ahLst/>
                <a:cxnLst/>
                <a:rect l="l" t="t" r="r" b="b"/>
                <a:pathLst>
                  <a:path w="110" h="115" extrusionOk="0">
                    <a:moveTo>
                      <a:pt x="73" y="32"/>
                    </a:moveTo>
                    <a:cubicBezTo>
                      <a:pt x="73" y="34"/>
                      <a:pt x="73" y="34"/>
                      <a:pt x="73" y="34"/>
                    </a:cubicBezTo>
                    <a:cubicBezTo>
                      <a:pt x="73" y="57"/>
                      <a:pt x="59" y="74"/>
                      <a:pt x="48" y="86"/>
                    </a:cubicBezTo>
                    <a:cubicBezTo>
                      <a:pt x="42" y="91"/>
                      <a:pt x="32" y="98"/>
                      <a:pt x="25" y="102"/>
                    </a:cubicBezTo>
                    <a:cubicBezTo>
                      <a:pt x="21" y="104"/>
                      <a:pt x="1" y="114"/>
                      <a:pt x="0" y="115"/>
                    </a:cubicBezTo>
                    <a:cubicBezTo>
                      <a:pt x="4" y="115"/>
                      <a:pt x="24" y="104"/>
                      <a:pt x="29" y="102"/>
                    </a:cubicBezTo>
                    <a:cubicBezTo>
                      <a:pt x="37" y="97"/>
                      <a:pt x="46" y="90"/>
                      <a:pt x="53" y="83"/>
                    </a:cubicBezTo>
                    <a:cubicBezTo>
                      <a:pt x="61" y="75"/>
                      <a:pt x="64" y="70"/>
                      <a:pt x="70" y="58"/>
                    </a:cubicBezTo>
                    <a:cubicBezTo>
                      <a:pt x="72" y="54"/>
                      <a:pt x="74" y="48"/>
                      <a:pt x="75" y="42"/>
                    </a:cubicBezTo>
                    <a:cubicBezTo>
                      <a:pt x="76" y="34"/>
                      <a:pt x="75" y="30"/>
                      <a:pt x="75" y="22"/>
                    </a:cubicBezTo>
                    <a:cubicBezTo>
                      <a:pt x="78" y="27"/>
                      <a:pt x="81" y="40"/>
                      <a:pt x="81" y="48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63"/>
                      <a:pt x="75" y="73"/>
                      <a:pt x="70" y="82"/>
                    </a:cubicBezTo>
                    <a:cubicBezTo>
                      <a:pt x="68" y="87"/>
                      <a:pt x="64" y="92"/>
                      <a:pt x="62" y="95"/>
                    </a:cubicBezTo>
                    <a:cubicBezTo>
                      <a:pt x="60" y="98"/>
                      <a:pt x="52" y="106"/>
                      <a:pt x="51" y="107"/>
                    </a:cubicBezTo>
                    <a:cubicBezTo>
                      <a:pt x="57" y="104"/>
                      <a:pt x="68" y="89"/>
                      <a:pt x="72" y="83"/>
                    </a:cubicBezTo>
                    <a:cubicBezTo>
                      <a:pt x="77" y="76"/>
                      <a:pt x="83" y="62"/>
                      <a:pt x="83" y="49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2"/>
                      <a:pt x="82" y="35"/>
                      <a:pt x="80" y="31"/>
                    </a:cubicBezTo>
                    <a:cubicBezTo>
                      <a:pt x="79" y="27"/>
                      <a:pt x="76" y="21"/>
                      <a:pt x="75" y="18"/>
                    </a:cubicBezTo>
                    <a:cubicBezTo>
                      <a:pt x="78" y="20"/>
                      <a:pt x="85" y="32"/>
                      <a:pt x="87" y="36"/>
                    </a:cubicBezTo>
                    <a:cubicBezTo>
                      <a:pt x="90" y="44"/>
                      <a:pt x="92" y="52"/>
                      <a:pt x="92" y="62"/>
                    </a:cubicBezTo>
                    <a:cubicBezTo>
                      <a:pt x="92" y="71"/>
                      <a:pt x="90" y="82"/>
                      <a:pt x="87" y="88"/>
                    </a:cubicBezTo>
                    <a:cubicBezTo>
                      <a:pt x="86" y="92"/>
                      <a:pt x="84" y="95"/>
                      <a:pt x="83" y="99"/>
                    </a:cubicBezTo>
                    <a:cubicBezTo>
                      <a:pt x="81" y="102"/>
                      <a:pt x="77" y="107"/>
                      <a:pt x="77" y="110"/>
                    </a:cubicBezTo>
                    <a:cubicBezTo>
                      <a:pt x="80" y="108"/>
                      <a:pt x="87" y="94"/>
                      <a:pt x="88" y="89"/>
                    </a:cubicBezTo>
                    <a:cubicBezTo>
                      <a:pt x="91" y="83"/>
                      <a:pt x="94" y="73"/>
                      <a:pt x="94" y="64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94" y="49"/>
                      <a:pt x="90" y="37"/>
                      <a:pt x="87" y="32"/>
                    </a:cubicBezTo>
                    <a:cubicBezTo>
                      <a:pt x="85" y="28"/>
                      <a:pt x="84" y="25"/>
                      <a:pt x="81" y="21"/>
                    </a:cubicBezTo>
                    <a:cubicBezTo>
                      <a:pt x="80" y="20"/>
                      <a:pt x="74" y="14"/>
                      <a:pt x="74" y="12"/>
                    </a:cubicBezTo>
                    <a:cubicBezTo>
                      <a:pt x="78" y="13"/>
                      <a:pt x="90" y="25"/>
                      <a:pt x="93" y="29"/>
                    </a:cubicBezTo>
                    <a:cubicBezTo>
                      <a:pt x="99" y="37"/>
                      <a:pt x="102" y="41"/>
                      <a:pt x="106" y="52"/>
                    </a:cubicBezTo>
                    <a:cubicBezTo>
                      <a:pt x="108" y="61"/>
                      <a:pt x="109" y="74"/>
                      <a:pt x="107" y="84"/>
                    </a:cubicBezTo>
                    <a:cubicBezTo>
                      <a:pt x="106" y="90"/>
                      <a:pt x="106" y="94"/>
                      <a:pt x="104" y="99"/>
                    </a:cubicBezTo>
                    <a:cubicBezTo>
                      <a:pt x="103" y="103"/>
                      <a:pt x="100" y="110"/>
                      <a:pt x="100" y="113"/>
                    </a:cubicBezTo>
                    <a:cubicBezTo>
                      <a:pt x="105" y="108"/>
                      <a:pt x="110" y="82"/>
                      <a:pt x="110" y="70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0"/>
                      <a:pt x="108" y="49"/>
                      <a:pt x="105" y="43"/>
                    </a:cubicBezTo>
                    <a:cubicBezTo>
                      <a:pt x="103" y="39"/>
                      <a:pt x="102" y="37"/>
                      <a:pt x="99" y="33"/>
                    </a:cubicBezTo>
                    <a:cubicBezTo>
                      <a:pt x="97" y="30"/>
                      <a:pt x="95" y="28"/>
                      <a:pt x="92" y="24"/>
                    </a:cubicBezTo>
                    <a:cubicBezTo>
                      <a:pt x="88" y="18"/>
                      <a:pt x="62" y="0"/>
                      <a:pt x="54" y="0"/>
                    </a:cubicBezTo>
                    <a:cubicBezTo>
                      <a:pt x="55" y="1"/>
                      <a:pt x="59" y="3"/>
                      <a:pt x="62" y="5"/>
                    </a:cubicBezTo>
                    <a:cubicBezTo>
                      <a:pt x="63" y="6"/>
                      <a:pt x="66" y="9"/>
                      <a:pt x="67" y="11"/>
                    </a:cubicBezTo>
                    <a:cubicBezTo>
                      <a:pt x="71" y="16"/>
                      <a:pt x="73" y="23"/>
                      <a:pt x="73" y="32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26"/>
              <p:cNvSpPr/>
              <p:nvPr/>
            </p:nvSpPr>
            <p:spPr>
              <a:xfrm>
                <a:off x="2998788" y="3549650"/>
                <a:ext cx="50482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153" h="24" extrusionOk="0">
                    <a:moveTo>
                      <a:pt x="14" y="17"/>
                    </a:moveTo>
                    <a:cubicBezTo>
                      <a:pt x="26" y="17"/>
                      <a:pt x="37" y="14"/>
                      <a:pt x="47" y="13"/>
                    </a:cubicBezTo>
                    <a:cubicBezTo>
                      <a:pt x="57" y="13"/>
                      <a:pt x="71" y="11"/>
                      <a:pt x="71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2" y="12"/>
                      <a:pt x="95" y="13"/>
                      <a:pt x="107" y="13"/>
                    </a:cubicBezTo>
                    <a:cubicBezTo>
                      <a:pt x="117" y="14"/>
                      <a:pt x="127" y="17"/>
                      <a:pt x="139" y="17"/>
                    </a:cubicBezTo>
                    <a:cubicBezTo>
                      <a:pt x="147" y="17"/>
                      <a:pt x="147" y="17"/>
                      <a:pt x="147" y="17"/>
                    </a:cubicBezTo>
                    <a:cubicBezTo>
                      <a:pt x="153" y="17"/>
                      <a:pt x="153" y="17"/>
                      <a:pt x="153" y="17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35" y="9"/>
                      <a:pt x="128" y="9"/>
                      <a:pt x="120" y="6"/>
                    </a:cubicBezTo>
                    <a:cubicBezTo>
                      <a:pt x="115" y="5"/>
                      <a:pt x="103" y="1"/>
                      <a:pt x="97" y="1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84" y="1"/>
                      <a:pt x="78" y="7"/>
                      <a:pt x="77" y="13"/>
                    </a:cubicBezTo>
                    <a:cubicBezTo>
                      <a:pt x="74" y="11"/>
                      <a:pt x="75" y="4"/>
                      <a:pt x="66" y="1"/>
                    </a:cubicBezTo>
                    <a:cubicBezTo>
                      <a:pt x="60" y="0"/>
                      <a:pt x="52" y="1"/>
                      <a:pt x="46" y="2"/>
                    </a:cubicBezTo>
                    <a:cubicBezTo>
                      <a:pt x="31" y="6"/>
                      <a:pt x="27" y="9"/>
                      <a:pt x="7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17"/>
                      <a:pt x="6" y="17"/>
                      <a:pt x="6" y="17"/>
                    </a:cubicBezTo>
                    <a:lnTo>
                      <a:pt x="14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26"/>
              <p:cNvSpPr/>
              <p:nvPr/>
            </p:nvSpPr>
            <p:spPr>
              <a:xfrm>
                <a:off x="2830513" y="2998788"/>
                <a:ext cx="841375" cy="830263"/>
              </a:xfrm>
              <a:custGeom>
                <a:avLst/>
                <a:gdLst/>
                <a:ahLst/>
                <a:cxnLst/>
                <a:rect l="l" t="t" r="r" b="b"/>
                <a:pathLst>
                  <a:path w="255" h="250" extrusionOk="0">
                    <a:moveTo>
                      <a:pt x="21" y="127"/>
                    </a:moveTo>
                    <a:cubicBezTo>
                      <a:pt x="21" y="112"/>
                      <a:pt x="27" y="94"/>
                      <a:pt x="32" y="84"/>
                    </a:cubicBezTo>
                    <a:cubicBezTo>
                      <a:pt x="35" y="78"/>
                      <a:pt x="38" y="73"/>
                      <a:pt x="41" y="68"/>
                    </a:cubicBezTo>
                    <a:cubicBezTo>
                      <a:pt x="45" y="62"/>
                      <a:pt x="49" y="59"/>
                      <a:pt x="53" y="54"/>
                    </a:cubicBezTo>
                    <a:cubicBezTo>
                      <a:pt x="59" y="47"/>
                      <a:pt x="76" y="37"/>
                      <a:pt x="85" y="33"/>
                    </a:cubicBezTo>
                    <a:cubicBezTo>
                      <a:pt x="96" y="28"/>
                      <a:pt x="112" y="23"/>
                      <a:pt x="128" y="23"/>
                    </a:cubicBezTo>
                    <a:cubicBezTo>
                      <a:pt x="159" y="23"/>
                      <a:pt x="187" y="38"/>
                      <a:pt x="202" y="54"/>
                    </a:cubicBezTo>
                    <a:cubicBezTo>
                      <a:pt x="217" y="69"/>
                      <a:pt x="234" y="96"/>
                      <a:pt x="234" y="126"/>
                    </a:cubicBezTo>
                    <a:cubicBezTo>
                      <a:pt x="234" y="135"/>
                      <a:pt x="234" y="135"/>
                      <a:pt x="234" y="135"/>
                    </a:cubicBezTo>
                    <a:cubicBezTo>
                      <a:pt x="234" y="163"/>
                      <a:pt x="217" y="193"/>
                      <a:pt x="202" y="206"/>
                    </a:cubicBezTo>
                    <a:cubicBezTo>
                      <a:pt x="183" y="222"/>
                      <a:pt x="162" y="237"/>
                      <a:pt x="128" y="237"/>
                    </a:cubicBezTo>
                    <a:cubicBezTo>
                      <a:pt x="71" y="237"/>
                      <a:pt x="21" y="189"/>
                      <a:pt x="21" y="133"/>
                    </a:cubicBezTo>
                    <a:cubicBezTo>
                      <a:pt x="21" y="127"/>
                      <a:pt x="21" y="127"/>
                      <a:pt x="21" y="127"/>
                    </a:cubicBezTo>
                    <a:close/>
                    <a:moveTo>
                      <a:pt x="0" y="110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7"/>
                      <a:pt x="4" y="139"/>
                      <a:pt x="7" y="145"/>
                    </a:cubicBezTo>
                    <a:cubicBezTo>
                      <a:pt x="11" y="154"/>
                      <a:pt x="14" y="158"/>
                      <a:pt x="19" y="165"/>
                    </a:cubicBezTo>
                    <a:cubicBezTo>
                      <a:pt x="19" y="181"/>
                      <a:pt x="20" y="189"/>
                      <a:pt x="24" y="200"/>
                    </a:cubicBezTo>
                    <a:cubicBezTo>
                      <a:pt x="28" y="209"/>
                      <a:pt x="34" y="219"/>
                      <a:pt x="40" y="225"/>
                    </a:cubicBezTo>
                    <a:cubicBezTo>
                      <a:pt x="53" y="238"/>
                      <a:pt x="70" y="250"/>
                      <a:pt x="96" y="250"/>
                    </a:cubicBezTo>
                    <a:cubicBezTo>
                      <a:pt x="99" y="250"/>
                      <a:pt x="99" y="250"/>
                      <a:pt x="99" y="250"/>
                    </a:cubicBezTo>
                    <a:cubicBezTo>
                      <a:pt x="104" y="250"/>
                      <a:pt x="109" y="249"/>
                      <a:pt x="114" y="248"/>
                    </a:cubicBezTo>
                    <a:cubicBezTo>
                      <a:pt x="117" y="248"/>
                      <a:pt x="127" y="244"/>
                      <a:pt x="127" y="244"/>
                    </a:cubicBezTo>
                    <a:cubicBezTo>
                      <a:pt x="129" y="244"/>
                      <a:pt x="137" y="248"/>
                      <a:pt x="141" y="248"/>
                    </a:cubicBezTo>
                    <a:cubicBezTo>
                      <a:pt x="145" y="249"/>
                      <a:pt x="151" y="250"/>
                      <a:pt x="156" y="250"/>
                    </a:cubicBezTo>
                    <a:cubicBezTo>
                      <a:pt x="160" y="250"/>
                      <a:pt x="160" y="250"/>
                      <a:pt x="160" y="250"/>
                    </a:cubicBezTo>
                    <a:cubicBezTo>
                      <a:pt x="182" y="250"/>
                      <a:pt x="205" y="238"/>
                      <a:pt x="215" y="225"/>
                    </a:cubicBezTo>
                    <a:cubicBezTo>
                      <a:pt x="230" y="208"/>
                      <a:pt x="236" y="196"/>
                      <a:pt x="236" y="165"/>
                    </a:cubicBezTo>
                    <a:cubicBezTo>
                      <a:pt x="239" y="162"/>
                      <a:pt x="242" y="158"/>
                      <a:pt x="244" y="154"/>
                    </a:cubicBezTo>
                    <a:cubicBezTo>
                      <a:pt x="247" y="150"/>
                      <a:pt x="249" y="146"/>
                      <a:pt x="250" y="141"/>
                    </a:cubicBezTo>
                    <a:cubicBezTo>
                      <a:pt x="255" y="129"/>
                      <a:pt x="255" y="122"/>
                      <a:pt x="255" y="109"/>
                    </a:cubicBezTo>
                    <a:cubicBezTo>
                      <a:pt x="255" y="90"/>
                      <a:pt x="241" y="65"/>
                      <a:pt x="230" y="57"/>
                    </a:cubicBezTo>
                    <a:cubicBezTo>
                      <a:pt x="221" y="50"/>
                      <a:pt x="218" y="46"/>
                      <a:pt x="206" y="41"/>
                    </a:cubicBezTo>
                    <a:cubicBezTo>
                      <a:pt x="202" y="40"/>
                      <a:pt x="196" y="39"/>
                      <a:pt x="193" y="35"/>
                    </a:cubicBezTo>
                    <a:cubicBezTo>
                      <a:pt x="191" y="31"/>
                      <a:pt x="188" y="28"/>
                      <a:pt x="185" y="25"/>
                    </a:cubicBezTo>
                    <a:cubicBezTo>
                      <a:pt x="173" y="13"/>
                      <a:pt x="154" y="0"/>
                      <a:pt x="131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08" y="0"/>
                      <a:pt x="89" y="9"/>
                      <a:pt x="81" y="16"/>
                    </a:cubicBezTo>
                    <a:cubicBezTo>
                      <a:pt x="75" y="20"/>
                      <a:pt x="70" y="25"/>
                      <a:pt x="66" y="30"/>
                    </a:cubicBezTo>
                    <a:cubicBezTo>
                      <a:pt x="57" y="42"/>
                      <a:pt x="61" y="36"/>
                      <a:pt x="48" y="42"/>
                    </a:cubicBezTo>
                    <a:cubicBezTo>
                      <a:pt x="33" y="49"/>
                      <a:pt x="26" y="55"/>
                      <a:pt x="16" y="67"/>
                    </a:cubicBezTo>
                    <a:cubicBezTo>
                      <a:pt x="9" y="76"/>
                      <a:pt x="0" y="95"/>
                      <a:pt x="0" y="1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26"/>
              <p:cNvSpPr/>
              <p:nvPr/>
            </p:nvSpPr>
            <p:spPr>
              <a:xfrm>
                <a:off x="2919413" y="3098800"/>
                <a:ext cx="663575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01" extrusionOk="0">
                    <a:moveTo>
                      <a:pt x="101" y="0"/>
                    </a:moveTo>
                    <a:cubicBezTo>
                      <a:pt x="156" y="0"/>
                      <a:pt x="201" y="45"/>
                      <a:pt x="201" y="100"/>
                    </a:cubicBezTo>
                    <a:cubicBezTo>
                      <a:pt x="201" y="156"/>
                      <a:pt x="156" y="201"/>
                      <a:pt x="101" y="201"/>
                    </a:cubicBezTo>
                    <a:cubicBezTo>
                      <a:pt x="45" y="201"/>
                      <a:pt x="0" y="156"/>
                      <a:pt x="0" y="100"/>
                    </a:cubicBezTo>
                    <a:cubicBezTo>
                      <a:pt x="0" y="45"/>
                      <a:pt x="45" y="0"/>
                      <a:pt x="101" y="0"/>
                    </a:cubicBezTo>
                    <a:close/>
                    <a:moveTo>
                      <a:pt x="101" y="4"/>
                    </a:moveTo>
                    <a:cubicBezTo>
                      <a:pt x="48" y="4"/>
                      <a:pt x="4" y="47"/>
                      <a:pt x="4" y="100"/>
                    </a:cubicBezTo>
                    <a:cubicBezTo>
                      <a:pt x="4" y="153"/>
                      <a:pt x="48" y="196"/>
                      <a:pt x="101" y="196"/>
                    </a:cubicBezTo>
                    <a:cubicBezTo>
                      <a:pt x="154" y="196"/>
                      <a:pt x="197" y="153"/>
                      <a:pt x="197" y="100"/>
                    </a:cubicBezTo>
                    <a:cubicBezTo>
                      <a:pt x="197" y="47"/>
                      <a:pt x="154" y="4"/>
                      <a:pt x="101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26"/>
              <p:cNvSpPr/>
              <p:nvPr/>
            </p:nvSpPr>
            <p:spPr>
              <a:xfrm>
                <a:off x="3005138" y="3330575"/>
                <a:ext cx="30163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9" h="22" extrusionOk="0">
                    <a:moveTo>
                      <a:pt x="9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8"/>
                      <a:pt x="2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2" y="5"/>
                      <a:pt x="3" y="4"/>
                    </a:cubicBezTo>
                    <a:cubicBezTo>
                      <a:pt x="5" y="3"/>
                      <a:pt x="6" y="2"/>
                      <a:pt x="6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9" y="2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26"/>
              <p:cNvSpPr/>
              <p:nvPr/>
            </p:nvSpPr>
            <p:spPr>
              <a:xfrm>
                <a:off x="3060700" y="3330575"/>
                <a:ext cx="46038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14" h="22" extrusionOk="0">
                    <a:moveTo>
                      <a:pt x="0" y="17"/>
                    </a:move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4" y="18"/>
                      <a:pt x="5" y="18"/>
                    </a:cubicBezTo>
                    <a:cubicBezTo>
                      <a:pt x="5" y="18"/>
                      <a:pt x="6" y="19"/>
                      <a:pt x="6" y="19"/>
                    </a:cubicBezTo>
                    <a:cubicBezTo>
                      <a:pt x="7" y="19"/>
                      <a:pt x="8" y="18"/>
                      <a:pt x="8" y="17"/>
                    </a:cubicBezTo>
                    <a:cubicBezTo>
                      <a:pt x="9" y="17"/>
                      <a:pt x="9" y="15"/>
                      <a:pt x="9" y="13"/>
                    </a:cubicBezTo>
                    <a:cubicBezTo>
                      <a:pt x="8" y="14"/>
                      <a:pt x="7" y="14"/>
                      <a:pt x="6" y="14"/>
                    </a:cubicBezTo>
                    <a:cubicBezTo>
                      <a:pt x="4" y="14"/>
                      <a:pt x="3" y="14"/>
                      <a:pt x="1" y="13"/>
                    </a:cubicBezTo>
                    <a:cubicBezTo>
                      <a:pt x="0" y="11"/>
                      <a:pt x="0" y="10"/>
                      <a:pt x="0" y="8"/>
                    </a:cubicBezTo>
                    <a:cubicBezTo>
                      <a:pt x="0" y="5"/>
                      <a:pt x="0" y="4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10" y="1"/>
                      <a:pt x="12" y="3"/>
                    </a:cubicBezTo>
                    <a:cubicBezTo>
                      <a:pt x="13" y="5"/>
                      <a:pt x="14" y="7"/>
                      <a:pt x="14" y="11"/>
                    </a:cubicBezTo>
                    <a:cubicBezTo>
                      <a:pt x="14" y="15"/>
                      <a:pt x="13" y="18"/>
                      <a:pt x="11" y="19"/>
                    </a:cubicBezTo>
                    <a:cubicBezTo>
                      <a:pt x="10" y="21"/>
                      <a:pt x="8" y="22"/>
                      <a:pt x="6" y="22"/>
                    </a:cubicBezTo>
                    <a:cubicBezTo>
                      <a:pt x="4" y="22"/>
                      <a:pt x="3" y="22"/>
                      <a:pt x="2" y="21"/>
                    </a:cubicBezTo>
                    <a:cubicBezTo>
                      <a:pt x="1" y="20"/>
                      <a:pt x="0" y="18"/>
                      <a:pt x="0" y="17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6"/>
                      <a:pt x="8" y="5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5" y="4"/>
                      <a:pt x="5" y="4"/>
                      <a:pt x="4" y="5"/>
                    </a:cubicBezTo>
                    <a:cubicBezTo>
                      <a:pt x="4" y="5"/>
                      <a:pt x="4" y="6"/>
                      <a:pt x="4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5" y="11"/>
                      <a:pt x="6" y="12"/>
                      <a:pt x="6" y="12"/>
                    </a:cubicBezTo>
                    <a:cubicBezTo>
                      <a:pt x="7" y="12"/>
                      <a:pt x="8" y="11"/>
                      <a:pt x="8" y="11"/>
                    </a:cubicBezTo>
                    <a:cubicBezTo>
                      <a:pt x="9" y="10"/>
                      <a:pt x="9" y="9"/>
                      <a:pt x="9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26"/>
              <p:cNvSpPr/>
              <p:nvPr/>
            </p:nvSpPr>
            <p:spPr>
              <a:xfrm>
                <a:off x="3121025" y="3335338"/>
                <a:ext cx="46038" cy="68263"/>
              </a:xfrm>
              <a:custGeom>
                <a:avLst/>
                <a:gdLst/>
                <a:ahLst/>
                <a:cxnLst/>
                <a:rect l="l" t="t" r="r" b="b"/>
                <a:pathLst>
                  <a:path w="14" h="21" extrusionOk="0">
                    <a:moveTo>
                      <a:pt x="0" y="15"/>
                    </a:moveTo>
                    <a:cubicBezTo>
                      <a:pt x="4" y="15"/>
                      <a:pt x="4" y="15"/>
                      <a:pt x="4" y="15"/>
                    </a:cubicBezTo>
                    <a:cubicBezTo>
                      <a:pt x="4" y="16"/>
                      <a:pt x="4" y="16"/>
                      <a:pt x="5" y="17"/>
                    </a:cubicBezTo>
                    <a:cubicBezTo>
                      <a:pt x="6" y="17"/>
                      <a:pt x="6" y="18"/>
                      <a:pt x="7" y="18"/>
                    </a:cubicBezTo>
                    <a:cubicBezTo>
                      <a:pt x="8" y="18"/>
                      <a:pt x="8" y="17"/>
                      <a:pt x="9" y="17"/>
                    </a:cubicBezTo>
                    <a:cubicBezTo>
                      <a:pt x="10" y="16"/>
                      <a:pt x="10" y="15"/>
                      <a:pt x="10" y="14"/>
                    </a:cubicBezTo>
                    <a:cubicBezTo>
                      <a:pt x="10" y="12"/>
                      <a:pt x="10" y="11"/>
                      <a:pt x="9" y="11"/>
                    </a:cubicBezTo>
                    <a:cubicBezTo>
                      <a:pt x="8" y="10"/>
                      <a:pt x="8" y="10"/>
                      <a:pt x="7" y="10"/>
                    </a:cubicBezTo>
                    <a:cubicBezTo>
                      <a:pt x="6" y="10"/>
                      <a:pt x="5" y="10"/>
                      <a:pt x="4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7" y="7"/>
                      <a:pt x="8" y="7"/>
                    </a:cubicBezTo>
                    <a:cubicBezTo>
                      <a:pt x="9" y="7"/>
                      <a:pt x="11" y="7"/>
                      <a:pt x="12" y="8"/>
                    </a:cubicBezTo>
                    <a:cubicBezTo>
                      <a:pt x="13" y="10"/>
                      <a:pt x="14" y="11"/>
                      <a:pt x="14" y="14"/>
                    </a:cubicBezTo>
                    <a:cubicBezTo>
                      <a:pt x="14" y="15"/>
                      <a:pt x="14" y="17"/>
                      <a:pt x="13" y="18"/>
                    </a:cubicBezTo>
                    <a:cubicBezTo>
                      <a:pt x="11" y="20"/>
                      <a:pt x="9" y="21"/>
                      <a:pt x="7" y="21"/>
                    </a:cubicBezTo>
                    <a:cubicBezTo>
                      <a:pt x="5" y="21"/>
                      <a:pt x="3" y="20"/>
                      <a:pt x="2" y="19"/>
                    </a:cubicBezTo>
                    <a:cubicBezTo>
                      <a:pt x="1" y="18"/>
                      <a:pt x="0" y="17"/>
                      <a:pt x="0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26"/>
              <p:cNvSpPr/>
              <p:nvPr/>
            </p:nvSpPr>
            <p:spPr>
              <a:xfrm>
                <a:off x="3179763" y="3330575"/>
                <a:ext cx="46038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14" h="22" extrusionOk="0">
                    <a:moveTo>
                      <a:pt x="3" y="10"/>
                    </a:moveTo>
                    <a:cubicBezTo>
                      <a:pt x="2" y="10"/>
                      <a:pt x="1" y="9"/>
                      <a:pt x="1" y="8"/>
                    </a:cubicBezTo>
                    <a:cubicBezTo>
                      <a:pt x="1" y="8"/>
                      <a:pt x="0" y="7"/>
                      <a:pt x="0" y="6"/>
                    </a:cubicBezTo>
                    <a:cubicBezTo>
                      <a:pt x="0" y="4"/>
                      <a:pt x="1" y="3"/>
                      <a:pt x="2" y="2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9" y="0"/>
                      <a:pt x="10" y="1"/>
                      <a:pt x="11" y="2"/>
                    </a:cubicBezTo>
                    <a:cubicBezTo>
                      <a:pt x="12" y="3"/>
                      <a:pt x="13" y="4"/>
                      <a:pt x="13" y="6"/>
                    </a:cubicBezTo>
                    <a:cubicBezTo>
                      <a:pt x="13" y="7"/>
                      <a:pt x="13" y="8"/>
                      <a:pt x="12" y="8"/>
                    </a:cubicBezTo>
                    <a:cubicBezTo>
                      <a:pt x="12" y="9"/>
                      <a:pt x="11" y="10"/>
                      <a:pt x="10" y="10"/>
                    </a:cubicBezTo>
                    <a:cubicBezTo>
                      <a:pt x="11" y="11"/>
                      <a:pt x="12" y="11"/>
                      <a:pt x="13" y="12"/>
                    </a:cubicBezTo>
                    <a:cubicBezTo>
                      <a:pt x="13" y="13"/>
                      <a:pt x="14" y="14"/>
                      <a:pt x="14" y="15"/>
                    </a:cubicBezTo>
                    <a:cubicBezTo>
                      <a:pt x="14" y="17"/>
                      <a:pt x="13" y="19"/>
                      <a:pt x="12" y="20"/>
                    </a:cubicBezTo>
                    <a:cubicBezTo>
                      <a:pt x="10" y="21"/>
                      <a:pt x="9" y="22"/>
                      <a:pt x="7" y="22"/>
                    </a:cubicBezTo>
                    <a:cubicBezTo>
                      <a:pt x="5" y="22"/>
                      <a:pt x="3" y="21"/>
                      <a:pt x="2" y="20"/>
                    </a:cubicBezTo>
                    <a:cubicBezTo>
                      <a:pt x="1" y="19"/>
                      <a:pt x="0" y="18"/>
                      <a:pt x="0" y="16"/>
                    </a:cubicBezTo>
                    <a:cubicBezTo>
                      <a:pt x="0" y="14"/>
                      <a:pt x="0" y="13"/>
                      <a:pt x="1" y="12"/>
                    </a:cubicBezTo>
                    <a:cubicBezTo>
                      <a:pt x="1" y="11"/>
                      <a:pt x="2" y="11"/>
                      <a:pt x="3" y="10"/>
                    </a:cubicBezTo>
                    <a:close/>
                    <a:moveTo>
                      <a:pt x="4" y="6"/>
                    </a:moveTo>
                    <a:cubicBezTo>
                      <a:pt x="4" y="7"/>
                      <a:pt x="4" y="8"/>
                      <a:pt x="5" y="8"/>
                    </a:cubicBezTo>
                    <a:cubicBezTo>
                      <a:pt x="5" y="8"/>
                      <a:pt x="6" y="9"/>
                      <a:pt x="7" y="9"/>
                    </a:cubicBezTo>
                    <a:cubicBezTo>
                      <a:pt x="7" y="9"/>
                      <a:pt x="8" y="8"/>
                      <a:pt x="8" y="8"/>
                    </a:cubicBezTo>
                    <a:cubicBezTo>
                      <a:pt x="9" y="8"/>
                      <a:pt x="9" y="7"/>
                      <a:pt x="9" y="6"/>
                    </a:cubicBezTo>
                    <a:cubicBezTo>
                      <a:pt x="9" y="5"/>
                      <a:pt x="9" y="5"/>
                      <a:pt x="8" y="4"/>
                    </a:cubicBezTo>
                    <a:cubicBezTo>
                      <a:pt x="8" y="4"/>
                      <a:pt x="7" y="4"/>
                      <a:pt x="7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4" y="5"/>
                      <a:pt x="4" y="5"/>
                      <a:pt x="4" y="6"/>
                    </a:cubicBezTo>
                    <a:close/>
                    <a:moveTo>
                      <a:pt x="4" y="15"/>
                    </a:moveTo>
                    <a:cubicBezTo>
                      <a:pt x="4" y="16"/>
                      <a:pt x="4" y="17"/>
                      <a:pt x="5" y="18"/>
                    </a:cubicBezTo>
                    <a:cubicBezTo>
                      <a:pt x="5" y="18"/>
                      <a:pt x="6" y="19"/>
                      <a:pt x="7" y="19"/>
                    </a:cubicBezTo>
                    <a:cubicBezTo>
                      <a:pt x="8" y="19"/>
                      <a:pt x="8" y="18"/>
                      <a:pt x="9" y="18"/>
                    </a:cubicBezTo>
                    <a:cubicBezTo>
                      <a:pt x="9" y="17"/>
                      <a:pt x="10" y="16"/>
                      <a:pt x="10" y="15"/>
                    </a:cubicBezTo>
                    <a:cubicBezTo>
                      <a:pt x="10" y="14"/>
                      <a:pt x="9" y="13"/>
                      <a:pt x="9" y="13"/>
                    </a:cubicBezTo>
                    <a:cubicBezTo>
                      <a:pt x="8" y="12"/>
                      <a:pt x="7" y="12"/>
                      <a:pt x="7" y="12"/>
                    </a:cubicBezTo>
                    <a:cubicBezTo>
                      <a:pt x="6" y="12"/>
                      <a:pt x="5" y="12"/>
                      <a:pt x="4" y="13"/>
                    </a:cubicBezTo>
                    <a:cubicBezTo>
                      <a:pt x="4" y="14"/>
                      <a:pt x="4" y="14"/>
                      <a:pt x="4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26"/>
              <p:cNvSpPr/>
              <p:nvPr/>
            </p:nvSpPr>
            <p:spPr>
              <a:xfrm>
                <a:off x="3271838" y="2860675"/>
                <a:ext cx="125413" cy="128588"/>
              </a:xfrm>
              <a:custGeom>
                <a:avLst/>
                <a:gdLst/>
                <a:ahLst/>
                <a:cxnLst/>
                <a:rect l="l" t="t" r="r" b="b"/>
                <a:pathLst>
                  <a:path w="38" h="39" extrusionOk="0">
                    <a:moveTo>
                      <a:pt x="15" y="26"/>
                    </a:moveTo>
                    <a:cubicBezTo>
                      <a:pt x="15" y="22"/>
                      <a:pt x="21" y="15"/>
                      <a:pt x="24" y="16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4" y="23"/>
                      <a:pt x="25" y="23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8" y="25"/>
                      <a:pt x="27" y="25"/>
                      <a:pt x="27" y="27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8" y="31"/>
                      <a:pt x="15" y="29"/>
                      <a:pt x="15" y="26"/>
                    </a:cubicBezTo>
                    <a:close/>
                    <a:moveTo>
                      <a:pt x="29" y="3"/>
                    </a:moveTo>
                    <a:cubicBezTo>
                      <a:pt x="29" y="4"/>
                      <a:pt x="26" y="10"/>
                      <a:pt x="25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0" y="13"/>
                      <a:pt x="21" y="15"/>
                      <a:pt x="19" y="15"/>
                    </a:cubicBezTo>
                    <a:cubicBezTo>
                      <a:pt x="20" y="13"/>
                      <a:pt x="20" y="10"/>
                      <a:pt x="22" y="7"/>
                    </a:cubicBezTo>
                    <a:cubicBezTo>
                      <a:pt x="23" y="4"/>
                      <a:pt x="26" y="5"/>
                      <a:pt x="26" y="1"/>
                    </a:cubicBezTo>
                    <a:cubicBezTo>
                      <a:pt x="26" y="1"/>
                      <a:pt x="24" y="0"/>
                      <a:pt x="23" y="0"/>
                    </a:cubicBezTo>
                    <a:cubicBezTo>
                      <a:pt x="21" y="0"/>
                      <a:pt x="21" y="7"/>
                      <a:pt x="14" y="7"/>
                    </a:cubicBezTo>
                    <a:cubicBezTo>
                      <a:pt x="12" y="7"/>
                      <a:pt x="13" y="7"/>
                      <a:pt x="11" y="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7" y="10"/>
                      <a:pt x="15" y="16"/>
                      <a:pt x="14" y="17"/>
                    </a:cubicBezTo>
                    <a:cubicBezTo>
                      <a:pt x="13" y="19"/>
                      <a:pt x="10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22"/>
                      <a:pt x="0" y="22"/>
                      <a:pt x="0" y="24"/>
                    </a:cubicBezTo>
                    <a:cubicBezTo>
                      <a:pt x="1" y="26"/>
                      <a:pt x="1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30"/>
                      <a:pt x="10" y="30"/>
                      <a:pt x="11" y="32"/>
                    </a:cubicBezTo>
                    <a:cubicBezTo>
                      <a:pt x="12" y="36"/>
                      <a:pt x="10" y="34"/>
                      <a:pt x="14" y="36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3"/>
                      <a:pt x="16" y="35"/>
                      <a:pt x="19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4" y="35"/>
                      <a:pt x="26" y="34"/>
                      <a:pt x="28" y="35"/>
                    </a:cubicBezTo>
                    <a:cubicBezTo>
                      <a:pt x="30" y="37"/>
                      <a:pt x="30" y="39"/>
                      <a:pt x="32" y="39"/>
                    </a:cubicBezTo>
                    <a:cubicBezTo>
                      <a:pt x="34" y="39"/>
                      <a:pt x="36" y="37"/>
                      <a:pt x="36" y="36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1"/>
                      <a:pt x="30" y="30"/>
                      <a:pt x="30" y="29"/>
                    </a:cubicBezTo>
                    <a:cubicBezTo>
                      <a:pt x="30" y="27"/>
                      <a:pt x="32" y="24"/>
                      <a:pt x="32" y="21"/>
                    </a:cubicBezTo>
                    <a:cubicBezTo>
                      <a:pt x="32" y="19"/>
                      <a:pt x="29" y="18"/>
                      <a:pt x="27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32" y="15"/>
                      <a:pt x="31" y="14"/>
                      <a:pt x="34" y="13"/>
                    </a:cubicBezTo>
                    <a:cubicBezTo>
                      <a:pt x="36" y="12"/>
                      <a:pt x="38" y="12"/>
                      <a:pt x="38" y="9"/>
                    </a:cubicBezTo>
                    <a:cubicBezTo>
                      <a:pt x="35" y="8"/>
                      <a:pt x="33" y="8"/>
                      <a:pt x="32" y="5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2"/>
                      <a:pt x="32" y="0"/>
                      <a:pt x="30" y="0"/>
                    </a:cubicBezTo>
                    <a:cubicBezTo>
                      <a:pt x="27" y="0"/>
                      <a:pt x="29" y="2"/>
                      <a:pt x="29" y="3"/>
                    </a:cubicBezTo>
                    <a:close/>
                    <a:moveTo>
                      <a:pt x="31" y="8"/>
                    </a:moveTo>
                    <a:cubicBezTo>
                      <a:pt x="32" y="8"/>
                      <a:pt x="32" y="9"/>
                      <a:pt x="32" y="9"/>
                    </a:cubicBezTo>
                    <a:cubicBezTo>
                      <a:pt x="34" y="11"/>
                      <a:pt x="33" y="12"/>
                      <a:pt x="33" y="12"/>
                    </a:cubicBezTo>
                    <a:cubicBezTo>
                      <a:pt x="33" y="12"/>
                      <a:pt x="29" y="13"/>
                      <a:pt x="29" y="12"/>
                    </a:cubicBezTo>
                    <a:cubicBezTo>
                      <a:pt x="29" y="11"/>
                      <a:pt x="30" y="8"/>
                      <a:pt x="31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26"/>
              <p:cNvSpPr/>
              <p:nvPr/>
            </p:nvSpPr>
            <p:spPr>
              <a:xfrm>
                <a:off x="3440113" y="2943225"/>
                <a:ext cx="134938" cy="109538"/>
              </a:xfrm>
              <a:custGeom>
                <a:avLst/>
                <a:gdLst/>
                <a:ahLst/>
                <a:cxnLst/>
                <a:rect l="l" t="t" r="r" b="b"/>
                <a:pathLst>
                  <a:path w="41" h="33" extrusionOk="0">
                    <a:moveTo>
                      <a:pt x="20" y="11"/>
                    </a:moveTo>
                    <a:cubicBezTo>
                      <a:pt x="17" y="11"/>
                      <a:pt x="16" y="9"/>
                      <a:pt x="14" y="8"/>
                    </a:cubicBezTo>
                    <a:cubicBezTo>
                      <a:pt x="14" y="9"/>
                      <a:pt x="13" y="9"/>
                      <a:pt x="13" y="11"/>
                    </a:cubicBezTo>
                    <a:cubicBezTo>
                      <a:pt x="13" y="13"/>
                      <a:pt x="14" y="14"/>
                      <a:pt x="16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5"/>
                      <a:pt x="15" y="14"/>
                      <a:pt x="14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0" y="14"/>
                      <a:pt x="8" y="15"/>
                      <a:pt x="5" y="16"/>
                    </a:cubicBezTo>
                    <a:cubicBezTo>
                      <a:pt x="1" y="17"/>
                      <a:pt x="3" y="19"/>
                      <a:pt x="0" y="2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6"/>
                      <a:pt x="1" y="26"/>
                    </a:cubicBezTo>
                    <a:cubicBezTo>
                      <a:pt x="5" y="26"/>
                      <a:pt x="8" y="22"/>
                      <a:pt x="9" y="22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1" y="25"/>
                      <a:pt x="9" y="26"/>
                      <a:pt x="9" y="29"/>
                    </a:cubicBezTo>
                    <a:cubicBezTo>
                      <a:pt x="9" y="31"/>
                      <a:pt x="10" y="32"/>
                      <a:pt x="10" y="32"/>
                    </a:cubicBezTo>
                    <a:cubicBezTo>
                      <a:pt x="13" y="30"/>
                      <a:pt x="13" y="24"/>
                      <a:pt x="17" y="24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2"/>
                      <a:pt x="19" y="33"/>
                      <a:pt x="20" y="33"/>
                    </a:cubicBezTo>
                    <a:cubicBezTo>
                      <a:pt x="21" y="33"/>
                      <a:pt x="22" y="33"/>
                      <a:pt x="22" y="32"/>
                    </a:cubicBezTo>
                    <a:cubicBezTo>
                      <a:pt x="22" y="29"/>
                      <a:pt x="23" y="26"/>
                      <a:pt x="24" y="24"/>
                    </a:cubicBezTo>
                    <a:cubicBezTo>
                      <a:pt x="24" y="22"/>
                      <a:pt x="22" y="20"/>
                      <a:pt x="22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9" y="12"/>
                      <a:pt x="27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4" y="12"/>
                      <a:pt x="26" y="12"/>
                      <a:pt x="25" y="12"/>
                    </a:cubicBezTo>
                    <a:cubicBezTo>
                      <a:pt x="25" y="11"/>
                      <a:pt x="34" y="0"/>
                      <a:pt x="28" y="0"/>
                    </a:cubicBezTo>
                    <a:cubicBezTo>
                      <a:pt x="28" y="2"/>
                      <a:pt x="21" y="11"/>
                      <a:pt x="20" y="11"/>
                    </a:cubicBezTo>
                    <a:close/>
                    <a:moveTo>
                      <a:pt x="34" y="5"/>
                    </a:moveTo>
                    <a:cubicBezTo>
                      <a:pt x="34" y="4"/>
                      <a:pt x="34" y="4"/>
                      <a:pt x="34" y="3"/>
                    </a:cubicBezTo>
                    <a:cubicBezTo>
                      <a:pt x="39" y="6"/>
                      <a:pt x="38" y="4"/>
                      <a:pt x="41" y="9"/>
                    </a:cubicBezTo>
                    <a:cubicBezTo>
                      <a:pt x="40" y="11"/>
                      <a:pt x="40" y="12"/>
                      <a:pt x="37" y="12"/>
                    </a:cubicBezTo>
                    <a:cubicBezTo>
                      <a:pt x="36" y="12"/>
                      <a:pt x="35" y="11"/>
                      <a:pt x="34" y="11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9"/>
                      <a:pt x="34" y="9"/>
                      <a:pt x="34" y="8"/>
                    </a:cubicBezTo>
                    <a:cubicBezTo>
                      <a:pt x="34" y="5"/>
                      <a:pt x="34" y="5"/>
                      <a:pt x="34" y="5"/>
                    </a:cubicBezTo>
                    <a:close/>
                    <a:moveTo>
                      <a:pt x="11" y="18"/>
                    </a:moveTo>
                    <a:cubicBezTo>
                      <a:pt x="10" y="17"/>
                      <a:pt x="13" y="17"/>
                      <a:pt x="14" y="17"/>
                    </a:cubicBezTo>
                    <a:cubicBezTo>
                      <a:pt x="15" y="17"/>
                      <a:pt x="15" y="17"/>
                      <a:pt x="15" y="18"/>
                    </a:cubicBezTo>
                    <a:cubicBezTo>
                      <a:pt x="14" y="20"/>
                      <a:pt x="12" y="20"/>
                      <a:pt x="11" y="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26"/>
              <p:cNvSpPr/>
              <p:nvPr/>
            </p:nvSpPr>
            <p:spPr>
              <a:xfrm>
                <a:off x="2717800" y="3430588"/>
                <a:ext cx="736600" cy="5270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59" extrusionOk="0">
                    <a:moveTo>
                      <a:pt x="15" y="0"/>
                    </a:move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3" y="6"/>
                      <a:pt x="12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3" y="7"/>
                      <a:pt x="2" y="7"/>
                    </a:cubicBezTo>
                    <a:cubicBezTo>
                      <a:pt x="2" y="8"/>
                      <a:pt x="2" y="8"/>
                      <a:pt x="1" y="9"/>
                    </a:cubicBezTo>
                    <a:cubicBezTo>
                      <a:pt x="1" y="9"/>
                      <a:pt x="1" y="10"/>
                      <a:pt x="1" y="11"/>
                    </a:cubicBezTo>
                    <a:cubicBezTo>
                      <a:pt x="1" y="11"/>
                      <a:pt x="1" y="12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4" y="14"/>
                      <a:pt x="5" y="14"/>
                      <a:pt x="7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"/>
                      <a:pt x="15" y="12"/>
                      <a:pt x="15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4" y="15"/>
                    </a:cubicBezTo>
                    <a:cubicBezTo>
                      <a:pt x="14" y="14"/>
                      <a:pt x="14" y="14"/>
                      <a:pt x="1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4" y="15"/>
                      <a:pt x="3" y="15"/>
                    </a:cubicBezTo>
                    <a:cubicBezTo>
                      <a:pt x="3" y="15"/>
                      <a:pt x="2" y="14"/>
                      <a:pt x="1" y="13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2" y="3"/>
                      <a:pt x="3" y="3"/>
                      <a:pt x="5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2"/>
                      <a:pt x="13" y="2"/>
                      <a:pt x="14" y="2"/>
                    </a:cubicBezTo>
                    <a:cubicBezTo>
                      <a:pt x="14" y="2"/>
                      <a:pt x="14" y="2"/>
                      <a:pt x="14" y="1"/>
                    </a:cubicBezTo>
                    <a:cubicBezTo>
                      <a:pt x="14" y="1"/>
                      <a:pt x="14" y="1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lose/>
                    <a:moveTo>
                      <a:pt x="12" y="23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2" y="24"/>
                      <a:pt x="12" y="24"/>
                    </a:cubicBezTo>
                    <a:cubicBezTo>
                      <a:pt x="13" y="25"/>
                      <a:pt x="13" y="25"/>
                      <a:pt x="13" y="26"/>
                    </a:cubicBezTo>
                    <a:cubicBezTo>
                      <a:pt x="13" y="27"/>
                      <a:pt x="13" y="27"/>
                      <a:pt x="13" y="28"/>
                    </a:cubicBezTo>
                    <a:cubicBezTo>
                      <a:pt x="13" y="28"/>
                      <a:pt x="12" y="29"/>
                      <a:pt x="12" y="29"/>
                    </a:cubicBezTo>
                    <a:cubicBezTo>
                      <a:pt x="11" y="29"/>
                      <a:pt x="10" y="29"/>
                      <a:pt x="9" y="30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2"/>
                      <a:pt x="4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4" y="27"/>
                      <a:pt x="5" y="27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1" y="24"/>
                      <a:pt x="10" y="23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2" y="25"/>
                      <a:pt x="2" y="25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3" y="21"/>
                      <a:pt x="3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0" y="20"/>
                      <a:pt x="11" y="20"/>
                      <a:pt x="11" y="19"/>
                    </a:cubicBezTo>
                    <a:cubicBezTo>
                      <a:pt x="11" y="19"/>
                      <a:pt x="11" y="19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23"/>
                      <a:pt x="12" y="23"/>
                      <a:pt x="12" y="23"/>
                    </a:cubicBezTo>
                    <a:close/>
                    <a:moveTo>
                      <a:pt x="20" y="32"/>
                    </a:moveTo>
                    <a:cubicBezTo>
                      <a:pt x="20" y="33"/>
                      <a:pt x="20" y="33"/>
                      <a:pt x="20" y="34"/>
                    </a:cubicBezTo>
                    <a:cubicBezTo>
                      <a:pt x="20" y="34"/>
                      <a:pt x="20" y="34"/>
                      <a:pt x="19" y="34"/>
                    </a:cubicBezTo>
                    <a:cubicBezTo>
                      <a:pt x="19" y="34"/>
                      <a:pt x="18" y="34"/>
                      <a:pt x="18" y="34"/>
                    </a:cubicBezTo>
                    <a:cubicBezTo>
                      <a:pt x="17" y="34"/>
                      <a:pt x="17" y="33"/>
                      <a:pt x="17" y="33"/>
                    </a:cubicBezTo>
                    <a:cubicBezTo>
                      <a:pt x="17" y="33"/>
                      <a:pt x="17" y="32"/>
                      <a:pt x="17" y="32"/>
                    </a:cubicBezTo>
                    <a:cubicBezTo>
                      <a:pt x="17" y="31"/>
                      <a:pt x="18" y="31"/>
                      <a:pt x="18" y="31"/>
                    </a:cubicBezTo>
                    <a:cubicBezTo>
                      <a:pt x="19" y="31"/>
                      <a:pt x="19" y="31"/>
                      <a:pt x="20" y="31"/>
                    </a:cubicBezTo>
                    <a:cubicBezTo>
                      <a:pt x="20" y="31"/>
                      <a:pt x="20" y="32"/>
                      <a:pt x="20" y="32"/>
                    </a:cubicBezTo>
                    <a:close/>
                    <a:moveTo>
                      <a:pt x="16" y="35"/>
                    </a:moveTo>
                    <a:cubicBezTo>
                      <a:pt x="15" y="31"/>
                      <a:pt x="15" y="31"/>
                      <a:pt x="15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3" y="32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5" y="34"/>
                      <a:pt x="5" y="34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7" y="38"/>
                      <a:pt x="7" y="37"/>
                      <a:pt x="8" y="37"/>
                    </a:cubicBezTo>
                    <a:cubicBezTo>
                      <a:pt x="16" y="35"/>
                      <a:pt x="16" y="35"/>
                      <a:pt x="16" y="35"/>
                    </a:cubicBezTo>
                    <a:close/>
                    <a:moveTo>
                      <a:pt x="8" y="46"/>
                    </a:moveTo>
                    <a:cubicBezTo>
                      <a:pt x="14" y="40"/>
                      <a:pt x="14" y="40"/>
                      <a:pt x="14" y="40"/>
                    </a:cubicBezTo>
                    <a:cubicBezTo>
                      <a:pt x="15" y="39"/>
                      <a:pt x="16" y="38"/>
                      <a:pt x="16" y="38"/>
                    </a:cubicBezTo>
                    <a:cubicBezTo>
                      <a:pt x="16" y="38"/>
                      <a:pt x="16" y="38"/>
                      <a:pt x="16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6" y="42"/>
                      <a:pt x="16" y="43"/>
                      <a:pt x="15" y="43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7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5"/>
                      <a:pt x="18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8" y="47"/>
                      <a:pt x="17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6"/>
                      <a:pt x="8" y="46"/>
                      <a:pt x="8" y="46"/>
                    </a:cubicBezTo>
                    <a:close/>
                    <a:moveTo>
                      <a:pt x="19" y="60"/>
                    </a:moveTo>
                    <a:cubicBezTo>
                      <a:pt x="17" y="55"/>
                      <a:pt x="17" y="55"/>
                      <a:pt x="17" y="55"/>
                    </a:cubicBezTo>
                    <a:cubicBezTo>
                      <a:pt x="16" y="55"/>
                      <a:pt x="15" y="56"/>
                      <a:pt x="14" y="57"/>
                    </a:cubicBezTo>
                    <a:cubicBezTo>
                      <a:pt x="14" y="58"/>
                      <a:pt x="14" y="59"/>
                      <a:pt x="14" y="59"/>
                    </a:cubicBezTo>
                    <a:cubicBezTo>
                      <a:pt x="14" y="60"/>
                      <a:pt x="14" y="60"/>
                      <a:pt x="15" y="60"/>
                    </a:cubicBezTo>
                    <a:cubicBezTo>
                      <a:pt x="15" y="61"/>
                      <a:pt x="16" y="61"/>
                      <a:pt x="17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4" y="61"/>
                      <a:pt x="13" y="61"/>
                    </a:cubicBezTo>
                    <a:cubicBezTo>
                      <a:pt x="13" y="60"/>
                      <a:pt x="12" y="59"/>
                      <a:pt x="12" y="59"/>
                    </a:cubicBezTo>
                    <a:cubicBezTo>
                      <a:pt x="11" y="57"/>
                      <a:pt x="11" y="56"/>
                      <a:pt x="12" y="54"/>
                    </a:cubicBezTo>
                    <a:cubicBezTo>
                      <a:pt x="13" y="53"/>
                      <a:pt x="14" y="53"/>
                      <a:pt x="15" y="52"/>
                    </a:cubicBezTo>
                    <a:cubicBezTo>
                      <a:pt x="17" y="51"/>
                      <a:pt x="18" y="51"/>
                      <a:pt x="20" y="52"/>
                    </a:cubicBezTo>
                    <a:cubicBezTo>
                      <a:pt x="21" y="52"/>
                      <a:pt x="22" y="53"/>
                      <a:pt x="22" y="54"/>
                    </a:cubicBezTo>
                    <a:cubicBezTo>
                      <a:pt x="23" y="55"/>
                      <a:pt x="23" y="57"/>
                      <a:pt x="22" y="58"/>
                    </a:cubicBezTo>
                    <a:cubicBezTo>
                      <a:pt x="22" y="59"/>
                      <a:pt x="21" y="60"/>
                      <a:pt x="19" y="60"/>
                    </a:cubicBezTo>
                    <a:close/>
                    <a:moveTo>
                      <a:pt x="19" y="57"/>
                    </a:moveTo>
                    <a:cubicBezTo>
                      <a:pt x="20" y="57"/>
                      <a:pt x="21" y="57"/>
                      <a:pt x="21" y="56"/>
                    </a:cubicBezTo>
                    <a:cubicBezTo>
                      <a:pt x="21" y="56"/>
                      <a:pt x="21" y="56"/>
                      <a:pt x="22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4"/>
                      <a:pt x="19" y="54"/>
                      <a:pt x="18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9" y="57"/>
                      <a:pt x="19" y="57"/>
                      <a:pt x="19" y="57"/>
                    </a:cubicBezTo>
                    <a:close/>
                    <a:moveTo>
                      <a:pt x="26" y="64"/>
                    </a:move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6" y="66"/>
                      <a:pt x="16" y="66"/>
                    </a:cubicBezTo>
                    <a:cubicBezTo>
                      <a:pt x="16" y="66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8" y="70"/>
                      <a:pt x="18" y="70"/>
                      <a:pt x="18" y="70"/>
                    </a:cubicBezTo>
                    <a:cubicBezTo>
                      <a:pt x="18" y="70"/>
                      <a:pt x="18" y="70"/>
                      <a:pt x="18" y="69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8" y="69"/>
                      <a:pt x="18" y="68"/>
                      <a:pt x="18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22" y="66"/>
                      <a:pt x="23" y="66"/>
                      <a:pt x="23" y="66"/>
                    </a:cubicBezTo>
                    <a:cubicBezTo>
                      <a:pt x="24" y="66"/>
                      <a:pt x="24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8"/>
                      <a:pt x="25" y="68"/>
                      <a:pt x="25" y="69"/>
                    </a:cubicBezTo>
                    <a:cubicBezTo>
                      <a:pt x="25" y="69"/>
                      <a:pt x="26" y="69"/>
                      <a:pt x="26" y="69"/>
                    </a:cubicBezTo>
                    <a:cubicBezTo>
                      <a:pt x="26" y="69"/>
                      <a:pt x="27" y="69"/>
                      <a:pt x="27" y="69"/>
                    </a:cubicBezTo>
                    <a:cubicBezTo>
                      <a:pt x="28" y="69"/>
                      <a:pt x="28" y="68"/>
                      <a:pt x="28" y="68"/>
                    </a:cubicBezTo>
                    <a:cubicBezTo>
                      <a:pt x="28" y="68"/>
                      <a:pt x="28" y="67"/>
                      <a:pt x="28" y="67"/>
                    </a:cubicBezTo>
                    <a:cubicBezTo>
                      <a:pt x="28" y="66"/>
                      <a:pt x="27" y="66"/>
                      <a:pt x="27" y="66"/>
                    </a:cubicBezTo>
                    <a:cubicBezTo>
                      <a:pt x="26" y="65"/>
                      <a:pt x="25" y="65"/>
                      <a:pt x="24" y="65"/>
                    </a:cubicBezTo>
                    <a:cubicBezTo>
                      <a:pt x="26" y="64"/>
                      <a:pt x="26" y="64"/>
                      <a:pt x="26" y="64"/>
                    </a:cubicBezTo>
                    <a:close/>
                    <a:moveTo>
                      <a:pt x="34" y="74"/>
                    </a:moveTo>
                    <a:cubicBezTo>
                      <a:pt x="31" y="76"/>
                      <a:pt x="31" y="76"/>
                      <a:pt x="31" y="76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1" y="74"/>
                      <a:pt x="32" y="74"/>
                      <a:pt x="32" y="73"/>
                    </a:cubicBezTo>
                    <a:cubicBezTo>
                      <a:pt x="32" y="72"/>
                      <a:pt x="32" y="72"/>
                      <a:pt x="32" y="71"/>
                    </a:cubicBezTo>
                    <a:cubicBezTo>
                      <a:pt x="32" y="71"/>
                      <a:pt x="31" y="71"/>
                      <a:pt x="31" y="71"/>
                    </a:cubicBezTo>
                    <a:cubicBezTo>
                      <a:pt x="31" y="71"/>
                      <a:pt x="30" y="71"/>
                      <a:pt x="30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2"/>
                      <a:pt x="30" y="73"/>
                      <a:pt x="30" y="74"/>
                    </a:cubicBezTo>
                    <a:cubicBezTo>
                      <a:pt x="29" y="75"/>
                      <a:pt x="29" y="76"/>
                      <a:pt x="29" y="77"/>
                    </a:cubicBezTo>
                    <a:cubicBezTo>
                      <a:pt x="29" y="78"/>
                      <a:pt x="28" y="78"/>
                      <a:pt x="28" y="78"/>
                    </a:cubicBezTo>
                    <a:cubicBezTo>
                      <a:pt x="27" y="79"/>
                      <a:pt x="27" y="79"/>
                      <a:pt x="26" y="79"/>
                    </a:cubicBezTo>
                    <a:cubicBezTo>
                      <a:pt x="25" y="79"/>
                      <a:pt x="25" y="79"/>
                      <a:pt x="24" y="78"/>
                    </a:cubicBezTo>
                    <a:cubicBezTo>
                      <a:pt x="24" y="78"/>
                      <a:pt x="23" y="78"/>
                      <a:pt x="23" y="77"/>
                    </a:cubicBezTo>
                    <a:cubicBezTo>
                      <a:pt x="23" y="77"/>
                      <a:pt x="23" y="76"/>
                      <a:pt x="22" y="75"/>
                    </a:cubicBezTo>
                    <a:cubicBezTo>
                      <a:pt x="22" y="75"/>
                      <a:pt x="22" y="75"/>
                      <a:pt x="22" y="74"/>
                    </a:cubicBezTo>
                    <a:cubicBezTo>
                      <a:pt x="22" y="74"/>
                      <a:pt x="22" y="74"/>
                      <a:pt x="21" y="74"/>
                    </a:cubicBezTo>
                    <a:cubicBezTo>
                      <a:pt x="21" y="74"/>
                      <a:pt x="21" y="74"/>
                      <a:pt x="21" y="74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4" y="73"/>
                      <a:pt x="24" y="74"/>
                      <a:pt x="23" y="75"/>
                    </a:cubicBezTo>
                    <a:cubicBezTo>
                      <a:pt x="23" y="75"/>
                      <a:pt x="23" y="76"/>
                      <a:pt x="24" y="76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26" y="77"/>
                      <a:pt x="26" y="77"/>
                      <a:pt x="26" y="76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3"/>
                      <a:pt x="26" y="72"/>
                      <a:pt x="27" y="71"/>
                    </a:cubicBezTo>
                    <a:cubicBezTo>
                      <a:pt x="27" y="70"/>
                      <a:pt x="27" y="70"/>
                      <a:pt x="28" y="69"/>
                    </a:cubicBezTo>
                    <a:cubicBezTo>
                      <a:pt x="29" y="69"/>
                      <a:pt x="29" y="69"/>
                      <a:pt x="30" y="69"/>
                    </a:cubicBezTo>
                    <a:cubicBezTo>
                      <a:pt x="31" y="69"/>
                      <a:pt x="32" y="70"/>
                      <a:pt x="32" y="71"/>
                    </a:cubicBezTo>
                    <a:cubicBezTo>
                      <a:pt x="33" y="71"/>
                      <a:pt x="33" y="72"/>
                      <a:pt x="33" y="72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4" y="73"/>
                    </a:cubicBezTo>
                    <a:cubicBezTo>
                      <a:pt x="34" y="74"/>
                      <a:pt x="34" y="74"/>
                      <a:pt x="34" y="74"/>
                    </a:cubicBezTo>
                    <a:close/>
                    <a:moveTo>
                      <a:pt x="41" y="76"/>
                    </a:moveTo>
                    <a:cubicBezTo>
                      <a:pt x="41" y="76"/>
                      <a:pt x="41" y="77"/>
                      <a:pt x="41" y="77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9"/>
                      <a:pt x="40" y="79"/>
                      <a:pt x="39" y="79"/>
                    </a:cubicBezTo>
                    <a:cubicBezTo>
                      <a:pt x="39" y="78"/>
                      <a:pt x="38" y="78"/>
                      <a:pt x="38" y="78"/>
                    </a:cubicBezTo>
                    <a:cubicBezTo>
                      <a:pt x="38" y="77"/>
                      <a:pt x="38" y="77"/>
                      <a:pt x="38" y="76"/>
                    </a:cubicBezTo>
                    <a:cubicBezTo>
                      <a:pt x="38" y="76"/>
                      <a:pt x="38" y="76"/>
                      <a:pt x="39" y="75"/>
                    </a:cubicBezTo>
                    <a:cubicBezTo>
                      <a:pt x="39" y="75"/>
                      <a:pt x="39" y="75"/>
                      <a:pt x="40" y="75"/>
                    </a:cubicBezTo>
                    <a:cubicBezTo>
                      <a:pt x="40" y="75"/>
                      <a:pt x="41" y="75"/>
                      <a:pt x="41" y="76"/>
                    </a:cubicBezTo>
                    <a:close/>
                    <a:moveTo>
                      <a:pt x="38" y="80"/>
                    </a:move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7"/>
                      <a:pt x="35" y="77"/>
                      <a:pt x="35" y="78"/>
                    </a:cubicBezTo>
                    <a:cubicBezTo>
                      <a:pt x="35" y="78"/>
                      <a:pt x="35" y="78"/>
                      <a:pt x="34" y="79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7" y="83"/>
                      <a:pt x="27" y="82"/>
                      <a:pt x="27" y="82"/>
                    </a:cubicBezTo>
                    <a:cubicBezTo>
                      <a:pt x="26" y="82"/>
                      <a:pt x="26" y="82"/>
                      <a:pt x="26" y="82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6"/>
                      <a:pt x="30" y="86"/>
                    </a:cubicBezTo>
                    <a:cubicBezTo>
                      <a:pt x="30" y="86"/>
                      <a:pt x="30" y="85"/>
                      <a:pt x="31" y="85"/>
                    </a:cubicBezTo>
                    <a:cubicBezTo>
                      <a:pt x="38" y="80"/>
                      <a:pt x="38" y="80"/>
                      <a:pt x="38" y="80"/>
                    </a:cubicBezTo>
                    <a:close/>
                    <a:moveTo>
                      <a:pt x="45" y="84"/>
                    </a:moveTo>
                    <a:cubicBezTo>
                      <a:pt x="42" y="86"/>
                      <a:pt x="42" y="86"/>
                      <a:pt x="42" y="86"/>
                    </a:cubicBezTo>
                    <a:cubicBezTo>
                      <a:pt x="43" y="88"/>
                      <a:pt x="43" y="88"/>
                      <a:pt x="43" y="88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36" y="91"/>
                      <a:pt x="36" y="91"/>
                      <a:pt x="36" y="91"/>
                    </a:cubicBezTo>
                    <a:cubicBezTo>
                      <a:pt x="35" y="91"/>
                      <a:pt x="35" y="92"/>
                      <a:pt x="35" y="92"/>
                    </a:cubicBezTo>
                    <a:cubicBezTo>
                      <a:pt x="35" y="92"/>
                      <a:pt x="34" y="92"/>
                      <a:pt x="34" y="92"/>
                    </a:cubicBezTo>
                    <a:cubicBezTo>
                      <a:pt x="34" y="93"/>
                      <a:pt x="34" y="93"/>
                      <a:pt x="35" y="93"/>
                    </a:cubicBezTo>
                    <a:cubicBezTo>
                      <a:pt x="35" y="93"/>
                      <a:pt x="35" y="93"/>
                      <a:pt x="36" y="93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35" y="94"/>
                      <a:pt x="34" y="94"/>
                      <a:pt x="33" y="93"/>
                    </a:cubicBezTo>
                    <a:cubicBezTo>
                      <a:pt x="32" y="92"/>
                      <a:pt x="32" y="91"/>
                      <a:pt x="32" y="91"/>
                    </a:cubicBezTo>
                    <a:cubicBezTo>
                      <a:pt x="32" y="90"/>
                      <a:pt x="32" y="90"/>
                      <a:pt x="33" y="89"/>
                    </a:cubicBezTo>
                    <a:cubicBezTo>
                      <a:pt x="33" y="89"/>
                      <a:pt x="33" y="89"/>
                      <a:pt x="34" y="88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0" y="83"/>
                      <a:pt x="41" y="84"/>
                      <a:pt x="42" y="84"/>
                    </a:cubicBezTo>
                    <a:cubicBezTo>
                      <a:pt x="43" y="84"/>
                      <a:pt x="44" y="84"/>
                      <a:pt x="45" y="84"/>
                    </a:cubicBezTo>
                    <a:cubicBezTo>
                      <a:pt x="45" y="84"/>
                      <a:pt x="45" y="84"/>
                      <a:pt x="45" y="84"/>
                    </a:cubicBezTo>
                    <a:close/>
                    <a:moveTo>
                      <a:pt x="39" y="100"/>
                    </a:moveTo>
                    <a:cubicBezTo>
                      <a:pt x="38" y="100"/>
                      <a:pt x="38" y="100"/>
                      <a:pt x="38" y="100"/>
                    </a:cubicBezTo>
                    <a:cubicBezTo>
                      <a:pt x="37" y="101"/>
                      <a:pt x="36" y="101"/>
                      <a:pt x="36" y="101"/>
                    </a:cubicBezTo>
                    <a:cubicBezTo>
                      <a:pt x="36" y="101"/>
                      <a:pt x="35" y="101"/>
                      <a:pt x="35" y="100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5" y="100"/>
                      <a:pt x="35" y="100"/>
                      <a:pt x="36" y="100"/>
                    </a:cubicBezTo>
                    <a:cubicBezTo>
                      <a:pt x="36" y="99"/>
                      <a:pt x="36" y="99"/>
                      <a:pt x="36" y="99"/>
                    </a:cubicBezTo>
                    <a:cubicBezTo>
                      <a:pt x="36" y="98"/>
                      <a:pt x="36" y="98"/>
                      <a:pt x="36" y="98"/>
                    </a:cubicBezTo>
                    <a:cubicBezTo>
                      <a:pt x="36" y="97"/>
                      <a:pt x="35" y="97"/>
                      <a:pt x="35" y="97"/>
                    </a:cubicBezTo>
                    <a:cubicBezTo>
                      <a:pt x="35" y="97"/>
                      <a:pt x="34" y="97"/>
                      <a:pt x="34" y="98"/>
                    </a:cubicBezTo>
                    <a:cubicBezTo>
                      <a:pt x="33" y="98"/>
                      <a:pt x="33" y="98"/>
                      <a:pt x="33" y="99"/>
                    </a:cubicBezTo>
                    <a:cubicBezTo>
                      <a:pt x="33" y="99"/>
                      <a:pt x="33" y="100"/>
                      <a:pt x="34" y="101"/>
                    </a:cubicBezTo>
                    <a:cubicBezTo>
                      <a:pt x="34" y="101"/>
                      <a:pt x="35" y="102"/>
                      <a:pt x="36" y="102"/>
                    </a:cubicBezTo>
                    <a:cubicBezTo>
                      <a:pt x="36" y="102"/>
                      <a:pt x="38" y="101"/>
                      <a:pt x="40" y="100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9" y="97"/>
                      <a:pt x="50" y="97"/>
                      <a:pt x="50" y="97"/>
                    </a:cubicBezTo>
                    <a:cubicBezTo>
                      <a:pt x="50" y="97"/>
                      <a:pt x="51" y="97"/>
                      <a:pt x="51" y="98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49" y="95"/>
                      <a:pt x="49" y="95"/>
                      <a:pt x="49" y="95"/>
                    </a:cubicBezTo>
                    <a:cubicBezTo>
                      <a:pt x="49" y="95"/>
                      <a:pt x="49" y="95"/>
                      <a:pt x="49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8" y="97"/>
                      <a:pt x="48" y="97"/>
                      <a:pt x="46" y="97"/>
                    </a:cubicBezTo>
                    <a:cubicBezTo>
                      <a:pt x="43" y="98"/>
                      <a:pt x="43" y="98"/>
                      <a:pt x="43" y="98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6" y="93"/>
                      <a:pt x="46" y="92"/>
                      <a:pt x="47" y="93"/>
                    </a:cubicBezTo>
                    <a:cubicBezTo>
                      <a:pt x="47" y="93"/>
                      <a:pt x="47" y="93"/>
                      <a:pt x="47" y="93"/>
                    </a:cubicBezTo>
                    <a:cubicBezTo>
                      <a:pt x="48" y="93"/>
                      <a:pt x="48" y="93"/>
                      <a:pt x="48" y="93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9"/>
                      <a:pt x="44" y="89"/>
                      <a:pt x="44" y="90"/>
                    </a:cubicBezTo>
                    <a:cubicBezTo>
                      <a:pt x="44" y="90"/>
                      <a:pt x="44" y="91"/>
                      <a:pt x="43" y="92"/>
                    </a:cubicBezTo>
                    <a:cubicBezTo>
                      <a:pt x="39" y="100"/>
                      <a:pt x="39" y="100"/>
                      <a:pt x="39" y="100"/>
                    </a:cubicBezTo>
                    <a:close/>
                    <a:moveTo>
                      <a:pt x="58" y="105"/>
                    </a:moveTo>
                    <a:cubicBezTo>
                      <a:pt x="59" y="106"/>
                      <a:pt x="60" y="106"/>
                      <a:pt x="60" y="107"/>
                    </a:cubicBezTo>
                    <a:cubicBezTo>
                      <a:pt x="60" y="108"/>
                      <a:pt x="60" y="109"/>
                      <a:pt x="60" y="110"/>
                    </a:cubicBezTo>
                    <a:cubicBezTo>
                      <a:pt x="60" y="111"/>
                      <a:pt x="59" y="112"/>
                      <a:pt x="58" y="113"/>
                    </a:cubicBezTo>
                    <a:cubicBezTo>
                      <a:pt x="57" y="114"/>
                      <a:pt x="56" y="115"/>
                      <a:pt x="55" y="115"/>
                    </a:cubicBezTo>
                    <a:cubicBezTo>
                      <a:pt x="53" y="115"/>
                      <a:pt x="52" y="115"/>
                      <a:pt x="51" y="114"/>
                    </a:cubicBezTo>
                    <a:cubicBezTo>
                      <a:pt x="50" y="112"/>
                      <a:pt x="49" y="111"/>
                      <a:pt x="49" y="110"/>
                    </a:cubicBezTo>
                    <a:cubicBezTo>
                      <a:pt x="50" y="108"/>
                      <a:pt x="50" y="107"/>
                      <a:pt x="51" y="106"/>
                    </a:cubicBezTo>
                    <a:cubicBezTo>
                      <a:pt x="52" y="105"/>
                      <a:pt x="53" y="104"/>
                      <a:pt x="55" y="104"/>
                    </a:cubicBezTo>
                    <a:cubicBezTo>
                      <a:pt x="56" y="103"/>
                      <a:pt x="57" y="104"/>
                      <a:pt x="58" y="105"/>
                    </a:cubicBezTo>
                    <a:close/>
                    <a:moveTo>
                      <a:pt x="58" y="106"/>
                    </a:moveTo>
                    <a:cubicBezTo>
                      <a:pt x="58" y="105"/>
                      <a:pt x="57" y="105"/>
                      <a:pt x="57" y="105"/>
                    </a:cubicBezTo>
                    <a:cubicBezTo>
                      <a:pt x="57" y="105"/>
                      <a:pt x="56" y="105"/>
                      <a:pt x="55" y="106"/>
                    </a:cubicBezTo>
                    <a:cubicBezTo>
                      <a:pt x="55" y="107"/>
                      <a:pt x="54" y="108"/>
                      <a:pt x="53" y="109"/>
                    </a:cubicBezTo>
                    <a:cubicBezTo>
                      <a:pt x="52" y="109"/>
                      <a:pt x="52" y="110"/>
                      <a:pt x="51" y="111"/>
                    </a:cubicBezTo>
                    <a:cubicBezTo>
                      <a:pt x="51" y="111"/>
                      <a:pt x="51" y="111"/>
                      <a:pt x="51" y="112"/>
                    </a:cubicBezTo>
                    <a:cubicBezTo>
                      <a:pt x="51" y="112"/>
                      <a:pt x="51" y="113"/>
                      <a:pt x="51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4" y="112"/>
                      <a:pt x="55" y="111"/>
                      <a:pt x="56" y="110"/>
                    </a:cubicBezTo>
                    <a:cubicBezTo>
                      <a:pt x="57" y="109"/>
                      <a:pt x="58" y="108"/>
                      <a:pt x="58" y="108"/>
                    </a:cubicBezTo>
                    <a:cubicBezTo>
                      <a:pt x="58" y="107"/>
                      <a:pt x="58" y="107"/>
                      <a:pt x="58" y="106"/>
                    </a:cubicBezTo>
                    <a:cubicBezTo>
                      <a:pt x="58" y="106"/>
                      <a:pt x="58" y="106"/>
                      <a:pt x="58" y="106"/>
                    </a:cubicBezTo>
                    <a:close/>
                    <a:moveTo>
                      <a:pt x="66" y="114"/>
                    </a:moveTo>
                    <a:cubicBezTo>
                      <a:pt x="67" y="115"/>
                      <a:pt x="67" y="115"/>
                      <a:pt x="67" y="115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7" y="113"/>
                      <a:pt x="67" y="113"/>
                      <a:pt x="67" y="113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9" y="111"/>
                      <a:pt x="69" y="111"/>
                      <a:pt x="69" y="111"/>
                    </a:cubicBezTo>
                    <a:cubicBezTo>
                      <a:pt x="69" y="110"/>
                      <a:pt x="70" y="110"/>
                      <a:pt x="70" y="110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12"/>
                      <a:pt x="70" y="112"/>
                      <a:pt x="70" y="112"/>
                    </a:cubicBezTo>
                    <a:cubicBezTo>
                      <a:pt x="70" y="112"/>
                      <a:pt x="70" y="112"/>
                      <a:pt x="70" y="113"/>
                    </a:cubicBezTo>
                    <a:cubicBezTo>
                      <a:pt x="70" y="113"/>
                      <a:pt x="70" y="113"/>
                      <a:pt x="70" y="113"/>
                    </a:cubicBezTo>
                    <a:cubicBezTo>
                      <a:pt x="71" y="114"/>
                      <a:pt x="71" y="114"/>
                      <a:pt x="71" y="114"/>
                    </a:cubicBezTo>
                    <a:cubicBezTo>
                      <a:pt x="72" y="114"/>
                      <a:pt x="72" y="114"/>
                      <a:pt x="72" y="113"/>
                    </a:cubicBezTo>
                    <a:cubicBezTo>
                      <a:pt x="73" y="113"/>
                      <a:pt x="73" y="113"/>
                      <a:pt x="72" y="112"/>
                    </a:cubicBezTo>
                    <a:cubicBezTo>
                      <a:pt x="72" y="111"/>
                      <a:pt x="72" y="111"/>
                      <a:pt x="71" y="110"/>
                    </a:cubicBezTo>
                    <a:cubicBezTo>
                      <a:pt x="70" y="109"/>
                      <a:pt x="69" y="109"/>
                      <a:pt x="68" y="109"/>
                    </a:cubicBezTo>
                    <a:cubicBezTo>
                      <a:pt x="67" y="109"/>
                      <a:pt x="66" y="109"/>
                      <a:pt x="65" y="110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11"/>
                      <a:pt x="63" y="111"/>
                      <a:pt x="63" y="111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59" y="118"/>
                      <a:pt x="59" y="118"/>
                      <a:pt x="59" y="118"/>
                    </a:cubicBezTo>
                    <a:cubicBezTo>
                      <a:pt x="59" y="119"/>
                      <a:pt x="59" y="119"/>
                      <a:pt x="58" y="11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58" y="119"/>
                      <a:pt x="57" y="119"/>
                      <a:pt x="57" y="119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61" y="123"/>
                      <a:pt x="61" y="123"/>
                      <a:pt x="61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1" y="121"/>
                      <a:pt x="61" y="121"/>
                      <a:pt x="62" y="120"/>
                    </a:cubicBezTo>
                    <a:cubicBezTo>
                      <a:pt x="66" y="114"/>
                      <a:pt x="66" y="114"/>
                      <a:pt x="66" y="114"/>
                    </a:cubicBezTo>
                    <a:close/>
                    <a:moveTo>
                      <a:pt x="84" y="120"/>
                    </a:moveTo>
                    <a:cubicBezTo>
                      <a:pt x="82" y="125"/>
                      <a:pt x="82" y="125"/>
                      <a:pt x="82" y="125"/>
                    </a:cubicBezTo>
                    <a:cubicBezTo>
                      <a:pt x="81" y="124"/>
                      <a:pt x="81" y="124"/>
                      <a:pt x="81" y="124"/>
                    </a:cubicBezTo>
                    <a:cubicBezTo>
                      <a:pt x="82" y="123"/>
                      <a:pt x="82" y="122"/>
                      <a:pt x="82" y="121"/>
                    </a:cubicBezTo>
                    <a:cubicBezTo>
                      <a:pt x="81" y="120"/>
                      <a:pt x="81" y="119"/>
                      <a:pt x="80" y="118"/>
                    </a:cubicBezTo>
                    <a:cubicBezTo>
                      <a:pt x="79" y="118"/>
                      <a:pt x="79" y="117"/>
                      <a:pt x="78" y="117"/>
                    </a:cubicBezTo>
                    <a:cubicBezTo>
                      <a:pt x="78" y="118"/>
                      <a:pt x="77" y="118"/>
                      <a:pt x="77" y="118"/>
                    </a:cubicBezTo>
                    <a:cubicBezTo>
                      <a:pt x="77" y="119"/>
                      <a:pt x="77" y="119"/>
                      <a:pt x="76" y="119"/>
                    </a:cubicBezTo>
                    <a:cubicBezTo>
                      <a:pt x="76" y="120"/>
                      <a:pt x="77" y="120"/>
                      <a:pt x="77" y="121"/>
                    </a:cubicBezTo>
                    <a:cubicBezTo>
                      <a:pt x="77" y="121"/>
                      <a:pt x="77" y="122"/>
                      <a:pt x="78" y="123"/>
                    </a:cubicBezTo>
                    <a:cubicBezTo>
                      <a:pt x="79" y="125"/>
                      <a:pt x="79" y="127"/>
                      <a:pt x="80" y="128"/>
                    </a:cubicBezTo>
                    <a:cubicBezTo>
                      <a:pt x="80" y="129"/>
                      <a:pt x="79" y="130"/>
                      <a:pt x="79" y="131"/>
                    </a:cubicBezTo>
                    <a:cubicBezTo>
                      <a:pt x="78" y="132"/>
                      <a:pt x="77" y="132"/>
                      <a:pt x="76" y="133"/>
                    </a:cubicBezTo>
                    <a:cubicBezTo>
                      <a:pt x="74" y="133"/>
                      <a:pt x="73" y="132"/>
                      <a:pt x="72" y="131"/>
                    </a:cubicBezTo>
                    <a:cubicBezTo>
                      <a:pt x="71" y="131"/>
                      <a:pt x="71" y="131"/>
                      <a:pt x="71" y="130"/>
                    </a:cubicBezTo>
                    <a:cubicBezTo>
                      <a:pt x="70" y="130"/>
                      <a:pt x="70" y="130"/>
                      <a:pt x="70" y="129"/>
                    </a:cubicBezTo>
                    <a:cubicBezTo>
                      <a:pt x="70" y="129"/>
                      <a:pt x="69" y="128"/>
                      <a:pt x="69" y="128"/>
                    </a:cubicBezTo>
                    <a:cubicBezTo>
                      <a:pt x="69" y="128"/>
                      <a:pt x="69" y="128"/>
                      <a:pt x="68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0" y="125"/>
                      <a:pt x="70" y="126"/>
                      <a:pt x="70" y="128"/>
                    </a:cubicBezTo>
                    <a:cubicBezTo>
                      <a:pt x="71" y="129"/>
                      <a:pt x="71" y="130"/>
                      <a:pt x="72" y="131"/>
                    </a:cubicBezTo>
                    <a:cubicBezTo>
                      <a:pt x="73" y="131"/>
                      <a:pt x="74" y="131"/>
                      <a:pt x="74" y="131"/>
                    </a:cubicBezTo>
                    <a:cubicBezTo>
                      <a:pt x="75" y="131"/>
                      <a:pt x="75" y="131"/>
                      <a:pt x="76" y="130"/>
                    </a:cubicBezTo>
                    <a:cubicBezTo>
                      <a:pt x="76" y="130"/>
                      <a:pt x="76" y="130"/>
                      <a:pt x="76" y="129"/>
                    </a:cubicBezTo>
                    <a:cubicBezTo>
                      <a:pt x="76" y="129"/>
                      <a:pt x="76" y="128"/>
                      <a:pt x="76" y="128"/>
                    </a:cubicBezTo>
                    <a:cubicBezTo>
                      <a:pt x="76" y="127"/>
                      <a:pt x="75" y="127"/>
                      <a:pt x="75" y="126"/>
                    </a:cubicBezTo>
                    <a:cubicBezTo>
                      <a:pt x="74" y="124"/>
                      <a:pt x="74" y="123"/>
                      <a:pt x="73" y="122"/>
                    </a:cubicBezTo>
                    <a:cubicBezTo>
                      <a:pt x="73" y="122"/>
                      <a:pt x="73" y="121"/>
                      <a:pt x="73" y="120"/>
                    </a:cubicBezTo>
                    <a:cubicBezTo>
                      <a:pt x="73" y="119"/>
                      <a:pt x="74" y="119"/>
                      <a:pt x="74" y="118"/>
                    </a:cubicBezTo>
                    <a:cubicBezTo>
                      <a:pt x="75" y="117"/>
                      <a:pt x="76" y="116"/>
                      <a:pt x="77" y="116"/>
                    </a:cubicBezTo>
                    <a:cubicBezTo>
                      <a:pt x="78" y="116"/>
                      <a:pt x="79" y="116"/>
                      <a:pt x="80" y="117"/>
                    </a:cubicBezTo>
                    <a:cubicBezTo>
                      <a:pt x="81" y="117"/>
                      <a:pt x="81" y="118"/>
                      <a:pt x="81" y="118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82" y="120"/>
                      <a:pt x="83" y="120"/>
                      <a:pt x="83" y="120"/>
                    </a:cubicBezTo>
                    <a:cubicBezTo>
                      <a:pt x="83" y="121"/>
                      <a:pt x="83" y="121"/>
                      <a:pt x="83" y="121"/>
                    </a:cubicBezTo>
                    <a:cubicBezTo>
                      <a:pt x="83" y="120"/>
                      <a:pt x="84" y="120"/>
                      <a:pt x="84" y="120"/>
                    </a:cubicBezTo>
                    <a:cubicBezTo>
                      <a:pt x="84" y="120"/>
                      <a:pt x="84" y="120"/>
                      <a:pt x="84" y="120"/>
                    </a:cubicBezTo>
                    <a:close/>
                    <a:moveTo>
                      <a:pt x="87" y="138"/>
                    </a:moveTo>
                    <a:cubicBezTo>
                      <a:pt x="87" y="138"/>
                      <a:pt x="86" y="138"/>
                      <a:pt x="86" y="138"/>
                    </a:cubicBezTo>
                    <a:cubicBezTo>
                      <a:pt x="86" y="138"/>
                      <a:pt x="85" y="138"/>
                      <a:pt x="85" y="138"/>
                    </a:cubicBezTo>
                    <a:cubicBezTo>
                      <a:pt x="84" y="138"/>
                      <a:pt x="84" y="137"/>
                      <a:pt x="84" y="137"/>
                    </a:cubicBezTo>
                    <a:cubicBezTo>
                      <a:pt x="84" y="136"/>
                      <a:pt x="84" y="135"/>
                      <a:pt x="84" y="134"/>
                    </a:cubicBezTo>
                    <a:cubicBezTo>
                      <a:pt x="84" y="133"/>
                      <a:pt x="84" y="132"/>
                      <a:pt x="85" y="131"/>
                    </a:cubicBezTo>
                    <a:cubicBezTo>
                      <a:pt x="85" y="130"/>
                      <a:pt x="86" y="130"/>
                      <a:pt x="86" y="129"/>
                    </a:cubicBezTo>
                    <a:cubicBezTo>
                      <a:pt x="87" y="129"/>
                      <a:pt x="87" y="129"/>
                      <a:pt x="88" y="129"/>
                    </a:cubicBezTo>
                    <a:cubicBezTo>
                      <a:pt x="88" y="129"/>
                      <a:pt x="88" y="129"/>
                      <a:pt x="88" y="130"/>
                    </a:cubicBezTo>
                    <a:cubicBezTo>
                      <a:pt x="88" y="130"/>
                      <a:pt x="88" y="130"/>
                      <a:pt x="88" y="131"/>
                    </a:cubicBezTo>
                    <a:cubicBezTo>
                      <a:pt x="87" y="131"/>
                      <a:pt x="87" y="132"/>
                      <a:pt x="87" y="132"/>
                    </a:cubicBezTo>
                    <a:cubicBezTo>
                      <a:pt x="88" y="133"/>
                      <a:pt x="88" y="133"/>
                      <a:pt x="88" y="133"/>
                    </a:cubicBezTo>
                    <a:cubicBezTo>
                      <a:pt x="89" y="134"/>
                      <a:pt x="89" y="134"/>
                      <a:pt x="89" y="134"/>
                    </a:cubicBezTo>
                    <a:cubicBezTo>
                      <a:pt x="90" y="134"/>
                      <a:pt x="90" y="133"/>
                      <a:pt x="90" y="133"/>
                    </a:cubicBezTo>
                    <a:cubicBezTo>
                      <a:pt x="90" y="132"/>
                      <a:pt x="90" y="132"/>
                      <a:pt x="90" y="131"/>
                    </a:cubicBezTo>
                    <a:cubicBezTo>
                      <a:pt x="90" y="130"/>
                      <a:pt x="89" y="129"/>
                      <a:pt x="88" y="129"/>
                    </a:cubicBezTo>
                    <a:cubicBezTo>
                      <a:pt x="87" y="128"/>
                      <a:pt x="85" y="128"/>
                      <a:pt x="84" y="128"/>
                    </a:cubicBezTo>
                    <a:cubicBezTo>
                      <a:pt x="83" y="129"/>
                      <a:pt x="82" y="130"/>
                      <a:pt x="81" y="131"/>
                    </a:cubicBezTo>
                    <a:cubicBezTo>
                      <a:pt x="80" y="133"/>
                      <a:pt x="80" y="134"/>
                      <a:pt x="80" y="136"/>
                    </a:cubicBezTo>
                    <a:cubicBezTo>
                      <a:pt x="81" y="137"/>
                      <a:pt x="81" y="138"/>
                      <a:pt x="83" y="139"/>
                    </a:cubicBezTo>
                    <a:cubicBezTo>
                      <a:pt x="83" y="139"/>
                      <a:pt x="84" y="139"/>
                      <a:pt x="85" y="139"/>
                    </a:cubicBezTo>
                    <a:cubicBezTo>
                      <a:pt x="86" y="139"/>
                      <a:pt x="87" y="139"/>
                      <a:pt x="88" y="138"/>
                    </a:cubicBezTo>
                    <a:cubicBezTo>
                      <a:pt x="87" y="138"/>
                      <a:pt x="87" y="138"/>
                      <a:pt x="87" y="138"/>
                    </a:cubicBezTo>
                    <a:close/>
                    <a:moveTo>
                      <a:pt x="98" y="128"/>
                    </a:moveTo>
                    <a:cubicBezTo>
                      <a:pt x="98" y="128"/>
                      <a:pt x="99" y="129"/>
                      <a:pt x="99" y="129"/>
                    </a:cubicBezTo>
                    <a:cubicBezTo>
                      <a:pt x="99" y="130"/>
                      <a:pt x="99" y="130"/>
                      <a:pt x="99" y="131"/>
                    </a:cubicBezTo>
                    <a:cubicBezTo>
                      <a:pt x="99" y="131"/>
                      <a:pt x="98" y="131"/>
                      <a:pt x="98" y="131"/>
                    </a:cubicBezTo>
                    <a:cubicBezTo>
                      <a:pt x="97" y="132"/>
                      <a:pt x="97" y="132"/>
                      <a:pt x="96" y="131"/>
                    </a:cubicBezTo>
                    <a:cubicBezTo>
                      <a:pt x="96" y="131"/>
                      <a:pt x="96" y="131"/>
                      <a:pt x="96" y="130"/>
                    </a:cubicBezTo>
                    <a:cubicBezTo>
                      <a:pt x="95" y="130"/>
                      <a:pt x="95" y="129"/>
                      <a:pt x="96" y="129"/>
                    </a:cubicBezTo>
                    <a:cubicBezTo>
                      <a:pt x="96" y="128"/>
                      <a:pt x="96" y="128"/>
                      <a:pt x="97" y="128"/>
                    </a:cubicBezTo>
                    <a:cubicBezTo>
                      <a:pt x="97" y="128"/>
                      <a:pt x="98" y="128"/>
                      <a:pt x="98" y="128"/>
                    </a:cubicBezTo>
                    <a:close/>
                    <a:moveTo>
                      <a:pt x="97" y="134"/>
                    </a:moveTo>
                    <a:cubicBezTo>
                      <a:pt x="93" y="142"/>
                      <a:pt x="93" y="142"/>
                      <a:pt x="93" y="142"/>
                    </a:cubicBezTo>
                    <a:cubicBezTo>
                      <a:pt x="93" y="142"/>
                      <a:pt x="93" y="143"/>
                      <a:pt x="93" y="143"/>
                    </a:cubicBezTo>
                    <a:cubicBezTo>
                      <a:pt x="93" y="143"/>
                      <a:pt x="93" y="144"/>
                      <a:pt x="94" y="144"/>
                    </a:cubicBezTo>
                    <a:cubicBezTo>
                      <a:pt x="93" y="144"/>
                      <a:pt x="93" y="144"/>
                      <a:pt x="93" y="144"/>
                    </a:cubicBezTo>
                    <a:cubicBezTo>
                      <a:pt x="88" y="141"/>
                      <a:pt x="88" y="141"/>
                      <a:pt x="88" y="141"/>
                    </a:cubicBezTo>
                    <a:cubicBezTo>
                      <a:pt x="89" y="141"/>
                      <a:pt x="89" y="141"/>
                      <a:pt x="89" y="141"/>
                    </a:cubicBezTo>
                    <a:cubicBezTo>
                      <a:pt x="89" y="141"/>
                      <a:pt x="89" y="141"/>
                      <a:pt x="90" y="141"/>
                    </a:cubicBezTo>
                    <a:cubicBezTo>
                      <a:pt x="90" y="141"/>
                      <a:pt x="90" y="141"/>
                      <a:pt x="90" y="140"/>
                    </a:cubicBezTo>
                    <a:cubicBezTo>
                      <a:pt x="93" y="134"/>
                      <a:pt x="93" y="134"/>
                      <a:pt x="93" y="134"/>
                    </a:cubicBezTo>
                    <a:cubicBezTo>
                      <a:pt x="94" y="134"/>
                      <a:pt x="94" y="133"/>
                      <a:pt x="94" y="133"/>
                    </a:cubicBezTo>
                    <a:cubicBezTo>
                      <a:pt x="94" y="132"/>
                      <a:pt x="93" y="132"/>
                      <a:pt x="93" y="132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97" y="134"/>
                      <a:pt x="97" y="134"/>
                      <a:pt x="97" y="134"/>
                    </a:cubicBezTo>
                    <a:close/>
                    <a:moveTo>
                      <a:pt x="106" y="143"/>
                    </a:moveTo>
                    <a:cubicBezTo>
                      <a:pt x="106" y="142"/>
                      <a:pt x="106" y="140"/>
                      <a:pt x="106" y="139"/>
                    </a:cubicBezTo>
                    <a:cubicBezTo>
                      <a:pt x="106" y="138"/>
                      <a:pt x="105" y="137"/>
                      <a:pt x="104" y="137"/>
                    </a:cubicBezTo>
                    <a:cubicBezTo>
                      <a:pt x="103" y="136"/>
                      <a:pt x="102" y="136"/>
                      <a:pt x="100" y="137"/>
                    </a:cubicBezTo>
                    <a:cubicBezTo>
                      <a:pt x="99" y="138"/>
                      <a:pt x="98" y="139"/>
                      <a:pt x="97" y="140"/>
                    </a:cubicBezTo>
                    <a:cubicBezTo>
                      <a:pt x="97" y="142"/>
                      <a:pt x="97" y="143"/>
                      <a:pt x="97" y="144"/>
                    </a:cubicBezTo>
                    <a:cubicBezTo>
                      <a:pt x="97" y="146"/>
                      <a:pt x="98" y="147"/>
                      <a:pt x="100" y="147"/>
                    </a:cubicBezTo>
                    <a:cubicBezTo>
                      <a:pt x="101" y="148"/>
                      <a:pt x="101" y="148"/>
                      <a:pt x="102" y="148"/>
                    </a:cubicBezTo>
                    <a:cubicBezTo>
                      <a:pt x="103" y="147"/>
                      <a:pt x="104" y="147"/>
                      <a:pt x="105" y="146"/>
                    </a:cubicBezTo>
                    <a:cubicBezTo>
                      <a:pt x="105" y="146"/>
                      <a:pt x="105" y="146"/>
                      <a:pt x="105" y="146"/>
                    </a:cubicBezTo>
                    <a:cubicBezTo>
                      <a:pt x="104" y="146"/>
                      <a:pt x="103" y="146"/>
                      <a:pt x="103" y="146"/>
                    </a:cubicBezTo>
                    <a:cubicBezTo>
                      <a:pt x="103" y="147"/>
                      <a:pt x="102" y="147"/>
                      <a:pt x="102" y="146"/>
                    </a:cubicBezTo>
                    <a:cubicBezTo>
                      <a:pt x="101" y="146"/>
                      <a:pt x="101" y="146"/>
                      <a:pt x="100" y="145"/>
                    </a:cubicBezTo>
                    <a:cubicBezTo>
                      <a:pt x="100" y="144"/>
                      <a:pt x="100" y="142"/>
                      <a:pt x="100" y="141"/>
                    </a:cubicBezTo>
                    <a:cubicBezTo>
                      <a:pt x="106" y="143"/>
                      <a:pt x="106" y="143"/>
                      <a:pt x="106" y="143"/>
                    </a:cubicBezTo>
                    <a:close/>
                    <a:moveTo>
                      <a:pt x="104" y="141"/>
                    </a:move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39"/>
                      <a:pt x="102" y="138"/>
                      <a:pt x="102" y="137"/>
                    </a:cubicBezTo>
                    <a:cubicBezTo>
                      <a:pt x="103" y="137"/>
                      <a:pt x="103" y="137"/>
                      <a:pt x="104" y="137"/>
                    </a:cubicBezTo>
                    <a:cubicBezTo>
                      <a:pt x="104" y="137"/>
                      <a:pt x="104" y="137"/>
                      <a:pt x="104" y="138"/>
                    </a:cubicBezTo>
                    <a:cubicBezTo>
                      <a:pt x="104" y="138"/>
                      <a:pt x="104" y="138"/>
                      <a:pt x="104" y="139"/>
                    </a:cubicBezTo>
                    <a:cubicBezTo>
                      <a:pt x="104" y="139"/>
                      <a:pt x="104" y="140"/>
                      <a:pt x="104" y="141"/>
                    </a:cubicBezTo>
                    <a:close/>
                    <a:moveTo>
                      <a:pt x="113" y="141"/>
                    </a:moveTo>
                    <a:cubicBezTo>
                      <a:pt x="113" y="142"/>
                      <a:pt x="113" y="142"/>
                      <a:pt x="113" y="142"/>
                    </a:cubicBezTo>
                    <a:cubicBezTo>
                      <a:pt x="114" y="142"/>
                      <a:pt x="114" y="141"/>
                      <a:pt x="115" y="141"/>
                    </a:cubicBezTo>
                    <a:cubicBezTo>
                      <a:pt x="115" y="141"/>
                      <a:pt x="116" y="141"/>
                      <a:pt x="116" y="141"/>
                    </a:cubicBezTo>
                    <a:cubicBezTo>
                      <a:pt x="117" y="142"/>
                      <a:pt x="118" y="142"/>
                      <a:pt x="118" y="142"/>
                    </a:cubicBezTo>
                    <a:cubicBezTo>
                      <a:pt x="118" y="143"/>
                      <a:pt x="118" y="144"/>
                      <a:pt x="118" y="144"/>
                    </a:cubicBezTo>
                    <a:cubicBezTo>
                      <a:pt x="118" y="145"/>
                      <a:pt x="118" y="145"/>
                      <a:pt x="118" y="147"/>
                    </a:cubicBezTo>
                    <a:cubicBezTo>
                      <a:pt x="116" y="151"/>
                      <a:pt x="116" y="151"/>
                      <a:pt x="116" y="151"/>
                    </a:cubicBezTo>
                    <a:cubicBezTo>
                      <a:pt x="116" y="152"/>
                      <a:pt x="116" y="152"/>
                      <a:pt x="116" y="152"/>
                    </a:cubicBezTo>
                    <a:cubicBezTo>
                      <a:pt x="116" y="153"/>
                      <a:pt x="116" y="153"/>
                      <a:pt x="117" y="153"/>
                    </a:cubicBezTo>
                    <a:cubicBezTo>
                      <a:pt x="117" y="153"/>
                      <a:pt x="117" y="153"/>
                      <a:pt x="117" y="153"/>
                    </a:cubicBez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51"/>
                      <a:pt x="113" y="151"/>
                      <a:pt x="113" y="151"/>
                    </a:cubicBezTo>
                    <a:cubicBezTo>
                      <a:pt x="113" y="151"/>
                      <a:pt x="113" y="150"/>
                      <a:pt x="113" y="150"/>
                    </a:cubicBezTo>
                    <a:cubicBezTo>
                      <a:pt x="115" y="145"/>
                      <a:pt x="115" y="145"/>
                      <a:pt x="115" y="145"/>
                    </a:cubicBezTo>
                    <a:cubicBezTo>
                      <a:pt x="115" y="144"/>
                      <a:pt x="115" y="144"/>
                      <a:pt x="115" y="143"/>
                    </a:cubicBezTo>
                    <a:cubicBezTo>
                      <a:pt x="115" y="143"/>
                      <a:pt x="115" y="143"/>
                      <a:pt x="115" y="143"/>
                    </a:cubicBezTo>
                    <a:cubicBezTo>
                      <a:pt x="115" y="143"/>
                      <a:pt x="115" y="142"/>
                      <a:pt x="115" y="142"/>
                    </a:cubicBezTo>
                    <a:cubicBezTo>
                      <a:pt x="114" y="142"/>
                      <a:pt x="113" y="142"/>
                      <a:pt x="113" y="143"/>
                    </a:cubicBezTo>
                    <a:cubicBezTo>
                      <a:pt x="111" y="149"/>
                      <a:pt x="111" y="149"/>
                      <a:pt x="111" y="149"/>
                    </a:cubicBezTo>
                    <a:cubicBezTo>
                      <a:pt x="111" y="150"/>
                      <a:pt x="110" y="150"/>
                      <a:pt x="111" y="150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106" y="149"/>
                      <a:pt x="106" y="149"/>
                      <a:pt x="106" y="149"/>
                    </a:cubicBezTo>
                    <a:cubicBezTo>
                      <a:pt x="107" y="149"/>
                      <a:pt x="107" y="149"/>
                      <a:pt x="107" y="149"/>
                    </a:cubicBezTo>
                    <a:cubicBezTo>
                      <a:pt x="107" y="149"/>
                      <a:pt x="108" y="149"/>
                      <a:pt x="108" y="148"/>
                    </a:cubicBezTo>
                    <a:cubicBezTo>
                      <a:pt x="110" y="142"/>
                      <a:pt x="110" y="142"/>
                      <a:pt x="110" y="142"/>
                    </a:cubicBezTo>
                    <a:cubicBezTo>
                      <a:pt x="110" y="141"/>
                      <a:pt x="110" y="141"/>
                      <a:pt x="110" y="140"/>
                    </a:cubicBezTo>
                    <a:cubicBezTo>
                      <a:pt x="110" y="140"/>
                      <a:pt x="110" y="140"/>
                      <a:pt x="109" y="140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13" y="141"/>
                      <a:pt x="113" y="141"/>
                      <a:pt x="113" y="141"/>
                    </a:cubicBezTo>
                    <a:close/>
                    <a:moveTo>
                      <a:pt x="128" y="153"/>
                    </a:moveTo>
                    <a:cubicBezTo>
                      <a:pt x="129" y="153"/>
                      <a:pt x="129" y="153"/>
                      <a:pt x="129" y="153"/>
                    </a:cubicBezTo>
                    <a:cubicBezTo>
                      <a:pt x="128" y="154"/>
                      <a:pt x="127" y="155"/>
                      <a:pt x="126" y="155"/>
                    </a:cubicBezTo>
                    <a:cubicBezTo>
                      <a:pt x="126" y="155"/>
                      <a:pt x="125" y="155"/>
                      <a:pt x="124" y="155"/>
                    </a:cubicBezTo>
                    <a:cubicBezTo>
                      <a:pt x="123" y="155"/>
                      <a:pt x="122" y="154"/>
                      <a:pt x="121" y="153"/>
                    </a:cubicBezTo>
                    <a:cubicBezTo>
                      <a:pt x="121" y="152"/>
                      <a:pt x="120" y="150"/>
                      <a:pt x="121" y="149"/>
                    </a:cubicBezTo>
                    <a:cubicBezTo>
                      <a:pt x="121" y="147"/>
                      <a:pt x="122" y="146"/>
                      <a:pt x="123" y="145"/>
                    </a:cubicBezTo>
                    <a:cubicBezTo>
                      <a:pt x="124" y="144"/>
                      <a:pt x="125" y="143"/>
                      <a:pt x="127" y="144"/>
                    </a:cubicBezTo>
                    <a:cubicBezTo>
                      <a:pt x="128" y="144"/>
                      <a:pt x="129" y="145"/>
                      <a:pt x="129" y="145"/>
                    </a:cubicBezTo>
                    <a:cubicBezTo>
                      <a:pt x="130" y="146"/>
                      <a:pt x="130" y="147"/>
                      <a:pt x="130" y="147"/>
                    </a:cubicBezTo>
                    <a:cubicBezTo>
                      <a:pt x="130" y="148"/>
                      <a:pt x="129" y="148"/>
                      <a:pt x="129" y="148"/>
                    </a:cubicBezTo>
                    <a:cubicBezTo>
                      <a:pt x="129" y="149"/>
                      <a:pt x="128" y="149"/>
                      <a:pt x="128" y="149"/>
                    </a:cubicBezTo>
                    <a:cubicBezTo>
                      <a:pt x="128" y="148"/>
                      <a:pt x="127" y="148"/>
                      <a:pt x="127" y="148"/>
                    </a:cubicBezTo>
                    <a:cubicBezTo>
                      <a:pt x="127" y="147"/>
                      <a:pt x="127" y="147"/>
                      <a:pt x="127" y="146"/>
                    </a:cubicBezTo>
                    <a:cubicBezTo>
                      <a:pt x="127" y="146"/>
                      <a:pt x="127" y="145"/>
                      <a:pt x="127" y="145"/>
                    </a:cubicBezTo>
                    <a:cubicBezTo>
                      <a:pt x="127" y="145"/>
                      <a:pt x="127" y="145"/>
                      <a:pt x="126" y="145"/>
                    </a:cubicBezTo>
                    <a:cubicBezTo>
                      <a:pt x="126" y="144"/>
                      <a:pt x="126" y="145"/>
                      <a:pt x="125" y="145"/>
                    </a:cubicBezTo>
                    <a:cubicBezTo>
                      <a:pt x="125" y="145"/>
                      <a:pt x="124" y="146"/>
                      <a:pt x="124" y="148"/>
                    </a:cubicBezTo>
                    <a:cubicBezTo>
                      <a:pt x="124" y="149"/>
                      <a:pt x="124" y="150"/>
                      <a:pt x="124" y="151"/>
                    </a:cubicBezTo>
                    <a:cubicBezTo>
                      <a:pt x="124" y="152"/>
                      <a:pt x="124" y="152"/>
                      <a:pt x="125" y="153"/>
                    </a:cubicBezTo>
                    <a:cubicBezTo>
                      <a:pt x="125" y="153"/>
                      <a:pt x="125" y="154"/>
                      <a:pt x="126" y="154"/>
                    </a:cubicBezTo>
                    <a:cubicBezTo>
                      <a:pt x="126" y="154"/>
                      <a:pt x="127" y="154"/>
                      <a:pt x="127" y="154"/>
                    </a:cubicBezTo>
                    <a:cubicBezTo>
                      <a:pt x="127" y="154"/>
                      <a:pt x="128" y="153"/>
                      <a:pt x="128" y="153"/>
                    </a:cubicBezTo>
                    <a:close/>
                    <a:moveTo>
                      <a:pt x="140" y="152"/>
                    </a:moveTo>
                    <a:cubicBezTo>
                      <a:pt x="134" y="151"/>
                      <a:pt x="134" y="151"/>
                      <a:pt x="134" y="151"/>
                    </a:cubicBezTo>
                    <a:cubicBezTo>
                      <a:pt x="134" y="153"/>
                      <a:pt x="134" y="154"/>
                      <a:pt x="135" y="155"/>
                    </a:cubicBezTo>
                    <a:cubicBezTo>
                      <a:pt x="135" y="156"/>
                      <a:pt x="136" y="156"/>
                      <a:pt x="137" y="156"/>
                    </a:cubicBezTo>
                    <a:cubicBezTo>
                      <a:pt x="137" y="156"/>
                      <a:pt x="138" y="156"/>
                      <a:pt x="138" y="156"/>
                    </a:cubicBezTo>
                    <a:cubicBezTo>
                      <a:pt x="138" y="156"/>
                      <a:pt x="139" y="155"/>
                      <a:pt x="139" y="155"/>
                    </a:cubicBezTo>
                    <a:cubicBezTo>
                      <a:pt x="140" y="155"/>
                      <a:pt x="140" y="155"/>
                      <a:pt x="140" y="155"/>
                    </a:cubicBezTo>
                    <a:cubicBezTo>
                      <a:pt x="139" y="156"/>
                      <a:pt x="138" y="157"/>
                      <a:pt x="137" y="157"/>
                    </a:cubicBezTo>
                    <a:cubicBezTo>
                      <a:pt x="137" y="158"/>
                      <a:pt x="136" y="158"/>
                      <a:pt x="135" y="158"/>
                    </a:cubicBezTo>
                    <a:cubicBezTo>
                      <a:pt x="133" y="157"/>
                      <a:pt x="132" y="156"/>
                      <a:pt x="132" y="155"/>
                    </a:cubicBezTo>
                    <a:cubicBezTo>
                      <a:pt x="131" y="154"/>
                      <a:pt x="131" y="153"/>
                      <a:pt x="131" y="151"/>
                    </a:cubicBezTo>
                    <a:cubicBezTo>
                      <a:pt x="132" y="149"/>
                      <a:pt x="132" y="148"/>
                      <a:pt x="134" y="147"/>
                    </a:cubicBezTo>
                    <a:cubicBezTo>
                      <a:pt x="135" y="146"/>
                      <a:pt x="136" y="146"/>
                      <a:pt x="137" y="146"/>
                    </a:cubicBezTo>
                    <a:cubicBezTo>
                      <a:pt x="138" y="146"/>
                      <a:pt x="139" y="147"/>
                      <a:pt x="140" y="148"/>
                    </a:cubicBezTo>
                    <a:cubicBezTo>
                      <a:pt x="140" y="149"/>
                      <a:pt x="140" y="150"/>
                      <a:pt x="140" y="152"/>
                    </a:cubicBezTo>
                    <a:close/>
                    <a:moveTo>
                      <a:pt x="138" y="151"/>
                    </a:moveTo>
                    <a:cubicBezTo>
                      <a:pt x="138" y="150"/>
                      <a:pt x="138" y="149"/>
                      <a:pt x="138" y="148"/>
                    </a:cubicBezTo>
                    <a:cubicBezTo>
                      <a:pt x="138" y="148"/>
                      <a:pt x="138" y="147"/>
                      <a:pt x="137" y="147"/>
                    </a:cubicBezTo>
                    <a:cubicBezTo>
                      <a:pt x="137" y="147"/>
                      <a:pt x="137" y="147"/>
                      <a:pt x="137" y="147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5" y="148"/>
                      <a:pt x="135" y="149"/>
                      <a:pt x="135" y="150"/>
                    </a:cubicBezTo>
                    <a:cubicBezTo>
                      <a:pt x="135" y="150"/>
                      <a:pt x="135" y="150"/>
                      <a:pt x="135" y="150"/>
                    </a:cubicBezTo>
                    <a:cubicBezTo>
                      <a:pt x="138" y="151"/>
                      <a:pt x="138" y="151"/>
                      <a:pt x="138" y="151"/>
                    </a:cubicBezTo>
                    <a:close/>
                    <a:moveTo>
                      <a:pt x="152" y="157"/>
                    </a:moveTo>
                    <a:cubicBezTo>
                      <a:pt x="151" y="158"/>
                      <a:pt x="150" y="159"/>
                      <a:pt x="149" y="159"/>
                    </a:cubicBezTo>
                    <a:cubicBezTo>
                      <a:pt x="148" y="159"/>
                      <a:pt x="148" y="159"/>
                      <a:pt x="147" y="158"/>
                    </a:cubicBezTo>
                    <a:cubicBezTo>
                      <a:pt x="147" y="158"/>
                      <a:pt x="147" y="157"/>
                      <a:pt x="147" y="157"/>
                    </a:cubicBezTo>
                    <a:cubicBezTo>
                      <a:pt x="147" y="156"/>
                      <a:pt x="147" y="155"/>
                      <a:pt x="148" y="154"/>
                    </a:cubicBezTo>
                    <a:cubicBezTo>
                      <a:pt x="149" y="154"/>
                      <a:pt x="150" y="153"/>
                      <a:pt x="153" y="152"/>
                    </a:cubicBezTo>
                    <a:cubicBezTo>
                      <a:pt x="153" y="151"/>
                      <a:pt x="153" y="151"/>
                      <a:pt x="153" y="151"/>
                    </a:cubicBezTo>
                    <a:cubicBezTo>
                      <a:pt x="153" y="150"/>
                      <a:pt x="153" y="149"/>
                      <a:pt x="153" y="149"/>
                    </a:cubicBezTo>
                    <a:cubicBezTo>
                      <a:pt x="153" y="149"/>
                      <a:pt x="152" y="149"/>
                      <a:pt x="152" y="149"/>
                    </a:cubicBezTo>
                    <a:cubicBezTo>
                      <a:pt x="152" y="148"/>
                      <a:pt x="152" y="148"/>
                      <a:pt x="151" y="148"/>
                    </a:cubicBezTo>
                    <a:cubicBezTo>
                      <a:pt x="151" y="148"/>
                      <a:pt x="151" y="148"/>
                      <a:pt x="150" y="149"/>
                    </a:cubicBez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50" y="149"/>
                      <a:pt x="150" y="149"/>
                      <a:pt x="150" y="150"/>
                    </a:cubicBezTo>
                    <a:cubicBezTo>
                      <a:pt x="150" y="150"/>
                      <a:pt x="151" y="150"/>
                      <a:pt x="151" y="151"/>
                    </a:cubicBezTo>
                    <a:cubicBezTo>
                      <a:pt x="151" y="151"/>
                      <a:pt x="150" y="151"/>
                      <a:pt x="150" y="152"/>
                    </a:cubicBezTo>
                    <a:cubicBezTo>
                      <a:pt x="150" y="152"/>
                      <a:pt x="149" y="152"/>
                      <a:pt x="149" y="152"/>
                    </a:cubicBezTo>
                    <a:cubicBezTo>
                      <a:pt x="148" y="152"/>
                      <a:pt x="148" y="152"/>
                      <a:pt x="148" y="151"/>
                    </a:cubicBezTo>
                    <a:cubicBezTo>
                      <a:pt x="148" y="151"/>
                      <a:pt x="147" y="151"/>
                      <a:pt x="147" y="150"/>
                    </a:cubicBezTo>
                    <a:cubicBezTo>
                      <a:pt x="147" y="150"/>
                      <a:pt x="148" y="149"/>
                      <a:pt x="148" y="149"/>
                    </a:cubicBezTo>
                    <a:cubicBezTo>
                      <a:pt x="149" y="148"/>
                      <a:pt x="149" y="148"/>
                      <a:pt x="150" y="148"/>
                    </a:cubicBezTo>
                    <a:cubicBezTo>
                      <a:pt x="151" y="148"/>
                      <a:pt x="152" y="147"/>
                      <a:pt x="152" y="148"/>
                    </a:cubicBezTo>
                    <a:cubicBezTo>
                      <a:pt x="153" y="148"/>
                      <a:pt x="154" y="148"/>
                      <a:pt x="155" y="148"/>
                    </a:cubicBezTo>
                    <a:cubicBezTo>
                      <a:pt x="155" y="149"/>
                      <a:pt x="156" y="149"/>
                      <a:pt x="156" y="150"/>
                    </a:cubicBezTo>
                    <a:cubicBezTo>
                      <a:pt x="156" y="150"/>
                      <a:pt x="156" y="151"/>
                      <a:pt x="156" y="152"/>
                    </a:cubicBezTo>
                    <a:cubicBezTo>
                      <a:pt x="155" y="156"/>
                      <a:pt x="155" y="156"/>
                      <a:pt x="155" y="156"/>
                    </a:cubicBezTo>
                    <a:cubicBezTo>
                      <a:pt x="155" y="157"/>
                      <a:pt x="155" y="157"/>
                      <a:pt x="155" y="157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7"/>
                    </a:cubicBezTo>
                    <a:cubicBezTo>
                      <a:pt x="157" y="158"/>
                      <a:pt x="157" y="158"/>
                      <a:pt x="157" y="158"/>
                    </a:cubicBezTo>
                    <a:cubicBezTo>
                      <a:pt x="156" y="158"/>
                      <a:pt x="156" y="159"/>
                      <a:pt x="156" y="159"/>
                    </a:cubicBezTo>
                    <a:cubicBezTo>
                      <a:pt x="155" y="159"/>
                      <a:pt x="155" y="159"/>
                      <a:pt x="154" y="159"/>
                    </a:cubicBezTo>
                    <a:cubicBezTo>
                      <a:pt x="154" y="159"/>
                      <a:pt x="153" y="159"/>
                      <a:pt x="153" y="159"/>
                    </a:cubicBezTo>
                    <a:cubicBezTo>
                      <a:pt x="152" y="158"/>
                      <a:pt x="152" y="158"/>
                      <a:pt x="152" y="157"/>
                    </a:cubicBezTo>
                    <a:close/>
                    <a:moveTo>
                      <a:pt x="152" y="156"/>
                    </a:moveTo>
                    <a:cubicBezTo>
                      <a:pt x="153" y="153"/>
                      <a:pt x="153" y="153"/>
                      <a:pt x="153" y="153"/>
                    </a:cubicBezTo>
                    <a:cubicBezTo>
                      <a:pt x="152" y="153"/>
                      <a:pt x="151" y="154"/>
                      <a:pt x="150" y="154"/>
                    </a:cubicBezTo>
                    <a:cubicBezTo>
                      <a:pt x="150" y="155"/>
                      <a:pt x="150" y="155"/>
                      <a:pt x="150" y="156"/>
                    </a:cubicBezTo>
                    <a:cubicBezTo>
                      <a:pt x="150" y="156"/>
                      <a:pt x="150" y="156"/>
                      <a:pt x="150" y="157"/>
                    </a:cubicBezTo>
                    <a:cubicBezTo>
                      <a:pt x="150" y="157"/>
                      <a:pt x="151" y="157"/>
                      <a:pt x="151" y="157"/>
                    </a:cubicBezTo>
                    <a:cubicBezTo>
                      <a:pt x="151" y="157"/>
                      <a:pt x="152" y="157"/>
                      <a:pt x="152" y="156"/>
                    </a:cubicBezTo>
                    <a:close/>
                    <a:moveTo>
                      <a:pt x="163" y="148"/>
                    </a:moveTo>
                    <a:cubicBezTo>
                      <a:pt x="163" y="149"/>
                      <a:pt x="163" y="149"/>
                      <a:pt x="163" y="149"/>
                    </a:cubicBezTo>
                    <a:cubicBezTo>
                      <a:pt x="164" y="149"/>
                      <a:pt x="164" y="148"/>
                      <a:pt x="165" y="148"/>
                    </a:cubicBezTo>
                    <a:cubicBezTo>
                      <a:pt x="165" y="148"/>
                      <a:pt x="166" y="148"/>
                      <a:pt x="166" y="148"/>
                    </a:cubicBezTo>
                    <a:cubicBezTo>
                      <a:pt x="167" y="148"/>
                      <a:pt x="168" y="148"/>
                      <a:pt x="168" y="148"/>
                    </a:cubicBezTo>
                    <a:cubicBezTo>
                      <a:pt x="168" y="149"/>
                      <a:pt x="169" y="149"/>
                      <a:pt x="169" y="150"/>
                    </a:cubicBezTo>
                    <a:cubicBezTo>
                      <a:pt x="169" y="150"/>
                      <a:pt x="169" y="151"/>
                      <a:pt x="169" y="152"/>
                    </a:cubicBezTo>
                    <a:cubicBezTo>
                      <a:pt x="169" y="157"/>
                      <a:pt x="169" y="157"/>
                      <a:pt x="169" y="157"/>
                    </a:cubicBezTo>
                    <a:cubicBezTo>
                      <a:pt x="169" y="157"/>
                      <a:pt x="169" y="158"/>
                      <a:pt x="169" y="158"/>
                    </a:cubicBezTo>
                    <a:cubicBezTo>
                      <a:pt x="170" y="158"/>
                      <a:pt x="170" y="159"/>
                      <a:pt x="170" y="159"/>
                    </a:cubicBezTo>
                    <a:cubicBezTo>
                      <a:pt x="170" y="159"/>
                      <a:pt x="170" y="159"/>
                      <a:pt x="170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6" y="158"/>
                      <a:pt x="166" y="158"/>
                    </a:cubicBezTo>
                    <a:cubicBezTo>
                      <a:pt x="166" y="158"/>
                      <a:pt x="166" y="157"/>
                      <a:pt x="166" y="157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6" y="151"/>
                      <a:pt x="166" y="150"/>
                      <a:pt x="166" y="150"/>
                    </a:cubicBezTo>
                    <a:cubicBezTo>
                      <a:pt x="166" y="150"/>
                      <a:pt x="166" y="150"/>
                      <a:pt x="166" y="149"/>
                    </a:cubicBezTo>
                    <a:cubicBezTo>
                      <a:pt x="165" y="149"/>
                      <a:pt x="165" y="149"/>
                      <a:pt x="165" y="149"/>
                    </a:cubicBezTo>
                    <a:cubicBezTo>
                      <a:pt x="164" y="149"/>
                      <a:pt x="164" y="150"/>
                      <a:pt x="163" y="151"/>
                    </a:cubicBezTo>
                    <a:cubicBezTo>
                      <a:pt x="163" y="157"/>
                      <a:pt x="163" y="157"/>
                      <a:pt x="163" y="157"/>
                    </a:cubicBezTo>
                    <a:cubicBezTo>
                      <a:pt x="163" y="158"/>
                      <a:pt x="163" y="158"/>
                      <a:pt x="164" y="158"/>
                    </a:cubicBezTo>
                    <a:cubicBezTo>
                      <a:pt x="164" y="158"/>
                      <a:pt x="164" y="159"/>
                      <a:pt x="164" y="159"/>
                    </a:cubicBezTo>
                    <a:cubicBezTo>
                      <a:pt x="164" y="159"/>
                      <a:pt x="164" y="159"/>
                      <a:pt x="164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60" y="159"/>
                      <a:pt x="160" y="158"/>
                    </a:cubicBezTo>
                    <a:cubicBezTo>
                      <a:pt x="160" y="158"/>
                      <a:pt x="160" y="158"/>
                      <a:pt x="160" y="157"/>
                    </a:cubicBezTo>
                    <a:cubicBezTo>
                      <a:pt x="160" y="150"/>
                      <a:pt x="160" y="150"/>
                      <a:pt x="160" y="150"/>
                    </a:cubicBezTo>
                    <a:cubicBezTo>
                      <a:pt x="160" y="150"/>
                      <a:pt x="160" y="149"/>
                      <a:pt x="160" y="149"/>
                    </a:cubicBezTo>
                    <a:cubicBezTo>
                      <a:pt x="160" y="149"/>
                      <a:pt x="159" y="149"/>
                      <a:pt x="159" y="149"/>
                    </a:cubicBezTo>
                    <a:cubicBezTo>
                      <a:pt x="159" y="148"/>
                      <a:pt x="159" y="148"/>
                      <a:pt x="159" y="148"/>
                    </a:cubicBezTo>
                    <a:cubicBezTo>
                      <a:pt x="163" y="148"/>
                      <a:pt x="163" y="148"/>
                      <a:pt x="163" y="148"/>
                    </a:cubicBezTo>
                    <a:close/>
                    <a:moveTo>
                      <a:pt x="181" y="142"/>
                    </a:move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83" y="155"/>
                      <a:pt x="183" y="156"/>
                      <a:pt x="183" y="156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4" y="156"/>
                      <a:pt x="184" y="156"/>
                      <a:pt x="184" y="156"/>
                    </a:cubicBezTo>
                    <a:cubicBezTo>
                      <a:pt x="184" y="157"/>
                      <a:pt x="184" y="157"/>
                      <a:pt x="184" y="157"/>
                    </a:cubicBezTo>
                    <a:cubicBezTo>
                      <a:pt x="180" y="158"/>
                      <a:pt x="180" y="158"/>
                      <a:pt x="180" y="158"/>
                    </a:cubicBezTo>
                    <a:cubicBezTo>
                      <a:pt x="180" y="157"/>
                      <a:pt x="180" y="157"/>
                      <a:pt x="180" y="157"/>
                    </a:cubicBezTo>
                    <a:cubicBezTo>
                      <a:pt x="179" y="157"/>
                      <a:pt x="179" y="158"/>
                      <a:pt x="179" y="158"/>
                    </a:cubicBezTo>
                    <a:cubicBezTo>
                      <a:pt x="178" y="158"/>
                      <a:pt x="178" y="159"/>
                      <a:pt x="177" y="159"/>
                    </a:cubicBezTo>
                    <a:cubicBezTo>
                      <a:pt x="176" y="159"/>
                      <a:pt x="175" y="158"/>
                      <a:pt x="174" y="157"/>
                    </a:cubicBezTo>
                    <a:cubicBezTo>
                      <a:pt x="173" y="156"/>
                      <a:pt x="173" y="155"/>
                      <a:pt x="172" y="154"/>
                    </a:cubicBezTo>
                    <a:cubicBezTo>
                      <a:pt x="172" y="152"/>
                      <a:pt x="172" y="151"/>
                      <a:pt x="173" y="150"/>
                    </a:cubicBezTo>
                    <a:cubicBezTo>
                      <a:pt x="173" y="149"/>
                      <a:pt x="173" y="149"/>
                      <a:pt x="174" y="148"/>
                    </a:cubicBezTo>
                    <a:cubicBezTo>
                      <a:pt x="175" y="147"/>
                      <a:pt x="175" y="147"/>
                      <a:pt x="176" y="147"/>
                    </a:cubicBezTo>
                    <a:cubicBezTo>
                      <a:pt x="177" y="147"/>
                      <a:pt x="177" y="147"/>
                      <a:pt x="177" y="147"/>
                    </a:cubicBezTo>
                    <a:cubicBezTo>
                      <a:pt x="178" y="147"/>
                      <a:pt x="178" y="148"/>
                      <a:pt x="179" y="148"/>
                    </a:cubicBezTo>
                    <a:cubicBezTo>
                      <a:pt x="178" y="145"/>
                      <a:pt x="178" y="145"/>
                      <a:pt x="178" y="145"/>
                    </a:cubicBezTo>
                    <a:cubicBezTo>
                      <a:pt x="178" y="144"/>
                      <a:pt x="178" y="143"/>
                      <a:pt x="178" y="143"/>
                    </a:cubicBezTo>
                    <a:cubicBezTo>
                      <a:pt x="178" y="143"/>
                      <a:pt x="178" y="143"/>
                      <a:pt x="178" y="143"/>
                    </a:cubicBezTo>
                    <a:cubicBezTo>
                      <a:pt x="178" y="143"/>
                      <a:pt x="177" y="143"/>
                      <a:pt x="177" y="143"/>
                    </a:cubicBezTo>
                    <a:cubicBezTo>
                      <a:pt x="177" y="142"/>
                      <a:pt x="177" y="142"/>
                      <a:pt x="177" y="142"/>
                    </a:cubicBezTo>
                    <a:cubicBezTo>
                      <a:pt x="181" y="142"/>
                      <a:pt x="181" y="142"/>
                      <a:pt x="181" y="142"/>
                    </a:cubicBezTo>
                    <a:close/>
                    <a:moveTo>
                      <a:pt x="179" y="149"/>
                    </a:moveTo>
                    <a:cubicBezTo>
                      <a:pt x="178" y="148"/>
                      <a:pt x="178" y="148"/>
                      <a:pt x="177" y="148"/>
                    </a:cubicBezTo>
                    <a:cubicBezTo>
                      <a:pt x="177" y="148"/>
                      <a:pt x="176" y="148"/>
                      <a:pt x="176" y="148"/>
                    </a:cubicBezTo>
                    <a:cubicBezTo>
                      <a:pt x="176" y="149"/>
                      <a:pt x="176" y="149"/>
                      <a:pt x="176" y="150"/>
                    </a:cubicBezTo>
                    <a:cubicBezTo>
                      <a:pt x="176" y="150"/>
                      <a:pt x="176" y="151"/>
                      <a:pt x="176" y="153"/>
                    </a:cubicBezTo>
                    <a:cubicBezTo>
                      <a:pt x="176" y="154"/>
                      <a:pt x="176" y="155"/>
                      <a:pt x="176" y="156"/>
                    </a:cubicBezTo>
                    <a:cubicBezTo>
                      <a:pt x="177" y="156"/>
                      <a:pt x="177" y="157"/>
                      <a:pt x="177" y="157"/>
                    </a:cubicBezTo>
                    <a:cubicBezTo>
                      <a:pt x="177" y="157"/>
                      <a:pt x="178" y="157"/>
                      <a:pt x="178" y="157"/>
                    </a:cubicBezTo>
                    <a:cubicBezTo>
                      <a:pt x="179" y="157"/>
                      <a:pt x="179" y="156"/>
                      <a:pt x="180" y="155"/>
                    </a:cubicBezTo>
                    <a:cubicBezTo>
                      <a:pt x="179" y="149"/>
                      <a:pt x="179" y="149"/>
                      <a:pt x="179" y="149"/>
                    </a:cubicBezTo>
                    <a:close/>
                    <a:moveTo>
                      <a:pt x="201" y="138"/>
                    </a:moveTo>
                    <a:cubicBezTo>
                      <a:pt x="202" y="142"/>
                      <a:pt x="202" y="142"/>
                      <a:pt x="202" y="142"/>
                    </a:cubicBezTo>
                    <a:cubicBezTo>
                      <a:pt x="201" y="142"/>
                      <a:pt x="201" y="142"/>
                      <a:pt x="201" y="142"/>
                    </a:cubicBezTo>
                    <a:cubicBezTo>
                      <a:pt x="201" y="141"/>
                      <a:pt x="201" y="140"/>
                      <a:pt x="200" y="140"/>
                    </a:cubicBezTo>
                    <a:cubicBezTo>
                      <a:pt x="200" y="140"/>
                      <a:pt x="199" y="139"/>
                      <a:pt x="199" y="139"/>
                    </a:cubicBezTo>
                    <a:cubicBezTo>
                      <a:pt x="198" y="139"/>
                      <a:pt x="198" y="139"/>
                      <a:pt x="197" y="139"/>
                    </a:cubicBezTo>
                    <a:cubicBezTo>
                      <a:pt x="196" y="140"/>
                      <a:pt x="196" y="140"/>
                      <a:pt x="196" y="140"/>
                    </a:cubicBezTo>
                    <a:cubicBezTo>
                      <a:pt x="199" y="152"/>
                      <a:pt x="199" y="152"/>
                      <a:pt x="199" y="152"/>
                    </a:cubicBezTo>
                    <a:cubicBezTo>
                      <a:pt x="199" y="153"/>
                      <a:pt x="199" y="153"/>
                      <a:pt x="199" y="153"/>
                    </a:cubicBezTo>
                    <a:cubicBezTo>
                      <a:pt x="199" y="153"/>
                      <a:pt x="200" y="154"/>
                      <a:pt x="200" y="154"/>
                    </a:cubicBezTo>
                    <a:cubicBezTo>
                      <a:pt x="200" y="154"/>
                      <a:pt x="200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194" y="156"/>
                      <a:pt x="194" y="156"/>
                      <a:pt x="194" y="156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5" y="155"/>
                      <a:pt x="195" y="155"/>
                      <a:pt x="195" y="155"/>
                    </a:cubicBezTo>
                    <a:cubicBezTo>
                      <a:pt x="195" y="155"/>
                      <a:pt x="195" y="154"/>
                      <a:pt x="195" y="154"/>
                    </a:cubicBezTo>
                    <a:cubicBezTo>
                      <a:pt x="195" y="154"/>
                      <a:pt x="195" y="153"/>
                      <a:pt x="195" y="153"/>
                    </a:cubicBezTo>
                    <a:cubicBezTo>
                      <a:pt x="193" y="141"/>
                      <a:pt x="193" y="141"/>
                      <a:pt x="193" y="141"/>
                    </a:cubicBezTo>
                    <a:cubicBezTo>
                      <a:pt x="192" y="141"/>
                      <a:pt x="192" y="141"/>
                      <a:pt x="192" y="141"/>
                    </a:cubicBezTo>
                    <a:cubicBezTo>
                      <a:pt x="191" y="141"/>
                      <a:pt x="190" y="142"/>
                      <a:pt x="189" y="142"/>
                    </a:cubicBezTo>
                    <a:cubicBezTo>
                      <a:pt x="189" y="143"/>
                      <a:pt x="189" y="144"/>
                      <a:pt x="189" y="145"/>
                    </a:cubicBezTo>
                    <a:cubicBezTo>
                      <a:pt x="188" y="145"/>
                      <a:pt x="188" y="145"/>
                      <a:pt x="188" y="145"/>
                    </a:cubicBezTo>
                    <a:cubicBezTo>
                      <a:pt x="188" y="141"/>
                      <a:pt x="188" y="141"/>
                      <a:pt x="188" y="141"/>
                    </a:cubicBezTo>
                    <a:cubicBezTo>
                      <a:pt x="201" y="138"/>
                      <a:pt x="201" y="138"/>
                      <a:pt x="201" y="138"/>
                    </a:cubicBezTo>
                    <a:close/>
                    <a:moveTo>
                      <a:pt x="212" y="145"/>
                    </a:moveTo>
                    <a:cubicBezTo>
                      <a:pt x="206" y="147"/>
                      <a:pt x="206" y="147"/>
                      <a:pt x="206" y="147"/>
                    </a:cubicBezTo>
                    <a:cubicBezTo>
                      <a:pt x="207" y="148"/>
                      <a:pt x="207" y="149"/>
                      <a:pt x="208" y="150"/>
                    </a:cubicBezTo>
                    <a:cubicBezTo>
                      <a:pt x="209" y="150"/>
                      <a:pt x="210" y="150"/>
                      <a:pt x="210" y="150"/>
                    </a:cubicBezTo>
                    <a:cubicBezTo>
                      <a:pt x="211" y="150"/>
                      <a:pt x="211" y="150"/>
                      <a:pt x="211" y="149"/>
                    </a:cubicBezTo>
                    <a:cubicBezTo>
                      <a:pt x="212" y="149"/>
                      <a:pt x="212" y="148"/>
                      <a:pt x="212" y="148"/>
                    </a:cubicBezTo>
                    <a:cubicBezTo>
                      <a:pt x="213" y="148"/>
                      <a:pt x="213" y="148"/>
                      <a:pt x="213" y="148"/>
                    </a:cubicBezTo>
                    <a:cubicBezTo>
                      <a:pt x="212" y="149"/>
                      <a:pt x="212" y="150"/>
                      <a:pt x="211" y="151"/>
                    </a:cubicBezTo>
                    <a:cubicBezTo>
                      <a:pt x="211" y="152"/>
                      <a:pt x="210" y="152"/>
                      <a:pt x="209" y="152"/>
                    </a:cubicBezTo>
                    <a:cubicBezTo>
                      <a:pt x="208" y="153"/>
                      <a:pt x="207" y="152"/>
                      <a:pt x="205" y="151"/>
                    </a:cubicBezTo>
                    <a:cubicBezTo>
                      <a:pt x="205" y="151"/>
                      <a:pt x="204" y="149"/>
                      <a:pt x="204" y="148"/>
                    </a:cubicBezTo>
                    <a:cubicBezTo>
                      <a:pt x="203" y="146"/>
                      <a:pt x="203" y="145"/>
                      <a:pt x="204" y="143"/>
                    </a:cubicBezTo>
                    <a:cubicBezTo>
                      <a:pt x="205" y="142"/>
                      <a:pt x="205" y="141"/>
                      <a:pt x="207" y="141"/>
                    </a:cubicBezTo>
                    <a:cubicBezTo>
                      <a:pt x="208" y="140"/>
                      <a:pt x="209" y="141"/>
                      <a:pt x="210" y="141"/>
                    </a:cubicBezTo>
                    <a:cubicBezTo>
                      <a:pt x="211" y="142"/>
                      <a:pt x="211" y="143"/>
                      <a:pt x="212" y="145"/>
                    </a:cubicBezTo>
                    <a:close/>
                    <a:moveTo>
                      <a:pt x="209" y="145"/>
                    </a:moveTo>
                    <a:cubicBezTo>
                      <a:pt x="209" y="144"/>
                      <a:pt x="209" y="143"/>
                      <a:pt x="208" y="142"/>
                    </a:cubicBezTo>
                    <a:cubicBezTo>
                      <a:pt x="208" y="142"/>
                      <a:pt x="208" y="142"/>
                      <a:pt x="207" y="142"/>
                    </a:cubicBezTo>
                    <a:cubicBezTo>
                      <a:pt x="207" y="142"/>
                      <a:pt x="207" y="142"/>
                      <a:pt x="207" y="142"/>
                    </a:cubicBezTo>
                    <a:cubicBezTo>
                      <a:pt x="206" y="142"/>
                      <a:pt x="206" y="142"/>
                      <a:pt x="206" y="142"/>
                    </a:cubicBezTo>
                    <a:cubicBezTo>
                      <a:pt x="206" y="143"/>
                      <a:pt x="206" y="144"/>
                      <a:pt x="206" y="145"/>
                    </a:cubicBezTo>
                    <a:cubicBezTo>
                      <a:pt x="206" y="146"/>
                      <a:pt x="206" y="146"/>
                      <a:pt x="206" y="146"/>
                    </a:cubicBezTo>
                    <a:cubicBezTo>
                      <a:pt x="209" y="145"/>
                      <a:pt x="209" y="145"/>
                      <a:pt x="209" y="145"/>
                    </a:cubicBezTo>
                    <a:close/>
                    <a:moveTo>
                      <a:pt x="223" y="144"/>
                    </a:moveTo>
                    <a:cubicBezTo>
                      <a:pt x="223" y="144"/>
                      <a:pt x="223" y="144"/>
                      <a:pt x="223" y="144"/>
                    </a:cubicBezTo>
                    <a:cubicBezTo>
                      <a:pt x="223" y="145"/>
                      <a:pt x="223" y="146"/>
                      <a:pt x="222" y="147"/>
                    </a:cubicBezTo>
                    <a:cubicBezTo>
                      <a:pt x="222" y="147"/>
                      <a:pt x="221" y="148"/>
                      <a:pt x="220" y="148"/>
                    </a:cubicBezTo>
                    <a:cubicBezTo>
                      <a:pt x="219" y="149"/>
                      <a:pt x="218" y="149"/>
                      <a:pt x="217" y="148"/>
                    </a:cubicBezTo>
                    <a:cubicBezTo>
                      <a:pt x="215" y="147"/>
                      <a:pt x="215" y="146"/>
                      <a:pt x="214" y="145"/>
                    </a:cubicBezTo>
                    <a:cubicBezTo>
                      <a:pt x="213" y="143"/>
                      <a:pt x="213" y="142"/>
                      <a:pt x="214" y="140"/>
                    </a:cubicBezTo>
                    <a:cubicBezTo>
                      <a:pt x="214" y="139"/>
                      <a:pt x="215" y="138"/>
                      <a:pt x="217" y="137"/>
                    </a:cubicBezTo>
                    <a:cubicBezTo>
                      <a:pt x="218" y="137"/>
                      <a:pt x="218" y="137"/>
                      <a:pt x="219" y="137"/>
                    </a:cubicBezTo>
                    <a:cubicBezTo>
                      <a:pt x="220" y="137"/>
                      <a:pt x="221" y="138"/>
                      <a:pt x="221" y="138"/>
                    </a:cubicBezTo>
                    <a:cubicBezTo>
                      <a:pt x="221" y="139"/>
                      <a:pt x="221" y="139"/>
                      <a:pt x="221" y="140"/>
                    </a:cubicBezTo>
                    <a:cubicBezTo>
                      <a:pt x="221" y="140"/>
                      <a:pt x="220" y="140"/>
                      <a:pt x="220" y="140"/>
                    </a:cubicBezTo>
                    <a:cubicBezTo>
                      <a:pt x="220" y="140"/>
                      <a:pt x="219" y="140"/>
                      <a:pt x="219" y="140"/>
                    </a:cubicBezTo>
                    <a:cubicBezTo>
                      <a:pt x="218" y="140"/>
                      <a:pt x="218" y="140"/>
                      <a:pt x="218" y="139"/>
                    </a:cubicBezTo>
                    <a:cubicBezTo>
                      <a:pt x="218" y="138"/>
                      <a:pt x="217" y="138"/>
                      <a:pt x="217" y="138"/>
                    </a:cubicBezTo>
                    <a:cubicBezTo>
                      <a:pt x="217" y="138"/>
                      <a:pt x="217" y="138"/>
                      <a:pt x="216" y="138"/>
                    </a:cubicBezTo>
                    <a:cubicBezTo>
                      <a:pt x="216" y="138"/>
                      <a:pt x="216" y="138"/>
                      <a:pt x="216" y="139"/>
                    </a:cubicBezTo>
                    <a:cubicBezTo>
                      <a:pt x="216" y="140"/>
                      <a:pt x="216" y="141"/>
                      <a:pt x="216" y="142"/>
                    </a:cubicBezTo>
                    <a:cubicBezTo>
                      <a:pt x="217" y="143"/>
                      <a:pt x="217" y="144"/>
                      <a:pt x="218" y="144"/>
                    </a:cubicBezTo>
                    <a:cubicBezTo>
                      <a:pt x="218" y="145"/>
                      <a:pt x="219" y="146"/>
                      <a:pt x="220" y="146"/>
                    </a:cubicBezTo>
                    <a:cubicBezTo>
                      <a:pt x="220" y="146"/>
                      <a:pt x="221" y="146"/>
                      <a:pt x="221" y="146"/>
                    </a:cubicBezTo>
                    <a:cubicBezTo>
                      <a:pt x="221" y="146"/>
                      <a:pt x="222" y="145"/>
                      <a:pt x="222" y="145"/>
                    </a:cubicBezTo>
                    <a:cubicBezTo>
                      <a:pt x="222" y="145"/>
                      <a:pt x="222" y="144"/>
                      <a:pt x="223" y="14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26"/>
              <p:cNvSpPr/>
              <p:nvPr/>
            </p:nvSpPr>
            <p:spPr>
              <a:xfrm>
                <a:off x="3440113" y="3430588"/>
                <a:ext cx="346075" cy="481013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5" extrusionOk="0">
                    <a:moveTo>
                      <a:pt x="4" y="129"/>
                    </a:moveTo>
                    <a:cubicBezTo>
                      <a:pt x="7" y="135"/>
                      <a:pt x="7" y="135"/>
                      <a:pt x="7" y="135"/>
                    </a:cubicBezTo>
                    <a:cubicBezTo>
                      <a:pt x="7" y="134"/>
                      <a:pt x="8" y="133"/>
                      <a:pt x="8" y="133"/>
                    </a:cubicBezTo>
                    <a:cubicBezTo>
                      <a:pt x="8" y="132"/>
                      <a:pt x="9" y="132"/>
                      <a:pt x="9" y="131"/>
                    </a:cubicBezTo>
                    <a:cubicBezTo>
                      <a:pt x="10" y="131"/>
                      <a:pt x="10" y="131"/>
                      <a:pt x="11" y="131"/>
                    </a:cubicBezTo>
                    <a:cubicBezTo>
                      <a:pt x="11" y="131"/>
                      <a:pt x="12" y="132"/>
                      <a:pt x="12" y="132"/>
                    </a:cubicBezTo>
                    <a:cubicBezTo>
                      <a:pt x="13" y="132"/>
                      <a:pt x="13" y="133"/>
                      <a:pt x="14" y="134"/>
                    </a:cubicBezTo>
                    <a:cubicBezTo>
                      <a:pt x="15" y="138"/>
                      <a:pt x="15" y="138"/>
                      <a:pt x="15" y="138"/>
                    </a:cubicBezTo>
                    <a:cubicBezTo>
                      <a:pt x="16" y="139"/>
                      <a:pt x="16" y="139"/>
                      <a:pt x="16" y="139"/>
                    </a:cubicBezTo>
                    <a:cubicBezTo>
                      <a:pt x="17" y="140"/>
                      <a:pt x="17" y="140"/>
                      <a:pt x="17" y="139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1"/>
                      <a:pt x="13" y="141"/>
                    </a:cubicBezTo>
                    <a:cubicBezTo>
                      <a:pt x="13" y="141"/>
                      <a:pt x="13" y="140"/>
                      <a:pt x="13" y="140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9" y="134"/>
                      <a:pt x="9" y="133"/>
                      <a:pt x="9" y="133"/>
                    </a:cubicBezTo>
                    <a:cubicBezTo>
                      <a:pt x="9" y="133"/>
                      <a:pt x="9" y="133"/>
                      <a:pt x="9" y="134"/>
                    </a:cubicBezTo>
                    <a:cubicBezTo>
                      <a:pt x="8" y="134"/>
                      <a:pt x="8" y="134"/>
                      <a:pt x="8" y="134"/>
                    </a:cubicBezTo>
                    <a:cubicBezTo>
                      <a:pt x="8" y="135"/>
                      <a:pt x="8" y="135"/>
                      <a:pt x="8" y="136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10" y="142"/>
                      <a:pt x="11" y="142"/>
                      <a:pt x="11" y="142"/>
                    </a:cubicBezTo>
                    <a:cubicBezTo>
                      <a:pt x="11" y="142"/>
                      <a:pt x="11" y="142"/>
                      <a:pt x="12" y="142"/>
                    </a:cubicBezTo>
                    <a:cubicBezTo>
                      <a:pt x="12" y="143"/>
                      <a:pt x="12" y="143"/>
                      <a:pt x="12" y="143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8" y="145"/>
                      <a:pt x="8" y="144"/>
                      <a:pt x="8" y="144"/>
                    </a:cubicBezTo>
                    <a:cubicBezTo>
                      <a:pt x="8" y="144"/>
                      <a:pt x="8" y="143"/>
                      <a:pt x="7" y="143"/>
                    </a:cubicBezTo>
                    <a:cubicBezTo>
                      <a:pt x="2" y="132"/>
                      <a:pt x="2" y="132"/>
                      <a:pt x="2" y="132"/>
                    </a:cubicBezTo>
                    <a:cubicBezTo>
                      <a:pt x="2" y="132"/>
                      <a:pt x="2" y="131"/>
                      <a:pt x="2" y="131"/>
                    </a:cubicBezTo>
                    <a:cubicBezTo>
                      <a:pt x="1" y="131"/>
                      <a:pt x="1" y="131"/>
                      <a:pt x="1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4" y="129"/>
                      <a:pt x="4" y="129"/>
                      <a:pt x="4" y="129"/>
                    </a:cubicBezTo>
                    <a:close/>
                    <a:moveTo>
                      <a:pt x="19" y="127"/>
                    </a:moveTo>
                    <a:cubicBezTo>
                      <a:pt x="15" y="129"/>
                      <a:pt x="15" y="129"/>
                      <a:pt x="15" y="129"/>
                    </a:cubicBezTo>
                    <a:cubicBezTo>
                      <a:pt x="15" y="130"/>
                      <a:pt x="15" y="130"/>
                      <a:pt x="15" y="130"/>
                    </a:cubicBezTo>
                    <a:cubicBezTo>
                      <a:pt x="15" y="130"/>
                      <a:pt x="16" y="130"/>
                      <a:pt x="16" y="130"/>
                    </a:cubicBezTo>
                    <a:cubicBezTo>
                      <a:pt x="16" y="130"/>
                      <a:pt x="17" y="130"/>
                      <a:pt x="17" y="131"/>
                    </a:cubicBezTo>
                    <a:cubicBezTo>
                      <a:pt x="20" y="136"/>
                      <a:pt x="20" y="136"/>
                      <a:pt x="20" y="136"/>
                    </a:cubicBezTo>
                    <a:cubicBezTo>
                      <a:pt x="20" y="137"/>
                      <a:pt x="20" y="138"/>
                      <a:pt x="20" y="138"/>
                    </a:cubicBezTo>
                    <a:cubicBezTo>
                      <a:pt x="20" y="138"/>
                      <a:pt x="20" y="138"/>
                      <a:pt x="20" y="139"/>
                    </a:cubicBezTo>
                    <a:cubicBezTo>
                      <a:pt x="20" y="139"/>
                      <a:pt x="20" y="139"/>
                      <a:pt x="20" y="139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24" y="136"/>
                      <a:pt x="24" y="136"/>
                      <a:pt x="23" y="136"/>
                    </a:cubicBezTo>
                    <a:cubicBezTo>
                      <a:pt x="23" y="136"/>
                      <a:pt x="23" y="136"/>
                      <a:pt x="23" y="135"/>
                    </a:cubicBezTo>
                    <a:cubicBezTo>
                      <a:pt x="20" y="130"/>
                      <a:pt x="20" y="130"/>
                      <a:pt x="20" y="130"/>
                    </a:cubicBezTo>
                    <a:cubicBezTo>
                      <a:pt x="20" y="128"/>
                      <a:pt x="20" y="128"/>
                      <a:pt x="21" y="127"/>
                    </a:cubicBezTo>
                    <a:cubicBezTo>
                      <a:pt x="21" y="127"/>
                      <a:pt x="21" y="127"/>
                      <a:pt x="21" y="127"/>
                    </a:cubicBezTo>
                    <a:cubicBezTo>
                      <a:pt x="21" y="127"/>
                      <a:pt x="22" y="127"/>
                      <a:pt x="22" y="128"/>
                    </a:cubicBezTo>
                    <a:cubicBezTo>
                      <a:pt x="22" y="128"/>
                      <a:pt x="22" y="128"/>
                      <a:pt x="23" y="129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5" y="134"/>
                      <a:pt x="26" y="135"/>
                      <a:pt x="25" y="135"/>
                    </a:cubicBezTo>
                    <a:cubicBezTo>
                      <a:pt x="25" y="135"/>
                      <a:pt x="25" y="135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29" y="133"/>
                      <a:pt x="29" y="133"/>
                      <a:pt x="29" y="133"/>
                    </a:cubicBezTo>
                    <a:cubicBezTo>
                      <a:pt x="28" y="133"/>
                      <a:pt x="28" y="133"/>
                      <a:pt x="28" y="132"/>
                    </a:cubicBezTo>
                    <a:cubicBezTo>
                      <a:pt x="26" y="128"/>
                      <a:pt x="26" y="128"/>
                      <a:pt x="26" y="128"/>
                    </a:cubicBezTo>
                    <a:cubicBezTo>
                      <a:pt x="25" y="127"/>
                      <a:pt x="25" y="126"/>
                      <a:pt x="24" y="126"/>
                    </a:cubicBezTo>
                    <a:cubicBezTo>
                      <a:pt x="24" y="125"/>
                      <a:pt x="23" y="125"/>
                      <a:pt x="23" y="125"/>
                    </a:cubicBezTo>
                    <a:cubicBezTo>
                      <a:pt x="22" y="125"/>
                      <a:pt x="22" y="125"/>
                      <a:pt x="21" y="125"/>
                    </a:cubicBezTo>
                    <a:cubicBezTo>
                      <a:pt x="21" y="126"/>
                      <a:pt x="20" y="126"/>
                      <a:pt x="20" y="126"/>
                    </a:cubicBezTo>
                    <a:cubicBezTo>
                      <a:pt x="20" y="127"/>
                      <a:pt x="19" y="128"/>
                      <a:pt x="19" y="128"/>
                    </a:cubicBezTo>
                    <a:cubicBezTo>
                      <a:pt x="19" y="127"/>
                      <a:pt x="19" y="127"/>
                      <a:pt x="19" y="127"/>
                    </a:cubicBezTo>
                    <a:close/>
                    <a:moveTo>
                      <a:pt x="30" y="120"/>
                    </a:moveTo>
                    <a:cubicBezTo>
                      <a:pt x="31" y="119"/>
                      <a:pt x="31" y="119"/>
                      <a:pt x="32" y="119"/>
                    </a:cubicBezTo>
                    <a:cubicBezTo>
                      <a:pt x="33" y="119"/>
                      <a:pt x="34" y="119"/>
                      <a:pt x="35" y="120"/>
                    </a:cubicBezTo>
                    <a:cubicBezTo>
                      <a:pt x="36" y="120"/>
                      <a:pt x="36" y="121"/>
                      <a:pt x="37" y="122"/>
                    </a:cubicBezTo>
                    <a:cubicBezTo>
                      <a:pt x="38" y="123"/>
                      <a:pt x="38" y="124"/>
                      <a:pt x="38" y="126"/>
                    </a:cubicBezTo>
                    <a:cubicBezTo>
                      <a:pt x="38" y="127"/>
                      <a:pt x="38" y="128"/>
                      <a:pt x="36" y="129"/>
                    </a:cubicBezTo>
                    <a:cubicBezTo>
                      <a:pt x="35" y="130"/>
                      <a:pt x="34" y="131"/>
                      <a:pt x="32" y="130"/>
                    </a:cubicBezTo>
                    <a:cubicBezTo>
                      <a:pt x="31" y="130"/>
                      <a:pt x="30" y="129"/>
                      <a:pt x="29" y="128"/>
                    </a:cubicBezTo>
                    <a:cubicBezTo>
                      <a:pt x="28" y="126"/>
                      <a:pt x="28" y="125"/>
                      <a:pt x="28" y="123"/>
                    </a:cubicBezTo>
                    <a:cubicBezTo>
                      <a:pt x="28" y="122"/>
                      <a:pt x="29" y="121"/>
                      <a:pt x="30" y="120"/>
                    </a:cubicBezTo>
                    <a:close/>
                    <a:moveTo>
                      <a:pt x="30" y="121"/>
                    </a:moveTo>
                    <a:cubicBezTo>
                      <a:pt x="31" y="120"/>
                      <a:pt x="31" y="120"/>
                      <a:pt x="31" y="120"/>
                    </a:cubicBezTo>
                    <a:cubicBezTo>
                      <a:pt x="31" y="120"/>
                      <a:pt x="32" y="120"/>
                      <a:pt x="32" y="121"/>
                    </a:cubicBezTo>
                    <a:cubicBezTo>
                      <a:pt x="33" y="121"/>
                      <a:pt x="33" y="122"/>
                      <a:pt x="34" y="123"/>
                    </a:cubicBezTo>
                    <a:cubicBezTo>
                      <a:pt x="35" y="125"/>
                      <a:pt x="36" y="126"/>
                      <a:pt x="36" y="127"/>
                    </a:cubicBezTo>
                    <a:cubicBezTo>
                      <a:pt x="36" y="127"/>
                      <a:pt x="36" y="128"/>
                      <a:pt x="36" y="128"/>
                    </a:cubicBezTo>
                    <a:cubicBezTo>
                      <a:pt x="36" y="128"/>
                      <a:pt x="36" y="129"/>
                      <a:pt x="36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4" y="129"/>
                      <a:pt x="34" y="129"/>
                      <a:pt x="34" y="128"/>
                    </a:cubicBezTo>
                    <a:cubicBezTo>
                      <a:pt x="33" y="128"/>
                      <a:pt x="33" y="127"/>
                      <a:pt x="32" y="126"/>
                    </a:cubicBezTo>
                    <a:cubicBezTo>
                      <a:pt x="31" y="125"/>
                      <a:pt x="31" y="124"/>
                      <a:pt x="30" y="123"/>
                    </a:cubicBezTo>
                    <a:cubicBezTo>
                      <a:pt x="30" y="123"/>
                      <a:pt x="30" y="122"/>
                      <a:pt x="30" y="121"/>
                    </a:cubicBezTo>
                    <a:cubicBezTo>
                      <a:pt x="30" y="121"/>
                      <a:pt x="30" y="121"/>
                      <a:pt x="30" y="121"/>
                    </a:cubicBezTo>
                    <a:close/>
                    <a:moveTo>
                      <a:pt x="36" y="109"/>
                    </a:move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4" y="112"/>
                      <a:pt x="34" y="112"/>
                    </a:cubicBezTo>
                    <a:cubicBezTo>
                      <a:pt x="34" y="112"/>
                      <a:pt x="35" y="112"/>
                      <a:pt x="35" y="113"/>
                    </a:cubicBezTo>
                    <a:cubicBezTo>
                      <a:pt x="42" y="122"/>
                      <a:pt x="42" y="122"/>
                      <a:pt x="42" y="122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2" y="124"/>
                      <a:pt x="42" y="124"/>
                      <a:pt x="42" y="124"/>
                    </a:cubicBezTo>
                    <a:cubicBezTo>
                      <a:pt x="42" y="125"/>
                      <a:pt x="42" y="125"/>
                      <a:pt x="42" y="125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6" y="121"/>
                      <a:pt x="46" y="121"/>
                      <a:pt x="46" y="121"/>
                    </a:cubicBezTo>
                    <a:cubicBezTo>
                      <a:pt x="46" y="121"/>
                      <a:pt x="46" y="121"/>
                      <a:pt x="45" y="121"/>
                    </a:cubicBezTo>
                    <a:cubicBezTo>
                      <a:pt x="45" y="121"/>
                      <a:pt x="45" y="121"/>
                      <a:pt x="44" y="120"/>
                    </a:cubicBezTo>
                    <a:cubicBezTo>
                      <a:pt x="36" y="109"/>
                      <a:pt x="36" y="109"/>
                      <a:pt x="36" y="109"/>
                    </a:cubicBezTo>
                    <a:close/>
                    <a:moveTo>
                      <a:pt x="44" y="107"/>
                    </a:moveTo>
                    <a:cubicBezTo>
                      <a:pt x="45" y="107"/>
                      <a:pt x="46" y="106"/>
                      <a:pt x="47" y="106"/>
                    </a:cubicBezTo>
                    <a:cubicBezTo>
                      <a:pt x="48" y="106"/>
                      <a:pt x="49" y="106"/>
                      <a:pt x="49" y="106"/>
                    </a:cubicBezTo>
                    <a:cubicBezTo>
                      <a:pt x="50" y="107"/>
                      <a:pt x="51" y="107"/>
                      <a:pt x="52" y="108"/>
                    </a:cubicBezTo>
                    <a:cubicBezTo>
                      <a:pt x="53" y="109"/>
                      <a:pt x="53" y="110"/>
                      <a:pt x="54" y="112"/>
                    </a:cubicBezTo>
                    <a:cubicBezTo>
                      <a:pt x="54" y="113"/>
                      <a:pt x="53" y="115"/>
                      <a:pt x="52" y="116"/>
                    </a:cubicBezTo>
                    <a:cubicBezTo>
                      <a:pt x="51" y="117"/>
                      <a:pt x="50" y="117"/>
                      <a:pt x="48" y="117"/>
                    </a:cubicBezTo>
                    <a:cubicBezTo>
                      <a:pt x="47" y="117"/>
                      <a:pt x="46" y="116"/>
                      <a:pt x="45" y="115"/>
                    </a:cubicBezTo>
                    <a:cubicBezTo>
                      <a:pt x="44" y="114"/>
                      <a:pt x="43" y="113"/>
                      <a:pt x="43" y="111"/>
                    </a:cubicBezTo>
                    <a:cubicBezTo>
                      <a:pt x="43" y="110"/>
                      <a:pt x="43" y="108"/>
                      <a:pt x="44" y="107"/>
                    </a:cubicBezTo>
                    <a:close/>
                    <a:moveTo>
                      <a:pt x="45" y="108"/>
                    </a:moveTo>
                    <a:cubicBezTo>
                      <a:pt x="45" y="108"/>
                      <a:pt x="45" y="108"/>
                      <a:pt x="46" y="108"/>
                    </a:cubicBezTo>
                    <a:cubicBezTo>
                      <a:pt x="46" y="107"/>
                      <a:pt x="46" y="108"/>
                      <a:pt x="47" y="108"/>
                    </a:cubicBezTo>
                    <a:cubicBezTo>
                      <a:pt x="47" y="108"/>
                      <a:pt x="48" y="109"/>
                      <a:pt x="49" y="110"/>
                    </a:cubicBezTo>
                    <a:cubicBezTo>
                      <a:pt x="50" y="111"/>
                      <a:pt x="51" y="113"/>
                      <a:pt x="52" y="113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5"/>
                      <a:pt x="52" y="115"/>
                      <a:pt x="52" y="115"/>
                    </a:cubicBezTo>
                    <a:cubicBezTo>
                      <a:pt x="51" y="116"/>
                      <a:pt x="51" y="116"/>
                      <a:pt x="51" y="116"/>
                    </a:cubicBezTo>
                    <a:cubicBezTo>
                      <a:pt x="50" y="116"/>
                      <a:pt x="50" y="115"/>
                      <a:pt x="49" y="115"/>
                    </a:cubicBezTo>
                    <a:cubicBezTo>
                      <a:pt x="49" y="115"/>
                      <a:pt x="48" y="114"/>
                      <a:pt x="48" y="113"/>
                    </a:cubicBezTo>
                    <a:cubicBezTo>
                      <a:pt x="47" y="112"/>
                      <a:pt x="46" y="111"/>
                      <a:pt x="45" y="111"/>
                    </a:cubicBezTo>
                    <a:cubicBezTo>
                      <a:pt x="45" y="110"/>
                      <a:pt x="45" y="109"/>
                      <a:pt x="45" y="109"/>
                    </a:cubicBezTo>
                    <a:cubicBezTo>
                      <a:pt x="45" y="109"/>
                      <a:pt x="45" y="108"/>
                      <a:pt x="45" y="108"/>
                    </a:cubicBezTo>
                    <a:close/>
                    <a:moveTo>
                      <a:pt x="54" y="97"/>
                    </a:moveTo>
                    <a:cubicBezTo>
                      <a:pt x="54" y="98"/>
                      <a:pt x="53" y="98"/>
                      <a:pt x="53" y="99"/>
                    </a:cubicBezTo>
                    <a:cubicBezTo>
                      <a:pt x="52" y="100"/>
                      <a:pt x="51" y="101"/>
                      <a:pt x="51" y="102"/>
                    </a:cubicBezTo>
                    <a:cubicBezTo>
                      <a:pt x="51" y="103"/>
                      <a:pt x="51" y="104"/>
                      <a:pt x="52" y="105"/>
                    </a:cubicBezTo>
                    <a:cubicBezTo>
                      <a:pt x="53" y="105"/>
                      <a:pt x="53" y="106"/>
                      <a:pt x="54" y="106"/>
                    </a:cubicBezTo>
                    <a:cubicBezTo>
                      <a:pt x="55" y="106"/>
                      <a:pt x="56" y="106"/>
                      <a:pt x="57" y="105"/>
                    </a:cubicBezTo>
                    <a:cubicBezTo>
                      <a:pt x="56" y="106"/>
                      <a:pt x="56" y="107"/>
                      <a:pt x="56" y="108"/>
                    </a:cubicBezTo>
                    <a:cubicBezTo>
                      <a:pt x="56" y="108"/>
                      <a:pt x="57" y="109"/>
                      <a:pt x="57" y="109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59" y="110"/>
                      <a:pt x="59" y="111"/>
                      <a:pt x="59" y="111"/>
                    </a:cubicBezTo>
                    <a:cubicBezTo>
                      <a:pt x="59" y="111"/>
                      <a:pt x="59" y="112"/>
                      <a:pt x="59" y="112"/>
                    </a:cubicBezTo>
                    <a:cubicBezTo>
                      <a:pt x="60" y="112"/>
                      <a:pt x="60" y="112"/>
                      <a:pt x="60" y="112"/>
                    </a:cubicBezTo>
                    <a:cubicBezTo>
                      <a:pt x="61" y="112"/>
                      <a:pt x="61" y="112"/>
                      <a:pt x="62" y="112"/>
                    </a:cubicBezTo>
                    <a:cubicBezTo>
                      <a:pt x="63" y="111"/>
                      <a:pt x="63" y="111"/>
                      <a:pt x="64" y="110"/>
                    </a:cubicBezTo>
                    <a:cubicBezTo>
                      <a:pt x="65" y="109"/>
                      <a:pt x="66" y="108"/>
                      <a:pt x="66" y="107"/>
                    </a:cubicBezTo>
                    <a:cubicBezTo>
                      <a:pt x="66" y="106"/>
                      <a:pt x="66" y="106"/>
                      <a:pt x="66" y="105"/>
                    </a:cubicBezTo>
                    <a:cubicBezTo>
                      <a:pt x="66" y="104"/>
                      <a:pt x="66" y="104"/>
                      <a:pt x="65" y="103"/>
                    </a:cubicBezTo>
                    <a:cubicBezTo>
                      <a:pt x="65" y="103"/>
                      <a:pt x="64" y="102"/>
                      <a:pt x="63" y="103"/>
                    </a:cubicBezTo>
                    <a:cubicBezTo>
                      <a:pt x="62" y="103"/>
                      <a:pt x="61" y="103"/>
                      <a:pt x="60" y="105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59" y="107"/>
                      <a:pt x="58" y="107"/>
                      <a:pt x="58" y="107"/>
                    </a:cubicBezTo>
                    <a:cubicBezTo>
                      <a:pt x="58" y="107"/>
                      <a:pt x="58" y="107"/>
                      <a:pt x="57" y="106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3"/>
                      <a:pt x="59" y="103"/>
                      <a:pt x="59" y="102"/>
                    </a:cubicBezTo>
                    <a:cubicBezTo>
                      <a:pt x="60" y="101"/>
                      <a:pt x="60" y="100"/>
                      <a:pt x="60" y="100"/>
                    </a:cubicBezTo>
                    <a:cubicBezTo>
                      <a:pt x="60" y="99"/>
                      <a:pt x="59" y="98"/>
                      <a:pt x="59" y="98"/>
                    </a:cubicBezTo>
                    <a:cubicBezTo>
                      <a:pt x="58" y="98"/>
                      <a:pt x="58" y="97"/>
                      <a:pt x="58" y="97"/>
                    </a:cubicBezTo>
                    <a:cubicBezTo>
                      <a:pt x="57" y="97"/>
                      <a:pt x="57" y="97"/>
                      <a:pt x="56" y="97"/>
                    </a:cubicBezTo>
                    <a:cubicBezTo>
                      <a:pt x="58" y="95"/>
                      <a:pt x="58" y="95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4" y="97"/>
                      <a:pt x="54" y="97"/>
                      <a:pt x="54" y="97"/>
                    </a:cubicBezTo>
                    <a:close/>
                    <a:moveTo>
                      <a:pt x="53" y="99"/>
                    </a:moveTo>
                    <a:cubicBezTo>
                      <a:pt x="53" y="99"/>
                      <a:pt x="54" y="98"/>
                      <a:pt x="54" y="99"/>
                    </a:cubicBezTo>
                    <a:cubicBezTo>
                      <a:pt x="55" y="99"/>
                      <a:pt x="56" y="99"/>
                      <a:pt x="57" y="100"/>
                    </a:cubicBezTo>
                    <a:cubicBezTo>
                      <a:pt x="57" y="101"/>
                      <a:pt x="58" y="102"/>
                      <a:pt x="58" y="102"/>
                    </a:cubicBezTo>
                    <a:cubicBezTo>
                      <a:pt x="58" y="103"/>
                      <a:pt x="58" y="103"/>
                      <a:pt x="58" y="104"/>
                    </a:cubicBezTo>
                    <a:cubicBezTo>
                      <a:pt x="57" y="104"/>
                      <a:pt x="57" y="104"/>
                      <a:pt x="57" y="104"/>
                    </a:cubicBezTo>
                    <a:cubicBezTo>
                      <a:pt x="56" y="104"/>
                      <a:pt x="55" y="103"/>
                      <a:pt x="55" y="103"/>
                    </a:cubicBezTo>
                    <a:cubicBezTo>
                      <a:pt x="54" y="102"/>
                      <a:pt x="53" y="101"/>
                      <a:pt x="53" y="100"/>
                    </a:cubicBezTo>
                    <a:cubicBezTo>
                      <a:pt x="53" y="100"/>
                      <a:pt x="53" y="99"/>
                      <a:pt x="53" y="99"/>
                    </a:cubicBezTo>
                    <a:close/>
                    <a:moveTo>
                      <a:pt x="61" y="108"/>
                    </a:moveTo>
                    <a:cubicBezTo>
                      <a:pt x="62" y="107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6"/>
                      <a:pt x="65" y="106"/>
                      <a:pt x="65" y="107"/>
                    </a:cubicBezTo>
                    <a:cubicBezTo>
                      <a:pt x="65" y="108"/>
                      <a:pt x="64" y="108"/>
                      <a:pt x="64" y="109"/>
                    </a:cubicBezTo>
                    <a:cubicBezTo>
                      <a:pt x="63" y="110"/>
                      <a:pt x="62" y="111"/>
                      <a:pt x="62" y="111"/>
                    </a:cubicBezTo>
                    <a:cubicBezTo>
                      <a:pt x="61" y="111"/>
                      <a:pt x="61" y="111"/>
                      <a:pt x="60" y="110"/>
                    </a:cubicBezTo>
                    <a:cubicBezTo>
                      <a:pt x="60" y="110"/>
                      <a:pt x="60" y="110"/>
                      <a:pt x="60" y="109"/>
                    </a:cubicBezTo>
                    <a:cubicBezTo>
                      <a:pt x="60" y="109"/>
                      <a:pt x="61" y="109"/>
                      <a:pt x="61" y="108"/>
                    </a:cubicBezTo>
                    <a:close/>
                    <a:moveTo>
                      <a:pt x="69" y="96"/>
                    </a:moveTo>
                    <a:cubicBezTo>
                      <a:pt x="61" y="94"/>
                      <a:pt x="61" y="94"/>
                      <a:pt x="61" y="94"/>
                    </a:cubicBezTo>
                    <a:cubicBezTo>
                      <a:pt x="60" y="94"/>
                      <a:pt x="59" y="93"/>
                      <a:pt x="58" y="93"/>
                    </a:cubicBezTo>
                    <a:cubicBezTo>
                      <a:pt x="58" y="93"/>
                      <a:pt x="58" y="94"/>
                      <a:pt x="57" y="94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90"/>
                      <a:pt x="61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1" y="91"/>
                      <a:pt x="62" y="91"/>
                      <a:pt x="62" y="91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4" y="88"/>
                      <a:pt x="64" y="87"/>
                      <a:pt x="64" y="87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3" y="87"/>
                      <a:pt x="62" y="87"/>
                      <a:pt x="62" y="87"/>
                    </a:cubicBezTo>
                    <a:cubicBezTo>
                      <a:pt x="62" y="87"/>
                      <a:pt x="62" y="87"/>
                      <a:pt x="62" y="87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64" y="85"/>
                      <a:pt x="64" y="85"/>
                      <a:pt x="64" y="86"/>
                    </a:cubicBezTo>
                    <a:cubicBezTo>
                      <a:pt x="64" y="86"/>
                      <a:pt x="65" y="87"/>
                      <a:pt x="65" y="88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70" y="98"/>
                      <a:pt x="71" y="99"/>
                      <a:pt x="71" y="99"/>
                    </a:cubicBezTo>
                    <a:cubicBezTo>
                      <a:pt x="71" y="100"/>
                      <a:pt x="71" y="101"/>
                      <a:pt x="71" y="102"/>
                    </a:cubicBezTo>
                    <a:cubicBezTo>
                      <a:pt x="70" y="102"/>
                      <a:pt x="70" y="102"/>
                      <a:pt x="69" y="103"/>
                    </a:cubicBezTo>
                    <a:cubicBezTo>
                      <a:pt x="69" y="103"/>
                      <a:pt x="68" y="102"/>
                      <a:pt x="68" y="102"/>
                    </a:cubicBezTo>
                    <a:cubicBezTo>
                      <a:pt x="68" y="102"/>
                      <a:pt x="67" y="102"/>
                      <a:pt x="67" y="101"/>
                    </a:cubicBezTo>
                    <a:cubicBezTo>
                      <a:pt x="67" y="101"/>
                      <a:pt x="67" y="100"/>
                      <a:pt x="68" y="100"/>
                    </a:cubicBezTo>
                    <a:cubicBezTo>
                      <a:pt x="68" y="100"/>
                      <a:pt x="68" y="100"/>
                      <a:pt x="69" y="100"/>
                    </a:cubicBezTo>
                    <a:cubicBezTo>
                      <a:pt x="69" y="99"/>
                      <a:pt x="69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1" y="100"/>
                      <a:pt x="70" y="99"/>
                    </a:cubicBezTo>
                    <a:cubicBezTo>
                      <a:pt x="70" y="99"/>
                      <a:pt x="70" y="98"/>
                      <a:pt x="69" y="97"/>
                    </a:cubicBezTo>
                    <a:cubicBezTo>
                      <a:pt x="69" y="96"/>
                      <a:pt x="69" y="96"/>
                      <a:pt x="69" y="96"/>
                    </a:cubicBezTo>
                    <a:close/>
                    <a:moveTo>
                      <a:pt x="69" y="75"/>
                    </a:moveTo>
                    <a:cubicBezTo>
                      <a:pt x="70" y="74"/>
                      <a:pt x="70" y="74"/>
                      <a:pt x="71" y="73"/>
                    </a:cubicBezTo>
                    <a:cubicBezTo>
                      <a:pt x="72" y="73"/>
                      <a:pt x="73" y="73"/>
                      <a:pt x="74" y="73"/>
                    </a:cubicBezTo>
                    <a:cubicBezTo>
                      <a:pt x="75" y="73"/>
                      <a:pt x="76" y="73"/>
                      <a:pt x="77" y="74"/>
                    </a:cubicBezTo>
                    <a:cubicBezTo>
                      <a:pt x="78" y="74"/>
                      <a:pt x="79" y="75"/>
                      <a:pt x="79" y="77"/>
                    </a:cubicBezTo>
                    <a:cubicBezTo>
                      <a:pt x="80" y="78"/>
                      <a:pt x="80" y="80"/>
                      <a:pt x="79" y="81"/>
                    </a:cubicBezTo>
                    <a:cubicBezTo>
                      <a:pt x="78" y="83"/>
                      <a:pt x="77" y="83"/>
                      <a:pt x="76" y="84"/>
                    </a:cubicBezTo>
                    <a:cubicBezTo>
                      <a:pt x="74" y="84"/>
                      <a:pt x="73" y="83"/>
                      <a:pt x="72" y="83"/>
                    </a:cubicBezTo>
                    <a:cubicBezTo>
                      <a:pt x="70" y="82"/>
                      <a:pt x="69" y="81"/>
                      <a:pt x="69" y="79"/>
                    </a:cubicBezTo>
                    <a:cubicBezTo>
                      <a:pt x="68" y="78"/>
                      <a:pt x="68" y="77"/>
                      <a:pt x="69" y="75"/>
                    </a:cubicBezTo>
                    <a:close/>
                    <a:moveTo>
                      <a:pt x="70" y="76"/>
                    </a:moveTo>
                    <a:cubicBezTo>
                      <a:pt x="70" y="76"/>
                      <a:pt x="70" y="76"/>
                      <a:pt x="70" y="77"/>
                    </a:cubicBezTo>
                    <a:cubicBezTo>
                      <a:pt x="70" y="77"/>
                      <a:pt x="70" y="78"/>
                      <a:pt x="71" y="78"/>
                    </a:cubicBezTo>
                    <a:cubicBezTo>
                      <a:pt x="72" y="79"/>
                      <a:pt x="73" y="79"/>
                      <a:pt x="74" y="80"/>
                    </a:cubicBezTo>
                    <a:cubicBezTo>
                      <a:pt x="75" y="81"/>
                      <a:pt x="75" y="81"/>
                      <a:pt x="76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8" y="81"/>
                      <a:pt x="78" y="81"/>
                      <a:pt x="78" y="81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78" y="79"/>
                      <a:pt x="78" y="79"/>
                      <a:pt x="78" y="79"/>
                    </a:cubicBezTo>
                    <a:cubicBezTo>
                      <a:pt x="77" y="78"/>
                      <a:pt x="76" y="77"/>
                      <a:pt x="74" y="76"/>
                    </a:cubicBezTo>
                    <a:cubicBezTo>
                      <a:pt x="73" y="76"/>
                      <a:pt x="72" y="75"/>
                      <a:pt x="72" y="75"/>
                    </a:cubicBezTo>
                    <a:cubicBezTo>
                      <a:pt x="71" y="75"/>
                      <a:pt x="71" y="75"/>
                      <a:pt x="70" y="75"/>
                    </a:cubicBezTo>
                    <a:cubicBezTo>
                      <a:pt x="70" y="75"/>
                      <a:pt x="70" y="75"/>
                      <a:pt x="70" y="76"/>
                    </a:cubicBezTo>
                    <a:close/>
                    <a:moveTo>
                      <a:pt x="76" y="65"/>
                    </a:moveTo>
                    <a:cubicBezTo>
                      <a:pt x="77" y="63"/>
                      <a:pt x="77" y="63"/>
                      <a:pt x="77" y="63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5" y="64"/>
                      <a:pt x="75" y="64"/>
                      <a:pt x="75" y="64"/>
                    </a:cubicBezTo>
                    <a:cubicBezTo>
                      <a:pt x="74" y="64"/>
                      <a:pt x="74" y="64"/>
                      <a:pt x="74" y="64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72" y="63"/>
                      <a:pt x="72" y="62"/>
                      <a:pt x="72" y="62"/>
                    </a:cubicBezTo>
                    <a:cubicBezTo>
                      <a:pt x="71" y="62"/>
                      <a:pt x="71" y="62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3" y="61"/>
                      <a:pt x="73" y="61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3" y="62"/>
                      <a:pt x="73" y="62"/>
                      <a:pt x="74" y="62"/>
                    </a:cubicBezTo>
                    <a:cubicBezTo>
                      <a:pt x="74" y="62"/>
                      <a:pt x="74" y="61"/>
                      <a:pt x="74" y="61"/>
                    </a:cubicBezTo>
                    <a:cubicBezTo>
                      <a:pt x="75" y="61"/>
                      <a:pt x="75" y="60"/>
                      <a:pt x="75" y="60"/>
                    </a:cubicBezTo>
                    <a:cubicBezTo>
                      <a:pt x="75" y="59"/>
                      <a:pt x="74" y="59"/>
                      <a:pt x="74" y="59"/>
                    </a:cubicBezTo>
                    <a:cubicBezTo>
                      <a:pt x="74" y="59"/>
                      <a:pt x="73" y="59"/>
                      <a:pt x="73" y="59"/>
                    </a:cubicBezTo>
                    <a:cubicBezTo>
                      <a:pt x="72" y="59"/>
                      <a:pt x="72" y="60"/>
                      <a:pt x="71" y="61"/>
                    </a:cubicBezTo>
                    <a:cubicBezTo>
                      <a:pt x="71" y="62"/>
                      <a:pt x="70" y="63"/>
                      <a:pt x="71" y="64"/>
                    </a:cubicBezTo>
                    <a:cubicBezTo>
                      <a:pt x="71" y="65"/>
                      <a:pt x="72" y="66"/>
                      <a:pt x="73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81" y="71"/>
                      <a:pt x="81" y="71"/>
                      <a:pt x="81" y="71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2" y="72"/>
                      <a:pt x="82" y="72"/>
                      <a:pt x="82" y="73"/>
                    </a:cubicBezTo>
                    <a:cubicBezTo>
                      <a:pt x="82" y="73"/>
                      <a:pt x="82" y="73"/>
                      <a:pt x="82" y="74"/>
                    </a:cubicBezTo>
                    <a:cubicBezTo>
                      <a:pt x="82" y="74"/>
                      <a:pt x="82" y="74"/>
                      <a:pt x="82" y="74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4" y="69"/>
                      <a:pt x="84" y="69"/>
                    </a:cubicBezTo>
                    <a:cubicBezTo>
                      <a:pt x="84" y="69"/>
                      <a:pt x="83" y="69"/>
                      <a:pt x="83" y="68"/>
                    </a:cubicBezTo>
                    <a:cubicBezTo>
                      <a:pt x="76" y="65"/>
                      <a:pt x="76" y="65"/>
                      <a:pt x="76" y="65"/>
                    </a:cubicBezTo>
                    <a:close/>
                    <a:moveTo>
                      <a:pt x="79" y="41"/>
                    </a:moveTo>
                    <a:cubicBezTo>
                      <a:pt x="84" y="43"/>
                      <a:pt x="84" y="43"/>
                      <a:pt x="84" y="43"/>
                    </a:cubicBezTo>
                    <a:cubicBezTo>
                      <a:pt x="84" y="43"/>
                      <a:pt x="84" y="43"/>
                      <a:pt x="84" y="43"/>
                    </a:cubicBezTo>
                    <a:cubicBezTo>
                      <a:pt x="83" y="43"/>
                      <a:pt x="81" y="43"/>
                      <a:pt x="80" y="44"/>
                    </a:cubicBezTo>
                    <a:cubicBezTo>
                      <a:pt x="79" y="44"/>
                      <a:pt x="79" y="45"/>
                      <a:pt x="78" y="46"/>
                    </a:cubicBezTo>
                    <a:cubicBezTo>
                      <a:pt x="78" y="47"/>
                      <a:pt x="78" y="48"/>
                      <a:pt x="78" y="49"/>
                    </a:cubicBezTo>
                    <a:cubicBezTo>
                      <a:pt x="78" y="50"/>
                      <a:pt x="79" y="51"/>
                      <a:pt x="79" y="52"/>
                    </a:cubicBezTo>
                    <a:cubicBezTo>
                      <a:pt x="80" y="53"/>
                      <a:pt x="81" y="53"/>
                      <a:pt x="83" y="54"/>
                    </a:cubicBezTo>
                    <a:cubicBezTo>
                      <a:pt x="84" y="54"/>
                      <a:pt x="85" y="55"/>
                      <a:pt x="86" y="55"/>
                    </a:cubicBezTo>
                    <a:cubicBezTo>
                      <a:pt x="87" y="55"/>
                      <a:pt x="88" y="55"/>
                      <a:pt x="89" y="54"/>
                    </a:cubicBezTo>
                    <a:cubicBezTo>
                      <a:pt x="90" y="54"/>
                      <a:pt x="91" y="53"/>
                      <a:pt x="91" y="52"/>
                    </a:cubicBezTo>
                    <a:cubicBezTo>
                      <a:pt x="91" y="51"/>
                      <a:pt x="92" y="50"/>
                      <a:pt x="91" y="49"/>
                    </a:cubicBezTo>
                    <a:cubicBezTo>
                      <a:pt x="91" y="48"/>
                      <a:pt x="91" y="47"/>
                      <a:pt x="90" y="46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92" y="47"/>
                      <a:pt x="92" y="49"/>
                      <a:pt x="92" y="50"/>
                    </a:cubicBezTo>
                    <a:cubicBezTo>
                      <a:pt x="92" y="51"/>
                      <a:pt x="92" y="52"/>
                      <a:pt x="92" y="53"/>
                    </a:cubicBezTo>
                    <a:cubicBezTo>
                      <a:pt x="91" y="55"/>
                      <a:pt x="90" y="56"/>
                      <a:pt x="89" y="57"/>
                    </a:cubicBezTo>
                    <a:cubicBezTo>
                      <a:pt x="88" y="58"/>
                      <a:pt x="87" y="58"/>
                      <a:pt x="86" y="59"/>
                    </a:cubicBezTo>
                    <a:cubicBezTo>
                      <a:pt x="84" y="59"/>
                      <a:pt x="83" y="59"/>
                      <a:pt x="82" y="58"/>
                    </a:cubicBezTo>
                    <a:cubicBezTo>
                      <a:pt x="80" y="58"/>
                      <a:pt x="79" y="57"/>
                      <a:pt x="78" y="55"/>
                    </a:cubicBezTo>
                    <a:cubicBezTo>
                      <a:pt x="77" y="54"/>
                      <a:pt x="77" y="53"/>
                      <a:pt x="76" y="51"/>
                    </a:cubicBezTo>
                    <a:cubicBezTo>
                      <a:pt x="76" y="50"/>
                      <a:pt x="76" y="48"/>
                      <a:pt x="77" y="47"/>
                    </a:cubicBezTo>
                    <a:cubicBezTo>
                      <a:pt x="77" y="46"/>
                      <a:pt x="78" y="45"/>
                      <a:pt x="79" y="44"/>
                    </a:cubicBezTo>
                    <a:cubicBezTo>
                      <a:pt x="79" y="43"/>
                      <a:pt x="80" y="43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0" y="42"/>
                      <a:pt x="79" y="41"/>
                      <a:pt x="79" y="41"/>
                    </a:cubicBezTo>
                    <a:cubicBezTo>
                      <a:pt x="79" y="41"/>
                      <a:pt x="79" y="41"/>
                      <a:pt x="79" y="41"/>
                    </a:cubicBezTo>
                    <a:close/>
                    <a:moveTo>
                      <a:pt x="82" y="36"/>
                    </a:moveTo>
                    <a:cubicBezTo>
                      <a:pt x="80" y="40"/>
                      <a:pt x="80" y="40"/>
                      <a:pt x="80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1" y="40"/>
                      <a:pt x="81" y="40"/>
                      <a:pt x="82" y="40"/>
                    </a:cubicBezTo>
                    <a:cubicBezTo>
                      <a:pt x="82" y="40"/>
                      <a:pt x="82" y="40"/>
                      <a:pt x="83" y="40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4" y="43"/>
                      <a:pt x="94" y="43"/>
                      <a:pt x="95" y="44"/>
                    </a:cubicBezTo>
                    <a:cubicBezTo>
                      <a:pt x="95" y="44"/>
                      <a:pt x="95" y="44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40"/>
                      <a:pt x="96" y="40"/>
                      <a:pt x="96" y="40"/>
                    </a:cubicBezTo>
                    <a:cubicBezTo>
                      <a:pt x="95" y="40"/>
                      <a:pt x="95" y="40"/>
                      <a:pt x="94" y="40"/>
                    </a:cubicBezTo>
                    <a:cubicBezTo>
                      <a:pt x="89" y="38"/>
                      <a:pt x="89" y="38"/>
                      <a:pt x="89" y="38"/>
                    </a:cubicBezTo>
                    <a:cubicBezTo>
                      <a:pt x="88" y="38"/>
                      <a:pt x="88" y="37"/>
                      <a:pt x="88" y="37"/>
                    </a:cubicBezTo>
                    <a:cubicBezTo>
                      <a:pt x="88" y="37"/>
                      <a:pt x="88" y="36"/>
                      <a:pt x="88" y="36"/>
                    </a:cubicBezTo>
                    <a:cubicBezTo>
                      <a:pt x="88" y="36"/>
                      <a:pt x="88" y="36"/>
                      <a:pt x="88" y="35"/>
                    </a:cubicBezTo>
                    <a:cubicBezTo>
                      <a:pt x="88" y="35"/>
                      <a:pt x="89" y="35"/>
                      <a:pt x="89" y="35"/>
                    </a:cubicBezTo>
                    <a:cubicBezTo>
                      <a:pt x="89" y="35"/>
                      <a:pt x="90" y="35"/>
                      <a:pt x="90" y="36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6" y="37"/>
                      <a:pt x="96" y="37"/>
                      <a:pt x="96" y="38"/>
                    </a:cubicBezTo>
                    <a:cubicBezTo>
                      <a:pt x="96" y="38"/>
                      <a:pt x="96" y="38"/>
                      <a:pt x="96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4"/>
                      <a:pt x="98" y="34"/>
                      <a:pt x="97" y="34"/>
                    </a:cubicBezTo>
                    <a:cubicBezTo>
                      <a:pt x="97" y="34"/>
                      <a:pt x="97" y="34"/>
                      <a:pt x="96" y="34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91" y="32"/>
                      <a:pt x="90" y="32"/>
                      <a:pt x="89" y="32"/>
                    </a:cubicBezTo>
                    <a:cubicBezTo>
                      <a:pt x="89" y="32"/>
                      <a:pt x="88" y="32"/>
                      <a:pt x="88" y="33"/>
                    </a:cubicBezTo>
                    <a:cubicBezTo>
                      <a:pt x="87" y="33"/>
                      <a:pt x="87" y="34"/>
                      <a:pt x="87" y="34"/>
                    </a:cubicBezTo>
                    <a:cubicBezTo>
                      <a:pt x="87" y="35"/>
                      <a:pt x="87" y="35"/>
                      <a:pt x="87" y="36"/>
                    </a:cubicBezTo>
                    <a:cubicBezTo>
                      <a:pt x="87" y="36"/>
                      <a:pt x="87" y="37"/>
                      <a:pt x="88" y="38"/>
                    </a:cubicBezTo>
                    <a:cubicBezTo>
                      <a:pt x="82" y="36"/>
                      <a:pt x="82" y="36"/>
                      <a:pt x="82" y="36"/>
                    </a:cubicBezTo>
                    <a:close/>
                    <a:moveTo>
                      <a:pt x="85" y="26"/>
                    </a:moveTo>
                    <a:cubicBezTo>
                      <a:pt x="85" y="26"/>
                      <a:pt x="85" y="25"/>
                      <a:pt x="86" y="25"/>
                    </a:cubicBezTo>
                    <a:cubicBezTo>
                      <a:pt x="86" y="25"/>
                      <a:pt x="87" y="25"/>
                      <a:pt x="87" y="25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6"/>
                      <a:pt x="88" y="26"/>
                      <a:pt x="88" y="27"/>
                    </a:cubicBezTo>
                    <a:cubicBezTo>
                      <a:pt x="88" y="27"/>
                      <a:pt x="88" y="28"/>
                      <a:pt x="88" y="28"/>
                    </a:cubicBezTo>
                    <a:cubicBezTo>
                      <a:pt x="87" y="28"/>
                      <a:pt x="87" y="28"/>
                      <a:pt x="86" y="28"/>
                    </a:cubicBezTo>
                    <a:cubicBezTo>
                      <a:pt x="86" y="28"/>
                      <a:pt x="86" y="28"/>
                      <a:pt x="85" y="28"/>
                    </a:cubicBezTo>
                    <a:cubicBezTo>
                      <a:pt x="85" y="27"/>
                      <a:pt x="85" y="27"/>
                      <a:pt x="85" y="26"/>
                    </a:cubicBezTo>
                    <a:close/>
                    <a:moveTo>
                      <a:pt x="90" y="26"/>
                    </a:moveTo>
                    <a:cubicBezTo>
                      <a:pt x="98" y="27"/>
                      <a:pt x="98" y="27"/>
                      <a:pt x="98" y="27"/>
                    </a:cubicBezTo>
                    <a:cubicBezTo>
                      <a:pt x="99" y="27"/>
                      <a:pt x="100" y="27"/>
                      <a:pt x="100" y="27"/>
                    </a:cubicBezTo>
                    <a:cubicBezTo>
                      <a:pt x="100" y="27"/>
                      <a:pt x="100" y="27"/>
                      <a:pt x="100" y="26"/>
                    </a:cubicBezTo>
                    <a:cubicBezTo>
                      <a:pt x="101" y="26"/>
                      <a:pt x="101" y="26"/>
                      <a:pt x="101" y="26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99" y="32"/>
                      <a:pt x="99" y="32"/>
                      <a:pt x="99" y="32"/>
                    </a:cubicBezTo>
                    <a:cubicBezTo>
                      <a:pt x="99" y="32"/>
                      <a:pt x="99" y="31"/>
                      <a:pt x="99" y="31"/>
                    </a:cubicBezTo>
                    <a:cubicBezTo>
                      <a:pt x="99" y="31"/>
                      <a:pt x="99" y="31"/>
                      <a:pt x="98" y="30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1" y="29"/>
                      <a:pt x="91" y="29"/>
                      <a:pt x="90" y="29"/>
                    </a:cubicBezTo>
                    <a:cubicBezTo>
                      <a:pt x="90" y="29"/>
                      <a:pt x="90" y="30"/>
                      <a:pt x="90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90" y="26"/>
                      <a:pt x="90" y="26"/>
                      <a:pt x="90" y="26"/>
                    </a:cubicBezTo>
                    <a:close/>
                    <a:moveTo>
                      <a:pt x="91" y="18"/>
                    </a:moveTo>
                    <a:cubicBezTo>
                      <a:pt x="93" y="18"/>
                      <a:pt x="93" y="18"/>
                      <a:pt x="93" y="18"/>
                    </a:cubicBezTo>
                    <a:cubicBezTo>
                      <a:pt x="92" y="18"/>
                      <a:pt x="92" y="17"/>
                      <a:pt x="92" y="16"/>
                    </a:cubicBezTo>
                    <a:cubicBezTo>
                      <a:pt x="91" y="16"/>
                      <a:pt x="91" y="15"/>
                      <a:pt x="91" y="15"/>
                    </a:cubicBezTo>
                    <a:cubicBezTo>
                      <a:pt x="92" y="14"/>
                      <a:pt x="92" y="13"/>
                      <a:pt x="92" y="13"/>
                    </a:cubicBezTo>
                    <a:cubicBezTo>
                      <a:pt x="93" y="13"/>
                      <a:pt x="93" y="12"/>
                      <a:pt x="94" y="12"/>
                    </a:cubicBezTo>
                    <a:cubicBezTo>
                      <a:pt x="94" y="12"/>
                      <a:pt x="95" y="12"/>
                      <a:pt x="96" y="12"/>
                    </a:cubicBezTo>
                    <a:cubicBezTo>
                      <a:pt x="100" y="13"/>
                      <a:pt x="100" y="13"/>
                      <a:pt x="100" y="13"/>
                    </a:cubicBezTo>
                    <a:cubicBezTo>
                      <a:pt x="101" y="13"/>
                      <a:pt x="102" y="13"/>
                      <a:pt x="102" y="13"/>
                    </a:cubicBezTo>
                    <a:cubicBezTo>
                      <a:pt x="102" y="13"/>
                      <a:pt x="102" y="13"/>
                      <a:pt x="102" y="12"/>
                    </a:cubicBezTo>
                    <a:cubicBezTo>
                      <a:pt x="103" y="12"/>
                      <a:pt x="103" y="12"/>
                      <a:pt x="103" y="1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7"/>
                      <a:pt x="101" y="17"/>
                      <a:pt x="101" y="17"/>
                    </a:cubicBezTo>
                    <a:cubicBezTo>
                      <a:pt x="101" y="17"/>
                      <a:pt x="101" y="16"/>
                      <a:pt x="100" y="16"/>
                    </a:cubicBezTo>
                    <a:cubicBezTo>
                      <a:pt x="95" y="16"/>
                      <a:pt x="95" y="16"/>
                      <a:pt x="95" y="16"/>
                    </a:cubicBezTo>
                    <a:cubicBezTo>
                      <a:pt x="94" y="16"/>
                      <a:pt x="94" y="16"/>
                      <a:pt x="94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7"/>
                      <a:pt x="93" y="18"/>
                      <a:pt x="94" y="18"/>
                    </a:cubicBezTo>
                    <a:cubicBezTo>
                      <a:pt x="99" y="19"/>
                      <a:pt x="99" y="19"/>
                      <a:pt x="99" y="19"/>
                    </a:cubicBezTo>
                    <a:cubicBezTo>
                      <a:pt x="100" y="19"/>
                      <a:pt x="101" y="19"/>
                      <a:pt x="101" y="19"/>
                    </a:cubicBezTo>
                    <a:cubicBezTo>
                      <a:pt x="101" y="19"/>
                      <a:pt x="101" y="19"/>
                      <a:pt x="101" y="18"/>
                    </a:cubicBezTo>
                    <a:cubicBezTo>
                      <a:pt x="102" y="19"/>
                      <a:pt x="102" y="19"/>
                      <a:pt x="102" y="19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3"/>
                      <a:pt x="100" y="23"/>
                    </a:cubicBezTo>
                    <a:cubicBezTo>
                      <a:pt x="100" y="23"/>
                      <a:pt x="100" y="23"/>
                      <a:pt x="99" y="23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1" y="22"/>
                      <a:pt x="91" y="22"/>
                      <a:pt x="91" y="23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18"/>
                      <a:pt x="91" y="18"/>
                      <a:pt x="91" y="18"/>
                    </a:cubicBezTo>
                    <a:close/>
                    <a:moveTo>
                      <a:pt x="103" y="4"/>
                    </a:moveTo>
                    <a:cubicBezTo>
                      <a:pt x="104" y="6"/>
                      <a:pt x="104" y="7"/>
                      <a:pt x="104" y="8"/>
                    </a:cubicBezTo>
                    <a:cubicBezTo>
                      <a:pt x="104" y="9"/>
                      <a:pt x="104" y="9"/>
                      <a:pt x="104" y="10"/>
                    </a:cubicBezTo>
                    <a:cubicBezTo>
                      <a:pt x="103" y="10"/>
                      <a:pt x="103" y="10"/>
                      <a:pt x="102" y="10"/>
                    </a:cubicBezTo>
                    <a:cubicBezTo>
                      <a:pt x="101" y="10"/>
                      <a:pt x="101" y="10"/>
                      <a:pt x="100" y="9"/>
                    </a:cubicBezTo>
                    <a:cubicBezTo>
                      <a:pt x="99" y="8"/>
                      <a:pt x="99" y="7"/>
                      <a:pt x="98" y="4"/>
                    </a:cubicBezTo>
                    <a:cubicBezTo>
                      <a:pt x="97" y="4"/>
                      <a:pt x="97" y="4"/>
                      <a:pt x="97" y="4"/>
                    </a:cubicBezTo>
                    <a:cubicBezTo>
                      <a:pt x="96" y="4"/>
                      <a:pt x="96" y="4"/>
                      <a:pt x="95" y="4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95" y="5"/>
                      <a:pt x="94" y="5"/>
                      <a:pt x="94" y="5"/>
                    </a:cubicBezTo>
                    <a:cubicBezTo>
                      <a:pt x="94" y="6"/>
                      <a:pt x="94" y="6"/>
                      <a:pt x="95" y="7"/>
                    </a:cubicBezTo>
                    <a:cubicBezTo>
                      <a:pt x="95" y="7"/>
                      <a:pt x="95" y="7"/>
                      <a:pt x="95" y="7"/>
                    </a:cubicBezTo>
                    <a:cubicBezTo>
                      <a:pt x="95" y="7"/>
                      <a:pt x="95" y="7"/>
                      <a:pt x="96" y="7"/>
                    </a:cubicBezTo>
                    <a:cubicBezTo>
                      <a:pt x="96" y="6"/>
                      <a:pt x="96" y="6"/>
                      <a:pt x="97" y="6"/>
                    </a:cubicBezTo>
                    <a:cubicBezTo>
                      <a:pt x="97" y="6"/>
                      <a:pt x="97" y="6"/>
                      <a:pt x="98" y="7"/>
                    </a:cubicBezTo>
                    <a:cubicBezTo>
                      <a:pt x="98" y="7"/>
                      <a:pt x="98" y="7"/>
                      <a:pt x="98" y="8"/>
                    </a:cubicBezTo>
                    <a:cubicBezTo>
                      <a:pt x="98" y="8"/>
                      <a:pt x="98" y="9"/>
                      <a:pt x="97" y="9"/>
                    </a:cubicBezTo>
                    <a:cubicBezTo>
                      <a:pt x="97" y="9"/>
                      <a:pt x="97" y="10"/>
                      <a:pt x="96" y="10"/>
                    </a:cubicBezTo>
                    <a:cubicBezTo>
                      <a:pt x="96" y="9"/>
                      <a:pt x="95" y="9"/>
                      <a:pt x="95" y="9"/>
                    </a:cubicBezTo>
                    <a:cubicBezTo>
                      <a:pt x="94" y="8"/>
                      <a:pt x="94" y="8"/>
                      <a:pt x="94" y="7"/>
                    </a:cubicBezTo>
                    <a:cubicBezTo>
                      <a:pt x="94" y="6"/>
                      <a:pt x="94" y="5"/>
                      <a:pt x="94" y="4"/>
                    </a:cubicBezTo>
                    <a:cubicBezTo>
                      <a:pt x="94" y="3"/>
                      <a:pt x="94" y="2"/>
                      <a:pt x="94" y="2"/>
                    </a:cubicBezTo>
                    <a:cubicBezTo>
                      <a:pt x="95" y="1"/>
                      <a:pt x="95" y="1"/>
                      <a:pt x="96" y="1"/>
                    </a:cubicBezTo>
                    <a:cubicBezTo>
                      <a:pt x="96" y="1"/>
                      <a:pt x="97" y="1"/>
                      <a:pt x="98" y="1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4" y="1"/>
                      <a:pt x="104" y="1"/>
                    </a:cubicBezTo>
                    <a:cubicBezTo>
                      <a:pt x="104" y="0"/>
                      <a:pt x="103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4" y="0"/>
                      <a:pt x="104" y="1"/>
                      <a:pt x="105" y="1"/>
                    </a:cubicBezTo>
                    <a:cubicBezTo>
                      <a:pt x="105" y="1"/>
                      <a:pt x="105" y="2"/>
                      <a:pt x="105" y="3"/>
                    </a:cubicBezTo>
                    <a:cubicBezTo>
                      <a:pt x="105" y="3"/>
                      <a:pt x="105" y="4"/>
                      <a:pt x="104" y="4"/>
                    </a:cubicBezTo>
                    <a:cubicBezTo>
                      <a:pt x="104" y="4"/>
                      <a:pt x="104" y="4"/>
                      <a:pt x="103" y="4"/>
                    </a:cubicBezTo>
                    <a:close/>
                    <a:moveTo>
                      <a:pt x="102" y="4"/>
                    </a:moveTo>
                    <a:cubicBezTo>
                      <a:pt x="99" y="4"/>
                      <a:pt x="99" y="4"/>
                      <a:pt x="99" y="4"/>
                    </a:cubicBezTo>
                    <a:cubicBezTo>
                      <a:pt x="99" y="5"/>
                      <a:pt x="100" y="6"/>
                      <a:pt x="100" y="6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2" y="6"/>
                      <a:pt x="103" y="6"/>
                      <a:pt x="103" y="6"/>
                    </a:cubicBezTo>
                    <a:cubicBezTo>
                      <a:pt x="103" y="5"/>
                      <a:pt x="102" y="5"/>
                      <a:pt x="10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26"/>
              <p:cNvSpPr/>
              <p:nvPr/>
            </p:nvSpPr>
            <p:spPr>
              <a:xfrm>
                <a:off x="2622550" y="2797175"/>
                <a:ext cx="1260475" cy="1266825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82" extrusionOk="0">
                    <a:moveTo>
                      <a:pt x="191" y="0"/>
                    </a:moveTo>
                    <a:cubicBezTo>
                      <a:pt x="296" y="0"/>
                      <a:pt x="382" y="86"/>
                      <a:pt x="382" y="191"/>
                    </a:cubicBezTo>
                    <a:cubicBezTo>
                      <a:pt x="382" y="296"/>
                      <a:pt x="296" y="382"/>
                      <a:pt x="191" y="382"/>
                    </a:cubicBezTo>
                    <a:cubicBezTo>
                      <a:pt x="85" y="382"/>
                      <a:pt x="0" y="296"/>
                      <a:pt x="0" y="191"/>
                    </a:cubicBezTo>
                    <a:cubicBezTo>
                      <a:pt x="0" y="86"/>
                      <a:pt x="85" y="0"/>
                      <a:pt x="191" y="0"/>
                    </a:cubicBezTo>
                    <a:close/>
                    <a:moveTo>
                      <a:pt x="191" y="10"/>
                    </a:moveTo>
                    <a:cubicBezTo>
                      <a:pt x="91" y="10"/>
                      <a:pt x="10" y="92"/>
                      <a:pt x="10" y="191"/>
                    </a:cubicBezTo>
                    <a:cubicBezTo>
                      <a:pt x="10" y="291"/>
                      <a:pt x="91" y="372"/>
                      <a:pt x="191" y="372"/>
                    </a:cubicBezTo>
                    <a:cubicBezTo>
                      <a:pt x="290" y="372"/>
                      <a:pt x="372" y="291"/>
                      <a:pt x="372" y="191"/>
                    </a:cubicBezTo>
                    <a:cubicBezTo>
                      <a:pt x="372" y="92"/>
                      <a:pt x="290" y="10"/>
                      <a:pt x="191" y="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7" name="Google Shape;317;p26"/>
            <p:cNvGrpSpPr/>
            <p:nvPr/>
          </p:nvGrpSpPr>
          <p:grpSpPr>
            <a:xfrm>
              <a:off x="3307114" y="2513856"/>
              <a:ext cx="7787815" cy="1272040"/>
              <a:chOff x="4159250" y="2794000"/>
              <a:chExt cx="5403850" cy="882650"/>
            </a:xfrm>
          </p:grpSpPr>
          <p:sp>
            <p:nvSpPr>
              <p:cNvPr id="318" name="Google Shape;318;p26"/>
              <p:cNvSpPr/>
              <p:nvPr/>
            </p:nvSpPr>
            <p:spPr>
              <a:xfrm>
                <a:off x="4159250" y="2897188"/>
                <a:ext cx="514350" cy="685800"/>
              </a:xfrm>
              <a:custGeom>
                <a:avLst/>
                <a:gdLst/>
                <a:ahLst/>
                <a:cxnLst/>
                <a:rect l="l" t="t" r="r" b="b"/>
                <a:pathLst>
                  <a:path w="156" h="207" extrusionOk="0">
                    <a:moveTo>
                      <a:pt x="98" y="55"/>
                    </a:moveTo>
                    <a:cubicBezTo>
                      <a:pt x="100" y="29"/>
                      <a:pt x="100" y="29"/>
                      <a:pt x="100" y="29"/>
                    </a:cubicBezTo>
                    <a:cubicBezTo>
                      <a:pt x="95" y="23"/>
                      <a:pt x="71" y="0"/>
                      <a:pt x="64" y="2"/>
                    </a:cubicBezTo>
                    <a:cubicBezTo>
                      <a:pt x="58" y="5"/>
                      <a:pt x="56" y="50"/>
                      <a:pt x="58" y="60"/>
                    </a:cubicBezTo>
                    <a:cubicBezTo>
                      <a:pt x="49" y="63"/>
                      <a:pt x="20" y="80"/>
                      <a:pt x="20" y="80"/>
                    </a:cubicBezTo>
                    <a:cubicBezTo>
                      <a:pt x="13" y="82"/>
                      <a:pt x="11" y="74"/>
                      <a:pt x="3" y="7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6" y="126"/>
                      <a:pt x="13" y="118"/>
                      <a:pt x="18" y="138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33" y="134"/>
                      <a:pt x="37" y="144"/>
                      <a:pt x="40" y="155"/>
                    </a:cubicBezTo>
                    <a:cubicBezTo>
                      <a:pt x="51" y="156"/>
                      <a:pt x="51" y="156"/>
                      <a:pt x="51" y="156"/>
                    </a:cubicBezTo>
                    <a:cubicBezTo>
                      <a:pt x="49" y="157"/>
                      <a:pt x="49" y="157"/>
                      <a:pt x="49" y="157"/>
                    </a:cubicBezTo>
                    <a:cubicBezTo>
                      <a:pt x="65" y="207"/>
                      <a:pt x="65" y="207"/>
                      <a:pt x="65" y="207"/>
                    </a:cubicBezTo>
                    <a:cubicBezTo>
                      <a:pt x="76" y="193"/>
                      <a:pt x="68" y="187"/>
                      <a:pt x="78" y="177"/>
                    </a:cubicBezTo>
                    <a:cubicBezTo>
                      <a:pt x="87" y="167"/>
                      <a:pt x="80" y="157"/>
                      <a:pt x="84" y="141"/>
                    </a:cubicBezTo>
                    <a:cubicBezTo>
                      <a:pt x="105" y="135"/>
                      <a:pt x="110" y="124"/>
                      <a:pt x="116" y="122"/>
                    </a:cubicBezTo>
                    <a:cubicBezTo>
                      <a:pt x="139" y="118"/>
                      <a:pt x="139" y="118"/>
                      <a:pt x="139" y="118"/>
                    </a:cubicBezTo>
                    <a:cubicBezTo>
                      <a:pt x="140" y="116"/>
                      <a:pt x="142" y="112"/>
                      <a:pt x="142" y="111"/>
                    </a:cubicBezTo>
                    <a:cubicBezTo>
                      <a:pt x="137" y="94"/>
                      <a:pt x="119" y="111"/>
                      <a:pt x="113" y="94"/>
                    </a:cubicBezTo>
                    <a:cubicBezTo>
                      <a:pt x="119" y="90"/>
                      <a:pt x="131" y="83"/>
                      <a:pt x="137" y="79"/>
                    </a:cubicBezTo>
                    <a:cubicBezTo>
                      <a:pt x="144" y="73"/>
                      <a:pt x="153" y="62"/>
                      <a:pt x="156" y="60"/>
                    </a:cubicBezTo>
                    <a:cubicBezTo>
                      <a:pt x="151" y="41"/>
                      <a:pt x="118" y="54"/>
                      <a:pt x="98" y="55"/>
                    </a:cubicBezTo>
                    <a:close/>
                    <a:moveTo>
                      <a:pt x="92" y="72"/>
                    </a:moveTo>
                    <a:cubicBezTo>
                      <a:pt x="116" y="69"/>
                      <a:pt x="116" y="69"/>
                      <a:pt x="116" y="69"/>
                    </a:cubicBezTo>
                    <a:cubicBezTo>
                      <a:pt x="120" y="70"/>
                      <a:pt x="121" y="72"/>
                      <a:pt x="118" y="76"/>
                    </a:cubicBezTo>
                    <a:cubicBezTo>
                      <a:pt x="92" y="97"/>
                      <a:pt x="92" y="97"/>
                      <a:pt x="92" y="97"/>
                    </a:cubicBezTo>
                    <a:cubicBezTo>
                      <a:pt x="87" y="94"/>
                      <a:pt x="88" y="86"/>
                      <a:pt x="92" y="72"/>
                    </a:cubicBezTo>
                    <a:close/>
                    <a:moveTo>
                      <a:pt x="32" y="107"/>
                    </a:moveTo>
                    <a:cubicBezTo>
                      <a:pt x="36" y="101"/>
                      <a:pt x="41" y="98"/>
                      <a:pt x="48" y="96"/>
                    </a:cubicBezTo>
                    <a:cubicBezTo>
                      <a:pt x="52" y="98"/>
                      <a:pt x="53" y="104"/>
                      <a:pt x="54" y="110"/>
                    </a:cubicBezTo>
                    <a:cubicBezTo>
                      <a:pt x="48" y="130"/>
                      <a:pt x="48" y="130"/>
                      <a:pt x="48" y="130"/>
                    </a:cubicBezTo>
                    <a:cubicBezTo>
                      <a:pt x="40" y="131"/>
                      <a:pt x="35" y="123"/>
                      <a:pt x="32" y="10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26"/>
              <p:cNvSpPr/>
              <p:nvPr/>
            </p:nvSpPr>
            <p:spPr>
              <a:xfrm>
                <a:off x="4826000" y="2876550"/>
                <a:ext cx="547688" cy="709613"/>
              </a:xfrm>
              <a:custGeom>
                <a:avLst/>
                <a:gdLst/>
                <a:ahLst/>
                <a:cxnLst/>
                <a:rect l="l" t="t" r="r" b="b"/>
                <a:pathLst>
                  <a:path w="166" h="214" extrusionOk="0">
                    <a:moveTo>
                      <a:pt x="66" y="41"/>
                    </a:moveTo>
                    <a:cubicBezTo>
                      <a:pt x="80" y="26"/>
                      <a:pt x="111" y="23"/>
                      <a:pt x="125" y="28"/>
                    </a:cubicBezTo>
                    <a:cubicBezTo>
                      <a:pt x="133" y="56"/>
                      <a:pt x="145" y="155"/>
                      <a:pt x="123" y="178"/>
                    </a:cubicBezTo>
                    <a:cubicBezTo>
                      <a:pt x="114" y="188"/>
                      <a:pt x="104" y="177"/>
                      <a:pt x="95" y="173"/>
                    </a:cubicBezTo>
                    <a:cubicBezTo>
                      <a:pt x="91" y="182"/>
                      <a:pt x="91" y="182"/>
                      <a:pt x="91" y="182"/>
                    </a:cubicBezTo>
                    <a:cubicBezTo>
                      <a:pt x="73" y="176"/>
                      <a:pt x="73" y="176"/>
                      <a:pt x="73" y="176"/>
                    </a:cubicBezTo>
                    <a:cubicBezTo>
                      <a:pt x="72" y="183"/>
                      <a:pt x="72" y="183"/>
                      <a:pt x="72" y="183"/>
                    </a:cubicBezTo>
                    <a:cubicBezTo>
                      <a:pt x="62" y="185"/>
                      <a:pt x="47" y="191"/>
                      <a:pt x="38" y="181"/>
                    </a:cubicBezTo>
                    <a:cubicBezTo>
                      <a:pt x="33" y="177"/>
                      <a:pt x="33" y="177"/>
                      <a:pt x="33" y="177"/>
                    </a:cubicBezTo>
                    <a:cubicBezTo>
                      <a:pt x="38" y="168"/>
                      <a:pt x="34" y="108"/>
                      <a:pt x="44" y="97"/>
                    </a:cubicBezTo>
                    <a:cubicBezTo>
                      <a:pt x="47" y="94"/>
                      <a:pt x="68" y="87"/>
                      <a:pt x="75" y="93"/>
                    </a:cubicBezTo>
                    <a:cubicBezTo>
                      <a:pt x="70" y="98"/>
                      <a:pt x="70" y="98"/>
                      <a:pt x="70" y="98"/>
                    </a:cubicBezTo>
                    <a:cubicBezTo>
                      <a:pt x="63" y="105"/>
                      <a:pt x="54" y="111"/>
                      <a:pt x="47" y="114"/>
                    </a:cubicBezTo>
                    <a:cubicBezTo>
                      <a:pt x="44" y="119"/>
                      <a:pt x="43" y="125"/>
                      <a:pt x="44" y="131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53" y="149"/>
                      <a:pt x="53" y="149"/>
                      <a:pt x="53" y="149"/>
                    </a:cubicBezTo>
                    <a:cubicBezTo>
                      <a:pt x="55" y="156"/>
                      <a:pt x="54" y="164"/>
                      <a:pt x="60" y="170"/>
                    </a:cubicBezTo>
                    <a:cubicBezTo>
                      <a:pt x="71" y="183"/>
                      <a:pt x="113" y="141"/>
                      <a:pt x="128" y="132"/>
                    </a:cubicBezTo>
                    <a:cubicBezTo>
                      <a:pt x="128" y="127"/>
                      <a:pt x="130" y="122"/>
                      <a:pt x="126" y="117"/>
                    </a:cubicBezTo>
                    <a:cubicBezTo>
                      <a:pt x="109" y="98"/>
                      <a:pt x="104" y="118"/>
                      <a:pt x="85" y="98"/>
                    </a:cubicBezTo>
                    <a:cubicBezTo>
                      <a:pt x="89" y="91"/>
                      <a:pt x="95" y="73"/>
                      <a:pt x="89" y="67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78" y="54"/>
                      <a:pt x="56" y="76"/>
                      <a:pt x="45" y="83"/>
                    </a:cubicBezTo>
                    <a:cubicBezTo>
                      <a:pt x="43" y="69"/>
                      <a:pt x="54" y="54"/>
                      <a:pt x="66" y="41"/>
                    </a:cubicBezTo>
                    <a:close/>
                    <a:moveTo>
                      <a:pt x="31" y="47"/>
                    </a:moveTo>
                    <a:cubicBezTo>
                      <a:pt x="6" y="74"/>
                      <a:pt x="21" y="98"/>
                      <a:pt x="21" y="125"/>
                    </a:cubicBezTo>
                    <a:cubicBezTo>
                      <a:pt x="22" y="156"/>
                      <a:pt x="0" y="177"/>
                      <a:pt x="23" y="204"/>
                    </a:cubicBezTo>
                    <a:cubicBezTo>
                      <a:pt x="33" y="196"/>
                      <a:pt x="33" y="196"/>
                      <a:pt x="33" y="196"/>
                    </a:cubicBezTo>
                    <a:cubicBezTo>
                      <a:pt x="39" y="202"/>
                      <a:pt x="39" y="202"/>
                      <a:pt x="39" y="202"/>
                    </a:cubicBezTo>
                    <a:cubicBezTo>
                      <a:pt x="44" y="208"/>
                      <a:pt x="67" y="203"/>
                      <a:pt x="73" y="201"/>
                    </a:cubicBezTo>
                    <a:cubicBezTo>
                      <a:pt x="92" y="194"/>
                      <a:pt x="88" y="191"/>
                      <a:pt x="108" y="214"/>
                    </a:cubicBezTo>
                    <a:cubicBezTo>
                      <a:pt x="166" y="201"/>
                      <a:pt x="146" y="172"/>
                      <a:pt x="150" y="130"/>
                    </a:cubicBezTo>
                    <a:cubicBezTo>
                      <a:pt x="151" y="107"/>
                      <a:pt x="154" y="41"/>
                      <a:pt x="137" y="22"/>
                    </a:cubicBezTo>
                    <a:cubicBezTo>
                      <a:pt x="117" y="0"/>
                      <a:pt x="54" y="22"/>
                      <a:pt x="31" y="47"/>
                    </a:cubicBezTo>
                    <a:close/>
                    <a:moveTo>
                      <a:pt x="106" y="127"/>
                    </a:moveTo>
                    <a:cubicBezTo>
                      <a:pt x="106" y="127"/>
                      <a:pt x="104" y="130"/>
                      <a:pt x="106" y="132"/>
                    </a:cubicBezTo>
                    <a:cubicBezTo>
                      <a:pt x="108" y="135"/>
                      <a:pt x="109" y="135"/>
                      <a:pt x="111" y="133"/>
                    </a:cubicBezTo>
                    <a:cubicBezTo>
                      <a:pt x="113" y="131"/>
                      <a:pt x="113" y="128"/>
                      <a:pt x="110" y="125"/>
                    </a:cubicBezTo>
                    <a:cubicBezTo>
                      <a:pt x="107" y="123"/>
                      <a:pt x="106" y="127"/>
                      <a:pt x="106" y="127"/>
                    </a:cubicBezTo>
                    <a:close/>
                    <a:moveTo>
                      <a:pt x="60" y="124"/>
                    </a:moveTo>
                    <a:cubicBezTo>
                      <a:pt x="59" y="125"/>
                      <a:pt x="60" y="126"/>
                      <a:pt x="63" y="126"/>
                    </a:cubicBezTo>
                    <a:cubicBezTo>
                      <a:pt x="66" y="126"/>
                      <a:pt x="67" y="125"/>
                      <a:pt x="70" y="122"/>
                    </a:cubicBezTo>
                    <a:cubicBezTo>
                      <a:pt x="73" y="119"/>
                      <a:pt x="72" y="116"/>
                      <a:pt x="68" y="117"/>
                    </a:cubicBezTo>
                    <a:cubicBezTo>
                      <a:pt x="65" y="117"/>
                      <a:pt x="60" y="123"/>
                      <a:pt x="60" y="124"/>
                    </a:cubicBezTo>
                    <a:close/>
                    <a:moveTo>
                      <a:pt x="84" y="118"/>
                    </a:moveTo>
                    <a:cubicBezTo>
                      <a:pt x="84" y="120"/>
                      <a:pt x="87" y="120"/>
                      <a:pt x="88" y="118"/>
                    </a:cubicBezTo>
                    <a:cubicBezTo>
                      <a:pt x="89" y="116"/>
                      <a:pt x="88" y="116"/>
                      <a:pt x="89" y="114"/>
                    </a:cubicBezTo>
                    <a:cubicBezTo>
                      <a:pt x="90" y="111"/>
                      <a:pt x="89" y="111"/>
                      <a:pt x="87" y="111"/>
                    </a:cubicBezTo>
                    <a:cubicBezTo>
                      <a:pt x="85" y="111"/>
                      <a:pt x="84" y="116"/>
                      <a:pt x="84" y="1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26"/>
              <p:cNvSpPr/>
              <p:nvPr/>
            </p:nvSpPr>
            <p:spPr>
              <a:xfrm>
                <a:off x="5532438" y="2925763"/>
                <a:ext cx="668338" cy="739775"/>
              </a:xfrm>
              <a:custGeom>
                <a:avLst/>
                <a:gdLst/>
                <a:ahLst/>
                <a:cxnLst/>
                <a:rect l="l" t="t" r="r" b="b"/>
                <a:pathLst>
                  <a:path w="203" h="223" extrusionOk="0">
                    <a:moveTo>
                      <a:pt x="144" y="2"/>
                    </a:moveTo>
                    <a:cubicBezTo>
                      <a:pt x="138" y="13"/>
                      <a:pt x="143" y="36"/>
                      <a:pt x="137" y="49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17" y="33"/>
                      <a:pt x="109" y="34"/>
                      <a:pt x="112" y="45"/>
                    </a:cubicBezTo>
                    <a:cubicBezTo>
                      <a:pt x="116" y="57"/>
                      <a:pt x="119" y="59"/>
                      <a:pt x="110" y="69"/>
                    </a:cubicBezTo>
                    <a:cubicBezTo>
                      <a:pt x="106" y="65"/>
                      <a:pt x="100" y="53"/>
                      <a:pt x="98" y="52"/>
                    </a:cubicBezTo>
                    <a:cubicBezTo>
                      <a:pt x="95" y="49"/>
                      <a:pt x="87" y="48"/>
                      <a:pt x="85" y="50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51" y="70"/>
                      <a:pt x="74" y="58"/>
                      <a:pt x="92" y="27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101" y="12"/>
                      <a:pt x="79" y="10"/>
                      <a:pt x="78" y="13"/>
                    </a:cubicBezTo>
                    <a:cubicBezTo>
                      <a:pt x="74" y="19"/>
                      <a:pt x="78" y="21"/>
                      <a:pt x="73" y="29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59" y="53"/>
                      <a:pt x="6" y="94"/>
                      <a:pt x="21" y="105"/>
                    </a:cubicBezTo>
                    <a:cubicBezTo>
                      <a:pt x="27" y="110"/>
                      <a:pt x="42" y="101"/>
                      <a:pt x="48" y="101"/>
                    </a:cubicBezTo>
                    <a:cubicBezTo>
                      <a:pt x="38" y="113"/>
                      <a:pt x="0" y="157"/>
                      <a:pt x="19" y="172"/>
                    </a:cubicBezTo>
                    <a:cubicBezTo>
                      <a:pt x="30" y="181"/>
                      <a:pt x="48" y="165"/>
                      <a:pt x="56" y="156"/>
                    </a:cubicBezTo>
                    <a:cubicBezTo>
                      <a:pt x="63" y="164"/>
                      <a:pt x="60" y="179"/>
                      <a:pt x="69" y="186"/>
                    </a:cubicBezTo>
                    <a:cubicBezTo>
                      <a:pt x="72" y="188"/>
                      <a:pt x="75" y="188"/>
                      <a:pt x="76" y="186"/>
                    </a:cubicBezTo>
                    <a:cubicBezTo>
                      <a:pt x="82" y="176"/>
                      <a:pt x="66" y="160"/>
                      <a:pt x="75" y="136"/>
                    </a:cubicBezTo>
                    <a:cubicBezTo>
                      <a:pt x="80" y="123"/>
                      <a:pt x="85" y="126"/>
                      <a:pt x="90" y="115"/>
                    </a:cubicBezTo>
                    <a:cubicBezTo>
                      <a:pt x="94" y="106"/>
                      <a:pt x="96" y="97"/>
                      <a:pt x="102" y="86"/>
                    </a:cubicBezTo>
                    <a:cubicBezTo>
                      <a:pt x="105" y="81"/>
                      <a:pt x="106" y="82"/>
                      <a:pt x="110" y="78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99" y="118"/>
                      <a:pt x="99" y="118"/>
                      <a:pt x="99" y="118"/>
                    </a:cubicBezTo>
                    <a:cubicBezTo>
                      <a:pt x="98" y="119"/>
                      <a:pt x="87" y="125"/>
                      <a:pt x="87" y="126"/>
                    </a:cubicBezTo>
                    <a:cubicBezTo>
                      <a:pt x="84" y="130"/>
                      <a:pt x="84" y="155"/>
                      <a:pt x="86" y="156"/>
                    </a:cubicBezTo>
                    <a:cubicBezTo>
                      <a:pt x="95" y="163"/>
                      <a:pt x="126" y="148"/>
                      <a:pt x="128" y="149"/>
                    </a:cubicBezTo>
                    <a:cubicBezTo>
                      <a:pt x="135" y="155"/>
                      <a:pt x="130" y="176"/>
                      <a:pt x="131" y="186"/>
                    </a:cubicBezTo>
                    <a:cubicBezTo>
                      <a:pt x="132" y="204"/>
                      <a:pt x="134" y="207"/>
                      <a:pt x="142" y="223"/>
                    </a:cubicBezTo>
                    <a:cubicBezTo>
                      <a:pt x="148" y="211"/>
                      <a:pt x="157" y="185"/>
                      <a:pt x="159" y="172"/>
                    </a:cubicBezTo>
                    <a:cubicBezTo>
                      <a:pt x="162" y="156"/>
                      <a:pt x="163" y="133"/>
                      <a:pt x="166" y="121"/>
                    </a:cubicBezTo>
                    <a:cubicBezTo>
                      <a:pt x="202" y="110"/>
                      <a:pt x="202" y="110"/>
                      <a:pt x="202" y="110"/>
                    </a:cubicBezTo>
                    <a:cubicBezTo>
                      <a:pt x="203" y="99"/>
                      <a:pt x="203" y="99"/>
                      <a:pt x="203" y="99"/>
                    </a:cubicBezTo>
                    <a:cubicBezTo>
                      <a:pt x="188" y="91"/>
                      <a:pt x="188" y="91"/>
                      <a:pt x="188" y="91"/>
                    </a:cubicBezTo>
                    <a:cubicBezTo>
                      <a:pt x="187" y="66"/>
                      <a:pt x="168" y="68"/>
                      <a:pt x="172" y="48"/>
                    </a:cubicBezTo>
                    <a:cubicBezTo>
                      <a:pt x="174" y="34"/>
                      <a:pt x="166" y="14"/>
                      <a:pt x="153" y="4"/>
                    </a:cubicBezTo>
                    <a:cubicBezTo>
                      <a:pt x="152" y="3"/>
                      <a:pt x="152" y="3"/>
                      <a:pt x="152" y="3"/>
                    </a:cubicBezTo>
                    <a:cubicBezTo>
                      <a:pt x="149" y="0"/>
                      <a:pt x="146" y="0"/>
                      <a:pt x="144" y="2"/>
                    </a:cubicBezTo>
                    <a:close/>
                    <a:moveTo>
                      <a:pt x="75" y="108"/>
                    </a:moveTo>
                    <a:cubicBezTo>
                      <a:pt x="78" y="102"/>
                      <a:pt x="78" y="95"/>
                      <a:pt x="82" y="96"/>
                    </a:cubicBezTo>
                    <a:cubicBezTo>
                      <a:pt x="85" y="97"/>
                      <a:pt x="89" y="93"/>
                      <a:pt x="91" y="95"/>
                    </a:cubicBezTo>
                    <a:cubicBezTo>
                      <a:pt x="93" y="98"/>
                      <a:pt x="90" y="104"/>
                      <a:pt x="86" y="106"/>
                    </a:cubicBezTo>
                    <a:cubicBezTo>
                      <a:pt x="82" y="109"/>
                      <a:pt x="77" y="114"/>
                      <a:pt x="77" y="114"/>
                    </a:cubicBezTo>
                    <a:cubicBezTo>
                      <a:pt x="77" y="114"/>
                      <a:pt x="72" y="114"/>
                      <a:pt x="75" y="108"/>
                    </a:cubicBezTo>
                    <a:close/>
                    <a:moveTo>
                      <a:pt x="83" y="80"/>
                    </a:moveTo>
                    <a:cubicBezTo>
                      <a:pt x="84" y="76"/>
                      <a:pt x="85" y="74"/>
                      <a:pt x="89" y="73"/>
                    </a:cubicBezTo>
                    <a:cubicBezTo>
                      <a:pt x="93" y="72"/>
                      <a:pt x="93" y="76"/>
                      <a:pt x="90" y="81"/>
                    </a:cubicBezTo>
                    <a:cubicBezTo>
                      <a:pt x="87" y="86"/>
                      <a:pt x="81" y="84"/>
                      <a:pt x="83" y="80"/>
                    </a:cubicBezTo>
                    <a:close/>
                    <a:moveTo>
                      <a:pt x="56" y="125"/>
                    </a:moveTo>
                    <a:cubicBezTo>
                      <a:pt x="59" y="127"/>
                      <a:pt x="60" y="136"/>
                      <a:pt x="57" y="138"/>
                    </a:cubicBezTo>
                    <a:cubicBezTo>
                      <a:pt x="53" y="140"/>
                      <a:pt x="48" y="148"/>
                      <a:pt x="46" y="145"/>
                    </a:cubicBezTo>
                    <a:cubicBezTo>
                      <a:pt x="43" y="142"/>
                      <a:pt x="53" y="122"/>
                      <a:pt x="56" y="125"/>
                    </a:cubicBezTo>
                    <a:close/>
                    <a:moveTo>
                      <a:pt x="117" y="126"/>
                    </a:moveTo>
                    <a:cubicBezTo>
                      <a:pt x="115" y="121"/>
                      <a:pt x="120" y="120"/>
                      <a:pt x="126" y="120"/>
                    </a:cubicBezTo>
                    <a:cubicBezTo>
                      <a:pt x="132" y="119"/>
                      <a:pt x="133" y="124"/>
                      <a:pt x="128" y="126"/>
                    </a:cubicBezTo>
                    <a:cubicBezTo>
                      <a:pt x="123" y="128"/>
                      <a:pt x="118" y="131"/>
                      <a:pt x="117" y="126"/>
                    </a:cubicBezTo>
                    <a:close/>
                    <a:moveTo>
                      <a:pt x="130" y="75"/>
                    </a:moveTo>
                    <a:cubicBezTo>
                      <a:pt x="130" y="73"/>
                      <a:pt x="133" y="71"/>
                      <a:pt x="136" y="73"/>
                    </a:cubicBezTo>
                    <a:cubicBezTo>
                      <a:pt x="140" y="75"/>
                      <a:pt x="139" y="76"/>
                      <a:pt x="134" y="79"/>
                    </a:cubicBezTo>
                    <a:cubicBezTo>
                      <a:pt x="129" y="81"/>
                      <a:pt x="130" y="76"/>
                      <a:pt x="130" y="75"/>
                    </a:cubicBezTo>
                    <a:close/>
                    <a:moveTo>
                      <a:pt x="166" y="99"/>
                    </a:moveTo>
                    <a:cubicBezTo>
                      <a:pt x="171" y="98"/>
                      <a:pt x="171" y="98"/>
                      <a:pt x="171" y="98"/>
                    </a:cubicBezTo>
                    <a:cubicBezTo>
                      <a:pt x="172" y="104"/>
                      <a:pt x="172" y="104"/>
                      <a:pt x="172" y="104"/>
                    </a:cubicBezTo>
                    <a:cubicBezTo>
                      <a:pt x="172" y="104"/>
                      <a:pt x="171" y="105"/>
                      <a:pt x="168" y="103"/>
                    </a:cubicBezTo>
                    <a:cubicBezTo>
                      <a:pt x="164" y="101"/>
                      <a:pt x="167" y="99"/>
                      <a:pt x="166" y="9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26"/>
              <p:cNvSpPr/>
              <p:nvPr/>
            </p:nvSpPr>
            <p:spPr>
              <a:xfrm>
                <a:off x="6399213" y="2949575"/>
                <a:ext cx="122238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37" h="50" extrusionOk="0">
                    <a:moveTo>
                      <a:pt x="12" y="4"/>
                    </a:moveTo>
                    <a:cubicBezTo>
                      <a:pt x="14" y="20"/>
                      <a:pt x="0" y="45"/>
                      <a:pt x="21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9" y="50"/>
                      <a:pt x="32" y="49"/>
                      <a:pt x="33" y="46"/>
                    </a:cubicBezTo>
                    <a:cubicBezTo>
                      <a:pt x="37" y="31"/>
                      <a:pt x="28" y="13"/>
                      <a:pt x="24" y="2"/>
                    </a:cubicBezTo>
                    <a:cubicBezTo>
                      <a:pt x="23" y="2"/>
                      <a:pt x="20" y="0"/>
                      <a:pt x="19" y="2"/>
                    </a:cubicBezTo>
                    <a:cubicBezTo>
                      <a:pt x="17" y="5"/>
                      <a:pt x="19" y="4"/>
                      <a:pt x="1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26"/>
              <p:cNvSpPr/>
              <p:nvPr/>
            </p:nvSpPr>
            <p:spPr>
              <a:xfrm>
                <a:off x="6337300" y="2970213"/>
                <a:ext cx="465138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141" h="201" extrusionOk="0">
                    <a:moveTo>
                      <a:pt x="60" y="16"/>
                    </a:moveTo>
                    <a:cubicBezTo>
                      <a:pt x="86" y="32"/>
                      <a:pt x="86" y="32"/>
                      <a:pt x="86" y="32"/>
                    </a:cubicBezTo>
                    <a:cubicBezTo>
                      <a:pt x="78" y="40"/>
                      <a:pt x="54" y="54"/>
                      <a:pt x="41" y="64"/>
                    </a:cubicBezTo>
                    <a:cubicBezTo>
                      <a:pt x="36" y="67"/>
                      <a:pt x="3" y="102"/>
                      <a:pt x="3" y="105"/>
                    </a:cubicBezTo>
                    <a:cubicBezTo>
                      <a:pt x="0" y="127"/>
                      <a:pt x="12" y="132"/>
                      <a:pt x="29" y="134"/>
                    </a:cubicBezTo>
                    <a:cubicBezTo>
                      <a:pt x="35" y="97"/>
                      <a:pt x="49" y="91"/>
                      <a:pt x="68" y="70"/>
                    </a:cubicBezTo>
                    <a:cubicBezTo>
                      <a:pt x="85" y="51"/>
                      <a:pt x="109" y="32"/>
                      <a:pt x="123" y="7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90" y="89"/>
                      <a:pt x="90" y="88"/>
                      <a:pt x="84" y="87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64" y="84"/>
                      <a:pt x="57" y="102"/>
                      <a:pt x="57" y="113"/>
                    </a:cubicBezTo>
                    <a:cubicBezTo>
                      <a:pt x="69" y="112"/>
                      <a:pt x="73" y="101"/>
                      <a:pt x="81" y="101"/>
                    </a:cubicBezTo>
                    <a:cubicBezTo>
                      <a:pt x="93" y="101"/>
                      <a:pt x="80" y="115"/>
                      <a:pt x="79" y="126"/>
                    </a:cubicBezTo>
                    <a:cubicBezTo>
                      <a:pt x="78" y="128"/>
                      <a:pt x="78" y="128"/>
                      <a:pt x="78" y="128"/>
                    </a:cubicBezTo>
                    <a:cubicBezTo>
                      <a:pt x="78" y="133"/>
                      <a:pt x="81" y="135"/>
                      <a:pt x="84" y="140"/>
                    </a:cubicBezTo>
                    <a:cubicBezTo>
                      <a:pt x="40" y="150"/>
                      <a:pt x="40" y="150"/>
                      <a:pt x="40" y="150"/>
                    </a:cubicBezTo>
                    <a:cubicBezTo>
                      <a:pt x="43" y="155"/>
                      <a:pt x="44" y="158"/>
                      <a:pt x="53" y="159"/>
                    </a:cubicBezTo>
                    <a:cubicBezTo>
                      <a:pt x="60" y="160"/>
                      <a:pt x="60" y="160"/>
                      <a:pt x="60" y="160"/>
                    </a:cubicBezTo>
                    <a:cubicBezTo>
                      <a:pt x="65" y="161"/>
                      <a:pt x="81" y="156"/>
                      <a:pt x="91" y="155"/>
                    </a:cubicBezTo>
                    <a:cubicBezTo>
                      <a:pt x="85" y="177"/>
                      <a:pt x="54" y="165"/>
                      <a:pt x="47" y="181"/>
                    </a:cubicBezTo>
                    <a:cubicBezTo>
                      <a:pt x="73" y="186"/>
                      <a:pt x="90" y="201"/>
                      <a:pt x="108" y="176"/>
                    </a:cubicBezTo>
                    <a:cubicBezTo>
                      <a:pt x="106" y="148"/>
                      <a:pt x="106" y="148"/>
                      <a:pt x="106" y="148"/>
                    </a:cubicBezTo>
                    <a:cubicBezTo>
                      <a:pt x="113" y="147"/>
                      <a:pt x="113" y="147"/>
                      <a:pt x="113" y="147"/>
                    </a:cubicBezTo>
                    <a:cubicBezTo>
                      <a:pt x="119" y="149"/>
                      <a:pt x="123" y="153"/>
                      <a:pt x="130" y="154"/>
                    </a:cubicBezTo>
                    <a:cubicBezTo>
                      <a:pt x="133" y="154"/>
                      <a:pt x="138" y="150"/>
                      <a:pt x="138" y="146"/>
                    </a:cubicBezTo>
                    <a:cubicBezTo>
                      <a:pt x="139" y="139"/>
                      <a:pt x="138" y="132"/>
                      <a:pt x="131" y="131"/>
                    </a:cubicBezTo>
                    <a:cubicBezTo>
                      <a:pt x="102" y="127"/>
                      <a:pt x="102" y="127"/>
                      <a:pt x="102" y="127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0" y="131"/>
                      <a:pt x="90" y="131"/>
                      <a:pt x="90" y="131"/>
                    </a:cubicBezTo>
                    <a:cubicBezTo>
                      <a:pt x="104" y="113"/>
                      <a:pt x="104" y="113"/>
                      <a:pt x="104" y="113"/>
                    </a:cubicBezTo>
                    <a:cubicBezTo>
                      <a:pt x="103" y="99"/>
                      <a:pt x="103" y="99"/>
                      <a:pt x="103" y="99"/>
                    </a:cubicBezTo>
                    <a:cubicBezTo>
                      <a:pt x="120" y="99"/>
                      <a:pt x="120" y="99"/>
                      <a:pt x="120" y="99"/>
                    </a:cubicBezTo>
                    <a:cubicBezTo>
                      <a:pt x="126" y="92"/>
                      <a:pt x="137" y="92"/>
                      <a:pt x="138" y="83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41" y="64"/>
                      <a:pt x="127" y="49"/>
                      <a:pt x="119" y="42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10" y="26"/>
                      <a:pt x="138" y="26"/>
                      <a:pt x="139" y="14"/>
                    </a:cubicBezTo>
                    <a:cubicBezTo>
                      <a:pt x="140" y="6"/>
                      <a:pt x="131" y="3"/>
                      <a:pt x="122" y="2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07" y="0"/>
                      <a:pt x="88" y="20"/>
                      <a:pt x="60" y="16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26"/>
              <p:cNvSpPr/>
              <p:nvPr/>
            </p:nvSpPr>
            <p:spPr>
              <a:xfrm>
                <a:off x="6992938" y="2933700"/>
                <a:ext cx="587375" cy="646113"/>
              </a:xfrm>
              <a:custGeom>
                <a:avLst/>
                <a:gdLst/>
                <a:ahLst/>
                <a:cxnLst/>
                <a:rect l="l" t="t" r="r" b="b"/>
                <a:pathLst>
                  <a:path w="178" h="195" extrusionOk="0">
                    <a:moveTo>
                      <a:pt x="71" y="145"/>
                    </a:moveTo>
                    <a:cubicBezTo>
                      <a:pt x="68" y="124"/>
                      <a:pt x="93" y="84"/>
                      <a:pt x="109" y="85"/>
                    </a:cubicBezTo>
                    <a:cubicBezTo>
                      <a:pt x="110" y="108"/>
                      <a:pt x="110" y="108"/>
                      <a:pt x="110" y="108"/>
                    </a:cubicBezTo>
                    <a:cubicBezTo>
                      <a:pt x="110" y="111"/>
                      <a:pt x="115" y="120"/>
                      <a:pt x="116" y="121"/>
                    </a:cubicBezTo>
                    <a:cubicBezTo>
                      <a:pt x="130" y="106"/>
                      <a:pt x="130" y="106"/>
                      <a:pt x="130" y="106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26"/>
                      <a:pt x="131" y="127"/>
                      <a:pt x="132" y="138"/>
                    </a:cubicBezTo>
                    <a:cubicBezTo>
                      <a:pt x="94" y="128"/>
                      <a:pt x="94" y="128"/>
                      <a:pt x="94" y="128"/>
                    </a:cubicBezTo>
                    <a:cubicBezTo>
                      <a:pt x="113" y="163"/>
                      <a:pt x="113" y="163"/>
                      <a:pt x="113" y="163"/>
                    </a:cubicBezTo>
                    <a:cubicBezTo>
                      <a:pt x="101" y="166"/>
                      <a:pt x="101" y="166"/>
                      <a:pt x="101" y="166"/>
                    </a:cubicBezTo>
                    <a:cubicBezTo>
                      <a:pt x="89" y="168"/>
                      <a:pt x="73" y="158"/>
                      <a:pt x="71" y="145"/>
                    </a:cubicBezTo>
                    <a:close/>
                    <a:moveTo>
                      <a:pt x="121" y="18"/>
                    </a:moveTo>
                    <a:cubicBezTo>
                      <a:pt x="122" y="24"/>
                      <a:pt x="114" y="53"/>
                      <a:pt x="113" y="69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88" y="73"/>
                      <a:pt x="93" y="82"/>
                      <a:pt x="83" y="87"/>
                    </a:cubicBezTo>
                    <a:cubicBezTo>
                      <a:pt x="87" y="74"/>
                      <a:pt x="86" y="56"/>
                      <a:pt x="90" y="45"/>
                    </a:cubicBezTo>
                    <a:cubicBezTo>
                      <a:pt x="97" y="27"/>
                      <a:pt x="108" y="27"/>
                      <a:pt x="109" y="10"/>
                    </a:cubicBezTo>
                    <a:cubicBezTo>
                      <a:pt x="105" y="9"/>
                      <a:pt x="99" y="7"/>
                      <a:pt x="93" y="8"/>
                    </a:cubicBezTo>
                    <a:cubicBezTo>
                      <a:pt x="81" y="10"/>
                      <a:pt x="88" y="44"/>
                      <a:pt x="55" y="49"/>
                    </a:cubicBezTo>
                    <a:cubicBezTo>
                      <a:pt x="47" y="51"/>
                      <a:pt x="51" y="48"/>
                      <a:pt x="41" y="50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0" y="63"/>
                      <a:pt x="64" y="93"/>
                      <a:pt x="63" y="98"/>
                    </a:cubicBezTo>
                    <a:cubicBezTo>
                      <a:pt x="60" y="108"/>
                      <a:pt x="45" y="114"/>
                      <a:pt x="32" y="116"/>
                    </a:cubicBezTo>
                    <a:cubicBezTo>
                      <a:pt x="30" y="117"/>
                      <a:pt x="30" y="117"/>
                      <a:pt x="30" y="117"/>
                    </a:cubicBezTo>
                    <a:cubicBezTo>
                      <a:pt x="10" y="117"/>
                      <a:pt x="10" y="117"/>
                      <a:pt x="10" y="117"/>
                    </a:cubicBezTo>
                    <a:cubicBezTo>
                      <a:pt x="3" y="131"/>
                      <a:pt x="0" y="135"/>
                      <a:pt x="1" y="142"/>
                    </a:cubicBezTo>
                    <a:cubicBezTo>
                      <a:pt x="7" y="151"/>
                      <a:pt x="7" y="160"/>
                      <a:pt x="21" y="158"/>
                    </a:cubicBezTo>
                    <a:cubicBezTo>
                      <a:pt x="23" y="158"/>
                      <a:pt x="23" y="158"/>
                      <a:pt x="23" y="158"/>
                    </a:cubicBezTo>
                    <a:cubicBezTo>
                      <a:pt x="46" y="151"/>
                      <a:pt x="46" y="151"/>
                      <a:pt x="46" y="151"/>
                    </a:cubicBezTo>
                    <a:cubicBezTo>
                      <a:pt x="49" y="169"/>
                      <a:pt x="53" y="165"/>
                      <a:pt x="59" y="176"/>
                    </a:cubicBezTo>
                    <a:cubicBezTo>
                      <a:pt x="69" y="195"/>
                      <a:pt x="57" y="188"/>
                      <a:pt x="78" y="195"/>
                    </a:cubicBezTo>
                    <a:cubicBezTo>
                      <a:pt x="72" y="166"/>
                      <a:pt x="72" y="166"/>
                      <a:pt x="72" y="166"/>
                    </a:cubicBezTo>
                    <a:cubicBezTo>
                      <a:pt x="77" y="165"/>
                      <a:pt x="77" y="165"/>
                      <a:pt x="77" y="165"/>
                    </a:cubicBezTo>
                    <a:cubicBezTo>
                      <a:pt x="80" y="175"/>
                      <a:pt x="85" y="185"/>
                      <a:pt x="97" y="183"/>
                    </a:cubicBezTo>
                    <a:cubicBezTo>
                      <a:pt x="112" y="181"/>
                      <a:pt x="112" y="181"/>
                      <a:pt x="112" y="181"/>
                    </a:cubicBezTo>
                    <a:cubicBezTo>
                      <a:pt x="124" y="179"/>
                      <a:pt x="133" y="171"/>
                      <a:pt x="142" y="179"/>
                    </a:cubicBezTo>
                    <a:cubicBezTo>
                      <a:pt x="149" y="185"/>
                      <a:pt x="151" y="195"/>
                      <a:pt x="164" y="193"/>
                    </a:cubicBezTo>
                    <a:cubicBezTo>
                      <a:pt x="170" y="192"/>
                      <a:pt x="178" y="184"/>
                      <a:pt x="177" y="177"/>
                    </a:cubicBezTo>
                    <a:cubicBezTo>
                      <a:pt x="176" y="173"/>
                      <a:pt x="176" y="173"/>
                      <a:pt x="176" y="173"/>
                    </a:cubicBezTo>
                    <a:cubicBezTo>
                      <a:pt x="174" y="153"/>
                      <a:pt x="147" y="151"/>
                      <a:pt x="146" y="145"/>
                    </a:cubicBezTo>
                    <a:cubicBezTo>
                      <a:pt x="145" y="137"/>
                      <a:pt x="151" y="121"/>
                      <a:pt x="149" y="107"/>
                    </a:cubicBezTo>
                    <a:cubicBezTo>
                      <a:pt x="147" y="95"/>
                      <a:pt x="132" y="93"/>
                      <a:pt x="122" y="90"/>
                    </a:cubicBezTo>
                    <a:cubicBezTo>
                      <a:pt x="126" y="80"/>
                      <a:pt x="126" y="80"/>
                      <a:pt x="126" y="80"/>
                    </a:cubicBezTo>
                    <a:cubicBezTo>
                      <a:pt x="144" y="77"/>
                      <a:pt x="141" y="71"/>
                      <a:pt x="151" y="64"/>
                    </a:cubicBezTo>
                    <a:cubicBezTo>
                      <a:pt x="162" y="56"/>
                      <a:pt x="172" y="56"/>
                      <a:pt x="170" y="40"/>
                    </a:cubicBezTo>
                    <a:cubicBezTo>
                      <a:pt x="155" y="39"/>
                      <a:pt x="145" y="36"/>
                      <a:pt x="137" y="25"/>
                    </a:cubicBezTo>
                    <a:cubicBezTo>
                      <a:pt x="140" y="15"/>
                      <a:pt x="140" y="15"/>
                      <a:pt x="140" y="15"/>
                    </a:cubicBezTo>
                    <a:cubicBezTo>
                      <a:pt x="136" y="8"/>
                      <a:pt x="133" y="0"/>
                      <a:pt x="123" y="1"/>
                    </a:cubicBezTo>
                    <a:cubicBezTo>
                      <a:pt x="111" y="3"/>
                      <a:pt x="120" y="13"/>
                      <a:pt x="121" y="18"/>
                    </a:cubicBezTo>
                    <a:close/>
                    <a:moveTo>
                      <a:pt x="134" y="40"/>
                    </a:moveTo>
                    <a:cubicBezTo>
                      <a:pt x="138" y="38"/>
                      <a:pt x="140" y="42"/>
                      <a:pt x="143" y="47"/>
                    </a:cubicBezTo>
                    <a:cubicBezTo>
                      <a:pt x="150" y="51"/>
                      <a:pt x="146" y="57"/>
                      <a:pt x="146" y="57"/>
                    </a:cubicBezTo>
                    <a:cubicBezTo>
                      <a:pt x="146" y="57"/>
                      <a:pt x="132" y="64"/>
                      <a:pt x="129" y="60"/>
                    </a:cubicBezTo>
                    <a:cubicBezTo>
                      <a:pt x="126" y="56"/>
                      <a:pt x="131" y="41"/>
                      <a:pt x="134" y="4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26"/>
              <p:cNvSpPr/>
              <p:nvPr/>
            </p:nvSpPr>
            <p:spPr>
              <a:xfrm>
                <a:off x="7794625" y="2903538"/>
                <a:ext cx="468313" cy="663575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00" extrusionOk="0">
                    <a:moveTo>
                      <a:pt x="59" y="83"/>
                    </a:moveTo>
                    <a:cubicBezTo>
                      <a:pt x="48" y="90"/>
                      <a:pt x="38" y="83"/>
                      <a:pt x="31" y="82"/>
                    </a:cubicBezTo>
                    <a:cubicBezTo>
                      <a:pt x="33" y="90"/>
                      <a:pt x="31" y="91"/>
                      <a:pt x="34" y="98"/>
                    </a:cubicBezTo>
                    <a:cubicBezTo>
                      <a:pt x="39" y="108"/>
                      <a:pt x="45" y="110"/>
                      <a:pt x="54" y="105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61" y="110"/>
                      <a:pt x="61" y="110"/>
                      <a:pt x="61" y="110"/>
                    </a:cubicBezTo>
                    <a:cubicBezTo>
                      <a:pt x="54" y="113"/>
                      <a:pt x="47" y="109"/>
                      <a:pt x="43" y="111"/>
                    </a:cubicBezTo>
                    <a:cubicBezTo>
                      <a:pt x="41" y="113"/>
                      <a:pt x="41" y="113"/>
                      <a:pt x="41" y="113"/>
                    </a:cubicBezTo>
                    <a:cubicBezTo>
                      <a:pt x="29" y="120"/>
                      <a:pt x="23" y="131"/>
                      <a:pt x="14" y="141"/>
                    </a:cubicBezTo>
                    <a:cubicBezTo>
                      <a:pt x="0" y="156"/>
                      <a:pt x="10" y="160"/>
                      <a:pt x="3" y="176"/>
                    </a:cubicBezTo>
                    <a:cubicBezTo>
                      <a:pt x="12" y="195"/>
                      <a:pt x="12" y="195"/>
                      <a:pt x="12" y="195"/>
                    </a:cubicBezTo>
                    <a:cubicBezTo>
                      <a:pt x="16" y="195"/>
                      <a:pt x="17" y="197"/>
                      <a:pt x="21" y="194"/>
                    </a:cubicBezTo>
                    <a:cubicBezTo>
                      <a:pt x="35" y="185"/>
                      <a:pt x="37" y="160"/>
                      <a:pt x="42" y="157"/>
                    </a:cubicBezTo>
                    <a:cubicBezTo>
                      <a:pt x="49" y="153"/>
                      <a:pt x="51" y="154"/>
                      <a:pt x="56" y="156"/>
                    </a:cubicBezTo>
                    <a:cubicBezTo>
                      <a:pt x="55" y="168"/>
                      <a:pt x="51" y="176"/>
                      <a:pt x="59" y="191"/>
                    </a:cubicBezTo>
                    <a:cubicBezTo>
                      <a:pt x="63" y="199"/>
                      <a:pt x="65" y="199"/>
                      <a:pt x="71" y="200"/>
                    </a:cubicBezTo>
                    <a:cubicBezTo>
                      <a:pt x="76" y="185"/>
                      <a:pt x="62" y="157"/>
                      <a:pt x="77" y="146"/>
                    </a:cubicBezTo>
                    <a:cubicBezTo>
                      <a:pt x="88" y="178"/>
                      <a:pt x="88" y="178"/>
                      <a:pt x="88" y="178"/>
                    </a:cubicBezTo>
                    <a:cubicBezTo>
                      <a:pt x="90" y="186"/>
                      <a:pt x="105" y="184"/>
                      <a:pt x="110" y="180"/>
                    </a:cubicBezTo>
                    <a:cubicBezTo>
                      <a:pt x="116" y="177"/>
                      <a:pt x="116" y="174"/>
                      <a:pt x="117" y="170"/>
                    </a:cubicBezTo>
                    <a:cubicBezTo>
                      <a:pt x="111" y="158"/>
                      <a:pt x="107" y="144"/>
                      <a:pt x="105" y="128"/>
                    </a:cubicBezTo>
                    <a:cubicBezTo>
                      <a:pt x="103" y="121"/>
                      <a:pt x="90" y="115"/>
                      <a:pt x="88" y="117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122" y="67"/>
                      <a:pt x="122" y="67"/>
                      <a:pt x="122" y="67"/>
                    </a:cubicBezTo>
                    <a:cubicBezTo>
                      <a:pt x="122" y="69"/>
                      <a:pt x="122" y="69"/>
                      <a:pt x="122" y="69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95" y="55"/>
                      <a:pt x="95" y="55"/>
                      <a:pt x="95" y="55"/>
                    </a:cubicBezTo>
                    <a:cubicBezTo>
                      <a:pt x="97" y="61"/>
                      <a:pt x="99" y="66"/>
                      <a:pt x="93" y="69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0" y="77"/>
                      <a:pt x="87" y="74"/>
                      <a:pt x="81" y="74"/>
                    </a:cubicBezTo>
                    <a:cubicBezTo>
                      <a:pt x="80" y="71"/>
                      <a:pt x="93" y="0"/>
                      <a:pt x="69" y="13"/>
                    </a:cubicBezTo>
                    <a:cubicBezTo>
                      <a:pt x="72" y="23"/>
                      <a:pt x="65" y="79"/>
                      <a:pt x="59" y="83"/>
                    </a:cubicBezTo>
                    <a:close/>
                    <a:moveTo>
                      <a:pt x="102" y="21"/>
                    </a:moveTo>
                    <a:cubicBezTo>
                      <a:pt x="99" y="16"/>
                      <a:pt x="100" y="15"/>
                      <a:pt x="98" y="10"/>
                    </a:cubicBezTo>
                    <a:cubicBezTo>
                      <a:pt x="123" y="12"/>
                      <a:pt x="117" y="9"/>
                      <a:pt x="138" y="25"/>
                    </a:cubicBezTo>
                    <a:cubicBezTo>
                      <a:pt x="139" y="34"/>
                      <a:pt x="142" y="38"/>
                      <a:pt x="132" y="45"/>
                    </a:cubicBezTo>
                    <a:cubicBezTo>
                      <a:pt x="125" y="49"/>
                      <a:pt x="122" y="47"/>
                      <a:pt x="116" y="46"/>
                    </a:cubicBezTo>
                    <a:cubicBezTo>
                      <a:pt x="115" y="39"/>
                      <a:pt x="115" y="39"/>
                      <a:pt x="115" y="39"/>
                    </a:cubicBezTo>
                    <a:cubicBezTo>
                      <a:pt x="111" y="37"/>
                      <a:pt x="110" y="38"/>
                      <a:pt x="108" y="33"/>
                    </a:cubicBezTo>
                    <a:cubicBezTo>
                      <a:pt x="102" y="21"/>
                      <a:pt x="102" y="21"/>
                      <a:pt x="102" y="21"/>
                    </a:cubicBezTo>
                    <a:close/>
                    <a:moveTo>
                      <a:pt x="42" y="137"/>
                    </a:moveTo>
                    <a:cubicBezTo>
                      <a:pt x="34" y="134"/>
                      <a:pt x="44" y="126"/>
                      <a:pt x="50" y="122"/>
                    </a:cubicBezTo>
                    <a:cubicBezTo>
                      <a:pt x="55" y="119"/>
                      <a:pt x="54" y="119"/>
                      <a:pt x="57" y="128"/>
                    </a:cubicBezTo>
                    <a:cubicBezTo>
                      <a:pt x="59" y="136"/>
                      <a:pt x="50" y="141"/>
                      <a:pt x="42" y="13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26"/>
              <p:cNvSpPr/>
              <p:nvPr/>
            </p:nvSpPr>
            <p:spPr>
              <a:xfrm>
                <a:off x="8455025" y="2909888"/>
                <a:ext cx="461963" cy="633413"/>
              </a:xfrm>
              <a:custGeom>
                <a:avLst/>
                <a:gdLst/>
                <a:ahLst/>
                <a:cxnLst/>
                <a:rect l="l" t="t" r="r" b="b"/>
                <a:pathLst>
                  <a:path w="140" h="191" extrusionOk="0">
                    <a:moveTo>
                      <a:pt x="52" y="80"/>
                    </a:moveTo>
                    <a:cubicBezTo>
                      <a:pt x="42" y="95"/>
                      <a:pt x="9" y="87"/>
                      <a:pt x="0" y="90"/>
                    </a:cubicBezTo>
                    <a:cubicBezTo>
                      <a:pt x="0" y="98"/>
                      <a:pt x="3" y="102"/>
                      <a:pt x="12" y="108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27" y="118"/>
                      <a:pt x="69" y="92"/>
                      <a:pt x="36" y="140"/>
                    </a:cubicBezTo>
                    <a:cubicBezTo>
                      <a:pt x="32" y="146"/>
                      <a:pt x="15" y="143"/>
                      <a:pt x="8" y="154"/>
                    </a:cubicBezTo>
                    <a:cubicBezTo>
                      <a:pt x="5" y="159"/>
                      <a:pt x="5" y="161"/>
                      <a:pt x="10" y="164"/>
                    </a:cubicBezTo>
                    <a:cubicBezTo>
                      <a:pt x="12" y="166"/>
                      <a:pt x="12" y="166"/>
                      <a:pt x="12" y="166"/>
                    </a:cubicBezTo>
                    <a:cubicBezTo>
                      <a:pt x="23" y="173"/>
                      <a:pt x="38" y="173"/>
                      <a:pt x="46" y="16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63" y="136"/>
                      <a:pt x="66" y="116"/>
                      <a:pt x="67" y="103"/>
                    </a:cubicBezTo>
                    <a:cubicBezTo>
                      <a:pt x="80" y="96"/>
                      <a:pt x="86" y="90"/>
                      <a:pt x="100" y="84"/>
                    </a:cubicBezTo>
                    <a:cubicBezTo>
                      <a:pt x="105" y="82"/>
                      <a:pt x="134" y="71"/>
                      <a:pt x="135" y="70"/>
                    </a:cubicBezTo>
                    <a:cubicBezTo>
                      <a:pt x="137" y="68"/>
                      <a:pt x="137" y="68"/>
                      <a:pt x="137" y="68"/>
                    </a:cubicBezTo>
                    <a:cubicBezTo>
                      <a:pt x="140" y="63"/>
                      <a:pt x="138" y="62"/>
                      <a:pt x="138" y="57"/>
                    </a:cubicBezTo>
                    <a:cubicBezTo>
                      <a:pt x="129" y="50"/>
                      <a:pt x="121" y="55"/>
                      <a:pt x="108" y="54"/>
                    </a:cubicBezTo>
                    <a:cubicBezTo>
                      <a:pt x="103" y="54"/>
                      <a:pt x="96" y="47"/>
                      <a:pt x="92" y="47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7" y="61"/>
                      <a:pt x="97" y="61"/>
                      <a:pt x="97" y="61"/>
                    </a:cubicBezTo>
                    <a:cubicBezTo>
                      <a:pt x="100" y="63"/>
                      <a:pt x="100" y="63"/>
                      <a:pt x="100" y="63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69" y="57"/>
                      <a:pt x="80" y="17"/>
                      <a:pt x="61" y="4"/>
                    </a:cubicBezTo>
                    <a:cubicBezTo>
                      <a:pt x="55" y="0"/>
                      <a:pt x="59" y="5"/>
                      <a:pt x="48" y="1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1" y="12"/>
                      <a:pt x="64" y="62"/>
                      <a:pt x="52" y="80"/>
                    </a:cubicBezTo>
                    <a:close/>
                    <a:moveTo>
                      <a:pt x="106" y="184"/>
                    </a:moveTo>
                    <a:cubicBezTo>
                      <a:pt x="102" y="181"/>
                      <a:pt x="99" y="167"/>
                      <a:pt x="94" y="161"/>
                    </a:cubicBezTo>
                    <a:cubicBezTo>
                      <a:pt x="89" y="154"/>
                      <a:pt x="79" y="147"/>
                      <a:pt x="73" y="140"/>
                    </a:cubicBezTo>
                    <a:cubicBezTo>
                      <a:pt x="72" y="132"/>
                      <a:pt x="74" y="124"/>
                      <a:pt x="88" y="126"/>
                    </a:cubicBezTo>
                    <a:cubicBezTo>
                      <a:pt x="105" y="136"/>
                      <a:pt x="104" y="128"/>
                      <a:pt x="120" y="145"/>
                    </a:cubicBezTo>
                    <a:cubicBezTo>
                      <a:pt x="127" y="152"/>
                      <a:pt x="139" y="168"/>
                      <a:pt x="134" y="175"/>
                    </a:cubicBezTo>
                    <a:cubicBezTo>
                      <a:pt x="128" y="184"/>
                      <a:pt x="124" y="185"/>
                      <a:pt x="117" y="191"/>
                    </a:cubicBezTo>
                    <a:lnTo>
                      <a:pt x="106" y="18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26"/>
              <p:cNvSpPr/>
              <p:nvPr/>
            </p:nvSpPr>
            <p:spPr>
              <a:xfrm>
                <a:off x="9128125" y="2794000"/>
                <a:ext cx="434975" cy="88265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266" extrusionOk="0">
                    <a:moveTo>
                      <a:pt x="10" y="53"/>
                    </a:moveTo>
                    <a:cubicBezTo>
                      <a:pt x="11" y="60"/>
                      <a:pt x="15" y="75"/>
                      <a:pt x="23" y="79"/>
                    </a:cubicBezTo>
                    <a:cubicBezTo>
                      <a:pt x="29" y="82"/>
                      <a:pt x="31" y="80"/>
                      <a:pt x="35" y="78"/>
                    </a:cubicBezTo>
                    <a:cubicBezTo>
                      <a:pt x="40" y="61"/>
                      <a:pt x="37" y="46"/>
                      <a:pt x="32" y="30"/>
                    </a:cubicBezTo>
                    <a:cubicBezTo>
                      <a:pt x="24" y="0"/>
                      <a:pt x="18" y="39"/>
                      <a:pt x="10" y="53"/>
                    </a:cubicBezTo>
                    <a:close/>
                    <a:moveTo>
                      <a:pt x="15" y="185"/>
                    </a:move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57"/>
                      <a:pt x="4" y="151"/>
                      <a:pt x="0" y="146"/>
                    </a:cubicBezTo>
                    <a:cubicBezTo>
                      <a:pt x="3" y="144"/>
                      <a:pt x="9" y="141"/>
                      <a:pt x="13" y="139"/>
                    </a:cubicBezTo>
                    <a:cubicBezTo>
                      <a:pt x="19" y="135"/>
                      <a:pt x="22" y="131"/>
                      <a:pt x="27" y="127"/>
                    </a:cubicBezTo>
                    <a:cubicBezTo>
                      <a:pt x="45" y="111"/>
                      <a:pt x="66" y="95"/>
                      <a:pt x="80" y="81"/>
                    </a:cubicBezTo>
                    <a:cubicBezTo>
                      <a:pt x="61" y="82"/>
                      <a:pt x="61" y="82"/>
                      <a:pt x="61" y="82"/>
                    </a:cubicBezTo>
                    <a:cubicBezTo>
                      <a:pt x="57" y="71"/>
                      <a:pt x="48" y="63"/>
                      <a:pt x="53" y="53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90" y="73"/>
                      <a:pt x="102" y="43"/>
                      <a:pt x="122" y="54"/>
                    </a:cubicBezTo>
                    <a:cubicBezTo>
                      <a:pt x="128" y="58"/>
                      <a:pt x="132" y="71"/>
                      <a:pt x="129" y="77"/>
                    </a:cubicBezTo>
                    <a:cubicBezTo>
                      <a:pt x="128" y="79"/>
                      <a:pt x="128" y="79"/>
                      <a:pt x="128" y="79"/>
                    </a:cubicBezTo>
                    <a:cubicBezTo>
                      <a:pt x="124" y="87"/>
                      <a:pt x="108" y="85"/>
                      <a:pt x="100" y="88"/>
                    </a:cubicBezTo>
                    <a:cubicBezTo>
                      <a:pt x="92" y="91"/>
                      <a:pt x="83" y="98"/>
                      <a:pt x="76" y="103"/>
                    </a:cubicBezTo>
                    <a:cubicBezTo>
                      <a:pt x="87" y="106"/>
                      <a:pt x="92" y="104"/>
                      <a:pt x="107" y="112"/>
                    </a:cubicBezTo>
                    <a:cubicBezTo>
                      <a:pt x="116" y="117"/>
                      <a:pt x="129" y="132"/>
                      <a:pt x="124" y="141"/>
                    </a:cubicBez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18" y="153"/>
                      <a:pt x="104" y="148"/>
                      <a:pt x="96" y="156"/>
                    </a:cubicBezTo>
                    <a:cubicBezTo>
                      <a:pt x="101" y="161"/>
                      <a:pt x="101" y="162"/>
                      <a:pt x="97" y="170"/>
                    </a:cubicBezTo>
                    <a:cubicBezTo>
                      <a:pt x="93" y="176"/>
                      <a:pt x="93" y="176"/>
                      <a:pt x="93" y="176"/>
                    </a:cubicBezTo>
                    <a:cubicBezTo>
                      <a:pt x="88" y="186"/>
                      <a:pt x="75" y="194"/>
                      <a:pt x="86" y="200"/>
                    </a:cubicBezTo>
                    <a:cubicBezTo>
                      <a:pt x="94" y="204"/>
                      <a:pt x="107" y="184"/>
                      <a:pt x="123" y="193"/>
                    </a:cubicBezTo>
                    <a:cubicBezTo>
                      <a:pt x="125" y="194"/>
                      <a:pt x="125" y="194"/>
                      <a:pt x="125" y="194"/>
                    </a:cubicBezTo>
                    <a:cubicBezTo>
                      <a:pt x="132" y="198"/>
                      <a:pt x="130" y="205"/>
                      <a:pt x="127" y="211"/>
                    </a:cubicBezTo>
                    <a:cubicBezTo>
                      <a:pt x="124" y="216"/>
                      <a:pt x="102" y="217"/>
                      <a:pt x="89" y="224"/>
                    </a:cubicBezTo>
                    <a:cubicBezTo>
                      <a:pt x="90" y="229"/>
                      <a:pt x="92" y="243"/>
                      <a:pt x="89" y="248"/>
                    </a:cubicBezTo>
                    <a:cubicBezTo>
                      <a:pt x="85" y="257"/>
                      <a:pt x="52" y="266"/>
                      <a:pt x="35" y="257"/>
                    </a:cubicBezTo>
                    <a:cubicBezTo>
                      <a:pt x="22" y="250"/>
                      <a:pt x="14" y="242"/>
                      <a:pt x="13" y="231"/>
                    </a:cubicBezTo>
                    <a:cubicBezTo>
                      <a:pt x="40" y="239"/>
                      <a:pt x="60" y="256"/>
                      <a:pt x="78" y="223"/>
                    </a:cubicBezTo>
                    <a:cubicBezTo>
                      <a:pt x="59" y="214"/>
                      <a:pt x="46" y="238"/>
                      <a:pt x="9" y="217"/>
                    </a:cubicBezTo>
                    <a:cubicBezTo>
                      <a:pt x="14" y="199"/>
                      <a:pt x="24" y="207"/>
                      <a:pt x="39" y="206"/>
                    </a:cubicBezTo>
                    <a:cubicBezTo>
                      <a:pt x="55" y="206"/>
                      <a:pt x="56" y="202"/>
                      <a:pt x="71" y="202"/>
                    </a:cubicBezTo>
                    <a:cubicBezTo>
                      <a:pt x="69" y="183"/>
                      <a:pt x="70" y="187"/>
                      <a:pt x="79" y="168"/>
                    </a:cubicBezTo>
                    <a:cubicBezTo>
                      <a:pt x="64" y="164"/>
                      <a:pt x="65" y="177"/>
                      <a:pt x="55" y="171"/>
                    </a:cubicBezTo>
                    <a:cubicBezTo>
                      <a:pt x="52" y="170"/>
                      <a:pt x="52" y="166"/>
                      <a:pt x="54" y="163"/>
                    </a:cubicBezTo>
                    <a:cubicBezTo>
                      <a:pt x="55" y="161"/>
                      <a:pt x="55" y="161"/>
                      <a:pt x="55" y="161"/>
                    </a:cubicBezTo>
                    <a:cubicBezTo>
                      <a:pt x="59" y="154"/>
                      <a:pt x="74" y="153"/>
                      <a:pt x="81" y="151"/>
                    </a:cubicBezTo>
                    <a:cubicBezTo>
                      <a:pt x="90" y="148"/>
                      <a:pt x="97" y="141"/>
                      <a:pt x="105" y="136"/>
                    </a:cubicBezTo>
                    <a:cubicBezTo>
                      <a:pt x="103" y="126"/>
                      <a:pt x="103" y="126"/>
                      <a:pt x="103" y="126"/>
                    </a:cubicBezTo>
                    <a:cubicBezTo>
                      <a:pt x="86" y="120"/>
                      <a:pt x="86" y="120"/>
                      <a:pt x="86" y="120"/>
                    </a:cubicBezTo>
                    <a:cubicBezTo>
                      <a:pt x="78" y="124"/>
                      <a:pt x="69" y="123"/>
                      <a:pt x="57" y="130"/>
                    </a:cubicBezTo>
                    <a:cubicBezTo>
                      <a:pt x="48" y="134"/>
                      <a:pt x="39" y="144"/>
                      <a:pt x="31" y="150"/>
                    </a:cubicBezTo>
                    <a:cubicBezTo>
                      <a:pt x="30" y="171"/>
                      <a:pt x="48" y="164"/>
                      <a:pt x="36" y="186"/>
                    </a:cubicBezTo>
                    <a:cubicBezTo>
                      <a:pt x="35" y="187"/>
                      <a:pt x="30" y="189"/>
                      <a:pt x="28" y="190"/>
                    </a:cubicBezTo>
                    <a:cubicBezTo>
                      <a:pt x="21" y="183"/>
                      <a:pt x="21" y="183"/>
                      <a:pt x="21" y="183"/>
                    </a:cubicBezTo>
                    <a:lnTo>
                      <a:pt x="15" y="18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7" name="Google Shape;327;p26"/>
            <p:cNvGrpSpPr/>
            <p:nvPr/>
          </p:nvGrpSpPr>
          <p:grpSpPr>
            <a:xfrm>
              <a:off x="3297948" y="3875132"/>
              <a:ext cx="7801525" cy="384358"/>
              <a:chOff x="4152900" y="3738563"/>
              <a:chExt cx="5413376" cy="266700"/>
            </a:xfrm>
          </p:grpSpPr>
          <p:sp>
            <p:nvSpPr>
              <p:cNvPr id="328" name="Google Shape;328;p26"/>
              <p:cNvSpPr/>
              <p:nvPr/>
            </p:nvSpPr>
            <p:spPr>
              <a:xfrm>
                <a:off x="4152900" y="3743325"/>
                <a:ext cx="177800" cy="201613"/>
              </a:xfrm>
              <a:custGeom>
                <a:avLst/>
                <a:gdLst/>
                <a:ahLst/>
                <a:cxnLst/>
                <a:rect l="l" t="t" r="r" b="b"/>
                <a:pathLst>
                  <a:path w="54" h="61" extrusionOk="0">
                    <a:moveTo>
                      <a:pt x="0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4" y="2"/>
                      <a:pt x="23" y="2"/>
                      <a:pt x="22" y="3"/>
                    </a:cubicBezTo>
                    <a:cubicBezTo>
                      <a:pt x="21" y="3"/>
                      <a:pt x="21" y="4"/>
                      <a:pt x="20" y="5"/>
                    </a:cubicBezTo>
                    <a:cubicBezTo>
                      <a:pt x="20" y="6"/>
                      <a:pt x="20" y="8"/>
                      <a:pt x="20" y="11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5"/>
                      <a:pt x="20" y="49"/>
                      <a:pt x="21" y="51"/>
                    </a:cubicBezTo>
                    <a:cubicBezTo>
                      <a:pt x="21" y="52"/>
                      <a:pt x="23" y="54"/>
                      <a:pt x="24" y="55"/>
                    </a:cubicBezTo>
                    <a:cubicBezTo>
                      <a:pt x="26" y="56"/>
                      <a:pt x="28" y="57"/>
                      <a:pt x="30" y="57"/>
                    </a:cubicBezTo>
                    <a:cubicBezTo>
                      <a:pt x="33" y="57"/>
                      <a:pt x="36" y="56"/>
                      <a:pt x="38" y="55"/>
                    </a:cubicBezTo>
                    <a:cubicBezTo>
                      <a:pt x="40" y="53"/>
                      <a:pt x="41" y="51"/>
                      <a:pt x="42" y="49"/>
                    </a:cubicBezTo>
                    <a:cubicBezTo>
                      <a:pt x="43" y="46"/>
                      <a:pt x="44" y="42"/>
                      <a:pt x="44" y="35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8"/>
                      <a:pt x="43" y="6"/>
                      <a:pt x="43" y="5"/>
                    </a:cubicBezTo>
                    <a:cubicBezTo>
                      <a:pt x="42" y="4"/>
                      <a:pt x="42" y="3"/>
                      <a:pt x="41" y="3"/>
                    </a:cubicBezTo>
                    <a:cubicBezTo>
                      <a:pt x="40" y="2"/>
                      <a:pt x="38" y="2"/>
                      <a:pt x="36" y="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2" y="2"/>
                      <a:pt x="51" y="2"/>
                      <a:pt x="50" y="3"/>
                    </a:cubicBezTo>
                    <a:cubicBezTo>
                      <a:pt x="49" y="4"/>
                      <a:pt x="48" y="5"/>
                      <a:pt x="47" y="6"/>
                    </a:cubicBezTo>
                    <a:cubicBezTo>
                      <a:pt x="47" y="7"/>
                      <a:pt x="47" y="9"/>
                      <a:pt x="47" y="11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41"/>
                      <a:pt x="47" y="46"/>
                      <a:pt x="46" y="49"/>
                    </a:cubicBezTo>
                    <a:cubicBezTo>
                      <a:pt x="45" y="52"/>
                      <a:pt x="43" y="55"/>
                      <a:pt x="40" y="57"/>
                    </a:cubicBezTo>
                    <a:cubicBezTo>
                      <a:pt x="37" y="60"/>
                      <a:pt x="32" y="61"/>
                      <a:pt x="27" y="61"/>
                    </a:cubicBezTo>
                    <a:cubicBezTo>
                      <a:pt x="22" y="61"/>
                      <a:pt x="19" y="61"/>
                      <a:pt x="16" y="59"/>
                    </a:cubicBezTo>
                    <a:cubicBezTo>
                      <a:pt x="13" y="57"/>
                      <a:pt x="11" y="55"/>
                      <a:pt x="9" y="52"/>
                    </a:cubicBezTo>
                    <a:cubicBezTo>
                      <a:pt x="8" y="49"/>
                      <a:pt x="7" y="45"/>
                      <a:pt x="7" y="4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8"/>
                      <a:pt x="7" y="6"/>
                      <a:pt x="7" y="5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4" y="2"/>
                      <a:pt x="2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26"/>
              <p:cNvSpPr/>
              <p:nvPr/>
            </p:nvSpPr>
            <p:spPr>
              <a:xfrm>
                <a:off x="4354513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26"/>
              <p:cNvSpPr/>
              <p:nvPr/>
            </p:nvSpPr>
            <p:spPr>
              <a:xfrm>
                <a:off x="4502150" y="3738563"/>
                <a:ext cx="6667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20" h="61" extrusionOk="0">
                    <a:moveTo>
                      <a:pt x="10" y="0"/>
                    </a:moveTo>
                    <a:cubicBezTo>
                      <a:pt x="12" y="0"/>
                      <a:pt x="13" y="1"/>
                      <a:pt x="14" y="2"/>
                    </a:cubicBezTo>
                    <a:cubicBezTo>
                      <a:pt x="16" y="3"/>
                      <a:pt x="16" y="5"/>
                      <a:pt x="16" y="7"/>
                    </a:cubicBezTo>
                    <a:cubicBezTo>
                      <a:pt x="16" y="9"/>
                      <a:pt x="16" y="10"/>
                      <a:pt x="14" y="12"/>
                    </a:cubicBezTo>
                    <a:cubicBezTo>
                      <a:pt x="13" y="13"/>
                      <a:pt x="12" y="14"/>
                      <a:pt x="10" y="14"/>
                    </a:cubicBezTo>
                    <a:cubicBezTo>
                      <a:pt x="9" y="14"/>
                      <a:pt x="7" y="13"/>
                      <a:pt x="6" y="12"/>
                    </a:cubicBez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6" y="2"/>
                    </a:cubicBezTo>
                    <a:cubicBezTo>
                      <a:pt x="7" y="1"/>
                      <a:pt x="9" y="0"/>
                      <a:pt x="10" y="0"/>
                    </a:cubicBezTo>
                    <a:close/>
                    <a:moveTo>
                      <a:pt x="16" y="20"/>
                    </a:move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5"/>
                      <a:pt x="16" y="57"/>
                      <a:pt x="16" y="58"/>
                    </a:cubicBezTo>
                    <a:cubicBezTo>
                      <a:pt x="17" y="59"/>
                      <a:pt x="18" y="59"/>
                      <a:pt x="20" y="59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8"/>
                    </a:cubicBezTo>
                    <a:cubicBezTo>
                      <a:pt x="4" y="57"/>
                      <a:pt x="5" y="55"/>
                      <a:pt x="5" y="52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5"/>
                      <a:pt x="4" y="24"/>
                      <a:pt x="4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6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26"/>
              <p:cNvSpPr/>
              <p:nvPr/>
            </p:nvSpPr>
            <p:spPr>
              <a:xfrm>
                <a:off x="4581525" y="3805238"/>
                <a:ext cx="125413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8" h="42" extrusionOk="0">
                    <a:moveTo>
                      <a:pt x="18" y="42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5" y="6"/>
                      <a:pt x="4" y="4"/>
                      <a:pt x="3" y="3"/>
                    </a:cubicBezTo>
                    <a:cubicBezTo>
                      <a:pt x="2" y="2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4"/>
                      <a:pt x="16" y="4"/>
                    </a:cubicBezTo>
                    <a:cubicBezTo>
                      <a:pt x="16" y="6"/>
                      <a:pt x="16" y="8"/>
                      <a:pt x="18" y="11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9"/>
                      <a:pt x="30" y="6"/>
                      <a:pt x="30" y="5"/>
                    </a:cubicBezTo>
                    <a:cubicBezTo>
                      <a:pt x="30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7" y="2"/>
                      <a:pt x="36" y="2"/>
                      <a:pt x="35" y="3"/>
                    </a:cubicBezTo>
                    <a:cubicBezTo>
                      <a:pt x="35" y="4"/>
                      <a:pt x="34" y="6"/>
                      <a:pt x="32" y="10"/>
                    </a:cubicBezTo>
                    <a:cubicBezTo>
                      <a:pt x="20" y="42"/>
                      <a:pt x="20" y="42"/>
                      <a:pt x="20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26"/>
              <p:cNvSpPr/>
              <p:nvPr/>
            </p:nvSpPr>
            <p:spPr>
              <a:xfrm>
                <a:off x="4730750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26"/>
              <p:cNvSpPr/>
              <p:nvPr/>
            </p:nvSpPr>
            <p:spPr>
              <a:xfrm>
                <a:off x="4852988" y="3802063"/>
                <a:ext cx="10160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1" h="42" extrusionOk="0">
                    <a:moveTo>
                      <a:pt x="15" y="1"/>
                    </a:moveTo>
                    <a:cubicBezTo>
                      <a:pt x="15" y="10"/>
                      <a:pt x="15" y="10"/>
                      <a:pt x="15" y="10"/>
                    </a:cubicBezTo>
                    <a:cubicBezTo>
                      <a:pt x="17" y="6"/>
                      <a:pt x="19" y="3"/>
                      <a:pt x="21" y="2"/>
                    </a:cubicBezTo>
                    <a:cubicBezTo>
                      <a:pt x="23" y="0"/>
                      <a:pt x="25" y="0"/>
                      <a:pt x="26" y="0"/>
                    </a:cubicBezTo>
                    <a:cubicBezTo>
                      <a:pt x="28" y="0"/>
                      <a:pt x="29" y="0"/>
                      <a:pt x="30" y="1"/>
                    </a:cubicBezTo>
                    <a:cubicBezTo>
                      <a:pt x="31" y="2"/>
                      <a:pt x="31" y="4"/>
                      <a:pt x="31" y="5"/>
                    </a:cubicBezTo>
                    <a:cubicBezTo>
                      <a:pt x="31" y="7"/>
                      <a:pt x="31" y="9"/>
                      <a:pt x="30" y="10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6" y="12"/>
                      <a:pt x="24" y="11"/>
                      <a:pt x="23" y="10"/>
                    </a:cubicBezTo>
                    <a:cubicBezTo>
                      <a:pt x="22" y="9"/>
                      <a:pt x="22" y="9"/>
                      <a:pt x="22" y="8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0" y="8"/>
                      <a:pt x="19" y="8"/>
                      <a:pt x="19" y="9"/>
                    </a:cubicBezTo>
                    <a:cubicBezTo>
                      <a:pt x="17" y="10"/>
                      <a:pt x="17" y="12"/>
                      <a:pt x="16" y="13"/>
                    </a:cubicBezTo>
                    <a:cubicBezTo>
                      <a:pt x="15" y="16"/>
                      <a:pt x="15" y="19"/>
                      <a:pt x="15" y="2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6"/>
                      <a:pt x="15" y="37"/>
                      <a:pt x="15" y="38"/>
                    </a:cubicBezTo>
                    <a:cubicBezTo>
                      <a:pt x="15" y="39"/>
                      <a:pt x="16" y="39"/>
                      <a:pt x="17" y="40"/>
                    </a:cubicBezTo>
                    <a:cubicBezTo>
                      <a:pt x="17" y="40"/>
                      <a:pt x="18" y="40"/>
                      <a:pt x="20" y="40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40"/>
                      <a:pt x="3" y="39"/>
                    </a:cubicBezTo>
                    <a:cubicBezTo>
                      <a:pt x="4" y="38"/>
                      <a:pt x="4" y="36"/>
                      <a:pt x="4" y="3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7"/>
                      <a:pt x="4" y="6"/>
                      <a:pt x="4" y="5"/>
                    </a:cubicBezTo>
                    <a:cubicBezTo>
                      <a:pt x="4" y="4"/>
                      <a:pt x="3" y="4"/>
                      <a:pt x="3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26"/>
              <p:cNvSpPr/>
              <p:nvPr/>
            </p:nvSpPr>
            <p:spPr>
              <a:xfrm>
                <a:off x="4978400" y="3802063"/>
                <a:ext cx="8096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25" h="43" extrusionOk="0">
                    <a:moveTo>
                      <a:pt x="22" y="0"/>
                    </a:moveTo>
                    <a:cubicBezTo>
                      <a:pt x="23" y="14"/>
                      <a:pt x="23" y="14"/>
                      <a:pt x="23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0" y="10"/>
                      <a:pt x="18" y="7"/>
                      <a:pt x="17" y="5"/>
                    </a:cubicBezTo>
                    <a:cubicBezTo>
                      <a:pt x="15" y="4"/>
                      <a:pt x="13" y="3"/>
                      <a:pt x="12" y="3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8" y="8"/>
                      <a:pt x="8" y="8"/>
                      <a:pt x="9" y="9"/>
                    </a:cubicBezTo>
                    <a:cubicBezTo>
                      <a:pt x="10" y="10"/>
                      <a:pt x="12" y="12"/>
                      <a:pt x="16" y="15"/>
                    </a:cubicBezTo>
                    <a:cubicBezTo>
                      <a:pt x="19" y="18"/>
                      <a:pt x="22" y="21"/>
                      <a:pt x="23" y="23"/>
                    </a:cubicBezTo>
                    <a:cubicBezTo>
                      <a:pt x="24" y="25"/>
                      <a:pt x="25" y="27"/>
                      <a:pt x="25" y="30"/>
                    </a:cubicBezTo>
                    <a:cubicBezTo>
                      <a:pt x="25" y="32"/>
                      <a:pt x="24" y="34"/>
                      <a:pt x="23" y="36"/>
                    </a:cubicBezTo>
                    <a:cubicBezTo>
                      <a:pt x="22" y="38"/>
                      <a:pt x="21" y="40"/>
                      <a:pt x="19" y="41"/>
                    </a:cubicBezTo>
                    <a:cubicBezTo>
                      <a:pt x="17" y="42"/>
                      <a:pt x="15" y="43"/>
                      <a:pt x="13" y="43"/>
                    </a:cubicBezTo>
                    <a:cubicBezTo>
                      <a:pt x="11" y="43"/>
                      <a:pt x="9" y="42"/>
                      <a:pt x="6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3" y="41"/>
                      <a:pt x="2" y="43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3" y="32"/>
                      <a:pt x="5" y="35"/>
                      <a:pt x="7" y="37"/>
                    </a:cubicBezTo>
                    <a:cubicBezTo>
                      <a:pt x="9" y="39"/>
                      <a:pt x="11" y="40"/>
                      <a:pt x="12" y="40"/>
                    </a:cubicBezTo>
                    <a:cubicBezTo>
                      <a:pt x="14" y="40"/>
                      <a:pt x="15" y="39"/>
                      <a:pt x="15" y="38"/>
                    </a:cubicBezTo>
                    <a:cubicBezTo>
                      <a:pt x="16" y="38"/>
                      <a:pt x="17" y="37"/>
                      <a:pt x="17" y="35"/>
                    </a:cubicBezTo>
                    <a:cubicBezTo>
                      <a:pt x="17" y="34"/>
                      <a:pt x="16" y="33"/>
                      <a:pt x="15" y="32"/>
                    </a:cubicBezTo>
                    <a:cubicBezTo>
                      <a:pt x="15" y="31"/>
                      <a:pt x="13" y="29"/>
                      <a:pt x="10" y="27"/>
                    </a:cubicBezTo>
                    <a:cubicBezTo>
                      <a:pt x="6" y="24"/>
                      <a:pt x="4" y="22"/>
                      <a:pt x="3" y="20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9"/>
                      <a:pt x="1" y="6"/>
                      <a:pt x="3" y="3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3" y="0"/>
                      <a:pt x="15" y="0"/>
                      <a:pt x="17" y="1"/>
                    </a:cubicBezTo>
                    <a:cubicBezTo>
                      <a:pt x="18" y="2"/>
                      <a:pt x="18" y="2"/>
                      <a:pt x="19" y="2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0" y="1"/>
                      <a:pt x="20" y="1"/>
                      <a:pt x="2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26"/>
              <p:cNvSpPr/>
              <p:nvPr/>
            </p:nvSpPr>
            <p:spPr>
              <a:xfrm>
                <a:off x="5083175" y="3738563"/>
                <a:ext cx="6191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10" y="0"/>
                    </a:moveTo>
                    <a:cubicBezTo>
                      <a:pt x="11" y="0"/>
                      <a:pt x="13" y="1"/>
                      <a:pt x="14" y="2"/>
                    </a:cubicBezTo>
                    <a:cubicBezTo>
                      <a:pt x="15" y="3"/>
                      <a:pt x="16" y="5"/>
                      <a:pt x="16" y="7"/>
                    </a:cubicBezTo>
                    <a:cubicBezTo>
                      <a:pt x="16" y="9"/>
                      <a:pt x="15" y="10"/>
                      <a:pt x="14" y="12"/>
                    </a:cubicBezTo>
                    <a:cubicBezTo>
                      <a:pt x="13" y="13"/>
                      <a:pt x="11" y="14"/>
                      <a:pt x="10" y="14"/>
                    </a:cubicBezTo>
                    <a:cubicBezTo>
                      <a:pt x="8" y="14"/>
                      <a:pt x="7" y="13"/>
                      <a:pt x="5" y="12"/>
                    </a:cubicBezTo>
                    <a:cubicBezTo>
                      <a:pt x="4" y="10"/>
                      <a:pt x="4" y="9"/>
                      <a:pt x="4" y="7"/>
                    </a:cubicBezTo>
                    <a:cubicBezTo>
                      <a:pt x="4" y="5"/>
                      <a:pt x="4" y="3"/>
                      <a:pt x="5" y="2"/>
                    </a:cubicBezTo>
                    <a:cubicBezTo>
                      <a:pt x="7" y="1"/>
                      <a:pt x="8" y="0"/>
                      <a:pt x="10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7" y="59"/>
                      <a:pt x="18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3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p26"/>
              <p:cNvSpPr/>
              <p:nvPr/>
            </p:nvSpPr>
            <p:spPr>
              <a:xfrm>
                <a:off x="5162550" y="3756025"/>
                <a:ext cx="79375" cy="185738"/>
              </a:xfrm>
              <a:custGeom>
                <a:avLst/>
                <a:gdLst/>
                <a:ahLst/>
                <a:cxnLst/>
                <a:rect l="l" t="t" r="r" b="b"/>
                <a:pathLst>
                  <a:path w="24" h="56" extrusionOk="0">
                    <a:moveTo>
                      <a:pt x="16" y="0"/>
                    </a:moveTo>
                    <a:cubicBezTo>
                      <a:pt x="16" y="15"/>
                      <a:pt x="16" y="15"/>
                      <a:pt x="16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7"/>
                      <a:pt x="16" y="48"/>
                      <a:pt x="16" y="49"/>
                    </a:cubicBezTo>
                    <a:cubicBezTo>
                      <a:pt x="16" y="50"/>
                      <a:pt x="17" y="50"/>
                      <a:pt x="17" y="51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20" y="51"/>
                      <a:pt x="22" y="50"/>
                      <a:pt x="23" y="47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2" y="54"/>
                      <a:pt x="19" y="56"/>
                      <a:pt x="14" y="56"/>
                    </a:cubicBezTo>
                    <a:cubicBezTo>
                      <a:pt x="12" y="56"/>
                      <a:pt x="10" y="56"/>
                      <a:pt x="8" y="54"/>
                    </a:cubicBezTo>
                    <a:cubicBezTo>
                      <a:pt x="7" y="53"/>
                      <a:pt x="6" y="51"/>
                      <a:pt x="5" y="49"/>
                    </a:cubicBezTo>
                    <a:cubicBezTo>
                      <a:pt x="5" y="48"/>
                      <a:pt x="5" y="46"/>
                      <a:pt x="5" y="4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15"/>
                      <a:pt x="6" y="12"/>
                      <a:pt x="9" y="9"/>
                    </a:cubicBezTo>
                    <a:cubicBezTo>
                      <a:pt x="11" y="7"/>
                      <a:pt x="13" y="3"/>
                      <a:pt x="15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26"/>
              <p:cNvSpPr/>
              <p:nvPr/>
            </p:nvSpPr>
            <p:spPr>
              <a:xfrm>
                <a:off x="5254625" y="3805238"/>
                <a:ext cx="128588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3" y="3"/>
                      <a:pt x="2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3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1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2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Google Shape;338;p26"/>
              <p:cNvSpPr/>
              <p:nvPr/>
            </p:nvSpPr>
            <p:spPr>
              <a:xfrm>
                <a:off x="5456238" y="3802063"/>
                <a:ext cx="1111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6" y="0"/>
                    </a:moveTo>
                    <a:cubicBezTo>
                      <a:pt x="20" y="0"/>
                      <a:pt x="23" y="1"/>
                      <a:pt x="25" y="2"/>
                    </a:cubicBezTo>
                    <a:cubicBezTo>
                      <a:pt x="28" y="4"/>
                      <a:pt x="30" y="7"/>
                      <a:pt x="31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2" y="32"/>
                      <a:pt x="30" y="36"/>
                    </a:cubicBezTo>
                    <a:cubicBezTo>
                      <a:pt x="26" y="41"/>
                      <a:pt x="22" y="43"/>
                      <a:pt x="17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2"/>
                      <a:pt x="0" y="27"/>
                      <a:pt x="0" y="22"/>
                    </a:cubicBezTo>
                    <a:cubicBezTo>
                      <a:pt x="0" y="16"/>
                      <a:pt x="1" y="11"/>
                      <a:pt x="4" y="6"/>
                    </a:cubicBezTo>
                    <a:cubicBezTo>
                      <a:pt x="7" y="2"/>
                      <a:pt x="11" y="0"/>
                      <a:pt x="16" y="0"/>
                    </a:cubicBezTo>
                    <a:close/>
                    <a:moveTo>
                      <a:pt x="17" y="3"/>
                    </a:moveTo>
                    <a:cubicBezTo>
                      <a:pt x="15" y="3"/>
                      <a:pt x="14" y="3"/>
                      <a:pt x="13" y="4"/>
                    </a:cubicBezTo>
                    <a:cubicBezTo>
                      <a:pt x="12" y="6"/>
                      <a:pt x="12" y="8"/>
                      <a:pt x="11" y="11"/>
                    </a:cubicBezTo>
                    <a:cubicBezTo>
                      <a:pt x="11" y="14"/>
                      <a:pt x="11" y="19"/>
                      <a:pt x="11" y="25"/>
                    </a:cubicBezTo>
                    <a:cubicBezTo>
                      <a:pt x="11" y="28"/>
                      <a:pt x="11" y="31"/>
                      <a:pt x="11" y="34"/>
                    </a:cubicBezTo>
                    <a:cubicBezTo>
                      <a:pt x="12" y="36"/>
                      <a:pt x="12" y="37"/>
                      <a:pt x="13" y="38"/>
                    </a:cubicBezTo>
                    <a:cubicBezTo>
                      <a:pt x="14" y="39"/>
                      <a:pt x="15" y="40"/>
                      <a:pt x="16" y="40"/>
                    </a:cubicBezTo>
                    <a:cubicBezTo>
                      <a:pt x="18" y="40"/>
                      <a:pt x="19" y="40"/>
                      <a:pt x="19" y="39"/>
                    </a:cubicBezTo>
                    <a:cubicBezTo>
                      <a:pt x="20" y="38"/>
                      <a:pt x="21" y="37"/>
                      <a:pt x="21" y="35"/>
                    </a:cubicBezTo>
                    <a:cubicBezTo>
                      <a:pt x="22" y="32"/>
                      <a:pt x="22" y="26"/>
                      <a:pt x="22" y="18"/>
                    </a:cubicBezTo>
                    <a:cubicBezTo>
                      <a:pt x="22" y="13"/>
                      <a:pt x="22" y="10"/>
                      <a:pt x="21" y="8"/>
                    </a:cubicBezTo>
                    <a:cubicBezTo>
                      <a:pt x="21" y="6"/>
                      <a:pt x="20" y="4"/>
                      <a:pt x="19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" name="Google Shape;339;p26"/>
              <p:cNvSpPr/>
              <p:nvPr/>
            </p:nvSpPr>
            <p:spPr>
              <a:xfrm>
                <a:off x="5591175" y="3738563"/>
                <a:ext cx="9842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0" h="61" extrusionOk="0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20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5" y="58"/>
                      <a:pt x="5" y="58"/>
                      <a:pt x="5" y="57"/>
                    </a:cubicBezTo>
                    <a:cubicBezTo>
                      <a:pt x="6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3" y="11"/>
                      <a:pt x="22" y="10"/>
                    </a:cubicBezTo>
                    <a:cubicBezTo>
                      <a:pt x="21" y="9"/>
                      <a:pt x="21" y="9"/>
                      <a:pt x="21" y="8"/>
                    </a:cubicBezTo>
                    <a:cubicBezTo>
                      <a:pt x="21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20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Google Shape;340;p26"/>
              <p:cNvSpPr/>
              <p:nvPr/>
            </p:nvSpPr>
            <p:spPr>
              <a:xfrm>
                <a:off x="5746750" y="3738563"/>
                <a:ext cx="122238" cy="206375"/>
              </a:xfrm>
              <a:custGeom>
                <a:avLst/>
                <a:gdLst/>
                <a:ahLst/>
                <a:cxnLst/>
                <a:rect l="l" t="t" r="r" b="b"/>
                <a:pathLst>
                  <a:path w="37" h="62" extrusionOk="0">
                    <a:moveTo>
                      <a:pt x="33" y="0"/>
                    </a:moveTo>
                    <a:cubicBezTo>
                      <a:pt x="33" y="20"/>
                      <a:pt x="33" y="20"/>
                      <a:pt x="33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1" y="15"/>
                      <a:pt x="29" y="11"/>
                      <a:pt x="26" y="8"/>
                    </a:cubicBezTo>
                    <a:cubicBezTo>
                      <a:pt x="23" y="5"/>
                      <a:pt x="20" y="3"/>
                      <a:pt x="17" y="3"/>
                    </a:cubicBezTo>
                    <a:cubicBezTo>
                      <a:pt x="14" y="3"/>
                      <a:pt x="12" y="4"/>
                      <a:pt x="10" y="6"/>
                    </a:cubicBezTo>
                    <a:cubicBezTo>
                      <a:pt x="9" y="7"/>
                      <a:pt x="8" y="9"/>
                      <a:pt x="8" y="11"/>
                    </a:cubicBezTo>
                    <a:cubicBezTo>
                      <a:pt x="8" y="12"/>
                      <a:pt x="8" y="14"/>
                      <a:pt x="9" y="15"/>
                    </a:cubicBezTo>
                    <a:cubicBezTo>
                      <a:pt x="10" y="16"/>
                      <a:pt x="11" y="17"/>
                      <a:pt x="13" y="19"/>
                    </a:cubicBezTo>
                    <a:cubicBezTo>
                      <a:pt x="14" y="20"/>
                      <a:pt x="17" y="21"/>
                      <a:pt x="21" y="24"/>
                    </a:cubicBezTo>
                    <a:cubicBezTo>
                      <a:pt x="27" y="27"/>
                      <a:pt x="31" y="31"/>
                      <a:pt x="33" y="34"/>
                    </a:cubicBezTo>
                    <a:cubicBezTo>
                      <a:pt x="36" y="37"/>
                      <a:pt x="37" y="40"/>
                      <a:pt x="37" y="44"/>
                    </a:cubicBezTo>
                    <a:cubicBezTo>
                      <a:pt x="37" y="49"/>
                      <a:pt x="35" y="53"/>
                      <a:pt x="31" y="57"/>
                    </a:cubicBezTo>
                    <a:cubicBezTo>
                      <a:pt x="28" y="60"/>
                      <a:pt x="24" y="62"/>
                      <a:pt x="18" y="62"/>
                    </a:cubicBezTo>
                    <a:cubicBezTo>
                      <a:pt x="17" y="62"/>
                      <a:pt x="15" y="62"/>
                      <a:pt x="14" y="62"/>
                    </a:cubicBezTo>
                    <a:cubicBezTo>
                      <a:pt x="12" y="61"/>
                      <a:pt x="10" y="61"/>
                      <a:pt x="8" y="59"/>
                    </a:cubicBezTo>
                    <a:cubicBezTo>
                      <a:pt x="7" y="59"/>
                      <a:pt x="6" y="59"/>
                      <a:pt x="5" y="59"/>
                    </a:cubicBezTo>
                    <a:cubicBezTo>
                      <a:pt x="4" y="59"/>
                      <a:pt x="4" y="59"/>
                      <a:pt x="3" y="59"/>
                    </a:cubicBezTo>
                    <a:cubicBezTo>
                      <a:pt x="2" y="60"/>
                      <a:pt x="2" y="61"/>
                      <a:pt x="1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6"/>
                      <a:pt x="4" y="51"/>
                      <a:pt x="8" y="54"/>
                    </a:cubicBezTo>
                    <a:cubicBezTo>
                      <a:pt x="11" y="57"/>
                      <a:pt x="14" y="59"/>
                      <a:pt x="18" y="59"/>
                    </a:cubicBezTo>
                    <a:cubicBezTo>
                      <a:pt x="21" y="59"/>
                      <a:pt x="23" y="58"/>
                      <a:pt x="25" y="56"/>
                    </a:cubicBezTo>
                    <a:cubicBezTo>
                      <a:pt x="27" y="55"/>
                      <a:pt x="28" y="53"/>
                      <a:pt x="28" y="50"/>
                    </a:cubicBezTo>
                    <a:cubicBezTo>
                      <a:pt x="28" y="49"/>
                      <a:pt x="27" y="47"/>
                      <a:pt x="27" y="46"/>
                    </a:cubicBezTo>
                    <a:cubicBezTo>
                      <a:pt x="26" y="45"/>
                      <a:pt x="25" y="44"/>
                      <a:pt x="24" y="42"/>
                    </a:cubicBezTo>
                    <a:cubicBezTo>
                      <a:pt x="22" y="41"/>
                      <a:pt x="20" y="40"/>
                      <a:pt x="17" y="38"/>
                    </a:cubicBezTo>
                    <a:cubicBezTo>
                      <a:pt x="12" y="35"/>
                      <a:pt x="8" y="33"/>
                      <a:pt x="6" y="31"/>
                    </a:cubicBezTo>
                    <a:cubicBezTo>
                      <a:pt x="4" y="29"/>
                      <a:pt x="3" y="27"/>
                      <a:pt x="1" y="25"/>
                    </a:cubicBezTo>
                    <a:cubicBezTo>
                      <a:pt x="0" y="22"/>
                      <a:pt x="0" y="20"/>
                      <a:pt x="0" y="17"/>
                    </a:cubicBezTo>
                    <a:cubicBezTo>
                      <a:pt x="0" y="12"/>
                      <a:pt x="1" y="8"/>
                      <a:pt x="4" y="5"/>
                    </a:cubicBezTo>
                    <a:cubicBezTo>
                      <a:pt x="7" y="2"/>
                      <a:pt x="11" y="0"/>
                      <a:pt x="16" y="0"/>
                    </a:cubicBezTo>
                    <a:cubicBezTo>
                      <a:pt x="18" y="0"/>
                      <a:pt x="19" y="0"/>
                      <a:pt x="21" y="1"/>
                    </a:cubicBezTo>
                    <a:cubicBezTo>
                      <a:pt x="22" y="1"/>
                      <a:pt x="24" y="2"/>
                      <a:pt x="25" y="3"/>
                    </a:cubicBezTo>
                    <a:cubicBezTo>
                      <a:pt x="27" y="4"/>
                      <a:pt x="28" y="4"/>
                      <a:pt x="29" y="4"/>
                    </a:cubicBezTo>
                    <a:cubicBezTo>
                      <a:pt x="30" y="4"/>
                      <a:pt x="30" y="4"/>
                      <a:pt x="31" y="3"/>
                    </a:cubicBezTo>
                    <a:cubicBezTo>
                      <a:pt x="31" y="3"/>
                      <a:pt x="31" y="2"/>
                      <a:pt x="32" y="0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26"/>
              <p:cNvSpPr/>
              <p:nvPr/>
            </p:nvSpPr>
            <p:spPr>
              <a:xfrm>
                <a:off x="5894388" y="3802063"/>
                <a:ext cx="103188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1" h="43" extrusionOk="0">
                    <a:moveTo>
                      <a:pt x="29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29" y="36"/>
                      <a:pt x="27" y="39"/>
                      <a:pt x="24" y="40"/>
                    </a:cubicBezTo>
                    <a:cubicBezTo>
                      <a:pt x="22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5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2"/>
                      <a:pt x="4" y="7"/>
                    </a:cubicBezTo>
                    <a:cubicBezTo>
                      <a:pt x="7" y="2"/>
                      <a:pt x="12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30" y="7"/>
                      <a:pt x="30" y="10"/>
                    </a:cubicBezTo>
                    <a:cubicBezTo>
                      <a:pt x="30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5" y="15"/>
                    </a:cubicBezTo>
                    <a:cubicBezTo>
                      <a:pt x="23" y="15"/>
                      <a:pt x="22" y="15"/>
                      <a:pt x="21" y="14"/>
                    </a:cubicBezTo>
                    <a:cubicBezTo>
                      <a:pt x="20" y="13"/>
                      <a:pt x="19" y="11"/>
                      <a:pt x="19" y="8"/>
                    </a:cubicBezTo>
                    <a:cubicBezTo>
                      <a:pt x="19" y="6"/>
                      <a:pt x="19" y="4"/>
                      <a:pt x="18" y="4"/>
                    </a:cubicBezTo>
                    <a:cubicBezTo>
                      <a:pt x="17" y="3"/>
                      <a:pt x="17" y="3"/>
                      <a:pt x="16" y="3"/>
                    </a:cubicBezTo>
                    <a:cubicBezTo>
                      <a:pt x="15" y="3"/>
                      <a:pt x="14" y="3"/>
                      <a:pt x="13" y="5"/>
                    </a:cubicBezTo>
                    <a:cubicBezTo>
                      <a:pt x="11" y="7"/>
                      <a:pt x="11" y="11"/>
                      <a:pt x="11" y="15"/>
                    </a:cubicBezTo>
                    <a:cubicBezTo>
                      <a:pt x="11" y="19"/>
                      <a:pt x="11" y="23"/>
                      <a:pt x="12" y="26"/>
                    </a:cubicBezTo>
                    <a:cubicBezTo>
                      <a:pt x="13" y="30"/>
                      <a:pt x="15" y="32"/>
                      <a:pt x="17" y="34"/>
                    </a:cubicBezTo>
                    <a:cubicBezTo>
                      <a:pt x="18" y="35"/>
                      <a:pt x="20" y="36"/>
                      <a:pt x="22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7" y="34"/>
                      <a:pt x="28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26"/>
              <p:cNvSpPr/>
              <p:nvPr/>
            </p:nvSpPr>
            <p:spPr>
              <a:xfrm>
                <a:off x="6016625" y="3738563"/>
                <a:ext cx="635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26"/>
              <p:cNvSpPr/>
              <p:nvPr/>
            </p:nvSpPr>
            <p:spPr>
              <a:xfrm>
                <a:off x="6102350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8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7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26"/>
              <p:cNvSpPr/>
              <p:nvPr/>
            </p:nvSpPr>
            <p:spPr>
              <a:xfrm>
                <a:off x="6224588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26"/>
              <p:cNvSpPr/>
              <p:nvPr/>
            </p:nvSpPr>
            <p:spPr>
              <a:xfrm>
                <a:off x="6380163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9" y="6"/>
                      <a:pt x="18" y="4"/>
                      <a:pt x="18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346;p26"/>
              <p:cNvSpPr/>
              <p:nvPr/>
            </p:nvSpPr>
            <p:spPr>
              <a:xfrm>
                <a:off x="6505575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26"/>
              <p:cNvSpPr/>
              <p:nvPr/>
            </p:nvSpPr>
            <p:spPr>
              <a:xfrm>
                <a:off x="6683375" y="3802063"/>
                <a:ext cx="111125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4" h="42" extrusionOk="0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1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26"/>
              <p:cNvSpPr/>
              <p:nvPr/>
            </p:nvSpPr>
            <p:spPr>
              <a:xfrm>
                <a:off x="6818313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26"/>
              <p:cNvSpPr/>
              <p:nvPr/>
            </p:nvSpPr>
            <p:spPr>
              <a:xfrm>
                <a:off x="6973888" y="3743325"/>
                <a:ext cx="128588" cy="201613"/>
              </a:xfrm>
              <a:custGeom>
                <a:avLst/>
                <a:gdLst/>
                <a:ahLst/>
                <a:cxnLst/>
                <a:rect l="l" t="t" r="r" b="b"/>
                <a:pathLst>
                  <a:path w="39" h="61" extrusionOk="0">
                    <a:moveTo>
                      <a:pt x="35" y="0"/>
                    </a:move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51"/>
                      <a:pt x="35" y="53"/>
                      <a:pt x="35" y="53"/>
                    </a:cubicBezTo>
                    <a:cubicBezTo>
                      <a:pt x="35" y="54"/>
                      <a:pt x="36" y="55"/>
                      <a:pt x="36" y="55"/>
                    </a:cubicBezTo>
                    <a:cubicBezTo>
                      <a:pt x="37" y="56"/>
                      <a:pt x="38" y="56"/>
                      <a:pt x="39" y="56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2" y="57"/>
                      <a:pt x="20" y="59"/>
                      <a:pt x="19" y="60"/>
                    </a:cubicBezTo>
                    <a:cubicBezTo>
                      <a:pt x="18" y="61"/>
                      <a:pt x="16" y="61"/>
                      <a:pt x="14" y="61"/>
                    </a:cubicBezTo>
                    <a:cubicBezTo>
                      <a:pt x="9" y="61"/>
                      <a:pt x="6" y="59"/>
                      <a:pt x="3" y="54"/>
                    </a:cubicBezTo>
                    <a:cubicBezTo>
                      <a:pt x="1" y="50"/>
                      <a:pt x="0" y="46"/>
                      <a:pt x="0" y="40"/>
                    </a:cubicBezTo>
                    <a:cubicBezTo>
                      <a:pt x="0" y="36"/>
                      <a:pt x="1" y="32"/>
                      <a:pt x="2" y="28"/>
                    </a:cubicBezTo>
                    <a:cubicBezTo>
                      <a:pt x="3" y="25"/>
                      <a:pt x="5" y="22"/>
                      <a:pt x="7" y="20"/>
                    </a:cubicBezTo>
                    <a:cubicBezTo>
                      <a:pt x="10" y="18"/>
                      <a:pt x="12" y="18"/>
                      <a:pt x="15" y="18"/>
                    </a:cubicBezTo>
                    <a:cubicBezTo>
                      <a:pt x="17" y="18"/>
                      <a:pt x="18" y="18"/>
                      <a:pt x="20" y="19"/>
                    </a:cubicBezTo>
                    <a:cubicBezTo>
                      <a:pt x="21" y="19"/>
                      <a:pt x="22" y="21"/>
                      <a:pt x="24" y="23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7"/>
                      <a:pt x="24" y="5"/>
                      <a:pt x="24" y="5"/>
                    </a:cubicBezTo>
                    <a:cubicBezTo>
                      <a:pt x="23" y="4"/>
                      <a:pt x="23" y="3"/>
                      <a:pt x="22" y="3"/>
                    </a:cubicBezTo>
                    <a:cubicBezTo>
                      <a:pt x="21" y="2"/>
                      <a:pt x="20" y="2"/>
                      <a:pt x="19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5" y="0"/>
                      <a:pt x="35" y="0"/>
                      <a:pt x="35" y="0"/>
                    </a:cubicBezTo>
                    <a:close/>
                    <a:moveTo>
                      <a:pt x="24" y="28"/>
                    </a:moveTo>
                    <a:cubicBezTo>
                      <a:pt x="22" y="24"/>
                      <a:pt x="20" y="22"/>
                      <a:pt x="17" y="22"/>
                    </a:cubicBezTo>
                    <a:cubicBezTo>
                      <a:pt x="16" y="22"/>
                      <a:pt x="15" y="22"/>
                      <a:pt x="14" y="23"/>
                    </a:cubicBezTo>
                    <a:cubicBezTo>
                      <a:pt x="14" y="24"/>
                      <a:pt x="13" y="25"/>
                      <a:pt x="12" y="28"/>
                    </a:cubicBezTo>
                    <a:cubicBezTo>
                      <a:pt x="12" y="30"/>
                      <a:pt x="11" y="33"/>
                      <a:pt x="11" y="38"/>
                    </a:cubicBezTo>
                    <a:cubicBezTo>
                      <a:pt x="11" y="43"/>
                      <a:pt x="12" y="47"/>
                      <a:pt x="12" y="50"/>
                    </a:cubicBezTo>
                    <a:cubicBezTo>
                      <a:pt x="13" y="52"/>
                      <a:pt x="14" y="54"/>
                      <a:pt x="15" y="55"/>
                    </a:cubicBezTo>
                    <a:cubicBezTo>
                      <a:pt x="16" y="55"/>
                      <a:pt x="16" y="56"/>
                      <a:pt x="17" y="56"/>
                    </a:cubicBezTo>
                    <a:cubicBezTo>
                      <a:pt x="20" y="56"/>
                      <a:pt x="22" y="54"/>
                      <a:pt x="24" y="50"/>
                    </a:cubicBezTo>
                    <a:lnTo>
                      <a:pt x="24" y="28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26"/>
              <p:cNvSpPr/>
              <p:nvPr/>
            </p:nvSpPr>
            <p:spPr>
              <a:xfrm>
                <a:off x="7173913" y="3743325"/>
                <a:ext cx="155575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47" h="60" extrusionOk="0">
                    <a:moveTo>
                      <a:pt x="47" y="0"/>
                    </a:moveTo>
                    <a:cubicBezTo>
                      <a:pt x="47" y="16"/>
                      <a:pt x="47" y="16"/>
                      <a:pt x="47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5" y="13"/>
                      <a:pt x="44" y="10"/>
                      <a:pt x="43" y="8"/>
                    </a:cubicBezTo>
                    <a:cubicBezTo>
                      <a:pt x="42" y="7"/>
                      <a:pt x="40" y="6"/>
                      <a:pt x="39" y="5"/>
                    </a:cubicBezTo>
                    <a:cubicBezTo>
                      <a:pt x="38" y="4"/>
                      <a:pt x="36" y="4"/>
                      <a:pt x="33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53"/>
                      <a:pt x="30" y="55"/>
                      <a:pt x="30" y="55"/>
                    </a:cubicBezTo>
                    <a:cubicBezTo>
                      <a:pt x="30" y="56"/>
                      <a:pt x="31" y="57"/>
                      <a:pt x="32" y="57"/>
                    </a:cubicBezTo>
                    <a:cubicBezTo>
                      <a:pt x="33" y="58"/>
                      <a:pt x="34" y="58"/>
                      <a:pt x="35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3" y="58"/>
                      <a:pt x="14" y="58"/>
                      <a:pt x="15" y="57"/>
                    </a:cubicBezTo>
                    <a:cubicBezTo>
                      <a:pt x="16" y="57"/>
                      <a:pt x="16" y="56"/>
                      <a:pt x="17" y="55"/>
                    </a:cubicBezTo>
                    <a:cubicBezTo>
                      <a:pt x="17" y="54"/>
                      <a:pt x="17" y="53"/>
                      <a:pt x="17" y="5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0" y="4"/>
                      <a:pt x="7" y="5"/>
                      <a:pt x="5" y="6"/>
                    </a:cubicBezTo>
                    <a:cubicBezTo>
                      <a:pt x="3" y="9"/>
                      <a:pt x="2" y="12"/>
                      <a:pt x="1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26"/>
              <p:cNvSpPr/>
              <p:nvPr/>
            </p:nvSpPr>
            <p:spPr>
              <a:xfrm>
                <a:off x="7332663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5"/>
                      <a:pt x="12" y="30"/>
                      <a:pt x="14" y="33"/>
                    </a:cubicBezTo>
                    <a:cubicBezTo>
                      <a:pt x="16" y="35"/>
                      <a:pt x="18" y="36"/>
                      <a:pt x="21" y="36"/>
                    </a:cubicBezTo>
                    <a:cubicBezTo>
                      <a:pt x="22" y="36"/>
                      <a:pt x="24" y="36"/>
                      <a:pt x="25" y="35"/>
                    </a:cubicBezTo>
                    <a:cubicBezTo>
                      <a:pt x="26" y="34"/>
                      <a:pt x="28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2" y="10"/>
                      <a:pt x="5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6" y="5"/>
                    </a:cubicBezTo>
                    <a:cubicBezTo>
                      <a:pt x="29" y="8"/>
                      <a:pt x="30" y="13"/>
                      <a:pt x="30" y="20"/>
                    </a:cubicBezTo>
                    <a:close/>
                    <a:moveTo>
                      <a:pt x="21" y="17"/>
                    </a:moveTo>
                    <a:cubicBezTo>
                      <a:pt x="21" y="12"/>
                      <a:pt x="21" y="9"/>
                      <a:pt x="20" y="7"/>
                    </a:cubicBezTo>
                    <a:cubicBezTo>
                      <a:pt x="20" y="5"/>
                      <a:pt x="19" y="4"/>
                      <a:pt x="18" y="3"/>
                    </a:cubicBezTo>
                    <a:cubicBezTo>
                      <a:pt x="17" y="3"/>
                      <a:pt x="17" y="2"/>
                      <a:pt x="16" y="2"/>
                    </a:cubicBezTo>
                    <a:cubicBezTo>
                      <a:pt x="14" y="2"/>
                      <a:pt x="13" y="3"/>
                      <a:pt x="13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1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26"/>
              <p:cNvSpPr/>
              <p:nvPr/>
            </p:nvSpPr>
            <p:spPr>
              <a:xfrm>
                <a:off x="7458075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8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8" y="6"/>
                      <a:pt x="18" y="4"/>
                      <a:pt x="17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26"/>
              <p:cNvSpPr/>
              <p:nvPr/>
            </p:nvSpPr>
            <p:spPr>
              <a:xfrm>
                <a:off x="7580313" y="3743325"/>
                <a:ext cx="128588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5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354;p26"/>
              <p:cNvSpPr/>
              <p:nvPr/>
            </p:nvSpPr>
            <p:spPr>
              <a:xfrm>
                <a:off x="7735888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4" y="1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3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2" y="40"/>
                      <a:pt x="23" y="39"/>
                      <a:pt x="23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3" y="7"/>
                      <a:pt x="23" y="7"/>
                      <a:pt x="22" y="6"/>
                    </a:cubicBezTo>
                    <a:cubicBezTo>
                      <a:pt x="22" y="6"/>
                      <a:pt x="21" y="6"/>
                      <a:pt x="21" y="6"/>
                    </a:cubicBezTo>
                    <a:cubicBezTo>
                      <a:pt x="18" y="6"/>
                      <a:pt x="16" y="7"/>
                      <a:pt x="14" y="11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3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3" y="5"/>
                      <a:pt x="3" y="4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26"/>
              <p:cNvSpPr/>
              <p:nvPr/>
            </p:nvSpPr>
            <p:spPr>
              <a:xfrm>
                <a:off x="7886700" y="3802063"/>
                <a:ext cx="11271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" name="Google Shape;356;p26"/>
              <p:cNvSpPr/>
              <p:nvPr/>
            </p:nvSpPr>
            <p:spPr>
              <a:xfrm>
                <a:off x="8021638" y="3743325"/>
                <a:ext cx="66675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20" h="60" extrusionOk="0">
                    <a:moveTo>
                      <a:pt x="16" y="0"/>
                    </a:move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4"/>
                      <a:pt x="16" y="56"/>
                      <a:pt x="17" y="57"/>
                    </a:cubicBezTo>
                    <a:cubicBezTo>
                      <a:pt x="17" y="58"/>
                      <a:pt x="18" y="58"/>
                      <a:pt x="20" y="58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8"/>
                      <a:pt x="4" y="57"/>
                    </a:cubicBezTo>
                    <a:cubicBezTo>
                      <a:pt x="5" y="56"/>
                      <a:pt x="5" y="54"/>
                      <a:pt x="5" y="5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6"/>
                      <a:pt x="4" y="4"/>
                      <a:pt x="4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" name="Google Shape;357;p26"/>
              <p:cNvSpPr/>
              <p:nvPr/>
            </p:nvSpPr>
            <p:spPr>
              <a:xfrm>
                <a:off x="8107363" y="3802063"/>
                <a:ext cx="11271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0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0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7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2" y="8"/>
                      <a:pt x="12" y="11"/>
                    </a:cubicBezTo>
                    <a:cubicBezTo>
                      <a:pt x="12" y="14"/>
                      <a:pt x="11" y="19"/>
                      <a:pt x="11" y="25"/>
                    </a:cubicBezTo>
                    <a:cubicBezTo>
                      <a:pt x="11" y="28"/>
                      <a:pt x="12" y="31"/>
                      <a:pt x="12" y="34"/>
                    </a:cubicBezTo>
                    <a:cubicBezTo>
                      <a:pt x="12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8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2" y="32"/>
                      <a:pt x="23" y="26"/>
                      <a:pt x="23" y="18"/>
                    </a:cubicBezTo>
                    <a:cubicBezTo>
                      <a:pt x="23" y="13"/>
                      <a:pt x="22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26"/>
              <p:cNvSpPr/>
              <p:nvPr/>
            </p:nvSpPr>
            <p:spPr>
              <a:xfrm>
                <a:off x="8247063" y="3802063"/>
                <a:ext cx="11906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6" h="61" extrusionOk="0">
                    <a:moveTo>
                      <a:pt x="23" y="1"/>
                    </a:moveTo>
                    <a:cubicBezTo>
                      <a:pt x="36" y="1"/>
                      <a:pt x="36" y="1"/>
                      <a:pt x="36" y="1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0" y="8"/>
                      <a:pt x="31" y="9"/>
                      <a:pt x="31" y="10"/>
                    </a:cubicBezTo>
                    <a:cubicBezTo>
                      <a:pt x="32" y="12"/>
                      <a:pt x="32" y="13"/>
                      <a:pt x="32" y="15"/>
                    </a:cubicBezTo>
                    <a:cubicBezTo>
                      <a:pt x="32" y="18"/>
                      <a:pt x="31" y="20"/>
                      <a:pt x="30" y="23"/>
                    </a:cubicBezTo>
                    <a:cubicBezTo>
                      <a:pt x="29" y="25"/>
                      <a:pt x="27" y="26"/>
                      <a:pt x="24" y="28"/>
                    </a:cubicBezTo>
                    <a:cubicBezTo>
                      <a:pt x="22" y="29"/>
                      <a:pt x="20" y="29"/>
                      <a:pt x="18" y="29"/>
                    </a:cubicBezTo>
                    <a:cubicBezTo>
                      <a:pt x="17" y="29"/>
                      <a:pt x="16" y="29"/>
                      <a:pt x="13" y="29"/>
                    </a:cubicBezTo>
                    <a:cubicBezTo>
                      <a:pt x="12" y="29"/>
                      <a:pt x="11" y="30"/>
                      <a:pt x="10" y="31"/>
                    </a:cubicBezTo>
                    <a:cubicBezTo>
                      <a:pt x="9" y="31"/>
                      <a:pt x="9" y="32"/>
                      <a:pt x="9" y="34"/>
                    </a:cubicBezTo>
                    <a:cubicBezTo>
                      <a:pt x="9" y="35"/>
                      <a:pt x="9" y="36"/>
                      <a:pt x="10" y="36"/>
                    </a:cubicBezTo>
                    <a:cubicBezTo>
                      <a:pt x="11" y="37"/>
                      <a:pt x="12" y="37"/>
                      <a:pt x="13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6" y="37"/>
                      <a:pt x="29" y="38"/>
                      <a:pt x="31" y="39"/>
                    </a:cubicBezTo>
                    <a:cubicBezTo>
                      <a:pt x="34" y="41"/>
                      <a:pt x="36" y="44"/>
                      <a:pt x="36" y="48"/>
                    </a:cubicBezTo>
                    <a:cubicBezTo>
                      <a:pt x="36" y="50"/>
                      <a:pt x="35" y="52"/>
                      <a:pt x="34" y="55"/>
                    </a:cubicBezTo>
                    <a:cubicBezTo>
                      <a:pt x="32" y="57"/>
                      <a:pt x="31" y="58"/>
                      <a:pt x="28" y="59"/>
                    </a:cubicBezTo>
                    <a:cubicBezTo>
                      <a:pt x="25" y="60"/>
                      <a:pt x="21" y="61"/>
                      <a:pt x="17" y="61"/>
                    </a:cubicBezTo>
                    <a:cubicBezTo>
                      <a:pt x="14" y="61"/>
                      <a:pt x="11" y="61"/>
                      <a:pt x="8" y="60"/>
                    </a:cubicBezTo>
                    <a:cubicBezTo>
                      <a:pt x="5" y="59"/>
                      <a:pt x="3" y="58"/>
                      <a:pt x="2" y="57"/>
                    </a:cubicBezTo>
                    <a:cubicBezTo>
                      <a:pt x="1" y="56"/>
                      <a:pt x="0" y="55"/>
                      <a:pt x="0" y="53"/>
                    </a:cubicBezTo>
                    <a:cubicBezTo>
                      <a:pt x="0" y="52"/>
                      <a:pt x="1" y="51"/>
                      <a:pt x="2" y="49"/>
                    </a:cubicBezTo>
                    <a:cubicBezTo>
                      <a:pt x="3" y="48"/>
                      <a:pt x="4" y="48"/>
                      <a:pt x="7" y="47"/>
                    </a:cubicBezTo>
                    <a:cubicBezTo>
                      <a:pt x="3" y="45"/>
                      <a:pt x="2" y="42"/>
                      <a:pt x="2" y="39"/>
                    </a:cubicBezTo>
                    <a:cubicBezTo>
                      <a:pt x="2" y="37"/>
                      <a:pt x="2" y="35"/>
                      <a:pt x="4" y="33"/>
                    </a:cubicBezTo>
                    <a:cubicBezTo>
                      <a:pt x="5" y="31"/>
                      <a:pt x="7" y="30"/>
                      <a:pt x="10" y="28"/>
                    </a:cubicBezTo>
                    <a:cubicBezTo>
                      <a:pt x="7" y="27"/>
                      <a:pt x="4" y="25"/>
                      <a:pt x="3" y="23"/>
                    </a:cubicBezTo>
                    <a:cubicBezTo>
                      <a:pt x="1" y="20"/>
                      <a:pt x="0" y="17"/>
                      <a:pt x="0" y="14"/>
                    </a:cubicBezTo>
                    <a:cubicBezTo>
                      <a:pt x="0" y="10"/>
                      <a:pt x="2" y="7"/>
                      <a:pt x="5" y="4"/>
                    </a:cubicBezTo>
                    <a:cubicBezTo>
                      <a:pt x="8" y="1"/>
                      <a:pt x="11" y="0"/>
                      <a:pt x="16" y="0"/>
                    </a:cubicBezTo>
                    <a:cubicBezTo>
                      <a:pt x="18" y="0"/>
                      <a:pt x="21" y="0"/>
                      <a:pt x="23" y="1"/>
                    </a:cubicBezTo>
                    <a:close/>
                    <a:moveTo>
                      <a:pt x="17" y="2"/>
                    </a:moveTo>
                    <a:cubicBezTo>
                      <a:pt x="15" y="2"/>
                      <a:pt x="14" y="3"/>
                      <a:pt x="13" y="5"/>
                    </a:cubicBezTo>
                    <a:cubicBezTo>
                      <a:pt x="12" y="7"/>
                      <a:pt x="11" y="10"/>
                      <a:pt x="11" y="15"/>
                    </a:cubicBezTo>
                    <a:cubicBezTo>
                      <a:pt x="11" y="20"/>
                      <a:pt x="12" y="23"/>
                      <a:pt x="13" y="24"/>
                    </a:cubicBezTo>
                    <a:cubicBezTo>
                      <a:pt x="14" y="26"/>
                      <a:pt x="15" y="27"/>
                      <a:pt x="16" y="27"/>
                    </a:cubicBezTo>
                    <a:cubicBezTo>
                      <a:pt x="18" y="27"/>
                      <a:pt x="19" y="26"/>
                      <a:pt x="20" y="24"/>
                    </a:cubicBezTo>
                    <a:cubicBezTo>
                      <a:pt x="21" y="23"/>
                      <a:pt x="22" y="20"/>
                      <a:pt x="22" y="15"/>
                    </a:cubicBezTo>
                    <a:cubicBezTo>
                      <a:pt x="22" y="10"/>
                      <a:pt x="21" y="6"/>
                      <a:pt x="20" y="4"/>
                    </a:cubicBezTo>
                    <a:cubicBezTo>
                      <a:pt x="19" y="3"/>
                      <a:pt x="18" y="2"/>
                      <a:pt x="17" y="2"/>
                    </a:cubicBezTo>
                    <a:close/>
                    <a:moveTo>
                      <a:pt x="14" y="48"/>
                    </a:moveTo>
                    <a:cubicBezTo>
                      <a:pt x="12" y="48"/>
                      <a:pt x="10" y="48"/>
                      <a:pt x="9" y="49"/>
                    </a:cubicBezTo>
                    <a:cubicBezTo>
                      <a:pt x="8" y="50"/>
                      <a:pt x="7" y="51"/>
                      <a:pt x="7" y="52"/>
                    </a:cubicBezTo>
                    <a:cubicBezTo>
                      <a:pt x="7" y="54"/>
                      <a:pt x="8" y="55"/>
                      <a:pt x="9" y="56"/>
                    </a:cubicBezTo>
                    <a:cubicBezTo>
                      <a:pt x="11" y="58"/>
                      <a:pt x="14" y="58"/>
                      <a:pt x="18" y="58"/>
                    </a:cubicBezTo>
                    <a:cubicBezTo>
                      <a:pt x="21" y="58"/>
                      <a:pt x="24" y="58"/>
                      <a:pt x="26" y="57"/>
                    </a:cubicBezTo>
                    <a:cubicBezTo>
                      <a:pt x="28" y="55"/>
                      <a:pt x="29" y="54"/>
                      <a:pt x="29" y="52"/>
                    </a:cubicBezTo>
                    <a:cubicBezTo>
                      <a:pt x="29" y="51"/>
                      <a:pt x="29" y="51"/>
                      <a:pt x="29" y="50"/>
                    </a:cubicBezTo>
                    <a:cubicBezTo>
                      <a:pt x="28" y="49"/>
                      <a:pt x="27" y="49"/>
                      <a:pt x="26" y="48"/>
                    </a:cubicBezTo>
                    <a:cubicBezTo>
                      <a:pt x="24" y="48"/>
                      <a:pt x="20" y="48"/>
                      <a:pt x="14" y="4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26"/>
              <p:cNvSpPr/>
              <p:nvPr/>
            </p:nvSpPr>
            <p:spPr>
              <a:xfrm>
                <a:off x="8378825" y="3805238"/>
                <a:ext cx="128588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2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0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1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26"/>
              <p:cNvSpPr/>
              <p:nvPr/>
            </p:nvSpPr>
            <p:spPr>
              <a:xfrm>
                <a:off x="8577263" y="3802063"/>
                <a:ext cx="1111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20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26"/>
              <p:cNvSpPr/>
              <p:nvPr/>
            </p:nvSpPr>
            <p:spPr>
              <a:xfrm>
                <a:off x="8715375" y="3738563"/>
                <a:ext cx="9842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0" h="61" extrusionOk="0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19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4" y="58"/>
                      <a:pt x="5" y="58"/>
                      <a:pt x="5" y="57"/>
                    </a:cubicBezTo>
                    <a:cubicBezTo>
                      <a:pt x="5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2" y="11"/>
                      <a:pt x="22" y="10"/>
                    </a:cubicBezTo>
                    <a:cubicBezTo>
                      <a:pt x="21" y="9"/>
                      <a:pt x="20" y="9"/>
                      <a:pt x="20" y="8"/>
                    </a:cubicBezTo>
                    <a:cubicBezTo>
                      <a:pt x="20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19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" name="Google Shape;362;p26"/>
              <p:cNvSpPr/>
              <p:nvPr/>
            </p:nvSpPr>
            <p:spPr>
              <a:xfrm>
                <a:off x="8866188" y="3738563"/>
                <a:ext cx="165100" cy="206375"/>
              </a:xfrm>
              <a:custGeom>
                <a:avLst/>
                <a:gdLst/>
                <a:ahLst/>
                <a:cxnLst/>
                <a:rect l="l" t="t" r="r" b="b"/>
                <a:pathLst>
                  <a:path w="50" h="62" extrusionOk="0">
                    <a:moveTo>
                      <a:pt x="50" y="0"/>
                    </a:move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7" y="15"/>
                      <a:pt x="45" y="11"/>
                      <a:pt x="42" y="8"/>
                    </a:cubicBezTo>
                    <a:cubicBezTo>
                      <a:pt x="39" y="5"/>
                      <a:pt x="35" y="4"/>
                      <a:pt x="31" y="4"/>
                    </a:cubicBezTo>
                    <a:cubicBezTo>
                      <a:pt x="28" y="4"/>
                      <a:pt x="25" y="5"/>
                      <a:pt x="22" y="7"/>
                    </a:cubicBezTo>
                    <a:cubicBezTo>
                      <a:pt x="19" y="9"/>
                      <a:pt x="17" y="12"/>
                      <a:pt x="16" y="16"/>
                    </a:cubicBezTo>
                    <a:cubicBezTo>
                      <a:pt x="14" y="20"/>
                      <a:pt x="14" y="25"/>
                      <a:pt x="14" y="30"/>
                    </a:cubicBezTo>
                    <a:cubicBezTo>
                      <a:pt x="14" y="36"/>
                      <a:pt x="14" y="40"/>
                      <a:pt x="15" y="45"/>
                    </a:cubicBezTo>
                    <a:cubicBezTo>
                      <a:pt x="17" y="49"/>
                      <a:pt x="18" y="52"/>
                      <a:pt x="21" y="55"/>
                    </a:cubicBezTo>
                    <a:cubicBezTo>
                      <a:pt x="24" y="57"/>
                      <a:pt x="27" y="58"/>
                      <a:pt x="31" y="58"/>
                    </a:cubicBezTo>
                    <a:cubicBezTo>
                      <a:pt x="34" y="58"/>
                      <a:pt x="37" y="57"/>
                      <a:pt x="40" y="56"/>
                    </a:cubicBezTo>
                    <a:cubicBezTo>
                      <a:pt x="43" y="54"/>
                      <a:pt x="46" y="51"/>
                      <a:pt x="49" y="47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6" y="56"/>
                      <a:pt x="43" y="58"/>
                      <a:pt x="39" y="60"/>
                    </a:cubicBezTo>
                    <a:cubicBezTo>
                      <a:pt x="36" y="61"/>
                      <a:pt x="33" y="62"/>
                      <a:pt x="28" y="62"/>
                    </a:cubicBezTo>
                    <a:cubicBezTo>
                      <a:pt x="23" y="62"/>
                      <a:pt x="18" y="61"/>
                      <a:pt x="13" y="58"/>
                    </a:cubicBezTo>
                    <a:cubicBezTo>
                      <a:pt x="9" y="56"/>
                      <a:pt x="6" y="52"/>
                      <a:pt x="3" y="47"/>
                    </a:cubicBezTo>
                    <a:cubicBezTo>
                      <a:pt x="1" y="43"/>
                      <a:pt x="0" y="38"/>
                      <a:pt x="0" y="32"/>
                    </a:cubicBezTo>
                    <a:cubicBezTo>
                      <a:pt x="0" y="27"/>
                      <a:pt x="1" y="21"/>
                      <a:pt x="4" y="16"/>
                    </a:cubicBezTo>
                    <a:cubicBezTo>
                      <a:pt x="6" y="11"/>
                      <a:pt x="10" y="7"/>
                      <a:pt x="14" y="4"/>
                    </a:cubicBezTo>
                    <a:cubicBezTo>
                      <a:pt x="19" y="1"/>
                      <a:pt x="23" y="0"/>
                      <a:pt x="28" y="0"/>
                    </a:cubicBezTo>
                    <a:cubicBezTo>
                      <a:pt x="32" y="0"/>
                      <a:pt x="36" y="1"/>
                      <a:pt x="40" y="3"/>
                    </a:cubicBezTo>
                    <a:cubicBezTo>
                      <a:pt x="43" y="4"/>
                      <a:pt x="44" y="4"/>
                      <a:pt x="45" y="4"/>
                    </a:cubicBezTo>
                    <a:cubicBezTo>
                      <a:pt x="45" y="4"/>
                      <a:pt x="46" y="4"/>
                      <a:pt x="47" y="3"/>
                    </a:cubicBezTo>
                    <a:cubicBezTo>
                      <a:pt x="47" y="3"/>
                      <a:pt x="48" y="1"/>
                      <a:pt x="48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" name="Google Shape;363;p26"/>
              <p:cNvSpPr/>
              <p:nvPr/>
            </p:nvSpPr>
            <p:spPr>
              <a:xfrm>
                <a:off x="9061450" y="3743325"/>
                <a:ext cx="128588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4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" name="Google Shape;364;p26"/>
              <p:cNvSpPr/>
              <p:nvPr/>
            </p:nvSpPr>
            <p:spPr>
              <a:xfrm>
                <a:off x="9213850" y="3738563"/>
                <a:ext cx="6191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26"/>
              <p:cNvSpPr/>
              <p:nvPr/>
            </p:nvSpPr>
            <p:spPr>
              <a:xfrm>
                <a:off x="9296400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9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2" y="2"/>
                    </a:cubicBezTo>
                    <a:cubicBezTo>
                      <a:pt x="33" y="3"/>
                      <a:pt x="34" y="5"/>
                      <a:pt x="35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6" y="38"/>
                      <a:pt x="36" y="39"/>
                    </a:cubicBezTo>
                    <a:cubicBezTo>
                      <a:pt x="37" y="40"/>
                      <a:pt x="38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5" y="36"/>
                      <a:pt x="25" y="33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1"/>
                      <a:pt x="24" y="9"/>
                      <a:pt x="24" y="8"/>
                    </a:cubicBezTo>
                    <a:cubicBezTo>
                      <a:pt x="24" y="7"/>
                      <a:pt x="24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6" y="39"/>
                    </a:cubicBezTo>
                    <a:cubicBezTo>
                      <a:pt x="16" y="40"/>
                      <a:pt x="17" y="40"/>
                      <a:pt x="19" y="40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6" name="Google Shape;366;p26"/>
              <p:cNvSpPr/>
              <p:nvPr/>
            </p:nvSpPr>
            <p:spPr>
              <a:xfrm>
                <a:off x="9453563" y="3802063"/>
                <a:ext cx="112713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4" h="42" extrusionOk="0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2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标题和内容">
  <p:cSld name="5_标题和内容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7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4B98FF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69" name="Google Shape;369;p27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370" name="Google Shape;370;p27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71" name="Google Shape;371;p27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372" name="Google Shape;372;p27"/>
          <p:cNvSpPr txBox="1">
            <a:spLocks noGrp="1"/>
          </p:cNvSpPr>
          <p:nvPr>
            <p:ph type="body" idx="1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3" name="Google Shape;373;p27"/>
          <p:cNvSpPr txBox="1">
            <a:spLocks noGrp="1"/>
          </p:cNvSpPr>
          <p:nvPr>
            <p:ph type="body" idx="2"/>
          </p:nvPr>
        </p:nvSpPr>
        <p:spPr>
          <a:xfrm>
            <a:off x="479291" y="993589"/>
            <a:ext cx="11136976" cy="5362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4B98FF"/>
              </a:buClr>
              <a:buSzPts val="2800"/>
              <a:buFont typeface="Noto Sans Symbols"/>
              <a:buChar char="🞐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4B98FF"/>
              </a:buClr>
              <a:buSzPts val="2400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4B98FF"/>
              </a:buClr>
              <a:buSzPts val="2000"/>
              <a:buFont typeface="Noto Sans Symbols"/>
              <a:buChar char="⮚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4B98FF"/>
              </a:buClr>
              <a:buSzPts val="1800"/>
              <a:buFont typeface="Noto Sans Symbols"/>
              <a:buChar char="✔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4B98FF"/>
              </a:buClr>
              <a:buSzPts val="2400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4" name="Google Shape;374;p27"/>
          <p:cNvSpPr>
            <a:spLocks noGrp="1"/>
          </p:cNvSpPr>
          <p:nvPr>
            <p:ph type="sldNum" idx="12"/>
          </p:nvPr>
        </p:nvSpPr>
        <p:spPr>
          <a:xfrm>
            <a:off x="11616267" y="6515100"/>
            <a:ext cx="325205" cy="24390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900" marR="0" lvl="0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42900" marR="0" lvl="2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42900" marR="0" lvl="3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" marR="0" lvl="4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42900" marR="0" lvl="5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" marR="0" lvl="6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" marR="0" lvl="7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42900" marR="0" lvl="8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5" name="Google Shape;375;p2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 dirty="0"/>
              <a:t>单击此处编辑母版文本样式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023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2" r:id="rId21"/>
    <p:sldLayoutId id="2147483673" r:id="rId22"/>
    <p:sldLayoutId id="2147483676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">
          <p15:clr>
            <a:srgbClr val="F26B43"/>
          </p15:clr>
        </p15:guide>
        <p15:guide id="2" orient="horz" pos="472">
          <p15:clr>
            <a:srgbClr val="F26B43"/>
          </p15:clr>
        </p15:guide>
        <p15:guide id="3" orient="horz" pos="4104">
          <p15:clr>
            <a:srgbClr val="F26B43"/>
          </p15:clr>
        </p15:guide>
        <p15:guide id="4" orient="horz" pos="4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3" name="Google Shape;383;p28"/>
          <p:cNvCxnSpPr/>
          <p:nvPr/>
        </p:nvCxnSpPr>
        <p:spPr>
          <a:xfrm rot="10800000" flipH="1">
            <a:off x="1860883" y="5032705"/>
            <a:ext cx="8380800" cy="3660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5" name="Google Shape;385;p28"/>
          <p:cNvSpPr/>
          <p:nvPr/>
        </p:nvSpPr>
        <p:spPr>
          <a:xfrm>
            <a:off x="626328" y="313868"/>
            <a:ext cx="2817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S4Plus-USTC</a:t>
            </a:r>
            <a:endParaRPr dirty="0"/>
          </a:p>
        </p:txBody>
      </p:sp>
      <p:pic>
        <p:nvPicPr>
          <p:cNvPr id="386" name="Google Shape;38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1661" y="313868"/>
            <a:ext cx="3506729" cy="5873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7" name="Google Shape;387;p28"/>
          <p:cNvGrpSpPr/>
          <p:nvPr/>
        </p:nvGrpSpPr>
        <p:grpSpPr>
          <a:xfrm>
            <a:off x="1860883" y="2228637"/>
            <a:ext cx="8470099" cy="1107900"/>
            <a:chOff x="995045" y="1784604"/>
            <a:chExt cx="7153800" cy="1107900"/>
          </a:xfrm>
        </p:grpSpPr>
        <p:sp>
          <p:nvSpPr>
            <p:cNvPr id="388" name="Google Shape;388;p28"/>
            <p:cNvSpPr/>
            <p:nvPr/>
          </p:nvSpPr>
          <p:spPr>
            <a:xfrm>
              <a:off x="995045" y="1784604"/>
              <a:ext cx="7153800" cy="11079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CC"/>
                </a:buClr>
                <a:buSzPts val="2400"/>
                <a:buFont typeface="Arial"/>
                <a:buNone/>
              </a:pPr>
              <a:r>
                <a:rPr lang="en-US" altLang="zh-CN" sz="2400" dirty="0"/>
                <a:t>External Large Foundation Model: How to Efficiently Serve Trillions of Parameters for Online Ads Recommendation</a:t>
              </a:r>
              <a:endParaRPr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9" name="Google Shape;389;p28"/>
            <p:cNvGrpSpPr/>
            <p:nvPr/>
          </p:nvGrpSpPr>
          <p:grpSpPr>
            <a:xfrm>
              <a:off x="995045" y="1856477"/>
              <a:ext cx="7153800" cy="964245"/>
              <a:chOff x="631309" y="1723634"/>
              <a:chExt cx="7153800" cy="964245"/>
            </a:xfrm>
          </p:grpSpPr>
          <p:cxnSp>
            <p:nvCxnSpPr>
              <p:cNvPr id="390" name="Google Shape;390;p28"/>
              <p:cNvCxnSpPr/>
              <p:nvPr/>
            </p:nvCxnSpPr>
            <p:spPr>
              <a:xfrm>
                <a:off x="631309" y="1723634"/>
                <a:ext cx="7153800" cy="0"/>
              </a:xfrm>
              <a:prstGeom prst="straightConnector1">
                <a:avLst/>
              </a:prstGeom>
              <a:gradFill>
                <a:gsLst>
                  <a:gs pos="0">
                    <a:schemeClr val="lt1"/>
                  </a:gs>
                  <a:gs pos="69000">
                    <a:schemeClr val="lt1"/>
                  </a:gs>
                  <a:gs pos="88000">
                    <a:srgbClr val="FFFFFF">
                      <a:alpha val="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800004" scaled="0"/>
              </a:gradFill>
              <a:ln w="25400" cap="flat" cmpd="sng">
                <a:solidFill>
                  <a:srgbClr val="4B98F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91" name="Google Shape;391;p28"/>
              <p:cNvCxnSpPr/>
              <p:nvPr/>
            </p:nvCxnSpPr>
            <p:spPr>
              <a:xfrm>
                <a:off x="631309" y="2687879"/>
                <a:ext cx="7153800" cy="0"/>
              </a:xfrm>
              <a:prstGeom prst="straightConnector1">
                <a:avLst/>
              </a:prstGeom>
              <a:gradFill>
                <a:gsLst>
                  <a:gs pos="0">
                    <a:schemeClr val="lt1"/>
                  </a:gs>
                  <a:gs pos="69000">
                    <a:schemeClr val="lt1"/>
                  </a:gs>
                  <a:gs pos="88000">
                    <a:srgbClr val="FFFFFF">
                      <a:alpha val="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800004" scaled="0"/>
              </a:gradFill>
              <a:ln w="25400" cap="flat" cmpd="sng">
                <a:solidFill>
                  <a:srgbClr val="4B98F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grpSp>
        <p:nvGrpSpPr>
          <p:cNvPr id="392" name="Google Shape;392;p28"/>
          <p:cNvGrpSpPr/>
          <p:nvPr/>
        </p:nvGrpSpPr>
        <p:grpSpPr>
          <a:xfrm>
            <a:off x="3667788" y="4162384"/>
            <a:ext cx="5190323" cy="501546"/>
            <a:chOff x="2765915" y="4277296"/>
            <a:chExt cx="1391806" cy="821265"/>
          </a:xfrm>
        </p:grpSpPr>
        <p:sp>
          <p:nvSpPr>
            <p:cNvPr id="393" name="Google Shape;393;p28"/>
            <p:cNvSpPr txBox="1"/>
            <p:nvPr/>
          </p:nvSpPr>
          <p:spPr>
            <a:xfrm>
              <a:off x="4157721" y="4392998"/>
              <a:ext cx="0" cy="705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28"/>
            <p:cNvSpPr txBox="1"/>
            <p:nvPr/>
          </p:nvSpPr>
          <p:spPr>
            <a:xfrm flipH="1">
              <a:off x="2765915" y="4277296"/>
              <a:ext cx="1355100" cy="503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dirty="0"/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AF59839B-6641-7FEE-49AD-57EC5446F8C8}"/>
              </a:ext>
            </a:extLst>
          </p:cNvPr>
          <p:cNvSpPr txBox="1"/>
          <p:nvPr/>
        </p:nvSpPr>
        <p:spPr>
          <a:xfrm>
            <a:off x="7442487" y="5130304"/>
            <a:ext cx="30428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0" i="0" dirty="0">
                <a:solidFill>
                  <a:srgbClr val="000000"/>
                </a:solidFill>
                <a:effectLst/>
                <a:latin typeface="Lucida Grande"/>
              </a:rPr>
              <a:t>ACM Web Conference (WWW) 2025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8CE1D01-8335-25B7-A567-F7BFDFE53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3045" y="3618270"/>
            <a:ext cx="6885910" cy="37834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8D1F072-E326-C7B1-8F58-1061EAC4DA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8758" y="4084724"/>
            <a:ext cx="3834348" cy="4191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0E1ABA45-B8BA-2596-5A63-1436FBD3B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52DEEC1C-9C85-396B-7281-657FCACE0DB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zh-CN" altLang="en-US" sz="2400" dirty="0"/>
              <a:t>问题和背景</a:t>
            </a:r>
            <a:endParaRPr lang="en-US" altLang="zh-CN" sz="24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8041E07-7FE5-A977-E467-95B9CF3234DA}"/>
              </a:ext>
            </a:extLst>
          </p:cNvPr>
          <p:cNvSpPr txBox="1"/>
          <p:nvPr/>
        </p:nvSpPr>
        <p:spPr>
          <a:xfrm>
            <a:off x="904798" y="1170312"/>
            <a:ext cx="9526070" cy="3780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背景</a:t>
            </a:r>
            <a:r>
              <a:rPr lang="zh-CN" altLang="en-US" sz="1800" dirty="0"/>
              <a:t>：在线广告推荐，主要任务是根据用户的兴趣和行为，精准地向用户展示最相关的广告，从而提高广告的点击率（</a:t>
            </a:r>
            <a:r>
              <a:rPr lang="en-US" altLang="zh-CN" sz="1800" dirty="0"/>
              <a:t>Click-Through Rate, CTR</a:t>
            </a:r>
            <a:r>
              <a:rPr lang="zh-CN" altLang="en-US" sz="1800" dirty="0"/>
              <a:t>）和转化率（</a:t>
            </a:r>
            <a:r>
              <a:rPr lang="en-US" altLang="zh-CN" sz="1800" dirty="0"/>
              <a:t>Conversion Rate</a:t>
            </a:r>
            <a:r>
              <a:rPr lang="zh-CN" altLang="en-US" sz="1800" dirty="0"/>
              <a:t>），同时提升用户体验。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endParaRPr lang="en-US" altLang="zh-CN" sz="1800" dirty="0"/>
          </a:p>
          <a:p>
            <a:pPr fontAlgn="base">
              <a:lnSpc>
                <a:spcPct val="150000"/>
              </a:lnSpc>
            </a:pPr>
            <a:r>
              <a:rPr lang="zh-CN" altLang="en-US" sz="1800" b="1" dirty="0"/>
              <a:t>现有研究的局限性：</a:t>
            </a:r>
            <a:endParaRPr lang="en-US" altLang="zh-CN" sz="1800" b="1" dirty="0"/>
          </a:p>
          <a:p>
            <a:pPr marL="285750" indent="-285750" fontAlgn="base">
              <a:lnSpc>
                <a:spcPct val="150000"/>
              </a:lnSpc>
              <a:buFont typeface="Arial"/>
              <a:buChar char="-"/>
            </a:pPr>
            <a:r>
              <a:rPr lang="zh-CN" altLang="en-US" sz="1800" dirty="0"/>
              <a:t>忽视了工业级应用中的两大挑战：受限的训练和推理预算，以及大规模流式数据的动态分布变化。</a:t>
            </a:r>
            <a:endParaRPr lang="en-US" altLang="zh-CN" sz="1800" dirty="0"/>
          </a:p>
          <a:p>
            <a:pPr marL="285750" indent="-285750" fontAlgn="base">
              <a:lnSpc>
                <a:spcPct val="150000"/>
              </a:lnSpc>
              <a:buFont typeface="Arial"/>
              <a:buChar char="-"/>
            </a:pPr>
            <a:r>
              <a:rPr lang="zh-CN" altLang="en-US" sz="1800" dirty="0"/>
              <a:t>以往研究多聚焦于模型性能提升，未充分考虑工业场景下的实际限制。</a:t>
            </a:r>
          </a:p>
          <a:p>
            <a:pPr>
              <a:lnSpc>
                <a:spcPct val="150000"/>
              </a:lnSpc>
            </a:pP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3538178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953BAD09-2053-4B22-A81D-E2DAA7BFB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E2A3330C-BC6F-79A6-763A-19D84841560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zh-CN" altLang="en-US" sz="2400" dirty="0"/>
              <a:t>研究动机</a:t>
            </a:r>
            <a:endParaRPr lang="en-US" altLang="zh-CN" sz="24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AD22782-5DDB-D149-D4DC-1B1978551495}"/>
              </a:ext>
            </a:extLst>
          </p:cNvPr>
          <p:cNvSpPr txBox="1"/>
          <p:nvPr/>
        </p:nvSpPr>
        <p:spPr>
          <a:xfrm>
            <a:off x="904798" y="1170312"/>
            <a:ext cx="5333874" cy="4613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两个挑战：</a:t>
            </a:r>
            <a:endParaRPr lang="en-US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挑战一、受限制的模型训练和推理延迟</a:t>
            </a:r>
            <a:endParaRPr lang="en-US" altLang="zh-CN" sz="1800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工业平台需在有限延迟内递归更新模型，并为每次请求评估大量广告的预测分数。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超出延迟会降低模型性能，损害用户体验。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挑战二、动态分布变化的大规模流式数据</a:t>
            </a:r>
            <a:endParaRPr lang="en-US" altLang="zh-CN" sz="1800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广告系统具有动态性，新用户</a:t>
            </a:r>
            <a:r>
              <a:rPr lang="en-US" altLang="zh-CN" sz="1800" dirty="0"/>
              <a:t>/</a:t>
            </a:r>
            <a:r>
              <a:rPr lang="zh-CN" altLang="en-US" sz="1800" dirty="0"/>
              <a:t>广告不断加入，现有用户</a:t>
            </a:r>
            <a:r>
              <a:rPr lang="en-US" altLang="zh-CN" sz="1800" dirty="0"/>
              <a:t>/</a:t>
            </a:r>
            <a:r>
              <a:rPr lang="zh-CN" altLang="en-US" sz="1800" dirty="0"/>
              <a:t>广告将可能离开。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数据分布持续变化，多轮训练易过拟合</a:t>
            </a:r>
            <a:r>
              <a:rPr lang="en-US" altLang="zh-CN" sz="1800" dirty="0"/>
              <a:t>; </a:t>
            </a:r>
            <a:r>
              <a:rPr lang="zh-CN" altLang="en-US" sz="1800" dirty="0"/>
              <a:t>这是工业与学术研究的主要差异。</a:t>
            </a:r>
            <a:endParaRPr lang="en-US" altLang="zh-CN" sz="18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9FE79E5-0AEB-F62E-B77B-CE391B9D334E}"/>
              </a:ext>
            </a:extLst>
          </p:cNvPr>
          <p:cNvSpPr txBox="1"/>
          <p:nvPr/>
        </p:nvSpPr>
        <p:spPr>
          <a:xfrm>
            <a:off x="6459291" y="1170312"/>
            <a:ext cx="5333874" cy="3782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应对一、外部蒸馏</a:t>
            </a:r>
            <a:endParaRPr lang="en-US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1800" dirty="0"/>
              <a:t>广告推荐通常涉及多个服务模型，每个模型对应一种特定的服务或排名阶段。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zh-CN" altLang="en-US" sz="1800" dirty="0"/>
              <a:t>基础模型（</a:t>
            </a:r>
            <a:r>
              <a:rPr lang="en-US" altLang="zh-CN" sz="1800" dirty="0"/>
              <a:t>Foundation Model</a:t>
            </a:r>
            <a:r>
              <a:rPr lang="zh-CN" altLang="en-US" sz="1800" dirty="0"/>
              <a:t>，</a:t>
            </a:r>
            <a:r>
              <a:rPr lang="en-US" altLang="zh-CN" sz="1800" dirty="0"/>
              <a:t>FM</a:t>
            </a:r>
            <a:r>
              <a:rPr lang="zh-CN" altLang="en-US" sz="1800" dirty="0"/>
              <a:t>）：理想的教师模型应与学生模型分开训练，即外部蒸馏；并且应具备</a:t>
            </a:r>
            <a:r>
              <a:rPr lang="en-US" altLang="zh-CN" sz="1800" dirty="0"/>
              <a:t>1-to-N</a:t>
            </a:r>
            <a:r>
              <a:rPr lang="zh-CN" altLang="en-US" sz="1800" dirty="0"/>
              <a:t>的特点，能够为多个学生模型（</a:t>
            </a:r>
            <a:r>
              <a:rPr lang="en-US" altLang="zh-CN" sz="1800" dirty="0"/>
              <a:t>Vertical Model, VM</a:t>
            </a:r>
            <a:r>
              <a:rPr lang="zh-CN" altLang="en-US" sz="1800" dirty="0"/>
              <a:t>）提供帮助。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应对二、迭代训练模型</a:t>
            </a:r>
            <a:endParaRPr lang="en-US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1800" dirty="0"/>
              <a:t>模型需要递归训练以捕捉最新的分布变化。</a:t>
            </a: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1798452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5E2031F8-A23E-D519-468D-4513FBC76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FADB200D-43E5-EB3F-EEDC-DD9FD33B194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 err="1"/>
              <a:t>ExFM</a:t>
            </a:r>
            <a:r>
              <a:rPr lang="zh-CN" altLang="en-US" sz="2400" dirty="0"/>
              <a:t>：概述</a:t>
            </a:r>
            <a:endParaRPr lang="en-US" altLang="zh-CN" sz="24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986A308-0E5C-7E97-73F7-3AAB6D9FFC06}"/>
              </a:ext>
            </a:extLst>
          </p:cNvPr>
          <p:cNvSpPr txBox="1"/>
          <p:nvPr/>
        </p:nvSpPr>
        <p:spPr>
          <a:xfrm>
            <a:off x="904798" y="1170312"/>
            <a:ext cx="9526070" cy="3782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核心思想：</a:t>
            </a:r>
            <a:r>
              <a:rPr lang="zh-CN" altLang="en-US" sz="1800" dirty="0"/>
              <a:t>提出</a:t>
            </a:r>
            <a:r>
              <a:rPr lang="en-US" altLang="zh-CN" sz="1800" dirty="0"/>
              <a:t>External Large Foundation Model</a:t>
            </a:r>
            <a:r>
              <a:rPr lang="zh-CN" altLang="en-US" sz="1800" dirty="0"/>
              <a:t>（</a:t>
            </a:r>
            <a:r>
              <a:rPr lang="en-US" altLang="zh-CN" sz="1800" dirty="0" err="1"/>
              <a:t>ExFM</a:t>
            </a:r>
            <a:r>
              <a:rPr lang="zh-CN" altLang="en-US" sz="1800" dirty="0"/>
              <a:t>）框架，通过外部蒸馏和数据增强系统（</a:t>
            </a:r>
            <a:r>
              <a:rPr lang="en-US" altLang="zh-CN" sz="1800" dirty="0"/>
              <a:t>DAS</a:t>
            </a:r>
            <a:r>
              <a:rPr lang="zh-CN" altLang="en-US" sz="1800" dirty="0"/>
              <a:t>）控制训练</a:t>
            </a:r>
            <a:r>
              <a:rPr lang="en-US" altLang="zh-CN" sz="1800" dirty="0"/>
              <a:t>/</a:t>
            </a:r>
            <a:r>
              <a:rPr lang="zh-CN" altLang="en-US" sz="1800" dirty="0"/>
              <a:t>推理的计算成本，同时保持高性能。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框架组成：</a:t>
            </a:r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外部蒸馏：</a:t>
            </a:r>
            <a:r>
              <a:rPr lang="zh-CN" altLang="en-US" sz="1800" dirty="0"/>
              <a:t>教师模型（</a:t>
            </a:r>
            <a:r>
              <a:rPr lang="en-US" altLang="zh-CN" sz="1800" dirty="0"/>
              <a:t>FM</a:t>
            </a:r>
            <a:r>
              <a:rPr lang="zh-CN" altLang="en-US" sz="1800" dirty="0"/>
              <a:t>）与学生模型（</a:t>
            </a:r>
            <a:r>
              <a:rPr lang="en-US" altLang="zh-CN" sz="1800" dirty="0"/>
              <a:t>VMs</a:t>
            </a:r>
            <a:r>
              <a:rPr lang="zh-CN" altLang="en-US" sz="1800" dirty="0"/>
              <a:t>）分开训练，教师模型为多个学生模型提供监督，分摊构建成本。</a:t>
            </a:r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数据增强系统（</a:t>
            </a:r>
            <a:r>
              <a:rPr lang="en-US" altLang="zh-CN" sz="1800" b="1" dirty="0"/>
              <a:t>DAS</a:t>
            </a:r>
            <a:r>
              <a:rPr lang="zh-CN" altLang="en-US" sz="1800" b="1" dirty="0"/>
              <a:t>）：</a:t>
            </a:r>
            <a:r>
              <a:rPr lang="zh-CN" altLang="en-US" sz="1800" dirty="0"/>
              <a:t>负责记录</a:t>
            </a:r>
            <a:r>
              <a:rPr lang="en-US" altLang="zh-CN" sz="1800" dirty="0"/>
              <a:t>FM</a:t>
            </a:r>
            <a:r>
              <a:rPr lang="zh-CN" altLang="en-US" sz="1800" dirty="0"/>
              <a:t>的监督信息，并将其与</a:t>
            </a:r>
            <a:r>
              <a:rPr lang="en-US" altLang="zh-CN" sz="1800" dirty="0"/>
              <a:t>VMs</a:t>
            </a:r>
            <a:r>
              <a:rPr lang="zh-CN" altLang="en-US" sz="1800" dirty="0"/>
              <a:t>的训练数据合并。</a:t>
            </a:r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辅助头（</a:t>
            </a:r>
            <a:r>
              <a:rPr lang="en-US" altLang="zh-CN" sz="1800" b="1" dirty="0"/>
              <a:t>AH</a:t>
            </a:r>
            <a:r>
              <a:rPr lang="zh-CN" altLang="en-US" sz="1800" b="1" dirty="0"/>
              <a:t>）和学生适配器（</a:t>
            </a:r>
            <a:r>
              <a:rPr lang="en-US" altLang="zh-CN" sz="1800" b="1" dirty="0"/>
              <a:t>SA</a:t>
            </a:r>
            <a:r>
              <a:rPr lang="zh-CN" altLang="en-US" sz="1800" b="1" dirty="0"/>
              <a:t>）：</a:t>
            </a:r>
            <a:r>
              <a:rPr lang="zh-CN" altLang="en-US" sz="1800" dirty="0"/>
              <a:t>缓解因流式数据问题导致的</a:t>
            </a:r>
            <a:r>
              <a:rPr lang="en-US" altLang="zh-CN" sz="1800" dirty="0"/>
              <a:t>FM</a:t>
            </a:r>
            <a:r>
              <a:rPr lang="zh-CN" altLang="en-US" sz="1800" dirty="0"/>
              <a:t>与</a:t>
            </a:r>
            <a:r>
              <a:rPr lang="en-US" altLang="zh-CN" sz="1800" dirty="0"/>
              <a:t>VMs</a:t>
            </a:r>
            <a:r>
              <a:rPr lang="zh-CN" altLang="en-US" sz="1800" dirty="0"/>
              <a:t>之间的数据分布差异。</a:t>
            </a: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4242703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D9473783-49B1-67EE-BD25-16C073CD7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DDDA6A62-D358-FC43-9237-7D2BBBDAC52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 err="1"/>
              <a:t>ExFM</a:t>
            </a:r>
            <a:r>
              <a:rPr lang="zh-CN" altLang="en-US" sz="2400" dirty="0"/>
              <a:t>：概述</a:t>
            </a:r>
            <a:endParaRPr lang="en-US" altLang="zh-CN" sz="24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01A25D1-BA2A-CFBD-D992-F5474F4F281C}"/>
              </a:ext>
            </a:extLst>
          </p:cNvPr>
          <p:cNvSpPr txBox="1"/>
          <p:nvPr/>
        </p:nvSpPr>
        <p:spPr>
          <a:xfrm>
            <a:off x="904798" y="1170312"/>
            <a:ext cx="9526070" cy="87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核心思想：</a:t>
            </a:r>
            <a:r>
              <a:rPr lang="zh-CN" altLang="en-US" sz="1800" dirty="0"/>
              <a:t>提出</a:t>
            </a:r>
            <a:r>
              <a:rPr lang="en-US" altLang="zh-CN" sz="1800" dirty="0"/>
              <a:t>External Large Foundation Model</a:t>
            </a:r>
            <a:r>
              <a:rPr lang="zh-CN" altLang="en-US" sz="1800" dirty="0"/>
              <a:t>（</a:t>
            </a:r>
            <a:r>
              <a:rPr lang="en-US" altLang="zh-CN" sz="1800" dirty="0" err="1"/>
              <a:t>ExFM</a:t>
            </a:r>
            <a:r>
              <a:rPr lang="zh-CN" altLang="en-US" sz="1800" dirty="0"/>
              <a:t>）框架，通过外部蒸馏和数据增强系统（</a:t>
            </a:r>
            <a:r>
              <a:rPr lang="en-US" altLang="zh-CN" sz="1800" dirty="0"/>
              <a:t>DAS</a:t>
            </a:r>
            <a:r>
              <a:rPr lang="zh-CN" altLang="en-US" sz="1800" dirty="0"/>
              <a:t>）控制训练</a:t>
            </a:r>
            <a:r>
              <a:rPr lang="en-US" altLang="zh-CN" sz="1800" dirty="0"/>
              <a:t>/</a:t>
            </a:r>
            <a:r>
              <a:rPr lang="zh-CN" altLang="en-US" sz="1800" dirty="0"/>
              <a:t>推理的计算成本，同时保持高性能。</a:t>
            </a:r>
            <a:endParaRPr lang="en-US" altLang="zh-CN" sz="18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515EBE7-B36C-3541-33C3-12F718F9A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46" y="2118655"/>
            <a:ext cx="11483508" cy="180193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C70A1CB3-6D7A-1659-764A-5537C6A4B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445" y="4160070"/>
            <a:ext cx="693960" cy="300271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97CFD9AA-322D-8F43-748D-B31FF96B17C9}"/>
              </a:ext>
            </a:extLst>
          </p:cNvPr>
          <p:cNvSpPr txBox="1"/>
          <p:nvPr/>
        </p:nvSpPr>
        <p:spPr>
          <a:xfrm>
            <a:off x="1885768" y="4062717"/>
            <a:ext cx="4404785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/>
              <a:t>第 </a:t>
            </a:r>
            <a:r>
              <a:rPr lang="en-US" altLang="zh-CN" sz="1800" dirty="0"/>
              <a:t>t </a:t>
            </a:r>
            <a:r>
              <a:rPr lang="zh-CN" altLang="en-US" sz="1800" dirty="0"/>
              <a:t>时刻的教师模型（</a:t>
            </a:r>
            <a:r>
              <a:rPr lang="en-US" altLang="zh-CN" sz="1800" dirty="0"/>
              <a:t>FM</a:t>
            </a:r>
            <a:r>
              <a:rPr lang="zh-CN" altLang="en-US" sz="1800" dirty="0"/>
              <a:t>）的训练数据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zh-CN" altLang="en-US" sz="1800" dirty="0"/>
              <a:t>第 </a:t>
            </a:r>
            <a:r>
              <a:rPr lang="en-US" altLang="zh-CN" sz="1800" dirty="0"/>
              <a:t>t </a:t>
            </a:r>
            <a:r>
              <a:rPr lang="zh-CN" altLang="en-US" sz="1800" dirty="0"/>
              <a:t>时刻的学生模型</a:t>
            </a:r>
            <a:r>
              <a:rPr lang="en-US" altLang="zh-CN" sz="1800" dirty="0"/>
              <a:t>_</a:t>
            </a:r>
            <a:r>
              <a:rPr lang="en-US" altLang="zh-CN" sz="1800" dirty="0" err="1"/>
              <a:t>i</a:t>
            </a:r>
            <a:r>
              <a:rPr lang="en-US" altLang="zh-CN" sz="1800" dirty="0"/>
              <a:t> (</a:t>
            </a:r>
            <a:r>
              <a:rPr lang="en-US" altLang="zh-CN" sz="1800" dirty="0" err="1"/>
              <a:t>VM_i</a:t>
            </a:r>
            <a:r>
              <a:rPr lang="en-US" altLang="zh-CN" sz="1800" dirty="0"/>
              <a:t>)</a:t>
            </a:r>
            <a:r>
              <a:rPr lang="zh-CN" altLang="en-US" sz="1800" dirty="0"/>
              <a:t>的训练数据</a:t>
            </a:r>
            <a:endParaRPr lang="en-US" altLang="zh-CN" sz="18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C6DA80B8-3543-4171-6F44-D6F57879D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596" y="4565283"/>
            <a:ext cx="617537" cy="33152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4633322-2158-766C-E46E-8BA1B845B1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8182" y="5020005"/>
            <a:ext cx="564787" cy="304985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2E110ECA-8AF2-6A1F-774E-8B57D2C90566}"/>
              </a:ext>
            </a:extLst>
          </p:cNvPr>
          <p:cNvSpPr txBox="1"/>
          <p:nvPr/>
        </p:nvSpPr>
        <p:spPr>
          <a:xfrm>
            <a:off x="1681537" y="4973722"/>
            <a:ext cx="4404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)  </a:t>
            </a:r>
            <a:r>
              <a:rPr lang="zh-CN" altLang="en-US" sz="1800" dirty="0"/>
              <a:t>第 </a:t>
            </a:r>
            <a:r>
              <a:rPr lang="en-US" altLang="zh-CN" sz="1800" dirty="0"/>
              <a:t>t </a:t>
            </a:r>
            <a:r>
              <a:rPr lang="zh-CN" altLang="en-US" sz="1800" dirty="0"/>
              <a:t>时刻的教师模型（</a:t>
            </a:r>
            <a:r>
              <a:rPr lang="en-US" altLang="zh-CN" sz="1800" dirty="0"/>
              <a:t>FM</a:t>
            </a:r>
            <a:r>
              <a:rPr lang="zh-CN" altLang="en-US" sz="1800" dirty="0"/>
              <a:t>）的模型参数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356562E1-A095-D6EB-6E82-B983227252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2016" y="5400636"/>
            <a:ext cx="537329" cy="300272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256C1635-FC85-21AC-4FD9-3D4A3ECD5DC9}"/>
              </a:ext>
            </a:extLst>
          </p:cNvPr>
          <p:cNvSpPr txBox="1"/>
          <p:nvPr/>
        </p:nvSpPr>
        <p:spPr>
          <a:xfrm>
            <a:off x="1882093" y="5385439"/>
            <a:ext cx="4356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/>
              <a:t>第 </a:t>
            </a:r>
            <a:r>
              <a:rPr lang="en-US" altLang="zh-CN" sz="1800" dirty="0"/>
              <a:t>t </a:t>
            </a:r>
            <a:r>
              <a:rPr lang="zh-CN" altLang="en-US" sz="1800" dirty="0"/>
              <a:t>时刻的学生模型</a:t>
            </a:r>
            <a:r>
              <a:rPr lang="en-US" altLang="zh-CN" sz="1800" dirty="0"/>
              <a:t>_</a:t>
            </a:r>
            <a:r>
              <a:rPr lang="en-US" altLang="zh-CN" sz="1800" dirty="0" err="1"/>
              <a:t>i</a:t>
            </a:r>
            <a:r>
              <a:rPr lang="en-US" altLang="zh-CN" sz="1800" dirty="0"/>
              <a:t> (</a:t>
            </a:r>
            <a:r>
              <a:rPr lang="en-US" altLang="zh-CN" sz="1800" dirty="0" err="1"/>
              <a:t>VM_i</a:t>
            </a:r>
            <a:r>
              <a:rPr lang="en-US" altLang="zh-CN" sz="1800" dirty="0"/>
              <a:t>)</a:t>
            </a:r>
            <a:r>
              <a:rPr lang="zh-CN" altLang="en-US" sz="1800" dirty="0"/>
              <a:t>的模型参数</a:t>
            </a:r>
          </a:p>
        </p:txBody>
      </p:sp>
    </p:spTree>
    <p:extLst>
      <p:ext uri="{BB962C8B-B14F-4D97-AF65-F5344CB8AC3E}">
        <p14:creationId xmlns:p14="http://schemas.microsoft.com/office/powerpoint/2010/main" val="334672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68B8CAF9-B40E-C084-C06A-37C3AD71A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E9DDDE5D-6F44-64F6-4978-940CAC566C1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 err="1"/>
              <a:t>ExFM</a:t>
            </a:r>
            <a:r>
              <a:rPr lang="zh-CN" altLang="en-US" sz="2400" dirty="0"/>
              <a:t>：数据增强系统（</a:t>
            </a:r>
            <a:r>
              <a:rPr lang="en-US" altLang="zh-CN" sz="2400" dirty="0"/>
              <a:t> Data Augmentation Service, DAS</a:t>
            </a:r>
            <a:r>
              <a:rPr lang="zh-CN" altLang="en-US" sz="2400" dirty="0"/>
              <a:t>）</a:t>
            </a:r>
            <a:endParaRPr lang="en-US" altLang="zh-CN" sz="24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B2FAACF-6563-B946-4DB7-64D8A836253D}"/>
              </a:ext>
            </a:extLst>
          </p:cNvPr>
          <p:cNvSpPr txBox="1"/>
          <p:nvPr/>
        </p:nvSpPr>
        <p:spPr>
          <a:xfrm>
            <a:off x="956679" y="3978363"/>
            <a:ext cx="9526070" cy="1703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将</a:t>
            </a:r>
            <a:r>
              <a:rPr lang="en-US" altLang="zh-CN" sz="1800" dirty="0"/>
              <a:t>VMs</a:t>
            </a:r>
            <a:r>
              <a:rPr lang="zh-CN" altLang="en-US" sz="1800" dirty="0"/>
              <a:t>的特征和真实标签整合到共享数据集，调用</a:t>
            </a:r>
            <a:r>
              <a:rPr lang="en-US" altLang="zh-CN" sz="1800" dirty="0"/>
              <a:t>FM</a:t>
            </a:r>
            <a:r>
              <a:rPr lang="zh-CN" altLang="en-US" sz="1800" dirty="0"/>
              <a:t>进行推理，生成</a:t>
            </a:r>
            <a:r>
              <a:rPr lang="en-US" altLang="zh-CN" sz="1800" dirty="0"/>
              <a:t>FM</a:t>
            </a:r>
            <a:r>
              <a:rPr lang="zh-CN" altLang="en-US" sz="1800" dirty="0"/>
              <a:t>的预测结果。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800" dirty="0"/>
              <a:t>VMs</a:t>
            </a:r>
            <a:r>
              <a:rPr lang="zh-CN" altLang="en-US" sz="1800" dirty="0"/>
              <a:t>从共享数据集中选取各自的数据进行训练。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负责检测</a:t>
            </a:r>
            <a:r>
              <a:rPr lang="en-US" altLang="zh-CN" sz="1800" dirty="0"/>
              <a:t>FM</a:t>
            </a:r>
            <a:r>
              <a:rPr lang="zh-CN" altLang="en-US" sz="1800" dirty="0"/>
              <a:t>模型快照的更新，并在检测到新快照时进行切换，确保</a:t>
            </a:r>
            <a:r>
              <a:rPr lang="en-US" altLang="zh-CN" sz="1800" dirty="0"/>
              <a:t>FM</a:t>
            </a:r>
            <a:r>
              <a:rPr lang="zh-CN" altLang="en-US" sz="1800" dirty="0"/>
              <a:t>监督的高可用性。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800" dirty="0"/>
              <a:t>(FM</a:t>
            </a:r>
            <a:r>
              <a:rPr lang="zh-CN" altLang="en-US" sz="1800" dirty="0"/>
              <a:t>的预测结果、即</a:t>
            </a:r>
            <a:r>
              <a:rPr lang="zh-CN" altLang="en-US" sz="1800" b="1" dirty="0"/>
              <a:t>伪标签</a:t>
            </a:r>
            <a:r>
              <a:rPr lang="zh-CN" altLang="en-US" sz="1800" dirty="0"/>
              <a:t>会和</a:t>
            </a:r>
            <a:r>
              <a:rPr lang="zh-CN" altLang="en-US" sz="1800" b="1" dirty="0"/>
              <a:t>真实标签</a:t>
            </a:r>
            <a:r>
              <a:rPr lang="zh-CN" altLang="en-US" sz="1800" dirty="0"/>
              <a:t>一起用于训练</a:t>
            </a:r>
            <a:r>
              <a:rPr lang="en-US" altLang="zh-CN" sz="1800" dirty="0"/>
              <a:t>VM)</a:t>
            </a:r>
            <a:endParaRPr lang="zh-CN" altLang="en-US" sz="1800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268544C-FAFD-EED5-1005-7BEEF1856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965" y="1230156"/>
            <a:ext cx="9526070" cy="246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84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27DA1E93-E7B3-003F-5C74-B87CAACD8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83276212-FCA2-4C99-1A4F-145A4A6D049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 err="1"/>
              <a:t>ExFM</a:t>
            </a:r>
            <a:r>
              <a:rPr lang="zh-CN" altLang="en-US" sz="2400" dirty="0"/>
              <a:t>：辅助头（</a:t>
            </a:r>
            <a:r>
              <a:rPr lang="en-US" altLang="zh-CN" sz="2400" dirty="0"/>
              <a:t> Auxiliary Head</a:t>
            </a:r>
            <a:r>
              <a:rPr lang="zh-CN" altLang="en-US" sz="2400" dirty="0"/>
              <a:t>，</a:t>
            </a:r>
            <a:r>
              <a:rPr lang="en-US" altLang="zh-CN" sz="2400" dirty="0"/>
              <a:t>AH</a:t>
            </a:r>
            <a:r>
              <a:rPr lang="zh-CN" altLang="en-US" sz="2400" dirty="0"/>
              <a:t>）</a:t>
            </a:r>
            <a:endParaRPr lang="en-US" altLang="zh-CN" sz="24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0E68363-D8AD-A96B-F6A2-82F3C8F1A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001" y="1193782"/>
            <a:ext cx="4268955" cy="388214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C91F273-D668-CD85-1A28-2B247210F540}"/>
                  </a:ext>
                </a:extLst>
              </p:cNvPr>
              <p:cNvSpPr txBox="1"/>
              <p:nvPr/>
            </p:nvSpPr>
            <p:spPr>
              <a:xfrm>
                <a:off x="4789377" y="822133"/>
                <a:ext cx="7078368" cy="5445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800" b="1" dirty="0"/>
                  <a:t>知识蒸馏：</a:t>
                </a:r>
                <a:r>
                  <a:rPr lang="zh-CN" altLang="en-US" sz="1800" dirty="0"/>
                  <a:t>平滑真实标签</a:t>
                </a:r>
                <a:r>
                  <a:rPr lang="en-US" altLang="zh-CN" sz="1800" dirty="0"/>
                  <a:t> 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CN" sz="1800" dirty="0"/>
                  <a:t> </a:t>
                </a:r>
                <a:r>
                  <a:rPr lang="zh-CN" altLang="en-US" sz="1800" dirty="0"/>
                  <a:t>和来自</a:t>
                </a:r>
                <a:r>
                  <a:rPr lang="en-US" altLang="zh-CN" sz="1800" dirty="0"/>
                  <a:t>FM</a:t>
                </a:r>
                <a:r>
                  <a:rPr lang="zh-CN" altLang="en-US" sz="1800" dirty="0"/>
                  <a:t>的伪标签</a:t>
                </a:r>
                <a:r>
                  <a:rPr lang="en-US" altLang="zh-CN" sz="1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p>
                        <m:r>
                          <a:rPr lang="en-US" altLang="zh-CN" sz="1800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sup>
                    </m:sSup>
                  </m:oMath>
                </a14:m>
                <a:endParaRPr lang="en-US" altLang="zh-CN" sz="1800" b="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1800" b="0" dirty="0"/>
                  <a:t>二元交叉熵</a:t>
                </a:r>
                <a:endParaRPr lang="en-US" altLang="zh-CN" sz="1800" b="0" dirty="0"/>
              </a:p>
              <a:p>
                <a:pPr>
                  <a:lnSpc>
                    <a:spcPct val="150000"/>
                  </a:lnSpc>
                </a:pPr>
                <a:endParaRPr lang="en-US" altLang="zh-CN" sz="18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1800" b="1" dirty="0"/>
                  <a:t>如果没有辅助头</a:t>
                </a:r>
                <a:r>
                  <a:rPr lang="zh-CN" altLang="en-US" sz="1800" dirty="0"/>
                  <a:t>，只有单独的服务头</a:t>
                </a:r>
                <a:r>
                  <a:rPr lang="en-US" altLang="zh-CN" sz="1800" dirty="0"/>
                  <a:t>(serving head):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800" dirty="0"/>
                  <a:t>VM</a:t>
                </a:r>
                <a:r>
                  <a:rPr lang="zh-CN" altLang="en-US" sz="1800" dirty="0"/>
                  <a:t>由</a:t>
                </a:r>
                <a:r>
                  <a:rPr lang="en-US" altLang="zh-CN" sz="1800" dirty="0"/>
                  <a:t>backbone</a:t>
                </a:r>
                <a:r>
                  <a:rPr lang="zh-CN" altLang="en-US" sz="1800" dirty="0"/>
                  <a:t>和</a:t>
                </a:r>
                <a:r>
                  <a:rPr lang="en-US" altLang="zh-CN" sz="1800" dirty="0"/>
                  <a:t>serving head</a:t>
                </a:r>
                <a:r>
                  <a:rPr lang="zh-CN" altLang="en-US" sz="1800" dirty="0"/>
                  <a:t>组成：</a:t>
                </a:r>
                <a:endParaRPr lang="en-US" altLang="zh-CN" sz="18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1800" dirty="0"/>
                  <a:t>Backbone -&gt; x -&gt; serving head -&gt;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800" b="0" i="1" dirty="0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sz="18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1800" b="0" i="1" dirty="0" smtClean="0">
                            <a:latin typeface="Cambria Math" panose="02040503050406030204" pitchFamily="18" charset="0"/>
                          </a:rPr>
                          <m:t>⇒</m:t>
                        </m:r>
                        <m:acc>
                          <m:accPr>
                            <m:chr m:val="̂"/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p>
                        <m:r>
                          <a:rPr lang="en-US" altLang="zh-CN" sz="18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sup>
                    </m:sSup>
                  </m:oMath>
                </a14:m>
                <a:r>
                  <a:rPr lang="en-US" altLang="zh-CN" sz="1800" b="0" dirty="0"/>
                  <a:t> (</a:t>
                </a:r>
                <a:r>
                  <a:rPr lang="zh-CN" altLang="en-US" sz="1800" b="0" dirty="0"/>
                  <a:t>服务头输出</a:t>
                </a:r>
                <a:r>
                  <a:rPr lang="en-US" altLang="zh-CN" sz="1800" b="0" dirty="0"/>
                  <a:t>)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1800" b="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1800" dirty="0"/>
                  <a:t>但是使用单个头同时处理两个标签会导致引入从</a:t>
                </a:r>
                <a:r>
                  <a:rPr lang="en-US" altLang="zh-CN" sz="1800" dirty="0"/>
                  <a:t>FM</a:t>
                </a:r>
                <a:r>
                  <a:rPr lang="zh-CN" altLang="en-US" sz="1800" dirty="0"/>
                  <a:t>到</a:t>
                </a:r>
                <a:r>
                  <a:rPr lang="en-US" altLang="zh-CN" sz="1800" dirty="0"/>
                  <a:t>VM</a:t>
                </a:r>
                <a:r>
                  <a:rPr lang="zh-CN" altLang="en-US" sz="1800" dirty="0"/>
                  <a:t>的</a:t>
                </a:r>
                <a:r>
                  <a:rPr lang="en-US" altLang="zh-CN" sz="1800" dirty="0"/>
                  <a:t>bias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18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1800" dirty="0"/>
                  <a:t>所以</a:t>
                </a:r>
                <a:r>
                  <a:rPr lang="zh-CN" altLang="en-US" sz="1800" b="1" dirty="0"/>
                  <a:t>额外设计一个辅助头</a:t>
                </a:r>
                <a:r>
                  <a:rPr lang="zh-CN" altLang="en-US" sz="1800" dirty="0"/>
                  <a:t>，将伪标签损失分离</a:t>
                </a:r>
                <a:endParaRPr lang="en-US" altLang="zh-CN" sz="18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1800" dirty="0"/>
                  <a:t>Backbone -&gt; x -&gt; serving head -&gt;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800" b="0" i="1" dirty="0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sz="18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1800" b="0" i="1" dirty="0" smtClean="0">
                            <a:latin typeface="Cambria Math" panose="02040503050406030204" pitchFamily="18" charset="0"/>
                          </a:rPr>
                          <m:t>⇒</m:t>
                        </m:r>
                        <m:acc>
                          <m:accPr>
                            <m:chr m:val="̂"/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p>
                        <m:r>
                          <a:rPr lang="en-US" altLang="zh-CN" sz="18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sup>
                    </m:sSup>
                    <m:r>
                      <a:rPr lang="en-US" altLang="zh-CN" sz="18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1800" i="1" dirty="0">
                        <a:latin typeface="Cambria Math" panose="02040503050406030204" pitchFamily="18" charset="0"/>
                      </a:rPr>
                      <m:t>（</m:t>
                    </m:r>
                  </m:oMath>
                </a14:m>
                <a:r>
                  <a:rPr lang="zh-CN" altLang="en-US" sz="1800" dirty="0"/>
                  <a:t>服务头输出）</a:t>
                </a:r>
                <a:endParaRPr lang="en-US" altLang="zh-CN" sz="18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1800" dirty="0"/>
                  <a:t>Backbone -&gt; x -&gt; distillation head -&gt; 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altLang="zh-CN" sz="1800" dirty="0"/>
                  <a:t>(</a:t>
                </a:r>
                <a:r>
                  <a:rPr lang="zh-CN" altLang="en-US" sz="1800" dirty="0"/>
                  <a:t>𝑥</a:t>
                </a:r>
                <a:r>
                  <a:rPr lang="en-US" altLang="zh-CN" sz="1800" dirty="0"/>
                  <a:t>)⇒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p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p>
                    </m:sSup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1800" dirty="0"/>
                  <a:t>（辅助</a:t>
                </a:r>
                <a:r>
                  <a:rPr lang="en-US" altLang="zh-CN" sz="1800" dirty="0"/>
                  <a:t>/</a:t>
                </a:r>
                <a:r>
                  <a:rPr lang="zh-CN" altLang="en-US" sz="1800" dirty="0"/>
                  <a:t>蒸馏头输出）</a:t>
                </a:r>
                <a:endParaRPr lang="en-US" altLang="zh-CN" sz="1800" dirty="0"/>
              </a:p>
              <a:p>
                <a:pPr>
                  <a:lnSpc>
                    <a:spcPct val="150000"/>
                  </a:lnSpc>
                </a:pPr>
                <a:endParaRPr lang="en-US" altLang="zh-CN" sz="1800" dirty="0"/>
              </a:p>
            </p:txBody>
          </p:sp>
        </mc:Choice>
        <mc:Fallback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C91F273-D668-CD85-1A28-2B247210F5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9377" y="822133"/>
                <a:ext cx="7078368" cy="5445465"/>
              </a:xfrm>
              <a:prstGeom prst="rect">
                <a:avLst/>
              </a:prstGeom>
              <a:blipFill>
                <a:blip r:embed="rId4"/>
                <a:stretch>
                  <a:fillRect l="-7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017BD837-5561-E022-1EBF-4B2E2A7C8C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383809"/>
            <a:ext cx="4582063" cy="39055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E9D1ABC-6C20-78BA-D22C-D1F47B9DA1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9377" y="3323683"/>
            <a:ext cx="3496438" cy="42893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DFBB004-5F0E-A4DA-1881-4CAC5C63CA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9377" y="5798408"/>
            <a:ext cx="2184665" cy="46919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5446706-BD56-3A9C-A734-0DF8D91D2E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1216" y="5817192"/>
            <a:ext cx="2516571" cy="431621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81A581B-AFEE-59F1-8295-99EA628E0884}"/>
              </a:ext>
            </a:extLst>
          </p:cNvPr>
          <p:cNvSpPr/>
          <p:nvPr/>
        </p:nvSpPr>
        <p:spPr>
          <a:xfrm>
            <a:off x="2542162" y="1335932"/>
            <a:ext cx="2198451" cy="6225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962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8D0E0932-F2EB-EAE5-C248-954329519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7CF4B8CE-47E9-09FE-50D6-2C75CB82186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 err="1"/>
              <a:t>ExFM</a:t>
            </a:r>
            <a:r>
              <a:rPr lang="zh-CN" altLang="en-US" sz="2400" dirty="0"/>
              <a:t>：辅助头（</a:t>
            </a:r>
            <a:r>
              <a:rPr lang="en-US" altLang="zh-CN" sz="2400" dirty="0"/>
              <a:t> Auxiliary Head</a:t>
            </a:r>
            <a:r>
              <a:rPr lang="zh-CN" altLang="en-US" sz="2400" dirty="0"/>
              <a:t>，</a:t>
            </a:r>
            <a:r>
              <a:rPr lang="en-US" altLang="zh-CN" sz="2400" dirty="0"/>
              <a:t>AH</a:t>
            </a:r>
            <a:r>
              <a:rPr lang="zh-CN" altLang="en-US" sz="2400" dirty="0"/>
              <a:t>）</a:t>
            </a:r>
            <a:endParaRPr lang="en-US" altLang="zh-CN" sz="24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6D457F-5763-45AE-155E-06B6821C9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001" y="1193782"/>
            <a:ext cx="4268955" cy="388214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8BF040B-D92D-2D39-47AB-7A13FB966698}"/>
              </a:ext>
            </a:extLst>
          </p:cNvPr>
          <p:cNvSpPr txBox="1"/>
          <p:nvPr/>
        </p:nvSpPr>
        <p:spPr>
          <a:xfrm>
            <a:off x="4789377" y="822133"/>
            <a:ext cx="6494708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/>
              <a:t>在广告推荐系统中，大多数用户行为数据是负样本（如未点击），导致</a:t>
            </a:r>
            <a:r>
              <a:rPr lang="en-US" altLang="zh-CN" sz="1800" dirty="0"/>
              <a:t>FM</a:t>
            </a:r>
            <a:r>
              <a:rPr lang="zh-CN" altLang="en-US" sz="1800" dirty="0"/>
              <a:t>的伪标签大多接近于零。这种长尾分布使得蒸馏任务变得更加困难。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zh-CN" altLang="en-US" sz="1800" dirty="0"/>
              <a:t>最终</a:t>
            </a:r>
            <a:r>
              <a:rPr lang="en-US" altLang="zh-CN" sz="1800" dirty="0"/>
              <a:t>Loss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0B1977B-84C1-9E68-5F39-413EA3EEAF2F}"/>
              </a:ext>
            </a:extLst>
          </p:cNvPr>
          <p:cNvSpPr/>
          <p:nvPr/>
        </p:nvSpPr>
        <p:spPr>
          <a:xfrm>
            <a:off x="2542162" y="1335932"/>
            <a:ext cx="2198451" cy="6225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F389475-D735-B7E4-CAD7-A439CE606C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8652" y="2977124"/>
            <a:ext cx="4701253" cy="45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528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166D70D5-BB0A-5332-0DF8-4BB90FDDF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26C1265D-EA03-2A6B-5A68-E13D832D5CD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 err="1"/>
              <a:t>ExFM</a:t>
            </a:r>
            <a:r>
              <a:rPr lang="zh-CN" altLang="en-US" sz="2400" dirty="0"/>
              <a:t>：学生适配器（</a:t>
            </a:r>
            <a:r>
              <a:rPr lang="en-US" altLang="zh-CN" sz="2400" dirty="0"/>
              <a:t> Student Adapter</a:t>
            </a:r>
            <a:r>
              <a:rPr lang="zh-CN" altLang="en-US" sz="2400" dirty="0"/>
              <a:t>，</a:t>
            </a:r>
            <a:r>
              <a:rPr lang="en-US" altLang="zh-CN" sz="2400" dirty="0"/>
              <a:t>SA</a:t>
            </a:r>
            <a:r>
              <a:rPr lang="zh-CN" altLang="en-US" sz="2400" dirty="0"/>
              <a:t>）</a:t>
            </a:r>
            <a:endParaRPr lang="en-US" altLang="zh-CN" sz="24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83F6209-EF58-D7D0-FE3B-1561093E9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514" y="968719"/>
            <a:ext cx="7548602" cy="31281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D4D3EBB-C6E5-2708-F578-769995DB5D8F}"/>
                  </a:ext>
                </a:extLst>
              </p:cNvPr>
              <p:cNvSpPr txBox="1"/>
              <p:nvPr/>
            </p:nvSpPr>
            <p:spPr>
              <a:xfrm>
                <a:off x="1802859" y="4246270"/>
                <a:ext cx="8709497" cy="170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800" dirty="0"/>
                  <a:t>为了进一步减轻来自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p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p>
                    </m:sSup>
                  </m:oMath>
                </a14:m>
                <a:r>
                  <a:rPr lang="en-US" altLang="zh-CN" sz="1800" dirty="0"/>
                  <a:t> </a:t>
                </a:r>
                <a:r>
                  <a:rPr lang="zh-CN" altLang="en-US" sz="1800" dirty="0"/>
                  <a:t>的偏差，添加了学生适配器</a:t>
                </a:r>
                <a:r>
                  <a:rPr lang="en-US" altLang="zh-CN" sz="1800" dirty="0"/>
                  <a:t>SA</a:t>
                </a:r>
                <a:r>
                  <a:rPr lang="zh-CN" altLang="en-US" sz="1800" dirty="0"/>
                  <a:t>，</a:t>
                </a:r>
                <a:endParaRPr lang="en-US" altLang="zh-CN" sz="18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1800" dirty="0"/>
                  <a:t>使用损失</a:t>
                </a:r>
                <a:r>
                  <a:rPr lang="en-US" altLang="zh-CN" sz="1800" dirty="0"/>
                  <a:t>		          </a:t>
                </a:r>
                <a:r>
                  <a:rPr lang="zh-CN" altLang="en-US" sz="1800" dirty="0"/>
                  <a:t>来更新</a:t>
                </a:r>
                <a:r>
                  <a:rPr lang="en-US" altLang="zh-CN" sz="1800" dirty="0"/>
                  <a:t>SA</a:t>
                </a:r>
                <a:r>
                  <a:rPr lang="zh-CN" altLang="en-US" sz="1800" dirty="0"/>
                  <a:t>的参数</a:t>
                </a:r>
                <a:endParaRPr lang="en-US" altLang="zh-CN" sz="18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1800" dirty="0"/>
                  <a:t>再添加一个</a:t>
                </a:r>
                <a:r>
                  <a:rPr lang="en-US" altLang="zh-CN" sz="1800" dirty="0"/>
                  <a:t>Distillation head, </a:t>
                </a:r>
                <a:r>
                  <a:rPr lang="zh-CN" altLang="en-US" sz="1800" dirty="0"/>
                  <a:t>使用</a:t>
                </a:r>
                <a:r>
                  <a:rPr lang="en-US" altLang="zh-CN" sz="1800" dirty="0"/>
                  <a:t>				      </a:t>
                </a:r>
                <a:r>
                  <a:rPr lang="zh-CN" altLang="en-US" sz="1800" dirty="0"/>
                  <a:t>来更新</a:t>
                </a:r>
                <a:endParaRPr lang="en-US" altLang="zh-CN" sz="18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1800" dirty="0"/>
                  <a:t>最终的</a:t>
                </a:r>
                <a:r>
                  <a:rPr lang="en-US" altLang="zh-CN" sz="1800" dirty="0"/>
                  <a:t>loss</a:t>
                </a:r>
                <a:r>
                  <a:rPr lang="zh-CN" altLang="en-US" sz="1800" dirty="0"/>
                  <a:t>为</a:t>
                </a:r>
                <a:r>
                  <a:rPr lang="en-US" altLang="zh-CN" sz="1800" dirty="0"/>
                  <a:t>			       +</a:t>
                </a:r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D4D3EBB-C6E5-2708-F578-769995DB5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2859" y="4246270"/>
                <a:ext cx="8709497" cy="1703030"/>
              </a:xfrm>
              <a:prstGeom prst="rect">
                <a:avLst/>
              </a:prstGeom>
              <a:blipFill>
                <a:blip r:embed="rId4"/>
                <a:stretch>
                  <a:fillRect l="-630" b="-50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14C35A5F-8A82-170C-45CB-042C707797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255" y="4388208"/>
            <a:ext cx="1524213" cy="29531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D3BA4CC-A5C8-51CF-31EA-2178CB2E71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7133" y="4718198"/>
            <a:ext cx="2267266" cy="40010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2EB790B-C941-47DA-35C6-479037072E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4395" y="5174993"/>
            <a:ext cx="3410426" cy="29531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4F22AED3-F06D-1194-1FE7-7692B1FF92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7607" y="5558403"/>
            <a:ext cx="1705213" cy="36200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294F7FD-AEAE-6C91-B2B9-365A3F71D1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4901" y="5590232"/>
            <a:ext cx="2753109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39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8411A51B-319A-1AAE-64C4-0354D3612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7DE584B2-AE30-5CF3-07BD-15AD3C6D3A0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 err="1"/>
              <a:t>ExFM</a:t>
            </a:r>
            <a:r>
              <a:rPr lang="zh-CN" altLang="en-US" sz="2400" dirty="0"/>
              <a:t>：实验效果</a:t>
            </a:r>
            <a:endParaRPr lang="en-US" altLang="zh-CN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4B56DC6-BD88-4337-16CA-6E83FC009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430" y="930376"/>
            <a:ext cx="10265923" cy="417502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26FD846-9982-F27D-9967-0F27FA063DA1}"/>
              </a:ext>
            </a:extLst>
          </p:cNvPr>
          <p:cNvSpPr txBox="1"/>
          <p:nvPr/>
        </p:nvSpPr>
        <p:spPr>
          <a:xfrm>
            <a:off x="1309991" y="5105401"/>
            <a:ext cx="8709497" cy="45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dirty="0" err="1"/>
              <a:t>ExFM</a:t>
            </a:r>
            <a:r>
              <a:rPr lang="en-US" altLang="zh-CN" sz="1800" dirty="0"/>
              <a:t> </a:t>
            </a:r>
            <a:r>
              <a:rPr lang="zh-CN" altLang="en-US" sz="1800" dirty="0"/>
              <a:t>在不同 </a:t>
            </a:r>
            <a:r>
              <a:rPr lang="en-US" altLang="zh-CN" sz="1800" dirty="0"/>
              <a:t>FM/VM</a:t>
            </a:r>
            <a:r>
              <a:rPr lang="zh-CN" altLang="en-US" sz="1800" dirty="0"/>
              <a:t>、</a:t>
            </a:r>
            <a:r>
              <a:rPr lang="en-US" altLang="zh-CN" sz="1800" dirty="0"/>
              <a:t>AH/SA </a:t>
            </a:r>
            <a:r>
              <a:rPr lang="zh-CN" altLang="en-US" sz="1800" dirty="0"/>
              <a:t>和数据集选择下的性能。</a:t>
            </a: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181187663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自定义 7">
      <a:dk1>
        <a:srgbClr val="000000"/>
      </a:dk1>
      <a:lt1>
        <a:srgbClr val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1791</TotalTime>
  <Words>882</Words>
  <Application>Microsoft Office PowerPoint</Application>
  <PresentationFormat>宽屏</PresentationFormat>
  <Paragraphs>65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Lucida Grande</vt:lpstr>
      <vt:lpstr>Noto Sans Symbols</vt:lpstr>
      <vt:lpstr>微软雅黑</vt:lpstr>
      <vt:lpstr>微软雅黑</vt:lpstr>
      <vt:lpstr>Arial</vt:lpstr>
      <vt:lpstr>Calibri</vt:lpstr>
      <vt:lpstr>Cambria Math</vt:lpstr>
      <vt:lpstr>Times New Roman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Alka</dc:creator>
  <cp:lastModifiedBy>Alka C</cp:lastModifiedBy>
  <cp:revision>31</cp:revision>
  <dcterms:modified xsi:type="dcterms:W3CDTF">2025-03-30T06:11:21Z</dcterms:modified>
</cp:coreProperties>
</file>