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406" r:id="rId2"/>
    <p:sldId id="446" r:id="rId3"/>
    <p:sldId id="464" r:id="rId4"/>
    <p:sldId id="465" r:id="rId5"/>
    <p:sldId id="466" r:id="rId6"/>
    <p:sldId id="467" r:id="rId7"/>
    <p:sldId id="468" r:id="rId8"/>
    <p:sldId id="469" r:id="rId9"/>
    <p:sldId id="470" r:id="rId10"/>
    <p:sldId id="471" r:id="rId11"/>
    <p:sldId id="472" r:id="rId12"/>
    <p:sldId id="447" r:id="rId13"/>
    <p:sldId id="473" r:id="rId14"/>
    <p:sldId id="474" r:id="rId15"/>
    <p:sldId id="475" r:id="rId16"/>
    <p:sldId id="476" r:id="rId17"/>
    <p:sldId id="3023" r:id="rId18"/>
    <p:sldId id="448" r:id="rId19"/>
    <p:sldId id="477" r:id="rId20"/>
    <p:sldId id="478" r:id="rId21"/>
    <p:sldId id="398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49F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18" autoAdjust="0"/>
    <p:restoredTop sz="83948" autoAdjust="0"/>
  </p:normalViewPr>
  <p:slideViewPr>
    <p:cSldViewPr snapToGrid="0">
      <p:cViewPr varScale="1">
        <p:scale>
          <a:sx n="94" d="100"/>
          <a:sy n="94" d="100"/>
        </p:scale>
        <p:origin x="99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iminxin" userId="b9a05478-9ca2-4ac2-b948-1b493583318e" providerId="ADAL" clId="{353566BD-E313-436A-8B79-40A60F03CAB0}"/>
    <pc:docChg chg="undo custSel addSld delSld modSld sldOrd">
      <pc:chgData name="laiminxin" userId="b9a05478-9ca2-4ac2-b948-1b493583318e" providerId="ADAL" clId="{353566BD-E313-436A-8B79-40A60F03CAB0}" dt="2023-10-31T12:00:48.092" v="929" actId="20577"/>
      <pc:docMkLst>
        <pc:docMk/>
      </pc:docMkLst>
      <pc:sldChg chg="addSp delSp modSp mod modNotesTx">
        <pc:chgData name="laiminxin" userId="b9a05478-9ca2-4ac2-b948-1b493583318e" providerId="ADAL" clId="{353566BD-E313-436A-8B79-40A60F03CAB0}" dt="2023-10-28T04:45:37.355" v="16"/>
        <pc:sldMkLst>
          <pc:docMk/>
          <pc:sldMk cId="3883774457" sldId="406"/>
        </pc:sldMkLst>
        <pc:spChg chg="mod">
          <ac:chgData name="laiminxin" userId="b9a05478-9ca2-4ac2-b948-1b493583318e" providerId="ADAL" clId="{353566BD-E313-436A-8B79-40A60F03CAB0}" dt="2023-10-28T04:44:35.452" v="0"/>
          <ac:spMkLst>
            <pc:docMk/>
            <pc:sldMk cId="3883774457" sldId="406"/>
            <ac:spMk id="3" creationId="{51B558E7-6A52-4601-8F7C-E681BBE7A442}"/>
          </ac:spMkLst>
        </pc:spChg>
        <pc:picChg chg="del">
          <ac:chgData name="laiminxin" userId="b9a05478-9ca2-4ac2-b948-1b493583318e" providerId="ADAL" clId="{353566BD-E313-436A-8B79-40A60F03CAB0}" dt="2023-10-28T04:44:42.785" v="1" actId="478"/>
          <ac:picMkLst>
            <pc:docMk/>
            <pc:sldMk cId="3883774457" sldId="406"/>
            <ac:picMk id="4" creationId="{CC1620A0-380B-4E20-9950-FDFE08DBE36A}"/>
          </ac:picMkLst>
        </pc:picChg>
        <pc:picChg chg="add mod">
          <ac:chgData name="laiminxin" userId="b9a05478-9ca2-4ac2-b948-1b493583318e" providerId="ADAL" clId="{353566BD-E313-436A-8B79-40A60F03CAB0}" dt="2023-10-28T04:44:50.626" v="5" actId="1076"/>
          <ac:picMkLst>
            <pc:docMk/>
            <pc:sldMk cId="3883774457" sldId="406"/>
            <ac:picMk id="6" creationId="{2AE2A87B-BE08-4E09-9E84-4D6B8D99A06E}"/>
          </ac:picMkLst>
        </pc:picChg>
      </pc:sldChg>
      <pc:sldChg chg="del">
        <pc:chgData name="laiminxin" userId="b9a05478-9ca2-4ac2-b948-1b493583318e" providerId="ADAL" clId="{353566BD-E313-436A-8B79-40A60F03CAB0}" dt="2023-10-28T06:56:03.356" v="395" actId="47"/>
        <pc:sldMkLst>
          <pc:docMk/>
          <pc:sldMk cId="2636227809" sldId="409"/>
        </pc:sldMkLst>
      </pc:sldChg>
      <pc:sldChg chg="modSp mod modNotesTx">
        <pc:chgData name="laiminxin" userId="b9a05478-9ca2-4ac2-b948-1b493583318e" providerId="ADAL" clId="{353566BD-E313-436A-8B79-40A60F03CAB0}" dt="2023-10-31T11:31:34.608" v="918"/>
        <pc:sldMkLst>
          <pc:docMk/>
          <pc:sldMk cId="3186711170" sldId="410"/>
        </pc:sldMkLst>
        <pc:spChg chg="mod">
          <ac:chgData name="laiminxin" userId="b9a05478-9ca2-4ac2-b948-1b493583318e" providerId="ADAL" clId="{353566BD-E313-436A-8B79-40A60F03CAB0}" dt="2023-10-28T05:06:58.648" v="290" actId="20577"/>
          <ac:spMkLst>
            <pc:docMk/>
            <pc:sldMk cId="3186711170" sldId="410"/>
            <ac:spMk id="4" creationId="{DD1003A5-DD86-4A68-85D3-8E6B4E708349}"/>
          </ac:spMkLst>
        </pc:spChg>
      </pc:sldChg>
      <pc:sldChg chg="del">
        <pc:chgData name="laiminxin" userId="b9a05478-9ca2-4ac2-b948-1b493583318e" providerId="ADAL" clId="{353566BD-E313-436A-8B79-40A60F03CAB0}" dt="2023-10-28T06:56:03.356" v="395" actId="47"/>
        <pc:sldMkLst>
          <pc:docMk/>
          <pc:sldMk cId="2009960429" sldId="411"/>
        </pc:sldMkLst>
      </pc:sldChg>
      <pc:sldChg chg="del">
        <pc:chgData name="laiminxin" userId="b9a05478-9ca2-4ac2-b948-1b493583318e" providerId="ADAL" clId="{353566BD-E313-436A-8B79-40A60F03CAB0}" dt="2023-10-28T06:56:03.356" v="395" actId="47"/>
        <pc:sldMkLst>
          <pc:docMk/>
          <pc:sldMk cId="2839500979" sldId="417"/>
        </pc:sldMkLst>
      </pc:sldChg>
      <pc:sldChg chg="del">
        <pc:chgData name="laiminxin" userId="b9a05478-9ca2-4ac2-b948-1b493583318e" providerId="ADAL" clId="{353566BD-E313-436A-8B79-40A60F03CAB0}" dt="2023-10-28T06:56:03.356" v="395" actId="47"/>
        <pc:sldMkLst>
          <pc:docMk/>
          <pc:sldMk cId="4239040659" sldId="418"/>
        </pc:sldMkLst>
      </pc:sldChg>
      <pc:sldChg chg="del">
        <pc:chgData name="laiminxin" userId="b9a05478-9ca2-4ac2-b948-1b493583318e" providerId="ADAL" clId="{353566BD-E313-436A-8B79-40A60F03CAB0}" dt="2023-10-28T06:56:03.356" v="395" actId="47"/>
        <pc:sldMkLst>
          <pc:docMk/>
          <pc:sldMk cId="4248664370" sldId="419"/>
        </pc:sldMkLst>
      </pc:sldChg>
      <pc:sldChg chg="del">
        <pc:chgData name="laiminxin" userId="b9a05478-9ca2-4ac2-b948-1b493583318e" providerId="ADAL" clId="{353566BD-E313-436A-8B79-40A60F03CAB0}" dt="2023-10-28T06:56:03.356" v="395" actId="47"/>
        <pc:sldMkLst>
          <pc:docMk/>
          <pc:sldMk cId="158764472" sldId="420"/>
        </pc:sldMkLst>
      </pc:sldChg>
      <pc:sldChg chg="del">
        <pc:chgData name="laiminxin" userId="b9a05478-9ca2-4ac2-b948-1b493583318e" providerId="ADAL" clId="{353566BD-E313-436A-8B79-40A60F03CAB0}" dt="2023-10-28T06:56:03.356" v="395" actId="47"/>
        <pc:sldMkLst>
          <pc:docMk/>
          <pc:sldMk cId="2358274546" sldId="421"/>
        </pc:sldMkLst>
      </pc:sldChg>
      <pc:sldChg chg="del">
        <pc:chgData name="laiminxin" userId="b9a05478-9ca2-4ac2-b948-1b493583318e" providerId="ADAL" clId="{353566BD-E313-436A-8B79-40A60F03CAB0}" dt="2023-10-28T06:56:03.356" v="395" actId="47"/>
        <pc:sldMkLst>
          <pc:docMk/>
          <pc:sldMk cId="804607193" sldId="422"/>
        </pc:sldMkLst>
      </pc:sldChg>
      <pc:sldChg chg="del">
        <pc:chgData name="laiminxin" userId="b9a05478-9ca2-4ac2-b948-1b493583318e" providerId="ADAL" clId="{353566BD-E313-436A-8B79-40A60F03CAB0}" dt="2023-10-28T06:56:03.356" v="395" actId="47"/>
        <pc:sldMkLst>
          <pc:docMk/>
          <pc:sldMk cId="3890022398" sldId="423"/>
        </pc:sldMkLst>
      </pc:sldChg>
      <pc:sldChg chg="del">
        <pc:chgData name="laiminxin" userId="b9a05478-9ca2-4ac2-b948-1b493583318e" providerId="ADAL" clId="{353566BD-E313-436A-8B79-40A60F03CAB0}" dt="2023-10-28T06:56:03.356" v="395" actId="47"/>
        <pc:sldMkLst>
          <pc:docMk/>
          <pc:sldMk cId="208849343" sldId="424"/>
        </pc:sldMkLst>
      </pc:sldChg>
      <pc:sldChg chg="del">
        <pc:chgData name="laiminxin" userId="b9a05478-9ca2-4ac2-b948-1b493583318e" providerId="ADAL" clId="{353566BD-E313-436A-8B79-40A60F03CAB0}" dt="2023-10-28T06:56:03.356" v="395" actId="47"/>
        <pc:sldMkLst>
          <pc:docMk/>
          <pc:sldMk cId="1704476667" sldId="425"/>
        </pc:sldMkLst>
      </pc:sldChg>
      <pc:sldChg chg="del">
        <pc:chgData name="laiminxin" userId="b9a05478-9ca2-4ac2-b948-1b493583318e" providerId="ADAL" clId="{353566BD-E313-436A-8B79-40A60F03CAB0}" dt="2023-10-28T06:56:03.356" v="395" actId="47"/>
        <pc:sldMkLst>
          <pc:docMk/>
          <pc:sldMk cId="3366525498" sldId="426"/>
        </pc:sldMkLst>
      </pc:sldChg>
      <pc:sldChg chg="del">
        <pc:chgData name="laiminxin" userId="b9a05478-9ca2-4ac2-b948-1b493583318e" providerId="ADAL" clId="{353566BD-E313-436A-8B79-40A60F03CAB0}" dt="2023-10-28T06:56:03.356" v="395" actId="47"/>
        <pc:sldMkLst>
          <pc:docMk/>
          <pc:sldMk cId="2941695887" sldId="427"/>
        </pc:sldMkLst>
      </pc:sldChg>
      <pc:sldChg chg="del">
        <pc:chgData name="laiminxin" userId="b9a05478-9ca2-4ac2-b948-1b493583318e" providerId="ADAL" clId="{353566BD-E313-436A-8B79-40A60F03CAB0}" dt="2023-10-28T06:56:03.356" v="395" actId="47"/>
        <pc:sldMkLst>
          <pc:docMk/>
          <pc:sldMk cId="820551302" sldId="428"/>
        </pc:sldMkLst>
      </pc:sldChg>
      <pc:sldChg chg="del">
        <pc:chgData name="laiminxin" userId="b9a05478-9ca2-4ac2-b948-1b493583318e" providerId="ADAL" clId="{353566BD-E313-436A-8B79-40A60F03CAB0}" dt="2023-10-28T06:56:03.356" v="395" actId="47"/>
        <pc:sldMkLst>
          <pc:docMk/>
          <pc:sldMk cId="2787776664" sldId="429"/>
        </pc:sldMkLst>
      </pc:sldChg>
      <pc:sldChg chg="del">
        <pc:chgData name="laiminxin" userId="b9a05478-9ca2-4ac2-b948-1b493583318e" providerId="ADAL" clId="{353566BD-E313-436A-8B79-40A60F03CAB0}" dt="2023-10-28T06:56:03.356" v="395" actId="47"/>
        <pc:sldMkLst>
          <pc:docMk/>
          <pc:sldMk cId="4249049844" sldId="430"/>
        </pc:sldMkLst>
      </pc:sldChg>
      <pc:sldChg chg="del">
        <pc:chgData name="laiminxin" userId="b9a05478-9ca2-4ac2-b948-1b493583318e" providerId="ADAL" clId="{353566BD-E313-436A-8B79-40A60F03CAB0}" dt="2023-10-28T06:56:03.356" v="395" actId="47"/>
        <pc:sldMkLst>
          <pc:docMk/>
          <pc:sldMk cId="3304645690" sldId="432"/>
        </pc:sldMkLst>
      </pc:sldChg>
      <pc:sldChg chg="del">
        <pc:chgData name="laiminxin" userId="b9a05478-9ca2-4ac2-b948-1b493583318e" providerId="ADAL" clId="{353566BD-E313-436A-8B79-40A60F03CAB0}" dt="2023-10-28T06:56:03.356" v="395" actId="47"/>
        <pc:sldMkLst>
          <pc:docMk/>
          <pc:sldMk cId="4171776853" sldId="433"/>
        </pc:sldMkLst>
      </pc:sldChg>
      <pc:sldChg chg="del">
        <pc:chgData name="laiminxin" userId="b9a05478-9ca2-4ac2-b948-1b493583318e" providerId="ADAL" clId="{353566BD-E313-436A-8B79-40A60F03CAB0}" dt="2023-10-28T06:56:03.356" v="395" actId="47"/>
        <pc:sldMkLst>
          <pc:docMk/>
          <pc:sldMk cId="2032818555" sldId="434"/>
        </pc:sldMkLst>
      </pc:sldChg>
      <pc:sldChg chg="del">
        <pc:chgData name="laiminxin" userId="b9a05478-9ca2-4ac2-b948-1b493583318e" providerId="ADAL" clId="{353566BD-E313-436A-8B79-40A60F03CAB0}" dt="2023-10-28T06:56:03.356" v="395" actId="47"/>
        <pc:sldMkLst>
          <pc:docMk/>
          <pc:sldMk cId="1187584167" sldId="435"/>
        </pc:sldMkLst>
      </pc:sldChg>
      <pc:sldChg chg="addSp delSp modSp add mod modNotesTx">
        <pc:chgData name="laiminxin" userId="b9a05478-9ca2-4ac2-b948-1b493583318e" providerId="ADAL" clId="{353566BD-E313-436A-8B79-40A60F03CAB0}" dt="2023-10-31T08:43:35.652" v="916" actId="20577"/>
        <pc:sldMkLst>
          <pc:docMk/>
          <pc:sldMk cId="2682990050" sldId="436"/>
        </pc:sldMkLst>
        <pc:spChg chg="mod">
          <ac:chgData name="laiminxin" userId="b9a05478-9ca2-4ac2-b948-1b493583318e" providerId="ADAL" clId="{353566BD-E313-436A-8B79-40A60F03CAB0}" dt="2023-10-28T04:50:40.396" v="62"/>
          <ac:spMkLst>
            <pc:docMk/>
            <pc:sldMk cId="2682990050" sldId="436"/>
            <ac:spMk id="3" creationId="{70C9F434-CCE9-46D2-86C1-0F6A7766E3B3}"/>
          </ac:spMkLst>
        </pc:spChg>
        <pc:spChg chg="mod">
          <ac:chgData name="laiminxin" userId="b9a05478-9ca2-4ac2-b948-1b493583318e" providerId="ADAL" clId="{353566BD-E313-436A-8B79-40A60F03CAB0}" dt="2023-10-28T04:57:31.743" v="177" actId="113"/>
          <ac:spMkLst>
            <pc:docMk/>
            <pc:sldMk cId="2682990050" sldId="436"/>
            <ac:spMk id="4" creationId="{DD1003A5-DD86-4A68-85D3-8E6B4E708349}"/>
          </ac:spMkLst>
        </pc:spChg>
        <pc:spChg chg="add del">
          <ac:chgData name="laiminxin" userId="b9a05478-9ca2-4ac2-b948-1b493583318e" providerId="ADAL" clId="{353566BD-E313-436A-8B79-40A60F03CAB0}" dt="2023-10-28T05:05:47.526" v="269" actId="478"/>
          <ac:spMkLst>
            <pc:docMk/>
            <pc:sldMk cId="2682990050" sldId="436"/>
            <ac:spMk id="5" creationId="{92EEE03F-2991-41FC-AAF0-6CDAAA00CB8C}"/>
          </ac:spMkLst>
        </pc:spChg>
      </pc:sldChg>
      <pc:sldChg chg="delSp modSp add mod modNotesTx">
        <pc:chgData name="laiminxin" userId="b9a05478-9ca2-4ac2-b948-1b493583318e" providerId="ADAL" clId="{353566BD-E313-436A-8B79-40A60F03CAB0}" dt="2023-10-31T11:59:02.478" v="920" actId="6549"/>
        <pc:sldMkLst>
          <pc:docMk/>
          <pc:sldMk cId="1058028646" sldId="437"/>
        </pc:sldMkLst>
        <pc:spChg chg="mod">
          <ac:chgData name="laiminxin" userId="b9a05478-9ca2-4ac2-b948-1b493583318e" providerId="ADAL" clId="{353566BD-E313-436A-8B79-40A60F03CAB0}" dt="2023-10-28T05:00:39.262" v="190"/>
          <ac:spMkLst>
            <pc:docMk/>
            <pc:sldMk cId="1058028646" sldId="437"/>
            <ac:spMk id="3" creationId="{70C9F434-CCE9-46D2-86C1-0F6A7766E3B3}"/>
          </ac:spMkLst>
        </pc:spChg>
        <pc:spChg chg="mod">
          <ac:chgData name="laiminxin" userId="b9a05478-9ca2-4ac2-b948-1b493583318e" providerId="ADAL" clId="{353566BD-E313-436A-8B79-40A60F03CAB0}" dt="2023-10-28T05:05:10.842" v="264"/>
          <ac:spMkLst>
            <pc:docMk/>
            <pc:sldMk cId="1058028646" sldId="437"/>
            <ac:spMk id="4" creationId="{DD1003A5-DD86-4A68-85D3-8E6B4E708349}"/>
          </ac:spMkLst>
        </pc:spChg>
        <pc:spChg chg="del">
          <ac:chgData name="laiminxin" userId="b9a05478-9ca2-4ac2-b948-1b493583318e" providerId="ADAL" clId="{353566BD-E313-436A-8B79-40A60F03CAB0}" dt="2023-10-28T05:00:48.854" v="192" actId="478"/>
          <ac:spMkLst>
            <pc:docMk/>
            <pc:sldMk cId="1058028646" sldId="437"/>
            <ac:spMk id="5" creationId="{92EEE03F-2991-41FC-AAF0-6CDAAA00CB8C}"/>
          </ac:spMkLst>
        </pc:spChg>
      </pc:sldChg>
      <pc:sldChg chg="addSp modSp add mod modNotesTx">
        <pc:chgData name="laiminxin" userId="b9a05478-9ca2-4ac2-b948-1b493583318e" providerId="ADAL" clId="{353566BD-E313-436A-8B79-40A60F03CAB0}" dt="2023-10-28T06:53:33.373" v="394" actId="20577"/>
        <pc:sldMkLst>
          <pc:docMk/>
          <pc:sldMk cId="3165085650" sldId="438"/>
        </pc:sldMkLst>
        <pc:spChg chg="mod">
          <ac:chgData name="laiminxin" userId="b9a05478-9ca2-4ac2-b948-1b493583318e" providerId="ADAL" clId="{353566BD-E313-436A-8B79-40A60F03CAB0}" dt="2023-10-28T06:50:32.734" v="316"/>
          <ac:spMkLst>
            <pc:docMk/>
            <pc:sldMk cId="3165085650" sldId="438"/>
            <ac:spMk id="4" creationId="{DD1003A5-DD86-4A68-85D3-8E6B4E708349}"/>
          </ac:spMkLst>
        </pc:spChg>
        <pc:picChg chg="add mod">
          <ac:chgData name="laiminxin" userId="b9a05478-9ca2-4ac2-b948-1b493583318e" providerId="ADAL" clId="{353566BD-E313-436A-8B79-40A60F03CAB0}" dt="2023-10-28T06:50:35.327" v="317" actId="1076"/>
          <ac:picMkLst>
            <pc:docMk/>
            <pc:sldMk cId="3165085650" sldId="438"/>
            <ac:picMk id="1026" creationId="{485918EA-5967-4BEF-849A-D2360B1229E3}"/>
          </ac:picMkLst>
        </pc:picChg>
      </pc:sldChg>
      <pc:sldChg chg="addSp delSp modSp add mod modNotesTx">
        <pc:chgData name="laiminxin" userId="b9a05478-9ca2-4ac2-b948-1b493583318e" providerId="ADAL" clId="{353566BD-E313-436A-8B79-40A60F03CAB0}" dt="2023-10-31T12:00:21.601" v="927" actId="20577"/>
        <pc:sldMkLst>
          <pc:docMk/>
          <pc:sldMk cId="3142076940" sldId="439"/>
        </pc:sldMkLst>
        <pc:spChg chg="mod">
          <ac:chgData name="laiminxin" userId="b9a05478-9ca2-4ac2-b948-1b493583318e" providerId="ADAL" clId="{353566BD-E313-436A-8B79-40A60F03CAB0}" dt="2023-10-31T03:08:39.741" v="660"/>
          <ac:spMkLst>
            <pc:docMk/>
            <pc:sldMk cId="3142076940" sldId="439"/>
            <ac:spMk id="4" creationId="{DD1003A5-DD86-4A68-85D3-8E6B4E708349}"/>
          </ac:spMkLst>
        </pc:spChg>
        <pc:picChg chg="add del mod">
          <ac:chgData name="laiminxin" userId="b9a05478-9ca2-4ac2-b948-1b493583318e" providerId="ADAL" clId="{353566BD-E313-436A-8B79-40A60F03CAB0}" dt="2023-10-31T02:41:21.083" v="436" actId="478"/>
          <ac:picMkLst>
            <pc:docMk/>
            <pc:sldMk cId="3142076940" sldId="439"/>
            <ac:picMk id="5" creationId="{2C2EE1F0-5E5E-4BBE-A993-E1E789D75A02}"/>
          </ac:picMkLst>
        </pc:picChg>
        <pc:picChg chg="add mod">
          <ac:chgData name="laiminxin" userId="b9a05478-9ca2-4ac2-b948-1b493583318e" providerId="ADAL" clId="{353566BD-E313-436A-8B79-40A60F03CAB0}" dt="2023-10-31T02:49:10.611" v="588" actId="1076"/>
          <ac:picMkLst>
            <pc:docMk/>
            <pc:sldMk cId="3142076940" sldId="439"/>
            <ac:picMk id="7" creationId="{82597E28-A6C0-42A2-911F-4DAE9BC661B9}"/>
          </ac:picMkLst>
        </pc:picChg>
        <pc:picChg chg="add del">
          <ac:chgData name="laiminxin" userId="b9a05478-9ca2-4ac2-b948-1b493583318e" providerId="ADAL" clId="{353566BD-E313-436A-8B79-40A60F03CAB0}" dt="2023-10-31T02:38:46.412" v="412" actId="478"/>
          <ac:picMkLst>
            <pc:docMk/>
            <pc:sldMk cId="3142076940" sldId="439"/>
            <ac:picMk id="1026" creationId="{485918EA-5967-4BEF-849A-D2360B1229E3}"/>
          </ac:picMkLst>
        </pc:picChg>
      </pc:sldChg>
      <pc:sldChg chg="addSp delSp modSp add mod modNotesTx">
        <pc:chgData name="laiminxin" userId="b9a05478-9ca2-4ac2-b948-1b493583318e" providerId="ADAL" clId="{353566BD-E313-436A-8B79-40A60F03CAB0}" dt="2023-10-31T12:00:48.092" v="929" actId="20577"/>
        <pc:sldMkLst>
          <pc:docMk/>
          <pc:sldMk cId="2884228301" sldId="440"/>
        </pc:sldMkLst>
        <pc:spChg chg="mod">
          <ac:chgData name="laiminxin" userId="b9a05478-9ca2-4ac2-b948-1b493583318e" providerId="ADAL" clId="{353566BD-E313-436A-8B79-40A60F03CAB0}" dt="2023-10-31T03:07:11.773" v="595"/>
          <ac:spMkLst>
            <pc:docMk/>
            <pc:sldMk cId="2884228301" sldId="440"/>
            <ac:spMk id="3" creationId="{70C9F434-CCE9-46D2-86C1-0F6A7766E3B3}"/>
          </ac:spMkLst>
        </pc:spChg>
        <pc:spChg chg="mod">
          <ac:chgData name="laiminxin" userId="b9a05478-9ca2-4ac2-b948-1b493583318e" providerId="ADAL" clId="{353566BD-E313-436A-8B79-40A60F03CAB0}" dt="2023-10-31T07:32:55.797" v="789"/>
          <ac:spMkLst>
            <pc:docMk/>
            <pc:sldMk cId="2884228301" sldId="440"/>
            <ac:spMk id="4" creationId="{DD1003A5-DD86-4A68-85D3-8E6B4E708349}"/>
          </ac:spMkLst>
        </pc:spChg>
        <pc:picChg chg="add del mod">
          <ac:chgData name="laiminxin" userId="b9a05478-9ca2-4ac2-b948-1b493583318e" providerId="ADAL" clId="{353566BD-E313-436A-8B79-40A60F03CAB0}" dt="2023-10-31T03:15:51.810" v="722" actId="1076"/>
          <ac:picMkLst>
            <pc:docMk/>
            <pc:sldMk cId="2884228301" sldId="440"/>
            <ac:picMk id="7" creationId="{82597E28-A6C0-42A2-911F-4DAE9BC661B9}"/>
          </ac:picMkLst>
        </pc:picChg>
      </pc:sldChg>
      <pc:sldChg chg="addSp delSp modSp add mod modNotesTx">
        <pc:chgData name="laiminxin" userId="b9a05478-9ca2-4ac2-b948-1b493583318e" providerId="ADAL" clId="{353566BD-E313-436A-8B79-40A60F03CAB0}" dt="2023-10-31T03:19:40.764" v="730"/>
        <pc:sldMkLst>
          <pc:docMk/>
          <pc:sldMk cId="3926710635" sldId="441"/>
        </pc:sldMkLst>
        <pc:spChg chg="mod">
          <ac:chgData name="laiminxin" userId="b9a05478-9ca2-4ac2-b948-1b493583318e" providerId="ADAL" clId="{353566BD-E313-436A-8B79-40A60F03CAB0}" dt="2023-10-31T03:16:15.591" v="726" actId="6549"/>
          <ac:spMkLst>
            <pc:docMk/>
            <pc:sldMk cId="3926710635" sldId="441"/>
            <ac:spMk id="4" creationId="{DD1003A5-DD86-4A68-85D3-8E6B4E708349}"/>
          </ac:spMkLst>
        </pc:spChg>
        <pc:picChg chg="del">
          <ac:chgData name="laiminxin" userId="b9a05478-9ca2-4ac2-b948-1b493583318e" providerId="ADAL" clId="{353566BD-E313-436A-8B79-40A60F03CAB0}" dt="2023-10-31T03:16:07.776" v="724" actId="478"/>
          <ac:picMkLst>
            <pc:docMk/>
            <pc:sldMk cId="3926710635" sldId="441"/>
            <ac:picMk id="7" creationId="{82597E28-A6C0-42A2-911F-4DAE9BC661B9}"/>
          </ac:picMkLst>
        </pc:picChg>
        <pc:picChg chg="add mod">
          <ac:chgData name="laiminxin" userId="b9a05478-9ca2-4ac2-b948-1b493583318e" providerId="ADAL" clId="{353566BD-E313-436A-8B79-40A60F03CAB0}" dt="2023-10-31T03:16:19.137" v="728" actId="1076"/>
          <ac:picMkLst>
            <pc:docMk/>
            <pc:sldMk cId="3926710635" sldId="441"/>
            <ac:picMk id="1026" creationId="{8C0768E2-AFC6-42E0-8EDA-28F1890E2A7F}"/>
          </ac:picMkLst>
        </pc:picChg>
      </pc:sldChg>
      <pc:sldChg chg="addSp delSp modSp add mod modNotesTx">
        <pc:chgData name="laiminxin" userId="b9a05478-9ca2-4ac2-b948-1b493583318e" providerId="ADAL" clId="{353566BD-E313-436A-8B79-40A60F03CAB0}" dt="2023-10-31T08:33:14.886" v="914" actId="1076"/>
        <pc:sldMkLst>
          <pc:docMk/>
          <pc:sldMk cId="2783901138" sldId="442"/>
        </pc:sldMkLst>
        <pc:spChg chg="mod">
          <ac:chgData name="laiminxin" userId="b9a05478-9ca2-4ac2-b948-1b493583318e" providerId="ADAL" clId="{353566BD-E313-436A-8B79-40A60F03CAB0}" dt="2023-10-31T07:38:16.335" v="804"/>
          <ac:spMkLst>
            <pc:docMk/>
            <pc:sldMk cId="2783901138" sldId="442"/>
            <ac:spMk id="3" creationId="{70C9F434-CCE9-46D2-86C1-0F6A7766E3B3}"/>
          </ac:spMkLst>
        </pc:spChg>
        <pc:spChg chg="mod">
          <ac:chgData name="laiminxin" userId="b9a05478-9ca2-4ac2-b948-1b493583318e" providerId="ADAL" clId="{353566BD-E313-436A-8B79-40A60F03CAB0}" dt="2023-10-31T08:33:09.668" v="910"/>
          <ac:spMkLst>
            <pc:docMk/>
            <pc:sldMk cId="2783901138" sldId="442"/>
            <ac:spMk id="4" creationId="{DD1003A5-DD86-4A68-85D3-8E6B4E708349}"/>
          </ac:spMkLst>
        </pc:spChg>
        <pc:picChg chg="add mod">
          <ac:chgData name="laiminxin" userId="b9a05478-9ca2-4ac2-b948-1b493583318e" providerId="ADAL" clId="{353566BD-E313-436A-8B79-40A60F03CAB0}" dt="2023-10-31T08:33:14.886" v="914" actId="1076"/>
          <ac:picMkLst>
            <pc:docMk/>
            <pc:sldMk cId="2783901138" sldId="442"/>
            <ac:picMk id="5" creationId="{B35CA713-28D7-4172-9891-715767D69A22}"/>
          </ac:picMkLst>
        </pc:picChg>
        <pc:picChg chg="del">
          <ac:chgData name="laiminxin" userId="b9a05478-9ca2-4ac2-b948-1b493583318e" providerId="ADAL" clId="{353566BD-E313-436A-8B79-40A60F03CAB0}" dt="2023-10-31T07:38:08.880" v="801" actId="478"/>
          <ac:picMkLst>
            <pc:docMk/>
            <pc:sldMk cId="2783901138" sldId="442"/>
            <ac:picMk id="1026" creationId="{8C0768E2-AFC6-42E0-8EDA-28F1890E2A7F}"/>
          </ac:picMkLst>
        </pc:picChg>
      </pc:sldChg>
      <pc:sldChg chg="addSp delSp modSp add mod ord modNotesTx">
        <pc:chgData name="laiminxin" userId="b9a05478-9ca2-4ac2-b948-1b493583318e" providerId="ADAL" clId="{353566BD-E313-436A-8B79-40A60F03CAB0}" dt="2023-10-31T08:33:00.996" v="909"/>
        <pc:sldMkLst>
          <pc:docMk/>
          <pc:sldMk cId="612546075" sldId="443"/>
        </pc:sldMkLst>
        <pc:spChg chg="mod">
          <ac:chgData name="laiminxin" userId="b9a05478-9ca2-4ac2-b948-1b493583318e" providerId="ADAL" clId="{353566BD-E313-436A-8B79-40A60F03CAB0}" dt="2023-10-31T08:32:59.490" v="907"/>
          <ac:spMkLst>
            <pc:docMk/>
            <pc:sldMk cId="612546075" sldId="443"/>
            <ac:spMk id="4" creationId="{DD1003A5-DD86-4A68-85D3-8E6B4E708349}"/>
          </ac:spMkLst>
        </pc:spChg>
        <pc:picChg chg="del">
          <ac:chgData name="laiminxin" userId="b9a05478-9ca2-4ac2-b948-1b493583318e" providerId="ADAL" clId="{353566BD-E313-436A-8B79-40A60F03CAB0}" dt="2023-10-31T08:21:04.080" v="877" actId="478"/>
          <ac:picMkLst>
            <pc:docMk/>
            <pc:sldMk cId="612546075" sldId="443"/>
            <ac:picMk id="5" creationId="{B35CA713-28D7-4172-9891-715767D69A22}"/>
          </ac:picMkLst>
        </pc:picChg>
        <pc:picChg chg="add mod">
          <ac:chgData name="laiminxin" userId="b9a05478-9ca2-4ac2-b948-1b493583318e" providerId="ADAL" clId="{353566BD-E313-436A-8B79-40A60F03CAB0}" dt="2023-10-31T08:21:18.294" v="881" actId="1076"/>
          <ac:picMkLst>
            <pc:docMk/>
            <pc:sldMk cId="612546075" sldId="443"/>
            <ac:picMk id="6" creationId="{7F93EC8B-6C01-4AF3-89CD-C422FA500AC1}"/>
          </ac:picMkLst>
        </pc:picChg>
      </pc:sldChg>
      <pc:sldChg chg="delSp modSp add del mod ord">
        <pc:chgData name="laiminxin" userId="b9a05478-9ca2-4ac2-b948-1b493583318e" providerId="ADAL" clId="{353566BD-E313-436A-8B79-40A60F03CAB0}" dt="2023-10-31T08:42:28.987" v="915" actId="47"/>
        <pc:sldMkLst>
          <pc:docMk/>
          <pc:sldMk cId="2395045928" sldId="444"/>
        </pc:sldMkLst>
        <pc:spChg chg="mod">
          <ac:chgData name="laiminxin" userId="b9a05478-9ca2-4ac2-b948-1b493583318e" providerId="ADAL" clId="{353566BD-E313-436A-8B79-40A60F03CAB0}" dt="2023-10-31T08:32:51.371" v="906"/>
          <ac:spMkLst>
            <pc:docMk/>
            <pc:sldMk cId="2395045928" sldId="444"/>
            <ac:spMk id="4" creationId="{DD1003A5-DD86-4A68-85D3-8E6B4E708349}"/>
          </ac:spMkLst>
        </pc:spChg>
        <pc:picChg chg="del">
          <ac:chgData name="laiminxin" userId="b9a05478-9ca2-4ac2-b948-1b493583318e" providerId="ADAL" clId="{353566BD-E313-436A-8B79-40A60F03CAB0}" dt="2023-10-31T08:25:30.900" v="902" actId="478"/>
          <ac:picMkLst>
            <pc:docMk/>
            <pc:sldMk cId="2395045928" sldId="444"/>
            <ac:picMk id="6" creationId="{7F93EC8B-6C01-4AF3-89CD-C422FA500AC1}"/>
          </ac:picMkLst>
        </pc:picChg>
      </pc:sldChg>
    </pc:docChg>
  </pc:docChgLst>
  <pc:docChgLst>
    <pc:chgData name="laiminxin" userId="b9a05478-9ca2-4ac2-b948-1b493583318e" providerId="ADAL" clId="{B703AC1B-CD0E-47E2-A0E2-23D5026FD9AD}"/>
    <pc:docChg chg="custSel addSld delSld modSld">
      <pc:chgData name="laiminxin" userId="b9a05478-9ca2-4ac2-b948-1b493583318e" providerId="ADAL" clId="{B703AC1B-CD0E-47E2-A0E2-23D5026FD9AD}" dt="2024-05-07T11:30:16.187" v="669" actId="478"/>
      <pc:docMkLst>
        <pc:docMk/>
      </pc:docMkLst>
      <pc:sldChg chg="addSp delSp modSp mod modNotesTx">
        <pc:chgData name="laiminxin" userId="b9a05478-9ca2-4ac2-b948-1b493583318e" providerId="ADAL" clId="{B703AC1B-CD0E-47E2-A0E2-23D5026FD9AD}" dt="2024-05-07T11:30:16.187" v="669" actId="478"/>
        <pc:sldMkLst>
          <pc:docMk/>
          <pc:sldMk cId="3883774457" sldId="406"/>
        </pc:sldMkLst>
        <pc:spChg chg="mod">
          <ac:chgData name="laiminxin" userId="b9a05478-9ca2-4ac2-b948-1b493583318e" providerId="ADAL" clId="{B703AC1B-CD0E-47E2-A0E2-23D5026FD9AD}" dt="2024-05-06T03:23:19.344" v="0"/>
          <ac:spMkLst>
            <pc:docMk/>
            <pc:sldMk cId="3883774457" sldId="406"/>
            <ac:spMk id="3" creationId="{51B558E7-6A52-4601-8F7C-E681BBE7A442}"/>
          </ac:spMkLst>
        </pc:spChg>
        <pc:picChg chg="add mod">
          <ac:chgData name="laiminxin" userId="b9a05478-9ca2-4ac2-b948-1b493583318e" providerId="ADAL" clId="{B703AC1B-CD0E-47E2-A0E2-23D5026FD9AD}" dt="2024-05-06T03:24:56.639" v="5" actId="1076"/>
          <ac:picMkLst>
            <pc:docMk/>
            <pc:sldMk cId="3883774457" sldId="406"/>
            <ac:picMk id="4" creationId="{2A17A616-0876-4165-95DB-8F1607ED0219}"/>
          </ac:picMkLst>
        </pc:picChg>
        <pc:picChg chg="del">
          <ac:chgData name="laiminxin" userId="b9a05478-9ca2-4ac2-b948-1b493583318e" providerId="ADAL" clId="{B703AC1B-CD0E-47E2-A0E2-23D5026FD9AD}" dt="2024-05-06T03:23:22.016" v="1" actId="478"/>
          <ac:picMkLst>
            <pc:docMk/>
            <pc:sldMk cId="3883774457" sldId="406"/>
            <ac:picMk id="6" creationId="{2AE2A87B-BE08-4E09-9E84-4D6B8D99A06E}"/>
          </ac:picMkLst>
        </pc:picChg>
        <pc:inkChg chg="add del">
          <ac:chgData name="laiminxin" userId="b9a05478-9ca2-4ac2-b948-1b493583318e" providerId="ADAL" clId="{B703AC1B-CD0E-47E2-A0E2-23D5026FD9AD}" dt="2024-05-07T11:30:16.187" v="669" actId="478"/>
          <ac:inkMkLst>
            <pc:docMk/>
            <pc:sldMk cId="3883774457" sldId="406"/>
            <ac:inkMk id="2" creationId="{C6AF692A-98F9-4AA7-9D05-6DF7EDFB93AE}"/>
          </ac:inkMkLst>
        </pc:inkChg>
      </pc:sldChg>
      <pc:sldChg chg="addSp modSp mod modNotesTx">
        <pc:chgData name="laiminxin" userId="b9a05478-9ca2-4ac2-b948-1b493583318e" providerId="ADAL" clId="{B703AC1B-CD0E-47E2-A0E2-23D5026FD9AD}" dt="2024-05-07T11:04:42.817" v="657"/>
        <pc:sldMkLst>
          <pc:docMk/>
          <pc:sldMk cId="3186711170" sldId="410"/>
        </pc:sldMkLst>
        <pc:spChg chg="mod">
          <ac:chgData name="laiminxin" userId="b9a05478-9ca2-4ac2-b948-1b493583318e" providerId="ADAL" clId="{B703AC1B-CD0E-47E2-A0E2-23D5026FD9AD}" dt="2024-05-07T11:04:42.817" v="657"/>
          <ac:spMkLst>
            <pc:docMk/>
            <pc:sldMk cId="3186711170" sldId="410"/>
            <ac:spMk id="4" creationId="{DD1003A5-DD86-4A68-85D3-8E6B4E708349}"/>
          </ac:spMkLst>
        </pc:spChg>
        <pc:picChg chg="add mod">
          <ac:chgData name="laiminxin" userId="b9a05478-9ca2-4ac2-b948-1b493583318e" providerId="ADAL" clId="{B703AC1B-CD0E-47E2-A0E2-23D5026FD9AD}" dt="2024-05-07T11:04:33.018" v="652" actId="1076"/>
          <ac:picMkLst>
            <pc:docMk/>
            <pc:sldMk cId="3186711170" sldId="410"/>
            <ac:picMk id="1026" creationId="{EDA8B184-BB5C-4422-AD0F-247591E1F4A5}"/>
          </ac:picMkLst>
        </pc:picChg>
      </pc:sldChg>
      <pc:sldChg chg="modSp mod modNotesTx">
        <pc:chgData name="laiminxin" userId="b9a05478-9ca2-4ac2-b948-1b493583318e" providerId="ADAL" clId="{B703AC1B-CD0E-47E2-A0E2-23D5026FD9AD}" dt="2024-05-07T11:05:15.490" v="658" actId="20577"/>
        <pc:sldMkLst>
          <pc:docMk/>
          <pc:sldMk cId="2682990050" sldId="436"/>
        </pc:sldMkLst>
        <pc:spChg chg="mod">
          <ac:chgData name="laiminxin" userId="b9a05478-9ca2-4ac2-b948-1b493583318e" providerId="ADAL" clId="{B703AC1B-CD0E-47E2-A0E2-23D5026FD9AD}" dt="2024-05-06T08:22:11.025" v="141"/>
          <ac:spMkLst>
            <pc:docMk/>
            <pc:sldMk cId="2682990050" sldId="436"/>
            <ac:spMk id="3" creationId="{70C9F434-CCE9-46D2-86C1-0F6A7766E3B3}"/>
          </ac:spMkLst>
        </pc:spChg>
        <pc:spChg chg="mod">
          <ac:chgData name="laiminxin" userId="b9a05478-9ca2-4ac2-b948-1b493583318e" providerId="ADAL" clId="{B703AC1B-CD0E-47E2-A0E2-23D5026FD9AD}" dt="2024-05-06T08:55:13.195" v="391"/>
          <ac:spMkLst>
            <pc:docMk/>
            <pc:sldMk cId="2682990050" sldId="436"/>
            <ac:spMk id="4" creationId="{DD1003A5-DD86-4A68-85D3-8E6B4E708349}"/>
          </ac:spMkLst>
        </pc:spChg>
      </pc:sldChg>
      <pc:sldChg chg="addSp modSp mod modNotesTx">
        <pc:chgData name="laiminxin" userId="b9a05478-9ca2-4ac2-b948-1b493583318e" providerId="ADAL" clId="{B703AC1B-CD0E-47E2-A0E2-23D5026FD9AD}" dt="2024-05-07T11:06:11.468" v="659" actId="20577"/>
        <pc:sldMkLst>
          <pc:docMk/>
          <pc:sldMk cId="1058028646" sldId="437"/>
        </pc:sldMkLst>
        <pc:spChg chg="add mod">
          <ac:chgData name="laiminxin" userId="b9a05478-9ca2-4ac2-b948-1b493583318e" providerId="ADAL" clId="{B703AC1B-CD0E-47E2-A0E2-23D5026FD9AD}" dt="2024-05-06T08:57:53.945" v="417" actId="1076"/>
          <ac:spMkLst>
            <pc:docMk/>
            <pc:sldMk cId="1058028646" sldId="437"/>
            <ac:spMk id="2" creationId="{AFA19E4B-4FEE-4D37-9F15-FD3A1916CB09}"/>
          </ac:spMkLst>
        </pc:spChg>
        <pc:spChg chg="mod">
          <ac:chgData name="laiminxin" userId="b9a05478-9ca2-4ac2-b948-1b493583318e" providerId="ADAL" clId="{B703AC1B-CD0E-47E2-A0E2-23D5026FD9AD}" dt="2024-05-06T08:47:56.086" v="271" actId="403"/>
          <ac:spMkLst>
            <pc:docMk/>
            <pc:sldMk cId="1058028646" sldId="437"/>
            <ac:spMk id="3" creationId="{70C9F434-CCE9-46D2-86C1-0F6A7766E3B3}"/>
          </ac:spMkLst>
        </pc:spChg>
        <pc:spChg chg="mod">
          <ac:chgData name="laiminxin" userId="b9a05478-9ca2-4ac2-b948-1b493583318e" providerId="ADAL" clId="{B703AC1B-CD0E-47E2-A0E2-23D5026FD9AD}" dt="2024-05-06T08:57:44.030" v="416" actId="20577"/>
          <ac:spMkLst>
            <pc:docMk/>
            <pc:sldMk cId="1058028646" sldId="437"/>
            <ac:spMk id="4" creationId="{DD1003A5-DD86-4A68-85D3-8E6B4E708349}"/>
          </ac:spMkLst>
        </pc:spChg>
        <pc:spChg chg="add mod">
          <ac:chgData name="laiminxin" userId="b9a05478-9ca2-4ac2-b948-1b493583318e" providerId="ADAL" clId="{B703AC1B-CD0E-47E2-A0E2-23D5026FD9AD}" dt="2024-05-06T08:57:31.041" v="411" actId="1076"/>
          <ac:spMkLst>
            <pc:docMk/>
            <pc:sldMk cId="1058028646" sldId="437"/>
            <ac:spMk id="5" creationId="{6EBAAD87-BA9E-4D44-982F-993845C08017}"/>
          </ac:spMkLst>
        </pc:spChg>
      </pc:sldChg>
      <pc:sldChg chg="addSp delSp modSp mod modNotesTx">
        <pc:chgData name="laiminxin" userId="b9a05478-9ca2-4ac2-b948-1b493583318e" providerId="ADAL" clId="{B703AC1B-CD0E-47E2-A0E2-23D5026FD9AD}" dt="2024-05-06T12:54:02.368" v="574" actId="20577"/>
        <pc:sldMkLst>
          <pc:docMk/>
          <pc:sldMk cId="3165085650" sldId="438"/>
        </pc:sldMkLst>
        <pc:spChg chg="mod">
          <ac:chgData name="laiminxin" userId="b9a05478-9ca2-4ac2-b948-1b493583318e" providerId="ADAL" clId="{B703AC1B-CD0E-47E2-A0E2-23D5026FD9AD}" dt="2024-05-06T08:58:59.072" v="432"/>
          <ac:spMkLst>
            <pc:docMk/>
            <pc:sldMk cId="3165085650" sldId="438"/>
            <ac:spMk id="3" creationId="{70C9F434-CCE9-46D2-86C1-0F6A7766E3B3}"/>
          </ac:spMkLst>
        </pc:spChg>
        <pc:spChg chg="mod">
          <ac:chgData name="laiminxin" userId="b9a05478-9ca2-4ac2-b948-1b493583318e" providerId="ADAL" clId="{B703AC1B-CD0E-47E2-A0E2-23D5026FD9AD}" dt="2024-05-06T08:59:21.990" v="435"/>
          <ac:spMkLst>
            <pc:docMk/>
            <pc:sldMk cId="3165085650" sldId="438"/>
            <ac:spMk id="4" creationId="{DD1003A5-DD86-4A68-85D3-8E6B4E708349}"/>
          </ac:spMkLst>
        </pc:spChg>
        <pc:picChg chg="del">
          <ac:chgData name="laiminxin" userId="b9a05478-9ca2-4ac2-b948-1b493583318e" providerId="ADAL" clId="{B703AC1B-CD0E-47E2-A0E2-23D5026FD9AD}" dt="2024-05-06T08:58:43.050" v="423" actId="478"/>
          <ac:picMkLst>
            <pc:docMk/>
            <pc:sldMk cId="3165085650" sldId="438"/>
            <ac:picMk id="1026" creationId="{485918EA-5967-4BEF-849A-D2360B1229E3}"/>
          </ac:picMkLst>
        </pc:picChg>
        <pc:picChg chg="add mod">
          <ac:chgData name="laiminxin" userId="b9a05478-9ca2-4ac2-b948-1b493583318e" providerId="ADAL" clId="{B703AC1B-CD0E-47E2-A0E2-23D5026FD9AD}" dt="2024-05-06T12:27:51.767" v="560" actId="1076"/>
          <ac:picMkLst>
            <pc:docMk/>
            <pc:sldMk cId="3165085650" sldId="438"/>
            <ac:picMk id="2050" creationId="{BCD9C9DD-54B9-4D09-945A-A2D9AF37CB66}"/>
          </ac:picMkLst>
        </pc:picChg>
      </pc:sldChg>
      <pc:sldChg chg="del">
        <pc:chgData name="laiminxin" userId="b9a05478-9ca2-4ac2-b948-1b493583318e" providerId="ADAL" clId="{B703AC1B-CD0E-47E2-A0E2-23D5026FD9AD}" dt="2024-05-06T13:33:03.508" v="576" actId="47"/>
        <pc:sldMkLst>
          <pc:docMk/>
          <pc:sldMk cId="3142076940" sldId="439"/>
        </pc:sldMkLst>
      </pc:sldChg>
      <pc:sldChg chg="del">
        <pc:chgData name="laiminxin" userId="b9a05478-9ca2-4ac2-b948-1b493583318e" providerId="ADAL" clId="{B703AC1B-CD0E-47E2-A0E2-23D5026FD9AD}" dt="2024-05-06T13:33:04.582" v="577" actId="47"/>
        <pc:sldMkLst>
          <pc:docMk/>
          <pc:sldMk cId="2884228301" sldId="440"/>
        </pc:sldMkLst>
      </pc:sldChg>
      <pc:sldChg chg="del">
        <pc:chgData name="laiminxin" userId="b9a05478-9ca2-4ac2-b948-1b493583318e" providerId="ADAL" clId="{B703AC1B-CD0E-47E2-A0E2-23D5026FD9AD}" dt="2024-05-06T13:32:58.872" v="575" actId="47"/>
        <pc:sldMkLst>
          <pc:docMk/>
          <pc:sldMk cId="3926710635" sldId="441"/>
        </pc:sldMkLst>
      </pc:sldChg>
      <pc:sldChg chg="addSp delSp modSp mod modNotesTx">
        <pc:chgData name="laiminxin" userId="b9a05478-9ca2-4ac2-b948-1b493583318e" providerId="ADAL" clId="{B703AC1B-CD0E-47E2-A0E2-23D5026FD9AD}" dt="2024-05-06T13:34:09.836" v="619"/>
        <pc:sldMkLst>
          <pc:docMk/>
          <pc:sldMk cId="2783901138" sldId="442"/>
        </pc:sldMkLst>
        <pc:spChg chg="mod">
          <ac:chgData name="laiminxin" userId="b9a05478-9ca2-4ac2-b948-1b493583318e" providerId="ADAL" clId="{B703AC1B-CD0E-47E2-A0E2-23D5026FD9AD}" dt="2024-05-06T13:33:32.182" v="614"/>
          <ac:spMkLst>
            <pc:docMk/>
            <pc:sldMk cId="2783901138" sldId="442"/>
            <ac:spMk id="4" creationId="{DD1003A5-DD86-4A68-85D3-8E6B4E708349}"/>
          </ac:spMkLst>
        </pc:spChg>
        <pc:picChg chg="del">
          <ac:chgData name="laiminxin" userId="b9a05478-9ca2-4ac2-b948-1b493583318e" providerId="ADAL" clId="{B703AC1B-CD0E-47E2-A0E2-23D5026FD9AD}" dt="2024-05-06T13:33:33.574" v="615" actId="478"/>
          <ac:picMkLst>
            <pc:docMk/>
            <pc:sldMk cId="2783901138" sldId="442"/>
            <ac:picMk id="5" creationId="{B35CA713-28D7-4172-9891-715767D69A22}"/>
          </ac:picMkLst>
        </pc:picChg>
        <pc:picChg chg="add mod">
          <ac:chgData name="laiminxin" userId="b9a05478-9ca2-4ac2-b948-1b493583318e" providerId="ADAL" clId="{B703AC1B-CD0E-47E2-A0E2-23D5026FD9AD}" dt="2024-05-06T13:33:39.115" v="618" actId="1076"/>
          <ac:picMkLst>
            <pc:docMk/>
            <pc:sldMk cId="2783901138" sldId="442"/>
            <ac:picMk id="3074" creationId="{11E1F357-AB80-48FB-8C4C-433E6FB53F7B}"/>
          </ac:picMkLst>
        </pc:picChg>
      </pc:sldChg>
      <pc:sldChg chg="addSp delSp modSp mod modNotesTx">
        <pc:chgData name="laiminxin" userId="b9a05478-9ca2-4ac2-b948-1b493583318e" providerId="ADAL" clId="{B703AC1B-CD0E-47E2-A0E2-23D5026FD9AD}" dt="2024-05-06T13:34:42.429" v="632"/>
        <pc:sldMkLst>
          <pc:docMk/>
          <pc:sldMk cId="612546075" sldId="443"/>
        </pc:sldMkLst>
        <pc:spChg chg="mod">
          <ac:chgData name="laiminxin" userId="b9a05478-9ca2-4ac2-b948-1b493583318e" providerId="ADAL" clId="{B703AC1B-CD0E-47E2-A0E2-23D5026FD9AD}" dt="2024-05-06T13:34:28.163" v="630" actId="14100"/>
          <ac:spMkLst>
            <pc:docMk/>
            <pc:sldMk cId="612546075" sldId="443"/>
            <ac:spMk id="4" creationId="{DD1003A5-DD86-4A68-85D3-8E6B4E708349}"/>
          </ac:spMkLst>
        </pc:spChg>
        <pc:picChg chg="del">
          <ac:chgData name="laiminxin" userId="b9a05478-9ca2-4ac2-b948-1b493583318e" providerId="ADAL" clId="{B703AC1B-CD0E-47E2-A0E2-23D5026FD9AD}" dt="2024-05-06T13:34:12.408" v="620" actId="478"/>
          <ac:picMkLst>
            <pc:docMk/>
            <pc:sldMk cId="612546075" sldId="443"/>
            <ac:picMk id="6" creationId="{7F93EC8B-6C01-4AF3-89CD-C422FA500AC1}"/>
          </ac:picMkLst>
        </pc:picChg>
        <pc:picChg chg="add mod">
          <ac:chgData name="laiminxin" userId="b9a05478-9ca2-4ac2-b948-1b493583318e" providerId="ADAL" clId="{B703AC1B-CD0E-47E2-A0E2-23D5026FD9AD}" dt="2024-05-06T13:34:30.848" v="631" actId="1076"/>
          <ac:picMkLst>
            <pc:docMk/>
            <pc:sldMk cId="612546075" sldId="443"/>
            <ac:picMk id="4098" creationId="{FD25248C-4D1E-4DA7-9295-19097794F976}"/>
          </ac:picMkLst>
        </pc:picChg>
      </pc:sldChg>
      <pc:sldChg chg="addSp modSp add mod modNotesTx">
        <pc:chgData name="laiminxin" userId="b9a05478-9ca2-4ac2-b948-1b493583318e" providerId="ADAL" clId="{B703AC1B-CD0E-47E2-A0E2-23D5026FD9AD}" dt="2024-05-07T11:07:36.896" v="667" actId="20577"/>
        <pc:sldMkLst>
          <pc:docMk/>
          <pc:sldMk cId="698409456" sldId="444"/>
        </pc:sldMkLst>
        <pc:spChg chg="mod">
          <ac:chgData name="laiminxin" userId="b9a05478-9ca2-4ac2-b948-1b493583318e" providerId="ADAL" clId="{B703AC1B-CD0E-47E2-A0E2-23D5026FD9AD}" dt="2024-05-06T12:10:05.207" v="557"/>
          <ac:spMkLst>
            <pc:docMk/>
            <pc:sldMk cId="698409456" sldId="444"/>
            <ac:spMk id="4" creationId="{DD1003A5-DD86-4A68-85D3-8E6B4E708349}"/>
          </ac:spMkLst>
        </pc:spChg>
        <pc:picChg chg="add mod">
          <ac:chgData name="laiminxin" userId="b9a05478-9ca2-4ac2-b948-1b493583318e" providerId="ADAL" clId="{B703AC1B-CD0E-47E2-A0E2-23D5026FD9AD}" dt="2024-05-06T12:07:02.486" v="529" actId="1076"/>
          <ac:picMkLst>
            <pc:docMk/>
            <pc:sldMk cId="698409456" sldId="444"/>
            <ac:picMk id="5" creationId="{AD345315-72C3-4527-B2CD-F1860614FC70}"/>
          </ac:picMkLst>
        </pc:picChg>
        <pc:picChg chg="add mod">
          <ac:chgData name="laiminxin" userId="b9a05478-9ca2-4ac2-b948-1b493583318e" providerId="ADAL" clId="{B703AC1B-CD0E-47E2-A0E2-23D5026FD9AD}" dt="2024-05-06T12:06:14" v="516" actId="1076"/>
          <ac:picMkLst>
            <pc:docMk/>
            <pc:sldMk cId="698409456" sldId="444"/>
            <ac:picMk id="7" creationId="{B9FDF3EE-0A29-460A-A521-01F3D622DEC7}"/>
          </ac:picMkLst>
        </pc:picChg>
      </pc:sldChg>
    </pc:docChg>
  </pc:docChgLst>
  <pc:docChgLst>
    <pc:chgData name="laiminxin" userId="b9a05478-9ca2-4ac2-b948-1b493583318e" providerId="ADAL" clId="{C7F97122-1F8B-4C71-BE18-A48AF23BFCC8}"/>
    <pc:docChg chg="undo custSel addSld delSld modSld sldOrd">
      <pc:chgData name="laiminxin" userId="b9a05478-9ca2-4ac2-b948-1b493583318e" providerId="ADAL" clId="{C7F97122-1F8B-4C71-BE18-A48AF23BFCC8}" dt="2025-03-02T10:48:18.793" v="1349" actId="2696"/>
      <pc:docMkLst>
        <pc:docMk/>
      </pc:docMkLst>
      <pc:sldChg chg="delSp modSp mod modNotesTx">
        <pc:chgData name="laiminxin" userId="b9a05478-9ca2-4ac2-b948-1b493583318e" providerId="ADAL" clId="{C7F97122-1F8B-4C71-BE18-A48AF23BFCC8}" dt="2025-02-23T03:43:18.658" v="3"/>
        <pc:sldMkLst>
          <pc:docMk/>
          <pc:sldMk cId="3883774457" sldId="406"/>
        </pc:sldMkLst>
        <pc:spChg chg="mod">
          <ac:chgData name="laiminxin" userId="b9a05478-9ca2-4ac2-b948-1b493583318e" providerId="ADAL" clId="{C7F97122-1F8B-4C71-BE18-A48AF23BFCC8}" dt="2025-02-23T03:43:18.658" v="3"/>
          <ac:spMkLst>
            <pc:docMk/>
            <pc:sldMk cId="3883774457" sldId="406"/>
            <ac:spMk id="3" creationId="{51B558E7-6A52-4601-8F7C-E681BBE7A442}"/>
          </ac:spMkLst>
        </pc:spChg>
        <pc:picChg chg="del">
          <ac:chgData name="laiminxin" userId="b9a05478-9ca2-4ac2-b948-1b493583318e" providerId="ADAL" clId="{C7F97122-1F8B-4C71-BE18-A48AF23BFCC8}" dt="2025-02-23T03:43:02.261" v="0" actId="478"/>
          <ac:picMkLst>
            <pc:docMk/>
            <pc:sldMk cId="3883774457" sldId="406"/>
            <ac:picMk id="6" creationId="{3EA824B3-2A02-4AA3-B5BB-9BAF4AE7AE11}"/>
          </ac:picMkLst>
        </pc:picChg>
      </pc:sldChg>
      <pc:sldChg chg="del">
        <pc:chgData name="laiminxin" userId="b9a05478-9ca2-4ac2-b948-1b493583318e" providerId="ADAL" clId="{C7F97122-1F8B-4C71-BE18-A48AF23BFCC8}" dt="2025-02-23T05:08:37.912" v="673" actId="2696"/>
        <pc:sldMkLst>
          <pc:docMk/>
          <pc:sldMk cId="424650157" sldId="445"/>
        </pc:sldMkLst>
      </pc:sldChg>
      <pc:sldChg chg="addSp delSp modSp mod modNotesTx">
        <pc:chgData name="laiminxin" userId="b9a05478-9ca2-4ac2-b948-1b493583318e" providerId="ADAL" clId="{C7F97122-1F8B-4C71-BE18-A48AF23BFCC8}" dt="2025-02-23T04:05:10.574" v="227"/>
        <pc:sldMkLst>
          <pc:docMk/>
          <pc:sldMk cId="2670017459" sldId="446"/>
        </pc:sldMkLst>
        <pc:spChg chg="mod">
          <ac:chgData name="laiminxin" userId="b9a05478-9ca2-4ac2-b948-1b493583318e" providerId="ADAL" clId="{C7F97122-1F8B-4C71-BE18-A48AF23BFCC8}" dt="2025-02-23T04:05:10.574" v="227"/>
          <ac:spMkLst>
            <pc:docMk/>
            <pc:sldMk cId="2670017459" sldId="446"/>
            <ac:spMk id="3" creationId="{70C9F434-CCE9-46D2-86C1-0F6A7766E3B3}"/>
          </ac:spMkLst>
        </pc:spChg>
        <pc:spChg chg="mod">
          <ac:chgData name="laiminxin" userId="b9a05478-9ca2-4ac2-b948-1b493583318e" providerId="ADAL" clId="{C7F97122-1F8B-4C71-BE18-A48AF23BFCC8}" dt="2025-02-23T04:03:28.467" v="218" actId="20577"/>
          <ac:spMkLst>
            <pc:docMk/>
            <pc:sldMk cId="2670017459" sldId="446"/>
            <ac:spMk id="5" creationId="{A18F9C92-2F55-4DE6-A13E-384B4CA0D299}"/>
          </ac:spMkLst>
        </pc:spChg>
        <pc:picChg chg="add mod">
          <ac:chgData name="laiminxin" userId="b9a05478-9ca2-4ac2-b948-1b493583318e" providerId="ADAL" clId="{C7F97122-1F8B-4C71-BE18-A48AF23BFCC8}" dt="2025-02-23T03:49:30.059" v="58" actId="1035"/>
          <ac:picMkLst>
            <pc:docMk/>
            <pc:sldMk cId="2670017459" sldId="446"/>
            <ac:picMk id="2" creationId="{9089B6C1-2E92-45B1-ABCA-EDCE30861598}"/>
          </ac:picMkLst>
        </pc:picChg>
        <pc:picChg chg="del">
          <ac:chgData name="laiminxin" userId="b9a05478-9ca2-4ac2-b948-1b493583318e" providerId="ADAL" clId="{C7F97122-1F8B-4C71-BE18-A48AF23BFCC8}" dt="2025-02-23T03:43:43.355" v="6" actId="478"/>
          <ac:picMkLst>
            <pc:docMk/>
            <pc:sldMk cId="2670017459" sldId="446"/>
            <ac:picMk id="4" creationId="{8F264918-815E-4C37-8BD5-E4CAF497F5BF}"/>
          </ac:picMkLst>
        </pc:picChg>
        <pc:picChg chg="add mod">
          <ac:chgData name="laiminxin" userId="b9a05478-9ca2-4ac2-b948-1b493583318e" providerId="ADAL" clId="{C7F97122-1F8B-4C71-BE18-A48AF23BFCC8}" dt="2025-02-23T03:49:30.059" v="58" actId="1035"/>
          <ac:picMkLst>
            <pc:docMk/>
            <pc:sldMk cId="2670017459" sldId="446"/>
            <ac:picMk id="6" creationId="{36278CF6-8384-411F-B0FF-C30B15FFB26E}"/>
          </ac:picMkLst>
        </pc:picChg>
        <pc:picChg chg="add mod">
          <ac:chgData name="laiminxin" userId="b9a05478-9ca2-4ac2-b948-1b493583318e" providerId="ADAL" clId="{C7F97122-1F8B-4C71-BE18-A48AF23BFCC8}" dt="2025-02-23T03:49:30.059" v="58" actId="1035"/>
          <ac:picMkLst>
            <pc:docMk/>
            <pc:sldMk cId="2670017459" sldId="446"/>
            <ac:picMk id="7" creationId="{DCAD1FCC-4506-4ADE-A17E-272076A5065D}"/>
          </ac:picMkLst>
        </pc:picChg>
      </pc:sldChg>
      <pc:sldChg chg="addSp delSp modSp mod modNotesTx">
        <pc:chgData name="laiminxin" userId="b9a05478-9ca2-4ac2-b948-1b493583318e" providerId="ADAL" clId="{C7F97122-1F8B-4C71-BE18-A48AF23BFCC8}" dt="2025-02-23T05:00:01.336" v="588" actId="1076"/>
        <pc:sldMkLst>
          <pc:docMk/>
          <pc:sldMk cId="889817620" sldId="447"/>
        </pc:sldMkLst>
        <pc:spChg chg="mod">
          <ac:chgData name="laiminxin" userId="b9a05478-9ca2-4ac2-b948-1b493583318e" providerId="ADAL" clId="{C7F97122-1F8B-4C71-BE18-A48AF23BFCC8}" dt="2025-02-23T04:59:21.731" v="573"/>
          <ac:spMkLst>
            <pc:docMk/>
            <pc:sldMk cId="889817620" sldId="447"/>
            <ac:spMk id="3" creationId="{70C9F434-CCE9-46D2-86C1-0F6A7766E3B3}"/>
          </ac:spMkLst>
        </pc:spChg>
        <pc:spChg chg="mod">
          <ac:chgData name="laiminxin" userId="b9a05478-9ca2-4ac2-b948-1b493583318e" providerId="ADAL" clId="{C7F97122-1F8B-4C71-BE18-A48AF23BFCC8}" dt="2025-02-23T04:59:35.400" v="580"/>
          <ac:spMkLst>
            <pc:docMk/>
            <pc:sldMk cId="889817620" sldId="447"/>
            <ac:spMk id="5" creationId="{A18F9C92-2F55-4DE6-A13E-384B4CA0D299}"/>
          </ac:spMkLst>
        </pc:spChg>
        <pc:picChg chg="add mod">
          <ac:chgData name="laiminxin" userId="b9a05478-9ca2-4ac2-b948-1b493583318e" providerId="ADAL" clId="{C7F97122-1F8B-4C71-BE18-A48AF23BFCC8}" dt="2025-02-23T04:59:48.382" v="584" actId="1076"/>
          <ac:picMkLst>
            <pc:docMk/>
            <pc:sldMk cId="889817620" sldId="447"/>
            <ac:picMk id="2" creationId="{367D6386-0E07-4D78-B91A-7DC3AC0C0F8A}"/>
          </ac:picMkLst>
        </pc:picChg>
        <pc:picChg chg="add mod">
          <ac:chgData name="laiminxin" userId="b9a05478-9ca2-4ac2-b948-1b493583318e" providerId="ADAL" clId="{C7F97122-1F8B-4C71-BE18-A48AF23BFCC8}" dt="2025-02-23T05:00:01.336" v="588" actId="1076"/>
          <ac:picMkLst>
            <pc:docMk/>
            <pc:sldMk cId="889817620" sldId="447"/>
            <ac:picMk id="4" creationId="{77CEE78C-CCE5-4145-961E-81FD71AEEABB}"/>
          </ac:picMkLst>
        </pc:picChg>
        <pc:picChg chg="del">
          <ac:chgData name="laiminxin" userId="b9a05478-9ca2-4ac2-b948-1b493583318e" providerId="ADAL" clId="{C7F97122-1F8B-4C71-BE18-A48AF23BFCC8}" dt="2025-02-23T04:59:23.569" v="574" actId="478"/>
          <ac:picMkLst>
            <pc:docMk/>
            <pc:sldMk cId="889817620" sldId="447"/>
            <ac:picMk id="6" creationId="{E49E6A75-6B17-4DED-9353-096E5056E2D2}"/>
          </ac:picMkLst>
        </pc:picChg>
      </pc:sldChg>
      <pc:sldChg chg="addSp delSp modSp mod modNotesTx">
        <pc:chgData name="laiminxin" userId="b9a05478-9ca2-4ac2-b948-1b493583318e" providerId="ADAL" clId="{C7F97122-1F8B-4C71-BE18-A48AF23BFCC8}" dt="2025-03-02T09:23:01.985" v="1346" actId="20577"/>
        <pc:sldMkLst>
          <pc:docMk/>
          <pc:sldMk cId="2948984125" sldId="448"/>
        </pc:sldMkLst>
        <pc:spChg chg="mod">
          <ac:chgData name="laiminxin" userId="b9a05478-9ca2-4ac2-b948-1b493583318e" providerId="ADAL" clId="{C7F97122-1F8B-4C71-BE18-A48AF23BFCC8}" dt="2025-02-23T05:08:16.490" v="669"/>
          <ac:spMkLst>
            <pc:docMk/>
            <pc:sldMk cId="2948984125" sldId="448"/>
            <ac:spMk id="3" creationId="{70C9F434-CCE9-46D2-86C1-0F6A7766E3B3}"/>
          </ac:spMkLst>
        </pc:spChg>
        <pc:spChg chg="mod">
          <ac:chgData name="laiminxin" userId="b9a05478-9ca2-4ac2-b948-1b493583318e" providerId="ADAL" clId="{C7F97122-1F8B-4C71-BE18-A48AF23BFCC8}" dt="2025-02-23T05:28:56.180" v="704"/>
          <ac:spMkLst>
            <pc:docMk/>
            <pc:sldMk cId="2948984125" sldId="448"/>
            <ac:spMk id="5" creationId="{A18F9C92-2F55-4DE6-A13E-384B4CA0D299}"/>
          </ac:spMkLst>
        </pc:spChg>
        <pc:picChg chg="del">
          <ac:chgData name="laiminxin" userId="b9a05478-9ca2-4ac2-b948-1b493583318e" providerId="ADAL" clId="{C7F97122-1F8B-4C71-BE18-A48AF23BFCC8}" dt="2025-02-23T05:08:17.854" v="670" actId="478"/>
          <ac:picMkLst>
            <pc:docMk/>
            <pc:sldMk cId="2948984125" sldId="448"/>
            <ac:picMk id="4" creationId="{1511177A-5296-4632-AC53-28947531B10D}"/>
          </ac:picMkLst>
        </pc:picChg>
        <pc:picChg chg="add del">
          <ac:chgData name="laiminxin" userId="b9a05478-9ca2-4ac2-b948-1b493583318e" providerId="ADAL" clId="{C7F97122-1F8B-4C71-BE18-A48AF23BFCC8}" dt="2025-02-23T05:38:35.845" v="708" actId="478"/>
          <ac:picMkLst>
            <pc:docMk/>
            <pc:sldMk cId="2948984125" sldId="448"/>
            <ac:picMk id="2050" creationId="{68DAA2B4-D07A-4C50-8C7C-14C22AC6FBA5}"/>
          </ac:picMkLst>
        </pc:picChg>
        <pc:picChg chg="add mod">
          <ac:chgData name="laiminxin" userId="b9a05478-9ca2-4ac2-b948-1b493583318e" providerId="ADAL" clId="{C7F97122-1F8B-4C71-BE18-A48AF23BFCC8}" dt="2025-02-23T05:39:37.850" v="716" actId="1076"/>
          <ac:picMkLst>
            <pc:docMk/>
            <pc:sldMk cId="2948984125" sldId="448"/>
            <ac:picMk id="2052" creationId="{E9F5FCA5-5BA1-49F1-AA69-3DA3CE898EBE}"/>
          </ac:picMkLst>
        </pc:picChg>
      </pc:sldChg>
      <pc:sldChg chg="del">
        <pc:chgData name="laiminxin" userId="b9a05478-9ca2-4ac2-b948-1b493583318e" providerId="ADAL" clId="{C7F97122-1F8B-4C71-BE18-A48AF23BFCC8}" dt="2025-02-23T05:08:37.912" v="673" actId="2696"/>
        <pc:sldMkLst>
          <pc:docMk/>
          <pc:sldMk cId="2820189378" sldId="449"/>
        </pc:sldMkLst>
      </pc:sldChg>
      <pc:sldChg chg="del">
        <pc:chgData name="laiminxin" userId="b9a05478-9ca2-4ac2-b948-1b493583318e" providerId="ADAL" clId="{C7F97122-1F8B-4C71-BE18-A48AF23BFCC8}" dt="2025-02-23T05:08:37.912" v="673" actId="2696"/>
        <pc:sldMkLst>
          <pc:docMk/>
          <pc:sldMk cId="840687497" sldId="450"/>
        </pc:sldMkLst>
      </pc:sldChg>
      <pc:sldChg chg="del">
        <pc:chgData name="laiminxin" userId="b9a05478-9ca2-4ac2-b948-1b493583318e" providerId="ADAL" clId="{C7F97122-1F8B-4C71-BE18-A48AF23BFCC8}" dt="2025-02-23T05:08:37.912" v="673" actId="2696"/>
        <pc:sldMkLst>
          <pc:docMk/>
          <pc:sldMk cId="1193553224" sldId="451"/>
        </pc:sldMkLst>
      </pc:sldChg>
      <pc:sldChg chg="del">
        <pc:chgData name="laiminxin" userId="b9a05478-9ca2-4ac2-b948-1b493583318e" providerId="ADAL" clId="{C7F97122-1F8B-4C71-BE18-A48AF23BFCC8}" dt="2025-02-23T05:08:37.912" v="673" actId="2696"/>
        <pc:sldMkLst>
          <pc:docMk/>
          <pc:sldMk cId="1146233052" sldId="452"/>
        </pc:sldMkLst>
      </pc:sldChg>
      <pc:sldChg chg="del">
        <pc:chgData name="laiminxin" userId="b9a05478-9ca2-4ac2-b948-1b493583318e" providerId="ADAL" clId="{C7F97122-1F8B-4C71-BE18-A48AF23BFCC8}" dt="2025-02-23T05:08:37.912" v="673" actId="2696"/>
        <pc:sldMkLst>
          <pc:docMk/>
          <pc:sldMk cId="3405538420" sldId="453"/>
        </pc:sldMkLst>
      </pc:sldChg>
      <pc:sldChg chg="del">
        <pc:chgData name="laiminxin" userId="b9a05478-9ca2-4ac2-b948-1b493583318e" providerId="ADAL" clId="{C7F97122-1F8B-4C71-BE18-A48AF23BFCC8}" dt="2025-02-23T05:08:37.912" v="673" actId="2696"/>
        <pc:sldMkLst>
          <pc:docMk/>
          <pc:sldMk cId="3345414035" sldId="454"/>
        </pc:sldMkLst>
      </pc:sldChg>
      <pc:sldChg chg="del">
        <pc:chgData name="laiminxin" userId="b9a05478-9ca2-4ac2-b948-1b493583318e" providerId="ADAL" clId="{C7F97122-1F8B-4C71-BE18-A48AF23BFCC8}" dt="2025-02-23T05:08:37.912" v="673" actId="2696"/>
        <pc:sldMkLst>
          <pc:docMk/>
          <pc:sldMk cId="2896953960" sldId="455"/>
        </pc:sldMkLst>
      </pc:sldChg>
      <pc:sldChg chg="del">
        <pc:chgData name="laiminxin" userId="b9a05478-9ca2-4ac2-b948-1b493583318e" providerId="ADAL" clId="{C7F97122-1F8B-4C71-BE18-A48AF23BFCC8}" dt="2025-02-23T05:08:37.912" v="673" actId="2696"/>
        <pc:sldMkLst>
          <pc:docMk/>
          <pc:sldMk cId="3756305986" sldId="456"/>
        </pc:sldMkLst>
      </pc:sldChg>
      <pc:sldChg chg="del">
        <pc:chgData name="laiminxin" userId="b9a05478-9ca2-4ac2-b948-1b493583318e" providerId="ADAL" clId="{C7F97122-1F8B-4C71-BE18-A48AF23BFCC8}" dt="2025-02-23T05:08:37.912" v="673" actId="2696"/>
        <pc:sldMkLst>
          <pc:docMk/>
          <pc:sldMk cId="1443655138" sldId="457"/>
        </pc:sldMkLst>
      </pc:sldChg>
      <pc:sldChg chg="del">
        <pc:chgData name="laiminxin" userId="b9a05478-9ca2-4ac2-b948-1b493583318e" providerId="ADAL" clId="{C7F97122-1F8B-4C71-BE18-A48AF23BFCC8}" dt="2025-02-23T05:08:37.912" v="673" actId="2696"/>
        <pc:sldMkLst>
          <pc:docMk/>
          <pc:sldMk cId="2340157103" sldId="458"/>
        </pc:sldMkLst>
      </pc:sldChg>
      <pc:sldChg chg="del">
        <pc:chgData name="laiminxin" userId="b9a05478-9ca2-4ac2-b948-1b493583318e" providerId="ADAL" clId="{C7F97122-1F8B-4C71-BE18-A48AF23BFCC8}" dt="2025-02-23T05:08:37.912" v="673" actId="2696"/>
        <pc:sldMkLst>
          <pc:docMk/>
          <pc:sldMk cId="819704394" sldId="459"/>
        </pc:sldMkLst>
      </pc:sldChg>
      <pc:sldChg chg="del">
        <pc:chgData name="laiminxin" userId="b9a05478-9ca2-4ac2-b948-1b493583318e" providerId="ADAL" clId="{C7F97122-1F8B-4C71-BE18-A48AF23BFCC8}" dt="2025-02-23T05:08:37.912" v="673" actId="2696"/>
        <pc:sldMkLst>
          <pc:docMk/>
          <pc:sldMk cId="860659468" sldId="460"/>
        </pc:sldMkLst>
      </pc:sldChg>
      <pc:sldChg chg="del">
        <pc:chgData name="laiminxin" userId="b9a05478-9ca2-4ac2-b948-1b493583318e" providerId="ADAL" clId="{C7F97122-1F8B-4C71-BE18-A48AF23BFCC8}" dt="2025-02-23T05:08:37.912" v="673" actId="2696"/>
        <pc:sldMkLst>
          <pc:docMk/>
          <pc:sldMk cId="2108499951" sldId="461"/>
        </pc:sldMkLst>
      </pc:sldChg>
      <pc:sldChg chg="del">
        <pc:chgData name="laiminxin" userId="b9a05478-9ca2-4ac2-b948-1b493583318e" providerId="ADAL" clId="{C7F97122-1F8B-4C71-BE18-A48AF23BFCC8}" dt="2025-02-23T05:08:37.912" v="673" actId="2696"/>
        <pc:sldMkLst>
          <pc:docMk/>
          <pc:sldMk cId="1390152923" sldId="462"/>
        </pc:sldMkLst>
      </pc:sldChg>
      <pc:sldChg chg="del">
        <pc:chgData name="laiminxin" userId="b9a05478-9ca2-4ac2-b948-1b493583318e" providerId="ADAL" clId="{C7F97122-1F8B-4C71-BE18-A48AF23BFCC8}" dt="2025-02-23T05:08:37.912" v="673" actId="2696"/>
        <pc:sldMkLst>
          <pc:docMk/>
          <pc:sldMk cId="3920851527" sldId="463"/>
        </pc:sldMkLst>
      </pc:sldChg>
      <pc:sldChg chg="addSp delSp modSp add mod modNotesTx">
        <pc:chgData name="laiminxin" userId="b9a05478-9ca2-4ac2-b948-1b493583318e" providerId="ADAL" clId="{C7F97122-1F8B-4C71-BE18-A48AF23BFCC8}" dt="2025-03-02T03:34:41.277" v="889" actId="20577"/>
        <pc:sldMkLst>
          <pc:docMk/>
          <pc:sldMk cId="2698015466" sldId="464"/>
        </pc:sldMkLst>
        <pc:spChg chg="mod">
          <ac:chgData name="laiminxin" userId="b9a05478-9ca2-4ac2-b948-1b493583318e" providerId="ADAL" clId="{C7F97122-1F8B-4C71-BE18-A48AF23BFCC8}" dt="2025-02-23T04:05:14.300" v="229"/>
          <ac:spMkLst>
            <pc:docMk/>
            <pc:sldMk cId="2698015466" sldId="464"/>
            <ac:spMk id="3" creationId="{70C9F434-CCE9-46D2-86C1-0F6A7766E3B3}"/>
          </ac:spMkLst>
        </pc:spChg>
        <pc:spChg chg="mod">
          <ac:chgData name="laiminxin" userId="b9a05478-9ca2-4ac2-b948-1b493583318e" providerId="ADAL" clId="{C7F97122-1F8B-4C71-BE18-A48AF23BFCC8}" dt="2025-03-02T03:33:19.325" v="856" actId="15"/>
          <ac:spMkLst>
            <pc:docMk/>
            <pc:sldMk cId="2698015466" sldId="464"/>
            <ac:spMk id="5" creationId="{A18F9C92-2F55-4DE6-A13E-384B4CA0D299}"/>
          </ac:spMkLst>
        </pc:spChg>
        <pc:spChg chg="add del mod">
          <ac:chgData name="laiminxin" userId="b9a05478-9ca2-4ac2-b948-1b493583318e" providerId="ADAL" clId="{C7F97122-1F8B-4C71-BE18-A48AF23BFCC8}" dt="2025-02-23T03:52:41.967" v="129"/>
          <ac:spMkLst>
            <pc:docMk/>
            <pc:sldMk cId="2698015466" sldId="464"/>
            <ac:spMk id="8" creationId="{20042617-68EC-4883-B06F-C004D038E206}"/>
          </ac:spMkLst>
        </pc:spChg>
        <pc:picChg chg="add mod">
          <ac:chgData name="laiminxin" userId="b9a05478-9ca2-4ac2-b948-1b493583318e" providerId="ADAL" clId="{C7F97122-1F8B-4C71-BE18-A48AF23BFCC8}" dt="2025-03-02T03:33:22.335" v="858" actId="1076"/>
          <ac:picMkLst>
            <pc:docMk/>
            <pc:sldMk cId="2698015466" sldId="464"/>
            <ac:picMk id="2" creationId="{891165AD-A2C3-4680-B0B8-2213E91717C9}"/>
          </ac:picMkLst>
        </pc:picChg>
        <pc:picChg chg="del">
          <ac:chgData name="laiminxin" userId="b9a05478-9ca2-4ac2-b948-1b493583318e" providerId="ADAL" clId="{C7F97122-1F8B-4C71-BE18-A48AF23BFCC8}" dt="2025-02-23T03:51:08.682" v="113" actId="478"/>
          <ac:picMkLst>
            <pc:docMk/>
            <pc:sldMk cId="2698015466" sldId="464"/>
            <ac:picMk id="2" creationId="{9089B6C1-2E92-45B1-ABCA-EDCE30861598}"/>
          </ac:picMkLst>
        </pc:picChg>
        <pc:picChg chg="add del mod">
          <ac:chgData name="laiminxin" userId="b9a05478-9ca2-4ac2-b948-1b493583318e" providerId="ADAL" clId="{C7F97122-1F8B-4C71-BE18-A48AF23BFCC8}" dt="2025-03-02T03:32:36.846" v="846" actId="478"/>
          <ac:picMkLst>
            <pc:docMk/>
            <pc:sldMk cId="2698015466" sldId="464"/>
            <ac:picMk id="4" creationId="{3BDFBA4B-8677-4984-9842-3CE96F0A72A6}"/>
          </ac:picMkLst>
        </pc:picChg>
        <pc:picChg chg="del">
          <ac:chgData name="laiminxin" userId="b9a05478-9ca2-4ac2-b948-1b493583318e" providerId="ADAL" clId="{C7F97122-1F8B-4C71-BE18-A48AF23BFCC8}" dt="2025-02-23T03:51:08.239" v="112" actId="478"/>
          <ac:picMkLst>
            <pc:docMk/>
            <pc:sldMk cId="2698015466" sldId="464"/>
            <ac:picMk id="6" creationId="{36278CF6-8384-411F-B0FF-C30B15FFB26E}"/>
          </ac:picMkLst>
        </pc:picChg>
        <pc:picChg chg="del">
          <ac:chgData name="laiminxin" userId="b9a05478-9ca2-4ac2-b948-1b493583318e" providerId="ADAL" clId="{C7F97122-1F8B-4C71-BE18-A48AF23BFCC8}" dt="2025-02-23T03:51:09.097" v="114" actId="478"/>
          <ac:picMkLst>
            <pc:docMk/>
            <pc:sldMk cId="2698015466" sldId="464"/>
            <ac:picMk id="7" creationId="{DCAD1FCC-4506-4ADE-A17E-272076A5065D}"/>
          </ac:picMkLst>
        </pc:picChg>
      </pc:sldChg>
      <pc:sldChg chg="addSp delSp modSp add mod modNotesTx">
        <pc:chgData name="laiminxin" userId="b9a05478-9ca2-4ac2-b948-1b493583318e" providerId="ADAL" clId="{C7F97122-1F8B-4C71-BE18-A48AF23BFCC8}" dt="2025-03-02T03:36:43.193" v="905" actId="20577"/>
        <pc:sldMkLst>
          <pc:docMk/>
          <pc:sldMk cId="2693811936" sldId="465"/>
        </pc:sldMkLst>
        <pc:spChg chg="mod">
          <ac:chgData name="laiminxin" userId="b9a05478-9ca2-4ac2-b948-1b493583318e" providerId="ADAL" clId="{C7F97122-1F8B-4C71-BE18-A48AF23BFCC8}" dt="2025-02-23T04:05:20.286" v="235"/>
          <ac:spMkLst>
            <pc:docMk/>
            <pc:sldMk cId="2693811936" sldId="465"/>
            <ac:spMk id="3" creationId="{70C9F434-CCE9-46D2-86C1-0F6A7766E3B3}"/>
          </ac:spMkLst>
        </pc:spChg>
        <pc:spChg chg="mod">
          <ac:chgData name="laiminxin" userId="b9a05478-9ca2-4ac2-b948-1b493583318e" providerId="ADAL" clId="{C7F97122-1F8B-4C71-BE18-A48AF23BFCC8}" dt="2025-02-23T04:02:27.716" v="199" actId="20577"/>
          <ac:spMkLst>
            <pc:docMk/>
            <pc:sldMk cId="2693811936" sldId="465"/>
            <ac:spMk id="5" creationId="{A18F9C92-2F55-4DE6-A13E-384B4CA0D299}"/>
          </ac:spMkLst>
        </pc:spChg>
        <pc:picChg chg="add del mod">
          <ac:chgData name="laiminxin" userId="b9a05478-9ca2-4ac2-b948-1b493583318e" providerId="ADAL" clId="{C7F97122-1F8B-4C71-BE18-A48AF23BFCC8}" dt="2025-03-02T03:35:21.186" v="890" actId="478"/>
          <ac:picMkLst>
            <pc:docMk/>
            <pc:sldMk cId="2693811936" sldId="465"/>
            <ac:picMk id="2" creationId="{3518B0D0-4718-492D-B3CC-7008243D87B3}"/>
          </ac:picMkLst>
        </pc:picChg>
        <pc:picChg chg="del">
          <ac:chgData name="laiminxin" userId="b9a05478-9ca2-4ac2-b948-1b493583318e" providerId="ADAL" clId="{C7F97122-1F8B-4C71-BE18-A48AF23BFCC8}" dt="2025-02-23T04:01:02.963" v="187" actId="478"/>
          <ac:picMkLst>
            <pc:docMk/>
            <pc:sldMk cId="2693811936" sldId="465"/>
            <ac:picMk id="4" creationId="{3BDFBA4B-8677-4984-9842-3CE96F0A72A6}"/>
          </ac:picMkLst>
        </pc:picChg>
        <pc:picChg chg="add mod">
          <ac:chgData name="laiminxin" userId="b9a05478-9ca2-4ac2-b948-1b493583318e" providerId="ADAL" clId="{C7F97122-1F8B-4C71-BE18-A48AF23BFCC8}" dt="2025-03-02T03:35:25.422" v="893" actId="14100"/>
          <ac:picMkLst>
            <pc:docMk/>
            <pc:sldMk cId="2693811936" sldId="465"/>
            <ac:picMk id="4" creationId="{573D626F-7486-49B5-871D-525E888B9D23}"/>
          </ac:picMkLst>
        </pc:picChg>
      </pc:sldChg>
      <pc:sldChg chg="addSp delSp modSp add mod ord modNotesTx">
        <pc:chgData name="laiminxin" userId="b9a05478-9ca2-4ac2-b948-1b493583318e" providerId="ADAL" clId="{C7F97122-1F8B-4C71-BE18-A48AF23BFCC8}" dt="2025-03-02T10:48:14.451" v="1348"/>
        <pc:sldMkLst>
          <pc:docMk/>
          <pc:sldMk cId="3331786572" sldId="466"/>
        </pc:sldMkLst>
        <pc:spChg chg="mod">
          <ac:chgData name="laiminxin" userId="b9a05478-9ca2-4ac2-b948-1b493583318e" providerId="ADAL" clId="{C7F97122-1F8B-4C71-BE18-A48AF23BFCC8}" dt="2025-02-23T04:05:24.206" v="237"/>
          <ac:spMkLst>
            <pc:docMk/>
            <pc:sldMk cId="3331786572" sldId="466"/>
            <ac:spMk id="3" creationId="{70C9F434-CCE9-46D2-86C1-0F6A7766E3B3}"/>
          </ac:spMkLst>
        </pc:spChg>
        <pc:spChg chg="mod">
          <ac:chgData name="laiminxin" userId="b9a05478-9ca2-4ac2-b948-1b493583318e" providerId="ADAL" clId="{C7F97122-1F8B-4C71-BE18-A48AF23BFCC8}" dt="2025-03-02T03:42:38.349" v="1040"/>
          <ac:spMkLst>
            <pc:docMk/>
            <pc:sldMk cId="3331786572" sldId="466"/>
            <ac:spMk id="5" creationId="{A18F9C92-2F55-4DE6-A13E-384B4CA0D299}"/>
          </ac:spMkLst>
        </pc:spChg>
        <pc:picChg chg="del">
          <ac:chgData name="laiminxin" userId="b9a05478-9ca2-4ac2-b948-1b493583318e" providerId="ADAL" clId="{C7F97122-1F8B-4C71-BE18-A48AF23BFCC8}" dt="2025-02-23T04:05:47.181" v="238" actId="478"/>
          <ac:picMkLst>
            <pc:docMk/>
            <pc:sldMk cId="3331786572" sldId="466"/>
            <ac:picMk id="2" creationId="{3518B0D0-4718-492D-B3CC-7008243D87B3}"/>
          </ac:picMkLst>
        </pc:picChg>
        <pc:picChg chg="add mod">
          <ac:chgData name="laiminxin" userId="b9a05478-9ca2-4ac2-b948-1b493583318e" providerId="ADAL" clId="{C7F97122-1F8B-4C71-BE18-A48AF23BFCC8}" dt="2025-03-02T03:42:24.055" v="1020" actId="1076"/>
          <ac:picMkLst>
            <pc:docMk/>
            <pc:sldMk cId="3331786572" sldId="466"/>
            <ac:picMk id="4" creationId="{6CCC0EB6-2460-466B-965B-1A08F4B08917}"/>
          </ac:picMkLst>
        </pc:picChg>
        <pc:picChg chg="add mod">
          <ac:chgData name="laiminxin" userId="b9a05478-9ca2-4ac2-b948-1b493583318e" providerId="ADAL" clId="{C7F97122-1F8B-4C71-BE18-A48AF23BFCC8}" dt="2025-03-02T03:42:25.429" v="1021" actId="1076"/>
          <ac:picMkLst>
            <pc:docMk/>
            <pc:sldMk cId="3331786572" sldId="466"/>
            <ac:picMk id="6" creationId="{C1750626-D3A0-4935-B7E0-369B169A62D3}"/>
          </ac:picMkLst>
        </pc:picChg>
      </pc:sldChg>
      <pc:sldChg chg="addSp delSp modSp add mod modNotesTx">
        <pc:chgData name="laiminxin" userId="b9a05478-9ca2-4ac2-b948-1b493583318e" providerId="ADAL" clId="{C7F97122-1F8B-4C71-BE18-A48AF23BFCC8}" dt="2025-03-02T03:43:56.963" v="1044"/>
        <pc:sldMkLst>
          <pc:docMk/>
          <pc:sldMk cId="2235289605" sldId="467"/>
        </pc:sldMkLst>
        <pc:spChg chg="mod">
          <ac:chgData name="laiminxin" userId="b9a05478-9ca2-4ac2-b948-1b493583318e" providerId="ADAL" clId="{C7F97122-1F8B-4C71-BE18-A48AF23BFCC8}" dt="2025-03-02T03:37:28.919" v="907"/>
          <ac:spMkLst>
            <pc:docMk/>
            <pc:sldMk cId="2235289605" sldId="467"/>
            <ac:spMk id="5" creationId="{A18F9C92-2F55-4DE6-A13E-384B4CA0D299}"/>
          </ac:spMkLst>
        </pc:spChg>
        <pc:picChg chg="add mod">
          <ac:chgData name="laiminxin" userId="b9a05478-9ca2-4ac2-b948-1b493583318e" providerId="ADAL" clId="{C7F97122-1F8B-4C71-BE18-A48AF23BFCC8}" dt="2025-02-23T04:18:48.871" v="383" actId="1076"/>
          <ac:picMkLst>
            <pc:docMk/>
            <pc:sldMk cId="2235289605" sldId="467"/>
            <ac:picMk id="2" creationId="{2A5D1877-9F93-471D-88ED-CFC2EBED7FDB}"/>
          </ac:picMkLst>
        </pc:picChg>
        <pc:picChg chg="del">
          <ac:chgData name="laiminxin" userId="b9a05478-9ca2-4ac2-b948-1b493583318e" providerId="ADAL" clId="{C7F97122-1F8B-4C71-BE18-A48AF23BFCC8}" dt="2025-02-23T04:11:58.676" v="366" actId="478"/>
          <ac:picMkLst>
            <pc:docMk/>
            <pc:sldMk cId="2235289605" sldId="467"/>
            <ac:picMk id="4" creationId="{6CCC0EB6-2460-466B-965B-1A08F4B08917}"/>
          </ac:picMkLst>
        </pc:picChg>
        <pc:picChg chg="del">
          <ac:chgData name="laiminxin" userId="b9a05478-9ca2-4ac2-b948-1b493583318e" providerId="ADAL" clId="{C7F97122-1F8B-4C71-BE18-A48AF23BFCC8}" dt="2025-02-23T04:11:59.823" v="367" actId="478"/>
          <ac:picMkLst>
            <pc:docMk/>
            <pc:sldMk cId="2235289605" sldId="467"/>
            <ac:picMk id="6" creationId="{C1750626-D3A0-4935-B7E0-369B169A62D3}"/>
          </ac:picMkLst>
        </pc:picChg>
        <pc:picChg chg="add mod">
          <ac:chgData name="laiminxin" userId="b9a05478-9ca2-4ac2-b948-1b493583318e" providerId="ADAL" clId="{C7F97122-1F8B-4C71-BE18-A48AF23BFCC8}" dt="2025-02-23T04:18:52.144" v="384" actId="1076"/>
          <ac:picMkLst>
            <pc:docMk/>
            <pc:sldMk cId="2235289605" sldId="467"/>
            <ac:picMk id="7" creationId="{091E04F5-926F-40B9-A044-CDED233E5E41}"/>
          </ac:picMkLst>
        </pc:picChg>
      </pc:sldChg>
      <pc:sldChg chg="addSp delSp modSp add mod modNotesTx">
        <pc:chgData name="laiminxin" userId="b9a05478-9ca2-4ac2-b948-1b493583318e" providerId="ADAL" clId="{C7F97122-1F8B-4C71-BE18-A48AF23BFCC8}" dt="2025-03-02T03:47:52.521" v="1081"/>
        <pc:sldMkLst>
          <pc:docMk/>
          <pc:sldMk cId="4153535879" sldId="468"/>
        </pc:sldMkLst>
        <pc:spChg chg="mod">
          <ac:chgData name="laiminxin" userId="b9a05478-9ca2-4ac2-b948-1b493583318e" providerId="ADAL" clId="{C7F97122-1F8B-4C71-BE18-A48AF23BFCC8}" dt="2025-02-23T04:19:57.527" v="410"/>
          <ac:spMkLst>
            <pc:docMk/>
            <pc:sldMk cId="4153535879" sldId="468"/>
            <ac:spMk id="3" creationId="{70C9F434-CCE9-46D2-86C1-0F6A7766E3B3}"/>
          </ac:spMkLst>
        </pc:spChg>
        <pc:spChg chg="mod">
          <ac:chgData name="laiminxin" userId="b9a05478-9ca2-4ac2-b948-1b493583318e" providerId="ADAL" clId="{C7F97122-1F8B-4C71-BE18-A48AF23BFCC8}" dt="2025-02-23T04:22:04.280" v="435"/>
          <ac:spMkLst>
            <pc:docMk/>
            <pc:sldMk cId="4153535879" sldId="468"/>
            <ac:spMk id="5" creationId="{A18F9C92-2F55-4DE6-A13E-384B4CA0D299}"/>
          </ac:spMkLst>
        </pc:spChg>
        <pc:picChg chg="del">
          <ac:chgData name="laiminxin" userId="b9a05478-9ca2-4ac2-b948-1b493583318e" providerId="ADAL" clId="{C7F97122-1F8B-4C71-BE18-A48AF23BFCC8}" dt="2025-02-23T04:19:59.012" v="411" actId="478"/>
          <ac:picMkLst>
            <pc:docMk/>
            <pc:sldMk cId="4153535879" sldId="468"/>
            <ac:picMk id="2" creationId="{2A5D1877-9F93-471D-88ED-CFC2EBED7FDB}"/>
          </ac:picMkLst>
        </pc:picChg>
        <pc:picChg chg="add mod">
          <ac:chgData name="laiminxin" userId="b9a05478-9ca2-4ac2-b948-1b493583318e" providerId="ADAL" clId="{C7F97122-1F8B-4C71-BE18-A48AF23BFCC8}" dt="2025-03-02T03:38:31.713" v="912" actId="1076"/>
          <ac:picMkLst>
            <pc:docMk/>
            <pc:sldMk cId="4153535879" sldId="468"/>
            <ac:picMk id="2" creationId="{555EF0BD-12C3-46CB-A1FC-FEE137DA096C}"/>
          </ac:picMkLst>
        </pc:picChg>
        <pc:picChg chg="add del mod">
          <ac:chgData name="laiminxin" userId="b9a05478-9ca2-4ac2-b948-1b493583318e" providerId="ADAL" clId="{C7F97122-1F8B-4C71-BE18-A48AF23BFCC8}" dt="2025-02-23T04:46:44.630" v="472" actId="478"/>
          <ac:picMkLst>
            <pc:docMk/>
            <pc:sldMk cId="4153535879" sldId="468"/>
            <ac:picMk id="4" creationId="{504DB244-CEF6-466A-B7A1-9F3CE7C2C254}"/>
          </ac:picMkLst>
        </pc:picChg>
        <pc:picChg chg="add del mod">
          <ac:chgData name="laiminxin" userId="b9a05478-9ca2-4ac2-b948-1b493583318e" providerId="ADAL" clId="{C7F97122-1F8B-4C71-BE18-A48AF23BFCC8}" dt="2025-03-02T03:37:47.130" v="908" actId="478"/>
          <ac:picMkLst>
            <pc:docMk/>
            <pc:sldMk cId="4153535879" sldId="468"/>
            <ac:picMk id="6" creationId="{0743DBD5-75D3-462C-9F11-ED4ACD3F8BA8}"/>
          </ac:picMkLst>
        </pc:picChg>
        <pc:picChg chg="del">
          <ac:chgData name="laiminxin" userId="b9a05478-9ca2-4ac2-b948-1b493583318e" providerId="ADAL" clId="{C7F97122-1F8B-4C71-BE18-A48AF23BFCC8}" dt="2025-02-23T04:19:59.411" v="412" actId="478"/>
          <ac:picMkLst>
            <pc:docMk/>
            <pc:sldMk cId="4153535879" sldId="468"/>
            <ac:picMk id="7" creationId="{091E04F5-926F-40B9-A044-CDED233E5E41}"/>
          </ac:picMkLst>
        </pc:picChg>
      </pc:sldChg>
      <pc:sldChg chg="addSp delSp modSp add mod modNotesTx">
        <pc:chgData name="laiminxin" userId="b9a05478-9ca2-4ac2-b948-1b493583318e" providerId="ADAL" clId="{C7F97122-1F8B-4C71-BE18-A48AF23BFCC8}" dt="2025-03-02T03:48:38.988" v="1086" actId="15"/>
        <pc:sldMkLst>
          <pc:docMk/>
          <pc:sldMk cId="2320344019" sldId="469"/>
        </pc:sldMkLst>
        <pc:spChg chg="mod">
          <ac:chgData name="laiminxin" userId="b9a05478-9ca2-4ac2-b948-1b493583318e" providerId="ADAL" clId="{C7F97122-1F8B-4C71-BE18-A48AF23BFCC8}" dt="2025-03-02T03:48:38.988" v="1086" actId="15"/>
          <ac:spMkLst>
            <pc:docMk/>
            <pc:sldMk cId="2320344019" sldId="469"/>
            <ac:spMk id="5" creationId="{A18F9C92-2F55-4DE6-A13E-384B4CA0D299}"/>
          </ac:spMkLst>
        </pc:spChg>
        <pc:spChg chg="add del">
          <ac:chgData name="laiminxin" userId="b9a05478-9ca2-4ac2-b948-1b493583318e" providerId="ADAL" clId="{C7F97122-1F8B-4C71-BE18-A48AF23BFCC8}" dt="2025-02-23T04:49:32.168" v="498"/>
          <ac:spMkLst>
            <pc:docMk/>
            <pc:sldMk cId="2320344019" sldId="469"/>
            <ac:spMk id="7" creationId="{140A38E3-8E9D-4B87-8E67-9DEDCF16AEBD}"/>
          </ac:spMkLst>
        </pc:spChg>
        <pc:picChg chg="add mod">
          <ac:chgData name="laiminxin" userId="b9a05478-9ca2-4ac2-b948-1b493583318e" providerId="ADAL" clId="{C7F97122-1F8B-4C71-BE18-A48AF23BFCC8}" dt="2025-03-02T03:45:54.069" v="1054" actId="1076"/>
          <ac:picMkLst>
            <pc:docMk/>
            <pc:sldMk cId="2320344019" sldId="469"/>
            <ac:picMk id="2" creationId="{49A0B148-ABC9-47E8-9E1F-BD1695ABDA24}"/>
          </ac:picMkLst>
        </pc:picChg>
        <pc:picChg chg="del">
          <ac:chgData name="laiminxin" userId="b9a05478-9ca2-4ac2-b948-1b493583318e" providerId="ADAL" clId="{C7F97122-1F8B-4C71-BE18-A48AF23BFCC8}" dt="2025-02-23T04:44:56.294" v="468" actId="478"/>
          <ac:picMkLst>
            <pc:docMk/>
            <pc:sldMk cId="2320344019" sldId="469"/>
            <ac:picMk id="4" creationId="{504DB244-CEF6-466A-B7A1-9F3CE7C2C254}"/>
          </ac:picMkLst>
        </pc:picChg>
        <pc:picChg chg="add del mod">
          <ac:chgData name="laiminxin" userId="b9a05478-9ca2-4ac2-b948-1b493583318e" providerId="ADAL" clId="{C7F97122-1F8B-4C71-BE18-A48AF23BFCC8}" dt="2025-03-02T03:45:56.091" v="1056" actId="478"/>
          <ac:picMkLst>
            <pc:docMk/>
            <pc:sldMk cId="2320344019" sldId="469"/>
            <ac:picMk id="4" creationId="{E2AE1B69-1982-4419-B0D6-F8E52AA00E2D}"/>
          </ac:picMkLst>
        </pc:picChg>
        <pc:picChg chg="add mod">
          <ac:chgData name="laiminxin" userId="b9a05478-9ca2-4ac2-b948-1b493583318e" providerId="ADAL" clId="{C7F97122-1F8B-4C71-BE18-A48AF23BFCC8}" dt="2025-03-02T03:46:08.286" v="1058" actId="1076"/>
          <ac:picMkLst>
            <pc:docMk/>
            <pc:sldMk cId="2320344019" sldId="469"/>
            <ac:picMk id="6" creationId="{D71B97FC-E354-4D3F-80E3-471470DF2396}"/>
          </ac:picMkLst>
        </pc:picChg>
        <pc:cxnChg chg="add mod">
          <ac:chgData name="laiminxin" userId="b9a05478-9ca2-4ac2-b948-1b493583318e" providerId="ADAL" clId="{C7F97122-1F8B-4C71-BE18-A48AF23BFCC8}" dt="2025-03-02T03:46:34.206" v="1062" actId="1076"/>
          <ac:cxnSpMkLst>
            <pc:docMk/>
            <pc:sldMk cId="2320344019" sldId="469"/>
            <ac:cxnSpMk id="8" creationId="{5545A55C-1DDD-4FE9-B964-6B2E7AB178C0}"/>
          </ac:cxnSpMkLst>
        </pc:cxnChg>
      </pc:sldChg>
      <pc:sldChg chg="addSp delSp modSp add mod modNotesTx">
        <pc:chgData name="laiminxin" userId="b9a05478-9ca2-4ac2-b948-1b493583318e" providerId="ADAL" clId="{C7F97122-1F8B-4C71-BE18-A48AF23BFCC8}" dt="2025-03-02T03:52:02.657" v="1108" actId="20577"/>
        <pc:sldMkLst>
          <pc:docMk/>
          <pc:sldMk cId="1951702914" sldId="470"/>
        </pc:sldMkLst>
        <pc:spChg chg="add del">
          <ac:chgData name="laiminxin" userId="b9a05478-9ca2-4ac2-b948-1b493583318e" providerId="ADAL" clId="{C7F97122-1F8B-4C71-BE18-A48AF23BFCC8}" dt="2025-03-02T03:50:27.096" v="1098"/>
          <ac:spMkLst>
            <pc:docMk/>
            <pc:sldMk cId="1951702914" sldId="470"/>
            <ac:spMk id="2" creationId="{0D12A51F-E247-4937-AE3F-C4C37E5CC078}"/>
          </ac:spMkLst>
        </pc:spChg>
        <pc:spChg chg="mod">
          <ac:chgData name="laiminxin" userId="b9a05478-9ca2-4ac2-b948-1b493583318e" providerId="ADAL" clId="{C7F97122-1F8B-4C71-BE18-A48AF23BFCC8}" dt="2025-03-02T03:48:47.698" v="1088"/>
          <ac:spMkLst>
            <pc:docMk/>
            <pc:sldMk cId="1951702914" sldId="470"/>
            <ac:spMk id="5" creationId="{A18F9C92-2F55-4DE6-A13E-384B4CA0D299}"/>
          </ac:spMkLst>
        </pc:spChg>
        <pc:picChg chg="del">
          <ac:chgData name="laiminxin" userId="b9a05478-9ca2-4ac2-b948-1b493583318e" providerId="ADAL" clId="{C7F97122-1F8B-4C71-BE18-A48AF23BFCC8}" dt="2025-02-23T04:49:38.082" v="500" actId="478"/>
          <ac:picMkLst>
            <pc:docMk/>
            <pc:sldMk cId="1951702914" sldId="470"/>
            <ac:picMk id="2" creationId="{49A0B148-ABC9-47E8-9E1F-BD1695ABDA24}"/>
          </ac:picMkLst>
        </pc:picChg>
        <pc:picChg chg="add mod">
          <ac:chgData name="laiminxin" userId="b9a05478-9ca2-4ac2-b948-1b493583318e" providerId="ADAL" clId="{C7F97122-1F8B-4C71-BE18-A48AF23BFCC8}" dt="2025-03-02T03:50:55.813" v="1104" actId="14100"/>
          <ac:picMkLst>
            <pc:docMk/>
            <pc:sldMk cId="1951702914" sldId="470"/>
            <ac:picMk id="4" creationId="{16409102-7354-49B7-BD49-A77F08E5F0B9}"/>
          </ac:picMkLst>
        </pc:picChg>
      </pc:sldChg>
      <pc:sldChg chg="addSp delSp modSp add mod modNotesTx">
        <pc:chgData name="laiminxin" userId="b9a05478-9ca2-4ac2-b948-1b493583318e" providerId="ADAL" clId="{C7F97122-1F8B-4C71-BE18-A48AF23BFCC8}" dt="2025-03-02T03:53:32.978" v="1110" actId="20577"/>
        <pc:sldMkLst>
          <pc:docMk/>
          <pc:sldMk cId="2753058145" sldId="471"/>
        </pc:sldMkLst>
        <pc:spChg chg="mod">
          <ac:chgData name="laiminxin" userId="b9a05478-9ca2-4ac2-b948-1b493583318e" providerId="ADAL" clId="{C7F97122-1F8B-4C71-BE18-A48AF23BFCC8}" dt="2025-03-02T03:48:53.460" v="1093" actId="20577"/>
          <ac:spMkLst>
            <pc:docMk/>
            <pc:sldMk cId="2753058145" sldId="471"/>
            <ac:spMk id="5" creationId="{A18F9C92-2F55-4DE6-A13E-384B4CA0D299}"/>
          </ac:spMkLst>
        </pc:spChg>
        <pc:picChg chg="add mod">
          <ac:chgData name="laiminxin" userId="b9a05478-9ca2-4ac2-b948-1b493583318e" providerId="ADAL" clId="{C7F97122-1F8B-4C71-BE18-A48AF23BFCC8}" dt="2025-02-23T04:51:25.073" v="544" actId="1076"/>
          <ac:picMkLst>
            <pc:docMk/>
            <pc:sldMk cId="2753058145" sldId="471"/>
            <ac:picMk id="2" creationId="{28FA6CCF-03F6-4879-A3D7-CC43B3718AC8}"/>
          </ac:picMkLst>
        </pc:picChg>
        <pc:picChg chg="del">
          <ac:chgData name="laiminxin" userId="b9a05478-9ca2-4ac2-b948-1b493583318e" providerId="ADAL" clId="{C7F97122-1F8B-4C71-BE18-A48AF23BFCC8}" dt="2025-02-23T04:50:13.501" v="518" actId="478"/>
          <ac:picMkLst>
            <pc:docMk/>
            <pc:sldMk cId="2753058145" sldId="471"/>
            <ac:picMk id="4" creationId="{16409102-7354-49B7-BD49-A77F08E5F0B9}"/>
          </ac:picMkLst>
        </pc:picChg>
      </pc:sldChg>
      <pc:sldChg chg="addSp delSp modSp add mod modNotesTx">
        <pc:chgData name="laiminxin" userId="b9a05478-9ca2-4ac2-b948-1b493583318e" providerId="ADAL" clId="{C7F97122-1F8B-4C71-BE18-A48AF23BFCC8}" dt="2025-03-02T03:49:17.402" v="1095"/>
        <pc:sldMkLst>
          <pc:docMk/>
          <pc:sldMk cId="3347050564" sldId="472"/>
        </pc:sldMkLst>
        <pc:spChg chg="mod">
          <ac:chgData name="laiminxin" userId="b9a05478-9ca2-4ac2-b948-1b493583318e" providerId="ADAL" clId="{C7F97122-1F8B-4C71-BE18-A48AF23BFCC8}" dt="2025-03-02T03:49:17.402" v="1095"/>
          <ac:spMkLst>
            <pc:docMk/>
            <pc:sldMk cId="3347050564" sldId="472"/>
            <ac:spMk id="5" creationId="{A18F9C92-2F55-4DE6-A13E-384B4CA0D299}"/>
          </ac:spMkLst>
        </pc:spChg>
        <pc:picChg chg="del">
          <ac:chgData name="laiminxin" userId="b9a05478-9ca2-4ac2-b948-1b493583318e" providerId="ADAL" clId="{C7F97122-1F8B-4C71-BE18-A48AF23BFCC8}" dt="2025-02-23T04:51:41.546" v="547" actId="478"/>
          <ac:picMkLst>
            <pc:docMk/>
            <pc:sldMk cId="3347050564" sldId="472"/>
            <ac:picMk id="2" creationId="{28FA6CCF-03F6-4879-A3D7-CC43B3718AC8}"/>
          </ac:picMkLst>
        </pc:picChg>
        <pc:picChg chg="add mod">
          <ac:chgData name="laiminxin" userId="b9a05478-9ca2-4ac2-b948-1b493583318e" providerId="ADAL" clId="{C7F97122-1F8B-4C71-BE18-A48AF23BFCC8}" dt="2025-02-23T04:52:32.884" v="559" actId="1076"/>
          <ac:picMkLst>
            <pc:docMk/>
            <pc:sldMk cId="3347050564" sldId="472"/>
            <ac:picMk id="4" creationId="{6F06D737-B95E-4AC9-88F3-ADFBD33F0756}"/>
          </ac:picMkLst>
        </pc:picChg>
        <pc:picChg chg="add mod">
          <ac:chgData name="laiminxin" userId="b9a05478-9ca2-4ac2-b948-1b493583318e" providerId="ADAL" clId="{C7F97122-1F8B-4C71-BE18-A48AF23BFCC8}" dt="2025-02-23T04:52:30.335" v="558" actId="14100"/>
          <ac:picMkLst>
            <pc:docMk/>
            <pc:sldMk cId="3347050564" sldId="472"/>
            <ac:picMk id="6" creationId="{F11EB29A-5AA6-4030-A8EB-648276A1405C}"/>
          </ac:picMkLst>
        </pc:picChg>
      </pc:sldChg>
      <pc:sldChg chg="addSp delSp modSp add mod modNotesTx">
        <pc:chgData name="laiminxin" userId="b9a05478-9ca2-4ac2-b948-1b493583318e" providerId="ADAL" clId="{C7F97122-1F8B-4C71-BE18-A48AF23BFCC8}" dt="2025-02-23T05:04:08.499" v="630"/>
        <pc:sldMkLst>
          <pc:docMk/>
          <pc:sldMk cId="739339974" sldId="473"/>
        </pc:sldMkLst>
        <pc:spChg chg="mod">
          <ac:chgData name="laiminxin" userId="b9a05478-9ca2-4ac2-b948-1b493583318e" providerId="ADAL" clId="{C7F97122-1F8B-4C71-BE18-A48AF23BFCC8}" dt="2025-02-23T05:00:49.504" v="594"/>
          <ac:spMkLst>
            <pc:docMk/>
            <pc:sldMk cId="739339974" sldId="473"/>
            <ac:spMk id="5" creationId="{A18F9C92-2F55-4DE6-A13E-384B4CA0D299}"/>
          </ac:spMkLst>
        </pc:spChg>
        <pc:spChg chg="add del">
          <ac:chgData name="laiminxin" userId="b9a05478-9ca2-4ac2-b948-1b493583318e" providerId="ADAL" clId="{C7F97122-1F8B-4C71-BE18-A48AF23BFCC8}" dt="2025-02-23T05:04:08.499" v="630"/>
          <ac:spMkLst>
            <pc:docMk/>
            <pc:sldMk cId="739339974" sldId="473"/>
            <ac:spMk id="9" creationId="{8573F2A0-ACA3-46DD-B6D6-088F65F94B87}"/>
          </ac:spMkLst>
        </pc:spChg>
        <pc:picChg chg="del">
          <ac:chgData name="laiminxin" userId="b9a05478-9ca2-4ac2-b948-1b493583318e" providerId="ADAL" clId="{C7F97122-1F8B-4C71-BE18-A48AF23BFCC8}" dt="2025-02-23T05:00:41.728" v="591" actId="478"/>
          <ac:picMkLst>
            <pc:docMk/>
            <pc:sldMk cId="739339974" sldId="473"/>
            <ac:picMk id="2" creationId="{367D6386-0E07-4D78-B91A-7DC3AC0C0F8A}"/>
          </ac:picMkLst>
        </pc:picChg>
        <pc:picChg chg="del">
          <ac:chgData name="laiminxin" userId="b9a05478-9ca2-4ac2-b948-1b493583318e" providerId="ADAL" clId="{C7F97122-1F8B-4C71-BE18-A48AF23BFCC8}" dt="2025-02-23T05:00:41.273" v="590" actId="478"/>
          <ac:picMkLst>
            <pc:docMk/>
            <pc:sldMk cId="739339974" sldId="473"/>
            <ac:picMk id="4" creationId="{77CEE78C-CCE5-4145-961E-81FD71AEEABB}"/>
          </ac:picMkLst>
        </pc:picChg>
        <pc:picChg chg="add mod">
          <ac:chgData name="laiminxin" userId="b9a05478-9ca2-4ac2-b948-1b493583318e" providerId="ADAL" clId="{C7F97122-1F8B-4C71-BE18-A48AF23BFCC8}" dt="2025-02-23T05:01:14.952" v="603" actId="1076"/>
          <ac:picMkLst>
            <pc:docMk/>
            <pc:sldMk cId="739339974" sldId="473"/>
            <ac:picMk id="6" creationId="{4932CC9C-3669-43D8-88B9-9CAB18D7554F}"/>
          </ac:picMkLst>
        </pc:picChg>
        <pc:picChg chg="add mod">
          <ac:chgData name="laiminxin" userId="b9a05478-9ca2-4ac2-b948-1b493583318e" providerId="ADAL" clId="{C7F97122-1F8B-4C71-BE18-A48AF23BFCC8}" dt="2025-02-23T05:01:29.313" v="608" actId="1076"/>
          <ac:picMkLst>
            <pc:docMk/>
            <pc:sldMk cId="739339974" sldId="473"/>
            <ac:picMk id="7" creationId="{F0545D3E-BE6B-4DC0-B4EF-5D1075BC0F0A}"/>
          </ac:picMkLst>
        </pc:picChg>
      </pc:sldChg>
      <pc:sldChg chg="addSp delSp modSp add mod modNotesTx">
        <pc:chgData name="laiminxin" userId="b9a05478-9ca2-4ac2-b948-1b493583318e" providerId="ADAL" clId="{C7F97122-1F8B-4C71-BE18-A48AF23BFCC8}" dt="2025-02-23T05:07:04.955" v="656"/>
        <pc:sldMkLst>
          <pc:docMk/>
          <pc:sldMk cId="1710862374" sldId="474"/>
        </pc:sldMkLst>
        <pc:spChg chg="mod">
          <ac:chgData name="laiminxin" userId="b9a05478-9ca2-4ac2-b948-1b493583318e" providerId="ADAL" clId="{C7F97122-1F8B-4C71-BE18-A48AF23BFCC8}" dt="2025-02-23T05:04:19.906" v="632"/>
          <ac:spMkLst>
            <pc:docMk/>
            <pc:sldMk cId="1710862374" sldId="474"/>
            <ac:spMk id="5" creationId="{A18F9C92-2F55-4DE6-A13E-384B4CA0D299}"/>
          </ac:spMkLst>
        </pc:spChg>
        <pc:spChg chg="add del">
          <ac:chgData name="laiminxin" userId="b9a05478-9ca2-4ac2-b948-1b493583318e" providerId="ADAL" clId="{C7F97122-1F8B-4C71-BE18-A48AF23BFCC8}" dt="2025-02-23T05:07:04.955" v="656"/>
          <ac:spMkLst>
            <pc:docMk/>
            <pc:sldMk cId="1710862374" sldId="474"/>
            <ac:spMk id="8" creationId="{C4A3CE09-8D78-41BA-8F1C-2ADB3FB834B7}"/>
          </ac:spMkLst>
        </pc:spChg>
        <pc:picChg chg="add mod">
          <ac:chgData name="laiminxin" userId="b9a05478-9ca2-4ac2-b948-1b493583318e" providerId="ADAL" clId="{C7F97122-1F8B-4C71-BE18-A48AF23BFCC8}" dt="2025-02-23T05:04:47.985" v="640" actId="14100"/>
          <ac:picMkLst>
            <pc:docMk/>
            <pc:sldMk cId="1710862374" sldId="474"/>
            <ac:picMk id="2" creationId="{1FC985F0-3B92-4147-A084-F8E6C753A413}"/>
          </ac:picMkLst>
        </pc:picChg>
        <pc:picChg chg="del">
          <ac:chgData name="laiminxin" userId="b9a05478-9ca2-4ac2-b948-1b493583318e" providerId="ADAL" clId="{C7F97122-1F8B-4C71-BE18-A48AF23BFCC8}" dt="2025-02-23T05:04:21.474" v="633" actId="478"/>
          <ac:picMkLst>
            <pc:docMk/>
            <pc:sldMk cId="1710862374" sldId="474"/>
            <ac:picMk id="6" creationId="{4932CC9C-3669-43D8-88B9-9CAB18D7554F}"/>
          </ac:picMkLst>
        </pc:picChg>
        <pc:picChg chg="del">
          <ac:chgData name="laiminxin" userId="b9a05478-9ca2-4ac2-b948-1b493583318e" providerId="ADAL" clId="{C7F97122-1F8B-4C71-BE18-A48AF23BFCC8}" dt="2025-02-23T05:04:22.066" v="634" actId="478"/>
          <ac:picMkLst>
            <pc:docMk/>
            <pc:sldMk cId="1710862374" sldId="474"/>
            <ac:picMk id="7" creationId="{F0545D3E-BE6B-4DC0-B4EF-5D1075BC0F0A}"/>
          </ac:picMkLst>
        </pc:picChg>
      </pc:sldChg>
      <pc:sldChg chg="addSp delSp modSp add mod modNotesTx">
        <pc:chgData name="laiminxin" userId="b9a05478-9ca2-4ac2-b948-1b493583318e" providerId="ADAL" clId="{C7F97122-1F8B-4C71-BE18-A48AF23BFCC8}" dt="2025-02-23T05:07:56.949" v="667"/>
        <pc:sldMkLst>
          <pc:docMk/>
          <pc:sldMk cId="1889901200" sldId="475"/>
        </pc:sldMkLst>
        <pc:spChg chg="mod">
          <ac:chgData name="laiminxin" userId="b9a05478-9ca2-4ac2-b948-1b493583318e" providerId="ADAL" clId="{C7F97122-1F8B-4C71-BE18-A48AF23BFCC8}" dt="2025-02-23T05:07:18.134" v="659"/>
          <ac:spMkLst>
            <pc:docMk/>
            <pc:sldMk cId="1889901200" sldId="475"/>
            <ac:spMk id="5" creationId="{A18F9C92-2F55-4DE6-A13E-384B4CA0D299}"/>
          </ac:spMkLst>
        </pc:spChg>
        <pc:picChg chg="del">
          <ac:chgData name="laiminxin" userId="b9a05478-9ca2-4ac2-b948-1b493583318e" providerId="ADAL" clId="{C7F97122-1F8B-4C71-BE18-A48AF23BFCC8}" dt="2025-02-23T05:07:09.631" v="658" actId="478"/>
          <ac:picMkLst>
            <pc:docMk/>
            <pc:sldMk cId="1889901200" sldId="475"/>
            <ac:picMk id="2" creationId="{1FC985F0-3B92-4147-A084-F8E6C753A413}"/>
          </ac:picMkLst>
        </pc:picChg>
        <pc:picChg chg="add mod">
          <ac:chgData name="laiminxin" userId="b9a05478-9ca2-4ac2-b948-1b493583318e" providerId="ADAL" clId="{C7F97122-1F8B-4C71-BE18-A48AF23BFCC8}" dt="2025-02-23T05:07:32.930" v="664" actId="1076"/>
          <ac:picMkLst>
            <pc:docMk/>
            <pc:sldMk cId="1889901200" sldId="475"/>
            <ac:picMk id="4" creationId="{485C4DCC-18A2-4535-A4D1-2C480E5E7D6F}"/>
          </ac:picMkLst>
        </pc:picChg>
      </pc:sldChg>
      <pc:sldChg chg="addSp delSp modSp add mod">
        <pc:chgData name="laiminxin" userId="b9a05478-9ca2-4ac2-b948-1b493583318e" providerId="ADAL" clId="{C7F97122-1F8B-4C71-BE18-A48AF23BFCC8}" dt="2025-02-23T05:09:34.821" v="702" actId="14100"/>
        <pc:sldMkLst>
          <pc:docMk/>
          <pc:sldMk cId="2773183710" sldId="476"/>
        </pc:sldMkLst>
        <pc:spChg chg="add del mod">
          <ac:chgData name="laiminxin" userId="b9a05478-9ca2-4ac2-b948-1b493583318e" providerId="ADAL" clId="{C7F97122-1F8B-4C71-BE18-A48AF23BFCC8}" dt="2025-02-23T05:09:14.433" v="690"/>
          <ac:spMkLst>
            <pc:docMk/>
            <pc:sldMk cId="2773183710" sldId="476"/>
            <ac:spMk id="2" creationId="{E8B83F1F-03A3-4DDB-A027-9A5250FB205C}"/>
          </ac:spMkLst>
        </pc:spChg>
        <pc:spChg chg="mod">
          <ac:chgData name="laiminxin" userId="b9a05478-9ca2-4ac2-b948-1b493583318e" providerId="ADAL" clId="{C7F97122-1F8B-4C71-BE18-A48AF23BFCC8}" dt="2025-02-23T05:09:04.004" v="688" actId="20577"/>
          <ac:spMkLst>
            <pc:docMk/>
            <pc:sldMk cId="2773183710" sldId="476"/>
            <ac:spMk id="3" creationId="{70C9F434-CCE9-46D2-86C1-0F6A7766E3B3}"/>
          </ac:spMkLst>
        </pc:spChg>
        <pc:spChg chg="add del mod">
          <ac:chgData name="laiminxin" userId="b9a05478-9ca2-4ac2-b948-1b493583318e" providerId="ADAL" clId="{C7F97122-1F8B-4C71-BE18-A48AF23BFCC8}" dt="2025-02-23T05:09:34.821" v="702" actId="14100"/>
          <ac:spMkLst>
            <pc:docMk/>
            <pc:sldMk cId="2773183710" sldId="476"/>
            <ac:spMk id="5" creationId="{A18F9C92-2F55-4DE6-A13E-384B4CA0D299}"/>
          </ac:spMkLst>
        </pc:spChg>
      </pc:sldChg>
      <pc:sldChg chg="delSp modSp add mod modNotesTx">
        <pc:chgData name="laiminxin" userId="b9a05478-9ca2-4ac2-b948-1b493583318e" providerId="ADAL" clId="{C7F97122-1F8B-4C71-BE18-A48AF23BFCC8}" dt="2025-03-02T08:15:54.624" v="1139" actId="20577"/>
        <pc:sldMkLst>
          <pc:docMk/>
          <pc:sldMk cId="709355644" sldId="477"/>
        </pc:sldMkLst>
        <pc:spChg chg="mod">
          <ac:chgData name="laiminxin" userId="b9a05478-9ca2-4ac2-b948-1b493583318e" providerId="ADAL" clId="{C7F97122-1F8B-4C71-BE18-A48AF23BFCC8}" dt="2025-03-02T08:15:43.164" v="1130" actId="113"/>
          <ac:spMkLst>
            <pc:docMk/>
            <pc:sldMk cId="709355644" sldId="477"/>
            <ac:spMk id="5" creationId="{A18F9C92-2F55-4DE6-A13E-384B4CA0D299}"/>
          </ac:spMkLst>
        </pc:spChg>
        <pc:picChg chg="del">
          <ac:chgData name="laiminxin" userId="b9a05478-9ca2-4ac2-b948-1b493583318e" providerId="ADAL" clId="{C7F97122-1F8B-4C71-BE18-A48AF23BFCC8}" dt="2025-02-23T05:42:49.002" v="718" actId="478"/>
          <ac:picMkLst>
            <pc:docMk/>
            <pc:sldMk cId="709355644" sldId="477"/>
            <ac:picMk id="2052" creationId="{E9F5FCA5-5BA1-49F1-AA69-3DA3CE898EBE}"/>
          </ac:picMkLst>
        </pc:picChg>
      </pc:sldChg>
      <pc:sldChg chg="modSp add mod modNotesTx">
        <pc:chgData name="laiminxin" userId="b9a05478-9ca2-4ac2-b948-1b493583318e" providerId="ADAL" clId="{C7F97122-1F8B-4C71-BE18-A48AF23BFCC8}" dt="2025-03-02T09:17:05.898" v="1330"/>
        <pc:sldMkLst>
          <pc:docMk/>
          <pc:sldMk cId="3060641140" sldId="478"/>
        </pc:sldMkLst>
        <pc:spChg chg="mod">
          <ac:chgData name="laiminxin" userId="b9a05478-9ca2-4ac2-b948-1b493583318e" providerId="ADAL" clId="{C7F97122-1F8B-4C71-BE18-A48AF23BFCC8}" dt="2025-03-02T09:17:05.898" v="1330"/>
          <ac:spMkLst>
            <pc:docMk/>
            <pc:sldMk cId="3060641140" sldId="478"/>
            <ac:spMk id="5" creationId="{A18F9C92-2F55-4DE6-A13E-384B4CA0D299}"/>
          </ac:spMkLst>
        </pc:spChg>
      </pc:sldChg>
      <pc:sldChg chg="add del">
        <pc:chgData name="laiminxin" userId="b9a05478-9ca2-4ac2-b948-1b493583318e" providerId="ADAL" clId="{C7F97122-1F8B-4C71-BE18-A48AF23BFCC8}" dt="2025-03-02T10:48:18.793" v="1349" actId="2696"/>
        <pc:sldMkLst>
          <pc:docMk/>
          <pc:sldMk cId="4111795619" sldId="479"/>
        </pc:sldMkLst>
      </pc:sldChg>
      <pc:sldChg chg="modSp add mod">
        <pc:chgData name="laiminxin" userId="b9a05478-9ca2-4ac2-b948-1b493583318e" providerId="ADAL" clId="{C7F97122-1F8B-4C71-BE18-A48AF23BFCC8}" dt="2025-03-02T03:57:41.607" v="1125" actId="1076"/>
        <pc:sldMkLst>
          <pc:docMk/>
          <pc:sldMk cId="431152610" sldId="3023"/>
        </pc:sldMkLst>
        <pc:spChg chg="mod">
          <ac:chgData name="laiminxin" userId="b9a05478-9ca2-4ac2-b948-1b493583318e" providerId="ADAL" clId="{C7F97122-1F8B-4C71-BE18-A48AF23BFCC8}" dt="2025-03-02T03:57:39.272" v="1123" actId="403"/>
          <ac:spMkLst>
            <pc:docMk/>
            <pc:sldMk cId="431152610" sldId="3023"/>
            <ac:spMk id="2" creationId="{26D57214-743C-4CE7-BE55-CBF5083619C3}"/>
          </ac:spMkLst>
        </pc:spChg>
        <pc:spChg chg="mod">
          <ac:chgData name="laiminxin" userId="b9a05478-9ca2-4ac2-b948-1b493583318e" providerId="ADAL" clId="{C7F97122-1F8B-4C71-BE18-A48AF23BFCC8}" dt="2025-03-02T03:57:08.514" v="1113"/>
          <ac:spMkLst>
            <pc:docMk/>
            <pc:sldMk cId="431152610" sldId="3023"/>
            <ac:spMk id="3" creationId="{3D406DE3-2726-4F05-9B9D-6C33C933AF9A}"/>
          </ac:spMkLst>
        </pc:spChg>
        <pc:picChg chg="mod">
          <ac:chgData name="laiminxin" userId="b9a05478-9ca2-4ac2-b948-1b493583318e" providerId="ADAL" clId="{C7F97122-1F8B-4C71-BE18-A48AF23BFCC8}" dt="2025-03-02T03:57:41.607" v="1125" actId="1076"/>
          <ac:picMkLst>
            <pc:docMk/>
            <pc:sldMk cId="431152610" sldId="3023"/>
            <ac:picMk id="4" creationId="{97E3900C-5CD9-4F1E-952D-69C361FF5438}"/>
          </ac:picMkLst>
        </pc:picChg>
        <pc:picChg chg="mod">
          <ac:chgData name="laiminxin" userId="b9a05478-9ca2-4ac2-b948-1b493583318e" providerId="ADAL" clId="{C7F97122-1F8B-4C71-BE18-A48AF23BFCC8}" dt="2025-03-02T03:57:40.666" v="1124" actId="1076"/>
          <ac:picMkLst>
            <pc:docMk/>
            <pc:sldMk cId="431152610" sldId="3023"/>
            <ac:picMk id="6" creationId="{77344E77-57BF-4017-B6E0-29138000E5FC}"/>
          </ac:picMkLst>
        </pc:picChg>
      </pc:sldChg>
    </pc:docChg>
  </pc:docChgLst>
  <pc:docChgLst>
    <pc:chgData name="laiminxin" userId="b9a05478-9ca2-4ac2-b948-1b493583318e" providerId="ADAL" clId="{B495D8E3-2813-49F6-A6CC-46905CF6A161}"/>
    <pc:docChg chg="custSel addSld delSld modSld sldOrd">
      <pc:chgData name="laiminxin" userId="b9a05478-9ca2-4ac2-b948-1b493583318e" providerId="ADAL" clId="{B495D8E3-2813-49F6-A6CC-46905CF6A161}" dt="2023-10-07T14:06:32.343" v="61" actId="729"/>
      <pc:docMkLst>
        <pc:docMk/>
      </pc:docMkLst>
      <pc:sldChg chg="addSp modSp mod modNotesTx">
        <pc:chgData name="laiminxin" userId="b9a05478-9ca2-4ac2-b948-1b493583318e" providerId="ADAL" clId="{B495D8E3-2813-49F6-A6CC-46905CF6A161}" dt="2023-10-07T13:59:33.488" v="6"/>
        <pc:sldMkLst>
          <pc:docMk/>
          <pc:sldMk cId="3883774457" sldId="406"/>
        </pc:sldMkLst>
        <pc:spChg chg="mod">
          <ac:chgData name="laiminxin" userId="b9a05478-9ca2-4ac2-b948-1b493583318e" providerId="ADAL" clId="{B495D8E3-2813-49F6-A6CC-46905CF6A161}" dt="2023-10-07T13:58:49.006" v="1"/>
          <ac:spMkLst>
            <pc:docMk/>
            <pc:sldMk cId="3883774457" sldId="406"/>
            <ac:spMk id="3" creationId="{51B558E7-6A52-4601-8F7C-E681BBE7A442}"/>
          </ac:spMkLst>
        </pc:spChg>
        <pc:picChg chg="add mod">
          <ac:chgData name="laiminxin" userId="b9a05478-9ca2-4ac2-b948-1b493583318e" providerId="ADAL" clId="{B495D8E3-2813-49F6-A6CC-46905CF6A161}" dt="2023-10-07T13:59:06.443" v="4" actId="1076"/>
          <ac:picMkLst>
            <pc:docMk/>
            <pc:sldMk cId="3883774457" sldId="406"/>
            <ac:picMk id="4" creationId="{CC1620A0-380B-4E20-9950-FDFE08DBE36A}"/>
          </ac:picMkLst>
        </pc:picChg>
      </pc:sldChg>
      <pc:sldChg chg="del">
        <pc:chgData name="laiminxin" userId="b9a05478-9ca2-4ac2-b948-1b493583318e" providerId="ADAL" clId="{B495D8E3-2813-49F6-A6CC-46905CF6A161}" dt="2023-10-07T13:53:47.478" v="0" actId="47"/>
        <pc:sldMkLst>
          <pc:docMk/>
          <pc:sldMk cId="2902555135" sldId="408"/>
        </pc:sldMkLst>
      </pc:sldChg>
      <pc:sldChg chg="modSp mod modNotesTx">
        <pc:chgData name="laiminxin" userId="b9a05478-9ca2-4ac2-b948-1b493583318e" providerId="ADAL" clId="{B495D8E3-2813-49F6-A6CC-46905CF6A161}" dt="2023-10-07T14:04:37.798" v="60" actId="20577"/>
        <pc:sldMkLst>
          <pc:docMk/>
          <pc:sldMk cId="3186711170" sldId="410"/>
        </pc:sldMkLst>
        <pc:spChg chg="mod">
          <ac:chgData name="laiminxin" userId="b9a05478-9ca2-4ac2-b948-1b493583318e" providerId="ADAL" clId="{B495D8E3-2813-49F6-A6CC-46905CF6A161}" dt="2023-10-07T13:59:51.060" v="20" actId="20577"/>
          <ac:spMkLst>
            <pc:docMk/>
            <pc:sldMk cId="3186711170" sldId="410"/>
            <ac:spMk id="3" creationId="{70C9F434-CCE9-46D2-86C1-0F6A7766E3B3}"/>
          </ac:spMkLst>
        </pc:spChg>
        <pc:spChg chg="mod">
          <ac:chgData name="laiminxin" userId="b9a05478-9ca2-4ac2-b948-1b493583318e" providerId="ADAL" clId="{B495D8E3-2813-49F6-A6CC-46905CF6A161}" dt="2023-10-07T14:04:37.798" v="60" actId="20577"/>
          <ac:spMkLst>
            <pc:docMk/>
            <pc:sldMk cId="3186711170" sldId="410"/>
            <ac:spMk id="4" creationId="{DD1003A5-DD86-4A68-85D3-8E6B4E708349}"/>
          </ac:spMkLst>
        </pc:spChg>
      </pc:sldChg>
      <pc:sldChg chg="addSp modSp add mod ord modShow modNotesTx">
        <pc:chgData name="laiminxin" userId="b9a05478-9ca2-4ac2-b948-1b493583318e" providerId="ADAL" clId="{B495D8E3-2813-49F6-A6CC-46905CF6A161}" dt="2023-10-07T14:06:32.343" v="61" actId="729"/>
        <pc:sldMkLst>
          <pc:docMk/>
          <pc:sldMk cId="2721399974" sldId="416"/>
        </pc:sldMkLst>
        <pc:spChg chg="mod">
          <ac:chgData name="laiminxin" userId="b9a05478-9ca2-4ac2-b948-1b493583318e" providerId="ADAL" clId="{B495D8E3-2813-49F6-A6CC-46905CF6A161}" dt="2023-10-07T14:00:47.229" v="27"/>
          <ac:spMkLst>
            <pc:docMk/>
            <pc:sldMk cId="2721399974" sldId="416"/>
            <ac:spMk id="4" creationId="{DD1003A5-DD86-4A68-85D3-8E6B4E708349}"/>
          </ac:spMkLst>
        </pc:spChg>
        <pc:picChg chg="add mod">
          <ac:chgData name="laiminxin" userId="b9a05478-9ca2-4ac2-b948-1b493583318e" providerId="ADAL" clId="{B495D8E3-2813-49F6-A6CC-46905CF6A161}" dt="2023-10-07T14:04:07.872" v="47" actId="1076"/>
          <ac:picMkLst>
            <pc:docMk/>
            <pc:sldMk cId="2721399974" sldId="416"/>
            <ac:picMk id="5" creationId="{E1F3F9BC-A5FA-4272-92BA-F73E1B659B89}"/>
          </ac:picMkLst>
        </pc:picChg>
      </pc:sldChg>
      <pc:sldChg chg="addSp delSp modSp add mod modNotesTx">
        <pc:chgData name="laiminxin" userId="b9a05478-9ca2-4ac2-b948-1b493583318e" providerId="ADAL" clId="{B495D8E3-2813-49F6-A6CC-46905CF6A161}" dt="2023-10-07T14:04:04.594" v="45" actId="21"/>
        <pc:sldMkLst>
          <pc:docMk/>
          <pc:sldMk cId="2839500979" sldId="417"/>
        </pc:sldMkLst>
        <pc:spChg chg="mod">
          <ac:chgData name="laiminxin" userId="b9a05478-9ca2-4ac2-b948-1b493583318e" providerId="ADAL" clId="{B495D8E3-2813-49F6-A6CC-46905CF6A161}" dt="2023-10-07T14:02:15.987" v="39" actId="20577"/>
          <ac:spMkLst>
            <pc:docMk/>
            <pc:sldMk cId="2839500979" sldId="417"/>
            <ac:spMk id="4" creationId="{DD1003A5-DD86-4A68-85D3-8E6B4E708349}"/>
          </ac:spMkLst>
        </pc:spChg>
        <pc:picChg chg="add del mod">
          <ac:chgData name="laiminxin" userId="b9a05478-9ca2-4ac2-b948-1b493583318e" providerId="ADAL" clId="{B495D8E3-2813-49F6-A6CC-46905CF6A161}" dt="2023-10-07T14:04:04.594" v="45" actId="21"/>
          <ac:picMkLst>
            <pc:docMk/>
            <pc:sldMk cId="2839500979" sldId="417"/>
            <ac:picMk id="5" creationId="{258B242A-E8CB-416D-9B7C-590496BA136E}"/>
          </ac:picMkLst>
        </pc:picChg>
      </pc:sldChg>
    </pc:docChg>
  </pc:docChgLst>
  <pc:docChgLst>
    <pc:chgData name="laiminxin" userId="b9a05478-9ca2-4ac2-b948-1b493583318e" providerId="ADAL" clId="{4AC1EDB9-EC3B-4E64-8B5C-0490F6B1CFCA}"/>
    <pc:docChg chg="undo custSel addSld delSld modSld">
      <pc:chgData name="laiminxin" userId="b9a05478-9ca2-4ac2-b948-1b493583318e" providerId="ADAL" clId="{4AC1EDB9-EC3B-4E64-8B5C-0490F6B1CFCA}" dt="2024-06-11T11:06:49.304" v="1310" actId="20577"/>
      <pc:docMkLst>
        <pc:docMk/>
      </pc:docMkLst>
      <pc:sldChg chg="addSp delSp modSp mod modNotesTx">
        <pc:chgData name="laiminxin" userId="b9a05478-9ca2-4ac2-b948-1b493583318e" providerId="ADAL" clId="{4AC1EDB9-EC3B-4E64-8B5C-0490F6B1CFCA}" dt="2024-06-10T14:31:48.796" v="129" actId="20577"/>
        <pc:sldMkLst>
          <pc:docMk/>
          <pc:sldMk cId="3883774457" sldId="406"/>
        </pc:sldMkLst>
        <pc:spChg chg="mod">
          <ac:chgData name="laiminxin" userId="b9a05478-9ca2-4ac2-b948-1b493583318e" providerId="ADAL" clId="{4AC1EDB9-EC3B-4E64-8B5C-0490F6B1CFCA}" dt="2024-06-08T08:16:51.230" v="4" actId="404"/>
          <ac:spMkLst>
            <pc:docMk/>
            <pc:sldMk cId="3883774457" sldId="406"/>
            <ac:spMk id="3" creationId="{51B558E7-6A52-4601-8F7C-E681BBE7A442}"/>
          </ac:spMkLst>
        </pc:spChg>
        <pc:picChg chg="del">
          <ac:chgData name="laiminxin" userId="b9a05478-9ca2-4ac2-b948-1b493583318e" providerId="ADAL" clId="{4AC1EDB9-EC3B-4E64-8B5C-0490F6B1CFCA}" dt="2024-06-08T08:16:22.465" v="0" actId="478"/>
          <ac:picMkLst>
            <pc:docMk/>
            <pc:sldMk cId="3883774457" sldId="406"/>
            <ac:picMk id="4" creationId="{2A17A616-0876-4165-95DB-8F1607ED0219}"/>
          </ac:picMkLst>
        </pc:picChg>
        <pc:picChg chg="add mod">
          <ac:chgData name="laiminxin" userId="b9a05478-9ca2-4ac2-b948-1b493583318e" providerId="ADAL" clId="{4AC1EDB9-EC3B-4E64-8B5C-0490F6B1CFCA}" dt="2024-06-08T08:18:49.441" v="6" actId="1076"/>
          <ac:picMkLst>
            <pc:docMk/>
            <pc:sldMk cId="3883774457" sldId="406"/>
            <ac:picMk id="6" creationId="{3EA824B3-2A02-4AA3-B5BB-9BAF4AE7AE11}"/>
          </ac:picMkLst>
        </pc:picChg>
      </pc:sldChg>
      <pc:sldChg chg="del">
        <pc:chgData name="laiminxin" userId="b9a05478-9ca2-4ac2-b948-1b493583318e" providerId="ADAL" clId="{4AC1EDB9-EC3B-4E64-8B5C-0490F6B1CFCA}" dt="2024-06-10T16:31:16.150" v="855" actId="47"/>
        <pc:sldMkLst>
          <pc:docMk/>
          <pc:sldMk cId="3186711170" sldId="410"/>
        </pc:sldMkLst>
      </pc:sldChg>
      <pc:sldChg chg="del">
        <pc:chgData name="laiminxin" userId="b9a05478-9ca2-4ac2-b948-1b493583318e" providerId="ADAL" clId="{4AC1EDB9-EC3B-4E64-8B5C-0490F6B1CFCA}" dt="2024-06-10T16:31:16.150" v="855" actId="47"/>
        <pc:sldMkLst>
          <pc:docMk/>
          <pc:sldMk cId="2682990050" sldId="436"/>
        </pc:sldMkLst>
      </pc:sldChg>
      <pc:sldChg chg="del">
        <pc:chgData name="laiminxin" userId="b9a05478-9ca2-4ac2-b948-1b493583318e" providerId="ADAL" clId="{4AC1EDB9-EC3B-4E64-8B5C-0490F6B1CFCA}" dt="2024-06-10T16:31:16.150" v="855" actId="47"/>
        <pc:sldMkLst>
          <pc:docMk/>
          <pc:sldMk cId="1058028646" sldId="437"/>
        </pc:sldMkLst>
      </pc:sldChg>
      <pc:sldChg chg="del">
        <pc:chgData name="laiminxin" userId="b9a05478-9ca2-4ac2-b948-1b493583318e" providerId="ADAL" clId="{4AC1EDB9-EC3B-4E64-8B5C-0490F6B1CFCA}" dt="2024-06-10T16:31:16.150" v="855" actId="47"/>
        <pc:sldMkLst>
          <pc:docMk/>
          <pc:sldMk cId="3165085650" sldId="438"/>
        </pc:sldMkLst>
      </pc:sldChg>
      <pc:sldChg chg="del">
        <pc:chgData name="laiminxin" userId="b9a05478-9ca2-4ac2-b948-1b493583318e" providerId="ADAL" clId="{4AC1EDB9-EC3B-4E64-8B5C-0490F6B1CFCA}" dt="2024-06-10T16:31:16.150" v="855" actId="47"/>
        <pc:sldMkLst>
          <pc:docMk/>
          <pc:sldMk cId="2783901138" sldId="442"/>
        </pc:sldMkLst>
      </pc:sldChg>
      <pc:sldChg chg="del">
        <pc:chgData name="laiminxin" userId="b9a05478-9ca2-4ac2-b948-1b493583318e" providerId="ADAL" clId="{4AC1EDB9-EC3B-4E64-8B5C-0490F6B1CFCA}" dt="2024-06-10T16:31:16.150" v="855" actId="47"/>
        <pc:sldMkLst>
          <pc:docMk/>
          <pc:sldMk cId="612546075" sldId="443"/>
        </pc:sldMkLst>
      </pc:sldChg>
      <pc:sldChg chg="del">
        <pc:chgData name="laiminxin" userId="b9a05478-9ca2-4ac2-b948-1b493583318e" providerId="ADAL" clId="{4AC1EDB9-EC3B-4E64-8B5C-0490F6B1CFCA}" dt="2024-06-10T16:31:16.150" v="855" actId="47"/>
        <pc:sldMkLst>
          <pc:docMk/>
          <pc:sldMk cId="698409456" sldId="444"/>
        </pc:sldMkLst>
      </pc:sldChg>
      <pc:sldChg chg="addSp delSp modSp add mod modNotesTx">
        <pc:chgData name="laiminxin" userId="b9a05478-9ca2-4ac2-b948-1b493583318e" providerId="ADAL" clId="{4AC1EDB9-EC3B-4E64-8B5C-0490F6B1CFCA}" dt="2024-06-11T10:58:21.255" v="1283" actId="20577"/>
        <pc:sldMkLst>
          <pc:docMk/>
          <pc:sldMk cId="424650157" sldId="445"/>
        </pc:sldMkLst>
        <pc:spChg chg="mod">
          <ac:chgData name="laiminxin" userId="b9a05478-9ca2-4ac2-b948-1b493583318e" providerId="ADAL" clId="{4AC1EDB9-EC3B-4E64-8B5C-0490F6B1CFCA}" dt="2024-06-10T15:50:19.888" v="574"/>
          <ac:spMkLst>
            <pc:docMk/>
            <pc:sldMk cId="424650157" sldId="445"/>
            <ac:spMk id="3" creationId="{70C9F434-CCE9-46D2-86C1-0F6A7766E3B3}"/>
          </ac:spMkLst>
        </pc:spChg>
        <pc:spChg chg="del">
          <ac:chgData name="laiminxin" userId="b9a05478-9ca2-4ac2-b948-1b493583318e" providerId="ADAL" clId="{4AC1EDB9-EC3B-4E64-8B5C-0490F6B1CFCA}" dt="2024-06-08T08:34:25.875" v="64" actId="478"/>
          <ac:spMkLst>
            <pc:docMk/>
            <pc:sldMk cId="424650157" sldId="445"/>
            <ac:spMk id="4" creationId="{DD1003A5-DD86-4A68-85D3-8E6B4E708349}"/>
          </ac:spMkLst>
        </pc:spChg>
        <pc:spChg chg="add mod">
          <ac:chgData name="laiminxin" userId="b9a05478-9ca2-4ac2-b948-1b493583318e" providerId="ADAL" clId="{4AC1EDB9-EC3B-4E64-8B5C-0490F6B1CFCA}" dt="2024-06-08T08:34:38.175" v="65" actId="14100"/>
          <ac:spMkLst>
            <pc:docMk/>
            <pc:sldMk cId="424650157" sldId="445"/>
            <ac:spMk id="5" creationId="{A18F9C92-2F55-4DE6-A13E-384B4CA0D299}"/>
          </ac:spMkLst>
        </pc:spChg>
        <pc:picChg chg="add mod">
          <ac:chgData name="laiminxin" userId="b9a05478-9ca2-4ac2-b948-1b493583318e" providerId="ADAL" clId="{4AC1EDB9-EC3B-4E64-8B5C-0490F6B1CFCA}" dt="2024-06-10T16:06:19.754" v="619" actId="1076"/>
          <ac:picMkLst>
            <pc:docMk/>
            <pc:sldMk cId="424650157" sldId="445"/>
            <ac:picMk id="7" creationId="{E59E94BC-8D57-47B9-94EC-42E6010A9F0B}"/>
          </ac:picMkLst>
        </pc:picChg>
        <pc:picChg chg="add mod">
          <ac:chgData name="laiminxin" userId="b9a05478-9ca2-4ac2-b948-1b493583318e" providerId="ADAL" clId="{4AC1EDB9-EC3B-4E64-8B5C-0490F6B1CFCA}" dt="2024-06-10T16:06:12.667" v="616" actId="1076"/>
          <ac:picMkLst>
            <pc:docMk/>
            <pc:sldMk cId="424650157" sldId="445"/>
            <ac:picMk id="9" creationId="{DAF7FA84-0EA0-4416-B65B-7B7D6F89B722}"/>
          </ac:picMkLst>
        </pc:picChg>
        <pc:picChg chg="del">
          <ac:chgData name="laiminxin" userId="b9a05478-9ca2-4ac2-b948-1b493583318e" providerId="ADAL" clId="{4AC1EDB9-EC3B-4E64-8B5C-0490F6B1CFCA}" dt="2024-06-08T08:34:41.193" v="66" actId="478"/>
          <ac:picMkLst>
            <pc:docMk/>
            <pc:sldMk cId="424650157" sldId="445"/>
            <ac:picMk id="1026" creationId="{EDA8B184-BB5C-4422-AD0F-247591E1F4A5}"/>
          </ac:picMkLst>
        </pc:picChg>
      </pc:sldChg>
      <pc:sldChg chg="addSp delSp modSp add mod modNotesTx">
        <pc:chgData name="laiminxin" userId="b9a05478-9ca2-4ac2-b948-1b493583318e" providerId="ADAL" clId="{4AC1EDB9-EC3B-4E64-8B5C-0490F6B1CFCA}" dt="2024-06-10T14:52:34.151" v="190" actId="20577"/>
        <pc:sldMkLst>
          <pc:docMk/>
          <pc:sldMk cId="2670017459" sldId="446"/>
        </pc:sldMkLst>
        <pc:spChg chg="mod">
          <ac:chgData name="laiminxin" userId="b9a05478-9ca2-4ac2-b948-1b493583318e" providerId="ADAL" clId="{4AC1EDB9-EC3B-4E64-8B5C-0490F6B1CFCA}" dt="2024-06-10T14:50:05.298" v="143" actId="20577"/>
          <ac:spMkLst>
            <pc:docMk/>
            <pc:sldMk cId="2670017459" sldId="446"/>
            <ac:spMk id="3" creationId="{70C9F434-CCE9-46D2-86C1-0F6A7766E3B3}"/>
          </ac:spMkLst>
        </pc:spChg>
        <pc:spChg chg="mod">
          <ac:chgData name="laiminxin" userId="b9a05478-9ca2-4ac2-b948-1b493583318e" providerId="ADAL" clId="{4AC1EDB9-EC3B-4E64-8B5C-0490F6B1CFCA}" dt="2024-06-10T14:50:34.675" v="163" actId="20577"/>
          <ac:spMkLst>
            <pc:docMk/>
            <pc:sldMk cId="2670017459" sldId="446"/>
            <ac:spMk id="5" creationId="{A18F9C92-2F55-4DE6-A13E-384B4CA0D299}"/>
          </ac:spMkLst>
        </pc:spChg>
        <pc:picChg chg="add mod">
          <ac:chgData name="laiminxin" userId="b9a05478-9ca2-4ac2-b948-1b493583318e" providerId="ADAL" clId="{4AC1EDB9-EC3B-4E64-8B5C-0490F6B1CFCA}" dt="2024-06-10T14:50:56.475" v="167" actId="14100"/>
          <ac:picMkLst>
            <pc:docMk/>
            <pc:sldMk cId="2670017459" sldId="446"/>
            <ac:picMk id="4" creationId="{8F264918-815E-4C37-8BD5-E4CAF497F5BF}"/>
          </ac:picMkLst>
        </pc:picChg>
        <pc:picChg chg="del">
          <ac:chgData name="laiminxin" userId="b9a05478-9ca2-4ac2-b948-1b493583318e" providerId="ADAL" clId="{4AC1EDB9-EC3B-4E64-8B5C-0490F6B1CFCA}" dt="2024-06-10T14:50:07.411" v="144" actId="478"/>
          <ac:picMkLst>
            <pc:docMk/>
            <pc:sldMk cId="2670017459" sldId="446"/>
            <ac:picMk id="7" creationId="{E59E94BC-8D57-47B9-94EC-42E6010A9F0B}"/>
          </ac:picMkLst>
        </pc:picChg>
      </pc:sldChg>
      <pc:sldChg chg="addSp delSp modSp add mod modNotesTx">
        <pc:chgData name="laiminxin" userId="b9a05478-9ca2-4ac2-b948-1b493583318e" providerId="ADAL" clId="{4AC1EDB9-EC3B-4E64-8B5C-0490F6B1CFCA}" dt="2024-06-10T14:55:01.549" v="235"/>
        <pc:sldMkLst>
          <pc:docMk/>
          <pc:sldMk cId="889817620" sldId="447"/>
        </pc:sldMkLst>
        <pc:spChg chg="mod">
          <ac:chgData name="laiminxin" userId="b9a05478-9ca2-4ac2-b948-1b493583318e" providerId="ADAL" clId="{4AC1EDB9-EC3B-4E64-8B5C-0490F6B1CFCA}" dt="2024-06-10T14:52:50.269" v="210" actId="20577"/>
          <ac:spMkLst>
            <pc:docMk/>
            <pc:sldMk cId="889817620" sldId="447"/>
            <ac:spMk id="5" creationId="{A18F9C92-2F55-4DE6-A13E-384B4CA0D299}"/>
          </ac:spMkLst>
        </pc:spChg>
        <pc:picChg chg="del">
          <ac:chgData name="laiminxin" userId="b9a05478-9ca2-4ac2-b948-1b493583318e" providerId="ADAL" clId="{4AC1EDB9-EC3B-4E64-8B5C-0490F6B1CFCA}" dt="2024-06-10T14:52:40.478" v="192" actId="478"/>
          <ac:picMkLst>
            <pc:docMk/>
            <pc:sldMk cId="889817620" sldId="447"/>
            <ac:picMk id="4" creationId="{8F264918-815E-4C37-8BD5-E4CAF497F5BF}"/>
          </ac:picMkLst>
        </pc:picChg>
        <pc:picChg chg="add mod">
          <ac:chgData name="laiminxin" userId="b9a05478-9ca2-4ac2-b948-1b493583318e" providerId="ADAL" clId="{4AC1EDB9-EC3B-4E64-8B5C-0490F6B1CFCA}" dt="2024-06-10T14:53:20.003" v="214" actId="1076"/>
          <ac:picMkLst>
            <pc:docMk/>
            <pc:sldMk cId="889817620" sldId="447"/>
            <ac:picMk id="6" creationId="{E49E6A75-6B17-4DED-9353-096E5056E2D2}"/>
          </ac:picMkLst>
        </pc:picChg>
      </pc:sldChg>
      <pc:sldChg chg="addSp delSp modSp add mod modNotesTx">
        <pc:chgData name="laiminxin" userId="b9a05478-9ca2-4ac2-b948-1b493583318e" providerId="ADAL" clId="{4AC1EDB9-EC3B-4E64-8B5C-0490F6B1CFCA}" dt="2024-06-10T15:04:57.865" v="244"/>
        <pc:sldMkLst>
          <pc:docMk/>
          <pc:sldMk cId="2948984125" sldId="448"/>
        </pc:sldMkLst>
        <pc:picChg chg="add mod">
          <ac:chgData name="laiminxin" userId="b9a05478-9ca2-4ac2-b948-1b493583318e" providerId="ADAL" clId="{4AC1EDB9-EC3B-4E64-8B5C-0490F6B1CFCA}" dt="2024-06-10T15:04:33.332" v="240" actId="14100"/>
          <ac:picMkLst>
            <pc:docMk/>
            <pc:sldMk cId="2948984125" sldId="448"/>
            <ac:picMk id="4" creationId="{1511177A-5296-4632-AC53-28947531B10D}"/>
          </ac:picMkLst>
        </pc:picChg>
        <pc:picChg chg="del">
          <ac:chgData name="laiminxin" userId="b9a05478-9ca2-4ac2-b948-1b493583318e" providerId="ADAL" clId="{4AC1EDB9-EC3B-4E64-8B5C-0490F6B1CFCA}" dt="2024-06-10T15:04:18.587" v="237" actId="478"/>
          <ac:picMkLst>
            <pc:docMk/>
            <pc:sldMk cId="2948984125" sldId="448"/>
            <ac:picMk id="6" creationId="{E49E6A75-6B17-4DED-9353-096E5056E2D2}"/>
          </ac:picMkLst>
        </pc:picChg>
      </pc:sldChg>
      <pc:sldChg chg="addSp delSp modSp add mod modNotesTx">
        <pc:chgData name="laiminxin" userId="b9a05478-9ca2-4ac2-b948-1b493583318e" providerId="ADAL" clId="{4AC1EDB9-EC3B-4E64-8B5C-0490F6B1CFCA}" dt="2024-06-10T15:18:06.664" v="265" actId="14"/>
        <pc:sldMkLst>
          <pc:docMk/>
          <pc:sldMk cId="2820189378" sldId="449"/>
        </pc:sldMkLst>
        <pc:spChg chg="mod">
          <ac:chgData name="laiminxin" userId="b9a05478-9ca2-4ac2-b948-1b493583318e" providerId="ADAL" clId="{4AC1EDB9-EC3B-4E64-8B5C-0490F6B1CFCA}" dt="2024-06-10T15:18:06.664" v="265" actId="14"/>
          <ac:spMkLst>
            <pc:docMk/>
            <pc:sldMk cId="2820189378" sldId="449"/>
            <ac:spMk id="5" creationId="{A18F9C92-2F55-4DE6-A13E-384B4CA0D299}"/>
          </ac:spMkLst>
        </pc:spChg>
        <pc:picChg chg="del">
          <ac:chgData name="laiminxin" userId="b9a05478-9ca2-4ac2-b948-1b493583318e" providerId="ADAL" clId="{4AC1EDB9-EC3B-4E64-8B5C-0490F6B1CFCA}" dt="2024-06-10T15:16:37.236" v="252" actId="478"/>
          <ac:picMkLst>
            <pc:docMk/>
            <pc:sldMk cId="2820189378" sldId="449"/>
            <ac:picMk id="4" creationId="{1511177A-5296-4632-AC53-28947531B10D}"/>
          </ac:picMkLst>
        </pc:picChg>
        <pc:picChg chg="add">
          <ac:chgData name="laiminxin" userId="b9a05478-9ca2-4ac2-b948-1b493583318e" providerId="ADAL" clId="{4AC1EDB9-EC3B-4E64-8B5C-0490F6B1CFCA}" dt="2024-06-10T15:16:51.524" v="255"/>
          <ac:picMkLst>
            <pc:docMk/>
            <pc:sldMk cId="2820189378" sldId="449"/>
            <ac:picMk id="1026" creationId="{B1AD7A44-5659-4D3B-9A56-9C0052451C23}"/>
          </ac:picMkLst>
        </pc:picChg>
      </pc:sldChg>
      <pc:sldChg chg="addSp delSp modSp add mod modNotesTx">
        <pc:chgData name="laiminxin" userId="b9a05478-9ca2-4ac2-b948-1b493583318e" providerId="ADAL" clId="{4AC1EDB9-EC3B-4E64-8B5C-0490F6B1CFCA}" dt="2024-06-10T15:33:27.876" v="285" actId="20577"/>
        <pc:sldMkLst>
          <pc:docMk/>
          <pc:sldMk cId="840687497" sldId="450"/>
        </pc:sldMkLst>
        <pc:picChg chg="add mod">
          <ac:chgData name="laiminxin" userId="b9a05478-9ca2-4ac2-b948-1b493583318e" providerId="ADAL" clId="{4AC1EDB9-EC3B-4E64-8B5C-0490F6B1CFCA}" dt="2024-06-10T15:19:11.783" v="272" actId="1076"/>
          <ac:picMkLst>
            <pc:docMk/>
            <pc:sldMk cId="840687497" sldId="450"/>
            <ac:picMk id="4" creationId="{BE0431C4-732D-4C3B-A10C-EF0425C89905}"/>
          </ac:picMkLst>
        </pc:picChg>
        <pc:picChg chg="del">
          <ac:chgData name="laiminxin" userId="b9a05478-9ca2-4ac2-b948-1b493583318e" providerId="ADAL" clId="{4AC1EDB9-EC3B-4E64-8B5C-0490F6B1CFCA}" dt="2024-06-10T15:18:46.149" v="267" actId="478"/>
          <ac:picMkLst>
            <pc:docMk/>
            <pc:sldMk cId="840687497" sldId="450"/>
            <ac:picMk id="1026" creationId="{B1AD7A44-5659-4D3B-9A56-9C0052451C23}"/>
          </ac:picMkLst>
        </pc:picChg>
      </pc:sldChg>
      <pc:sldChg chg="addSp delSp modSp add mod modNotesTx">
        <pc:chgData name="laiminxin" userId="b9a05478-9ca2-4ac2-b948-1b493583318e" providerId="ADAL" clId="{4AC1EDB9-EC3B-4E64-8B5C-0490F6B1CFCA}" dt="2024-06-11T10:53:05.392" v="1243" actId="20577"/>
        <pc:sldMkLst>
          <pc:docMk/>
          <pc:sldMk cId="1193553224" sldId="451"/>
        </pc:sldMkLst>
        <pc:spChg chg="mod">
          <ac:chgData name="laiminxin" userId="b9a05478-9ca2-4ac2-b948-1b493583318e" providerId="ADAL" clId="{4AC1EDB9-EC3B-4E64-8B5C-0490F6B1CFCA}" dt="2024-06-10T15:34:28.012" v="296"/>
          <ac:spMkLst>
            <pc:docMk/>
            <pc:sldMk cId="1193553224" sldId="451"/>
            <ac:spMk id="5" creationId="{A18F9C92-2F55-4DE6-A13E-384B4CA0D299}"/>
          </ac:spMkLst>
        </pc:spChg>
        <pc:picChg chg="del">
          <ac:chgData name="laiminxin" userId="b9a05478-9ca2-4ac2-b948-1b493583318e" providerId="ADAL" clId="{4AC1EDB9-EC3B-4E64-8B5C-0490F6B1CFCA}" dt="2024-06-10T15:33:36.247" v="287" actId="478"/>
          <ac:picMkLst>
            <pc:docMk/>
            <pc:sldMk cId="1193553224" sldId="451"/>
            <ac:picMk id="4" creationId="{BE0431C4-732D-4C3B-A10C-EF0425C89905}"/>
          </ac:picMkLst>
        </pc:picChg>
        <pc:picChg chg="add del mod">
          <ac:chgData name="laiminxin" userId="b9a05478-9ca2-4ac2-b948-1b493583318e" providerId="ADAL" clId="{4AC1EDB9-EC3B-4E64-8B5C-0490F6B1CFCA}" dt="2024-06-10T15:34:23.040" v="290" actId="478"/>
          <ac:picMkLst>
            <pc:docMk/>
            <pc:sldMk cId="1193553224" sldId="451"/>
            <ac:picMk id="6" creationId="{15CBE4E5-65C5-4109-9C1D-973639569AA1}"/>
          </ac:picMkLst>
        </pc:picChg>
        <pc:picChg chg="add mod">
          <ac:chgData name="laiminxin" userId="b9a05478-9ca2-4ac2-b948-1b493583318e" providerId="ADAL" clId="{4AC1EDB9-EC3B-4E64-8B5C-0490F6B1CFCA}" dt="2024-06-10T15:34:41.419" v="300" actId="1076"/>
          <ac:picMkLst>
            <pc:docMk/>
            <pc:sldMk cId="1193553224" sldId="451"/>
            <ac:picMk id="8" creationId="{5287438F-A7D5-4E3F-AD48-7ECC19B51F06}"/>
          </ac:picMkLst>
        </pc:picChg>
      </pc:sldChg>
      <pc:sldChg chg="addSp delSp modSp add mod modNotesTx">
        <pc:chgData name="laiminxin" userId="b9a05478-9ca2-4ac2-b948-1b493583318e" providerId="ADAL" clId="{4AC1EDB9-EC3B-4E64-8B5C-0490F6B1CFCA}" dt="2024-06-11T10:54:05.270" v="1253" actId="20577"/>
        <pc:sldMkLst>
          <pc:docMk/>
          <pc:sldMk cId="1146233052" sldId="452"/>
        </pc:sldMkLst>
        <pc:spChg chg="mod">
          <ac:chgData name="laiminxin" userId="b9a05478-9ca2-4ac2-b948-1b493583318e" providerId="ADAL" clId="{4AC1EDB9-EC3B-4E64-8B5C-0490F6B1CFCA}" dt="2024-06-10T15:36:30.962" v="385" actId="113"/>
          <ac:spMkLst>
            <pc:docMk/>
            <pc:sldMk cId="1146233052" sldId="452"/>
            <ac:spMk id="5" creationId="{A18F9C92-2F55-4DE6-A13E-384B4CA0D299}"/>
          </ac:spMkLst>
        </pc:spChg>
        <pc:picChg chg="add mod">
          <ac:chgData name="laiminxin" userId="b9a05478-9ca2-4ac2-b948-1b493583318e" providerId="ADAL" clId="{4AC1EDB9-EC3B-4E64-8B5C-0490F6B1CFCA}" dt="2024-06-10T15:36:44.614" v="390" actId="1076"/>
          <ac:picMkLst>
            <pc:docMk/>
            <pc:sldMk cId="1146233052" sldId="452"/>
            <ac:picMk id="4" creationId="{EABB3468-E5CF-49CF-A6DA-7F1345F970C7}"/>
          </ac:picMkLst>
        </pc:picChg>
        <pc:picChg chg="del">
          <ac:chgData name="laiminxin" userId="b9a05478-9ca2-4ac2-b948-1b493583318e" providerId="ADAL" clId="{4AC1EDB9-EC3B-4E64-8B5C-0490F6B1CFCA}" dt="2024-06-10T15:35:46.603" v="309" actId="478"/>
          <ac:picMkLst>
            <pc:docMk/>
            <pc:sldMk cId="1146233052" sldId="452"/>
            <ac:picMk id="8" creationId="{5287438F-A7D5-4E3F-AD48-7ECC19B51F06}"/>
          </ac:picMkLst>
        </pc:picChg>
      </pc:sldChg>
      <pc:sldChg chg="addSp delSp modSp add mod modNotesTx">
        <pc:chgData name="laiminxin" userId="b9a05478-9ca2-4ac2-b948-1b493583318e" providerId="ADAL" clId="{4AC1EDB9-EC3B-4E64-8B5C-0490F6B1CFCA}" dt="2024-06-11T10:56:01.827" v="1276" actId="20577"/>
        <pc:sldMkLst>
          <pc:docMk/>
          <pc:sldMk cId="3405538420" sldId="453"/>
        </pc:sldMkLst>
        <pc:picChg chg="del">
          <ac:chgData name="laiminxin" userId="b9a05478-9ca2-4ac2-b948-1b493583318e" providerId="ADAL" clId="{4AC1EDB9-EC3B-4E64-8B5C-0490F6B1CFCA}" dt="2024-06-10T15:37:27.667" v="409" actId="478"/>
          <ac:picMkLst>
            <pc:docMk/>
            <pc:sldMk cId="3405538420" sldId="453"/>
            <ac:picMk id="4" creationId="{EABB3468-E5CF-49CF-A6DA-7F1345F970C7}"/>
          </ac:picMkLst>
        </pc:picChg>
        <pc:picChg chg="add mod">
          <ac:chgData name="laiminxin" userId="b9a05478-9ca2-4ac2-b948-1b493583318e" providerId="ADAL" clId="{4AC1EDB9-EC3B-4E64-8B5C-0490F6B1CFCA}" dt="2024-06-10T15:40:37.003" v="427" actId="1076"/>
          <ac:picMkLst>
            <pc:docMk/>
            <pc:sldMk cId="3405538420" sldId="453"/>
            <ac:picMk id="6" creationId="{0F878DF0-8826-4DC4-8408-EE1782A55C41}"/>
          </ac:picMkLst>
        </pc:picChg>
      </pc:sldChg>
      <pc:sldChg chg="addSp delSp modSp add mod modNotesTx">
        <pc:chgData name="laiminxin" userId="b9a05478-9ca2-4ac2-b948-1b493583318e" providerId="ADAL" clId="{4AC1EDB9-EC3B-4E64-8B5C-0490F6B1CFCA}" dt="2024-06-11T10:56:33.763" v="1282" actId="20577"/>
        <pc:sldMkLst>
          <pc:docMk/>
          <pc:sldMk cId="3345414035" sldId="454"/>
        </pc:sldMkLst>
        <pc:spChg chg="mod">
          <ac:chgData name="laiminxin" userId="b9a05478-9ca2-4ac2-b948-1b493583318e" providerId="ADAL" clId="{4AC1EDB9-EC3B-4E64-8B5C-0490F6B1CFCA}" dt="2024-06-10T15:41:21.373" v="435"/>
          <ac:spMkLst>
            <pc:docMk/>
            <pc:sldMk cId="3345414035" sldId="454"/>
            <ac:spMk id="3" creationId="{70C9F434-CCE9-46D2-86C1-0F6A7766E3B3}"/>
          </ac:spMkLst>
        </pc:spChg>
        <pc:spChg chg="mod">
          <ac:chgData name="laiminxin" userId="b9a05478-9ca2-4ac2-b948-1b493583318e" providerId="ADAL" clId="{4AC1EDB9-EC3B-4E64-8B5C-0490F6B1CFCA}" dt="2024-06-10T15:44:27.514" v="498"/>
          <ac:spMkLst>
            <pc:docMk/>
            <pc:sldMk cId="3345414035" sldId="454"/>
            <ac:spMk id="5" creationId="{A18F9C92-2F55-4DE6-A13E-384B4CA0D299}"/>
          </ac:spMkLst>
        </pc:spChg>
        <pc:picChg chg="add mod">
          <ac:chgData name="laiminxin" userId="b9a05478-9ca2-4ac2-b948-1b493583318e" providerId="ADAL" clId="{4AC1EDB9-EC3B-4E64-8B5C-0490F6B1CFCA}" dt="2024-06-10T15:45:28.905" v="513" actId="14100"/>
          <ac:picMkLst>
            <pc:docMk/>
            <pc:sldMk cId="3345414035" sldId="454"/>
            <ac:picMk id="4" creationId="{4B953E02-C7A6-43CA-AF83-F8696912DA67}"/>
          </ac:picMkLst>
        </pc:picChg>
        <pc:picChg chg="del">
          <ac:chgData name="laiminxin" userId="b9a05478-9ca2-4ac2-b948-1b493583318e" providerId="ADAL" clId="{4AC1EDB9-EC3B-4E64-8B5C-0490F6B1CFCA}" dt="2024-06-10T15:41:30.957" v="436" actId="478"/>
          <ac:picMkLst>
            <pc:docMk/>
            <pc:sldMk cId="3345414035" sldId="454"/>
            <ac:picMk id="6" creationId="{0F878DF0-8826-4DC4-8408-EE1782A55C41}"/>
          </ac:picMkLst>
        </pc:picChg>
      </pc:sldChg>
      <pc:sldChg chg="addSp delSp modSp add mod modNotesTx">
        <pc:chgData name="laiminxin" userId="b9a05478-9ca2-4ac2-b948-1b493583318e" providerId="ADAL" clId="{4AC1EDB9-EC3B-4E64-8B5C-0490F6B1CFCA}" dt="2024-06-10T16:33:37.369" v="863"/>
        <pc:sldMkLst>
          <pc:docMk/>
          <pc:sldMk cId="2896953960" sldId="455"/>
        </pc:sldMkLst>
        <pc:spChg chg="mod">
          <ac:chgData name="laiminxin" userId="b9a05478-9ca2-4ac2-b948-1b493583318e" providerId="ADAL" clId="{4AC1EDB9-EC3B-4E64-8B5C-0490F6B1CFCA}" dt="2024-06-10T16:12:05.583" v="658"/>
          <ac:spMkLst>
            <pc:docMk/>
            <pc:sldMk cId="2896953960" sldId="455"/>
            <ac:spMk id="3" creationId="{70C9F434-CCE9-46D2-86C1-0F6A7766E3B3}"/>
          </ac:spMkLst>
        </pc:spChg>
        <pc:spChg chg="mod">
          <ac:chgData name="laiminxin" userId="b9a05478-9ca2-4ac2-b948-1b493583318e" providerId="ADAL" clId="{4AC1EDB9-EC3B-4E64-8B5C-0490F6B1CFCA}" dt="2024-06-10T16:12:09.636" v="660"/>
          <ac:spMkLst>
            <pc:docMk/>
            <pc:sldMk cId="2896953960" sldId="455"/>
            <ac:spMk id="5" creationId="{A18F9C92-2F55-4DE6-A13E-384B4CA0D299}"/>
          </ac:spMkLst>
        </pc:spChg>
        <pc:picChg chg="add mod">
          <ac:chgData name="laiminxin" userId="b9a05478-9ca2-4ac2-b948-1b493583318e" providerId="ADAL" clId="{4AC1EDB9-EC3B-4E64-8B5C-0490F6B1CFCA}" dt="2024-06-10T16:12:21.554" v="664" actId="1076"/>
          <ac:picMkLst>
            <pc:docMk/>
            <pc:sldMk cId="2896953960" sldId="455"/>
            <ac:picMk id="4" creationId="{67E05B61-DA8F-4872-A897-7246D6A5D9BD}"/>
          </ac:picMkLst>
        </pc:picChg>
        <pc:picChg chg="del">
          <ac:chgData name="laiminxin" userId="b9a05478-9ca2-4ac2-b948-1b493583318e" providerId="ADAL" clId="{4AC1EDB9-EC3B-4E64-8B5C-0490F6B1CFCA}" dt="2024-06-10T16:11:57.190" v="654" actId="478"/>
          <ac:picMkLst>
            <pc:docMk/>
            <pc:sldMk cId="2896953960" sldId="455"/>
            <ac:picMk id="7" creationId="{E59E94BC-8D57-47B9-94EC-42E6010A9F0B}"/>
          </ac:picMkLst>
        </pc:picChg>
        <pc:picChg chg="del">
          <ac:chgData name="laiminxin" userId="b9a05478-9ca2-4ac2-b948-1b493583318e" providerId="ADAL" clId="{4AC1EDB9-EC3B-4E64-8B5C-0490F6B1CFCA}" dt="2024-06-10T16:11:57.741" v="655" actId="478"/>
          <ac:picMkLst>
            <pc:docMk/>
            <pc:sldMk cId="2896953960" sldId="455"/>
            <ac:picMk id="9" creationId="{DAF7FA84-0EA0-4416-B65B-7B7D6F89B722}"/>
          </ac:picMkLst>
        </pc:picChg>
      </pc:sldChg>
      <pc:sldChg chg="addSp delSp modSp add mod modAnim modNotesTx">
        <pc:chgData name="laiminxin" userId="b9a05478-9ca2-4ac2-b948-1b493583318e" providerId="ADAL" clId="{4AC1EDB9-EC3B-4E64-8B5C-0490F6B1CFCA}" dt="2024-06-11T11:06:49.304" v="1310" actId="20577"/>
        <pc:sldMkLst>
          <pc:docMk/>
          <pc:sldMk cId="3756305986" sldId="456"/>
        </pc:sldMkLst>
        <pc:spChg chg="mod">
          <ac:chgData name="laiminxin" userId="b9a05478-9ca2-4ac2-b948-1b493583318e" providerId="ADAL" clId="{4AC1EDB9-EC3B-4E64-8B5C-0490F6B1CFCA}" dt="2024-06-10T16:19:02.035" v="722"/>
          <ac:spMkLst>
            <pc:docMk/>
            <pc:sldMk cId="3756305986" sldId="456"/>
            <ac:spMk id="5" creationId="{A18F9C92-2F55-4DE6-A13E-384B4CA0D299}"/>
          </ac:spMkLst>
        </pc:spChg>
        <pc:spChg chg="add del">
          <ac:chgData name="laiminxin" userId="b9a05478-9ca2-4ac2-b948-1b493583318e" providerId="ADAL" clId="{4AC1EDB9-EC3B-4E64-8B5C-0490F6B1CFCA}" dt="2024-06-10T16:20:07.582" v="726" actId="22"/>
          <ac:spMkLst>
            <pc:docMk/>
            <pc:sldMk cId="3756305986" sldId="456"/>
            <ac:spMk id="8" creationId="{12334ECF-F5C4-41A4-B397-B88B91342A0D}"/>
          </ac:spMkLst>
        </pc:spChg>
        <pc:picChg chg="del">
          <ac:chgData name="laiminxin" userId="b9a05478-9ca2-4ac2-b948-1b493583318e" providerId="ADAL" clId="{4AC1EDB9-EC3B-4E64-8B5C-0490F6B1CFCA}" dt="2024-06-10T16:17:07.439" v="716" actId="478"/>
          <ac:picMkLst>
            <pc:docMk/>
            <pc:sldMk cId="3756305986" sldId="456"/>
            <ac:picMk id="4" creationId="{67E05B61-DA8F-4872-A897-7246D6A5D9BD}"/>
          </ac:picMkLst>
        </pc:picChg>
        <pc:picChg chg="add mod">
          <ac:chgData name="laiminxin" userId="b9a05478-9ca2-4ac2-b948-1b493583318e" providerId="ADAL" clId="{4AC1EDB9-EC3B-4E64-8B5C-0490F6B1CFCA}" dt="2024-06-10T16:23:51.532" v="795" actId="1076"/>
          <ac:picMkLst>
            <pc:docMk/>
            <pc:sldMk cId="3756305986" sldId="456"/>
            <ac:picMk id="6" creationId="{62587B67-3D42-4ED0-A496-3F8DD016A5E0}"/>
          </ac:picMkLst>
        </pc:picChg>
        <pc:cxnChg chg="add mod">
          <ac:chgData name="laiminxin" userId="b9a05478-9ca2-4ac2-b948-1b493583318e" providerId="ADAL" clId="{4AC1EDB9-EC3B-4E64-8B5C-0490F6B1CFCA}" dt="2024-06-10T16:22:20.414" v="764" actId="1076"/>
          <ac:cxnSpMkLst>
            <pc:docMk/>
            <pc:sldMk cId="3756305986" sldId="456"/>
            <ac:cxnSpMk id="10" creationId="{991C58EA-317B-4864-8A85-19467ACA3697}"/>
          </ac:cxnSpMkLst>
        </pc:cxnChg>
      </pc:sldChg>
      <pc:sldChg chg="addSp delSp modSp add mod delAnim modNotesTx">
        <pc:chgData name="laiminxin" userId="b9a05478-9ca2-4ac2-b948-1b493583318e" providerId="ADAL" clId="{4AC1EDB9-EC3B-4E64-8B5C-0490F6B1CFCA}" dt="2024-06-10T16:28:47.762" v="838"/>
        <pc:sldMkLst>
          <pc:docMk/>
          <pc:sldMk cId="1443655138" sldId="457"/>
        </pc:sldMkLst>
        <pc:picChg chg="add mod">
          <ac:chgData name="laiminxin" userId="b9a05478-9ca2-4ac2-b948-1b493583318e" providerId="ADAL" clId="{4AC1EDB9-EC3B-4E64-8B5C-0490F6B1CFCA}" dt="2024-06-10T16:27:28.872" v="832" actId="14100"/>
          <ac:picMkLst>
            <pc:docMk/>
            <pc:sldMk cId="1443655138" sldId="457"/>
            <ac:picMk id="4" creationId="{439E10E3-D6F2-478D-9CA5-FB03DFC18B7D}"/>
          </ac:picMkLst>
        </pc:picChg>
        <pc:picChg chg="del">
          <ac:chgData name="laiminxin" userId="b9a05478-9ca2-4ac2-b948-1b493583318e" providerId="ADAL" clId="{4AC1EDB9-EC3B-4E64-8B5C-0490F6B1CFCA}" dt="2024-06-10T16:27:15.940" v="826" actId="478"/>
          <ac:picMkLst>
            <pc:docMk/>
            <pc:sldMk cId="1443655138" sldId="457"/>
            <ac:picMk id="6" creationId="{62587B67-3D42-4ED0-A496-3F8DD016A5E0}"/>
          </ac:picMkLst>
        </pc:picChg>
        <pc:cxnChg chg="del">
          <ac:chgData name="laiminxin" userId="b9a05478-9ca2-4ac2-b948-1b493583318e" providerId="ADAL" clId="{4AC1EDB9-EC3B-4E64-8B5C-0490F6B1CFCA}" dt="2024-06-10T16:27:23.809" v="828" actId="478"/>
          <ac:cxnSpMkLst>
            <pc:docMk/>
            <pc:sldMk cId="1443655138" sldId="457"/>
            <ac:cxnSpMk id="10" creationId="{991C58EA-317B-4864-8A85-19467ACA3697}"/>
          </ac:cxnSpMkLst>
        </pc:cxnChg>
      </pc:sldChg>
      <pc:sldChg chg="addSp delSp modSp add mod modNotesTx">
        <pc:chgData name="laiminxin" userId="b9a05478-9ca2-4ac2-b948-1b493583318e" providerId="ADAL" clId="{4AC1EDB9-EC3B-4E64-8B5C-0490F6B1CFCA}" dt="2024-06-11T07:06:28.516" v="880"/>
        <pc:sldMkLst>
          <pc:docMk/>
          <pc:sldMk cId="2340157103" sldId="458"/>
        </pc:sldMkLst>
        <pc:picChg chg="del">
          <ac:chgData name="laiminxin" userId="b9a05478-9ca2-4ac2-b948-1b493583318e" providerId="ADAL" clId="{4AC1EDB9-EC3B-4E64-8B5C-0490F6B1CFCA}" dt="2024-06-10T16:29:26.333" v="840" actId="478"/>
          <ac:picMkLst>
            <pc:docMk/>
            <pc:sldMk cId="2340157103" sldId="458"/>
            <ac:picMk id="4" creationId="{439E10E3-D6F2-478D-9CA5-FB03DFC18B7D}"/>
          </ac:picMkLst>
        </pc:picChg>
        <pc:picChg chg="add del mod">
          <ac:chgData name="laiminxin" userId="b9a05478-9ca2-4ac2-b948-1b493583318e" providerId="ADAL" clId="{4AC1EDB9-EC3B-4E64-8B5C-0490F6B1CFCA}" dt="2024-06-11T07:05:02.053" v="864" actId="478"/>
          <ac:picMkLst>
            <pc:docMk/>
            <pc:sldMk cId="2340157103" sldId="458"/>
            <ac:picMk id="6" creationId="{B1E60B7A-0296-43DC-AC3A-B8CFB7B1D94E}"/>
          </ac:picMkLst>
        </pc:picChg>
        <pc:picChg chg="add mod">
          <ac:chgData name="laiminxin" userId="b9a05478-9ca2-4ac2-b948-1b493583318e" providerId="ADAL" clId="{4AC1EDB9-EC3B-4E64-8B5C-0490F6B1CFCA}" dt="2024-06-11T07:05:15.598" v="867" actId="14100"/>
          <ac:picMkLst>
            <pc:docMk/>
            <pc:sldMk cId="2340157103" sldId="458"/>
            <ac:picMk id="8" creationId="{594450B1-459E-4920-A4E5-5AC90CD4E901}"/>
          </ac:picMkLst>
        </pc:picChg>
      </pc:sldChg>
      <pc:sldChg chg="addSp delSp modSp add mod modNotesTx">
        <pc:chgData name="laiminxin" userId="b9a05478-9ca2-4ac2-b948-1b493583318e" providerId="ADAL" clId="{4AC1EDB9-EC3B-4E64-8B5C-0490F6B1CFCA}" dt="2024-06-11T07:07:22.137" v="882" actId="20577"/>
        <pc:sldMkLst>
          <pc:docMk/>
          <pc:sldMk cId="819704394" sldId="459"/>
        </pc:sldMkLst>
        <pc:picChg chg="add mod">
          <ac:chgData name="laiminxin" userId="b9a05478-9ca2-4ac2-b948-1b493583318e" providerId="ADAL" clId="{4AC1EDB9-EC3B-4E64-8B5C-0490F6B1CFCA}" dt="2024-06-10T16:31:09.157" v="854" actId="14100"/>
          <ac:picMkLst>
            <pc:docMk/>
            <pc:sldMk cId="819704394" sldId="459"/>
            <ac:picMk id="4" creationId="{7EED5A7B-0D73-450E-B147-412E3090071A}"/>
          </ac:picMkLst>
        </pc:picChg>
        <pc:picChg chg="del">
          <ac:chgData name="laiminxin" userId="b9a05478-9ca2-4ac2-b948-1b493583318e" providerId="ADAL" clId="{4AC1EDB9-EC3B-4E64-8B5C-0490F6B1CFCA}" dt="2024-06-10T16:30:23.613" v="850" actId="478"/>
          <ac:picMkLst>
            <pc:docMk/>
            <pc:sldMk cId="819704394" sldId="459"/>
            <ac:picMk id="6" creationId="{B1E60B7A-0296-43DC-AC3A-B8CFB7B1D94E}"/>
          </ac:picMkLst>
        </pc:picChg>
      </pc:sldChg>
      <pc:sldChg chg="addSp delSp modSp add mod modNotesTx">
        <pc:chgData name="laiminxin" userId="b9a05478-9ca2-4ac2-b948-1b493583318e" providerId="ADAL" clId="{4AC1EDB9-EC3B-4E64-8B5C-0490F6B1CFCA}" dt="2024-06-11T07:22:43.047" v="955"/>
        <pc:sldMkLst>
          <pc:docMk/>
          <pc:sldMk cId="860659468" sldId="460"/>
        </pc:sldMkLst>
        <pc:spChg chg="mod">
          <ac:chgData name="laiminxin" userId="b9a05478-9ca2-4ac2-b948-1b493583318e" providerId="ADAL" clId="{4AC1EDB9-EC3B-4E64-8B5C-0490F6B1CFCA}" dt="2024-06-11T07:20:20.827" v="932" actId="15"/>
          <ac:spMkLst>
            <pc:docMk/>
            <pc:sldMk cId="860659468" sldId="460"/>
            <ac:spMk id="5" creationId="{A18F9C92-2F55-4DE6-A13E-384B4CA0D299}"/>
          </ac:spMkLst>
        </pc:spChg>
        <pc:picChg chg="add mod">
          <ac:chgData name="laiminxin" userId="b9a05478-9ca2-4ac2-b948-1b493583318e" providerId="ADAL" clId="{4AC1EDB9-EC3B-4E64-8B5C-0490F6B1CFCA}" dt="2024-06-11T07:18:01.299" v="904" actId="1076"/>
          <ac:picMkLst>
            <pc:docMk/>
            <pc:sldMk cId="860659468" sldId="460"/>
            <ac:picMk id="4" creationId="{15936687-AC4A-4375-AFDF-604D8520F13A}"/>
          </ac:picMkLst>
        </pc:picChg>
        <pc:picChg chg="del">
          <ac:chgData name="laiminxin" userId="b9a05478-9ca2-4ac2-b948-1b493583318e" providerId="ADAL" clId="{4AC1EDB9-EC3B-4E64-8B5C-0490F6B1CFCA}" dt="2024-06-11T07:15:33.773" v="885" actId="478"/>
          <ac:picMkLst>
            <pc:docMk/>
            <pc:sldMk cId="860659468" sldId="460"/>
            <ac:picMk id="7" creationId="{E59E94BC-8D57-47B9-94EC-42E6010A9F0B}"/>
          </ac:picMkLst>
        </pc:picChg>
        <pc:picChg chg="add mod">
          <ac:chgData name="laiminxin" userId="b9a05478-9ca2-4ac2-b948-1b493583318e" providerId="ADAL" clId="{4AC1EDB9-EC3B-4E64-8B5C-0490F6B1CFCA}" dt="2024-06-11T07:20:16.233" v="928" actId="1076"/>
          <ac:picMkLst>
            <pc:docMk/>
            <pc:sldMk cId="860659468" sldId="460"/>
            <ac:picMk id="8" creationId="{1C0BBC11-7F3E-47EC-B26E-0EC422EB5DE4}"/>
          </ac:picMkLst>
        </pc:picChg>
        <pc:picChg chg="del">
          <ac:chgData name="laiminxin" userId="b9a05478-9ca2-4ac2-b948-1b493583318e" providerId="ADAL" clId="{4AC1EDB9-EC3B-4E64-8B5C-0490F6B1CFCA}" dt="2024-06-11T07:15:34.382" v="886" actId="478"/>
          <ac:picMkLst>
            <pc:docMk/>
            <pc:sldMk cId="860659468" sldId="460"/>
            <ac:picMk id="9" creationId="{DAF7FA84-0EA0-4416-B65B-7B7D6F89B722}"/>
          </ac:picMkLst>
        </pc:picChg>
      </pc:sldChg>
      <pc:sldChg chg="addSp delSp modSp add mod modNotesTx">
        <pc:chgData name="laiminxin" userId="b9a05478-9ca2-4ac2-b948-1b493583318e" providerId="ADAL" clId="{4AC1EDB9-EC3B-4E64-8B5C-0490F6B1CFCA}" dt="2024-06-11T07:57:02.914" v="1088" actId="20577"/>
        <pc:sldMkLst>
          <pc:docMk/>
          <pc:sldMk cId="2108499951" sldId="461"/>
        </pc:sldMkLst>
        <pc:spChg chg="mod">
          <ac:chgData name="laiminxin" userId="b9a05478-9ca2-4ac2-b948-1b493583318e" providerId="ADAL" clId="{4AC1EDB9-EC3B-4E64-8B5C-0490F6B1CFCA}" dt="2024-06-11T07:53:25.291" v="1068"/>
          <ac:spMkLst>
            <pc:docMk/>
            <pc:sldMk cId="2108499951" sldId="461"/>
            <ac:spMk id="5" creationId="{A18F9C92-2F55-4DE6-A13E-384B4CA0D299}"/>
          </ac:spMkLst>
        </pc:spChg>
        <pc:picChg chg="del">
          <ac:chgData name="laiminxin" userId="b9a05478-9ca2-4ac2-b948-1b493583318e" providerId="ADAL" clId="{4AC1EDB9-EC3B-4E64-8B5C-0490F6B1CFCA}" dt="2024-06-11T07:24:37.524" v="958" actId="478"/>
          <ac:picMkLst>
            <pc:docMk/>
            <pc:sldMk cId="2108499951" sldId="461"/>
            <ac:picMk id="4" creationId="{15936687-AC4A-4375-AFDF-604D8520F13A}"/>
          </ac:picMkLst>
        </pc:picChg>
        <pc:picChg chg="add mod">
          <ac:chgData name="laiminxin" userId="b9a05478-9ca2-4ac2-b948-1b493583318e" providerId="ADAL" clId="{4AC1EDB9-EC3B-4E64-8B5C-0490F6B1CFCA}" dt="2024-06-11T07:42:51.430" v="992" actId="1076"/>
          <ac:picMkLst>
            <pc:docMk/>
            <pc:sldMk cId="2108499951" sldId="461"/>
            <ac:picMk id="6" creationId="{11F1B0C6-9140-4585-817C-968A3AD90299}"/>
          </ac:picMkLst>
        </pc:picChg>
        <pc:picChg chg="del">
          <ac:chgData name="laiminxin" userId="b9a05478-9ca2-4ac2-b948-1b493583318e" providerId="ADAL" clId="{4AC1EDB9-EC3B-4E64-8B5C-0490F6B1CFCA}" dt="2024-06-11T07:24:38.202" v="959" actId="478"/>
          <ac:picMkLst>
            <pc:docMk/>
            <pc:sldMk cId="2108499951" sldId="461"/>
            <ac:picMk id="8" creationId="{1C0BBC11-7F3E-47EC-B26E-0EC422EB5DE4}"/>
          </ac:picMkLst>
        </pc:picChg>
        <pc:picChg chg="add mod">
          <ac:chgData name="laiminxin" userId="b9a05478-9ca2-4ac2-b948-1b493583318e" providerId="ADAL" clId="{4AC1EDB9-EC3B-4E64-8B5C-0490F6B1CFCA}" dt="2024-06-11T07:47:29.676" v="1005" actId="14100"/>
          <ac:picMkLst>
            <pc:docMk/>
            <pc:sldMk cId="2108499951" sldId="461"/>
            <ac:picMk id="9" creationId="{3CD82FD8-9FF9-4A17-97F7-15B274137F96}"/>
          </ac:picMkLst>
        </pc:picChg>
        <pc:picChg chg="add del mod">
          <ac:chgData name="laiminxin" userId="b9a05478-9ca2-4ac2-b948-1b493583318e" providerId="ADAL" clId="{4AC1EDB9-EC3B-4E64-8B5C-0490F6B1CFCA}" dt="2024-06-11T07:51:48.455" v="1047" actId="22"/>
          <ac:picMkLst>
            <pc:docMk/>
            <pc:sldMk cId="2108499951" sldId="461"/>
            <ac:picMk id="11" creationId="{26C9A74F-15E1-4D84-84E0-B646477B57B2}"/>
          </ac:picMkLst>
        </pc:picChg>
        <pc:picChg chg="add mod">
          <ac:chgData name="laiminxin" userId="b9a05478-9ca2-4ac2-b948-1b493583318e" providerId="ADAL" clId="{4AC1EDB9-EC3B-4E64-8B5C-0490F6B1CFCA}" dt="2024-06-11T07:52:04.923" v="1051" actId="1076"/>
          <ac:picMkLst>
            <pc:docMk/>
            <pc:sldMk cId="2108499951" sldId="461"/>
            <ac:picMk id="13" creationId="{9F039EFB-69C3-450C-9C96-6699CE8D9D40}"/>
          </ac:picMkLst>
        </pc:picChg>
        <pc:picChg chg="add del mod">
          <ac:chgData name="laiminxin" userId="b9a05478-9ca2-4ac2-b948-1b493583318e" providerId="ADAL" clId="{4AC1EDB9-EC3B-4E64-8B5C-0490F6B1CFCA}" dt="2024-06-11T07:53:37.661" v="1072" actId="22"/>
          <ac:picMkLst>
            <pc:docMk/>
            <pc:sldMk cId="2108499951" sldId="461"/>
            <ac:picMk id="15" creationId="{9B3DF93A-FB5F-4697-A512-5B38A31855FD}"/>
          </ac:picMkLst>
        </pc:picChg>
        <pc:picChg chg="add mod">
          <ac:chgData name="laiminxin" userId="b9a05478-9ca2-4ac2-b948-1b493583318e" providerId="ADAL" clId="{4AC1EDB9-EC3B-4E64-8B5C-0490F6B1CFCA}" dt="2024-06-11T07:56:45.350" v="1077" actId="1076"/>
          <ac:picMkLst>
            <pc:docMk/>
            <pc:sldMk cId="2108499951" sldId="461"/>
            <ac:picMk id="17" creationId="{CD3D7364-E612-4165-8554-129E9DF3B283}"/>
          </ac:picMkLst>
        </pc:picChg>
      </pc:sldChg>
      <pc:sldChg chg="addSp delSp modSp add mod modNotesTx">
        <pc:chgData name="laiminxin" userId="b9a05478-9ca2-4ac2-b948-1b493583318e" providerId="ADAL" clId="{4AC1EDB9-EC3B-4E64-8B5C-0490F6B1CFCA}" dt="2024-06-11T11:02:17.912" v="1286" actId="20577"/>
        <pc:sldMkLst>
          <pc:docMk/>
          <pc:sldMk cId="1390152923" sldId="462"/>
        </pc:sldMkLst>
        <pc:spChg chg="mod">
          <ac:chgData name="laiminxin" userId="b9a05478-9ca2-4ac2-b948-1b493583318e" providerId="ADAL" clId="{4AC1EDB9-EC3B-4E64-8B5C-0490F6B1CFCA}" dt="2024-06-11T08:08:34.853" v="1120"/>
          <ac:spMkLst>
            <pc:docMk/>
            <pc:sldMk cId="1390152923" sldId="462"/>
            <ac:spMk id="5" creationId="{A18F9C92-2F55-4DE6-A13E-384B4CA0D299}"/>
          </ac:spMkLst>
        </pc:spChg>
        <pc:picChg chg="add mod">
          <ac:chgData name="laiminxin" userId="b9a05478-9ca2-4ac2-b948-1b493583318e" providerId="ADAL" clId="{4AC1EDB9-EC3B-4E64-8B5C-0490F6B1CFCA}" dt="2024-06-11T08:09:02.440" v="1126" actId="1076"/>
          <ac:picMkLst>
            <pc:docMk/>
            <pc:sldMk cId="1390152923" sldId="462"/>
            <ac:picMk id="4" creationId="{014E1586-1DDC-4583-8797-368A3D2B66A4}"/>
          </ac:picMkLst>
        </pc:picChg>
        <pc:picChg chg="del">
          <ac:chgData name="laiminxin" userId="b9a05478-9ca2-4ac2-b948-1b493583318e" providerId="ADAL" clId="{4AC1EDB9-EC3B-4E64-8B5C-0490F6B1CFCA}" dt="2024-06-11T08:00:55.012" v="1096" actId="478"/>
          <ac:picMkLst>
            <pc:docMk/>
            <pc:sldMk cId="1390152923" sldId="462"/>
            <ac:picMk id="6" creationId="{11F1B0C6-9140-4585-817C-968A3AD90299}"/>
          </ac:picMkLst>
        </pc:picChg>
        <pc:picChg chg="del">
          <ac:chgData name="laiminxin" userId="b9a05478-9ca2-4ac2-b948-1b493583318e" providerId="ADAL" clId="{4AC1EDB9-EC3B-4E64-8B5C-0490F6B1CFCA}" dt="2024-06-11T08:00:54.416" v="1095" actId="478"/>
          <ac:picMkLst>
            <pc:docMk/>
            <pc:sldMk cId="1390152923" sldId="462"/>
            <ac:picMk id="9" creationId="{3CD82FD8-9FF9-4A17-97F7-15B274137F96}"/>
          </ac:picMkLst>
        </pc:picChg>
        <pc:picChg chg="del">
          <ac:chgData name="laiminxin" userId="b9a05478-9ca2-4ac2-b948-1b493583318e" providerId="ADAL" clId="{4AC1EDB9-EC3B-4E64-8B5C-0490F6B1CFCA}" dt="2024-06-11T08:00:53.821" v="1094" actId="478"/>
          <ac:picMkLst>
            <pc:docMk/>
            <pc:sldMk cId="1390152923" sldId="462"/>
            <ac:picMk id="13" creationId="{9F039EFB-69C3-450C-9C96-6699CE8D9D40}"/>
          </ac:picMkLst>
        </pc:picChg>
        <pc:picChg chg="del">
          <ac:chgData name="laiminxin" userId="b9a05478-9ca2-4ac2-b948-1b493583318e" providerId="ADAL" clId="{4AC1EDB9-EC3B-4E64-8B5C-0490F6B1CFCA}" dt="2024-06-11T08:00:53.038" v="1093" actId="478"/>
          <ac:picMkLst>
            <pc:docMk/>
            <pc:sldMk cId="1390152923" sldId="462"/>
            <ac:picMk id="17" creationId="{CD3D7364-E612-4165-8554-129E9DF3B283}"/>
          </ac:picMkLst>
        </pc:picChg>
      </pc:sldChg>
      <pc:sldChg chg="add del">
        <pc:chgData name="laiminxin" userId="b9a05478-9ca2-4ac2-b948-1b493583318e" providerId="ADAL" clId="{4AC1EDB9-EC3B-4E64-8B5C-0490F6B1CFCA}" dt="2024-06-11T08:00:49.167" v="1091"/>
        <pc:sldMkLst>
          <pc:docMk/>
          <pc:sldMk cId="3889534123" sldId="462"/>
        </pc:sldMkLst>
      </pc:sldChg>
      <pc:sldChg chg="add del">
        <pc:chgData name="laiminxin" userId="b9a05478-9ca2-4ac2-b948-1b493583318e" providerId="ADAL" clId="{4AC1EDB9-EC3B-4E64-8B5C-0490F6B1CFCA}" dt="2024-06-11T08:01:56.138" v="1108"/>
        <pc:sldMkLst>
          <pc:docMk/>
          <pc:sldMk cId="1951538449" sldId="463"/>
        </pc:sldMkLst>
      </pc:sldChg>
      <pc:sldChg chg="add del">
        <pc:chgData name="laiminxin" userId="b9a05478-9ca2-4ac2-b948-1b493583318e" providerId="ADAL" clId="{4AC1EDB9-EC3B-4E64-8B5C-0490F6B1CFCA}" dt="2024-06-11T08:02:01.505" v="1110"/>
        <pc:sldMkLst>
          <pc:docMk/>
          <pc:sldMk cId="2574011611" sldId="463"/>
        </pc:sldMkLst>
      </pc:sldChg>
      <pc:sldChg chg="addSp delSp modSp add mod modNotesTx">
        <pc:chgData name="laiminxin" userId="b9a05478-9ca2-4ac2-b948-1b493583318e" providerId="ADAL" clId="{4AC1EDB9-EC3B-4E64-8B5C-0490F6B1CFCA}" dt="2024-06-11T11:05:21.852" v="1305" actId="20577"/>
        <pc:sldMkLst>
          <pc:docMk/>
          <pc:sldMk cId="3920851527" sldId="463"/>
        </pc:sldMkLst>
        <pc:spChg chg="mod">
          <ac:chgData name="laiminxin" userId="b9a05478-9ca2-4ac2-b948-1b493583318e" providerId="ADAL" clId="{4AC1EDB9-EC3B-4E64-8B5C-0490F6B1CFCA}" dt="2024-06-11T08:21:19.706" v="1182" actId="20577"/>
          <ac:spMkLst>
            <pc:docMk/>
            <pc:sldMk cId="3920851527" sldId="463"/>
            <ac:spMk id="5" creationId="{A18F9C92-2F55-4DE6-A13E-384B4CA0D299}"/>
          </ac:spMkLst>
        </pc:spChg>
        <pc:picChg chg="del">
          <ac:chgData name="laiminxin" userId="b9a05478-9ca2-4ac2-b948-1b493583318e" providerId="ADAL" clId="{4AC1EDB9-EC3B-4E64-8B5C-0490F6B1CFCA}" dt="2024-06-11T08:11:24.718" v="1133" actId="478"/>
          <ac:picMkLst>
            <pc:docMk/>
            <pc:sldMk cId="3920851527" sldId="463"/>
            <ac:picMk id="4" creationId="{014E1586-1DDC-4583-8797-368A3D2B66A4}"/>
          </ac:picMkLst>
        </pc:picChg>
        <pc:picChg chg="add del mod">
          <ac:chgData name="laiminxin" userId="b9a05478-9ca2-4ac2-b948-1b493583318e" providerId="ADAL" clId="{4AC1EDB9-EC3B-4E64-8B5C-0490F6B1CFCA}" dt="2024-06-11T08:20:04.801" v="1173" actId="478"/>
          <ac:picMkLst>
            <pc:docMk/>
            <pc:sldMk cId="3920851527" sldId="463"/>
            <ac:picMk id="6" creationId="{4B3B7C56-322B-45C6-A569-076EE361DB49}"/>
          </ac:picMkLst>
        </pc:picChg>
        <pc:picChg chg="add mod">
          <ac:chgData name="laiminxin" userId="b9a05478-9ca2-4ac2-b948-1b493583318e" providerId="ADAL" clId="{4AC1EDB9-EC3B-4E64-8B5C-0490F6B1CFCA}" dt="2024-06-11T08:20:17.476" v="1177" actId="14100"/>
          <ac:picMkLst>
            <pc:docMk/>
            <pc:sldMk cId="3920851527" sldId="463"/>
            <ac:picMk id="8" creationId="{73A91144-807D-44A6-AC2E-D71D092FEB60}"/>
          </ac:picMkLst>
        </pc:picChg>
        <pc:picChg chg="add mod">
          <ac:chgData name="laiminxin" userId="b9a05478-9ca2-4ac2-b948-1b493583318e" providerId="ADAL" clId="{4AC1EDB9-EC3B-4E64-8B5C-0490F6B1CFCA}" dt="2024-06-11T08:21:32.014" v="1187" actId="1076"/>
          <ac:picMkLst>
            <pc:docMk/>
            <pc:sldMk cId="3920851527" sldId="463"/>
            <ac:picMk id="10" creationId="{E19F1A20-60C9-4A49-A4B1-875538CF7DB5}"/>
          </ac:picMkLst>
        </pc:picChg>
      </pc:sldChg>
    </pc:docChg>
  </pc:docChgLst>
  <pc:docChgLst>
    <pc:chgData name="laiminxin" userId="b9a05478-9ca2-4ac2-b948-1b493583318e" providerId="ADAL" clId="{FD71E34C-E7EF-40AC-9896-CF8F73FED97A}"/>
    <pc:docChg chg="undo custSel addSld delSld modSld sldOrd">
      <pc:chgData name="laiminxin" userId="b9a05478-9ca2-4ac2-b948-1b493583318e" providerId="ADAL" clId="{FD71E34C-E7EF-40AC-9896-CF8F73FED97A}" dt="2023-10-10T09:22:41.729" v="2588" actId="20577"/>
      <pc:docMkLst>
        <pc:docMk/>
      </pc:docMkLst>
      <pc:sldChg chg="addSp delSp modSp mod modNotesTx">
        <pc:chgData name="laiminxin" userId="b9a05478-9ca2-4ac2-b948-1b493583318e" providerId="ADAL" clId="{FD71E34C-E7EF-40AC-9896-CF8F73FED97A}" dt="2023-10-09T13:04:35.872" v="2518"/>
        <pc:sldMkLst>
          <pc:docMk/>
          <pc:sldMk cId="2636227809" sldId="409"/>
        </pc:sldMkLst>
        <pc:spChg chg="mod">
          <ac:chgData name="laiminxin" userId="b9a05478-9ca2-4ac2-b948-1b493583318e" providerId="ADAL" clId="{FD71E34C-E7EF-40AC-9896-CF8F73FED97A}" dt="2023-10-08T08:38:59.075" v="1451"/>
          <ac:spMkLst>
            <pc:docMk/>
            <pc:sldMk cId="2636227809" sldId="409"/>
            <ac:spMk id="3" creationId="{70C9F434-CCE9-46D2-86C1-0F6A7766E3B3}"/>
          </ac:spMkLst>
        </pc:spChg>
        <pc:spChg chg="add mod">
          <ac:chgData name="laiminxin" userId="b9a05478-9ca2-4ac2-b948-1b493583318e" providerId="ADAL" clId="{FD71E34C-E7EF-40AC-9896-CF8F73FED97A}" dt="2023-10-09T13:04:35.872" v="2518"/>
          <ac:spMkLst>
            <pc:docMk/>
            <pc:sldMk cId="2636227809" sldId="409"/>
            <ac:spMk id="5" creationId="{EA8677CF-5525-4917-92F5-F90A91876571}"/>
          </ac:spMkLst>
        </pc:spChg>
        <pc:spChg chg="mod">
          <ac:chgData name="laiminxin" userId="b9a05478-9ca2-4ac2-b948-1b493583318e" providerId="ADAL" clId="{FD71E34C-E7EF-40AC-9896-CF8F73FED97A}" dt="2023-10-08T08:39:14.083" v="1457" actId="12"/>
          <ac:spMkLst>
            <pc:docMk/>
            <pc:sldMk cId="2636227809" sldId="409"/>
            <ac:spMk id="6" creationId="{99AB9D1A-499B-4D49-BA09-A14CF0480781}"/>
          </ac:spMkLst>
        </pc:spChg>
        <pc:picChg chg="del">
          <ac:chgData name="laiminxin" userId="b9a05478-9ca2-4ac2-b948-1b493583318e" providerId="ADAL" clId="{FD71E34C-E7EF-40AC-9896-CF8F73FED97A}" dt="2023-10-08T08:38:49.193" v="1447" actId="478"/>
          <ac:picMkLst>
            <pc:docMk/>
            <pc:sldMk cId="2636227809" sldId="409"/>
            <ac:picMk id="4" creationId="{82227328-8CD2-4E99-8A37-49D8BFA504B7}"/>
          </ac:picMkLst>
        </pc:picChg>
      </pc:sldChg>
      <pc:sldChg chg="modSp mod ord modNotesTx">
        <pc:chgData name="laiminxin" userId="b9a05478-9ca2-4ac2-b948-1b493583318e" providerId="ADAL" clId="{FD71E34C-E7EF-40AC-9896-CF8F73FED97A}" dt="2023-10-08T01:41:25.467" v="77"/>
        <pc:sldMkLst>
          <pc:docMk/>
          <pc:sldMk cId="3186711170" sldId="410"/>
        </pc:sldMkLst>
        <pc:spChg chg="mod">
          <ac:chgData name="laiminxin" userId="b9a05478-9ca2-4ac2-b948-1b493583318e" providerId="ADAL" clId="{FD71E34C-E7EF-40AC-9896-CF8F73FED97A}" dt="2023-10-08T01:29:08.184" v="41"/>
          <ac:spMkLst>
            <pc:docMk/>
            <pc:sldMk cId="3186711170" sldId="410"/>
            <ac:spMk id="4" creationId="{DD1003A5-DD86-4A68-85D3-8E6B4E708349}"/>
          </ac:spMkLst>
        </pc:spChg>
      </pc:sldChg>
      <pc:sldChg chg="addSp modSp mod modNotesTx">
        <pc:chgData name="laiminxin" userId="b9a05478-9ca2-4ac2-b948-1b493583318e" providerId="ADAL" clId="{FD71E34C-E7EF-40AC-9896-CF8F73FED97A}" dt="2023-10-09T13:18:54.848" v="2550" actId="20577"/>
        <pc:sldMkLst>
          <pc:docMk/>
          <pc:sldMk cId="2009960429" sldId="411"/>
        </pc:sldMkLst>
        <pc:spChg chg="mod">
          <ac:chgData name="laiminxin" userId="b9a05478-9ca2-4ac2-b948-1b493583318e" providerId="ADAL" clId="{FD71E34C-E7EF-40AC-9896-CF8F73FED97A}" dt="2023-10-08T09:11:27.200" v="1685"/>
          <ac:spMkLst>
            <pc:docMk/>
            <pc:sldMk cId="2009960429" sldId="411"/>
            <ac:spMk id="3" creationId="{70C9F434-CCE9-46D2-86C1-0F6A7766E3B3}"/>
          </ac:spMkLst>
        </pc:spChg>
        <pc:spChg chg="mod">
          <ac:chgData name="laiminxin" userId="b9a05478-9ca2-4ac2-b948-1b493583318e" providerId="ADAL" clId="{FD71E34C-E7EF-40AC-9896-CF8F73FED97A}" dt="2023-10-08T09:11:18.385" v="1682"/>
          <ac:spMkLst>
            <pc:docMk/>
            <pc:sldMk cId="2009960429" sldId="411"/>
            <ac:spMk id="4" creationId="{DD1003A5-DD86-4A68-85D3-8E6B4E708349}"/>
          </ac:spMkLst>
        </pc:spChg>
        <pc:picChg chg="add mod">
          <ac:chgData name="laiminxin" userId="b9a05478-9ca2-4ac2-b948-1b493583318e" providerId="ADAL" clId="{FD71E34C-E7EF-40AC-9896-CF8F73FED97A}" dt="2023-10-08T09:11:46.626" v="1689" actId="1076"/>
          <ac:picMkLst>
            <pc:docMk/>
            <pc:sldMk cId="2009960429" sldId="411"/>
            <ac:picMk id="13314" creationId="{A88780FA-3CDF-4DB8-9070-4E9D926631D8}"/>
          </ac:picMkLst>
        </pc:picChg>
      </pc:sldChg>
      <pc:sldChg chg="del">
        <pc:chgData name="laiminxin" userId="b9a05478-9ca2-4ac2-b948-1b493583318e" providerId="ADAL" clId="{FD71E34C-E7EF-40AC-9896-CF8F73FED97A}" dt="2023-10-08T10:07:29.513" v="2058" actId="47"/>
        <pc:sldMkLst>
          <pc:docMk/>
          <pc:sldMk cId="785803294" sldId="412"/>
        </pc:sldMkLst>
      </pc:sldChg>
      <pc:sldChg chg="del">
        <pc:chgData name="laiminxin" userId="b9a05478-9ca2-4ac2-b948-1b493583318e" providerId="ADAL" clId="{FD71E34C-E7EF-40AC-9896-CF8F73FED97A}" dt="2023-10-08T10:07:29.513" v="2058" actId="47"/>
        <pc:sldMkLst>
          <pc:docMk/>
          <pc:sldMk cId="2219990694" sldId="413"/>
        </pc:sldMkLst>
      </pc:sldChg>
      <pc:sldChg chg="del">
        <pc:chgData name="laiminxin" userId="b9a05478-9ca2-4ac2-b948-1b493583318e" providerId="ADAL" clId="{FD71E34C-E7EF-40AC-9896-CF8F73FED97A}" dt="2023-10-08T10:07:29.513" v="2058" actId="47"/>
        <pc:sldMkLst>
          <pc:docMk/>
          <pc:sldMk cId="3140866426" sldId="414"/>
        </pc:sldMkLst>
      </pc:sldChg>
      <pc:sldChg chg="del">
        <pc:chgData name="laiminxin" userId="b9a05478-9ca2-4ac2-b948-1b493583318e" providerId="ADAL" clId="{FD71E34C-E7EF-40AC-9896-CF8F73FED97A}" dt="2023-10-08T10:07:29.513" v="2058" actId="47"/>
        <pc:sldMkLst>
          <pc:docMk/>
          <pc:sldMk cId="3310783024" sldId="415"/>
        </pc:sldMkLst>
      </pc:sldChg>
      <pc:sldChg chg="del">
        <pc:chgData name="laiminxin" userId="b9a05478-9ca2-4ac2-b948-1b493583318e" providerId="ADAL" clId="{FD71E34C-E7EF-40AC-9896-CF8F73FED97A}" dt="2023-10-08T02:15:15.255" v="177" actId="2696"/>
        <pc:sldMkLst>
          <pc:docMk/>
          <pc:sldMk cId="2721399974" sldId="416"/>
        </pc:sldMkLst>
      </pc:sldChg>
      <pc:sldChg chg="addSp delSp modSp mod ord modNotesTx">
        <pc:chgData name="laiminxin" userId="b9a05478-9ca2-4ac2-b948-1b493583318e" providerId="ADAL" clId="{FD71E34C-E7EF-40AC-9896-CF8F73FED97A}" dt="2023-10-09T12:35:10.827" v="2237" actId="20577"/>
        <pc:sldMkLst>
          <pc:docMk/>
          <pc:sldMk cId="2839500979" sldId="417"/>
        </pc:sldMkLst>
        <pc:spChg chg="mod">
          <ac:chgData name="laiminxin" userId="b9a05478-9ca2-4ac2-b948-1b493583318e" providerId="ADAL" clId="{FD71E34C-E7EF-40AC-9896-CF8F73FED97A}" dt="2023-10-08T01:38:28.679" v="72"/>
          <ac:spMkLst>
            <pc:docMk/>
            <pc:sldMk cId="2839500979" sldId="417"/>
            <ac:spMk id="4" creationId="{DD1003A5-DD86-4A68-85D3-8E6B4E708349}"/>
          </ac:spMkLst>
        </pc:spChg>
        <pc:picChg chg="add del mod">
          <ac:chgData name="laiminxin" userId="b9a05478-9ca2-4ac2-b948-1b493583318e" providerId="ADAL" clId="{FD71E34C-E7EF-40AC-9896-CF8F73FED97A}" dt="2023-10-08T02:17:36.420" v="212" actId="478"/>
          <ac:picMkLst>
            <pc:docMk/>
            <pc:sldMk cId="2839500979" sldId="417"/>
            <ac:picMk id="5" creationId="{DB7AAC44-B0FC-4ABE-BDFC-1356993224B0}"/>
          </ac:picMkLst>
        </pc:picChg>
        <pc:picChg chg="add mod">
          <ac:chgData name="laiminxin" userId="b9a05478-9ca2-4ac2-b948-1b493583318e" providerId="ADAL" clId="{FD71E34C-E7EF-40AC-9896-CF8F73FED97A}" dt="2023-10-08T01:58:45.371" v="104" actId="1076"/>
          <ac:picMkLst>
            <pc:docMk/>
            <pc:sldMk cId="2839500979" sldId="417"/>
            <ac:picMk id="7" creationId="{BC59A17A-06D4-4540-B315-CECA599362D4}"/>
          </ac:picMkLst>
        </pc:picChg>
        <pc:picChg chg="add mod">
          <ac:chgData name="laiminxin" userId="b9a05478-9ca2-4ac2-b948-1b493583318e" providerId="ADAL" clId="{FD71E34C-E7EF-40AC-9896-CF8F73FED97A}" dt="2023-10-08T02:17:46.899" v="214" actId="1076"/>
          <ac:picMkLst>
            <pc:docMk/>
            <pc:sldMk cId="2839500979" sldId="417"/>
            <ac:picMk id="9" creationId="{C0D081F6-2909-4B54-B255-A20141B6D670}"/>
          </ac:picMkLst>
        </pc:picChg>
      </pc:sldChg>
      <pc:sldChg chg="addSp delSp modSp add mod modNotesTx">
        <pc:chgData name="laiminxin" userId="b9a05478-9ca2-4ac2-b948-1b493583318e" providerId="ADAL" clId="{FD71E34C-E7EF-40AC-9896-CF8F73FED97A}" dt="2023-10-09T12:37:11.515" v="2263" actId="20577"/>
        <pc:sldMkLst>
          <pc:docMk/>
          <pc:sldMk cId="4239040659" sldId="418"/>
        </pc:sldMkLst>
        <pc:spChg chg="mod">
          <ac:chgData name="laiminxin" userId="b9a05478-9ca2-4ac2-b948-1b493583318e" providerId="ADAL" clId="{FD71E34C-E7EF-40AC-9896-CF8F73FED97A}" dt="2023-10-08T02:05:58.528" v="142" actId="14100"/>
          <ac:spMkLst>
            <pc:docMk/>
            <pc:sldMk cId="4239040659" sldId="418"/>
            <ac:spMk id="4" creationId="{DD1003A5-DD86-4A68-85D3-8E6B4E708349}"/>
          </ac:spMkLst>
        </pc:spChg>
        <pc:picChg chg="del">
          <ac:chgData name="laiminxin" userId="b9a05478-9ca2-4ac2-b948-1b493583318e" providerId="ADAL" clId="{FD71E34C-E7EF-40AC-9896-CF8F73FED97A}" dt="2023-10-08T02:05:19.684" v="117" actId="478"/>
          <ac:picMkLst>
            <pc:docMk/>
            <pc:sldMk cId="4239040659" sldId="418"/>
            <ac:picMk id="5" creationId="{DB7AAC44-B0FC-4ABE-BDFC-1356993224B0}"/>
          </ac:picMkLst>
        </pc:picChg>
        <pc:picChg chg="add mod">
          <ac:chgData name="laiminxin" userId="b9a05478-9ca2-4ac2-b948-1b493583318e" providerId="ADAL" clId="{FD71E34C-E7EF-40AC-9896-CF8F73FED97A}" dt="2023-10-08T02:16:00.660" v="180" actId="1076"/>
          <ac:picMkLst>
            <pc:docMk/>
            <pc:sldMk cId="4239040659" sldId="418"/>
            <ac:picMk id="6" creationId="{153D2ED1-C08B-4B06-9C1F-C0AEB3907E3B}"/>
          </ac:picMkLst>
        </pc:picChg>
        <pc:picChg chg="del">
          <ac:chgData name="laiminxin" userId="b9a05478-9ca2-4ac2-b948-1b493583318e" providerId="ADAL" clId="{FD71E34C-E7EF-40AC-9896-CF8F73FED97A}" dt="2023-10-08T02:05:20.229" v="118" actId="478"/>
          <ac:picMkLst>
            <pc:docMk/>
            <pc:sldMk cId="4239040659" sldId="418"/>
            <ac:picMk id="7" creationId="{BC59A17A-06D4-4540-B315-CECA599362D4}"/>
          </ac:picMkLst>
        </pc:picChg>
        <pc:picChg chg="add mod">
          <ac:chgData name="laiminxin" userId="b9a05478-9ca2-4ac2-b948-1b493583318e" providerId="ADAL" clId="{FD71E34C-E7EF-40AC-9896-CF8F73FED97A}" dt="2023-10-08T02:06:06.839" v="144" actId="1076"/>
          <ac:picMkLst>
            <pc:docMk/>
            <pc:sldMk cId="4239040659" sldId="418"/>
            <ac:picMk id="1026" creationId="{E7CDC539-CCC0-47A3-96CA-C59C05918FDE}"/>
          </ac:picMkLst>
        </pc:picChg>
      </pc:sldChg>
      <pc:sldChg chg="addSp delSp modSp add mod ord modNotesTx">
        <pc:chgData name="laiminxin" userId="b9a05478-9ca2-4ac2-b948-1b493583318e" providerId="ADAL" clId="{FD71E34C-E7EF-40AC-9896-CF8F73FED97A}" dt="2023-10-09T12:39:12.817" v="2273" actId="20577"/>
        <pc:sldMkLst>
          <pc:docMk/>
          <pc:sldMk cId="4248664370" sldId="419"/>
        </pc:sldMkLst>
        <pc:spChg chg="mod">
          <ac:chgData name="laiminxin" userId="b9a05478-9ca2-4ac2-b948-1b493583318e" providerId="ADAL" clId="{FD71E34C-E7EF-40AC-9896-CF8F73FED97A}" dt="2023-10-08T02:16:19.206" v="210"/>
          <ac:spMkLst>
            <pc:docMk/>
            <pc:sldMk cId="4248664370" sldId="419"/>
            <ac:spMk id="4" creationId="{DD1003A5-DD86-4A68-85D3-8E6B4E708349}"/>
          </ac:spMkLst>
        </pc:spChg>
        <pc:spChg chg="add mod">
          <ac:chgData name="laiminxin" userId="b9a05478-9ca2-4ac2-b948-1b493583318e" providerId="ADAL" clId="{FD71E34C-E7EF-40AC-9896-CF8F73FED97A}" dt="2023-10-08T03:01:25.564" v="381" actId="20577"/>
          <ac:spMkLst>
            <pc:docMk/>
            <pc:sldMk cId="4248664370" sldId="419"/>
            <ac:spMk id="8" creationId="{EEF635A2-95C8-4F87-9F8E-EEE8F41B08DB}"/>
          </ac:spMkLst>
        </pc:spChg>
        <pc:picChg chg="add mod">
          <ac:chgData name="laiminxin" userId="b9a05478-9ca2-4ac2-b948-1b493583318e" providerId="ADAL" clId="{FD71E34C-E7EF-40AC-9896-CF8F73FED97A}" dt="2023-10-08T02:29:33.644" v="228" actId="1076"/>
          <ac:picMkLst>
            <pc:docMk/>
            <pc:sldMk cId="4248664370" sldId="419"/>
            <ac:picMk id="5" creationId="{50D91702-A5D1-4B12-898A-39D046B9EB2D}"/>
          </ac:picMkLst>
        </pc:picChg>
        <pc:picChg chg="del">
          <ac:chgData name="laiminxin" userId="b9a05478-9ca2-4ac2-b948-1b493583318e" providerId="ADAL" clId="{FD71E34C-E7EF-40AC-9896-CF8F73FED97A}" dt="2023-10-08T02:16:05.913" v="182" actId="478"/>
          <ac:picMkLst>
            <pc:docMk/>
            <pc:sldMk cId="4248664370" sldId="419"/>
            <ac:picMk id="6" creationId="{153D2ED1-C08B-4B06-9C1F-C0AEB3907E3B}"/>
          </ac:picMkLst>
        </pc:picChg>
        <pc:picChg chg="del">
          <ac:chgData name="laiminxin" userId="b9a05478-9ca2-4ac2-b948-1b493583318e" providerId="ADAL" clId="{FD71E34C-E7EF-40AC-9896-CF8F73FED97A}" dt="2023-10-08T02:16:06.730" v="183" actId="478"/>
          <ac:picMkLst>
            <pc:docMk/>
            <pc:sldMk cId="4248664370" sldId="419"/>
            <ac:picMk id="1026" creationId="{E7CDC539-CCC0-47A3-96CA-C59C05918FDE}"/>
          </ac:picMkLst>
        </pc:picChg>
      </pc:sldChg>
      <pc:sldChg chg="addSp delSp modSp add mod modNotesTx">
        <pc:chgData name="laiminxin" userId="b9a05478-9ca2-4ac2-b948-1b493583318e" providerId="ADAL" clId="{FD71E34C-E7EF-40AC-9896-CF8F73FED97A}" dt="2023-10-09T12:41:31.689" v="2306" actId="20577"/>
        <pc:sldMkLst>
          <pc:docMk/>
          <pc:sldMk cId="158764472" sldId="420"/>
        </pc:sldMkLst>
        <pc:spChg chg="mod">
          <ac:chgData name="laiminxin" userId="b9a05478-9ca2-4ac2-b948-1b493583318e" providerId="ADAL" clId="{FD71E34C-E7EF-40AC-9896-CF8F73FED97A}" dt="2023-10-08T03:02:33.813" v="405" actId="20577"/>
          <ac:spMkLst>
            <pc:docMk/>
            <pc:sldMk cId="158764472" sldId="420"/>
            <ac:spMk id="3" creationId="{70C9F434-CCE9-46D2-86C1-0F6A7766E3B3}"/>
          </ac:spMkLst>
        </pc:spChg>
        <pc:spChg chg="mod">
          <ac:chgData name="laiminxin" userId="b9a05478-9ca2-4ac2-b948-1b493583318e" providerId="ADAL" clId="{FD71E34C-E7EF-40AC-9896-CF8F73FED97A}" dt="2023-10-08T03:02:59.428" v="409" actId="20577"/>
          <ac:spMkLst>
            <pc:docMk/>
            <pc:sldMk cId="158764472" sldId="420"/>
            <ac:spMk id="4" creationId="{DD1003A5-DD86-4A68-85D3-8E6B4E708349}"/>
          </ac:spMkLst>
        </pc:spChg>
        <pc:spChg chg="del">
          <ac:chgData name="laiminxin" userId="b9a05478-9ca2-4ac2-b948-1b493583318e" providerId="ADAL" clId="{FD71E34C-E7EF-40AC-9896-CF8F73FED97A}" dt="2023-10-08T03:02:46.574" v="406" actId="478"/>
          <ac:spMkLst>
            <pc:docMk/>
            <pc:sldMk cId="158764472" sldId="420"/>
            <ac:spMk id="8" creationId="{EEF635A2-95C8-4F87-9F8E-EEE8F41B08DB}"/>
          </ac:spMkLst>
        </pc:spChg>
        <pc:picChg chg="del">
          <ac:chgData name="laiminxin" userId="b9a05478-9ca2-4ac2-b948-1b493583318e" providerId="ADAL" clId="{FD71E34C-E7EF-40AC-9896-CF8F73FED97A}" dt="2023-10-08T03:02:25.049" v="383" actId="478"/>
          <ac:picMkLst>
            <pc:docMk/>
            <pc:sldMk cId="158764472" sldId="420"/>
            <ac:picMk id="5" creationId="{50D91702-A5D1-4B12-898A-39D046B9EB2D}"/>
          </ac:picMkLst>
        </pc:picChg>
        <pc:picChg chg="add mod">
          <ac:chgData name="laiminxin" userId="b9a05478-9ca2-4ac2-b948-1b493583318e" providerId="ADAL" clId="{FD71E34C-E7EF-40AC-9896-CF8F73FED97A}" dt="2023-10-08T03:21:26.568" v="430" actId="1076"/>
          <ac:picMkLst>
            <pc:docMk/>
            <pc:sldMk cId="158764472" sldId="420"/>
            <ac:picMk id="2050" creationId="{2DEE237C-D122-4F8E-AD65-7DB8CDB70024}"/>
          </ac:picMkLst>
        </pc:picChg>
      </pc:sldChg>
      <pc:sldChg chg="addSp delSp modSp add mod modNotesTx">
        <pc:chgData name="laiminxin" userId="b9a05478-9ca2-4ac2-b948-1b493583318e" providerId="ADAL" clId="{FD71E34C-E7EF-40AC-9896-CF8F73FED97A}" dt="2023-10-09T12:49:09.427" v="2320" actId="20577"/>
        <pc:sldMkLst>
          <pc:docMk/>
          <pc:sldMk cId="2358274546" sldId="421"/>
        </pc:sldMkLst>
        <pc:spChg chg="mod">
          <ac:chgData name="laiminxin" userId="b9a05478-9ca2-4ac2-b948-1b493583318e" providerId="ADAL" clId="{FD71E34C-E7EF-40AC-9896-CF8F73FED97A}" dt="2023-10-08T03:28:35.157" v="446"/>
          <ac:spMkLst>
            <pc:docMk/>
            <pc:sldMk cId="2358274546" sldId="421"/>
            <ac:spMk id="4" creationId="{DD1003A5-DD86-4A68-85D3-8E6B4E708349}"/>
          </ac:spMkLst>
        </pc:spChg>
        <pc:picChg chg="add mod">
          <ac:chgData name="laiminxin" userId="b9a05478-9ca2-4ac2-b948-1b493583318e" providerId="ADAL" clId="{FD71E34C-E7EF-40AC-9896-CF8F73FED97A}" dt="2023-10-08T03:29:02.102" v="453" actId="1076"/>
          <ac:picMkLst>
            <pc:docMk/>
            <pc:sldMk cId="2358274546" sldId="421"/>
            <ac:picMk id="5" creationId="{7209D925-3CAB-4B17-9742-C019C1C24E1D}"/>
          </ac:picMkLst>
        </pc:picChg>
        <pc:picChg chg="del">
          <ac:chgData name="laiminxin" userId="b9a05478-9ca2-4ac2-b948-1b493583318e" providerId="ADAL" clId="{FD71E34C-E7EF-40AC-9896-CF8F73FED97A}" dt="2023-10-08T03:28:13.422" v="432" actId="478"/>
          <ac:picMkLst>
            <pc:docMk/>
            <pc:sldMk cId="2358274546" sldId="421"/>
            <ac:picMk id="2050" creationId="{2DEE237C-D122-4F8E-AD65-7DB8CDB70024}"/>
          </ac:picMkLst>
        </pc:picChg>
        <pc:picChg chg="add mod">
          <ac:chgData name="laiminxin" userId="b9a05478-9ca2-4ac2-b948-1b493583318e" providerId="ADAL" clId="{FD71E34C-E7EF-40AC-9896-CF8F73FED97A}" dt="2023-10-08T03:29:03.414" v="454" actId="1076"/>
          <ac:picMkLst>
            <pc:docMk/>
            <pc:sldMk cId="2358274546" sldId="421"/>
            <ac:picMk id="4098" creationId="{0A92555B-2ECA-4866-906F-395E56ECE746}"/>
          </ac:picMkLst>
        </pc:picChg>
      </pc:sldChg>
      <pc:sldChg chg="addSp delSp modSp add mod modNotesTx">
        <pc:chgData name="laiminxin" userId="b9a05478-9ca2-4ac2-b948-1b493583318e" providerId="ADAL" clId="{FD71E34C-E7EF-40AC-9896-CF8F73FED97A}" dt="2023-10-09T12:50:28.784" v="2336" actId="20577"/>
        <pc:sldMkLst>
          <pc:docMk/>
          <pc:sldMk cId="804607193" sldId="422"/>
        </pc:sldMkLst>
        <pc:spChg chg="mod">
          <ac:chgData name="laiminxin" userId="b9a05478-9ca2-4ac2-b948-1b493583318e" providerId="ADAL" clId="{FD71E34C-E7EF-40AC-9896-CF8F73FED97A}" dt="2023-10-08T03:31:34.719" v="475"/>
          <ac:spMkLst>
            <pc:docMk/>
            <pc:sldMk cId="804607193" sldId="422"/>
            <ac:spMk id="4" creationId="{DD1003A5-DD86-4A68-85D3-8E6B4E708349}"/>
          </ac:spMkLst>
        </pc:spChg>
        <pc:picChg chg="del">
          <ac:chgData name="laiminxin" userId="b9a05478-9ca2-4ac2-b948-1b493583318e" providerId="ADAL" clId="{FD71E34C-E7EF-40AC-9896-CF8F73FED97A}" dt="2023-10-08T03:31:21.737" v="469" actId="478"/>
          <ac:picMkLst>
            <pc:docMk/>
            <pc:sldMk cId="804607193" sldId="422"/>
            <ac:picMk id="5" creationId="{7209D925-3CAB-4B17-9742-C019C1C24E1D}"/>
          </ac:picMkLst>
        </pc:picChg>
        <pc:picChg chg="add mod">
          <ac:chgData name="laiminxin" userId="b9a05478-9ca2-4ac2-b948-1b493583318e" providerId="ADAL" clId="{FD71E34C-E7EF-40AC-9896-CF8F73FED97A}" dt="2023-10-08T03:31:57.619" v="480" actId="1076"/>
          <ac:picMkLst>
            <pc:docMk/>
            <pc:sldMk cId="804607193" sldId="422"/>
            <ac:picMk id="6" creationId="{BCFA2651-5AB8-4906-A051-8F70A0C1203A}"/>
          </ac:picMkLst>
        </pc:picChg>
        <pc:picChg chg="del">
          <ac:chgData name="laiminxin" userId="b9a05478-9ca2-4ac2-b948-1b493583318e" providerId="ADAL" clId="{FD71E34C-E7EF-40AC-9896-CF8F73FED97A}" dt="2023-10-08T03:31:22.260" v="470" actId="478"/>
          <ac:picMkLst>
            <pc:docMk/>
            <pc:sldMk cId="804607193" sldId="422"/>
            <ac:picMk id="4098" creationId="{0A92555B-2ECA-4866-906F-395E56ECE746}"/>
          </ac:picMkLst>
        </pc:picChg>
        <pc:picChg chg="add mod">
          <ac:chgData name="laiminxin" userId="b9a05478-9ca2-4ac2-b948-1b493583318e" providerId="ADAL" clId="{FD71E34C-E7EF-40AC-9896-CF8F73FED97A}" dt="2023-10-08T03:32:00.827" v="482" actId="1076"/>
          <ac:picMkLst>
            <pc:docMk/>
            <pc:sldMk cId="804607193" sldId="422"/>
            <ac:picMk id="5122" creationId="{17ACB975-4261-4AF4-B59B-6E2C1E2A0FF2}"/>
          </ac:picMkLst>
        </pc:picChg>
      </pc:sldChg>
      <pc:sldChg chg="addSp delSp modSp add mod modNotesTx">
        <pc:chgData name="laiminxin" userId="b9a05478-9ca2-4ac2-b948-1b493583318e" providerId="ADAL" clId="{FD71E34C-E7EF-40AC-9896-CF8F73FED97A}" dt="2023-10-09T12:51:57.094" v="2358" actId="20577"/>
        <pc:sldMkLst>
          <pc:docMk/>
          <pc:sldMk cId="3890022398" sldId="423"/>
        </pc:sldMkLst>
        <pc:spChg chg="mod">
          <ac:chgData name="laiminxin" userId="b9a05478-9ca2-4ac2-b948-1b493583318e" providerId="ADAL" clId="{FD71E34C-E7EF-40AC-9896-CF8F73FED97A}" dt="2023-10-08T04:14:03.454" v="573"/>
          <ac:spMkLst>
            <pc:docMk/>
            <pc:sldMk cId="3890022398" sldId="423"/>
            <ac:spMk id="3" creationId="{70C9F434-CCE9-46D2-86C1-0F6A7766E3B3}"/>
          </ac:spMkLst>
        </pc:spChg>
        <pc:spChg chg="mod">
          <ac:chgData name="laiminxin" userId="b9a05478-9ca2-4ac2-b948-1b493583318e" providerId="ADAL" clId="{FD71E34C-E7EF-40AC-9896-CF8F73FED97A}" dt="2023-10-08T09:41:44.589" v="1935" actId="20577"/>
          <ac:spMkLst>
            <pc:docMk/>
            <pc:sldMk cId="3890022398" sldId="423"/>
            <ac:spMk id="4" creationId="{DD1003A5-DD86-4A68-85D3-8E6B4E708349}"/>
          </ac:spMkLst>
        </pc:spChg>
        <pc:picChg chg="add del mod">
          <ac:chgData name="laiminxin" userId="b9a05478-9ca2-4ac2-b948-1b493583318e" providerId="ADAL" clId="{FD71E34C-E7EF-40AC-9896-CF8F73FED97A}" dt="2023-10-08T04:20:20.052" v="663" actId="478"/>
          <ac:picMkLst>
            <pc:docMk/>
            <pc:sldMk cId="3890022398" sldId="423"/>
            <ac:picMk id="5" creationId="{1A96DFBB-8240-4BB5-9AC6-2F91066341A1}"/>
          </ac:picMkLst>
        </pc:picChg>
        <pc:picChg chg="del">
          <ac:chgData name="laiminxin" userId="b9a05478-9ca2-4ac2-b948-1b493583318e" providerId="ADAL" clId="{FD71E34C-E7EF-40AC-9896-CF8F73FED97A}" dt="2023-10-08T03:59:01.904" v="513" actId="478"/>
          <ac:picMkLst>
            <pc:docMk/>
            <pc:sldMk cId="3890022398" sldId="423"/>
            <ac:picMk id="6" creationId="{BCFA2651-5AB8-4906-A051-8F70A0C1203A}"/>
          </ac:picMkLst>
        </pc:picChg>
        <pc:picChg chg="add mod">
          <ac:chgData name="laiminxin" userId="b9a05478-9ca2-4ac2-b948-1b493583318e" providerId="ADAL" clId="{FD71E34C-E7EF-40AC-9896-CF8F73FED97A}" dt="2023-10-08T04:20:31.079" v="667" actId="1076"/>
          <ac:picMkLst>
            <pc:docMk/>
            <pc:sldMk cId="3890022398" sldId="423"/>
            <ac:picMk id="8" creationId="{AFAA10C3-3A69-4767-8476-D493CDA345EF}"/>
          </ac:picMkLst>
        </pc:picChg>
        <pc:picChg chg="del">
          <ac:chgData name="laiminxin" userId="b9a05478-9ca2-4ac2-b948-1b493583318e" providerId="ADAL" clId="{FD71E34C-E7EF-40AC-9896-CF8F73FED97A}" dt="2023-10-08T03:59:01.904" v="513" actId="478"/>
          <ac:picMkLst>
            <pc:docMk/>
            <pc:sldMk cId="3890022398" sldId="423"/>
            <ac:picMk id="5122" creationId="{17ACB975-4261-4AF4-B59B-6E2C1E2A0FF2}"/>
          </ac:picMkLst>
        </pc:picChg>
      </pc:sldChg>
      <pc:sldChg chg="addSp delSp modSp add mod modAnim modNotesTx">
        <pc:chgData name="laiminxin" userId="b9a05478-9ca2-4ac2-b948-1b493583318e" providerId="ADAL" clId="{FD71E34C-E7EF-40AC-9896-CF8F73FED97A}" dt="2023-10-10T09:22:41.729" v="2588" actId="20577"/>
        <pc:sldMkLst>
          <pc:docMk/>
          <pc:sldMk cId="208849343" sldId="424"/>
        </pc:sldMkLst>
        <pc:spChg chg="mod">
          <ac:chgData name="laiminxin" userId="b9a05478-9ca2-4ac2-b948-1b493583318e" providerId="ADAL" clId="{FD71E34C-E7EF-40AC-9896-CF8F73FED97A}" dt="2023-10-08T04:14:33.534" v="578"/>
          <ac:spMkLst>
            <pc:docMk/>
            <pc:sldMk cId="208849343" sldId="424"/>
            <ac:spMk id="3" creationId="{70C9F434-CCE9-46D2-86C1-0F6A7766E3B3}"/>
          </ac:spMkLst>
        </pc:spChg>
        <pc:spChg chg="mod">
          <ac:chgData name="laiminxin" userId="b9a05478-9ca2-4ac2-b948-1b493583318e" providerId="ADAL" clId="{FD71E34C-E7EF-40AC-9896-CF8F73FED97A}" dt="2023-10-08T06:17:20.056" v="797"/>
          <ac:spMkLst>
            <pc:docMk/>
            <pc:sldMk cId="208849343" sldId="424"/>
            <ac:spMk id="4" creationId="{DD1003A5-DD86-4A68-85D3-8E6B4E708349}"/>
          </ac:spMkLst>
        </pc:spChg>
        <pc:spChg chg="add mod">
          <ac:chgData name="laiminxin" userId="b9a05478-9ca2-4ac2-b948-1b493583318e" providerId="ADAL" clId="{FD71E34C-E7EF-40AC-9896-CF8F73FED97A}" dt="2023-10-08T04:22:34.084" v="680" actId="14100"/>
          <ac:spMkLst>
            <pc:docMk/>
            <pc:sldMk cId="208849343" sldId="424"/>
            <ac:spMk id="6" creationId="{19339A90-5672-48C7-BA00-6E132ECCB9AA}"/>
          </ac:spMkLst>
        </pc:spChg>
        <pc:spChg chg="add mod">
          <ac:chgData name="laiminxin" userId="b9a05478-9ca2-4ac2-b948-1b493583318e" providerId="ADAL" clId="{FD71E34C-E7EF-40AC-9896-CF8F73FED97A}" dt="2023-10-08T04:22:45.379" v="683" actId="14100"/>
          <ac:spMkLst>
            <pc:docMk/>
            <pc:sldMk cId="208849343" sldId="424"/>
            <ac:spMk id="8" creationId="{446ACA6D-C49F-4DF1-A721-C432B658BE44}"/>
          </ac:spMkLst>
        </pc:spChg>
        <pc:spChg chg="add mod">
          <ac:chgData name="laiminxin" userId="b9a05478-9ca2-4ac2-b948-1b493583318e" providerId="ADAL" clId="{FD71E34C-E7EF-40AC-9896-CF8F73FED97A}" dt="2023-10-08T04:22:59.379" v="688" actId="14100"/>
          <ac:spMkLst>
            <pc:docMk/>
            <pc:sldMk cId="208849343" sldId="424"/>
            <ac:spMk id="9" creationId="{F060C670-5E38-4696-B3A5-FB31F79AAF99}"/>
          </ac:spMkLst>
        </pc:spChg>
        <pc:picChg chg="add mod">
          <ac:chgData name="laiminxin" userId="b9a05478-9ca2-4ac2-b948-1b493583318e" providerId="ADAL" clId="{FD71E34C-E7EF-40AC-9896-CF8F73FED97A}" dt="2023-10-08T04:22:52.726" v="686" actId="1076"/>
          <ac:picMkLst>
            <pc:docMk/>
            <pc:sldMk cId="208849343" sldId="424"/>
            <ac:picMk id="5" creationId="{C8006882-E28B-404D-949C-A170CEC885F5}"/>
          </ac:picMkLst>
        </pc:picChg>
        <pc:picChg chg="add del mod">
          <ac:chgData name="laiminxin" userId="b9a05478-9ca2-4ac2-b948-1b493583318e" providerId="ADAL" clId="{FD71E34C-E7EF-40AC-9896-CF8F73FED97A}" dt="2023-10-08T04:15:11.280" v="596" actId="478"/>
          <ac:picMkLst>
            <pc:docMk/>
            <pc:sldMk cId="208849343" sldId="424"/>
            <ac:picMk id="6146" creationId="{D3E37586-3500-432B-B096-158F70DBF07D}"/>
          </ac:picMkLst>
        </pc:picChg>
      </pc:sldChg>
      <pc:sldChg chg="addSp delSp modSp add mod modAnim modNotesTx">
        <pc:chgData name="laiminxin" userId="b9a05478-9ca2-4ac2-b948-1b493583318e" providerId="ADAL" clId="{FD71E34C-E7EF-40AC-9896-CF8F73FED97A}" dt="2023-10-10T08:41:30.768" v="2579" actId="1076"/>
        <pc:sldMkLst>
          <pc:docMk/>
          <pc:sldMk cId="1704476667" sldId="425"/>
        </pc:sldMkLst>
        <pc:spChg chg="mod">
          <ac:chgData name="laiminxin" userId="b9a05478-9ca2-4ac2-b948-1b493583318e" providerId="ADAL" clId="{FD71E34C-E7EF-40AC-9896-CF8F73FED97A}" dt="2023-10-08T06:19:13.812" v="803"/>
          <ac:spMkLst>
            <pc:docMk/>
            <pc:sldMk cId="1704476667" sldId="425"/>
            <ac:spMk id="3" creationId="{70C9F434-CCE9-46D2-86C1-0F6A7766E3B3}"/>
          </ac:spMkLst>
        </pc:spChg>
        <pc:spChg chg="mod">
          <ac:chgData name="laiminxin" userId="b9a05478-9ca2-4ac2-b948-1b493583318e" providerId="ADAL" clId="{FD71E34C-E7EF-40AC-9896-CF8F73FED97A}" dt="2023-10-08T06:57:30.461" v="1079" actId="1076"/>
          <ac:spMkLst>
            <pc:docMk/>
            <pc:sldMk cId="1704476667" sldId="425"/>
            <ac:spMk id="4" creationId="{DD1003A5-DD86-4A68-85D3-8E6B4E708349}"/>
          </ac:spMkLst>
        </pc:spChg>
        <pc:picChg chg="add del mod">
          <ac:chgData name="laiminxin" userId="b9a05478-9ca2-4ac2-b948-1b493583318e" providerId="ADAL" clId="{FD71E34C-E7EF-40AC-9896-CF8F73FED97A}" dt="2023-10-08T06:48:44.990" v="951" actId="478"/>
          <ac:picMkLst>
            <pc:docMk/>
            <pc:sldMk cId="1704476667" sldId="425"/>
            <ac:picMk id="5" creationId="{16A822E4-C34F-4454-9786-51A30D55AA5E}"/>
          </ac:picMkLst>
        </pc:picChg>
        <pc:picChg chg="add mod">
          <ac:chgData name="laiminxin" userId="b9a05478-9ca2-4ac2-b948-1b493583318e" providerId="ADAL" clId="{FD71E34C-E7EF-40AC-9896-CF8F73FED97A}" dt="2023-10-08T06:55:33.778" v="1069" actId="1076"/>
          <ac:picMkLst>
            <pc:docMk/>
            <pc:sldMk cId="1704476667" sldId="425"/>
            <ac:picMk id="6" creationId="{9538E951-EBB4-4356-8E5E-40CE0F5C2DFD}"/>
          </ac:picMkLst>
        </pc:picChg>
        <pc:picChg chg="del">
          <ac:chgData name="laiminxin" userId="b9a05478-9ca2-4ac2-b948-1b493583318e" providerId="ADAL" clId="{FD71E34C-E7EF-40AC-9896-CF8F73FED97A}" dt="2023-10-08T06:19:16.426" v="804" actId="478"/>
          <ac:picMkLst>
            <pc:docMk/>
            <pc:sldMk cId="1704476667" sldId="425"/>
            <ac:picMk id="8" creationId="{AFAA10C3-3A69-4767-8476-D493CDA345EF}"/>
          </ac:picMkLst>
        </pc:picChg>
        <pc:picChg chg="add mod">
          <ac:chgData name="laiminxin" userId="b9a05478-9ca2-4ac2-b948-1b493583318e" providerId="ADAL" clId="{FD71E34C-E7EF-40AC-9896-CF8F73FED97A}" dt="2023-10-08T06:55:32.173" v="1068" actId="1076"/>
          <ac:picMkLst>
            <pc:docMk/>
            <pc:sldMk cId="1704476667" sldId="425"/>
            <ac:picMk id="8194" creationId="{125616A5-FBFF-4390-91CB-6E17C2C528FB}"/>
          </ac:picMkLst>
        </pc:picChg>
        <pc:picChg chg="add mod">
          <ac:chgData name="laiminxin" userId="b9a05478-9ca2-4ac2-b948-1b493583318e" providerId="ADAL" clId="{FD71E34C-E7EF-40AC-9896-CF8F73FED97A}" dt="2023-10-10T08:41:30.768" v="2579" actId="1076"/>
          <ac:picMkLst>
            <pc:docMk/>
            <pc:sldMk cId="1704476667" sldId="425"/>
            <ac:picMk id="8196" creationId="{4036FC08-40AE-45B1-8A5D-3E721442951C}"/>
          </ac:picMkLst>
        </pc:picChg>
      </pc:sldChg>
      <pc:sldChg chg="add del">
        <pc:chgData name="laiminxin" userId="b9a05478-9ca2-4ac2-b948-1b493583318e" providerId="ADAL" clId="{FD71E34C-E7EF-40AC-9896-CF8F73FED97A}" dt="2023-10-08T06:19:06.767" v="799" actId="47"/>
        <pc:sldMkLst>
          <pc:docMk/>
          <pc:sldMk cId="2737978245" sldId="425"/>
        </pc:sldMkLst>
      </pc:sldChg>
      <pc:sldChg chg="addSp delSp modSp add mod modAnim modNotesTx">
        <pc:chgData name="laiminxin" userId="b9a05478-9ca2-4ac2-b948-1b493583318e" providerId="ADAL" clId="{FD71E34C-E7EF-40AC-9896-CF8F73FED97A}" dt="2023-10-09T12:57:46.676" v="2411" actId="1076"/>
        <pc:sldMkLst>
          <pc:docMk/>
          <pc:sldMk cId="3366525498" sldId="426"/>
        </pc:sldMkLst>
        <pc:spChg chg="mod">
          <ac:chgData name="laiminxin" userId="b9a05478-9ca2-4ac2-b948-1b493583318e" providerId="ADAL" clId="{FD71E34C-E7EF-40AC-9896-CF8F73FED97A}" dt="2023-10-08T07:25:39.757" v="1243" actId="1076"/>
          <ac:spMkLst>
            <pc:docMk/>
            <pc:sldMk cId="3366525498" sldId="426"/>
            <ac:spMk id="4" creationId="{DD1003A5-DD86-4A68-85D3-8E6B4E708349}"/>
          </ac:spMkLst>
        </pc:spChg>
        <pc:picChg chg="del">
          <ac:chgData name="laiminxin" userId="b9a05478-9ca2-4ac2-b948-1b493583318e" providerId="ADAL" clId="{FD71E34C-E7EF-40AC-9896-CF8F73FED97A}" dt="2023-10-08T06:57:04.847" v="1075" actId="478"/>
          <ac:picMkLst>
            <pc:docMk/>
            <pc:sldMk cId="3366525498" sldId="426"/>
            <ac:picMk id="6" creationId="{9538E951-EBB4-4356-8E5E-40CE0F5C2DFD}"/>
          </ac:picMkLst>
        </pc:picChg>
        <pc:picChg chg="del">
          <ac:chgData name="laiminxin" userId="b9a05478-9ca2-4ac2-b948-1b493583318e" providerId="ADAL" clId="{FD71E34C-E7EF-40AC-9896-CF8F73FED97A}" dt="2023-10-08T06:57:05.962" v="1076" actId="478"/>
          <ac:picMkLst>
            <pc:docMk/>
            <pc:sldMk cId="3366525498" sldId="426"/>
            <ac:picMk id="8194" creationId="{125616A5-FBFF-4390-91CB-6E17C2C528FB}"/>
          </ac:picMkLst>
        </pc:picChg>
        <pc:picChg chg="add mod">
          <ac:chgData name="laiminxin" userId="b9a05478-9ca2-4ac2-b948-1b493583318e" providerId="ADAL" clId="{FD71E34C-E7EF-40AC-9896-CF8F73FED97A}" dt="2023-10-08T07:18:10.705" v="1151" actId="1076"/>
          <ac:picMkLst>
            <pc:docMk/>
            <pc:sldMk cId="3366525498" sldId="426"/>
            <ac:picMk id="9218" creationId="{18C3F5A5-330D-4597-A523-50AA51F07551}"/>
          </ac:picMkLst>
        </pc:picChg>
        <pc:picChg chg="add mod">
          <ac:chgData name="laiminxin" userId="b9a05478-9ca2-4ac2-b948-1b493583318e" providerId="ADAL" clId="{FD71E34C-E7EF-40AC-9896-CF8F73FED97A}" dt="2023-10-09T12:57:46.676" v="2411" actId="1076"/>
          <ac:picMkLst>
            <pc:docMk/>
            <pc:sldMk cId="3366525498" sldId="426"/>
            <ac:picMk id="9220" creationId="{A945A435-D724-4075-9F5E-D06E716D8DEE}"/>
          </ac:picMkLst>
        </pc:picChg>
      </pc:sldChg>
      <pc:sldChg chg="addSp delSp modSp add mod modAnim modNotesTx">
        <pc:chgData name="laiminxin" userId="b9a05478-9ca2-4ac2-b948-1b493583318e" providerId="ADAL" clId="{FD71E34C-E7EF-40AC-9896-CF8F73FED97A}" dt="2023-10-10T09:15:01.872" v="2586" actId="1076"/>
        <pc:sldMkLst>
          <pc:docMk/>
          <pc:sldMk cId="2941695887" sldId="427"/>
        </pc:sldMkLst>
        <pc:spChg chg="mod">
          <ac:chgData name="laiminxin" userId="b9a05478-9ca2-4ac2-b948-1b493583318e" providerId="ADAL" clId="{FD71E34C-E7EF-40AC-9896-CF8F73FED97A}" dt="2023-10-08T08:35:29.258" v="1427" actId="6549"/>
          <ac:spMkLst>
            <pc:docMk/>
            <pc:sldMk cId="2941695887" sldId="427"/>
            <ac:spMk id="4" creationId="{DD1003A5-DD86-4A68-85D3-8E6B4E708349}"/>
          </ac:spMkLst>
        </pc:spChg>
        <pc:picChg chg="add mod">
          <ac:chgData name="laiminxin" userId="b9a05478-9ca2-4ac2-b948-1b493583318e" providerId="ADAL" clId="{FD71E34C-E7EF-40AC-9896-CF8F73FED97A}" dt="2023-10-10T09:15:01.872" v="2586" actId="1076"/>
          <ac:picMkLst>
            <pc:docMk/>
            <pc:sldMk cId="2941695887" sldId="427"/>
            <ac:picMk id="5" creationId="{26A7CFFA-34F1-4776-8389-0E65CB44C696}"/>
          </ac:picMkLst>
        </pc:picChg>
        <pc:picChg chg="add del mod">
          <ac:chgData name="laiminxin" userId="b9a05478-9ca2-4ac2-b948-1b493583318e" providerId="ADAL" clId="{FD71E34C-E7EF-40AC-9896-CF8F73FED97A}" dt="2023-10-08T08:14:23.856" v="1278" actId="478"/>
          <ac:picMkLst>
            <pc:docMk/>
            <pc:sldMk cId="2941695887" sldId="427"/>
            <ac:picMk id="7" creationId="{240ADCB6-E0E3-4ECF-823E-F28CB5488B9C}"/>
          </ac:picMkLst>
        </pc:picChg>
        <pc:picChg chg="del">
          <ac:chgData name="laiminxin" userId="b9a05478-9ca2-4ac2-b948-1b493583318e" providerId="ADAL" clId="{FD71E34C-E7EF-40AC-9896-CF8F73FED97A}" dt="2023-10-08T07:28:02.255" v="1254" actId="478"/>
          <ac:picMkLst>
            <pc:docMk/>
            <pc:sldMk cId="2941695887" sldId="427"/>
            <ac:picMk id="9218" creationId="{18C3F5A5-330D-4597-A523-50AA51F07551}"/>
          </ac:picMkLst>
        </pc:picChg>
        <pc:picChg chg="del">
          <ac:chgData name="laiminxin" userId="b9a05478-9ca2-4ac2-b948-1b493583318e" providerId="ADAL" clId="{FD71E34C-E7EF-40AC-9896-CF8F73FED97A}" dt="2023-10-08T07:28:01.590" v="1253" actId="478"/>
          <ac:picMkLst>
            <pc:docMk/>
            <pc:sldMk cId="2941695887" sldId="427"/>
            <ac:picMk id="9220" creationId="{A945A435-D724-4075-9F5E-D06E716D8DEE}"/>
          </ac:picMkLst>
        </pc:picChg>
        <pc:picChg chg="add mod">
          <ac:chgData name="laiminxin" userId="b9a05478-9ca2-4ac2-b948-1b493583318e" providerId="ADAL" clId="{FD71E34C-E7EF-40AC-9896-CF8F73FED97A}" dt="2023-10-08T10:53:10.906" v="2097" actId="1076"/>
          <ac:picMkLst>
            <pc:docMk/>
            <pc:sldMk cId="2941695887" sldId="427"/>
            <ac:picMk id="10242" creationId="{4C5C2491-8D27-42C7-861B-B667952BD3AD}"/>
          </ac:picMkLst>
        </pc:picChg>
        <pc:picChg chg="add del mod">
          <ac:chgData name="laiminxin" userId="b9a05478-9ca2-4ac2-b948-1b493583318e" providerId="ADAL" clId="{FD71E34C-E7EF-40AC-9896-CF8F73FED97A}" dt="2023-10-08T10:52:52.688" v="2092" actId="478"/>
          <ac:picMkLst>
            <pc:docMk/>
            <pc:sldMk cId="2941695887" sldId="427"/>
            <ac:picMk id="10244" creationId="{76D66222-2DA3-4F7A-ADFC-3FF338BA34E1}"/>
          </ac:picMkLst>
        </pc:picChg>
      </pc:sldChg>
      <pc:sldChg chg="addSp delSp modSp add mod modNotesTx">
        <pc:chgData name="laiminxin" userId="b9a05478-9ca2-4ac2-b948-1b493583318e" providerId="ADAL" clId="{FD71E34C-E7EF-40AC-9896-CF8F73FED97A}" dt="2023-10-09T13:05:03.567" v="2520"/>
        <pc:sldMkLst>
          <pc:docMk/>
          <pc:sldMk cId="820551302" sldId="428"/>
        </pc:sldMkLst>
        <pc:spChg chg="add mod">
          <ac:chgData name="laiminxin" userId="b9a05478-9ca2-4ac2-b948-1b493583318e" providerId="ADAL" clId="{FD71E34C-E7EF-40AC-9896-CF8F73FED97A}" dt="2023-10-08T09:08:23.494" v="1667" actId="113"/>
          <ac:spMkLst>
            <pc:docMk/>
            <pc:sldMk cId="820551302" sldId="428"/>
            <ac:spMk id="2" creationId="{EF8A18FA-788F-4D00-82D6-7FAF958557B6}"/>
          </ac:spMkLst>
        </pc:spChg>
        <pc:spChg chg="mod">
          <ac:chgData name="laiminxin" userId="b9a05478-9ca2-4ac2-b948-1b493583318e" providerId="ADAL" clId="{FD71E34C-E7EF-40AC-9896-CF8F73FED97A}" dt="2023-10-08T09:07:11.837" v="1651" actId="14100"/>
          <ac:spMkLst>
            <pc:docMk/>
            <pc:sldMk cId="820551302" sldId="428"/>
            <ac:spMk id="5" creationId="{EA8677CF-5525-4917-92F5-F90A91876571}"/>
          </ac:spMkLst>
        </pc:spChg>
        <pc:picChg chg="add del mod">
          <ac:chgData name="laiminxin" userId="b9a05478-9ca2-4ac2-b948-1b493583318e" providerId="ADAL" clId="{FD71E34C-E7EF-40AC-9896-CF8F73FED97A}" dt="2023-10-08T09:07:12.312" v="1652"/>
          <ac:picMkLst>
            <pc:docMk/>
            <pc:sldMk cId="820551302" sldId="428"/>
            <ac:picMk id="11266" creationId="{41818882-D17A-4E83-9D46-C8C82D39E3FE}"/>
          </ac:picMkLst>
        </pc:picChg>
        <pc:picChg chg="add mod">
          <ac:chgData name="laiminxin" userId="b9a05478-9ca2-4ac2-b948-1b493583318e" providerId="ADAL" clId="{FD71E34C-E7EF-40AC-9896-CF8F73FED97A}" dt="2023-10-08T09:07:47.259" v="1660" actId="1076"/>
          <ac:picMkLst>
            <pc:docMk/>
            <pc:sldMk cId="820551302" sldId="428"/>
            <ac:picMk id="11268" creationId="{85AE6998-ACD0-4DFD-9EBB-FBE6EF7CE77D}"/>
          </ac:picMkLst>
        </pc:picChg>
      </pc:sldChg>
      <pc:sldChg chg="addSp delSp modSp add mod modNotesTx">
        <pc:chgData name="laiminxin" userId="b9a05478-9ca2-4ac2-b948-1b493583318e" providerId="ADAL" clId="{FD71E34C-E7EF-40AC-9896-CF8F73FED97A}" dt="2023-10-09T13:20:59.233" v="2558" actId="20577"/>
        <pc:sldMkLst>
          <pc:docMk/>
          <pc:sldMk cId="2787776664" sldId="429"/>
        </pc:sldMkLst>
        <pc:spChg chg="mod">
          <ac:chgData name="laiminxin" userId="b9a05478-9ca2-4ac2-b948-1b493583318e" providerId="ADAL" clId="{FD71E34C-E7EF-40AC-9896-CF8F73FED97A}" dt="2023-10-08T09:27:26.028" v="1842" actId="20577"/>
          <ac:spMkLst>
            <pc:docMk/>
            <pc:sldMk cId="2787776664" sldId="429"/>
            <ac:spMk id="4" creationId="{DD1003A5-DD86-4A68-85D3-8E6B4E708349}"/>
          </ac:spMkLst>
        </pc:spChg>
        <pc:picChg chg="add mod">
          <ac:chgData name="laiminxin" userId="b9a05478-9ca2-4ac2-b948-1b493583318e" providerId="ADAL" clId="{FD71E34C-E7EF-40AC-9896-CF8F73FED97A}" dt="2023-10-08T11:02:45.268" v="2172" actId="1076"/>
          <ac:picMkLst>
            <pc:docMk/>
            <pc:sldMk cId="2787776664" sldId="429"/>
            <ac:picMk id="5" creationId="{9E65B598-F9E9-4DD6-A3FC-B3D95C3B1098}"/>
          </ac:picMkLst>
        </pc:picChg>
        <pc:picChg chg="del">
          <ac:chgData name="laiminxin" userId="b9a05478-9ca2-4ac2-b948-1b493583318e" providerId="ADAL" clId="{FD71E34C-E7EF-40AC-9896-CF8F73FED97A}" dt="2023-10-08T09:19:13.091" v="1723" actId="478"/>
          <ac:picMkLst>
            <pc:docMk/>
            <pc:sldMk cId="2787776664" sldId="429"/>
            <ac:picMk id="13314" creationId="{A88780FA-3CDF-4DB8-9070-4E9D926631D8}"/>
          </ac:picMkLst>
        </pc:picChg>
        <pc:picChg chg="add del mod">
          <ac:chgData name="laiminxin" userId="b9a05478-9ca2-4ac2-b948-1b493583318e" providerId="ADAL" clId="{FD71E34C-E7EF-40AC-9896-CF8F73FED97A}" dt="2023-10-08T11:02:44.210" v="2171" actId="1076"/>
          <ac:picMkLst>
            <pc:docMk/>
            <pc:sldMk cId="2787776664" sldId="429"/>
            <ac:picMk id="14338" creationId="{44926946-EB3F-41D5-98E7-70A4C45C4C21}"/>
          </ac:picMkLst>
        </pc:picChg>
        <pc:picChg chg="add del mod">
          <ac:chgData name="laiminxin" userId="b9a05478-9ca2-4ac2-b948-1b493583318e" providerId="ADAL" clId="{FD71E34C-E7EF-40AC-9896-CF8F73FED97A}" dt="2023-10-08T11:02:37.304" v="2167" actId="478"/>
          <ac:picMkLst>
            <pc:docMk/>
            <pc:sldMk cId="2787776664" sldId="429"/>
            <ac:picMk id="14340" creationId="{2004A968-C391-4762-996A-CD40137F5B39}"/>
          </ac:picMkLst>
        </pc:picChg>
      </pc:sldChg>
      <pc:sldChg chg="addSp delSp modSp add mod modAnim modNotesTx">
        <pc:chgData name="laiminxin" userId="b9a05478-9ca2-4ac2-b948-1b493583318e" providerId="ADAL" clId="{FD71E34C-E7EF-40AC-9896-CF8F73FED97A}" dt="2023-10-09T13:22:21.510" v="2559"/>
        <pc:sldMkLst>
          <pc:docMk/>
          <pc:sldMk cId="4249049844" sldId="430"/>
        </pc:sldMkLst>
        <pc:spChg chg="mod">
          <ac:chgData name="laiminxin" userId="b9a05478-9ca2-4ac2-b948-1b493583318e" providerId="ADAL" clId="{FD71E34C-E7EF-40AC-9896-CF8F73FED97A}" dt="2023-10-08T11:04:02.912" v="2177"/>
          <ac:spMkLst>
            <pc:docMk/>
            <pc:sldMk cId="4249049844" sldId="430"/>
            <ac:spMk id="3" creationId="{70C9F434-CCE9-46D2-86C1-0F6A7766E3B3}"/>
          </ac:spMkLst>
        </pc:spChg>
        <pc:spChg chg="mod">
          <ac:chgData name="laiminxin" userId="b9a05478-9ca2-4ac2-b948-1b493583318e" providerId="ADAL" clId="{FD71E34C-E7EF-40AC-9896-CF8F73FED97A}" dt="2023-10-08T10:03:44.986" v="2020" actId="20577"/>
          <ac:spMkLst>
            <pc:docMk/>
            <pc:sldMk cId="4249049844" sldId="430"/>
            <ac:spMk id="4" creationId="{DD1003A5-DD86-4A68-85D3-8E6B4E708349}"/>
          </ac:spMkLst>
        </pc:spChg>
        <pc:spChg chg="add mod">
          <ac:chgData name="laiminxin" userId="b9a05478-9ca2-4ac2-b948-1b493583318e" providerId="ADAL" clId="{FD71E34C-E7EF-40AC-9896-CF8F73FED97A}" dt="2023-10-08T11:10:27.136" v="2236"/>
          <ac:spMkLst>
            <pc:docMk/>
            <pc:sldMk cId="4249049844" sldId="430"/>
            <ac:spMk id="11" creationId="{1569F3C7-28A2-4D94-BFC5-B7958CD79C01}"/>
          </ac:spMkLst>
        </pc:spChg>
        <pc:picChg chg="del">
          <ac:chgData name="laiminxin" userId="b9a05478-9ca2-4ac2-b948-1b493583318e" providerId="ADAL" clId="{FD71E34C-E7EF-40AC-9896-CF8F73FED97A}" dt="2023-10-08T09:34:38.957" v="1882" actId="478"/>
          <ac:picMkLst>
            <pc:docMk/>
            <pc:sldMk cId="4249049844" sldId="430"/>
            <ac:picMk id="14338" creationId="{44926946-EB3F-41D5-98E7-70A4C45C4C21}"/>
          </ac:picMkLst>
        </pc:picChg>
        <pc:picChg chg="del">
          <ac:chgData name="laiminxin" userId="b9a05478-9ca2-4ac2-b948-1b493583318e" providerId="ADAL" clId="{FD71E34C-E7EF-40AC-9896-CF8F73FED97A}" dt="2023-10-08T09:34:39.514" v="1883" actId="478"/>
          <ac:picMkLst>
            <pc:docMk/>
            <pc:sldMk cId="4249049844" sldId="430"/>
            <ac:picMk id="14340" creationId="{2004A968-C391-4762-996A-CD40137F5B39}"/>
          </ac:picMkLst>
        </pc:picChg>
        <pc:picChg chg="add mod">
          <ac:chgData name="laiminxin" userId="b9a05478-9ca2-4ac2-b948-1b493583318e" providerId="ADAL" clId="{FD71E34C-E7EF-40AC-9896-CF8F73FED97A}" dt="2023-10-08T11:10:18.249" v="2230" actId="1076"/>
          <ac:picMkLst>
            <pc:docMk/>
            <pc:sldMk cId="4249049844" sldId="430"/>
            <ac:picMk id="15362" creationId="{6F66D9AA-E7C2-401A-AFC8-1A5611F136E6}"/>
          </ac:picMkLst>
        </pc:picChg>
        <pc:picChg chg="add del mod">
          <ac:chgData name="laiminxin" userId="b9a05478-9ca2-4ac2-b948-1b493583318e" providerId="ADAL" clId="{FD71E34C-E7EF-40AC-9896-CF8F73FED97A}" dt="2023-10-08T10:03:39.755" v="2018" actId="478"/>
          <ac:picMkLst>
            <pc:docMk/>
            <pc:sldMk cId="4249049844" sldId="430"/>
            <ac:picMk id="15364" creationId="{F232B128-7479-44B4-8757-1599FCC74261}"/>
          </ac:picMkLst>
        </pc:picChg>
        <pc:cxnChg chg="add mod">
          <ac:chgData name="laiminxin" userId="b9a05478-9ca2-4ac2-b948-1b493583318e" providerId="ADAL" clId="{FD71E34C-E7EF-40AC-9896-CF8F73FED97A}" dt="2023-10-08T11:10:07.294" v="2227" actId="14100"/>
          <ac:cxnSpMkLst>
            <pc:docMk/>
            <pc:sldMk cId="4249049844" sldId="430"/>
            <ac:cxnSpMk id="8" creationId="{C576F75E-6CF7-4AFE-AB3A-134096AEB413}"/>
          </ac:cxnSpMkLst>
        </pc:cxnChg>
      </pc:sldChg>
      <pc:sldChg chg="addSp delSp modSp add del modAnim modNotesTx">
        <pc:chgData name="laiminxin" userId="b9a05478-9ca2-4ac2-b948-1b493583318e" providerId="ADAL" clId="{FD71E34C-E7EF-40AC-9896-CF8F73FED97A}" dt="2023-10-08T10:48:36.389" v="2067" actId="2696"/>
        <pc:sldMkLst>
          <pc:docMk/>
          <pc:sldMk cId="917866255" sldId="431"/>
        </pc:sldMkLst>
        <pc:spChg chg="mod">
          <ac:chgData name="laiminxin" userId="b9a05478-9ca2-4ac2-b948-1b493583318e" providerId="ADAL" clId="{FD71E34C-E7EF-40AC-9896-CF8F73FED97A}" dt="2023-10-08T10:04:17.242" v="2030" actId="1076"/>
          <ac:spMkLst>
            <pc:docMk/>
            <pc:sldMk cId="917866255" sldId="431"/>
            <ac:spMk id="4" creationId="{DD1003A5-DD86-4A68-85D3-8E6B4E708349}"/>
          </ac:spMkLst>
        </pc:spChg>
        <pc:picChg chg="del">
          <ac:chgData name="laiminxin" userId="b9a05478-9ca2-4ac2-b948-1b493583318e" providerId="ADAL" clId="{FD71E34C-E7EF-40AC-9896-CF8F73FED97A}" dt="2023-10-08T10:04:03.701" v="2026" actId="478"/>
          <ac:picMkLst>
            <pc:docMk/>
            <pc:sldMk cId="917866255" sldId="431"/>
            <ac:picMk id="15362" creationId="{6F66D9AA-E7C2-401A-AFC8-1A5611F136E6}"/>
          </ac:picMkLst>
        </pc:picChg>
        <pc:picChg chg="add mod">
          <ac:chgData name="laiminxin" userId="b9a05478-9ca2-4ac2-b948-1b493583318e" providerId="ADAL" clId="{FD71E34C-E7EF-40AC-9896-CF8F73FED97A}" dt="2023-10-08T10:04:52.107" v="2036" actId="1076"/>
          <ac:picMkLst>
            <pc:docMk/>
            <pc:sldMk cId="917866255" sldId="431"/>
            <ac:picMk id="16386" creationId="{10D1C9B8-77DF-4551-8D8F-B71286E7E7F6}"/>
          </ac:picMkLst>
        </pc:picChg>
      </pc:sldChg>
      <pc:sldChg chg="addSp modSp add mod">
        <pc:chgData name="laiminxin" userId="b9a05478-9ca2-4ac2-b948-1b493583318e" providerId="ADAL" clId="{FD71E34C-E7EF-40AC-9896-CF8F73FED97A}" dt="2023-10-08T11:08:27.728" v="2205" actId="1076"/>
        <pc:sldMkLst>
          <pc:docMk/>
          <pc:sldMk cId="3304645690" sldId="432"/>
        </pc:sldMkLst>
        <pc:spChg chg="mod">
          <ac:chgData name="laiminxin" userId="b9a05478-9ca2-4ac2-b948-1b493583318e" providerId="ADAL" clId="{FD71E34C-E7EF-40AC-9896-CF8F73FED97A}" dt="2023-10-08T11:04:09.977" v="2179"/>
          <ac:spMkLst>
            <pc:docMk/>
            <pc:sldMk cId="3304645690" sldId="432"/>
            <ac:spMk id="3" creationId="{70C9F434-CCE9-46D2-86C1-0F6A7766E3B3}"/>
          </ac:spMkLst>
        </pc:spChg>
        <pc:spChg chg="add mod">
          <ac:chgData name="laiminxin" userId="b9a05478-9ca2-4ac2-b948-1b493583318e" providerId="ADAL" clId="{FD71E34C-E7EF-40AC-9896-CF8F73FED97A}" dt="2023-10-08T11:08:27.728" v="2205" actId="1076"/>
          <ac:spMkLst>
            <pc:docMk/>
            <pc:sldMk cId="3304645690" sldId="432"/>
            <ac:spMk id="6" creationId="{4655263E-5C45-44B3-A760-FB0647ADB987}"/>
          </ac:spMkLst>
        </pc:spChg>
        <pc:cxnChg chg="add mod">
          <ac:chgData name="laiminxin" userId="b9a05478-9ca2-4ac2-b948-1b493583318e" providerId="ADAL" clId="{FD71E34C-E7EF-40AC-9896-CF8F73FED97A}" dt="2023-10-08T11:07:51.498" v="2185" actId="1582"/>
          <ac:cxnSpMkLst>
            <pc:docMk/>
            <pc:sldMk cId="3304645690" sldId="432"/>
            <ac:cxnSpMk id="5" creationId="{7A275F72-B64F-4644-8A54-95CF8C65FA7A}"/>
          </ac:cxnSpMkLst>
        </pc:cxnChg>
      </pc:sldChg>
      <pc:sldChg chg="addSp delSp modSp add mod modNotesTx">
        <pc:chgData name="laiminxin" userId="b9a05478-9ca2-4ac2-b948-1b493583318e" providerId="ADAL" clId="{FD71E34C-E7EF-40AC-9896-CF8F73FED97A}" dt="2023-10-08T11:09:09.162" v="2224" actId="1076"/>
        <pc:sldMkLst>
          <pc:docMk/>
          <pc:sldMk cId="4171776853" sldId="433"/>
        </pc:sldMkLst>
        <pc:spChg chg="mod">
          <ac:chgData name="laiminxin" userId="b9a05478-9ca2-4ac2-b948-1b493583318e" providerId="ADAL" clId="{FD71E34C-E7EF-40AC-9896-CF8F73FED97A}" dt="2023-10-08T11:04:07.150" v="2178"/>
          <ac:spMkLst>
            <pc:docMk/>
            <pc:sldMk cId="4171776853" sldId="433"/>
            <ac:spMk id="3" creationId="{70C9F434-CCE9-46D2-86C1-0F6A7766E3B3}"/>
          </ac:spMkLst>
        </pc:spChg>
        <pc:spChg chg="mod">
          <ac:chgData name="laiminxin" userId="b9a05478-9ca2-4ac2-b948-1b493583318e" providerId="ADAL" clId="{FD71E34C-E7EF-40AC-9896-CF8F73FED97A}" dt="2023-10-08T10:06:13.734" v="2045" actId="1076"/>
          <ac:spMkLst>
            <pc:docMk/>
            <pc:sldMk cId="4171776853" sldId="433"/>
            <ac:spMk id="4" creationId="{DD1003A5-DD86-4A68-85D3-8E6B4E708349}"/>
          </ac:spMkLst>
        </pc:spChg>
        <pc:spChg chg="add mod">
          <ac:chgData name="laiminxin" userId="b9a05478-9ca2-4ac2-b948-1b493583318e" providerId="ADAL" clId="{FD71E34C-E7EF-40AC-9896-CF8F73FED97A}" dt="2023-10-08T11:09:09.162" v="2224" actId="1076"/>
          <ac:spMkLst>
            <pc:docMk/>
            <pc:sldMk cId="4171776853" sldId="433"/>
            <ac:spMk id="9" creationId="{86C278DD-A7A9-4EA0-A6CF-9BAC9F99E3A7}"/>
          </ac:spMkLst>
        </pc:spChg>
        <pc:picChg chg="del">
          <ac:chgData name="laiminxin" userId="b9a05478-9ca2-4ac2-b948-1b493583318e" providerId="ADAL" clId="{FD71E34C-E7EF-40AC-9896-CF8F73FED97A}" dt="2023-10-08T10:05:16.502" v="2039" actId="478"/>
          <ac:picMkLst>
            <pc:docMk/>
            <pc:sldMk cId="4171776853" sldId="433"/>
            <ac:picMk id="16386" creationId="{10D1C9B8-77DF-4551-8D8F-B71286E7E7F6}"/>
          </ac:picMkLst>
        </pc:picChg>
        <pc:picChg chg="add mod">
          <ac:chgData name="laiminxin" userId="b9a05478-9ca2-4ac2-b948-1b493583318e" providerId="ADAL" clId="{FD71E34C-E7EF-40AC-9896-CF8F73FED97A}" dt="2023-10-08T10:06:23.066" v="2050" actId="1076"/>
          <ac:picMkLst>
            <pc:docMk/>
            <pc:sldMk cId="4171776853" sldId="433"/>
            <ac:picMk id="17410" creationId="{340633DF-797B-452E-A161-78D03394AC0B}"/>
          </ac:picMkLst>
        </pc:picChg>
        <pc:cxnChg chg="add mod">
          <ac:chgData name="laiminxin" userId="b9a05478-9ca2-4ac2-b948-1b493583318e" providerId="ADAL" clId="{FD71E34C-E7EF-40AC-9896-CF8F73FED97A}" dt="2023-10-08T11:08:49.871" v="2208" actId="14100"/>
          <ac:cxnSpMkLst>
            <pc:docMk/>
            <pc:sldMk cId="4171776853" sldId="433"/>
            <ac:cxnSpMk id="6" creationId="{EFB01BAD-02D3-440E-A248-BFF670AC8842}"/>
          </ac:cxnSpMkLst>
        </pc:cxnChg>
      </pc:sldChg>
      <pc:sldChg chg="addSp delSp modSp add mod modNotesTx">
        <pc:chgData name="laiminxin" userId="b9a05478-9ca2-4ac2-b948-1b493583318e" providerId="ADAL" clId="{FD71E34C-E7EF-40AC-9896-CF8F73FED97A}" dt="2023-10-08T10:50:00.462" v="2088" actId="20577"/>
        <pc:sldMkLst>
          <pc:docMk/>
          <pc:sldMk cId="2032818555" sldId="434"/>
        </pc:sldMkLst>
        <pc:spChg chg="mod">
          <ac:chgData name="laiminxin" userId="b9a05478-9ca2-4ac2-b948-1b493583318e" providerId="ADAL" clId="{FD71E34C-E7EF-40AC-9896-CF8F73FED97A}" dt="2023-10-08T10:49:01.673" v="2071"/>
          <ac:spMkLst>
            <pc:docMk/>
            <pc:sldMk cId="2032818555" sldId="434"/>
            <ac:spMk id="3" creationId="{70C9F434-CCE9-46D2-86C1-0F6A7766E3B3}"/>
          </ac:spMkLst>
        </pc:spChg>
        <pc:spChg chg="mod">
          <ac:chgData name="laiminxin" userId="b9a05478-9ca2-4ac2-b948-1b493583318e" providerId="ADAL" clId="{FD71E34C-E7EF-40AC-9896-CF8F73FED97A}" dt="2023-10-08T10:50:00.462" v="2088" actId="20577"/>
          <ac:spMkLst>
            <pc:docMk/>
            <pc:sldMk cId="2032818555" sldId="434"/>
            <ac:spMk id="4" creationId="{DD1003A5-DD86-4A68-85D3-8E6B4E708349}"/>
          </ac:spMkLst>
        </pc:spChg>
        <pc:picChg chg="del">
          <ac:chgData name="laiminxin" userId="b9a05478-9ca2-4ac2-b948-1b493583318e" providerId="ADAL" clId="{FD71E34C-E7EF-40AC-9896-CF8F73FED97A}" dt="2023-10-08T10:06:55.495" v="2054" actId="478"/>
          <ac:picMkLst>
            <pc:docMk/>
            <pc:sldMk cId="2032818555" sldId="434"/>
            <ac:picMk id="16386" creationId="{10D1C9B8-77DF-4551-8D8F-B71286E7E7F6}"/>
          </ac:picMkLst>
        </pc:picChg>
        <pc:picChg chg="add del mod">
          <ac:chgData name="laiminxin" userId="b9a05478-9ca2-4ac2-b948-1b493583318e" providerId="ADAL" clId="{FD71E34C-E7EF-40AC-9896-CF8F73FED97A}" dt="2023-10-08T10:46:07.758" v="2066" actId="478"/>
          <ac:picMkLst>
            <pc:docMk/>
            <pc:sldMk cId="2032818555" sldId="434"/>
            <ac:picMk id="19458" creationId="{96D10BC5-064F-4BC1-BF15-C8B1152346A9}"/>
          </ac:picMkLst>
        </pc:picChg>
      </pc:sldChg>
      <pc:sldChg chg="addSp delSp modSp add mod modNotesTx">
        <pc:chgData name="laiminxin" userId="b9a05478-9ca2-4ac2-b948-1b493583318e" providerId="ADAL" clId="{FD71E34C-E7EF-40AC-9896-CF8F73FED97A}" dt="2023-10-09T13:06:12.784" v="2541" actId="20577"/>
        <pc:sldMkLst>
          <pc:docMk/>
          <pc:sldMk cId="1187584167" sldId="435"/>
        </pc:sldMkLst>
        <pc:spChg chg="mod">
          <ac:chgData name="laiminxin" userId="b9a05478-9ca2-4ac2-b948-1b493583318e" providerId="ADAL" clId="{FD71E34C-E7EF-40AC-9896-CF8F73FED97A}" dt="2023-10-08T11:01:07.680" v="2163"/>
          <ac:spMkLst>
            <pc:docMk/>
            <pc:sldMk cId="1187584167" sldId="435"/>
            <ac:spMk id="2" creationId="{EF8A18FA-788F-4D00-82D6-7FAF958557B6}"/>
          </ac:spMkLst>
        </pc:spChg>
        <pc:spChg chg="mod">
          <ac:chgData name="laiminxin" userId="b9a05478-9ca2-4ac2-b948-1b493583318e" providerId="ADAL" clId="{FD71E34C-E7EF-40AC-9896-CF8F73FED97A}" dt="2023-10-08T10:58:59.541" v="2130"/>
          <ac:spMkLst>
            <pc:docMk/>
            <pc:sldMk cId="1187584167" sldId="435"/>
            <ac:spMk id="5" creationId="{EA8677CF-5525-4917-92F5-F90A91876571}"/>
          </ac:spMkLst>
        </pc:spChg>
        <pc:picChg chg="add mod">
          <ac:chgData name="laiminxin" userId="b9a05478-9ca2-4ac2-b948-1b493583318e" providerId="ADAL" clId="{FD71E34C-E7EF-40AC-9896-CF8F73FED97A}" dt="2023-10-08T11:00:12.116" v="2133" actId="1076"/>
          <ac:picMkLst>
            <pc:docMk/>
            <pc:sldMk cId="1187584167" sldId="435"/>
            <ac:picMk id="7" creationId="{D18F2783-19B2-40C3-AEBC-A8897100CEE1}"/>
          </ac:picMkLst>
        </pc:picChg>
        <pc:picChg chg="add mod">
          <ac:chgData name="laiminxin" userId="b9a05478-9ca2-4ac2-b948-1b493583318e" providerId="ADAL" clId="{FD71E34C-E7EF-40AC-9896-CF8F73FED97A}" dt="2023-10-08T11:00:36.307" v="2138" actId="1076"/>
          <ac:picMkLst>
            <pc:docMk/>
            <pc:sldMk cId="1187584167" sldId="435"/>
            <ac:picMk id="9" creationId="{38E34077-307A-4A37-9AB1-A248D80220CC}"/>
          </ac:picMkLst>
        </pc:picChg>
        <pc:picChg chg="del">
          <ac:chgData name="laiminxin" userId="b9a05478-9ca2-4ac2-b948-1b493583318e" providerId="ADAL" clId="{FD71E34C-E7EF-40AC-9896-CF8F73FED97A}" dt="2023-10-08T10:58:24.770" v="2106" actId="478"/>
          <ac:picMkLst>
            <pc:docMk/>
            <pc:sldMk cId="1187584167" sldId="435"/>
            <ac:picMk id="11268" creationId="{85AE6998-ACD0-4DFD-9EBB-FBE6EF7CE77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C86BB-1BE5-4D31-8AAB-BABBD22ED087}" type="datetimeFigureOut">
              <a:rPr lang="zh-CN" altLang="en-US" smtClean="0"/>
              <a:t>2025/3/2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1FFA3-0EA4-44E6-8181-C4602F553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48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3385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dirty="0"/>
              <a:t>The rapid deployment of high-definition cameras has increased real-time video data generation.</a:t>
            </a:r>
            <a:br>
              <a:rPr lang="en-US" altLang="zh-CN" sz="2800" dirty="0"/>
            </a:br>
            <a:endParaRPr lang="en-US" altLang="zh-CN" sz="2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dirty="0"/>
              <a:t>Deep Neural Networks (DNNs) improve detection accuracy, but decoding and inference impose computational challenges.</a:t>
            </a:r>
            <a:br>
              <a:rPr lang="en-US" altLang="zh-CN" sz="2800" dirty="0"/>
            </a:br>
            <a:endParaRPr lang="en-US" altLang="zh-CN" sz="2800" dirty="0"/>
          </a:p>
          <a:p>
            <a:pPr>
              <a:buFont typeface="Arial" panose="020B0604020202020204" pitchFamily="34" charset="0"/>
              <a:buNone/>
            </a:pPr>
            <a:r>
              <a:rPr lang="en-US" altLang="zh-CN" sz="2800" dirty="0"/>
              <a:t>Need for efficient solutions to balance accuracy and computational efficiency in large-scale surveillance.</a:t>
            </a:r>
          </a:p>
          <a:p>
            <a:endParaRPr lang="en-US" altLang="zh-CN" sz="2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16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dirty="0"/>
              <a:t>因为端侧部署设备的成本比较高，所以很多情况下都会把监控视频经过压缩卸载到服务器进行分析</a:t>
            </a:r>
            <a:endParaRPr lang="en-US" altLang="zh-CN" sz="2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880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分辨率如何影响不同处理阶段的系统性能。</a:t>
            </a:r>
            <a:endParaRPr lang="en-US" altLang="zh-CN" sz="4000" b="0" i="0" dirty="0">
              <a:solidFill>
                <a:srgbClr val="2A2B2E"/>
              </a:solidFill>
              <a:effectLst/>
              <a:latin typeface="PingFang S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如图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\ref{</a:t>
            </a:r>
            <a:r>
              <a:rPr lang="en-US" altLang="zh-CN" sz="4000" b="0" i="0" dirty="0" err="1">
                <a:solidFill>
                  <a:srgbClr val="2A2B2E"/>
                </a:solidFill>
                <a:effectLst/>
                <a:latin typeface="PingFang SC"/>
              </a:rPr>
              <a:t>fig:bottleneck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} (a)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所示，当分辨率从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1080p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增加到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2160p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时，预处理时间从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6.4ms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显著增加到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39.4ms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，推理时间从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8.3ms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显著增加到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23.5ms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，后处理时间从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0.9ms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显著增加到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1.5ms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。在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2160p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时，每帧的总处理时间超过了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20fps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实时操作所需的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50ms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阈值。</a:t>
            </a:r>
            <a:endParaRPr lang="en-US" altLang="zh-CN" sz="4000" b="0" i="0" dirty="0">
              <a:solidFill>
                <a:srgbClr val="2A2B2E"/>
              </a:solidFill>
              <a:effectLst/>
              <a:latin typeface="PingFang S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4000" b="0" i="0" dirty="0">
              <a:solidFill>
                <a:srgbClr val="2A2B2E"/>
              </a:solidFill>
              <a:effectLst/>
              <a:latin typeface="PingFang SC"/>
            </a:endParaRPr>
          </a:p>
          <a:p>
            <a:pPr algn="l"/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系统吞吐量分析（图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\ref{</a:t>
            </a:r>
            <a:r>
              <a:rPr lang="en-US" altLang="zh-CN" sz="4000" b="0" i="0" dirty="0" err="1">
                <a:solidFill>
                  <a:srgbClr val="2A2B2E"/>
                </a:solidFill>
                <a:effectLst/>
                <a:latin typeface="PingFang SC"/>
              </a:rPr>
              <a:t>fig:bottleneck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} (b)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）揭示了应用过滤优化后一个有趣的瓶颈转移。</a:t>
            </a:r>
          </a:p>
          <a:p>
            <a:pPr algn="l"/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在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1080p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分辨率下，虽然原始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DNN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推理达到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640 FPS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，解码达到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1440 FPS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，但在我们的并发处理测试中，解码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+DNN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组合管道的推理限制在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640 FPS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。在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80%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静态场景的数据集上使用逐帧差分比较，我们的过滤优化将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DNN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吞吐量提高到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3200 FPS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，使解码成为新的瓶颈。在更高的分辨率下也可以观察到类似的模式，过滤优化可以显著提高吞吐量，但最终会受到解码容量的限制。这些发现强调推理和解码阶段都需要优化以获得最佳性能。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4847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dirty="0"/>
              <a:t>所以，一个移动的像素，从上一帧的位置移动到当前帧的位置，会产生一个运动向量</a:t>
            </a:r>
            <a:endParaRPr lang="en-US" altLang="zh-CN" sz="2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2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zh-CN" altLang="en-US" sz="5400" b="0" i="0" dirty="0">
                <a:solidFill>
                  <a:srgbClr val="2A2B2E"/>
                </a:solidFill>
                <a:effectLst/>
                <a:latin typeface="PingFang SC"/>
              </a:rPr>
              <a:t>监控视频通常表现出高度的空间和时间冗余；大多数帧显示很少的变化，只有局部区域包含运动。</a:t>
            </a:r>
            <a:endParaRPr lang="en-US" altLang="zh-CN" sz="5400" b="0" i="0" dirty="0">
              <a:solidFill>
                <a:srgbClr val="2A2B2E"/>
              </a:solidFill>
              <a:effectLst/>
              <a:latin typeface="PingFang SC"/>
            </a:endParaRPr>
          </a:p>
          <a:p>
            <a:pPr algn="l"/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在典型的校园监控场景中，静态帧占比可以达到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80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％左右，而运动物体通常只占帧面积的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1.26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％左右。</a:t>
            </a:r>
            <a:endParaRPr lang="en-US" altLang="zh-CN" sz="2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842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CME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：有效地提取基本元数据（运动矢量和残差）从压缩的比特流没有帧重建。通过在保留轻量级操作的同时绕过复杂的解码阶段</a:t>
            </a:r>
            <a:endParaRPr lang="en-US" altLang="zh-CN" sz="4000" b="0" i="0" dirty="0">
              <a:solidFill>
                <a:srgbClr val="2A2B2E"/>
              </a:solidFill>
              <a:effectLst/>
              <a:latin typeface="PingFang SC"/>
            </a:endParaRPr>
          </a:p>
          <a:p>
            <a:pPr algn="l"/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AFS: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通过双流方法动态识别冗余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p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帧。它将压缩域特征与历史推理反馈相结合，通过多路径决策机制做出早期决策，确定帧是否需要完全跳过或仅区域推理。</a:t>
            </a:r>
            <a:endParaRPr lang="en-US" altLang="zh-CN" sz="4000" b="0" i="0" dirty="0">
              <a:solidFill>
                <a:srgbClr val="2A2B2E"/>
              </a:solidFill>
              <a:effectLst/>
              <a:latin typeface="PingFang SC"/>
            </a:endParaRPr>
          </a:p>
          <a:p>
            <a:pPr algn="l"/>
            <a:r>
              <a:rPr lang="en-US" altLang="zh-CN" sz="2800" dirty="0"/>
              <a:t>RFI: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过自适应区域缩放和确定区域的宽度优先级打包来优化推理。它为统一推理创建了一个紧凑的集成画布，同时保持精确的空间映射，以便将精确的结果转换为原始框架坐标。</a:t>
            </a:r>
            <a:endParaRPr lang="en-US" altLang="zh-CN" sz="4000" b="0" i="0" dirty="0">
              <a:solidFill>
                <a:srgbClr val="2A2B2E"/>
              </a:solidFill>
              <a:effectLst/>
              <a:latin typeface="PingFang SC"/>
            </a:endParaRPr>
          </a:p>
          <a:p>
            <a:pPr algn="l"/>
            <a:endParaRPr lang="en-US" altLang="zh-CN" sz="4000" b="0" i="0" dirty="0">
              <a:solidFill>
                <a:srgbClr val="2A2B2E"/>
              </a:solidFill>
              <a:effectLst/>
              <a:latin typeface="PingFang SC"/>
            </a:endParaRPr>
          </a:p>
          <a:p>
            <a:pPr algn="l"/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系统对</a:t>
            </a:r>
            <a:r>
              <a:rPr lang="en-US" altLang="zh-CN" sz="4000" b="0" i="0" dirty="0" err="1">
                <a:solidFill>
                  <a:srgbClr val="2A2B2E"/>
                </a:solidFill>
                <a:effectLst/>
                <a:latin typeface="PingFang SC"/>
              </a:rPr>
              <a:t>i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帧进行完整解码和全帧推理，建立高质量基线，对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p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帧进行选择性处理。对于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p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帧，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CME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模块提取运动矢量和残差信息，之后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AFS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进行两阶段滤波：首先使用运动矢量（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mv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）和残差快速运动目标检测器识别运动区域，然后使用时间冗余估计器消除动态冗余，最终产生优化的运动目标区域（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MORs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）。重建选定的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p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帧，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RFI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识别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DNN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推理的特定区域，从而在保持检测精度的同时显着降低计算成本。</a:t>
            </a:r>
          </a:p>
          <a:p>
            <a:b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</a:br>
            <a:endParaRPr lang="en-US" altLang="zh-CN" sz="2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890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z="2800" dirty="0"/>
              <a:t>(a)</a:t>
            </a:r>
            <a:r>
              <a:rPr lang="zh-CN" altLang="en-US" sz="2800" dirty="0"/>
              <a:t>降采样运动矢量特征图 </a:t>
            </a:r>
            <a:r>
              <a:rPr lang="en-US" altLang="zh-CN" sz="2800" dirty="0"/>
              <a:t>(b)</a:t>
            </a:r>
            <a:r>
              <a:rPr lang="zh-CN" altLang="en-US" sz="2800" dirty="0"/>
              <a:t>降采样残差特征图 </a:t>
            </a:r>
            <a:r>
              <a:rPr lang="en-US" altLang="zh-CN" sz="2800" dirty="0"/>
              <a:t>(c)</a:t>
            </a:r>
            <a:r>
              <a:rPr lang="zh-CN" altLang="en-US" sz="2800" dirty="0"/>
              <a:t>二值化后的运动矢量图 </a:t>
            </a:r>
            <a:r>
              <a:rPr lang="en-US" altLang="zh-CN" sz="2800" dirty="0"/>
              <a:t>(d)</a:t>
            </a:r>
            <a:r>
              <a:rPr lang="zh-CN" altLang="en-US" sz="2800" dirty="0"/>
              <a:t>网格化处理的残差显著图 </a:t>
            </a:r>
            <a:r>
              <a:rPr lang="en-US" altLang="zh-CN" sz="2800" dirty="0"/>
              <a:t>(e)</a:t>
            </a:r>
            <a:r>
              <a:rPr lang="zh-CN" altLang="en-US" sz="2800" dirty="0"/>
              <a:t>双流特征融合后的运动目标区域</a:t>
            </a:r>
            <a:r>
              <a:rPr lang="en-US" altLang="zh-CN" sz="2800" dirty="0"/>
              <a:t>(MORs) (f)</a:t>
            </a:r>
            <a:r>
              <a:rPr lang="zh-CN" altLang="en-US" sz="2800" dirty="0"/>
              <a:t>原始</a:t>
            </a:r>
            <a:r>
              <a:rPr lang="en-US" altLang="zh-CN" sz="2800" dirty="0"/>
              <a:t>RGB</a:t>
            </a:r>
            <a:r>
              <a:rPr lang="zh-CN" altLang="en-US" sz="2800" dirty="0"/>
              <a:t>参考帧。</a:t>
            </a:r>
            <a:endParaRPr lang="en-US" altLang="zh-CN" sz="2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1131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4000" dirty="0"/>
              <a:t>在高帧率的监控视频流中，物体在连续帧之间通常只有微小的移动。我们提出了一种动态时域冗余策略，通过分析检测结果的空间相关性和压缩域运动区域，实现更细粒度的冗余评估。</a:t>
            </a:r>
          </a:p>
          <a:p>
            <a:r>
              <a:rPr lang="zh-CN" altLang="en-US" sz="4000" dirty="0"/>
              <a:t>在时间 </a:t>
            </a:r>
            <a:r>
              <a:rPr lang="en-US" altLang="zh-CN" sz="4000" dirty="0"/>
              <a:t>t </a:t>
            </a:r>
            <a:r>
              <a:rPr lang="zh-CN" altLang="en-US" sz="4000" dirty="0"/>
              <a:t>时，通过深度神经网络（</a:t>
            </a:r>
            <a:r>
              <a:rPr lang="en-US" altLang="zh-CN" sz="4000" dirty="0"/>
              <a:t>DNN</a:t>
            </a:r>
            <a:r>
              <a:rPr lang="zh-CN" altLang="en-US" sz="4000" dirty="0"/>
              <a:t>）推理得到检测框 （如图</a:t>
            </a:r>
            <a:r>
              <a:rPr lang="en-US" altLang="zh-CN" sz="4000" dirty="0"/>
              <a:t>~\ref{</a:t>
            </a:r>
            <a:r>
              <a:rPr lang="en-US" altLang="zh-CN" sz="4000" dirty="0" err="1"/>
              <a:t>fig_first_case</a:t>
            </a:r>
            <a:r>
              <a:rPr lang="en-US" altLang="zh-CN" sz="4000" dirty="0"/>
              <a:t>}</a:t>
            </a:r>
            <a:r>
              <a:rPr lang="zh-CN" altLang="en-US" sz="4000" dirty="0"/>
              <a:t>）。</a:t>
            </a:r>
            <a:endParaRPr lang="en-US" altLang="zh-CN" sz="4000" dirty="0"/>
          </a:p>
          <a:p>
            <a:r>
              <a:rPr lang="zh-CN" altLang="en-US" sz="4000" dirty="0"/>
              <a:t>在 </a:t>
            </a:r>
            <a:r>
              <a:rPr lang="en-US" altLang="zh-CN" sz="4000" dirty="0"/>
              <a:t>t+1</a:t>
            </a:r>
            <a:r>
              <a:rPr lang="zh-CN" altLang="en-US" sz="4000" dirty="0"/>
              <a:t>时，基于 </a:t>
            </a:r>
            <a:r>
              <a:rPr lang="en-US" altLang="zh-CN" sz="4000" dirty="0"/>
              <a:t>{</a:t>
            </a:r>
            <a:r>
              <a:rPr lang="en-US" altLang="zh-CN" sz="4000" dirty="0" err="1"/>
              <a:t>bti</a:t>
            </a:r>
            <a:r>
              <a:rPr lang="en-US" altLang="zh-CN" sz="4000" dirty="0"/>
              <a:t>}</a:t>
            </a:r>
            <a:r>
              <a:rPr lang="en-US" altLang="zh-CN" sz="4000" dirty="0" err="1"/>
              <a:t>i</a:t>
            </a:r>
            <a:r>
              <a:rPr lang="en-US" altLang="zh-CN" sz="4000" dirty="0"/>
              <a:t>=1N\{</a:t>
            </a:r>
            <a:r>
              <a:rPr lang="en-US" altLang="zh-CN" sz="4000" dirty="0" err="1"/>
              <a:t>b_t^i</a:t>
            </a:r>
            <a:r>
              <a:rPr lang="en-US" altLang="zh-CN" sz="4000" dirty="0"/>
              <a:t>\}_{</a:t>
            </a:r>
            <a:r>
              <a:rPr lang="en-US" altLang="zh-CN" sz="4000" dirty="0" err="1"/>
              <a:t>i</a:t>
            </a:r>
            <a:r>
              <a:rPr lang="en-US" altLang="zh-CN" sz="4000" dirty="0"/>
              <a:t>=1}^N </a:t>
            </a:r>
            <a:r>
              <a:rPr lang="zh-CN" altLang="en-US" sz="4000" dirty="0"/>
              <a:t>提取运动区域 </a:t>
            </a:r>
            <a:r>
              <a:rPr lang="en-US" altLang="zh-CN" sz="4000" dirty="0"/>
              <a:t>{mort+1j}j=1N\{mor_{t+1}^j\}_{j=1}^N</a:t>
            </a:r>
            <a:r>
              <a:rPr lang="zh-CN" altLang="en-US" sz="4000" dirty="0"/>
              <a:t>。</a:t>
            </a:r>
            <a:endParaRPr lang="en-US" altLang="zh-CN" sz="4000" dirty="0"/>
          </a:p>
          <a:p>
            <a:r>
              <a:rPr lang="zh-CN" altLang="en-US" sz="4000" dirty="0"/>
              <a:t>当 </a:t>
            </a:r>
            <a:r>
              <a:rPr lang="en-US" altLang="zh-CN" sz="4000" dirty="0" err="1"/>
              <a:t>IoU</a:t>
            </a:r>
            <a:r>
              <a:rPr lang="en-US" altLang="zh-CN" sz="4000" dirty="0"/>
              <a:t>(</a:t>
            </a:r>
            <a:r>
              <a:rPr lang="en-US" altLang="zh-CN" sz="4000" dirty="0" err="1"/>
              <a:t>bti</a:t>
            </a:r>
            <a:r>
              <a:rPr lang="en-US" altLang="zh-CN" sz="4000" dirty="0"/>
              <a:t>, mort+1j)&gt;</a:t>
            </a:r>
            <a:r>
              <a:rPr lang="en-US" altLang="zh-CN" sz="4000" dirty="0" err="1"/>
              <a:t>θmv</a:t>
            </a:r>
            <a:r>
              <a:rPr lang="en-US" altLang="zh-CN" sz="4000" dirty="0"/>
              <a:t>\text{</a:t>
            </a:r>
            <a:r>
              <a:rPr lang="en-US" altLang="zh-CN" sz="4000" dirty="0" err="1"/>
              <a:t>IoU</a:t>
            </a:r>
            <a:r>
              <a:rPr lang="en-US" altLang="zh-CN" sz="4000" dirty="0"/>
              <a:t>}\</a:t>
            </a:r>
            <a:r>
              <a:rPr lang="en-US" altLang="zh-CN" sz="4000" dirty="0" err="1"/>
              <a:t>bigl</a:t>
            </a:r>
            <a:r>
              <a:rPr lang="en-US" altLang="zh-CN" sz="4000" dirty="0"/>
              <a:t>(</a:t>
            </a:r>
            <a:r>
              <a:rPr lang="en-US" altLang="zh-CN" sz="4000" dirty="0" err="1"/>
              <a:t>b_t^i</a:t>
            </a:r>
            <a:r>
              <a:rPr lang="en-US" altLang="zh-CN" sz="4000" dirty="0"/>
              <a:t>,\, mor_{t+1}^j\</a:t>
            </a:r>
            <a:r>
              <a:rPr lang="en-US" altLang="zh-CN" sz="4000" dirty="0" err="1"/>
              <a:t>bigr</a:t>
            </a:r>
            <a:r>
              <a:rPr lang="en-US" altLang="zh-CN" sz="4000" dirty="0"/>
              <a:t>) &gt; \theta_{\text{mv}} </a:t>
            </a:r>
            <a:r>
              <a:rPr lang="zh-CN" altLang="en-US" sz="4000" dirty="0"/>
              <a:t>时，表明物体移动较小（如图</a:t>
            </a:r>
            <a:r>
              <a:rPr lang="en-US" altLang="zh-CN" sz="4000" dirty="0"/>
              <a:t>~\ref{</a:t>
            </a:r>
            <a:r>
              <a:rPr lang="en-US" altLang="zh-CN" sz="4000" dirty="0" err="1"/>
              <a:t>fig_second_case</a:t>
            </a:r>
            <a:r>
              <a:rPr lang="en-US" altLang="zh-CN" sz="4000" dirty="0"/>
              <a:t>}</a:t>
            </a:r>
            <a:r>
              <a:rPr lang="zh-CN" altLang="en-US" sz="4000" dirty="0"/>
              <a:t>），我们可以复用先前的检测结果，从而跳过解码和推理过程。</a:t>
            </a:r>
          </a:p>
          <a:p>
            <a:r>
              <a:rPr lang="zh-CN" altLang="en-US" sz="4000" dirty="0"/>
              <a:t>当 </a:t>
            </a:r>
            <a:r>
              <a:rPr lang="en-US" altLang="zh-CN" sz="4000" dirty="0" err="1"/>
              <a:t>IoU</a:t>
            </a:r>
            <a:r>
              <a:rPr lang="en-US" altLang="zh-CN" sz="4000" dirty="0"/>
              <a:t>(</a:t>
            </a:r>
            <a:r>
              <a:rPr lang="en-US" altLang="zh-CN" sz="4000" dirty="0" err="1"/>
              <a:t>bti</a:t>
            </a:r>
            <a:r>
              <a:rPr lang="en-US" altLang="zh-CN" sz="4000" dirty="0"/>
              <a:t>, mort+2j)&lt;</a:t>
            </a:r>
            <a:r>
              <a:rPr lang="en-US" altLang="zh-CN" sz="4000" dirty="0" err="1"/>
              <a:t>θmv</a:t>
            </a:r>
            <a:r>
              <a:rPr lang="zh-CN" altLang="en-US" sz="4000" dirty="0"/>
              <a:t>（如图</a:t>
            </a:r>
            <a:r>
              <a:rPr lang="en-US" altLang="zh-CN" sz="4000" dirty="0"/>
              <a:t>~\ref{</a:t>
            </a:r>
            <a:r>
              <a:rPr lang="en-US" altLang="zh-CN" sz="4000" dirty="0" err="1"/>
              <a:t>fig_third_case</a:t>
            </a:r>
            <a:r>
              <a:rPr lang="en-US" altLang="zh-CN" sz="4000" dirty="0"/>
              <a:t>}</a:t>
            </a:r>
            <a:r>
              <a:rPr lang="zh-CN" altLang="en-US" sz="4000" dirty="0"/>
              <a:t>）时，物体发生了较大移动，因此需要重新进行推理，以确保精准的定位。</a:t>
            </a:r>
          </a:p>
          <a:p>
            <a:pPr algn="l"/>
            <a:endParaRPr lang="en-US" altLang="zh-CN" sz="2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91879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4000" dirty="0"/>
              <a:t>在前述组件的基础上，我们设计了一种 </a:t>
            </a:r>
            <a:r>
              <a:rPr lang="en-US" altLang="zh-CN" sz="4000" b="1" dirty="0"/>
              <a:t>AFS </a:t>
            </a:r>
            <a:r>
              <a:rPr lang="zh-CN" altLang="en-US" sz="4000" b="1" dirty="0"/>
              <a:t>决策算法</a:t>
            </a:r>
            <a:r>
              <a:rPr lang="zh-CN" altLang="en-US" sz="4000" dirty="0"/>
              <a:t>（</a:t>
            </a:r>
            <a:r>
              <a:rPr lang="en-US" altLang="zh-CN" sz="4000" dirty="0"/>
              <a:t>Algorithm \ref{</a:t>
            </a:r>
            <a:r>
              <a:rPr lang="en-US" altLang="zh-CN" sz="4000" dirty="0" err="1"/>
              <a:t>alg:draf_decision</a:t>
            </a:r>
            <a:r>
              <a:rPr lang="en-US" altLang="zh-CN" sz="4000" dirty="0"/>
              <a:t>}</a:t>
            </a:r>
            <a:r>
              <a:rPr lang="zh-CN" altLang="en-US" sz="4000" dirty="0"/>
              <a:t>），该算法能够自适应地在四种处理模式之间进行选择：</a:t>
            </a:r>
            <a:r>
              <a:rPr lang="zh-CN" altLang="en-US" sz="4000" b="1" dirty="0"/>
              <a:t>完整推理（</a:t>
            </a:r>
            <a:r>
              <a:rPr lang="en-US" altLang="zh-CN" sz="4000" b="1" dirty="0"/>
              <a:t>Full Inference</a:t>
            </a:r>
            <a:r>
              <a:rPr lang="zh-CN" altLang="en-US" sz="4000" b="1" dirty="0"/>
              <a:t>，</a:t>
            </a:r>
            <a:r>
              <a:rPr lang="en-US" altLang="zh-CN" sz="4000" b="1" dirty="0"/>
              <a:t>FI</a:t>
            </a:r>
            <a:r>
              <a:rPr lang="zh-CN" altLang="en-US" sz="4000" b="1" dirty="0"/>
              <a:t>）</a:t>
            </a:r>
            <a:r>
              <a:rPr lang="zh-CN" altLang="en-US" sz="4000" dirty="0"/>
              <a:t>、</a:t>
            </a:r>
            <a:r>
              <a:rPr lang="zh-CN" altLang="en-US" sz="4000" b="1" dirty="0"/>
              <a:t>跳过解码与推理（</a:t>
            </a:r>
            <a:r>
              <a:rPr lang="en-US" altLang="zh-CN" sz="4000" b="1" dirty="0"/>
              <a:t>Skip Decode and Inference</a:t>
            </a:r>
            <a:r>
              <a:rPr lang="zh-CN" altLang="en-US" sz="4000" b="1" dirty="0"/>
              <a:t>，</a:t>
            </a:r>
            <a:r>
              <a:rPr lang="en-US" altLang="zh-CN" sz="4000" b="1" dirty="0"/>
              <a:t>SSDI</a:t>
            </a:r>
            <a:r>
              <a:rPr lang="zh-CN" altLang="en-US" sz="4000" b="1" dirty="0"/>
              <a:t>）</a:t>
            </a:r>
            <a:r>
              <a:rPr lang="zh-CN" altLang="en-US" sz="4000" dirty="0"/>
              <a:t>、</a:t>
            </a:r>
            <a:r>
              <a:rPr lang="zh-CN" altLang="en-US" sz="4000" b="1" dirty="0"/>
              <a:t>动态跳过解码与推理（</a:t>
            </a:r>
            <a:r>
              <a:rPr lang="en-US" altLang="zh-CN" sz="4000" b="1" dirty="0"/>
              <a:t>Dynamic Skip Decode and Inference</a:t>
            </a:r>
            <a:r>
              <a:rPr lang="zh-CN" altLang="en-US" sz="4000" b="1" dirty="0"/>
              <a:t>，</a:t>
            </a:r>
            <a:r>
              <a:rPr lang="en-US" altLang="zh-CN" sz="4000" b="1" dirty="0"/>
              <a:t>DSDI</a:t>
            </a:r>
            <a:r>
              <a:rPr lang="zh-CN" altLang="en-US" sz="4000" b="1" dirty="0"/>
              <a:t>）</a:t>
            </a:r>
            <a:r>
              <a:rPr lang="zh-CN" altLang="en-US" sz="4000" dirty="0"/>
              <a:t>，以及</a:t>
            </a:r>
            <a:r>
              <a:rPr lang="zh-CN" altLang="en-US" sz="4000" b="1" dirty="0"/>
              <a:t>区域聚焦推理（</a:t>
            </a:r>
            <a:r>
              <a:rPr lang="en-US" altLang="zh-CN" sz="4000" b="1" dirty="0"/>
              <a:t>Region-Focused Inference</a:t>
            </a:r>
            <a:r>
              <a:rPr lang="zh-CN" altLang="en-US" sz="4000" b="1" dirty="0"/>
              <a:t>，</a:t>
            </a:r>
            <a:r>
              <a:rPr lang="en-US" altLang="zh-CN" sz="4000" b="1" dirty="0"/>
              <a:t>RFI</a:t>
            </a:r>
            <a:r>
              <a:rPr lang="zh-CN" altLang="en-US" sz="4000" b="1" dirty="0"/>
              <a:t>）</a:t>
            </a:r>
            <a:r>
              <a:rPr lang="zh-CN" altLang="en-US" sz="4000" dirty="0"/>
              <a:t>。</a:t>
            </a:r>
          </a:p>
          <a:p>
            <a:r>
              <a:rPr lang="zh-CN" altLang="en-US" sz="4000" dirty="0"/>
              <a:t>整个流程首先利用 </a:t>
            </a:r>
            <a:r>
              <a:rPr lang="zh-CN" altLang="en-US" sz="4000" b="1" dirty="0"/>
              <a:t>时域冗余评估（</a:t>
            </a:r>
            <a:r>
              <a:rPr lang="en-US" altLang="zh-CN" sz="4000" b="1" dirty="0"/>
              <a:t>TRE</a:t>
            </a:r>
            <a:r>
              <a:rPr lang="zh-CN" altLang="en-US" sz="4000" b="1" dirty="0"/>
              <a:t>）</a:t>
            </a:r>
            <a:r>
              <a:rPr lang="zh-CN" altLang="en-US" sz="4000" dirty="0"/>
              <a:t> 来判断帧的冗余情况。对于关键帧，算法采用 </a:t>
            </a:r>
            <a:r>
              <a:rPr lang="en-US" altLang="zh-CN" sz="4000" b="1" dirty="0"/>
              <a:t>FI</a:t>
            </a:r>
            <a:r>
              <a:rPr lang="zh-CN" altLang="en-US" sz="4000" dirty="0"/>
              <a:t> 以建立基线结果。对于冗余帧（即 </a:t>
            </a:r>
            <a:r>
              <a:rPr lang="en-US" altLang="zh-CN" sz="4000" dirty="0" err="1"/>
              <a:t>RtR_t</a:t>
            </a:r>
            <a:r>
              <a:rPr lang="en-US" altLang="zh-CN" sz="4000" dirty="0"/>
              <a:t> </a:t>
            </a:r>
            <a:r>
              <a:rPr lang="zh-CN" altLang="en-US" sz="4000" dirty="0"/>
              <a:t>为真），算法有两种处理路径：若当前帧没有运动区域（</a:t>
            </a:r>
            <a:r>
              <a:rPr lang="en-US" altLang="zh-CN" sz="4000" dirty="0"/>
              <a:t>|MORs_t| = 0</a:t>
            </a:r>
            <a:r>
              <a:rPr lang="zh-CN" altLang="en-US" sz="4000" dirty="0"/>
              <a:t>），则直接执行 </a:t>
            </a:r>
            <a:r>
              <a:rPr lang="en-US" altLang="zh-CN" sz="4000" b="1" dirty="0"/>
              <a:t>SSDI</a:t>
            </a:r>
            <a:r>
              <a:rPr lang="zh-CN" altLang="en-US" sz="4000" dirty="0"/>
              <a:t>；否则，若运动区域与历史检测结果无重叠，则进入动态优化流程。</a:t>
            </a:r>
          </a:p>
          <a:p>
            <a:r>
              <a:rPr lang="zh-CN" altLang="en-US" sz="4000" dirty="0"/>
              <a:t>在动态优化过程中，</a:t>
            </a:r>
            <a:r>
              <a:rPr lang="en-US" altLang="zh-CN" sz="4000" dirty="0" err="1"/>
              <a:t>OptimizeRegions</a:t>
            </a:r>
            <a:r>
              <a:rPr lang="en-US" altLang="zh-CN" sz="4000" dirty="0"/>
              <a:t>\text{</a:t>
            </a:r>
            <a:r>
              <a:rPr lang="en-US" altLang="zh-CN" sz="4000" dirty="0" err="1"/>
              <a:t>OptimizeRegions</a:t>
            </a:r>
            <a:r>
              <a:rPr lang="en-US" altLang="zh-CN" sz="4000" dirty="0"/>
              <a:t>} </a:t>
            </a:r>
            <a:r>
              <a:rPr lang="zh-CN" altLang="en-US" sz="4000" dirty="0"/>
              <a:t>函数会筛选重叠区域，并合并相邻区域以减少碎片化。根据优化结果，若没有有效的待处理区域，则执行 </a:t>
            </a:r>
            <a:r>
              <a:rPr lang="en-US" altLang="zh-CN" sz="4000" b="1" dirty="0"/>
              <a:t>DSDI</a:t>
            </a:r>
            <a:r>
              <a:rPr lang="zh-CN" altLang="en-US" sz="4000" dirty="0"/>
              <a:t>；否则，仅在优化后的区域上执行 </a:t>
            </a:r>
            <a:r>
              <a:rPr lang="zh-CN" altLang="en-US" sz="4000" b="1" dirty="0"/>
              <a:t>区域聚焦推理（</a:t>
            </a:r>
            <a:r>
              <a:rPr lang="en-US" altLang="zh-CN" sz="4000" b="1" dirty="0"/>
              <a:t>RFI</a:t>
            </a:r>
            <a:r>
              <a:rPr lang="zh-CN" altLang="en-US" sz="4000" b="1" dirty="0"/>
              <a:t>）</a:t>
            </a:r>
            <a:r>
              <a:rPr lang="zh-CN" altLang="en-US" sz="4000" dirty="0"/>
              <a:t>（见 </a:t>
            </a:r>
            <a:r>
              <a:rPr lang="en-US" altLang="zh-CN" sz="4000" dirty="0"/>
              <a:t>\ref{RFI}</a:t>
            </a:r>
            <a:r>
              <a:rPr lang="zh-CN" altLang="en-US" sz="4000" dirty="0"/>
              <a:t>）。</a:t>
            </a:r>
          </a:p>
          <a:p>
            <a:pPr algn="l"/>
            <a:endParaRPr lang="en-US" altLang="zh-CN" sz="2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125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zh-CN" altLang="en-US" sz="2800" dirty="0"/>
              <a:t>对于面积超过阈值</a:t>
            </a:r>
            <a:r>
              <a:rPr lang="en-US" altLang="zh-CN" sz="2800" dirty="0"/>
              <a:t>S</a:t>
            </a:r>
            <a:r>
              <a:rPr lang="zh-CN" altLang="en-US" sz="2800" dirty="0"/>
              <a:t>的大尺寸区域，进行适度缩放。实验表明这种缩放对检测精度的影响可控，同时显著提升了空间利用效率。</a:t>
            </a:r>
            <a:endParaRPr lang="en-US" altLang="zh-CN" sz="2800" dirty="0"/>
          </a:p>
          <a:p>
            <a:pPr algn="l"/>
            <a:endParaRPr lang="en-US" altLang="zh-CN" sz="2800" dirty="0"/>
          </a:p>
          <a:p>
            <a:pPr algn="l"/>
            <a:r>
              <a:rPr lang="zh-CN" altLang="en-US" sz="2800" dirty="0"/>
              <a:t>根据</a:t>
            </a:r>
            <a:r>
              <a:rPr lang="en-US" altLang="zh-CN" sz="2800" dirty="0"/>
              <a:t>MORs</a:t>
            </a:r>
            <a:r>
              <a:rPr lang="zh-CN" altLang="en-US" sz="2800" dirty="0"/>
              <a:t>的数量确定较为均衡的排列方式（比如数量为</a:t>
            </a:r>
            <a:r>
              <a:rPr lang="en-US" altLang="zh-CN" sz="2800" dirty="0"/>
              <a:t>9</a:t>
            </a:r>
            <a:r>
              <a:rPr lang="zh-CN" altLang="en-US" sz="2800" dirty="0"/>
              <a:t>，则采用</a:t>
            </a:r>
            <a:r>
              <a:rPr lang="en-US" altLang="zh-CN" sz="2800" dirty="0"/>
              <a:t>3*3</a:t>
            </a:r>
            <a:r>
              <a:rPr lang="zh-CN" altLang="en-US" sz="2800" dirty="0"/>
              <a:t>的排列），采用贪心策略进行区域布局。第一行根据排列方式优先放置宽度较大的区域。之后根据宽度优先将区域放到可以放置的最低高度，从而实现更紧凑的空间排布，合并策略如图</a:t>
            </a:r>
            <a:r>
              <a:rPr lang="en-US" altLang="zh-CN" sz="2800" dirty="0"/>
              <a:t>b</a:t>
            </a:r>
            <a:r>
              <a:rPr lang="zh-CN" altLang="en-US" sz="2800" dirty="0"/>
              <a:t>所示。</a:t>
            </a:r>
            <a:endParaRPr lang="en-US" altLang="zh-CN" sz="2800" dirty="0"/>
          </a:p>
          <a:p>
            <a:pPr algn="l"/>
            <a:endParaRPr lang="en-US" altLang="zh-CN" sz="2800" dirty="0"/>
          </a:p>
          <a:p>
            <a:pPr algn="l"/>
            <a:r>
              <a:rPr lang="zh-CN" altLang="en-US" sz="2800" dirty="0"/>
              <a:t>如图</a:t>
            </a:r>
            <a:r>
              <a:rPr lang="en-US" altLang="zh-CN" sz="2800" dirty="0"/>
              <a:t>c</a:t>
            </a:r>
            <a:r>
              <a:rPr lang="zh-CN" altLang="en-US" sz="2800" dirty="0"/>
              <a:t>经过上述打包策略可以得到较小的画布帧，进行目标检测得到如图</a:t>
            </a:r>
            <a:r>
              <a:rPr lang="en-US" altLang="zh-CN" sz="2800" dirty="0"/>
              <a:t>d</a:t>
            </a:r>
            <a:r>
              <a:rPr lang="zh-CN" altLang="en-US" sz="2800" dirty="0"/>
              <a:t>的结果。为确保检测结果能准确映射回原始帧，</a:t>
            </a:r>
            <a:r>
              <a:rPr lang="en-US" altLang="zh-CN" sz="2800" dirty="0"/>
              <a:t>SRAI</a:t>
            </a:r>
            <a:r>
              <a:rPr lang="zh-CN" altLang="en-US" sz="2800" dirty="0"/>
              <a:t>在打包过程中维护了详细的空间映射关系。在获得画布帧的检测结果后，根据记录的映射关系和缩放因子，将检测框精确投影回原始帧，如图</a:t>
            </a:r>
            <a:r>
              <a:rPr lang="en-US" altLang="zh-CN" sz="2800" dirty="0"/>
              <a:t>e</a:t>
            </a:r>
            <a:r>
              <a:rPr lang="zh-CN" altLang="en-US" sz="2800" dirty="0"/>
              <a:t>得到最终结果。</a:t>
            </a:r>
            <a:endParaRPr lang="en-US" altLang="zh-CN" sz="2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58552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800" dirty="0">
              <a:solidFill>
                <a:srgbClr val="404040"/>
              </a:solidFill>
              <a:effectLst/>
              <a:ea typeface="等线(中文正文)"/>
              <a:cs typeface="等线(中文正文)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82099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对于</a:t>
            </a:r>
            <a:r>
              <a:rPr lang="en-US" altLang="zh-CN" sz="2800" b="0" i="0" dirty="0" err="1">
                <a:solidFill>
                  <a:srgbClr val="2A2B2E"/>
                </a:solidFill>
                <a:effectLst/>
                <a:latin typeface="PingFang SC"/>
              </a:rPr>
              <a:t>i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帧，它执行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FI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来建立基线结果。对于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p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帧，首先部分解码以分析运动对象区域（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MORs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）。如果没有检测到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MORs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，则使用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SSDI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。当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MORs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存在时，系统评估时间动态冗余（详见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\ref{</a:t>
            </a:r>
            <a:r>
              <a:rPr lang="en-US" altLang="zh-CN" sz="2800" b="0" i="0" dirty="0" err="1">
                <a:solidFill>
                  <a:srgbClr val="2A2B2E"/>
                </a:solidFill>
                <a:effectLst/>
                <a:latin typeface="PingFang SC"/>
              </a:rPr>
              <a:t>sec_better_in_reducing_redundancy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}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节）以确定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DSDI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的适用性。如果不可行，则继续使用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SRAI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进行基于</a:t>
            </a:r>
            <a:r>
              <a:rPr lang="en-US" altLang="zh-CN" sz="2800" b="0" i="0" dirty="0" err="1">
                <a:solidFill>
                  <a:srgbClr val="2A2B2E"/>
                </a:solidFill>
                <a:effectLst/>
                <a:latin typeface="PingFang SC"/>
              </a:rPr>
              <a:t>mors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的推理。</a:t>
            </a:r>
            <a:endParaRPr lang="en-US" altLang="zh-CN" sz="2800" b="0" i="0" dirty="0">
              <a:solidFill>
                <a:srgbClr val="2A2B2E"/>
              </a:solidFill>
              <a:effectLst/>
              <a:latin typeface="PingFang SC"/>
            </a:endParaRPr>
          </a:p>
          <a:p>
            <a:endParaRPr lang="en-US" altLang="zh-CN" sz="2800" b="0" i="0" dirty="0">
              <a:solidFill>
                <a:srgbClr val="2A2B2E"/>
              </a:solidFill>
              <a:effectLst/>
              <a:latin typeface="PingFang SC"/>
              <a:ea typeface="等线(中文正文)"/>
              <a:cs typeface="等线(中文正文)"/>
            </a:endParaRPr>
          </a:p>
          <a:p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在低活跃期（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23:00-06:00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），数据显示出异常的效率，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SSDI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率达到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83- 85%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，而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FI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保持稳定在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2%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。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SRAI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使用率下降到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10- 13%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，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DSDI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保持最低水平（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0.5- 0.7%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）。这种高过滤效率源于我们的时间冗余估计（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TRE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）机制有效地识别静态场景中的冗余帧。</a:t>
            </a:r>
            <a:endParaRPr lang="en-US" altLang="zh-CN" sz="2800" b="0" i="0" dirty="0">
              <a:solidFill>
                <a:srgbClr val="2A2B2E"/>
              </a:solidFill>
              <a:effectLst/>
              <a:latin typeface="PingFang SC"/>
            </a:endParaRPr>
          </a:p>
          <a:p>
            <a:endParaRPr lang="en-US" altLang="zh-CN" sz="2800" b="0" i="0" dirty="0">
              <a:solidFill>
                <a:srgbClr val="2A2B2E"/>
              </a:solidFill>
              <a:effectLst/>
              <a:latin typeface="PingFang SC"/>
              <a:ea typeface="等线(中文正文)"/>
              <a:cs typeface="等线(中文正文)"/>
            </a:endParaRPr>
          </a:p>
          <a:p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在高峰时段（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08:00-09:00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、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11:00-13:00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和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17:00-18:00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），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SRAI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使用率达到峰值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25- 30%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，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DSDI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上升至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11- 13%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，反映出对活动增加的快速反应。相应地，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SSDI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率降至最低，为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57- 60%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。这些模式与工作日典型的校园活动模式一致，在早上通勤、午餐时间和晚上出发时间，人流量达到高峰。</a:t>
            </a:r>
            <a:endParaRPr lang="en-US" altLang="zh-CN" sz="2800" b="0" i="0" dirty="0">
              <a:solidFill>
                <a:srgbClr val="2A2B2E"/>
              </a:solidFill>
              <a:effectLst/>
              <a:latin typeface="PingFang SC"/>
            </a:endParaRPr>
          </a:p>
          <a:p>
            <a:endParaRPr lang="en-US" altLang="zh-CN" sz="2800" b="0" i="0" dirty="0">
              <a:solidFill>
                <a:srgbClr val="2A2B2E"/>
              </a:solidFill>
              <a:effectLst/>
              <a:latin typeface="PingFang SC"/>
              <a:ea typeface="等线(中文正文)"/>
              <a:cs typeface="等线(中文正文)"/>
            </a:endParaRPr>
          </a:p>
          <a:p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而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SRAI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平均仅处理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4.3%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的帧面积</a:t>
            </a:r>
            <a:endParaRPr lang="en-US" altLang="zh-CN" sz="2800" b="0" i="0" dirty="0">
              <a:solidFill>
                <a:srgbClr val="2A2B2E"/>
              </a:solidFill>
              <a:effectLst/>
              <a:latin typeface="PingFang SC"/>
            </a:endParaRPr>
          </a:p>
          <a:p>
            <a:endParaRPr lang="en-US" altLang="zh-CN" sz="2800" b="0" i="0" dirty="0">
              <a:solidFill>
                <a:srgbClr val="2A2B2E"/>
              </a:solidFill>
              <a:effectLst/>
              <a:latin typeface="PingFang SC"/>
              <a:ea typeface="等线(中文正文)"/>
              <a:cs typeface="等线(中文正文)"/>
            </a:endParaRPr>
          </a:p>
          <a:p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在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2160p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分辨率下，传统逐帧处理超过了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20 FPS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实时操作所需的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50ms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阈值，其中预处理耗时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58ms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，推理耗时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26.4ms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，后处理耗时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1.54ms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。</a:t>
            </a:r>
            <a:endParaRPr lang="en-US" altLang="zh-CN" sz="2800" b="0" i="0" dirty="0">
              <a:solidFill>
                <a:srgbClr val="2A2B2E"/>
              </a:solidFill>
              <a:effectLst/>
              <a:latin typeface="PingFang SC"/>
            </a:endParaRPr>
          </a:p>
          <a:p>
            <a:endParaRPr lang="en-US" altLang="zh-CN" sz="2800" b="0" i="0" dirty="0">
              <a:solidFill>
                <a:srgbClr val="2A2B2E"/>
              </a:solidFill>
              <a:effectLst/>
              <a:latin typeface="PingFang SC"/>
              <a:ea typeface="等线(中文正文)"/>
              <a:cs typeface="等线(中文正文)"/>
            </a:endParaRPr>
          </a:p>
          <a:p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显著减少了所有阶段的处理时间。预处理阶段的加速速度最高，达到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33.92 x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，其次是推理（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8.27 x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）和后处理（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5.81 x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）。总处理时间减少到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14.63ms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，完全在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2160p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分辨率下实时操作所需的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50ms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阈值之内。总的来说，我们的系统在端到端处理时间上实现了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4.65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倍的加速，而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SSDI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、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DSDI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和其他操作的开销最小（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1.46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％）。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通过我们的部分解码策略，我们实现了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1.45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倍的解码性能加速</a:t>
            </a:r>
            <a:endParaRPr lang="en-US" altLang="zh-CN" sz="1800" dirty="0">
              <a:solidFill>
                <a:srgbClr val="404040"/>
              </a:solidFill>
              <a:effectLst/>
              <a:ea typeface="等线(中文正文)"/>
              <a:cs typeface="等线(中文正文)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51848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将其与最先进的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MV- only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方法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\cite{ying2022exploiting}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进行比较，并在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VIRAT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数据集上分析不同的成分组合（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MV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， 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RES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和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TRE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）</a:t>
            </a:r>
            <a:endParaRPr lang="en-US" altLang="zh-CN" sz="2800" b="0" i="0" dirty="0">
              <a:solidFill>
                <a:srgbClr val="2A2B2E"/>
              </a:solidFill>
              <a:effectLst/>
              <a:latin typeface="PingFang SC"/>
            </a:endParaRPr>
          </a:p>
          <a:p>
            <a:endParaRPr lang="en-US" altLang="zh-CN" sz="2800" b="0" i="0" dirty="0">
              <a:solidFill>
                <a:srgbClr val="2A2B2E"/>
              </a:solidFill>
              <a:effectLst/>
              <a:latin typeface="PingFang SC"/>
              <a:ea typeface="等线(中文正文)"/>
              <a:cs typeface="等线(中文正文)"/>
            </a:endParaRPr>
          </a:p>
          <a:p>
            <a:pPr algn="l"/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与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MV-Only \cite{ying2022exploiting}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相比，我们提出的方法在多个指标上实现了更好的性能。我们的完整系统将静态跳过率提高了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145.5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％（从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9.71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％提高到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23.84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％），所需的推理面积减少了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13.3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％（从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5.41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％降低到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4.69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％），同时显著提高了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2.7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％的准确率（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50.16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％ 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vs 48.85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％ </a:t>
            </a:r>
            <a:r>
              <a:rPr lang="en-US" altLang="zh-CN" sz="2800" b="0" i="0" dirty="0" err="1">
                <a:solidFill>
                  <a:srgbClr val="2A2B2E"/>
                </a:solidFill>
                <a:effectLst/>
                <a:latin typeface="PingFang SC"/>
              </a:rPr>
              <a:t>mAP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）。类似的结论适用于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RES-Only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比较，表明我们的优化在不牺牲检测质量的情况下提高了效率</a:t>
            </a:r>
            <a:endParaRPr lang="en-US" altLang="zh-CN" sz="2800" b="0" i="0" dirty="0">
              <a:solidFill>
                <a:srgbClr val="2A2B2E"/>
              </a:solidFill>
              <a:effectLst/>
              <a:latin typeface="PingFang SC"/>
            </a:endParaRPr>
          </a:p>
          <a:p>
            <a:pPr algn="l"/>
            <a:endParaRPr lang="en-US" altLang="zh-CN" sz="2800" b="0" i="0" dirty="0">
              <a:solidFill>
                <a:srgbClr val="2A2B2E"/>
              </a:solidFill>
              <a:effectLst/>
              <a:latin typeface="PingFang SC"/>
            </a:endParaRPr>
          </a:p>
          <a:p>
            <a:pPr algn="l"/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MV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和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RES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的结合（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MV+RES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）提高了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19.70%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的静态跳变率，同时保持了相当的精度（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50.15% </a:t>
            </a:r>
            <a:r>
              <a:rPr lang="en-US" altLang="zh-CN" sz="4000" b="0" i="0" dirty="0" err="1">
                <a:solidFill>
                  <a:srgbClr val="2A2B2E"/>
                </a:solidFill>
                <a:effectLst/>
                <a:latin typeface="PingFang SC"/>
              </a:rPr>
              <a:t>mAP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）。通过在不影响精度的情况下实现动态跳过率（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4.20%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）和最高静态跳过率（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23.84%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），添加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TRE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进一步提高了效率，表明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TRE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有效地稳定了帧级决策。</a:t>
            </a:r>
            <a:b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</a:br>
            <a:endParaRPr lang="en-US" altLang="zh-CN" sz="1800" dirty="0">
              <a:solidFill>
                <a:srgbClr val="404040"/>
              </a:solidFill>
              <a:effectLst/>
              <a:ea typeface="等线(中文正文)"/>
              <a:cs typeface="等线(中文正文)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1986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为了评估资源效率，我们比较了同一视频在两个时间段的数据：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7:00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（静态场景，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$R_{MOR}=13\%$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）和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12:00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（动态场景，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$R_{MOR}=86\%$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）。如图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\ref{</a:t>
            </a:r>
            <a:r>
              <a:rPr lang="en-US" altLang="zh-CN" sz="2800" b="0" i="0" dirty="0" err="1">
                <a:solidFill>
                  <a:srgbClr val="2A2B2E"/>
                </a:solidFill>
                <a:effectLst/>
                <a:latin typeface="PingFang SC"/>
              </a:rPr>
              <a:t>fig:cpu_gpu_util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}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所示，在我们的方案下，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CPU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利用率仍然明显低于传统方法。在静态场景中，有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6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个并发实例，我们的系统将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GPU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利用率从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60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％降低到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10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％。同样，在动态场景中，我们的方法将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GPU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使用率从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70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％降低到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25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％，将计算压力降低了大约</a:t>
            </a:r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45</a:t>
            </a:r>
            <a: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  <a:t>％。</a:t>
            </a:r>
          </a:p>
          <a:p>
            <a:pPr algn="l"/>
            <a:br>
              <a:rPr lang="zh-CN" altLang="en-US" sz="2800" b="0" i="0" dirty="0">
                <a:solidFill>
                  <a:srgbClr val="2A2B2E"/>
                </a:solidFill>
                <a:effectLst/>
                <a:latin typeface="PingFang SC"/>
              </a:rPr>
            </a:b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这些节省的资源使我们的系统能够在相同的硬件上支持</a:t>
            </a:r>
            <a:r>
              <a:rPr lang="en-US" altLang="zh-CN" sz="4000" b="0" i="0" dirty="0">
                <a:solidFill>
                  <a:srgbClr val="2A2B2E"/>
                </a:solidFill>
                <a:effectLst/>
                <a:latin typeface="PingFang SC"/>
              </a:rPr>
              <a:t>2-3</a:t>
            </a:r>
            <a: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  <a:t>倍的并发视频流。总的来说，我们的结果表明在资源利用和可伸缩性方面有了实质性的改进。</a:t>
            </a:r>
          </a:p>
          <a:p>
            <a:br>
              <a:rPr lang="zh-CN" altLang="en-US" sz="4000" b="0" i="0" dirty="0">
                <a:solidFill>
                  <a:srgbClr val="2A2B2E"/>
                </a:solidFill>
                <a:effectLst/>
                <a:latin typeface="PingFang SC"/>
              </a:rPr>
            </a:br>
            <a:endParaRPr lang="en-US" altLang="zh-CN" sz="2800" b="0" i="0" dirty="0">
              <a:solidFill>
                <a:srgbClr val="2A2B2E"/>
              </a:solidFill>
              <a:effectLst/>
              <a:latin typeface="PingFang SC"/>
            </a:endParaRPr>
          </a:p>
          <a:p>
            <a:endParaRPr lang="en-US" altLang="zh-CN" sz="1800" dirty="0">
              <a:solidFill>
                <a:srgbClr val="404040"/>
              </a:solidFill>
              <a:effectLst/>
              <a:ea typeface="等线(中文正文)"/>
              <a:cs typeface="等线(中文正文)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026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800" dirty="0">
              <a:solidFill>
                <a:srgbClr val="404040"/>
              </a:solidFill>
              <a:effectLst/>
              <a:ea typeface="等线(中文正文)"/>
              <a:cs typeface="等线(中文正文)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1542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strike="sngStrike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5669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zh-CN" altLang="en-US" sz="2800" b="0" i="0" dirty="0">
                <a:solidFill>
                  <a:srgbClr val="4D4D4D"/>
                </a:solidFill>
                <a:effectLst/>
                <a:latin typeface="-apple-system"/>
              </a:rPr>
              <a:t>视觉语言模型被广泛定义为可以从图像和文本中学习的多模态模型。它们是一种生成式模型，可以接受图像和文本输入并生成文本输出。</a:t>
            </a:r>
            <a:endParaRPr lang="en-US" altLang="zh-CN" sz="2800" b="0" i="0" dirty="0">
              <a:solidFill>
                <a:srgbClr val="4D4D4D"/>
              </a:solidFill>
              <a:effectLst/>
              <a:latin typeface="-apple-system"/>
            </a:endParaRPr>
          </a:p>
          <a:p>
            <a:pPr algn="l"/>
            <a:endParaRPr lang="en-US" altLang="zh-CN" sz="2800" b="0" i="0" dirty="0">
              <a:solidFill>
                <a:srgbClr val="4D4D4D"/>
              </a:solidFill>
              <a:effectLst/>
              <a:latin typeface="-apple-system"/>
            </a:endParaRPr>
          </a:p>
          <a:p>
            <a:pPr algn="l"/>
            <a:r>
              <a:rPr lang="zh-CN" altLang="en-US" sz="4000" b="1" i="0" dirty="0">
                <a:solidFill>
                  <a:srgbClr val="D6D6DD"/>
                </a:solidFill>
                <a:effectLst/>
                <a:latin typeface="Segoe WPC"/>
              </a:rPr>
              <a:t>跨模态理解与推理</a:t>
            </a:r>
            <a:r>
              <a:rPr lang="zh-CN" altLang="en-US" sz="4000" b="0" i="0" dirty="0">
                <a:solidFill>
                  <a:srgbClr val="D6D6DD"/>
                </a:solidFill>
                <a:effectLst/>
                <a:latin typeface="Segoe WPC"/>
              </a:rPr>
              <a:t>：将图像</a:t>
            </a:r>
            <a:r>
              <a:rPr lang="en-US" altLang="zh-CN" sz="4000" b="0" i="0" dirty="0">
                <a:solidFill>
                  <a:srgbClr val="D6D6DD"/>
                </a:solidFill>
                <a:effectLst/>
                <a:latin typeface="Segoe WPC"/>
              </a:rPr>
              <a:t>/</a:t>
            </a:r>
            <a:r>
              <a:rPr lang="zh-CN" altLang="en-US" sz="4000" b="0" i="0" dirty="0">
                <a:solidFill>
                  <a:srgbClr val="D6D6DD"/>
                </a:solidFill>
                <a:effectLst/>
                <a:latin typeface="Segoe WPC"/>
              </a:rPr>
              <a:t>视频内容与文本信息进行关联和理解</a:t>
            </a:r>
            <a:endParaRPr lang="en-US" altLang="zh-CN" sz="4000" b="0" i="0" dirty="0">
              <a:solidFill>
                <a:srgbClr val="D6D6DD"/>
              </a:solidFill>
              <a:effectLst/>
              <a:latin typeface="Segoe WPC"/>
            </a:endParaRPr>
          </a:p>
          <a:p>
            <a:pPr algn="l"/>
            <a:r>
              <a:rPr lang="zh-CN" altLang="en-US" sz="4000" b="1" i="0" dirty="0">
                <a:solidFill>
                  <a:srgbClr val="D6D6DD"/>
                </a:solidFill>
                <a:effectLst/>
                <a:latin typeface="Segoe WPC"/>
              </a:rPr>
              <a:t>视觉问答</a:t>
            </a:r>
            <a:r>
              <a:rPr lang="zh-CN" altLang="en-US" sz="4000" b="0" i="0" dirty="0">
                <a:solidFill>
                  <a:srgbClr val="D6D6DD"/>
                </a:solidFill>
                <a:effectLst/>
                <a:latin typeface="Segoe WPC"/>
              </a:rPr>
              <a:t>：回答关于图像或视频内容的自然语言问题</a:t>
            </a:r>
            <a:endParaRPr lang="en-US" altLang="zh-CN" sz="4000" b="0" i="0" dirty="0">
              <a:solidFill>
                <a:srgbClr val="D6D6DD"/>
              </a:solidFill>
              <a:effectLst/>
              <a:latin typeface="Segoe WPC"/>
            </a:endParaRPr>
          </a:p>
          <a:p>
            <a:pPr algn="l"/>
            <a:r>
              <a:rPr lang="zh-CN" altLang="en-US" sz="4000" b="1" i="0" dirty="0">
                <a:solidFill>
                  <a:srgbClr val="D6D6DD"/>
                </a:solidFill>
                <a:effectLst/>
                <a:latin typeface="Segoe WPC"/>
              </a:rPr>
              <a:t>基于语言的视觉内容检索</a:t>
            </a:r>
            <a:r>
              <a:rPr lang="zh-CN" altLang="en-US" sz="4000" b="0" i="0" dirty="0">
                <a:solidFill>
                  <a:srgbClr val="D6D6DD"/>
                </a:solidFill>
                <a:effectLst/>
                <a:latin typeface="Segoe WPC"/>
              </a:rPr>
              <a:t>：通过文本查询找到相关的视觉内容</a:t>
            </a:r>
            <a:endParaRPr lang="en-US" altLang="zh-CN" sz="2800" b="0" i="0" dirty="0">
              <a:solidFill>
                <a:srgbClr val="4D4D4D"/>
              </a:solidFill>
              <a:effectLst/>
              <a:latin typeface="-apple-system"/>
            </a:endParaRPr>
          </a:p>
          <a:p>
            <a:br>
              <a:rPr lang="zh-CN" altLang="en-US" sz="2800" dirty="0"/>
            </a:br>
            <a:r>
              <a:rPr lang="zh-CN" altLang="en-US" sz="4000" b="1" i="0" dirty="0">
                <a:solidFill>
                  <a:srgbClr val="D6D6DD"/>
                </a:solidFill>
                <a:effectLst/>
                <a:latin typeface="Segoe WPC"/>
              </a:rPr>
              <a:t>智能监控，辅助诊断</a:t>
            </a:r>
            <a:r>
              <a:rPr lang="zh-CN" altLang="en-US" sz="4000" b="0" i="0" dirty="0">
                <a:solidFill>
                  <a:srgbClr val="D6D6DD"/>
                </a:solidFill>
                <a:effectLst/>
                <a:latin typeface="Segoe WPC"/>
              </a:rPr>
              <a:t>：分析医学影像并提供诊断建议，</a:t>
            </a:r>
            <a:r>
              <a:rPr lang="zh-CN" altLang="en-US" sz="4000" b="1" i="0" dirty="0">
                <a:solidFill>
                  <a:srgbClr val="D6D6DD"/>
                </a:solidFill>
                <a:effectLst/>
                <a:latin typeface="Segoe WPC"/>
              </a:rPr>
              <a:t>内容创作</a:t>
            </a:r>
            <a:r>
              <a:rPr lang="zh-CN" altLang="en-US" sz="4000" b="0" i="0" dirty="0">
                <a:solidFill>
                  <a:srgbClr val="D6D6DD"/>
                </a:solidFill>
                <a:effectLst/>
                <a:latin typeface="Segoe WPC"/>
              </a:rPr>
              <a:t>：自动生成图像</a:t>
            </a:r>
            <a:r>
              <a:rPr lang="en-US" altLang="zh-CN" sz="4000" b="0" i="0" dirty="0">
                <a:solidFill>
                  <a:srgbClr val="D6D6DD"/>
                </a:solidFill>
                <a:effectLst/>
                <a:latin typeface="Segoe WPC"/>
              </a:rPr>
              <a:t>/</a:t>
            </a:r>
            <a:r>
              <a:rPr lang="zh-CN" altLang="en-US" sz="4000" b="0" i="0" dirty="0">
                <a:solidFill>
                  <a:srgbClr val="D6D6DD"/>
                </a:solidFill>
                <a:effectLst/>
                <a:latin typeface="Segoe WPC"/>
              </a:rPr>
              <a:t>视频描述，辅助内容创作</a:t>
            </a:r>
            <a:endParaRPr lang="en-US" altLang="zh-CN" sz="2800" b="0" i="0" dirty="0">
              <a:solidFill>
                <a:srgbClr val="4D4D4D"/>
              </a:solidFill>
              <a:effectLst/>
              <a:latin typeface="-apple-system"/>
              <a:ea typeface="等线(中文正文)"/>
              <a:cs typeface="等线(中文正文)"/>
            </a:endParaRPr>
          </a:p>
          <a:p>
            <a:endParaRPr lang="en-US" altLang="zh-CN" sz="2800" b="0" i="0" dirty="0">
              <a:solidFill>
                <a:srgbClr val="4D4D4D"/>
              </a:solidFill>
              <a:effectLst/>
              <a:latin typeface="-apple-system"/>
              <a:ea typeface="等线(中文正文)"/>
              <a:cs typeface="等线(中文正文)"/>
            </a:endParaRPr>
          </a:p>
          <a:p>
            <a:br>
              <a:rPr lang="zh-CN" altLang="en-US" sz="2800" dirty="0"/>
            </a:br>
            <a:endParaRPr lang="en-US" altLang="zh-CN" sz="1800" dirty="0">
              <a:solidFill>
                <a:srgbClr val="404040"/>
              </a:solidFill>
              <a:effectLst/>
              <a:ea typeface="等线(中文正文)"/>
              <a:cs typeface="等线(中文正文)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34293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2800" dirty="0">
                <a:effectLst/>
              </a:rPr>
              <a:t>基于目标检测的视频流分析（如论文中的</a:t>
            </a:r>
            <a:r>
              <a:rPr lang="en-US" altLang="zh-CN" sz="2800" dirty="0">
                <a:effectLst/>
              </a:rPr>
              <a:t>Streamline</a:t>
            </a:r>
            <a:r>
              <a:rPr lang="zh-CN" altLang="en-US" sz="2800" dirty="0">
                <a:effectLst/>
              </a:rPr>
              <a:t>系统）通过部分解码、压缩域分析和选择性推理等方法显著减少了计算开销。然而，当工作拓展到</a:t>
            </a:r>
            <a:r>
              <a:rPr lang="en-US" altLang="zh-CN" sz="2800" dirty="0">
                <a:effectLst/>
              </a:rPr>
              <a:t>VLM</a:t>
            </a:r>
            <a:r>
              <a:rPr lang="zh-CN" altLang="en-US" sz="2800" dirty="0">
                <a:effectLst/>
              </a:rPr>
              <a:t>时，面临以下新挑战：</a:t>
            </a:r>
            <a:endParaRPr lang="en-US" altLang="zh-CN" sz="2800" dirty="0">
              <a:effectLst/>
            </a:endParaRPr>
          </a:p>
          <a:p>
            <a:endParaRPr lang="en-US" altLang="zh-CN" sz="2800" dirty="0">
              <a:effectLst/>
            </a:endParaRPr>
          </a:p>
          <a:p>
            <a:r>
              <a:rPr lang="zh-CN" altLang="en-US" sz="4000" dirty="0">
                <a:effectLst/>
              </a:rPr>
              <a:t>未来工作需要在</a:t>
            </a:r>
            <a:r>
              <a:rPr lang="en-US" altLang="zh-CN" sz="4000" dirty="0">
                <a:effectLst/>
              </a:rPr>
              <a:t>VLM</a:t>
            </a:r>
            <a:r>
              <a:rPr lang="zh-CN" altLang="en-US" sz="4000" dirty="0">
                <a:effectLst/>
              </a:rPr>
              <a:t>中结合数据特点和模型内部结构，设计高效的去冗余优化方案，同时保留任务所需的关键信息。</a:t>
            </a:r>
            <a:endParaRPr lang="zh-CN" altLang="en-US" sz="2800" dirty="0"/>
          </a:p>
          <a:p>
            <a:pPr algn="l"/>
            <a:endParaRPr lang="en-US" altLang="zh-CN" sz="1800" dirty="0">
              <a:solidFill>
                <a:srgbClr val="404040"/>
              </a:solidFill>
              <a:effectLst/>
              <a:ea typeface="等线(中文正文)"/>
              <a:cs typeface="等线(中文正文)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56191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altLang="zh-CN" sz="1800" dirty="0">
              <a:solidFill>
                <a:srgbClr val="404040"/>
              </a:solidFill>
              <a:effectLst/>
              <a:ea typeface="等线(中文正文)"/>
              <a:cs typeface="等线(中文正文)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8178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3174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7" y="3897086"/>
            <a:ext cx="8585847" cy="134887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0" y="1725320"/>
            <a:ext cx="12191999" cy="1783082"/>
          </a:xfrm>
          <a:prstGeom prst="rect">
            <a:avLst/>
          </a:prstGeom>
          <a:solidFill>
            <a:srgbClr val="003399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19668" y="3568954"/>
            <a:ext cx="12191999" cy="152400"/>
          </a:xfrm>
          <a:prstGeom prst="rect">
            <a:avLst/>
          </a:prstGeom>
          <a:solidFill>
            <a:srgbClr val="003399"/>
          </a:solidFill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3077" y="1726880"/>
            <a:ext cx="8585847" cy="1783082"/>
          </a:xfrm>
          <a:prstGeom prst="rect">
            <a:avLst/>
          </a:prstGeom>
        </p:spPr>
        <p:txBody>
          <a:bodyPr anchor="ctr"/>
          <a:lstStyle>
            <a:lvl1pPr algn="ctr">
              <a:defRPr sz="4000" b="1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866087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2345"/>
            <a:ext cx="10212779" cy="6497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134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2025/3/2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0" y="811911"/>
            <a:ext cx="11792198" cy="537952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2400"/>
            </a:lvl1pPr>
            <a:lvl2pPr>
              <a:lnSpc>
                <a:spcPct val="120000"/>
              </a:lnSpc>
              <a:defRPr sz="20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7537F9B-7295-4D17-859A-94BD2F1B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45"/>
            <a:ext cx="10212779" cy="6497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271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633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20000"/>
              </a:lnSpc>
              <a:defRPr sz="2400"/>
            </a:lvl1pPr>
            <a:lvl2pPr>
              <a:lnSpc>
                <a:spcPct val="120000"/>
              </a:lnSpc>
              <a:defRPr sz="20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193504F-4D85-4813-9206-E502B221B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45"/>
            <a:ext cx="10212779" cy="6497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1841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2025/3/2</a:t>
            </a:fld>
            <a:endParaRPr lang="zh-CN" altLang="en-US"/>
          </a:p>
        </p:txBody>
      </p:sp>
      <p:sp>
        <p:nvSpPr>
          <p:cNvPr id="7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F3794BE-5838-4A69-A659-473FA23DB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45"/>
            <a:ext cx="10212779" cy="6497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5432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00C973-F94C-48B5-B69A-DF371E8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fld id="{D2800E37-E163-40CA-8146-A68431A5A674}" type="datetime1">
              <a:rPr lang="zh-CN" altLang="en-US" smtClean="0"/>
              <a:pPr/>
              <a:t>2025/3/2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5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  <p:sp>
        <p:nvSpPr>
          <p:cNvPr id="10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489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3" r:id="rId3"/>
    <p:sldLayoutId id="2147483661" r:id="rId4"/>
    <p:sldLayoutId id="2147483660" r:id="rId5"/>
    <p:sldLayoutId id="2147483662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3" name="文本框 62">
            <a:extLst>
              <a:ext uri="{FF2B5EF4-FFF2-40B4-BE49-F238E27FC236}">
                <a16:creationId xmlns:a16="http://schemas.microsoft.com/office/drawing/2014/main" id="{51B558E7-6A52-4601-8F7C-E681BBE7A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637" y="2776417"/>
            <a:ext cx="9092811" cy="1131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b="1" dirty="0">
                <a:solidFill>
                  <a:schemeClr val="tx2"/>
                </a:solidFill>
              </a:rPr>
              <a:t>Redundancy-Aware Decoding and </a:t>
            </a:r>
            <a:r>
              <a:rPr lang="en-US" altLang="zh-CN" sz="2400" b="1" dirty="0" err="1">
                <a:solidFill>
                  <a:schemeClr val="tx2"/>
                </a:solidFill>
              </a:rPr>
              <a:t>Inference:Minimizing</a:t>
            </a:r>
            <a:r>
              <a:rPr lang="en-US" altLang="zh-CN" sz="2400" b="1" dirty="0">
                <a:solidFill>
                  <a:schemeClr val="tx2"/>
                </a:solidFill>
              </a:rPr>
              <a:t> Video Analytics Overheads</a:t>
            </a:r>
            <a:endParaRPr lang="zh-CN" altLang="en-US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774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0C9F434-CCE9-46D2-86C1-0F6A7766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18F9C92-2F55-4DE6-A13E-384B4CA0D2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11911"/>
            <a:ext cx="11792198" cy="5259280"/>
          </a:xfrm>
        </p:spPr>
        <p:txBody>
          <a:bodyPr/>
          <a:lstStyle/>
          <a:p>
            <a:r>
              <a:rPr lang="en-US" altLang="zh-CN" sz="2400" b="1" dirty="0">
                <a:solidFill>
                  <a:schemeClr val="tx2"/>
                </a:solidFill>
              </a:rPr>
              <a:t>Video Analytics</a:t>
            </a: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pPr lvl="1"/>
            <a:r>
              <a:rPr lang="zh-CN" altLang="en-US" b="0" i="0" dirty="0">
                <a:solidFill>
                  <a:srgbClr val="2A2B2E"/>
                </a:solidFill>
                <a:effectLst/>
                <a:latin typeface="PingFang SC"/>
              </a:rPr>
              <a:t>高清摄像机→视频数据爆炸式增长</a:t>
            </a:r>
            <a:endParaRPr lang="en-US" altLang="zh-CN" dirty="0">
              <a:solidFill>
                <a:srgbClr val="2A2B2E"/>
              </a:solidFill>
              <a:latin typeface="PingFang SC"/>
            </a:endParaRPr>
          </a:p>
          <a:p>
            <a:pPr lvl="1"/>
            <a:r>
              <a:rPr lang="zh-CN" altLang="en-US" b="0" i="0" dirty="0">
                <a:solidFill>
                  <a:srgbClr val="2A2B2E"/>
                </a:solidFill>
                <a:effectLst/>
                <a:latin typeface="PingFang SC"/>
              </a:rPr>
              <a:t>深度神经网络（</a:t>
            </a:r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DNN</a:t>
            </a:r>
            <a:r>
              <a:rPr lang="zh-CN" altLang="en-US" b="0" i="0" dirty="0">
                <a:solidFill>
                  <a:srgbClr val="2A2B2E"/>
                </a:solidFill>
                <a:effectLst/>
                <a:latin typeface="PingFang SC"/>
              </a:rPr>
              <a:t>）深度神经网络提高了精度，但需要大量的计算</a:t>
            </a:r>
            <a:endParaRPr lang="en-US" altLang="zh-CN" b="0" i="0" dirty="0">
              <a:solidFill>
                <a:srgbClr val="2A2B2E"/>
              </a:solidFill>
              <a:effectLst/>
              <a:latin typeface="PingFang SC"/>
            </a:endParaRPr>
          </a:p>
          <a:p>
            <a:pPr lvl="1"/>
            <a:r>
              <a:rPr lang="zh-CN" altLang="en-US" b="0" i="0" dirty="0">
                <a:solidFill>
                  <a:srgbClr val="2A2B2E"/>
                </a:solidFill>
                <a:effectLst/>
                <a:latin typeface="PingFang SC"/>
              </a:rPr>
              <a:t>需要有效的解决方案来平衡大规模监控的准确性和计算效率</a:t>
            </a:r>
            <a:endParaRPr lang="en-US" altLang="zh-CN" b="0" i="0" dirty="0">
              <a:solidFill>
                <a:srgbClr val="2A2B2E"/>
              </a:solidFill>
              <a:effectLst/>
              <a:latin typeface="PingFang SC"/>
            </a:endParaRPr>
          </a:p>
          <a:p>
            <a:pPr lvl="1"/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6278CF6-8384-411F-B0FF-C30B15FFB2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30" y="1726898"/>
            <a:ext cx="4243388" cy="203200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9089B6C1-2E92-45B1-ABCA-EDCE308615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3119" y="1726898"/>
            <a:ext cx="3061638" cy="2032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CAD1FCC-4506-4ADE-A17E-272076A506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0364" y="1726898"/>
            <a:ext cx="3136224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017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0C9F434-CCE9-46D2-86C1-0F6A7766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18F9C92-2F55-4DE6-A13E-384B4CA0D2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11911"/>
            <a:ext cx="11792198" cy="5259280"/>
          </a:xfrm>
        </p:spPr>
        <p:txBody>
          <a:bodyPr/>
          <a:lstStyle/>
          <a:p>
            <a:r>
              <a:rPr lang="en-US" altLang="zh-CN" sz="2400" b="1" dirty="0">
                <a:solidFill>
                  <a:schemeClr val="tx2"/>
                </a:solidFill>
              </a:rPr>
              <a:t>Video Analytics Pipeline</a:t>
            </a:r>
            <a:endParaRPr lang="en-US" altLang="zh-CN" dirty="0">
              <a:solidFill>
                <a:schemeClr val="tx2"/>
              </a:solidFill>
            </a:endParaRPr>
          </a:p>
          <a:p>
            <a:pPr lvl="1"/>
            <a:r>
              <a:rPr lang="zh-CN" altLang="en-US" dirty="0">
                <a:solidFill>
                  <a:schemeClr val="tx2"/>
                </a:solidFill>
              </a:rPr>
              <a:t>由于视频解码和深度神经网络推断，计算成本高</a:t>
            </a:r>
            <a:endParaRPr lang="en-US" altLang="zh-CN" dirty="0">
              <a:solidFill>
                <a:schemeClr val="tx2"/>
              </a:solidFill>
            </a:endParaRPr>
          </a:p>
          <a:p>
            <a:pPr lvl="1"/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pPr lvl="1"/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91165AD-A2C3-4680-B0B8-2213E9171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405" y="2417353"/>
            <a:ext cx="8721388" cy="331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15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0C9F434-CCE9-46D2-86C1-0F6A7766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 and Motivation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18F9C92-2F55-4DE6-A13E-384B4CA0D2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11911"/>
            <a:ext cx="11792198" cy="5259280"/>
          </a:xfrm>
        </p:spPr>
        <p:txBody>
          <a:bodyPr/>
          <a:lstStyle/>
          <a:p>
            <a:r>
              <a:rPr lang="en-US" altLang="zh-CN" sz="2400" b="1" dirty="0">
                <a:solidFill>
                  <a:schemeClr val="tx2"/>
                </a:solidFill>
              </a:rPr>
              <a:t>Bottleneck</a:t>
            </a:r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sz="2400" b="1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sz="2400" b="1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pPr lvl="1"/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73D626F-7486-49B5-871D-525E888B9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7667" y="1483862"/>
            <a:ext cx="7338257" cy="496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11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0C9F434-CCE9-46D2-86C1-0F6A7766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 and Motivation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18F9C92-2F55-4DE6-A13E-384B4CA0D2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11911"/>
            <a:ext cx="11792198" cy="5259280"/>
          </a:xfrm>
        </p:spPr>
        <p:txBody>
          <a:bodyPr/>
          <a:lstStyle/>
          <a:p>
            <a:r>
              <a:rPr lang="en-US" altLang="zh-CN" b="1" i="0" dirty="0">
                <a:solidFill>
                  <a:srgbClr val="404040"/>
                </a:solidFill>
                <a:effectLst/>
                <a:latin typeface="Inter"/>
              </a:rPr>
              <a:t>Opportunities</a:t>
            </a:r>
            <a:endParaRPr lang="en-US" altLang="zh-CN" dirty="0">
              <a:solidFill>
                <a:schemeClr val="tx2"/>
              </a:solidFill>
            </a:endParaRPr>
          </a:p>
          <a:p>
            <a:pPr lvl="1"/>
            <a:r>
              <a:rPr lang="zh-CN" altLang="en-US" b="1" dirty="0">
                <a:solidFill>
                  <a:schemeClr val="tx2"/>
                </a:solidFill>
              </a:rPr>
              <a:t>视频压缩的特点</a:t>
            </a:r>
            <a:endParaRPr lang="en-US" altLang="zh-CN" b="1" dirty="0">
              <a:solidFill>
                <a:schemeClr val="tx2"/>
              </a:solidFill>
            </a:endParaRPr>
          </a:p>
          <a:p>
            <a:pPr lvl="2"/>
            <a:r>
              <a:rPr lang="zh-CN" altLang="en-US" b="1" dirty="0">
                <a:solidFill>
                  <a:schemeClr val="tx2"/>
                </a:solidFill>
              </a:rPr>
              <a:t>帧类型</a:t>
            </a:r>
            <a:endParaRPr lang="en-US" altLang="zh-CN" b="1" dirty="0">
              <a:solidFill>
                <a:schemeClr val="tx2"/>
              </a:solidFill>
            </a:endParaRPr>
          </a:p>
          <a:p>
            <a:pPr lvl="3"/>
            <a:r>
              <a:rPr lang="en-US" altLang="zh-CN" b="1" dirty="0">
                <a:solidFill>
                  <a:schemeClr val="tx2"/>
                </a:solidFill>
              </a:rPr>
              <a:t>I</a:t>
            </a:r>
            <a:r>
              <a:rPr lang="zh-CN" altLang="en-US" b="1" dirty="0">
                <a:solidFill>
                  <a:schemeClr val="tx2"/>
                </a:solidFill>
              </a:rPr>
              <a:t>帧：关键帧，独立编码无需参考其他帧，在视频中只占了小部分</a:t>
            </a:r>
            <a:endParaRPr lang="en-US" altLang="zh-CN" b="1" dirty="0">
              <a:solidFill>
                <a:schemeClr val="tx2"/>
              </a:solidFill>
            </a:endParaRPr>
          </a:p>
          <a:p>
            <a:pPr lvl="3"/>
            <a:r>
              <a:rPr lang="en-US" altLang="zh-CN" b="1" dirty="0">
                <a:solidFill>
                  <a:schemeClr val="tx2"/>
                </a:solidFill>
              </a:rPr>
              <a:t>B/P</a:t>
            </a:r>
            <a:r>
              <a:rPr lang="zh-CN" altLang="en-US" b="1" dirty="0">
                <a:solidFill>
                  <a:schemeClr val="tx2"/>
                </a:solidFill>
              </a:rPr>
              <a:t>帧：利用前面帧的预测数据进行压缩</a:t>
            </a:r>
            <a:endParaRPr lang="en-US" altLang="zh-CN" b="1" dirty="0">
              <a:solidFill>
                <a:schemeClr val="tx2"/>
              </a:solidFill>
            </a:endParaRPr>
          </a:p>
          <a:p>
            <a:pPr lvl="4"/>
            <a:r>
              <a:rPr lang="zh-CN" altLang="en-US" b="1" dirty="0">
                <a:solidFill>
                  <a:schemeClr val="tx2"/>
                </a:solidFill>
              </a:rPr>
              <a:t>运动向量：</a:t>
            </a:r>
            <a:r>
              <a:rPr lang="zh-CN" altLang="en-US" dirty="0">
                <a:solidFill>
                  <a:schemeClr val="tx2"/>
                </a:solidFill>
              </a:rPr>
              <a:t>用于描述参考帧（或参考图像）与当前帧之间的位移或运动</a:t>
            </a:r>
          </a:p>
          <a:p>
            <a:pPr lvl="2"/>
            <a:endParaRPr lang="en-US" altLang="zh-CN" dirty="0">
              <a:solidFill>
                <a:schemeClr val="tx2"/>
              </a:solidFill>
            </a:endParaRPr>
          </a:p>
          <a:p>
            <a:pPr lvl="2"/>
            <a:endParaRPr lang="en-US" altLang="zh-CN" dirty="0">
              <a:solidFill>
                <a:schemeClr val="tx2"/>
              </a:solidFill>
            </a:endParaRPr>
          </a:p>
          <a:p>
            <a:pPr lvl="2"/>
            <a:endParaRPr lang="en-US" altLang="zh-CN" b="1" dirty="0">
              <a:solidFill>
                <a:schemeClr val="tx2"/>
              </a:solidFill>
            </a:endParaRPr>
          </a:p>
          <a:p>
            <a:pPr lvl="2"/>
            <a:endParaRPr lang="en-US" altLang="zh-CN" b="1" dirty="0">
              <a:solidFill>
                <a:schemeClr val="tx2"/>
              </a:solidFill>
            </a:endParaRPr>
          </a:p>
          <a:p>
            <a:pPr lvl="2"/>
            <a:endParaRPr lang="en-US" altLang="zh-CN" b="1" dirty="0">
              <a:solidFill>
                <a:schemeClr val="tx2"/>
              </a:solidFill>
            </a:endParaRPr>
          </a:p>
          <a:p>
            <a:pPr lvl="4"/>
            <a:r>
              <a:rPr lang="zh-CN" altLang="en-US" b="1" dirty="0">
                <a:solidFill>
                  <a:schemeClr val="tx2"/>
                </a:solidFill>
              </a:rPr>
              <a:t>残差：</a:t>
            </a:r>
            <a:r>
              <a:rPr lang="zh-CN" altLang="en-US" dirty="0">
                <a:solidFill>
                  <a:schemeClr val="tx2"/>
                </a:solidFill>
              </a:rPr>
              <a:t>经过运动向量预测之后，存放与参考帧图像的差异</a:t>
            </a:r>
            <a:endParaRPr lang="en-US" altLang="zh-CN" dirty="0">
              <a:solidFill>
                <a:schemeClr val="tx2"/>
              </a:solidFill>
            </a:endParaRPr>
          </a:p>
          <a:p>
            <a:pPr lvl="4"/>
            <a:r>
              <a:rPr lang="zh-CN" altLang="en-US" b="1" dirty="0">
                <a:solidFill>
                  <a:schemeClr val="tx2"/>
                </a:solidFill>
              </a:rPr>
              <a:t>预测帧的表示：</a:t>
            </a:r>
            <a:endParaRPr lang="en-US" altLang="zh-CN" b="1" dirty="0">
              <a:solidFill>
                <a:schemeClr val="tx2"/>
              </a:solidFill>
            </a:endParaRPr>
          </a:p>
          <a:p>
            <a:endParaRPr lang="en-US" altLang="zh-CN" sz="2400" b="1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pPr lvl="1"/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1750626-D3A0-4935-B7E0-369B169A62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844" y="3179295"/>
            <a:ext cx="3176510" cy="208061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CCC0EB6-2460-466B-965B-1A08F4B089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132" y="6109395"/>
            <a:ext cx="5645736" cy="61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786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0C9F434-CCE9-46D2-86C1-0F6A7766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 and Motivation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18F9C92-2F55-4DE6-A13E-384B4CA0D2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11911"/>
            <a:ext cx="11792198" cy="5259280"/>
          </a:xfrm>
        </p:spPr>
        <p:txBody>
          <a:bodyPr/>
          <a:lstStyle/>
          <a:p>
            <a:r>
              <a:rPr lang="en-US" altLang="zh-CN" b="1" i="0" dirty="0">
                <a:solidFill>
                  <a:srgbClr val="404040"/>
                </a:solidFill>
                <a:effectLst/>
                <a:latin typeface="Inter"/>
              </a:rPr>
              <a:t>Opportunities</a:t>
            </a:r>
            <a:endParaRPr lang="en-US" altLang="zh-CN" dirty="0">
              <a:solidFill>
                <a:schemeClr val="tx2"/>
              </a:solidFill>
            </a:endParaRPr>
          </a:p>
          <a:p>
            <a:pPr lvl="1"/>
            <a:r>
              <a:rPr lang="en-US" altLang="zh-CN" b="1" dirty="0">
                <a:solidFill>
                  <a:schemeClr val="tx2"/>
                </a:solidFill>
              </a:rPr>
              <a:t>Redundancy</a:t>
            </a:r>
            <a:endParaRPr lang="en-US" altLang="zh-CN" sz="2400" b="1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pPr lvl="2"/>
            <a:r>
              <a:rPr lang="en-US" altLang="zh-CN" dirty="0">
                <a:solidFill>
                  <a:schemeClr val="tx2"/>
                </a:solidFill>
              </a:rPr>
              <a:t>80%</a:t>
            </a:r>
            <a:r>
              <a:rPr lang="zh-CN" altLang="en-US" dirty="0">
                <a:solidFill>
                  <a:schemeClr val="tx2"/>
                </a:solidFill>
              </a:rPr>
              <a:t>静态帧（园区）</a:t>
            </a:r>
            <a:endParaRPr lang="en-US" altLang="zh-CN" dirty="0">
              <a:solidFill>
                <a:schemeClr val="tx2"/>
              </a:solidFill>
            </a:endParaRPr>
          </a:p>
          <a:p>
            <a:pPr lvl="2"/>
            <a:r>
              <a:rPr lang="zh-CN" altLang="en-US" dirty="0">
                <a:solidFill>
                  <a:schemeClr val="tx2"/>
                </a:solidFill>
              </a:rPr>
              <a:t>每一帧移动对象占用帧面积</a:t>
            </a:r>
            <a:r>
              <a:rPr lang="en-US" altLang="zh-CN" dirty="0">
                <a:solidFill>
                  <a:schemeClr val="tx2"/>
                </a:solidFill>
              </a:rPr>
              <a:t>&lt;2%</a:t>
            </a:r>
            <a:endParaRPr lang="zh-CN" altLang="en-US" dirty="0">
              <a:solidFill>
                <a:schemeClr val="tx2"/>
              </a:solidFill>
            </a:endParaRPr>
          </a:p>
          <a:p>
            <a:pPr lvl="2"/>
            <a:endParaRPr lang="zh-CN" altLang="en-US" dirty="0">
              <a:solidFill>
                <a:schemeClr val="tx2"/>
              </a:solidFill>
            </a:endParaRPr>
          </a:p>
          <a:p>
            <a:pPr lvl="2"/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pPr lvl="1"/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A5D1877-9F93-471D-88ED-CFC2EBED7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712" y="1783494"/>
            <a:ext cx="5288617" cy="320495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91E04F5-926F-40B9-A044-CDED233E5E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2530" y="1910821"/>
            <a:ext cx="5050466" cy="307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289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0C9F434-CCE9-46D2-86C1-0F6A7766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Architecture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18F9C92-2F55-4DE6-A13E-384B4CA0D2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11911"/>
            <a:ext cx="11792198" cy="5259280"/>
          </a:xfrm>
        </p:spPr>
        <p:txBody>
          <a:bodyPr/>
          <a:lstStyle/>
          <a:p>
            <a:r>
              <a:rPr lang="en-US" altLang="zh-CN" b="1" i="0" dirty="0">
                <a:solidFill>
                  <a:srgbClr val="404040"/>
                </a:solidFill>
                <a:effectLst/>
                <a:latin typeface="Inter"/>
              </a:rPr>
              <a:t>Overview</a:t>
            </a:r>
          </a:p>
          <a:p>
            <a:pPr lvl="1"/>
            <a:r>
              <a:rPr lang="zh-CN" altLang="en-US" dirty="0">
                <a:solidFill>
                  <a:schemeClr val="tx2"/>
                </a:solidFill>
              </a:rPr>
              <a:t>利用压缩视频流（例如，</a:t>
            </a:r>
            <a:r>
              <a:rPr lang="en-US" altLang="zh-CN" dirty="0">
                <a:solidFill>
                  <a:schemeClr val="tx2"/>
                </a:solidFill>
              </a:rPr>
              <a:t>H.264</a:t>
            </a:r>
            <a:r>
              <a:rPr lang="zh-CN" altLang="en-US" dirty="0">
                <a:solidFill>
                  <a:schemeClr val="tx2"/>
                </a:solidFill>
              </a:rPr>
              <a:t>）的压缩信息来指导解码和推理</a:t>
            </a:r>
          </a:p>
          <a:p>
            <a:pPr lvl="1"/>
            <a:endParaRPr lang="zh-CN" altLang="en-US" dirty="0">
              <a:solidFill>
                <a:schemeClr val="tx2"/>
              </a:solidFill>
            </a:endParaRPr>
          </a:p>
          <a:p>
            <a:pPr lvl="1"/>
            <a:endParaRPr lang="en-US" altLang="zh-CN" dirty="0">
              <a:solidFill>
                <a:schemeClr val="tx2"/>
              </a:solidFill>
            </a:endParaRPr>
          </a:p>
          <a:p>
            <a:pPr lvl="2"/>
            <a:endParaRPr lang="zh-CN" altLang="en-US" dirty="0">
              <a:solidFill>
                <a:schemeClr val="tx2"/>
              </a:solidFill>
            </a:endParaRPr>
          </a:p>
          <a:p>
            <a:pPr lvl="2"/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pPr lvl="1"/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55EF0BD-12C3-46CB-A1FC-FEE137DA0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807" y="2003962"/>
            <a:ext cx="11213391" cy="333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535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0C9F434-CCE9-46D2-86C1-0F6A7766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Architecture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18F9C92-2F55-4DE6-A13E-384B4CA0D2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11911"/>
            <a:ext cx="11792198" cy="5259280"/>
          </a:xfrm>
        </p:spPr>
        <p:txBody>
          <a:bodyPr/>
          <a:lstStyle/>
          <a:p>
            <a:r>
              <a:rPr lang="en-US" altLang="zh-CN" b="1" i="0" dirty="0">
                <a:solidFill>
                  <a:srgbClr val="404040"/>
                </a:solidFill>
                <a:effectLst/>
                <a:latin typeface="Inter"/>
              </a:rPr>
              <a:t>Adaptive Frame Selector (AFS)</a:t>
            </a:r>
          </a:p>
          <a:p>
            <a:pPr lvl="1"/>
            <a:r>
              <a:rPr lang="zh-CN" altLang="en-US" b="1" dirty="0">
                <a:solidFill>
                  <a:srgbClr val="404040"/>
                </a:solidFill>
                <a:latin typeface="Inter"/>
              </a:rPr>
              <a:t>运动物体检测</a:t>
            </a:r>
            <a:endParaRPr lang="zh-CN" altLang="en-US" dirty="0">
              <a:solidFill>
                <a:schemeClr val="tx2"/>
              </a:solidFill>
            </a:endParaRPr>
          </a:p>
          <a:p>
            <a:pPr lvl="1"/>
            <a:endParaRPr lang="en-US" altLang="zh-CN" dirty="0">
              <a:solidFill>
                <a:schemeClr val="tx2"/>
              </a:solidFill>
            </a:endParaRPr>
          </a:p>
          <a:p>
            <a:pPr lvl="2"/>
            <a:endParaRPr lang="zh-CN" altLang="en-US" dirty="0">
              <a:solidFill>
                <a:schemeClr val="tx2"/>
              </a:solidFill>
            </a:endParaRPr>
          </a:p>
          <a:p>
            <a:pPr lvl="2"/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pPr lvl="1"/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9A0B148-ABC9-47E8-9E1F-BD1695ABD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6099" y="1741143"/>
            <a:ext cx="5441354" cy="44416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71B97FC-E354-4D3F-80E3-471470DF23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308" y="2929375"/>
            <a:ext cx="3627434" cy="2065199"/>
          </a:xfrm>
          <a:prstGeom prst="rect">
            <a:avLst/>
          </a:prstGeom>
        </p:spPr>
      </p:pic>
      <p:cxnSp>
        <p:nvCxnSpPr>
          <p:cNvPr id="8" name="连接符: 曲线 7">
            <a:extLst>
              <a:ext uri="{FF2B5EF4-FFF2-40B4-BE49-F238E27FC236}">
                <a16:creationId xmlns:a16="http://schemas.microsoft.com/office/drawing/2014/main" id="{5545A55C-1DDD-4FE9-B964-6B2E7AB178C0}"/>
              </a:ext>
            </a:extLst>
          </p:cNvPr>
          <p:cNvCxnSpPr/>
          <p:nvPr/>
        </p:nvCxnSpPr>
        <p:spPr>
          <a:xfrm flipV="1">
            <a:off x="3442430" y="2817759"/>
            <a:ext cx="2476624" cy="679301"/>
          </a:xfrm>
          <a:prstGeom prst="curvedConnector3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344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0C9F434-CCE9-46D2-86C1-0F6A7766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Architecture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18F9C92-2F55-4DE6-A13E-384B4CA0D2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11911"/>
            <a:ext cx="11792198" cy="5259280"/>
          </a:xfrm>
        </p:spPr>
        <p:txBody>
          <a:bodyPr/>
          <a:lstStyle/>
          <a:p>
            <a:r>
              <a:rPr lang="en-US" altLang="zh-CN" b="1" i="0" dirty="0">
                <a:solidFill>
                  <a:srgbClr val="404040"/>
                </a:solidFill>
                <a:effectLst/>
                <a:latin typeface="Inter"/>
              </a:rPr>
              <a:t>Adaptive Frame Selector (AFS)</a:t>
            </a:r>
          </a:p>
          <a:p>
            <a:pPr lvl="1"/>
            <a:r>
              <a:rPr lang="zh-CN" altLang="en-US" b="1" dirty="0">
                <a:solidFill>
                  <a:srgbClr val="404040"/>
                </a:solidFill>
                <a:latin typeface="Inter"/>
              </a:rPr>
              <a:t>动态跳过机制</a:t>
            </a:r>
            <a:endParaRPr lang="zh-CN" altLang="en-US" dirty="0">
              <a:solidFill>
                <a:schemeClr val="tx2"/>
              </a:solidFill>
            </a:endParaRPr>
          </a:p>
          <a:p>
            <a:pPr lvl="1"/>
            <a:endParaRPr lang="en-US" altLang="zh-CN" dirty="0">
              <a:solidFill>
                <a:schemeClr val="tx2"/>
              </a:solidFill>
            </a:endParaRPr>
          </a:p>
          <a:p>
            <a:pPr lvl="2"/>
            <a:endParaRPr lang="zh-CN" altLang="en-US" dirty="0">
              <a:solidFill>
                <a:schemeClr val="tx2"/>
              </a:solidFill>
            </a:endParaRPr>
          </a:p>
          <a:p>
            <a:pPr lvl="2"/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pPr lvl="1"/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409102-7354-49B7-BD49-A77F08E5F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43" y="1941078"/>
            <a:ext cx="11879762" cy="305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702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0C9F434-CCE9-46D2-86C1-0F6A7766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Architecture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18F9C92-2F55-4DE6-A13E-384B4CA0D2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11911"/>
            <a:ext cx="11792198" cy="5259280"/>
          </a:xfrm>
        </p:spPr>
        <p:txBody>
          <a:bodyPr/>
          <a:lstStyle/>
          <a:p>
            <a:r>
              <a:rPr lang="en-US" altLang="zh-CN" b="1" i="0" dirty="0">
                <a:solidFill>
                  <a:srgbClr val="404040"/>
                </a:solidFill>
                <a:effectLst/>
                <a:latin typeface="Inter"/>
              </a:rPr>
              <a:t>Adaptive Frame Selector (AFS)</a:t>
            </a:r>
          </a:p>
          <a:p>
            <a:pPr lvl="1"/>
            <a:r>
              <a:rPr lang="en-US" altLang="zh-CN" b="1" dirty="0">
                <a:solidFill>
                  <a:srgbClr val="404040"/>
                </a:solidFill>
                <a:latin typeface="Inter"/>
              </a:rPr>
              <a:t>Decision</a:t>
            </a:r>
          </a:p>
          <a:p>
            <a:pPr lvl="2"/>
            <a:r>
              <a:rPr lang="zh-CN" altLang="en-US" dirty="0">
                <a:solidFill>
                  <a:schemeClr val="tx2"/>
                </a:solidFill>
              </a:rPr>
              <a:t>使用运动矢量和残差来检测运动对象和过滤冗余帧</a:t>
            </a:r>
          </a:p>
          <a:p>
            <a:pPr lvl="3"/>
            <a:r>
              <a:rPr lang="en-US" altLang="zh-CN" dirty="0">
                <a:solidFill>
                  <a:schemeClr val="tx2"/>
                </a:solidFill>
              </a:rPr>
              <a:t>Skip redundant frames (SSDI, DSDI).</a:t>
            </a:r>
          </a:p>
          <a:p>
            <a:pPr lvl="3"/>
            <a:r>
              <a:rPr lang="en-US" altLang="zh-CN" dirty="0">
                <a:solidFill>
                  <a:schemeClr val="tx2"/>
                </a:solidFill>
              </a:rPr>
              <a:t>Process motion regions only (RFI).</a:t>
            </a:r>
          </a:p>
          <a:p>
            <a:pPr lvl="3"/>
            <a:r>
              <a:rPr lang="en-US" altLang="zh-CN" dirty="0">
                <a:solidFill>
                  <a:schemeClr val="tx2"/>
                </a:solidFill>
              </a:rPr>
              <a:t>Full inference (FI) for keyframes.</a:t>
            </a:r>
          </a:p>
          <a:p>
            <a:pPr lvl="2"/>
            <a:endParaRPr lang="zh-CN" altLang="en-US" dirty="0">
              <a:solidFill>
                <a:schemeClr val="tx2"/>
              </a:solidFill>
            </a:endParaRPr>
          </a:p>
          <a:p>
            <a:pPr lvl="2"/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pPr lvl="1"/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8FA6CCF-03F6-4879-A3D7-CC43B3718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1223" y="1152231"/>
            <a:ext cx="4476005" cy="535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058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0C9F434-CCE9-46D2-86C1-0F6A7766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Architecture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18F9C92-2F55-4DE6-A13E-384B4CA0D2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11911"/>
            <a:ext cx="11792198" cy="5259280"/>
          </a:xfrm>
        </p:spPr>
        <p:txBody>
          <a:bodyPr/>
          <a:lstStyle/>
          <a:p>
            <a:r>
              <a:rPr lang="en-US" altLang="zh-CN" b="1" i="0" dirty="0">
                <a:solidFill>
                  <a:srgbClr val="404040"/>
                </a:solidFill>
                <a:effectLst/>
                <a:latin typeface="Inter"/>
              </a:rPr>
              <a:t>Region-Focused Inference (RFI)</a:t>
            </a:r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pPr lvl="1"/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F06D737-B95E-4AC9-88F3-ADFBD33F0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710" y="2023100"/>
            <a:ext cx="6565699" cy="358560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11EB29A-5AA6-4030-A8EB-648276A14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502" y="2879948"/>
            <a:ext cx="3710836" cy="195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050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0C9F434-CCE9-46D2-86C1-0F6A7766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18F9C92-2F55-4DE6-A13E-384B4CA0D2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11911"/>
            <a:ext cx="11792198" cy="2260473"/>
          </a:xfrm>
        </p:spPr>
        <p:txBody>
          <a:bodyPr/>
          <a:lstStyle/>
          <a:p>
            <a:r>
              <a:rPr lang="en-US" altLang="zh-CN" dirty="0"/>
              <a:t>Settings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67D6386-0E07-4D78-B91A-7DC3AC0C0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29" y="1609923"/>
            <a:ext cx="11266141" cy="12498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7CEE78C-CCE5-4145-961E-81FD71AEEA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7418" y="3102243"/>
            <a:ext cx="4504780" cy="309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817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0C9F434-CCE9-46D2-86C1-0F6A7766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18F9C92-2F55-4DE6-A13E-384B4CA0D2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11911"/>
            <a:ext cx="11792198" cy="2260473"/>
          </a:xfrm>
        </p:spPr>
        <p:txBody>
          <a:bodyPr/>
          <a:lstStyle/>
          <a:p>
            <a:r>
              <a:rPr lang="en-US" altLang="zh-CN" dirty="0"/>
              <a:t>Performance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932CC9C-3669-43D8-88B9-9CAB18D75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348" y="1450620"/>
            <a:ext cx="5766096" cy="487798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0545D3E-BE6B-4DC0-B4EF-5D1075BC0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2444" y="1749652"/>
            <a:ext cx="5837087" cy="335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339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0C9F434-CCE9-46D2-86C1-0F6A7766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18F9C92-2F55-4DE6-A13E-384B4CA0D2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11911"/>
            <a:ext cx="11792198" cy="2260473"/>
          </a:xfrm>
        </p:spPr>
        <p:txBody>
          <a:bodyPr/>
          <a:lstStyle/>
          <a:p>
            <a:r>
              <a:rPr lang="en-US" altLang="zh-CN" dirty="0"/>
              <a:t>Compare with different methods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FC985F0-3B92-4147-A084-F8E6C753A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942147"/>
            <a:ext cx="12046688" cy="257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862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0C9F434-CCE9-46D2-86C1-0F6A7766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18F9C92-2F55-4DE6-A13E-384B4CA0D2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11911"/>
            <a:ext cx="11792198" cy="2260473"/>
          </a:xfrm>
        </p:spPr>
        <p:txBody>
          <a:bodyPr/>
          <a:lstStyle/>
          <a:p>
            <a:r>
              <a:rPr lang="en-US" altLang="zh-CN" dirty="0"/>
              <a:t>CPU and GPU utilization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85C4DCC-18A2-4535-A4D1-2C480E5E7D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807" y="1559974"/>
            <a:ext cx="6448435" cy="471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901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0C9F434-CCE9-46D2-86C1-0F6A7766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18F9C92-2F55-4DE6-A13E-384B4CA0D2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11911"/>
            <a:ext cx="11792198" cy="4408675"/>
          </a:xfrm>
        </p:spPr>
        <p:txBody>
          <a:bodyPr/>
          <a:lstStyle/>
          <a:p>
            <a:r>
              <a:rPr lang="en-US" altLang="zh-CN" dirty="0"/>
              <a:t>56.6% reduction in decoding overhead.</a:t>
            </a:r>
          </a:p>
          <a:p>
            <a:r>
              <a:rPr lang="en-US" altLang="zh-CN" dirty="0"/>
              <a:t>Up to 95.3% reduction in inference area.</a:t>
            </a:r>
          </a:p>
          <a:p>
            <a:r>
              <a:rPr lang="en-US" altLang="zh-CN" dirty="0"/>
              <a:t>Only 0.16% drop in mean Average Precision (</a:t>
            </a:r>
            <a:r>
              <a:rPr lang="en-US" altLang="zh-CN" dirty="0" err="1"/>
              <a:t>mAP</a:t>
            </a:r>
            <a:r>
              <a:rPr lang="en-US" altLang="zh-CN" dirty="0"/>
              <a:t>).</a:t>
            </a:r>
          </a:p>
          <a:p>
            <a:r>
              <a:rPr lang="en-US" altLang="zh-CN" dirty="0"/>
              <a:t>Supports 2-3× more concurrent video streams compared to traditional approaches.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3183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6D57214-743C-4CE7-BE55-CBF5083619C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-1" y="811908"/>
            <a:ext cx="11894635" cy="5827176"/>
          </a:xfrm>
        </p:spPr>
        <p:txBody>
          <a:bodyPr/>
          <a:lstStyle/>
          <a:p>
            <a:r>
              <a:rPr lang="zh-CN" altLang="en-US" dirty="0"/>
              <a:t>改进文章</a:t>
            </a:r>
            <a:endParaRPr lang="en-US" altLang="zh-CN" dirty="0"/>
          </a:p>
          <a:p>
            <a:pPr lvl="1"/>
            <a:r>
              <a:rPr lang="zh-CN" altLang="en-US" sz="1800" dirty="0"/>
              <a:t>探索通过完全解码和推断</a:t>
            </a:r>
            <a:r>
              <a:rPr lang="en-US" altLang="zh-CN" sz="1800" dirty="0" err="1"/>
              <a:t>i</a:t>
            </a:r>
            <a:r>
              <a:rPr lang="zh-CN" altLang="en-US" sz="1800" dirty="0"/>
              <a:t>帧来进一步降低解码开销的方法，同时利用运动信息和</a:t>
            </a:r>
            <a:r>
              <a:rPr lang="en-US" altLang="zh-CN" sz="1800" dirty="0" err="1"/>
              <a:t>i</a:t>
            </a:r>
            <a:r>
              <a:rPr lang="zh-CN" altLang="en-US" sz="1800" dirty="0"/>
              <a:t>帧检测结果来预测后续帧中的目标位置。</a:t>
            </a:r>
          </a:p>
          <a:p>
            <a:pPr lvl="2"/>
            <a:r>
              <a:rPr lang="en-US" altLang="zh-CN" dirty="0"/>
              <a:t>I</a:t>
            </a:r>
            <a:r>
              <a:rPr lang="zh-CN" altLang="en-US" dirty="0"/>
              <a:t>帧进行全推理</a:t>
            </a:r>
            <a:endParaRPr lang="en-US" altLang="zh-CN" dirty="0"/>
          </a:p>
          <a:p>
            <a:pPr lvl="2"/>
            <a:r>
              <a:rPr lang="zh-CN" altLang="en-US" dirty="0"/>
              <a:t>预测帧不解码和推理，而是通过</a:t>
            </a:r>
            <a:r>
              <a:rPr lang="en-US" altLang="zh-CN" dirty="0"/>
              <a:t>I</a:t>
            </a:r>
            <a:r>
              <a:rPr lang="zh-CN" altLang="en-US" dirty="0"/>
              <a:t>帧的检测结果，将标签传播到运动物体上</a:t>
            </a:r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endParaRPr lang="en-US" altLang="zh-CN" sz="18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D406DE3-2726-4F05-9B9D-6C33C933A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Future Work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7E3900C-5CD9-4F1E-952D-69C361FF54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6230" y="3429000"/>
            <a:ext cx="5917578" cy="271487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7344E77-57BF-4017-B6E0-29138000E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33" y="3191977"/>
            <a:ext cx="3907163" cy="316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1526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0C9F434-CCE9-46D2-86C1-0F6A7766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Future Work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18F9C92-2F55-4DE6-A13E-384B4CA0D2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11911"/>
            <a:ext cx="11792198" cy="2260473"/>
          </a:xfrm>
        </p:spPr>
        <p:txBody>
          <a:bodyPr/>
          <a:lstStyle/>
          <a:p>
            <a:r>
              <a:rPr lang="zh-CN" altLang="en-US" b="1" i="0" dirty="0">
                <a:solidFill>
                  <a:srgbClr val="404040"/>
                </a:solidFill>
                <a:effectLst/>
                <a:latin typeface="Inter"/>
              </a:rPr>
              <a:t>面向视频流</a:t>
            </a:r>
            <a:r>
              <a:rPr lang="en-US" altLang="zh-CN" b="1" i="0" dirty="0">
                <a:solidFill>
                  <a:srgbClr val="404040"/>
                </a:solidFill>
                <a:effectLst/>
                <a:latin typeface="Inter"/>
              </a:rPr>
              <a:t>VLM</a:t>
            </a:r>
            <a:r>
              <a:rPr lang="zh-CN" altLang="en-US" b="1" i="0" dirty="0">
                <a:solidFill>
                  <a:srgbClr val="404040"/>
                </a:solidFill>
                <a:effectLst/>
                <a:latin typeface="Inter"/>
              </a:rPr>
              <a:t>的优化</a:t>
            </a:r>
          </a:p>
          <a:p>
            <a:endParaRPr lang="zh-CN" altLang="en-US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E9F5FCA5-5BA1-49F1-AA69-3DA3CE898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279" y="1596877"/>
            <a:ext cx="8572500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984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0C9F434-CCE9-46D2-86C1-0F6A7766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Future Work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18F9C92-2F55-4DE6-A13E-384B4CA0D2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11911"/>
            <a:ext cx="11792198" cy="5089159"/>
          </a:xfrm>
        </p:spPr>
        <p:txBody>
          <a:bodyPr/>
          <a:lstStyle/>
          <a:p>
            <a:r>
              <a:rPr lang="zh-CN" altLang="en-US" b="1" i="0" dirty="0">
                <a:solidFill>
                  <a:srgbClr val="404040"/>
                </a:solidFill>
                <a:effectLst/>
                <a:latin typeface="Inter"/>
              </a:rPr>
              <a:t>面向视频流</a:t>
            </a:r>
            <a:r>
              <a:rPr lang="en-US" altLang="zh-CN" b="1" i="0" dirty="0">
                <a:solidFill>
                  <a:srgbClr val="404040"/>
                </a:solidFill>
                <a:effectLst/>
                <a:latin typeface="Inter"/>
              </a:rPr>
              <a:t>VLM</a:t>
            </a:r>
            <a:r>
              <a:rPr lang="zh-CN" altLang="en-US" b="1" i="0" dirty="0">
                <a:solidFill>
                  <a:srgbClr val="404040"/>
                </a:solidFill>
                <a:effectLst/>
                <a:latin typeface="Inter"/>
              </a:rPr>
              <a:t>的优化</a:t>
            </a:r>
          </a:p>
          <a:p>
            <a:pPr lvl="1"/>
            <a:r>
              <a:rPr lang="zh-CN" altLang="en-US" dirty="0"/>
              <a:t>挑战：</a:t>
            </a:r>
            <a:endParaRPr lang="en-US" altLang="zh-CN" dirty="0"/>
          </a:p>
          <a:p>
            <a:pPr lvl="2"/>
            <a:r>
              <a:rPr lang="zh-CN" altLang="en-US" b="1" dirty="0"/>
              <a:t>视频数据的时空复杂性：</a:t>
            </a:r>
            <a:r>
              <a:rPr lang="zh-CN" altLang="en-US" dirty="0"/>
              <a:t>视频由连续帧构成，不仅需要处理单帧的空间信息（如图像内容），还需建模帧间的时间关系（如运动轨迹、场景变化），计算量远超单张图像</a:t>
            </a:r>
            <a:endParaRPr lang="en-US" altLang="zh-CN" dirty="0"/>
          </a:p>
          <a:p>
            <a:pPr lvl="2"/>
            <a:r>
              <a:rPr lang="zh-CN" altLang="en-US" b="1" dirty="0"/>
              <a:t>实时性要求与模型规模的矛盾：</a:t>
            </a:r>
            <a:r>
              <a:rPr lang="zh-CN" altLang="en-US" dirty="0"/>
              <a:t>大模型（如基于</a:t>
            </a:r>
            <a:r>
              <a:rPr lang="en-US" altLang="zh-CN" dirty="0"/>
              <a:t>Transformer</a:t>
            </a:r>
            <a:r>
              <a:rPr lang="zh-CN" altLang="en-US" dirty="0"/>
              <a:t>的</a:t>
            </a:r>
            <a:r>
              <a:rPr lang="en-US" altLang="zh-CN" dirty="0"/>
              <a:t>VLM</a:t>
            </a:r>
            <a:r>
              <a:rPr lang="zh-CN" altLang="en-US" dirty="0"/>
              <a:t>）难以满足实时视频流分析的低延迟需求（</a:t>
            </a:r>
            <a:r>
              <a:rPr lang="en-US" altLang="zh-CN" dirty="0"/>
              <a:t>&lt;100ms</a:t>
            </a:r>
            <a:r>
              <a:rPr lang="zh-CN" altLang="en-US" dirty="0"/>
              <a:t>），而轻量级模型（如</a:t>
            </a:r>
            <a:r>
              <a:rPr lang="en-US" altLang="zh-CN" dirty="0" err="1"/>
              <a:t>MobileVLM</a:t>
            </a:r>
            <a:r>
              <a:rPr lang="zh-CN" altLang="en-US" dirty="0"/>
              <a:t>）在复杂场景中的精度显著下降</a:t>
            </a:r>
          </a:p>
          <a:p>
            <a:pPr lvl="2"/>
            <a:r>
              <a:rPr lang="zh-CN" altLang="en-US" b="1" dirty="0"/>
              <a:t>背景区域的重要性：</a:t>
            </a:r>
            <a:r>
              <a:rPr lang="zh-CN" altLang="en-US" dirty="0"/>
              <a:t>在视频理解任务中，背景区域可能包含关键信息（如用户的提问涉及背景），不能简单视为冗余</a:t>
            </a:r>
          </a:p>
        </p:txBody>
      </p:sp>
    </p:spTree>
    <p:extLst>
      <p:ext uri="{BB962C8B-B14F-4D97-AF65-F5344CB8AC3E}">
        <p14:creationId xmlns:p14="http://schemas.microsoft.com/office/powerpoint/2010/main" val="709355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0C9F434-CCE9-46D2-86C1-0F6A7766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Future Work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18F9C92-2F55-4DE6-A13E-384B4CA0D2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11911"/>
            <a:ext cx="11792198" cy="6046089"/>
          </a:xfrm>
        </p:spPr>
        <p:txBody>
          <a:bodyPr/>
          <a:lstStyle/>
          <a:p>
            <a:r>
              <a:rPr lang="zh-CN" altLang="en-US" b="1" i="0" dirty="0">
                <a:solidFill>
                  <a:srgbClr val="404040"/>
                </a:solidFill>
                <a:effectLst/>
                <a:latin typeface="Inter"/>
              </a:rPr>
              <a:t>面向视频流</a:t>
            </a:r>
            <a:r>
              <a:rPr lang="en-US" altLang="zh-CN" b="1" i="0" dirty="0">
                <a:solidFill>
                  <a:srgbClr val="404040"/>
                </a:solidFill>
                <a:effectLst/>
                <a:latin typeface="Inter"/>
              </a:rPr>
              <a:t>VLM</a:t>
            </a:r>
            <a:r>
              <a:rPr lang="zh-CN" altLang="en-US" b="1" i="0" dirty="0">
                <a:solidFill>
                  <a:srgbClr val="404040"/>
                </a:solidFill>
                <a:effectLst/>
                <a:latin typeface="Inter"/>
              </a:rPr>
              <a:t>的优化</a:t>
            </a:r>
          </a:p>
          <a:p>
            <a:pPr lvl="1"/>
            <a:r>
              <a:rPr lang="zh-CN" altLang="en-US" dirty="0"/>
              <a:t>基于任务的自适应处理策略</a:t>
            </a:r>
            <a:endParaRPr lang="en-US" altLang="zh-CN" dirty="0"/>
          </a:p>
          <a:p>
            <a:pPr lvl="2"/>
            <a:r>
              <a:rPr lang="zh-CN" altLang="en-US" dirty="0"/>
              <a:t>通过分析视频的运动信息（如光流或帧间差分），识别动态区域，优先处理这些区域以捕捉主要变化，而对静态区域降低处理频率</a:t>
            </a:r>
            <a:endParaRPr lang="en-US" altLang="zh-CN" dirty="0"/>
          </a:p>
          <a:p>
            <a:pPr lvl="2"/>
            <a:r>
              <a:rPr lang="zh-CN" altLang="en-US" dirty="0"/>
              <a:t>分析用户查询，确定关键区域和对象；根据查询内容动态调整区域选择策略</a:t>
            </a:r>
            <a:endParaRPr lang="en-US" altLang="zh-CN" dirty="0"/>
          </a:p>
          <a:p>
            <a:pPr lvl="1"/>
            <a:r>
              <a:rPr lang="zh-CN" altLang="en-US" dirty="0"/>
              <a:t>模型内部优化</a:t>
            </a:r>
            <a:endParaRPr lang="en-US" altLang="zh-CN" dirty="0"/>
          </a:p>
          <a:p>
            <a:pPr lvl="2"/>
            <a:r>
              <a:rPr lang="zh-CN" altLang="en-US" dirty="0"/>
              <a:t>稀疏注意力计算：基于运动区域和查询相关性，仅计算高相关性区域的注意力权重</a:t>
            </a:r>
            <a:endParaRPr lang="en-US" altLang="zh-CN" dirty="0"/>
          </a:p>
          <a:p>
            <a:pPr lvl="2"/>
            <a:r>
              <a:rPr lang="zh-CN" altLang="en-US" dirty="0"/>
              <a:t>增量式特征更新：设计特征缓存机制，跟踪特征变化，仅更新必要部分</a:t>
            </a:r>
            <a:endParaRPr lang="en-US" altLang="zh-CN" dirty="0"/>
          </a:p>
          <a:p>
            <a:pPr lvl="1"/>
            <a:r>
              <a:rPr lang="zh-CN" altLang="en-US" dirty="0"/>
              <a:t>任务特定优化</a:t>
            </a:r>
            <a:endParaRPr lang="en-US" altLang="zh-CN" dirty="0"/>
          </a:p>
          <a:p>
            <a:pPr lvl="2"/>
            <a:r>
              <a:rPr lang="zh-CN" altLang="en-US" dirty="0"/>
              <a:t>视频问答：根据问题的语义（如“视频中人物在做什么？”或“背景是什么？”），预测可能涉及的帧和区域，进行针对性处理</a:t>
            </a:r>
            <a:endParaRPr lang="en-US" altLang="zh-CN" dirty="0"/>
          </a:p>
          <a:p>
            <a:pPr lvl="2"/>
            <a:r>
              <a:rPr lang="zh-CN" altLang="en-US" dirty="0"/>
              <a:t>视频描述：基于场景变化和事件检测，选择最具代表性的帧进行描述生成</a:t>
            </a:r>
            <a:endParaRPr lang="en-US" altLang="zh-CN" dirty="0"/>
          </a:p>
          <a:p>
            <a:pPr lvl="2"/>
            <a:r>
              <a:rPr lang="zh-CN" altLang="en-US" dirty="0"/>
              <a:t>利用语言和视觉信息的互补性，通过语言指导视觉特征提取，减少对无关区域的计算</a:t>
            </a:r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zh-CN" altLang="en-US" dirty="0"/>
          </a:p>
          <a:p>
            <a:pPr lvl="2"/>
            <a:endParaRPr lang="zh-CN" altLang="en-US" dirty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60641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21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4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3" name="文本框 62"/>
          <p:cNvSpPr txBox="1">
            <a:spLocks noChangeArrowheads="1"/>
          </p:cNvSpPr>
          <p:nvPr/>
        </p:nvSpPr>
        <p:spPr bwMode="auto">
          <a:xfrm>
            <a:off x="3167511" y="2091350"/>
            <a:ext cx="5955477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500" dirty="0">
                <a:solidFill>
                  <a:srgbClr val="4B649F"/>
                </a:solidFill>
              </a:rPr>
              <a:t>谢谢！敬请批评指正！</a:t>
            </a:r>
          </a:p>
        </p:txBody>
      </p:sp>
    </p:spTree>
    <p:extLst>
      <p:ext uri="{BB962C8B-B14F-4D97-AF65-F5344CB8AC3E}">
        <p14:creationId xmlns:p14="http://schemas.microsoft.com/office/powerpoint/2010/main" val="105253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>
          <a:defRPr dirty="0"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23040</TotalTime>
  <Words>3033</Words>
  <Application>Microsoft Office PowerPoint</Application>
  <PresentationFormat>宽屏</PresentationFormat>
  <Paragraphs>237</Paragraphs>
  <Slides>21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-apple-system</vt:lpstr>
      <vt:lpstr>Inter</vt:lpstr>
      <vt:lpstr>PingFang SC</vt:lpstr>
      <vt:lpstr>Segoe WPC</vt:lpstr>
      <vt:lpstr>等线</vt:lpstr>
      <vt:lpstr>微软雅黑</vt:lpstr>
      <vt:lpstr>Arial</vt:lpstr>
      <vt:lpstr>Consolas</vt:lpstr>
      <vt:lpstr>Wingdings</vt:lpstr>
      <vt:lpstr>Office 主题​​</vt:lpstr>
      <vt:lpstr>PowerPoint 演示文稿</vt:lpstr>
      <vt:lpstr>Introduction</vt:lpstr>
      <vt:lpstr>Introduction</vt:lpstr>
      <vt:lpstr>Background and Motivation</vt:lpstr>
      <vt:lpstr>Background and Motivation</vt:lpstr>
      <vt:lpstr>Background and Motivation</vt:lpstr>
      <vt:lpstr>Architecture</vt:lpstr>
      <vt:lpstr>Architecture</vt:lpstr>
      <vt:lpstr>Architecture</vt:lpstr>
      <vt:lpstr>Architecture</vt:lpstr>
      <vt:lpstr>Architecture</vt:lpstr>
      <vt:lpstr>Evaluation</vt:lpstr>
      <vt:lpstr>Evaluation</vt:lpstr>
      <vt:lpstr>Evaluation</vt:lpstr>
      <vt:lpstr>Evaluation</vt:lpstr>
      <vt:lpstr>Conclusion</vt:lpstr>
      <vt:lpstr>Future Work</vt:lpstr>
      <vt:lpstr>Future Work</vt:lpstr>
      <vt:lpstr>Future Work</vt:lpstr>
      <vt:lpstr>Future Work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laiminxin</cp:lastModifiedBy>
  <cp:revision>328</cp:revision>
  <dcterms:created xsi:type="dcterms:W3CDTF">2018-06-04T22:40:57Z</dcterms:created>
  <dcterms:modified xsi:type="dcterms:W3CDTF">2025-03-02T10:48:23Z</dcterms:modified>
</cp:coreProperties>
</file>