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113" r:id="rId2"/>
    <p:sldId id="3114" r:id="rId3"/>
    <p:sldId id="3115" r:id="rId4"/>
    <p:sldId id="3118" r:id="rId5"/>
    <p:sldId id="3119" r:id="rId6"/>
    <p:sldId id="3120" r:id="rId7"/>
    <p:sldId id="3121" r:id="rId8"/>
    <p:sldId id="3122" r:id="rId9"/>
    <p:sldId id="3123" r:id="rId10"/>
    <p:sldId id="3124" r:id="rId11"/>
    <p:sldId id="3125" r:id="rId12"/>
    <p:sldId id="3126" r:id="rId13"/>
    <p:sldId id="3127" r:id="rId14"/>
    <p:sldId id="3128" r:id="rId15"/>
    <p:sldId id="3129" r:id="rId16"/>
    <p:sldId id="3130" r:id="rId17"/>
    <p:sldId id="3131"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ollo" id="{D0AEADC7-00AF-4A6A-B6EB-2A21998AE73D}">
          <p14:sldIdLst>
            <p14:sldId id="3113"/>
            <p14:sldId id="3114"/>
            <p14:sldId id="3115"/>
            <p14:sldId id="3118"/>
            <p14:sldId id="3119"/>
            <p14:sldId id="3120"/>
            <p14:sldId id="3121"/>
            <p14:sldId id="3122"/>
            <p14:sldId id="3123"/>
            <p14:sldId id="3124"/>
            <p14:sldId id="3125"/>
            <p14:sldId id="3126"/>
            <p14:sldId id="3127"/>
            <p14:sldId id="3128"/>
            <p14:sldId id="3129"/>
            <p14:sldId id="3130"/>
            <p14:sldId id="313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18" autoAdjust="0"/>
    <p:restoredTop sz="83948" autoAdjust="0"/>
  </p:normalViewPr>
  <p:slideViewPr>
    <p:cSldViewPr snapToGrid="0">
      <p:cViewPr varScale="1">
        <p:scale>
          <a:sx n="92" d="100"/>
          <a:sy n="92" d="100"/>
        </p:scale>
        <p:origin x="187" y="7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iminxin" userId="b9a05478-9ca2-4ac2-b948-1b493583318e" providerId="ADAL" clId="{353566BD-E313-436A-8B79-40A60F03CAB0}"/>
    <pc:docChg chg="undo custSel addSld delSld modSld sldOrd">
      <pc:chgData name="laiminxin" userId="b9a05478-9ca2-4ac2-b948-1b493583318e" providerId="ADAL" clId="{353566BD-E313-436A-8B79-40A60F03CAB0}" dt="2023-10-31T12:00:48.092" v="929" actId="20577"/>
      <pc:docMkLst>
        <pc:docMk/>
      </pc:docMkLst>
      <pc:sldChg chg="addSp delSp modSp mod modNotesTx">
        <pc:chgData name="laiminxin" userId="b9a05478-9ca2-4ac2-b948-1b493583318e" providerId="ADAL" clId="{353566BD-E313-436A-8B79-40A60F03CAB0}" dt="2023-10-28T04:45:37.355" v="16"/>
        <pc:sldMkLst>
          <pc:docMk/>
          <pc:sldMk cId="3883774457" sldId="406"/>
        </pc:sldMkLst>
        <pc:spChg chg="mod">
          <ac:chgData name="laiminxin" userId="b9a05478-9ca2-4ac2-b948-1b493583318e" providerId="ADAL" clId="{353566BD-E313-436A-8B79-40A60F03CAB0}" dt="2023-10-28T04:44:35.452" v="0"/>
          <ac:spMkLst>
            <pc:docMk/>
            <pc:sldMk cId="3883774457" sldId="406"/>
            <ac:spMk id="3" creationId="{51B558E7-6A52-4601-8F7C-E681BBE7A442}"/>
          </ac:spMkLst>
        </pc:spChg>
        <pc:picChg chg="del">
          <ac:chgData name="laiminxin" userId="b9a05478-9ca2-4ac2-b948-1b493583318e" providerId="ADAL" clId="{353566BD-E313-436A-8B79-40A60F03CAB0}" dt="2023-10-28T04:44:42.785" v="1" actId="478"/>
          <ac:picMkLst>
            <pc:docMk/>
            <pc:sldMk cId="3883774457" sldId="406"/>
            <ac:picMk id="4" creationId="{CC1620A0-380B-4E20-9950-FDFE08DBE36A}"/>
          </ac:picMkLst>
        </pc:picChg>
        <pc:picChg chg="add mod">
          <ac:chgData name="laiminxin" userId="b9a05478-9ca2-4ac2-b948-1b493583318e" providerId="ADAL" clId="{353566BD-E313-436A-8B79-40A60F03CAB0}" dt="2023-10-28T04:44:50.626" v="5" actId="1076"/>
          <ac:picMkLst>
            <pc:docMk/>
            <pc:sldMk cId="3883774457" sldId="406"/>
            <ac:picMk id="6" creationId="{2AE2A87B-BE08-4E09-9E84-4D6B8D99A06E}"/>
          </ac:picMkLst>
        </pc:picChg>
      </pc:sldChg>
      <pc:sldChg chg="del">
        <pc:chgData name="laiminxin" userId="b9a05478-9ca2-4ac2-b948-1b493583318e" providerId="ADAL" clId="{353566BD-E313-436A-8B79-40A60F03CAB0}" dt="2023-10-28T06:56:03.356" v="395" actId="47"/>
        <pc:sldMkLst>
          <pc:docMk/>
          <pc:sldMk cId="2636227809" sldId="409"/>
        </pc:sldMkLst>
      </pc:sldChg>
      <pc:sldChg chg="modSp mod modNotesTx">
        <pc:chgData name="laiminxin" userId="b9a05478-9ca2-4ac2-b948-1b493583318e" providerId="ADAL" clId="{353566BD-E313-436A-8B79-40A60F03CAB0}" dt="2023-10-31T11:31:34.608" v="918"/>
        <pc:sldMkLst>
          <pc:docMk/>
          <pc:sldMk cId="3186711170" sldId="410"/>
        </pc:sldMkLst>
        <pc:spChg chg="mod">
          <ac:chgData name="laiminxin" userId="b9a05478-9ca2-4ac2-b948-1b493583318e" providerId="ADAL" clId="{353566BD-E313-436A-8B79-40A60F03CAB0}" dt="2023-10-28T05:06:58.648" v="290" actId="20577"/>
          <ac:spMkLst>
            <pc:docMk/>
            <pc:sldMk cId="3186711170" sldId="410"/>
            <ac:spMk id="4" creationId="{DD1003A5-DD86-4A68-85D3-8E6B4E708349}"/>
          </ac:spMkLst>
        </pc:spChg>
      </pc:sldChg>
      <pc:sldChg chg="del">
        <pc:chgData name="laiminxin" userId="b9a05478-9ca2-4ac2-b948-1b493583318e" providerId="ADAL" clId="{353566BD-E313-436A-8B79-40A60F03CAB0}" dt="2023-10-28T06:56:03.356" v="395" actId="47"/>
        <pc:sldMkLst>
          <pc:docMk/>
          <pc:sldMk cId="2009960429" sldId="411"/>
        </pc:sldMkLst>
      </pc:sldChg>
      <pc:sldChg chg="del">
        <pc:chgData name="laiminxin" userId="b9a05478-9ca2-4ac2-b948-1b493583318e" providerId="ADAL" clId="{353566BD-E313-436A-8B79-40A60F03CAB0}" dt="2023-10-28T06:56:03.356" v="395" actId="47"/>
        <pc:sldMkLst>
          <pc:docMk/>
          <pc:sldMk cId="2839500979" sldId="417"/>
        </pc:sldMkLst>
      </pc:sldChg>
      <pc:sldChg chg="del">
        <pc:chgData name="laiminxin" userId="b9a05478-9ca2-4ac2-b948-1b493583318e" providerId="ADAL" clId="{353566BD-E313-436A-8B79-40A60F03CAB0}" dt="2023-10-28T06:56:03.356" v="395" actId="47"/>
        <pc:sldMkLst>
          <pc:docMk/>
          <pc:sldMk cId="4239040659" sldId="418"/>
        </pc:sldMkLst>
      </pc:sldChg>
      <pc:sldChg chg="del">
        <pc:chgData name="laiminxin" userId="b9a05478-9ca2-4ac2-b948-1b493583318e" providerId="ADAL" clId="{353566BD-E313-436A-8B79-40A60F03CAB0}" dt="2023-10-28T06:56:03.356" v="395" actId="47"/>
        <pc:sldMkLst>
          <pc:docMk/>
          <pc:sldMk cId="4248664370" sldId="419"/>
        </pc:sldMkLst>
      </pc:sldChg>
      <pc:sldChg chg="del">
        <pc:chgData name="laiminxin" userId="b9a05478-9ca2-4ac2-b948-1b493583318e" providerId="ADAL" clId="{353566BD-E313-436A-8B79-40A60F03CAB0}" dt="2023-10-28T06:56:03.356" v="395" actId="47"/>
        <pc:sldMkLst>
          <pc:docMk/>
          <pc:sldMk cId="158764472" sldId="420"/>
        </pc:sldMkLst>
      </pc:sldChg>
      <pc:sldChg chg="del">
        <pc:chgData name="laiminxin" userId="b9a05478-9ca2-4ac2-b948-1b493583318e" providerId="ADAL" clId="{353566BD-E313-436A-8B79-40A60F03CAB0}" dt="2023-10-28T06:56:03.356" v="395" actId="47"/>
        <pc:sldMkLst>
          <pc:docMk/>
          <pc:sldMk cId="2358274546" sldId="421"/>
        </pc:sldMkLst>
      </pc:sldChg>
      <pc:sldChg chg="del">
        <pc:chgData name="laiminxin" userId="b9a05478-9ca2-4ac2-b948-1b493583318e" providerId="ADAL" clId="{353566BD-E313-436A-8B79-40A60F03CAB0}" dt="2023-10-28T06:56:03.356" v="395" actId="47"/>
        <pc:sldMkLst>
          <pc:docMk/>
          <pc:sldMk cId="804607193" sldId="422"/>
        </pc:sldMkLst>
      </pc:sldChg>
      <pc:sldChg chg="del">
        <pc:chgData name="laiminxin" userId="b9a05478-9ca2-4ac2-b948-1b493583318e" providerId="ADAL" clId="{353566BD-E313-436A-8B79-40A60F03CAB0}" dt="2023-10-28T06:56:03.356" v="395" actId="47"/>
        <pc:sldMkLst>
          <pc:docMk/>
          <pc:sldMk cId="3890022398" sldId="423"/>
        </pc:sldMkLst>
      </pc:sldChg>
      <pc:sldChg chg="del">
        <pc:chgData name="laiminxin" userId="b9a05478-9ca2-4ac2-b948-1b493583318e" providerId="ADAL" clId="{353566BD-E313-436A-8B79-40A60F03CAB0}" dt="2023-10-28T06:56:03.356" v="395" actId="47"/>
        <pc:sldMkLst>
          <pc:docMk/>
          <pc:sldMk cId="208849343" sldId="424"/>
        </pc:sldMkLst>
      </pc:sldChg>
      <pc:sldChg chg="del">
        <pc:chgData name="laiminxin" userId="b9a05478-9ca2-4ac2-b948-1b493583318e" providerId="ADAL" clId="{353566BD-E313-436A-8B79-40A60F03CAB0}" dt="2023-10-28T06:56:03.356" v="395" actId="47"/>
        <pc:sldMkLst>
          <pc:docMk/>
          <pc:sldMk cId="1704476667" sldId="425"/>
        </pc:sldMkLst>
      </pc:sldChg>
      <pc:sldChg chg="del">
        <pc:chgData name="laiminxin" userId="b9a05478-9ca2-4ac2-b948-1b493583318e" providerId="ADAL" clId="{353566BD-E313-436A-8B79-40A60F03CAB0}" dt="2023-10-28T06:56:03.356" v="395" actId="47"/>
        <pc:sldMkLst>
          <pc:docMk/>
          <pc:sldMk cId="3366525498" sldId="426"/>
        </pc:sldMkLst>
      </pc:sldChg>
      <pc:sldChg chg="del">
        <pc:chgData name="laiminxin" userId="b9a05478-9ca2-4ac2-b948-1b493583318e" providerId="ADAL" clId="{353566BD-E313-436A-8B79-40A60F03CAB0}" dt="2023-10-28T06:56:03.356" v="395" actId="47"/>
        <pc:sldMkLst>
          <pc:docMk/>
          <pc:sldMk cId="2941695887" sldId="427"/>
        </pc:sldMkLst>
      </pc:sldChg>
      <pc:sldChg chg="del">
        <pc:chgData name="laiminxin" userId="b9a05478-9ca2-4ac2-b948-1b493583318e" providerId="ADAL" clId="{353566BD-E313-436A-8B79-40A60F03CAB0}" dt="2023-10-28T06:56:03.356" v="395" actId="47"/>
        <pc:sldMkLst>
          <pc:docMk/>
          <pc:sldMk cId="820551302" sldId="428"/>
        </pc:sldMkLst>
      </pc:sldChg>
      <pc:sldChg chg="del">
        <pc:chgData name="laiminxin" userId="b9a05478-9ca2-4ac2-b948-1b493583318e" providerId="ADAL" clId="{353566BD-E313-436A-8B79-40A60F03CAB0}" dt="2023-10-28T06:56:03.356" v="395" actId="47"/>
        <pc:sldMkLst>
          <pc:docMk/>
          <pc:sldMk cId="2787776664" sldId="429"/>
        </pc:sldMkLst>
      </pc:sldChg>
      <pc:sldChg chg="del">
        <pc:chgData name="laiminxin" userId="b9a05478-9ca2-4ac2-b948-1b493583318e" providerId="ADAL" clId="{353566BD-E313-436A-8B79-40A60F03CAB0}" dt="2023-10-28T06:56:03.356" v="395" actId="47"/>
        <pc:sldMkLst>
          <pc:docMk/>
          <pc:sldMk cId="4249049844" sldId="430"/>
        </pc:sldMkLst>
      </pc:sldChg>
      <pc:sldChg chg="del">
        <pc:chgData name="laiminxin" userId="b9a05478-9ca2-4ac2-b948-1b493583318e" providerId="ADAL" clId="{353566BD-E313-436A-8B79-40A60F03CAB0}" dt="2023-10-28T06:56:03.356" v="395" actId="47"/>
        <pc:sldMkLst>
          <pc:docMk/>
          <pc:sldMk cId="3304645690" sldId="432"/>
        </pc:sldMkLst>
      </pc:sldChg>
      <pc:sldChg chg="del">
        <pc:chgData name="laiminxin" userId="b9a05478-9ca2-4ac2-b948-1b493583318e" providerId="ADAL" clId="{353566BD-E313-436A-8B79-40A60F03CAB0}" dt="2023-10-28T06:56:03.356" v="395" actId="47"/>
        <pc:sldMkLst>
          <pc:docMk/>
          <pc:sldMk cId="4171776853" sldId="433"/>
        </pc:sldMkLst>
      </pc:sldChg>
      <pc:sldChg chg="del">
        <pc:chgData name="laiminxin" userId="b9a05478-9ca2-4ac2-b948-1b493583318e" providerId="ADAL" clId="{353566BD-E313-436A-8B79-40A60F03CAB0}" dt="2023-10-28T06:56:03.356" v="395" actId="47"/>
        <pc:sldMkLst>
          <pc:docMk/>
          <pc:sldMk cId="2032818555" sldId="434"/>
        </pc:sldMkLst>
      </pc:sldChg>
      <pc:sldChg chg="del">
        <pc:chgData name="laiminxin" userId="b9a05478-9ca2-4ac2-b948-1b493583318e" providerId="ADAL" clId="{353566BD-E313-436A-8B79-40A60F03CAB0}" dt="2023-10-28T06:56:03.356" v="395" actId="47"/>
        <pc:sldMkLst>
          <pc:docMk/>
          <pc:sldMk cId="1187584167" sldId="435"/>
        </pc:sldMkLst>
      </pc:sldChg>
      <pc:sldChg chg="addSp delSp modSp add mod modNotesTx">
        <pc:chgData name="laiminxin" userId="b9a05478-9ca2-4ac2-b948-1b493583318e" providerId="ADAL" clId="{353566BD-E313-436A-8B79-40A60F03CAB0}" dt="2023-10-31T08:43:35.652" v="916" actId="20577"/>
        <pc:sldMkLst>
          <pc:docMk/>
          <pc:sldMk cId="2682990050" sldId="436"/>
        </pc:sldMkLst>
        <pc:spChg chg="mod">
          <ac:chgData name="laiminxin" userId="b9a05478-9ca2-4ac2-b948-1b493583318e" providerId="ADAL" clId="{353566BD-E313-436A-8B79-40A60F03CAB0}" dt="2023-10-28T04:50:40.396" v="62"/>
          <ac:spMkLst>
            <pc:docMk/>
            <pc:sldMk cId="2682990050" sldId="436"/>
            <ac:spMk id="3" creationId="{70C9F434-CCE9-46D2-86C1-0F6A7766E3B3}"/>
          </ac:spMkLst>
        </pc:spChg>
        <pc:spChg chg="mod">
          <ac:chgData name="laiminxin" userId="b9a05478-9ca2-4ac2-b948-1b493583318e" providerId="ADAL" clId="{353566BD-E313-436A-8B79-40A60F03CAB0}" dt="2023-10-28T04:57:31.743" v="177" actId="113"/>
          <ac:spMkLst>
            <pc:docMk/>
            <pc:sldMk cId="2682990050" sldId="436"/>
            <ac:spMk id="4" creationId="{DD1003A5-DD86-4A68-85D3-8E6B4E708349}"/>
          </ac:spMkLst>
        </pc:spChg>
        <pc:spChg chg="add del">
          <ac:chgData name="laiminxin" userId="b9a05478-9ca2-4ac2-b948-1b493583318e" providerId="ADAL" clId="{353566BD-E313-436A-8B79-40A60F03CAB0}" dt="2023-10-28T05:05:47.526" v="269" actId="478"/>
          <ac:spMkLst>
            <pc:docMk/>
            <pc:sldMk cId="2682990050" sldId="436"/>
            <ac:spMk id="5" creationId="{92EEE03F-2991-41FC-AAF0-6CDAAA00CB8C}"/>
          </ac:spMkLst>
        </pc:spChg>
      </pc:sldChg>
      <pc:sldChg chg="delSp modSp add mod modNotesTx">
        <pc:chgData name="laiminxin" userId="b9a05478-9ca2-4ac2-b948-1b493583318e" providerId="ADAL" clId="{353566BD-E313-436A-8B79-40A60F03CAB0}" dt="2023-10-31T11:59:02.478" v="920" actId="6549"/>
        <pc:sldMkLst>
          <pc:docMk/>
          <pc:sldMk cId="1058028646" sldId="437"/>
        </pc:sldMkLst>
        <pc:spChg chg="mod">
          <ac:chgData name="laiminxin" userId="b9a05478-9ca2-4ac2-b948-1b493583318e" providerId="ADAL" clId="{353566BD-E313-436A-8B79-40A60F03CAB0}" dt="2023-10-28T05:00:39.262" v="190"/>
          <ac:spMkLst>
            <pc:docMk/>
            <pc:sldMk cId="1058028646" sldId="437"/>
            <ac:spMk id="3" creationId="{70C9F434-CCE9-46D2-86C1-0F6A7766E3B3}"/>
          </ac:spMkLst>
        </pc:spChg>
        <pc:spChg chg="mod">
          <ac:chgData name="laiminxin" userId="b9a05478-9ca2-4ac2-b948-1b493583318e" providerId="ADAL" clId="{353566BD-E313-436A-8B79-40A60F03CAB0}" dt="2023-10-28T05:05:10.842" v="264"/>
          <ac:spMkLst>
            <pc:docMk/>
            <pc:sldMk cId="1058028646" sldId="437"/>
            <ac:spMk id="4" creationId="{DD1003A5-DD86-4A68-85D3-8E6B4E708349}"/>
          </ac:spMkLst>
        </pc:spChg>
        <pc:spChg chg="del">
          <ac:chgData name="laiminxin" userId="b9a05478-9ca2-4ac2-b948-1b493583318e" providerId="ADAL" clId="{353566BD-E313-436A-8B79-40A60F03CAB0}" dt="2023-10-28T05:00:48.854" v="192" actId="478"/>
          <ac:spMkLst>
            <pc:docMk/>
            <pc:sldMk cId="1058028646" sldId="437"/>
            <ac:spMk id="5" creationId="{92EEE03F-2991-41FC-AAF0-6CDAAA00CB8C}"/>
          </ac:spMkLst>
        </pc:spChg>
      </pc:sldChg>
      <pc:sldChg chg="addSp modSp add mod modNotesTx">
        <pc:chgData name="laiminxin" userId="b9a05478-9ca2-4ac2-b948-1b493583318e" providerId="ADAL" clId="{353566BD-E313-436A-8B79-40A60F03CAB0}" dt="2023-10-28T06:53:33.373" v="394" actId="20577"/>
        <pc:sldMkLst>
          <pc:docMk/>
          <pc:sldMk cId="3165085650" sldId="438"/>
        </pc:sldMkLst>
        <pc:spChg chg="mod">
          <ac:chgData name="laiminxin" userId="b9a05478-9ca2-4ac2-b948-1b493583318e" providerId="ADAL" clId="{353566BD-E313-436A-8B79-40A60F03CAB0}" dt="2023-10-28T06:50:32.734" v="316"/>
          <ac:spMkLst>
            <pc:docMk/>
            <pc:sldMk cId="3165085650" sldId="438"/>
            <ac:spMk id="4" creationId="{DD1003A5-DD86-4A68-85D3-8E6B4E708349}"/>
          </ac:spMkLst>
        </pc:spChg>
        <pc:picChg chg="add mod">
          <ac:chgData name="laiminxin" userId="b9a05478-9ca2-4ac2-b948-1b493583318e" providerId="ADAL" clId="{353566BD-E313-436A-8B79-40A60F03CAB0}" dt="2023-10-28T06:50:35.327" v="317" actId="1076"/>
          <ac:picMkLst>
            <pc:docMk/>
            <pc:sldMk cId="3165085650" sldId="438"/>
            <ac:picMk id="1026" creationId="{485918EA-5967-4BEF-849A-D2360B1229E3}"/>
          </ac:picMkLst>
        </pc:picChg>
      </pc:sldChg>
      <pc:sldChg chg="addSp delSp modSp add mod modNotesTx">
        <pc:chgData name="laiminxin" userId="b9a05478-9ca2-4ac2-b948-1b493583318e" providerId="ADAL" clId="{353566BD-E313-436A-8B79-40A60F03CAB0}" dt="2023-10-31T12:00:21.601" v="927" actId="20577"/>
        <pc:sldMkLst>
          <pc:docMk/>
          <pc:sldMk cId="3142076940" sldId="439"/>
        </pc:sldMkLst>
        <pc:spChg chg="mod">
          <ac:chgData name="laiminxin" userId="b9a05478-9ca2-4ac2-b948-1b493583318e" providerId="ADAL" clId="{353566BD-E313-436A-8B79-40A60F03CAB0}" dt="2023-10-31T03:08:39.741" v="660"/>
          <ac:spMkLst>
            <pc:docMk/>
            <pc:sldMk cId="3142076940" sldId="439"/>
            <ac:spMk id="4" creationId="{DD1003A5-DD86-4A68-85D3-8E6B4E708349}"/>
          </ac:spMkLst>
        </pc:spChg>
        <pc:picChg chg="add del mod">
          <ac:chgData name="laiminxin" userId="b9a05478-9ca2-4ac2-b948-1b493583318e" providerId="ADAL" clId="{353566BD-E313-436A-8B79-40A60F03CAB0}" dt="2023-10-31T02:41:21.083" v="436" actId="478"/>
          <ac:picMkLst>
            <pc:docMk/>
            <pc:sldMk cId="3142076940" sldId="439"/>
            <ac:picMk id="5" creationId="{2C2EE1F0-5E5E-4BBE-A993-E1E789D75A02}"/>
          </ac:picMkLst>
        </pc:picChg>
        <pc:picChg chg="add mod">
          <ac:chgData name="laiminxin" userId="b9a05478-9ca2-4ac2-b948-1b493583318e" providerId="ADAL" clId="{353566BD-E313-436A-8B79-40A60F03CAB0}" dt="2023-10-31T02:49:10.611" v="588" actId="1076"/>
          <ac:picMkLst>
            <pc:docMk/>
            <pc:sldMk cId="3142076940" sldId="439"/>
            <ac:picMk id="7" creationId="{82597E28-A6C0-42A2-911F-4DAE9BC661B9}"/>
          </ac:picMkLst>
        </pc:picChg>
        <pc:picChg chg="add del">
          <ac:chgData name="laiminxin" userId="b9a05478-9ca2-4ac2-b948-1b493583318e" providerId="ADAL" clId="{353566BD-E313-436A-8B79-40A60F03CAB0}" dt="2023-10-31T02:38:46.412" v="412" actId="478"/>
          <ac:picMkLst>
            <pc:docMk/>
            <pc:sldMk cId="3142076940" sldId="439"/>
            <ac:picMk id="1026" creationId="{485918EA-5967-4BEF-849A-D2360B1229E3}"/>
          </ac:picMkLst>
        </pc:picChg>
      </pc:sldChg>
      <pc:sldChg chg="addSp delSp modSp add mod modNotesTx">
        <pc:chgData name="laiminxin" userId="b9a05478-9ca2-4ac2-b948-1b493583318e" providerId="ADAL" clId="{353566BD-E313-436A-8B79-40A60F03CAB0}" dt="2023-10-31T12:00:48.092" v="929" actId="20577"/>
        <pc:sldMkLst>
          <pc:docMk/>
          <pc:sldMk cId="2884228301" sldId="440"/>
        </pc:sldMkLst>
        <pc:spChg chg="mod">
          <ac:chgData name="laiminxin" userId="b9a05478-9ca2-4ac2-b948-1b493583318e" providerId="ADAL" clId="{353566BD-E313-436A-8B79-40A60F03CAB0}" dt="2023-10-31T03:07:11.773" v="595"/>
          <ac:spMkLst>
            <pc:docMk/>
            <pc:sldMk cId="2884228301" sldId="440"/>
            <ac:spMk id="3" creationId="{70C9F434-CCE9-46D2-86C1-0F6A7766E3B3}"/>
          </ac:spMkLst>
        </pc:spChg>
        <pc:spChg chg="mod">
          <ac:chgData name="laiminxin" userId="b9a05478-9ca2-4ac2-b948-1b493583318e" providerId="ADAL" clId="{353566BD-E313-436A-8B79-40A60F03CAB0}" dt="2023-10-31T07:32:55.797" v="789"/>
          <ac:spMkLst>
            <pc:docMk/>
            <pc:sldMk cId="2884228301" sldId="440"/>
            <ac:spMk id="4" creationId="{DD1003A5-DD86-4A68-85D3-8E6B4E708349}"/>
          </ac:spMkLst>
        </pc:spChg>
        <pc:picChg chg="add del mod">
          <ac:chgData name="laiminxin" userId="b9a05478-9ca2-4ac2-b948-1b493583318e" providerId="ADAL" clId="{353566BD-E313-436A-8B79-40A60F03CAB0}" dt="2023-10-31T03:15:51.810" v="722" actId="1076"/>
          <ac:picMkLst>
            <pc:docMk/>
            <pc:sldMk cId="2884228301" sldId="440"/>
            <ac:picMk id="7" creationId="{82597E28-A6C0-42A2-911F-4DAE9BC661B9}"/>
          </ac:picMkLst>
        </pc:picChg>
      </pc:sldChg>
      <pc:sldChg chg="addSp delSp modSp add mod modNotesTx">
        <pc:chgData name="laiminxin" userId="b9a05478-9ca2-4ac2-b948-1b493583318e" providerId="ADAL" clId="{353566BD-E313-436A-8B79-40A60F03CAB0}" dt="2023-10-31T03:19:40.764" v="730"/>
        <pc:sldMkLst>
          <pc:docMk/>
          <pc:sldMk cId="3926710635" sldId="441"/>
        </pc:sldMkLst>
        <pc:spChg chg="mod">
          <ac:chgData name="laiminxin" userId="b9a05478-9ca2-4ac2-b948-1b493583318e" providerId="ADAL" clId="{353566BD-E313-436A-8B79-40A60F03CAB0}" dt="2023-10-31T03:16:15.591" v="726" actId="6549"/>
          <ac:spMkLst>
            <pc:docMk/>
            <pc:sldMk cId="3926710635" sldId="441"/>
            <ac:spMk id="4" creationId="{DD1003A5-DD86-4A68-85D3-8E6B4E708349}"/>
          </ac:spMkLst>
        </pc:spChg>
        <pc:picChg chg="del">
          <ac:chgData name="laiminxin" userId="b9a05478-9ca2-4ac2-b948-1b493583318e" providerId="ADAL" clId="{353566BD-E313-436A-8B79-40A60F03CAB0}" dt="2023-10-31T03:16:07.776" v="724" actId="478"/>
          <ac:picMkLst>
            <pc:docMk/>
            <pc:sldMk cId="3926710635" sldId="441"/>
            <ac:picMk id="7" creationId="{82597E28-A6C0-42A2-911F-4DAE9BC661B9}"/>
          </ac:picMkLst>
        </pc:picChg>
        <pc:picChg chg="add mod">
          <ac:chgData name="laiminxin" userId="b9a05478-9ca2-4ac2-b948-1b493583318e" providerId="ADAL" clId="{353566BD-E313-436A-8B79-40A60F03CAB0}" dt="2023-10-31T03:16:19.137" v="728" actId="1076"/>
          <ac:picMkLst>
            <pc:docMk/>
            <pc:sldMk cId="3926710635" sldId="441"/>
            <ac:picMk id="1026" creationId="{8C0768E2-AFC6-42E0-8EDA-28F1890E2A7F}"/>
          </ac:picMkLst>
        </pc:picChg>
      </pc:sldChg>
      <pc:sldChg chg="addSp delSp modSp add mod modNotesTx">
        <pc:chgData name="laiminxin" userId="b9a05478-9ca2-4ac2-b948-1b493583318e" providerId="ADAL" clId="{353566BD-E313-436A-8B79-40A60F03CAB0}" dt="2023-10-31T08:33:14.886" v="914" actId="1076"/>
        <pc:sldMkLst>
          <pc:docMk/>
          <pc:sldMk cId="2783901138" sldId="442"/>
        </pc:sldMkLst>
        <pc:spChg chg="mod">
          <ac:chgData name="laiminxin" userId="b9a05478-9ca2-4ac2-b948-1b493583318e" providerId="ADAL" clId="{353566BD-E313-436A-8B79-40A60F03CAB0}" dt="2023-10-31T07:38:16.335" v="804"/>
          <ac:spMkLst>
            <pc:docMk/>
            <pc:sldMk cId="2783901138" sldId="442"/>
            <ac:spMk id="3" creationId="{70C9F434-CCE9-46D2-86C1-0F6A7766E3B3}"/>
          </ac:spMkLst>
        </pc:spChg>
        <pc:spChg chg="mod">
          <ac:chgData name="laiminxin" userId="b9a05478-9ca2-4ac2-b948-1b493583318e" providerId="ADAL" clId="{353566BD-E313-436A-8B79-40A60F03CAB0}" dt="2023-10-31T08:33:09.668" v="910"/>
          <ac:spMkLst>
            <pc:docMk/>
            <pc:sldMk cId="2783901138" sldId="442"/>
            <ac:spMk id="4" creationId="{DD1003A5-DD86-4A68-85D3-8E6B4E708349}"/>
          </ac:spMkLst>
        </pc:spChg>
        <pc:picChg chg="add mod">
          <ac:chgData name="laiminxin" userId="b9a05478-9ca2-4ac2-b948-1b493583318e" providerId="ADAL" clId="{353566BD-E313-436A-8B79-40A60F03CAB0}" dt="2023-10-31T08:33:14.886" v="914" actId="1076"/>
          <ac:picMkLst>
            <pc:docMk/>
            <pc:sldMk cId="2783901138" sldId="442"/>
            <ac:picMk id="5" creationId="{B35CA713-28D7-4172-9891-715767D69A22}"/>
          </ac:picMkLst>
        </pc:picChg>
        <pc:picChg chg="del">
          <ac:chgData name="laiminxin" userId="b9a05478-9ca2-4ac2-b948-1b493583318e" providerId="ADAL" clId="{353566BD-E313-436A-8B79-40A60F03CAB0}" dt="2023-10-31T07:38:08.880" v="801" actId="478"/>
          <ac:picMkLst>
            <pc:docMk/>
            <pc:sldMk cId="2783901138" sldId="442"/>
            <ac:picMk id="1026" creationId="{8C0768E2-AFC6-42E0-8EDA-28F1890E2A7F}"/>
          </ac:picMkLst>
        </pc:picChg>
      </pc:sldChg>
      <pc:sldChg chg="addSp delSp modSp add mod ord modNotesTx">
        <pc:chgData name="laiminxin" userId="b9a05478-9ca2-4ac2-b948-1b493583318e" providerId="ADAL" clId="{353566BD-E313-436A-8B79-40A60F03CAB0}" dt="2023-10-31T08:33:00.996" v="909"/>
        <pc:sldMkLst>
          <pc:docMk/>
          <pc:sldMk cId="612546075" sldId="443"/>
        </pc:sldMkLst>
        <pc:spChg chg="mod">
          <ac:chgData name="laiminxin" userId="b9a05478-9ca2-4ac2-b948-1b493583318e" providerId="ADAL" clId="{353566BD-E313-436A-8B79-40A60F03CAB0}" dt="2023-10-31T08:32:59.490" v="907"/>
          <ac:spMkLst>
            <pc:docMk/>
            <pc:sldMk cId="612546075" sldId="443"/>
            <ac:spMk id="4" creationId="{DD1003A5-DD86-4A68-85D3-8E6B4E708349}"/>
          </ac:spMkLst>
        </pc:spChg>
        <pc:picChg chg="del">
          <ac:chgData name="laiminxin" userId="b9a05478-9ca2-4ac2-b948-1b493583318e" providerId="ADAL" clId="{353566BD-E313-436A-8B79-40A60F03CAB0}" dt="2023-10-31T08:21:04.080" v="877" actId="478"/>
          <ac:picMkLst>
            <pc:docMk/>
            <pc:sldMk cId="612546075" sldId="443"/>
            <ac:picMk id="5" creationId="{B35CA713-28D7-4172-9891-715767D69A22}"/>
          </ac:picMkLst>
        </pc:picChg>
        <pc:picChg chg="add mod">
          <ac:chgData name="laiminxin" userId="b9a05478-9ca2-4ac2-b948-1b493583318e" providerId="ADAL" clId="{353566BD-E313-436A-8B79-40A60F03CAB0}" dt="2023-10-31T08:21:18.294" v="881" actId="1076"/>
          <ac:picMkLst>
            <pc:docMk/>
            <pc:sldMk cId="612546075" sldId="443"/>
            <ac:picMk id="6" creationId="{7F93EC8B-6C01-4AF3-89CD-C422FA500AC1}"/>
          </ac:picMkLst>
        </pc:picChg>
      </pc:sldChg>
      <pc:sldChg chg="delSp modSp add del mod ord">
        <pc:chgData name="laiminxin" userId="b9a05478-9ca2-4ac2-b948-1b493583318e" providerId="ADAL" clId="{353566BD-E313-436A-8B79-40A60F03CAB0}" dt="2023-10-31T08:42:28.987" v="915" actId="47"/>
        <pc:sldMkLst>
          <pc:docMk/>
          <pc:sldMk cId="2395045928" sldId="444"/>
        </pc:sldMkLst>
        <pc:spChg chg="mod">
          <ac:chgData name="laiminxin" userId="b9a05478-9ca2-4ac2-b948-1b493583318e" providerId="ADAL" clId="{353566BD-E313-436A-8B79-40A60F03CAB0}" dt="2023-10-31T08:32:51.371" v="906"/>
          <ac:spMkLst>
            <pc:docMk/>
            <pc:sldMk cId="2395045928" sldId="444"/>
            <ac:spMk id="4" creationId="{DD1003A5-DD86-4A68-85D3-8E6B4E708349}"/>
          </ac:spMkLst>
        </pc:spChg>
        <pc:picChg chg="del">
          <ac:chgData name="laiminxin" userId="b9a05478-9ca2-4ac2-b948-1b493583318e" providerId="ADAL" clId="{353566BD-E313-436A-8B79-40A60F03CAB0}" dt="2023-10-31T08:25:30.900" v="902" actId="478"/>
          <ac:picMkLst>
            <pc:docMk/>
            <pc:sldMk cId="2395045928" sldId="444"/>
            <ac:picMk id="6" creationId="{7F93EC8B-6C01-4AF3-89CD-C422FA500AC1}"/>
          </ac:picMkLst>
        </pc:picChg>
      </pc:sldChg>
    </pc:docChg>
  </pc:docChgLst>
  <pc:docChgLst>
    <pc:chgData name="laiminxin" userId="b9a05478-9ca2-4ac2-b948-1b493583318e" providerId="ADAL" clId="{B703AC1B-CD0E-47E2-A0E2-23D5026FD9AD}"/>
    <pc:docChg chg="custSel addSld delSld modSld">
      <pc:chgData name="laiminxin" userId="b9a05478-9ca2-4ac2-b948-1b493583318e" providerId="ADAL" clId="{B703AC1B-CD0E-47E2-A0E2-23D5026FD9AD}" dt="2024-05-07T11:30:16.187" v="669" actId="478"/>
      <pc:docMkLst>
        <pc:docMk/>
      </pc:docMkLst>
      <pc:sldChg chg="addSp delSp modSp mod modNotesTx">
        <pc:chgData name="laiminxin" userId="b9a05478-9ca2-4ac2-b948-1b493583318e" providerId="ADAL" clId="{B703AC1B-CD0E-47E2-A0E2-23D5026FD9AD}" dt="2024-05-07T11:30:16.187" v="669" actId="478"/>
        <pc:sldMkLst>
          <pc:docMk/>
          <pc:sldMk cId="3883774457" sldId="406"/>
        </pc:sldMkLst>
        <pc:spChg chg="mod">
          <ac:chgData name="laiminxin" userId="b9a05478-9ca2-4ac2-b948-1b493583318e" providerId="ADAL" clId="{B703AC1B-CD0E-47E2-A0E2-23D5026FD9AD}" dt="2024-05-06T03:23:19.344" v="0"/>
          <ac:spMkLst>
            <pc:docMk/>
            <pc:sldMk cId="3883774457" sldId="406"/>
            <ac:spMk id="3" creationId="{51B558E7-6A52-4601-8F7C-E681BBE7A442}"/>
          </ac:spMkLst>
        </pc:spChg>
        <pc:picChg chg="add mod">
          <ac:chgData name="laiminxin" userId="b9a05478-9ca2-4ac2-b948-1b493583318e" providerId="ADAL" clId="{B703AC1B-CD0E-47E2-A0E2-23D5026FD9AD}" dt="2024-05-06T03:24:56.639" v="5" actId="1076"/>
          <ac:picMkLst>
            <pc:docMk/>
            <pc:sldMk cId="3883774457" sldId="406"/>
            <ac:picMk id="4" creationId="{2A17A616-0876-4165-95DB-8F1607ED0219}"/>
          </ac:picMkLst>
        </pc:picChg>
        <pc:picChg chg="del">
          <ac:chgData name="laiminxin" userId="b9a05478-9ca2-4ac2-b948-1b493583318e" providerId="ADAL" clId="{B703AC1B-CD0E-47E2-A0E2-23D5026FD9AD}" dt="2024-05-06T03:23:22.016" v="1" actId="478"/>
          <ac:picMkLst>
            <pc:docMk/>
            <pc:sldMk cId="3883774457" sldId="406"/>
            <ac:picMk id="6" creationId="{2AE2A87B-BE08-4E09-9E84-4D6B8D99A06E}"/>
          </ac:picMkLst>
        </pc:picChg>
        <pc:inkChg chg="add del">
          <ac:chgData name="laiminxin" userId="b9a05478-9ca2-4ac2-b948-1b493583318e" providerId="ADAL" clId="{B703AC1B-CD0E-47E2-A0E2-23D5026FD9AD}" dt="2024-05-07T11:30:16.187" v="669" actId="478"/>
          <ac:inkMkLst>
            <pc:docMk/>
            <pc:sldMk cId="3883774457" sldId="406"/>
            <ac:inkMk id="2" creationId="{C6AF692A-98F9-4AA7-9D05-6DF7EDFB93AE}"/>
          </ac:inkMkLst>
        </pc:inkChg>
      </pc:sldChg>
      <pc:sldChg chg="addSp modSp mod modNotesTx">
        <pc:chgData name="laiminxin" userId="b9a05478-9ca2-4ac2-b948-1b493583318e" providerId="ADAL" clId="{B703AC1B-CD0E-47E2-A0E2-23D5026FD9AD}" dt="2024-05-07T11:04:42.817" v="657"/>
        <pc:sldMkLst>
          <pc:docMk/>
          <pc:sldMk cId="3186711170" sldId="410"/>
        </pc:sldMkLst>
        <pc:spChg chg="mod">
          <ac:chgData name="laiminxin" userId="b9a05478-9ca2-4ac2-b948-1b493583318e" providerId="ADAL" clId="{B703AC1B-CD0E-47E2-A0E2-23D5026FD9AD}" dt="2024-05-07T11:04:42.817" v="657"/>
          <ac:spMkLst>
            <pc:docMk/>
            <pc:sldMk cId="3186711170" sldId="410"/>
            <ac:spMk id="4" creationId="{DD1003A5-DD86-4A68-85D3-8E6B4E708349}"/>
          </ac:spMkLst>
        </pc:spChg>
        <pc:picChg chg="add mod">
          <ac:chgData name="laiminxin" userId="b9a05478-9ca2-4ac2-b948-1b493583318e" providerId="ADAL" clId="{B703AC1B-CD0E-47E2-A0E2-23D5026FD9AD}" dt="2024-05-07T11:04:33.018" v="652" actId="1076"/>
          <ac:picMkLst>
            <pc:docMk/>
            <pc:sldMk cId="3186711170" sldId="410"/>
            <ac:picMk id="1026" creationId="{EDA8B184-BB5C-4422-AD0F-247591E1F4A5}"/>
          </ac:picMkLst>
        </pc:picChg>
      </pc:sldChg>
      <pc:sldChg chg="modSp mod modNotesTx">
        <pc:chgData name="laiminxin" userId="b9a05478-9ca2-4ac2-b948-1b493583318e" providerId="ADAL" clId="{B703AC1B-CD0E-47E2-A0E2-23D5026FD9AD}" dt="2024-05-07T11:05:15.490" v="658" actId="20577"/>
        <pc:sldMkLst>
          <pc:docMk/>
          <pc:sldMk cId="2682990050" sldId="436"/>
        </pc:sldMkLst>
        <pc:spChg chg="mod">
          <ac:chgData name="laiminxin" userId="b9a05478-9ca2-4ac2-b948-1b493583318e" providerId="ADAL" clId="{B703AC1B-CD0E-47E2-A0E2-23D5026FD9AD}" dt="2024-05-06T08:22:11.025" v="141"/>
          <ac:spMkLst>
            <pc:docMk/>
            <pc:sldMk cId="2682990050" sldId="436"/>
            <ac:spMk id="3" creationId="{70C9F434-CCE9-46D2-86C1-0F6A7766E3B3}"/>
          </ac:spMkLst>
        </pc:spChg>
        <pc:spChg chg="mod">
          <ac:chgData name="laiminxin" userId="b9a05478-9ca2-4ac2-b948-1b493583318e" providerId="ADAL" clId="{B703AC1B-CD0E-47E2-A0E2-23D5026FD9AD}" dt="2024-05-06T08:55:13.195" v="391"/>
          <ac:spMkLst>
            <pc:docMk/>
            <pc:sldMk cId="2682990050" sldId="436"/>
            <ac:spMk id="4" creationId="{DD1003A5-DD86-4A68-85D3-8E6B4E708349}"/>
          </ac:spMkLst>
        </pc:spChg>
      </pc:sldChg>
      <pc:sldChg chg="addSp modSp mod modNotesTx">
        <pc:chgData name="laiminxin" userId="b9a05478-9ca2-4ac2-b948-1b493583318e" providerId="ADAL" clId="{B703AC1B-CD0E-47E2-A0E2-23D5026FD9AD}" dt="2024-05-07T11:06:11.468" v="659" actId="20577"/>
        <pc:sldMkLst>
          <pc:docMk/>
          <pc:sldMk cId="1058028646" sldId="437"/>
        </pc:sldMkLst>
        <pc:spChg chg="add mod">
          <ac:chgData name="laiminxin" userId="b9a05478-9ca2-4ac2-b948-1b493583318e" providerId="ADAL" clId="{B703AC1B-CD0E-47E2-A0E2-23D5026FD9AD}" dt="2024-05-06T08:57:53.945" v="417" actId="1076"/>
          <ac:spMkLst>
            <pc:docMk/>
            <pc:sldMk cId="1058028646" sldId="437"/>
            <ac:spMk id="2" creationId="{AFA19E4B-4FEE-4D37-9F15-FD3A1916CB09}"/>
          </ac:spMkLst>
        </pc:spChg>
        <pc:spChg chg="mod">
          <ac:chgData name="laiminxin" userId="b9a05478-9ca2-4ac2-b948-1b493583318e" providerId="ADAL" clId="{B703AC1B-CD0E-47E2-A0E2-23D5026FD9AD}" dt="2024-05-06T08:47:56.086" v="271" actId="403"/>
          <ac:spMkLst>
            <pc:docMk/>
            <pc:sldMk cId="1058028646" sldId="437"/>
            <ac:spMk id="3" creationId="{70C9F434-CCE9-46D2-86C1-0F6A7766E3B3}"/>
          </ac:spMkLst>
        </pc:spChg>
        <pc:spChg chg="mod">
          <ac:chgData name="laiminxin" userId="b9a05478-9ca2-4ac2-b948-1b493583318e" providerId="ADAL" clId="{B703AC1B-CD0E-47E2-A0E2-23D5026FD9AD}" dt="2024-05-06T08:57:44.030" v="416" actId="20577"/>
          <ac:spMkLst>
            <pc:docMk/>
            <pc:sldMk cId="1058028646" sldId="437"/>
            <ac:spMk id="4" creationId="{DD1003A5-DD86-4A68-85D3-8E6B4E708349}"/>
          </ac:spMkLst>
        </pc:spChg>
        <pc:spChg chg="add mod">
          <ac:chgData name="laiminxin" userId="b9a05478-9ca2-4ac2-b948-1b493583318e" providerId="ADAL" clId="{B703AC1B-CD0E-47E2-A0E2-23D5026FD9AD}" dt="2024-05-06T08:57:31.041" v="411" actId="1076"/>
          <ac:spMkLst>
            <pc:docMk/>
            <pc:sldMk cId="1058028646" sldId="437"/>
            <ac:spMk id="5" creationId="{6EBAAD87-BA9E-4D44-982F-993845C08017}"/>
          </ac:spMkLst>
        </pc:spChg>
      </pc:sldChg>
      <pc:sldChg chg="addSp delSp modSp mod modNotesTx">
        <pc:chgData name="laiminxin" userId="b9a05478-9ca2-4ac2-b948-1b493583318e" providerId="ADAL" clId="{B703AC1B-CD0E-47E2-A0E2-23D5026FD9AD}" dt="2024-05-06T12:54:02.368" v="574" actId="20577"/>
        <pc:sldMkLst>
          <pc:docMk/>
          <pc:sldMk cId="3165085650" sldId="438"/>
        </pc:sldMkLst>
        <pc:spChg chg="mod">
          <ac:chgData name="laiminxin" userId="b9a05478-9ca2-4ac2-b948-1b493583318e" providerId="ADAL" clId="{B703AC1B-CD0E-47E2-A0E2-23D5026FD9AD}" dt="2024-05-06T08:58:59.072" v="432"/>
          <ac:spMkLst>
            <pc:docMk/>
            <pc:sldMk cId="3165085650" sldId="438"/>
            <ac:spMk id="3" creationId="{70C9F434-CCE9-46D2-86C1-0F6A7766E3B3}"/>
          </ac:spMkLst>
        </pc:spChg>
        <pc:spChg chg="mod">
          <ac:chgData name="laiminxin" userId="b9a05478-9ca2-4ac2-b948-1b493583318e" providerId="ADAL" clId="{B703AC1B-CD0E-47E2-A0E2-23D5026FD9AD}" dt="2024-05-06T08:59:21.990" v="435"/>
          <ac:spMkLst>
            <pc:docMk/>
            <pc:sldMk cId="3165085650" sldId="438"/>
            <ac:spMk id="4" creationId="{DD1003A5-DD86-4A68-85D3-8E6B4E708349}"/>
          </ac:spMkLst>
        </pc:spChg>
        <pc:picChg chg="del">
          <ac:chgData name="laiminxin" userId="b9a05478-9ca2-4ac2-b948-1b493583318e" providerId="ADAL" clId="{B703AC1B-CD0E-47E2-A0E2-23D5026FD9AD}" dt="2024-05-06T08:58:43.050" v="423" actId="478"/>
          <ac:picMkLst>
            <pc:docMk/>
            <pc:sldMk cId="3165085650" sldId="438"/>
            <ac:picMk id="1026" creationId="{485918EA-5967-4BEF-849A-D2360B1229E3}"/>
          </ac:picMkLst>
        </pc:picChg>
        <pc:picChg chg="add mod">
          <ac:chgData name="laiminxin" userId="b9a05478-9ca2-4ac2-b948-1b493583318e" providerId="ADAL" clId="{B703AC1B-CD0E-47E2-A0E2-23D5026FD9AD}" dt="2024-05-06T12:27:51.767" v="560" actId="1076"/>
          <ac:picMkLst>
            <pc:docMk/>
            <pc:sldMk cId="3165085650" sldId="438"/>
            <ac:picMk id="2050" creationId="{BCD9C9DD-54B9-4D09-945A-A2D9AF37CB66}"/>
          </ac:picMkLst>
        </pc:picChg>
      </pc:sldChg>
      <pc:sldChg chg="del">
        <pc:chgData name="laiminxin" userId="b9a05478-9ca2-4ac2-b948-1b493583318e" providerId="ADAL" clId="{B703AC1B-CD0E-47E2-A0E2-23D5026FD9AD}" dt="2024-05-06T13:33:03.508" v="576" actId="47"/>
        <pc:sldMkLst>
          <pc:docMk/>
          <pc:sldMk cId="3142076940" sldId="439"/>
        </pc:sldMkLst>
      </pc:sldChg>
      <pc:sldChg chg="del">
        <pc:chgData name="laiminxin" userId="b9a05478-9ca2-4ac2-b948-1b493583318e" providerId="ADAL" clId="{B703AC1B-CD0E-47E2-A0E2-23D5026FD9AD}" dt="2024-05-06T13:33:04.582" v="577" actId="47"/>
        <pc:sldMkLst>
          <pc:docMk/>
          <pc:sldMk cId="2884228301" sldId="440"/>
        </pc:sldMkLst>
      </pc:sldChg>
      <pc:sldChg chg="del">
        <pc:chgData name="laiminxin" userId="b9a05478-9ca2-4ac2-b948-1b493583318e" providerId="ADAL" clId="{B703AC1B-CD0E-47E2-A0E2-23D5026FD9AD}" dt="2024-05-06T13:32:58.872" v="575" actId="47"/>
        <pc:sldMkLst>
          <pc:docMk/>
          <pc:sldMk cId="3926710635" sldId="441"/>
        </pc:sldMkLst>
      </pc:sldChg>
      <pc:sldChg chg="addSp delSp modSp mod modNotesTx">
        <pc:chgData name="laiminxin" userId="b9a05478-9ca2-4ac2-b948-1b493583318e" providerId="ADAL" clId="{B703AC1B-CD0E-47E2-A0E2-23D5026FD9AD}" dt="2024-05-06T13:34:09.836" v="619"/>
        <pc:sldMkLst>
          <pc:docMk/>
          <pc:sldMk cId="2783901138" sldId="442"/>
        </pc:sldMkLst>
        <pc:spChg chg="mod">
          <ac:chgData name="laiminxin" userId="b9a05478-9ca2-4ac2-b948-1b493583318e" providerId="ADAL" clId="{B703AC1B-CD0E-47E2-A0E2-23D5026FD9AD}" dt="2024-05-06T13:33:32.182" v="614"/>
          <ac:spMkLst>
            <pc:docMk/>
            <pc:sldMk cId="2783901138" sldId="442"/>
            <ac:spMk id="4" creationId="{DD1003A5-DD86-4A68-85D3-8E6B4E708349}"/>
          </ac:spMkLst>
        </pc:spChg>
        <pc:picChg chg="del">
          <ac:chgData name="laiminxin" userId="b9a05478-9ca2-4ac2-b948-1b493583318e" providerId="ADAL" clId="{B703AC1B-CD0E-47E2-A0E2-23D5026FD9AD}" dt="2024-05-06T13:33:33.574" v="615" actId="478"/>
          <ac:picMkLst>
            <pc:docMk/>
            <pc:sldMk cId="2783901138" sldId="442"/>
            <ac:picMk id="5" creationId="{B35CA713-28D7-4172-9891-715767D69A22}"/>
          </ac:picMkLst>
        </pc:picChg>
        <pc:picChg chg="add mod">
          <ac:chgData name="laiminxin" userId="b9a05478-9ca2-4ac2-b948-1b493583318e" providerId="ADAL" clId="{B703AC1B-CD0E-47E2-A0E2-23D5026FD9AD}" dt="2024-05-06T13:33:39.115" v="618" actId="1076"/>
          <ac:picMkLst>
            <pc:docMk/>
            <pc:sldMk cId="2783901138" sldId="442"/>
            <ac:picMk id="3074" creationId="{11E1F357-AB80-48FB-8C4C-433E6FB53F7B}"/>
          </ac:picMkLst>
        </pc:picChg>
      </pc:sldChg>
      <pc:sldChg chg="addSp delSp modSp mod modNotesTx">
        <pc:chgData name="laiminxin" userId="b9a05478-9ca2-4ac2-b948-1b493583318e" providerId="ADAL" clId="{B703AC1B-CD0E-47E2-A0E2-23D5026FD9AD}" dt="2024-05-06T13:34:42.429" v="632"/>
        <pc:sldMkLst>
          <pc:docMk/>
          <pc:sldMk cId="612546075" sldId="443"/>
        </pc:sldMkLst>
        <pc:spChg chg="mod">
          <ac:chgData name="laiminxin" userId="b9a05478-9ca2-4ac2-b948-1b493583318e" providerId="ADAL" clId="{B703AC1B-CD0E-47E2-A0E2-23D5026FD9AD}" dt="2024-05-06T13:34:28.163" v="630" actId="14100"/>
          <ac:spMkLst>
            <pc:docMk/>
            <pc:sldMk cId="612546075" sldId="443"/>
            <ac:spMk id="4" creationId="{DD1003A5-DD86-4A68-85D3-8E6B4E708349}"/>
          </ac:spMkLst>
        </pc:spChg>
        <pc:picChg chg="del">
          <ac:chgData name="laiminxin" userId="b9a05478-9ca2-4ac2-b948-1b493583318e" providerId="ADAL" clId="{B703AC1B-CD0E-47E2-A0E2-23D5026FD9AD}" dt="2024-05-06T13:34:12.408" v="620" actId="478"/>
          <ac:picMkLst>
            <pc:docMk/>
            <pc:sldMk cId="612546075" sldId="443"/>
            <ac:picMk id="6" creationId="{7F93EC8B-6C01-4AF3-89CD-C422FA500AC1}"/>
          </ac:picMkLst>
        </pc:picChg>
        <pc:picChg chg="add mod">
          <ac:chgData name="laiminxin" userId="b9a05478-9ca2-4ac2-b948-1b493583318e" providerId="ADAL" clId="{B703AC1B-CD0E-47E2-A0E2-23D5026FD9AD}" dt="2024-05-06T13:34:30.848" v="631" actId="1076"/>
          <ac:picMkLst>
            <pc:docMk/>
            <pc:sldMk cId="612546075" sldId="443"/>
            <ac:picMk id="4098" creationId="{FD25248C-4D1E-4DA7-9295-19097794F976}"/>
          </ac:picMkLst>
        </pc:picChg>
      </pc:sldChg>
      <pc:sldChg chg="addSp modSp add mod modNotesTx">
        <pc:chgData name="laiminxin" userId="b9a05478-9ca2-4ac2-b948-1b493583318e" providerId="ADAL" clId="{B703AC1B-CD0E-47E2-A0E2-23D5026FD9AD}" dt="2024-05-07T11:07:36.896" v="667" actId="20577"/>
        <pc:sldMkLst>
          <pc:docMk/>
          <pc:sldMk cId="698409456" sldId="444"/>
        </pc:sldMkLst>
        <pc:spChg chg="mod">
          <ac:chgData name="laiminxin" userId="b9a05478-9ca2-4ac2-b948-1b493583318e" providerId="ADAL" clId="{B703AC1B-CD0E-47E2-A0E2-23D5026FD9AD}" dt="2024-05-06T12:10:05.207" v="557"/>
          <ac:spMkLst>
            <pc:docMk/>
            <pc:sldMk cId="698409456" sldId="444"/>
            <ac:spMk id="4" creationId="{DD1003A5-DD86-4A68-85D3-8E6B4E708349}"/>
          </ac:spMkLst>
        </pc:spChg>
        <pc:picChg chg="add mod">
          <ac:chgData name="laiminxin" userId="b9a05478-9ca2-4ac2-b948-1b493583318e" providerId="ADAL" clId="{B703AC1B-CD0E-47E2-A0E2-23D5026FD9AD}" dt="2024-05-06T12:07:02.486" v="529" actId="1076"/>
          <ac:picMkLst>
            <pc:docMk/>
            <pc:sldMk cId="698409456" sldId="444"/>
            <ac:picMk id="5" creationId="{AD345315-72C3-4527-B2CD-F1860614FC70}"/>
          </ac:picMkLst>
        </pc:picChg>
        <pc:picChg chg="add mod">
          <ac:chgData name="laiminxin" userId="b9a05478-9ca2-4ac2-b948-1b493583318e" providerId="ADAL" clId="{B703AC1B-CD0E-47E2-A0E2-23D5026FD9AD}" dt="2024-05-06T12:06:14" v="516" actId="1076"/>
          <ac:picMkLst>
            <pc:docMk/>
            <pc:sldMk cId="698409456" sldId="444"/>
            <ac:picMk id="7" creationId="{B9FDF3EE-0A29-460A-A521-01F3D622DEC7}"/>
          </ac:picMkLst>
        </pc:picChg>
      </pc:sldChg>
    </pc:docChg>
  </pc:docChgLst>
  <pc:docChgLst>
    <pc:chgData name="laiminxin" userId="b9a05478-9ca2-4ac2-b948-1b493583318e" providerId="ADAL" clId="{C7F97122-1F8B-4C71-BE18-A48AF23BFCC8}"/>
    <pc:docChg chg="undo custSel addSld delSld modSld sldOrd">
      <pc:chgData name="laiminxin" userId="b9a05478-9ca2-4ac2-b948-1b493583318e" providerId="ADAL" clId="{C7F97122-1F8B-4C71-BE18-A48AF23BFCC8}" dt="2025-03-02T10:48:18.793" v="1349" actId="2696"/>
      <pc:docMkLst>
        <pc:docMk/>
      </pc:docMkLst>
      <pc:sldChg chg="delSp modSp mod modNotesTx">
        <pc:chgData name="laiminxin" userId="b9a05478-9ca2-4ac2-b948-1b493583318e" providerId="ADAL" clId="{C7F97122-1F8B-4C71-BE18-A48AF23BFCC8}" dt="2025-02-23T03:43:18.658" v="3"/>
        <pc:sldMkLst>
          <pc:docMk/>
          <pc:sldMk cId="3883774457" sldId="406"/>
        </pc:sldMkLst>
        <pc:spChg chg="mod">
          <ac:chgData name="laiminxin" userId="b9a05478-9ca2-4ac2-b948-1b493583318e" providerId="ADAL" clId="{C7F97122-1F8B-4C71-BE18-A48AF23BFCC8}" dt="2025-02-23T03:43:18.658" v="3"/>
          <ac:spMkLst>
            <pc:docMk/>
            <pc:sldMk cId="3883774457" sldId="406"/>
            <ac:spMk id="3" creationId="{51B558E7-6A52-4601-8F7C-E681BBE7A442}"/>
          </ac:spMkLst>
        </pc:spChg>
        <pc:picChg chg="del">
          <ac:chgData name="laiminxin" userId="b9a05478-9ca2-4ac2-b948-1b493583318e" providerId="ADAL" clId="{C7F97122-1F8B-4C71-BE18-A48AF23BFCC8}" dt="2025-02-23T03:43:02.261" v="0" actId="478"/>
          <ac:picMkLst>
            <pc:docMk/>
            <pc:sldMk cId="3883774457" sldId="406"/>
            <ac:picMk id="6" creationId="{3EA824B3-2A02-4AA3-B5BB-9BAF4AE7AE11}"/>
          </ac:picMkLst>
        </pc:picChg>
      </pc:sldChg>
      <pc:sldChg chg="del">
        <pc:chgData name="laiminxin" userId="b9a05478-9ca2-4ac2-b948-1b493583318e" providerId="ADAL" clId="{C7F97122-1F8B-4C71-BE18-A48AF23BFCC8}" dt="2025-02-23T05:08:37.912" v="673" actId="2696"/>
        <pc:sldMkLst>
          <pc:docMk/>
          <pc:sldMk cId="424650157" sldId="445"/>
        </pc:sldMkLst>
      </pc:sldChg>
      <pc:sldChg chg="addSp delSp modSp mod modNotesTx">
        <pc:chgData name="laiminxin" userId="b9a05478-9ca2-4ac2-b948-1b493583318e" providerId="ADAL" clId="{C7F97122-1F8B-4C71-BE18-A48AF23BFCC8}" dt="2025-02-23T04:05:10.574" v="227"/>
        <pc:sldMkLst>
          <pc:docMk/>
          <pc:sldMk cId="2670017459" sldId="446"/>
        </pc:sldMkLst>
        <pc:spChg chg="mod">
          <ac:chgData name="laiminxin" userId="b9a05478-9ca2-4ac2-b948-1b493583318e" providerId="ADAL" clId="{C7F97122-1F8B-4C71-BE18-A48AF23BFCC8}" dt="2025-02-23T04:05:10.574" v="227"/>
          <ac:spMkLst>
            <pc:docMk/>
            <pc:sldMk cId="2670017459" sldId="446"/>
            <ac:spMk id="3" creationId="{70C9F434-CCE9-46D2-86C1-0F6A7766E3B3}"/>
          </ac:spMkLst>
        </pc:spChg>
        <pc:spChg chg="mod">
          <ac:chgData name="laiminxin" userId="b9a05478-9ca2-4ac2-b948-1b493583318e" providerId="ADAL" clId="{C7F97122-1F8B-4C71-BE18-A48AF23BFCC8}" dt="2025-02-23T04:03:28.467" v="218" actId="20577"/>
          <ac:spMkLst>
            <pc:docMk/>
            <pc:sldMk cId="2670017459" sldId="446"/>
            <ac:spMk id="5" creationId="{A18F9C92-2F55-4DE6-A13E-384B4CA0D299}"/>
          </ac:spMkLst>
        </pc:spChg>
        <pc:picChg chg="add mod">
          <ac:chgData name="laiminxin" userId="b9a05478-9ca2-4ac2-b948-1b493583318e" providerId="ADAL" clId="{C7F97122-1F8B-4C71-BE18-A48AF23BFCC8}" dt="2025-02-23T03:49:30.059" v="58" actId="1035"/>
          <ac:picMkLst>
            <pc:docMk/>
            <pc:sldMk cId="2670017459" sldId="446"/>
            <ac:picMk id="2" creationId="{9089B6C1-2E92-45B1-ABCA-EDCE30861598}"/>
          </ac:picMkLst>
        </pc:picChg>
        <pc:picChg chg="del">
          <ac:chgData name="laiminxin" userId="b9a05478-9ca2-4ac2-b948-1b493583318e" providerId="ADAL" clId="{C7F97122-1F8B-4C71-BE18-A48AF23BFCC8}" dt="2025-02-23T03:43:43.355" v="6" actId="478"/>
          <ac:picMkLst>
            <pc:docMk/>
            <pc:sldMk cId="2670017459" sldId="446"/>
            <ac:picMk id="4" creationId="{8F264918-815E-4C37-8BD5-E4CAF497F5BF}"/>
          </ac:picMkLst>
        </pc:picChg>
        <pc:picChg chg="add mod">
          <ac:chgData name="laiminxin" userId="b9a05478-9ca2-4ac2-b948-1b493583318e" providerId="ADAL" clId="{C7F97122-1F8B-4C71-BE18-A48AF23BFCC8}" dt="2025-02-23T03:49:30.059" v="58" actId="1035"/>
          <ac:picMkLst>
            <pc:docMk/>
            <pc:sldMk cId="2670017459" sldId="446"/>
            <ac:picMk id="6" creationId="{36278CF6-8384-411F-B0FF-C30B15FFB26E}"/>
          </ac:picMkLst>
        </pc:picChg>
        <pc:picChg chg="add mod">
          <ac:chgData name="laiminxin" userId="b9a05478-9ca2-4ac2-b948-1b493583318e" providerId="ADAL" clId="{C7F97122-1F8B-4C71-BE18-A48AF23BFCC8}" dt="2025-02-23T03:49:30.059" v="58" actId="1035"/>
          <ac:picMkLst>
            <pc:docMk/>
            <pc:sldMk cId="2670017459" sldId="446"/>
            <ac:picMk id="7" creationId="{DCAD1FCC-4506-4ADE-A17E-272076A5065D}"/>
          </ac:picMkLst>
        </pc:picChg>
      </pc:sldChg>
      <pc:sldChg chg="addSp delSp modSp mod modNotesTx">
        <pc:chgData name="laiminxin" userId="b9a05478-9ca2-4ac2-b948-1b493583318e" providerId="ADAL" clId="{C7F97122-1F8B-4C71-BE18-A48AF23BFCC8}" dt="2025-02-23T05:00:01.336" v="588" actId="1076"/>
        <pc:sldMkLst>
          <pc:docMk/>
          <pc:sldMk cId="889817620" sldId="447"/>
        </pc:sldMkLst>
        <pc:spChg chg="mod">
          <ac:chgData name="laiminxin" userId="b9a05478-9ca2-4ac2-b948-1b493583318e" providerId="ADAL" clId="{C7F97122-1F8B-4C71-BE18-A48AF23BFCC8}" dt="2025-02-23T04:59:21.731" v="573"/>
          <ac:spMkLst>
            <pc:docMk/>
            <pc:sldMk cId="889817620" sldId="447"/>
            <ac:spMk id="3" creationId="{70C9F434-CCE9-46D2-86C1-0F6A7766E3B3}"/>
          </ac:spMkLst>
        </pc:spChg>
        <pc:spChg chg="mod">
          <ac:chgData name="laiminxin" userId="b9a05478-9ca2-4ac2-b948-1b493583318e" providerId="ADAL" clId="{C7F97122-1F8B-4C71-BE18-A48AF23BFCC8}" dt="2025-02-23T04:59:35.400" v="580"/>
          <ac:spMkLst>
            <pc:docMk/>
            <pc:sldMk cId="889817620" sldId="447"/>
            <ac:spMk id="5" creationId="{A18F9C92-2F55-4DE6-A13E-384B4CA0D299}"/>
          </ac:spMkLst>
        </pc:spChg>
        <pc:picChg chg="add mod">
          <ac:chgData name="laiminxin" userId="b9a05478-9ca2-4ac2-b948-1b493583318e" providerId="ADAL" clId="{C7F97122-1F8B-4C71-BE18-A48AF23BFCC8}" dt="2025-02-23T04:59:48.382" v="584" actId="1076"/>
          <ac:picMkLst>
            <pc:docMk/>
            <pc:sldMk cId="889817620" sldId="447"/>
            <ac:picMk id="2" creationId="{367D6386-0E07-4D78-B91A-7DC3AC0C0F8A}"/>
          </ac:picMkLst>
        </pc:picChg>
        <pc:picChg chg="add mod">
          <ac:chgData name="laiminxin" userId="b9a05478-9ca2-4ac2-b948-1b493583318e" providerId="ADAL" clId="{C7F97122-1F8B-4C71-BE18-A48AF23BFCC8}" dt="2025-02-23T05:00:01.336" v="588" actId="1076"/>
          <ac:picMkLst>
            <pc:docMk/>
            <pc:sldMk cId="889817620" sldId="447"/>
            <ac:picMk id="4" creationId="{77CEE78C-CCE5-4145-961E-81FD71AEEABB}"/>
          </ac:picMkLst>
        </pc:picChg>
        <pc:picChg chg="del">
          <ac:chgData name="laiminxin" userId="b9a05478-9ca2-4ac2-b948-1b493583318e" providerId="ADAL" clId="{C7F97122-1F8B-4C71-BE18-A48AF23BFCC8}" dt="2025-02-23T04:59:23.569" v="574" actId="478"/>
          <ac:picMkLst>
            <pc:docMk/>
            <pc:sldMk cId="889817620" sldId="447"/>
            <ac:picMk id="6" creationId="{E49E6A75-6B17-4DED-9353-096E5056E2D2}"/>
          </ac:picMkLst>
        </pc:picChg>
      </pc:sldChg>
      <pc:sldChg chg="addSp delSp modSp mod modNotesTx">
        <pc:chgData name="laiminxin" userId="b9a05478-9ca2-4ac2-b948-1b493583318e" providerId="ADAL" clId="{C7F97122-1F8B-4C71-BE18-A48AF23BFCC8}" dt="2025-03-02T09:23:01.985" v="1346" actId="20577"/>
        <pc:sldMkLst>
          <pc:docMk/>
          <pc:sldMk cId="2948984125" sldId="448"/>
        </pc:sldMkLst>
        <pc:spChg chg="mod">
          <ac:chgData name="laiminxin" userId="b9a05478-9ca2-4ac2-b948-1b493583318e" providerId="ADAL" clId="{C7F97122-1F8B-4C71-BE18-A48AF23BFCC8}" dt="2025-02-23T05:08:16.490" v="669"/>
          <ac:spMkLst>
            <pc:docMk/>
            <pc:sldMk cId="2948984125" sldId="448"/>
            <ac:spMk id="3" creationId="{70C9F434-CCE9-46D2-86C1-0F6A7766E3B3}"/>
          </ac:spMkLst>
        </pc:spChg>
        <pc:spChg chg="mod">
          <ac:chgData name="laiminxin" userId="b9a05478-9ca2-4ac2-b948-1b493583318e" providerId="ADAL" clId="{C7F97122-1F8B-4C71-BE18-A48AF23BFCC8}" dt="2025-02-23T05:28:56.180" v="704"/>
          <ac:spMkLst>
            <pc:docMk/>
            <pc:sldMk cId="2948984125" sldId="448"/>
            <ac:spMk id="5" creationId="{A18F9C92-2F55-4DE6-A13E-384B4CA0D299}"/>
          </ac:spMkLst>
        </pc:spChg>
        <pc:picChg chg="del">
          <ac:chgData name="laiminxin" userId="b9a05478-9ca2-4ac2-b948-1b493583318e" providerId="ADAL" clId="{C7F97122-1F8B-4C71-BE18-A48AF23BFCC8}" dt="2025-02-23T05:08:17.854" v="670" actId="478"/>
          <ac:picMkLst>
            <pc:docMk/>
            <pc:sldMk cId="2948984125" sldId="448"/>
            <ac:picMk id="4" creationId="{1511177A-5296-4632-AC53-28947531B10D}"/>
          </ac:picMkLst>
        </pc:picChg>
        <pc:picChg chg="add del">
          <ac:chgData name="laiminxin" userId="b9a05478-9ca2-4ac2-b948-1b493583318e" providerId="ADAL" clId="{C7F97122-1F8B-4C71-BE18-A48AF23BFCC8}" dt="2025-02-23T05:38:35.845" v="708" actId="478"/>
          <ac:picMkLst>
            <pc:docMk/>
            <pc:sldMk cId="2948984125" sldId="448"/>
            <ac:picMk id="2050" creationId="{68DAA2B4-D07A-4C50-8C7C-14C22AC6FBA5}"/>
          </ac:picMkLst>
        </pc:picChg>
        <pc:picChg chg="add mod">
          <ac:chgData name="laiminxin" userId="b9a05478-9ca2-4ac2-b948-1b493583318e" providerId="ADAL" clId="{C7F97122-1F8B-4C71-BE18-A48AF23BFCC8}" dt="2025-02-23T05:39:37.850" v="716" actId="1076"/>
          <ac:picMkLst>
            <pc:docMk/>
            <pc:sldMk cId="2948984125" sldId="448"/>
            <ac:picMk id="2052" creationId="{E9F5FCA5-5BA1-49F1-AA69-3DA3CE898EBE}"/>
          </ac:picMkLst>
        </pc:picChg>
      </pc:sldChg>
      <pc:sldChg chg="del">
        <pc:chgData name="laiminxin" userId="b9a05478-9ca2-4ac2-b948-1b493583318e" providerId="ADAL" clId="{C7F97122-1F8B-4C71-BE18-A48AF23BFCC8}" dt="2025-02-23T05:08:37.912" v="673" actId="2696"/>
        <pc:sldMkLst>
          <pc:docMk/>
          <pc:sldMk cId="2820189378" sldId="449"/>
        </pc:sldMkLst>
      </pc:sldChg>
      <pc:sldChg chg="del">
        <pc:chgData name="laiminxin" userId="b9a05478-9ca2-4ac2-b948-1b493583318e" providerId="ADAL" clId="{C7F97122-1F8B-4C71-BE18-A48AF23BFCC8}" dt="2025-02-23T05:08:37.912" v="673" actId="2696"/>
        <pc:sldMkLst>
          <pc:docMk/>
          <pc:sldMk cId="840687497" sldId="450"/>
        </pc:sldMkLst>
      </pc:sldChg>
      <pc:sldChg chg="del">
        <pc:chgData name="laiminxin" userId="b9a05478-9ca2-4ac2-b948-1b493583318e" providerId="ADAL" clId="{C7F97122-1F8B-4C71-BE18-A48AF23BFCC8}" dt="2025-02-23T05:08:37.912" v="673" actId="2696"/>
        <pc:sldMkLst>
          <pc:docMk/>
          <pc:sldMk cId="1193553224" sldId="451"/>
        </pc:sldMkLst>
      </pc:sldChg>
      <pc:sldChg chg="del">
        <pc:chgData name="laiminxin" userId="b9a05478-9ca2-4ac2-b948-1b493583318e" providerId="ADAL" clId="{C7F97122-1F8B-4C71-BE18-A48AF23BFCC8}" dt="2025-02-23T05:08:37.912" v="673" actId="2696"/>
        <pc:sldMkLst>
          <pc:docMk/>
          <pc:sldMk cId="1146233052" sldId="452"/>
        </pc:sldMkLst>
      </pc:sldChg>
      <pc:sldChg chg="del">
        <pc:chgData name="laiminxin" userId="b9a05478-9ca2-4ac2-b948-1b493583318e" providerId="ADAL" clId="{C7F97122-1F8B-4C71-BE18-A48AF23BFCC8}" dt="2025-02-23T05:08:37.912" v="673" actId="2696"/>
        <pc:sldMkLst>
          <pc:docMk/>
          <pc:sldMk cId="3405538420" sldId="453"/>
        </pc:sldMkLst>
      </pc:sldChg>
      <pc:sldChg chg="del">
        <pc:chgData name="laiminxin" userId="b9a05478-9ca2-4ac2-b948-1b493583318e" providerId="ADAL" clId="{C7F97122-1F8B-4C71-BE18-A48AF23BFCC8}" dt="2025-02-23T05:08:37.912" v="673" actId="2696"/>
        <pc:sldMkLst>
          <pc:docMk/>
          <pc:sldMk cId="3345414035" sldId="454"/>
        </pc:sldMkLst>
      </pc:sldChg>
      <pc:sldChg chg="del">
        <pc:chgData name="laiminxin" userId="b9a05478-9ca2-4ac2-b948-1b493583318e" providerId="ADAL" clId="{C7F97122-1F8B-4C71-BE18-A48AF23BFCC8}" dt="2025-02-23T05:08:37.912" v="673" actId="2696"/>
        <pc:sldMkLst>
          <pc:docMk/>
          <pc:sldMk cId="2896953960" sldId="455"/>
        </pc:sldMkLst>
      </pc:sldChg>
      <pc:sldChg chg="del">
        <pc:chgData name="laiminxin" userId="b9a05478-9ca2-4ac2-b948-1b493583318e" providerId="ADAL" clId="{C7F97122-1F8B-4C71-BE18-A48AF23BFCC8}" dt="2025-02-23T05:08:37.912" v="673" actId="2696"/>
        <pc:sldMkLst>
          <pc:docMk/>
          <pc:sldMk cId="3756305986" sldId="456"/>
        </pc:sldMkLst>
      </pc:sldChg>
      <pc:sldChg chg="del">
        <pc:chgData name="laiminxin" userId="b9a05478-9ca2-4ac2-b948-1b493583318e" providerId="ADAL" clId="{C7F97122-1F8B-4C71-BE18-A48AF23BFCC8}" dt="2025-02-23T05:08:37.912" v="673" actId="2696"/>
        <pc:sldMkLst>
          <pc:docMk/>
          <pc:sldMk cId="1443655138" sldId="457"/>
        </pc:sldMkLst>
      </pc:sldChg>
      <pc:sldChg chg="del">
        <pc:chgData name="laiminxin" userId="b9a05478-9ca2-4ac2-b948-1b493583318e" providerId="ADAL" clId="{C7F97122-1F8B-4C71-BE18-A48AF23BFCC8}" dt="2025-02-23T05:08:37.912" v="673" actId="2696"/>
        <pc:sldMkLst>
          <pc:docMk/>
          <pc:sldMk cId="2340157103" sldId="458"/>
        </pc:sldMkLst>
      </pc:sldChg>
      <pc:sldChg chg="del">
        <pc:chgData name="laiminxin" userId="b9a05478-9ca2-4ac2-b948-1b493583318e" providerId="ADAL" clId="{C7F97122-1F8B-4C71-BE18-A48AF23BFCC8}" dt="2025-02-23T05:08:37.912" v="673" actId="2696"/>
        <pc:sldMkLst>
          <pc:docMk/>
          <pc:sldMk cId="819704394" sldId="459"/>
        </pc:sldMkLst>
      </pc:sldChg>
      <pc:sldChg chg="del">
        <pc:chgData name="laiminxin" userId="b9a05478-9ca2-4ac2-b948-1b493583318e" providerId="ADAL" clId="{C7F97122-1F8B-4C71-BE18-A48AF23BFCC8}" dt="2025-02-23T05:08:37.912" v="673" actId="2696"/>
        <pc:sldMkLst>
          <pc:docMk/>
          <pc:sldMk cId="860659468" sldId="460"/>
        </pc:sldMkLst>
      </pc:sldChg>
      <pc:sldChg chg="del">
        <pc:chgData name="laiminxin" userId="b9a05478-9ca2-4ac2-b948-1b493583318e" providerId="ADAL" clId="{C7F97122-1F8B-4C71-BE18-A48AF23BFCC8}" dt="2025-02-23T05:08:37.912" v="673" actId="2696"/>
        <pc:sldMkLst>
          <pc:docMk/>
          <pc:sldMk cId="2108499951" sldId="461"/>
        </pc:sldMkLst>
      </pc:sldChg>
      <pc:sldChg chg="del">
        <pc:chgData name="laiminxin" userId="b9a05478-9ca2-4ac2-b948-1b493583318e" providerId="ADAL" clId="{C7F97122-1F8B-4C71-BE18-A48AF23BFCC8}" dt="2025-02-23T05:08:37.912" v="673" actId="2696"/>
        <pc:sldMkLst>
          <pc:docMk/>
          <pc:sldMk cId="1390152923" sldId="462"/>
        </pc:sldMkLst>
      </pc:sldChg>
      <pc:sldChg chg="del">
        <pc:chgData name="laiminxin" userId="b9a05478-9ca2-4ac2-b948-1b493583318e" providerId="ADAL" clId="{C7F97122-1F8B-4C71-BE18-A48AF23BFCC8}" dt="2025-02-23T05:08:37.912" v="673" actId="2696"/>
        <pc:sldMkLst>
          <pc:docMk/>
          <pc:sldMk cId="3920851527" sldId="463"/>
        </pc:sldMkLst>
      </pc:sldChg>
      <pc:sldChg chg="addSp delSp modSp add mod modNotesTx">
        <pc:chgData name="laiminxin" userId="b9a05478-9ca2-4ac2-b948-1b493583318e" providerId="ADAL" clId="{C7F97122-1F8B-4C71-BE18-A48AF23BFCC8}" dt="2025-03-02T03:34:41.277" v="889" actId="20577"/>
        <pc:sldMkLst>
          <pc:docMk/>
          <pc:sldMk cId="2698015466" sldId="464"/>
        </pc:sldMkLst>
        <pc:spChg chg="mod">
          <ac:chgData name="laiminxin" userId="b9a05478-9ca2-4ac2-b948-1b493583318e" providerId="ADAL" clId="{C7F97122-1F8B-4C71-BE18-A48AF23BFCC8}" dt="2025-02-23T04:05:14.300" v="229"/>
          <ac:spMkLst>
            <pc:docMk/>
            <pc:sldMk cId="2698015466" sldId="464"/>
            <ac:spMk id="3" creationId="{70C9F434-CCE9-46D2-86C1-0F6A7766E3B3}"/>
          </ac:spMkLst>
        </pc:spChg>
        <pc:spChg chg="mod">
          <ac:chgData name="laiminxin" userId="b9a05478-9ca2-4ac2-b948-1b493583318e" providerId="ADAL" clId="{C7F97122-1F8B-4C71-BE18-A48AF23BFCC8}" dt="2025-03-02T03:33:19.325" v="856" actId="15"/>
          <ac:spMkLst>
            <pc:docMk/>
            <pc:sldMk cId="2698015466" sldId="464"/>
            <ac:spMk id="5" creationId="{A18F9C92-2F55-4DE6-A13E-384B4CA0D299}"/>
          </ac:spMkLst>
        </pc:spChg>
        <pc:spChg chg="add del mod">
          <ac:chgData name="laiminxin" userId="b9a05478-9ca2-4ac2-b948-1b493583318e" providerId="ADAL" clId="{C7F97122-1F8B-4C71-BE18-A48AF23BFCC8}" dt="2025-02-23T03:52:41.967" v="129"/>
          <ac:spMkLst>
            <pc:docMk/>
            <pc:sldMk cId="2698015466" sldId="464"/>
            <ac:spMk id="8" creationId="{20042617-68EC-4883-B06F-C004D038E206}"/>
          </ac:spMkLst>
        </pc:spChg>
        <pc:picChg chg="add mod">
          <ac:chgData name="laiminxin" userId="b9a05478-9ca2-4ac2-b948-1b493583318e" providerId="ADAL" clId="{C7F97122-1F8B-4C71-BE18-A48AF23BFCC8}" dt="2025-03-02T03:33:22.335" v="858" actId="1076"/>
          <ac:picMkLst>
            <pc:docMk/>
            <pc:sldMk cId="2698015466" sldId="464"/>
            <ac:picMk id="2" creationId="{891165AD-A2C3-4680-B0B8-2213E91717C9}"/>
          </ac:picMkLst>
        </pc:picChg>
        <pc:picChg chg="del">
          <ac:chgData name="laiminxin" userId="b9a05478-9ca2-4ac2-b948-1b493583318e" providerId="ADAL" clId="{C7F97122-1F8B-4C71-BE18-A48AF23BFCC8}" dt="2025-02-23T03:51:08.682" v="113" actId="478"/>
          <ac:picMkLst>
            <pc:docMk/>
            <pc:sldMk cId="2698015466" sldId="464"/>
            <ac:picMk id="2" creationId="{9089B6C1-2E92-45B1-ABCA-EDCE30861598}"/>
          </ac:picMkLst>
        </pc:picChg>
        <pc:picChg chg="add del mod">
          <ac:chgData name="laiminxin" userId="b9a05478-9ca2-4ac2-b948-1b493583318e" providerId="ADAL" clId="{C7F97122-1F8B-4C71-BE18-A48AF23BFCC8}" dt="2025-03-02T03:32:36.846" v="846" actId="478"/>
          <ac:picMkLst>
            <pc:docMk/>
            <pc:sldMk cId="2698015466" sldId="464"/>
            <ac:picMk id="4" creationId="{3BDFBA4B-8677-4984-9842-3CE96F0A72A6}"/>
          </ac:picMkLst>
        </pc:picChg>
        <pc:picChg chg="del">
          <ac:chgData name="laiminxin" userId="b9a05478-9ca2-4ac2-b948-1b493583318e" providerId="ADAL" clId="{C7F97122-1F8B-4C71-BE18-A48AF23BFCC8}" dt="2025-02-23T03:51:08.239" v="112" actId="478"/>
          <ac:picMkLst>
            <pc:docMk/>
            <pc:sldMk cId="2698015466" sldId="464"/>
            <ac:picMk id="6" creationId="{36278CF6-8384-411F-B0FF-C30B15FFB26E}"/>
          </ac:picMkLst>
        </pc:picChg>
        <pc:picChg chg="del">
          <ac:chgData name="laiminxin" userId="b9a05478-9ca2-4ac2-b948-1b493583318e" providerId="ADAL" clId="{C7F97122-1F8B-4C71-BE18-A48AF23BFCC8}" dt="2025-02-23T03:51:09.097" v="114" actId="478"/>
          <ac:picMkLst>
            <pc:docMk/>
            <pc:sldMk cId="2698015466" sldId="464"/>
            <ac:picMk id="7" creationId="{DCAD1FCC-4506-4ADE-A17E-272076A5065D}"/>
          </ac:picMkLst>
        </pc:picChg>
      </pc:sldChg>
      <pc:sldChg chg="addSp delSp modSp add mod modNotesTx">
        <pc:chgData name="laiminxin" userId="b9a05478-9ca2-4ac2-b948-1b493583318e" providerId="ADAL" clId="{C7F97122-1F8B-4C71-BE18-A48AF23BFCC8}" dt="2025-03-02T03:36:43.193" v="905" actId="20577"/>
        <pc:sldMkLst>
          <pc:docMk/>
          <pc:sldMk cId="2693811936" sldId="465"/>
        </pc:sldMkLst>
        <pc:spChg chg="mod">
          <ac:chgData name="laiminxin" userId="b9a05478-9ca2-4ac2-b948-1b493583318e" providerId="ADAL" clId="{C7F97122-1F8B-4C71-BE18-A48AF23BFCC8}" dt="2025-02-23T04:05:20.286" v="235"/>
          <ac:spMkLst>
            <pc:docMk/>
            <pc:sldMk cId="2693811936" sldId="465"/>
            <ac:spMk id="3" creationId="{70C9F434-CCE9-46D2-86C1-0F6A7766E3B3}"/>
          </ac:spMkLst>
        </pc:spChg>
        <pc:spChg chg="mod">
          <ac:chgData name="laiminxin" userId="b9a05478-9ca2-4ac2-b948-1b493583318e" providerId="ADAL" clId="{C7F97122-1F8B-4C71-BE18-A48AF23BFCC8}" dt="2025-02-23T04:02:27.716" v="199" actId="20577"/>
          <ac:spMkLst>
            <pc:docMk/>
            <pc:sldMk cId="2693811936" sldId="465"/>
            <ac:spMk id="5" creationId="{A18F9C92-2F55-4DE6-A13E-384B4CA0D299}"/>
          </ac:spMkLst>
        </pc:spChg>
        <pc:picChg chg="add del mod">
          <ac:chgData name="laiminxin" userId="b9a05478-9ca2-4ac2-b948-1b493583318e" providerId="ADAL" clId="{C7F97122-1F8B-4C71-BE18-A48AF23BFCC8}" dt="2025-03-02T03:35:21.186" v="890" actId="478"/>
          <ac:picMkLst>
            <pc:docMk/>
            <pc:sldMk cId="2693811936" sldId="465"/>
            <ac:picMk id="2" creationId="{3518B0D0-4718-492D-B3CC-7008243D87B3}"/>
          </ac:picMkLst>
        </pc:picChg>
        <pc:picChg chg="del">
          <ac:chgData name="laiminxin" userId="b9a05478-9ca2-4ac2-b948-1b493583318e" providerId="ADAL" clId="{C7F97122-1F8B-4C71-BE18-A48AF23BFCC8}" dt="2025-02-23T04:01:02.963" v="187" actId="478"/>
          <ac:picMkLst>
            <pc:docMk/>
            <pc:sldMk cId="2693811936" sldId="465"/>
            <ac:picMk id="4" creationId="{3BDFBA4B-8677-4984-9842-3CE96F0A72A6}"/>
          </ac:picMkLst>
        </pc:picChg>
        <pc:picChg chg="add mod">
          <ac:chgData name="laiminxin" userId="b9a05478-9ca2-4ac2-b948-1b493583318e" providerId="ADAL" clId="{C7F97122-1F8B-4C71-BE18-A48AF23BFCC8}" dt="2025-03-02T03:35:25.422" v="893" actId="14100"/>
          <ac:picMkLst>
            <pc:docMk/>
            <pc:sldMk cId="2693811936" sldId="465"/>
            <ac:picMk id="4" creationId="{573D626F-7486-49B5-871D-525E888B9D23}"/>
          </ac:picMkLst>
        </pc:picChg>
      </pc:sldChg>
      <pc:sldChg chg="addSp delSp modSp add mod ord modNotesTx">
        <pc:chgData name="laiminxin" userId="b9a05478-9ca2-4ac2-b948-1b493583318e" providerId="ADAL" clId="{C7F97122-1F8B-4C71-BE18-A48AF23BFCC8}" dt="2025-03-02T10:48:14.451" v="1348"/>
        <pc:sldMkLst>
          <pc:docMk/>
          <pc:sldMk cId="3331786572" sldId="466"/>
        </pc:sldMkLst>
        <pc:spChg chg="mod">
          <ac:chgData name="laiminxin" userId="b9a05478-9ca2-4ac2-b948-1b493583318e" providerId="ADAL" clId="{C7F97122-1F8B-4C71-BE18-A48AF23BFCC8}" dt="2025-02-23T04:05:24.206" v="237"/>
          <ac:spMkLst>
            <pc:docMk/>
            <pc:sldMk cId="3331786572" sldId="466"/>
            <ac:spMk id="3" creationId="{70C9F434-CCE9-46D2-86C1-0F6A7766E3B3}"/>
          </ac:spMkLst>
        </pc:spChg>
        <pc:spChg chg="mod">
          <ac:chgData name="laiminxin" userId="b9a05478-9ca2-4ac2-b948-1b493583318e" providerId="ADAL" clId="{C7F97122-1F8B-4C71-BE18-A48AF23BFCC8}" dt="2025-03-02T03:42:38.349" v="1040"/>
          <ac:spMkLst>
            <pc:docMk/>
            <pc:sldMk cId="3331786572" sldId="466"/>
            <ac:spMk id="5" creationId="{A18F9C92-2F55-4DE6-A13E-384B4CA0D299}"/>
          </ac:spMkLst>
        </pc:spChg>
        <pc:picChg chg="del">
          <ac:chgData name="laiminxin" userId="b9a05478-9ca2-4ac2-b948-1b493583318e" providerId="ADAL" clId="{C7F97122-1F8B-4C71-BE18-A48AF23BFCC8}" dt="2025-02-23T04:05:47.181" v="238" actId="478"/>
          <ac:picMkLst>
            <pc:docMk/>
            <pc:sldMk cId="3331786572" sldId="466"/>
            <ac:picMk id="2" creationId="{3518B0D0-4718-492D-B3CC-7008243D87B3}"/>
          </ac:picMkLst>
        </pc:picChg>
        <pc:picChg chg="add mod">
          <ac:chgData name="laiminxin" userId="b9a05478-9ca2-4ac2-b948-1b493583318e" providerId="ADAL" clId="{C7F97122-1F8B-4C71-BE18-A48AF23BFCC8}" dt="2025-03-02T03:42:24.055" v="1020" actId="1076"/>
          <ac:picMkLst>
            <pc:docMk/>
            <pc:sldMk cId="3331786572" sldId="466"/>
            <ac:picMk id="4" creationId="{6CCC0EB6-2460-466B-965B-1A08F4B08917}"/>
          </ac:picMkLst>
        </pc:picChg>
        <pc:picChg chg="add mod">
          <ac:chgData name="laiminxin" userId="b9a05478-9ca2-4ac2-b948-1b493583318e" providerId="ADAL" clId="{C7F97122-1F8B-4C71-BE18-A48AF23BFCC8}" dt="2025-03-02T03:42:25.429" v="1021" actId="1076"/>
          <ac:picMkLst>
            <pc:docMk/>
            <pc:sldMk cId="3331786572" sldId="466"/>
            <ac:picMk id="6" creationId="{C1750626-D3A0-4935-B7E0-369B169A62D3}"/>
          </ac:picMkLst>
        </pc:picChg>
      </pc:sldChg>
      <pc:sldChg chg="addSp delSp modSp add mod modNotesTx">
        <pc:chgData name="laiminxin" userId="b9a05478-9ca2-4ac2-b948-1b493583318e" providerId="ADAL" clId="{C7F97122-1F8B-4C71-BE18-A48AF23BFCC8}" dt="2025-03-02T03:43:56.963" v="1044"/>
        <pc:sldMkLst>
          <pc:docMk/>
          <pc:sldMk cId="2235289605" sldId="467"/>
        </pc:sldMkLst>
        <pc:spChg chg="mod">
          <ac:chgData name="laiminxin" userId="b9a05478-9ca2-4ac2-b948-1b493583318e" providerId="ADAL" clId="{C7F97122-1F8B-4C71-BE18-A48AF23BFCC8}" dt="2025-03-02T03:37:28.919" v="907"/>
          <ac:spMkLst>
            <pc:docMk/>
            <pc:sldMk cId="2235289605" sldId="467"/>
            <ac:spMk id="5" creationId="{A18F9C92-2F55-4DE6-A13E-384B4CA0D299}"/>
          </ac:spMkLst>
        </pc:spChg>
        <pc:picChg chg="add mod">
          <ac:chgData name="laiminxin" userId="b9a05478-9ca2-4ac2-b948-1b493583318e" providerId="ADAL" clId="{C7F97122-1F8B-4C71-BE18-A48AF23BFCC8}" dt="2025-02-23T04:18:48.871" v="383" actId="1076"/>
          <ac:picMkLst>
            <pc:docMk/>
            <pc:sldMk cId="2235289605" sldId="467"/>
            <ac:picMk id="2" creationId="{2A5D1877-9F93-471D-88ED-CFC2EBED7FDB}"/>
          </ac:picMkLst>
        </pc:picChg>
        <pc:picChg chg="del">
          <ac:chgData name="laiminxin" userId="b9a05478-9ca2-4ac2-b948-1b493583318e" providerId="ADAL" clId="{C7F97122-1F8B-4C71-BE18-A48AF23BFCC8}" dt="2025-02-23T04:11:58.676" v="366" actId="478"/>
          <ac:picMkLst>
            <pc:docMk/>
            <pc:sldMk cId="2235289605" sldId="467"/>
            <ac:picMk id="4" creationId="{6CCC0EB6-2460-466B-965B-1A08F4B08917}"/>
          </ac:picMkLst>
        </pc:picChg>
        <pc:picChg chg="del">
          <ac:chgData name="laiminxin" userId="b9a05478-9ca2-4ac2-b948-1b493583318e" providerId="ADAL" clId="{C7F97122-1F8B-4C71-BE18-A48AF23BFCC8}" dt="2025-02-23T04:11:59.823" v="367" actId="478"/>
          <ac:picMkLst>
            <pc:docMk/>
            <pc:sldMk cId="2235289605" sldId="467"/>
            <ac:picMk id="6" creationId="{C1750626-D3A0-4935-B7E0-369B169A62D3}"/>
          </ac:picMkLst>
        </pc:picChg>
        <pc:picChg chg="add mod">
          <ac:chgData name="laiminxin" userId="b9a05478-9ca2-4ac2-b948-1b493583318e" providerId="ADAL" clId="{C7F97122-1F8B-4C71-BE18-A48AF23BFCC8}" dt="2025-02-23T04:18:52.144" v="384" actId="1076"/>
          <ac:picMkLst>
            <pc:docMk/>
            <pc:sldMk cId="2235289605" sldId="467"/>
            <ac:picMk id="7" creationId="{091E04F5-926F-40B9-A044-CDED233E5E41}"/>
          </ac:picMkLst>
        </pc:picChg>
      </pc:sldChg>
      <pc:sldChg chg="addSp delSp modSp add mod modNotesTx">
        <pc:chgData name="laiminxin" userId="b9a05478-9ca2-4ac2-b948-1b493583318e" providerId="ADAL" clId="{C7F97122-1F8B-4C71-BE18-A48AF23BFCC8}" dt="2025-03-02T03:47:52.521" v="1081"/>
        <pc:sldMkLst>
          <pc:docMk/>
          <pc:sldMk cId="4153535879" sldId="468"/>
        </pc:sldMkLst>
        <pc:spChg chg="mod">
          <ac:chgData name="laiminxin" userId="b9a05478-9ca2-4ac2-b948-1b493583318e" providerId="ADAL" clId="{C7F97122-1F8B-4C71-BE18-A48AF23BFCC8}" dt="2025-02-23T04:19:57.527" v="410"/>
          <ac:spMkLst>
            <pc:docMk/>
            <pc:sldMk cId="4153535879" sldId="468"/>
            <ac:spMk id="3" creationId="{70C9F434-CCE9-46D2-86C1-0F6A7766E3B3}"/>
          </ac:spMkLst>
        </pc:spChg>
        <pc:spChg chg="mod">
          <ac:chgData name="laiminxin" userId="b9a05478-9ca2-4ac2-b948-1b493583318e" providerId="ADAL" clId="{C7F97122-1F8B-4C71-BE18-A48AF23BFCC8}" dt="2025-02-23T04:22:04.280" v="435"/>
          <ac:spMkLst>
            <pc:docMk/>
            <pc:sldMk cId="4153535879" sldId="468"/>
            <ac:spMk id="5" creationId="{A18F9C92-2F55-4DE6-A13E-384B4CA0D299}"/>
          </ac:spMkLst>
        </pc:spChg>
        <pc:picChg chg="del">
          <ac:chgData name="laiminxin" userId="b9a05478-9ca2-4ac2-b948-1b493583318e" providerId="ADAL" clId="{C7F97122-1F8B-4C71-BE18-A48AF23BFCC8}" dt="2025-02-23T04:19:59.012" v="411" actId="478"/>
          <ac:picMkLst>
            <pc:docMk/>
            <pc:sldMk cId="4153535879" sldId="468"/>
            <ac:picMk id="2" creationId="{2A5D1877-9F93-471D-88ED-CFC2EBED7FDB}"/>
          </ac:picMkLst>
        </pc:picChg>
        <pc:picChg chg="add mod">
          <ac:chgData name="laiminxin" userId="b9a05478-9ca2-4ac2-b948-1b493583318e" providerId="ADAL" clId="{C7F97122-1F8B-4C71-BE18-A48AF23BFCC8}" dt="2025-03-02T03:38:31.713" v="912" actId="1076"/>
          <ac:picMkLst>
            <pc:docMk/>
            <pc:sldMk cId="4153535879" sldId="468"/>
            <ac:picMk id="2" creationId="{555EF0BD-12C3-46CB-A1FC-FEE137DA096C}"/>
          </ac:picMkLst>
        </pc:picChg>
        <pc:picChg chg="add del mod">
          <ac:chgData name="laiminxin" userId="b9a05478-9ca2-4ac2-b948-1b493583318e" providerId="ADAL" clId="{C7F97122-1F8B-4C71-BE18-A48AF23BFCC8}" dt="2025-02-23T04:46:44.630" v="472" actId="478"/>
          <ac:picMkLst>
            <pc:docMk/>
            <pc:sldMk cId="4153535879" sldId="468"/>
            <ac:picMk id="4" creationId="{504DB244-CEF6-466A-B7A1-9F3CE7C2C254}"/>
          </ac:picMkLst>
        </pc:picChg>
        <pc:picChg chg="add del mod">
          <ac:chgData name="laiminxin" userId="b9a05478-9ca2-4ac2-b948-1b493583318e" providerId="ADAL" clId="{C7F97122-1F8B-4C71-BE18-A48AF23BFCC8}" dt="2025-03-02T03:37:47.130" v="908" actId="478"/>
          <ac:picMkLst>
            <pc:docMk/>
            <pc:sldMk cId="4153535879" sldId="468"/>
            <ac:picMk id="6" creationId="{0743DBD5-75D3-462C-9F11-ED4ACD3F8BA8}"/>
          </ac:picMkLst>
        </pc:picChg>
        <pc:picChg chg="del">
          <ac:chgData name="laiminxin" userId="b9a05478-9ca2-4ac2-b948-1b493583318e" providerId="ADAL" clId="{C7F97122-1F8B-4C71-BE18-A48AF23BFCC8}" dt="2025-02-23T04:19:59.411" v="412" actId="478"/>
          <ac:picMkLst>
            <pc:docMk/>
            <pc:sldMk cId="4153535879" sldId="468"/>
            <ac:picMk id="7" creationId="{091E04F5-926F-40B9-A044-CDED233E5E41}"/>
          </ac:picMkLst>
        </pc:picChg>
      </pc:sldChg>
      <pc:sldChg chg="addSp delSp modSp add mod modNotesTx">
        <pc:chgData name="laiminxin" userId="b9a05478-9ca2-4ac2-b948-1b493583318e" providerId="ADAL" clId="{C7F97122-1F8B-4C71-BE18-A48AF23BFCC8}" dt="2025-03-02T03:48:38.988" v="1086" actId="15"/>
        <pc:sldMkLst>
          <pc:docMk/>
          <pc:sldMk cId="2320344019" sldId="469"/>
        </pc:sldMkLst>
        <pc:spChg chg="mod">
          <ac:chgData name="laiminxin" userId="b9a05478-9ca2-4ac2-b948-1b493583318e" providerId="ADAL" clId="{C7F97122-1F8B-4C71-BE18-A48AF23BFCC8}" dt="2025-03-02T03:48:38.988" v="1086" actId="15"/>
          <ac:spMkLst>
            <pc:docMk/>
            <pc:sldMk cId="2320344019" sldId="469"/>
            <ac:spMk id="5" creationId="{A18F9C92-2F55-4DE6-A13E-384B4CA0D299}"/>
          </ac:spMkLst>
        </pc:spChg>
        <pc:spChg chg="add del">
          <ac:chgData name="laiminxin" userId="b9a05478-9ca2-4ac2-b948-1b493583318e" providerId="ADAL" clId="{C7F97122-1F8B-4C71-BE18-A48AF23BFCC8}" dt="2025-02-23T04:49:32.168" v="498"/>
          <ac:spMkLst>
            <pc:docMk/>
            <pc:sldMk cId="2320344019" sldId="469"/>
            <ac:spMk id="7" creationId="{140A38E3-8E9D-4B87-8E67-9DEDCF16AEBD}"/>
          </ac:spMkLst>
        </pc:spChg>
        <pc:picChg chg="add mod">
          <ac:chgData name="laiminxin" userId="b9a05478-9ca2-4ac2-b948-1b493583318e" providerId="ADAL" clId="{C7F97122-1F8B-4C71-BE18-A48AF23BFCC8}" dt="2025-03-02T03:45:54.069" v="1054" actId="1076"/>
          <ac:picMkLst>
            <pc:docMk/>
            <pc:sldMk cId="2320344019" sldId="469"/>
            <ac:picMk id="2" creationId="{49A0B148-ABC9-47E8-9E1F-BD1695ABDA24}"/>
          </ac:picMkLst>
        </pc:picChg>
        <pc:picChg chg="del">
          <ac:chgData name="laiminxin" userId="b9a05478-9ca2-4ac2-b948-1b493583318e" providerId="ADAL" clId="{C7F97122-1F8B-4C71-BE18-A48AF23BFCC8}" dt="2025-02-23T04:44:56.294" v="468" actId="478"/>
          <ac:picMkLst>
            <pc:docMk/>
            <pc:sldMk cId="2320344019" sldId="469"/>
            <ac:picMk id="4" creationId="{504DB244-CEF6-466A-B7A1-9F3CE7C2C254}"/>
          </ac:picMkLst>
        </pc:picChg>
        <pc:picChg chg="add del mod">
          <ac:chgData name="laiminxin" userId="b9a05478-9ca2-4ac2-b948-1b493583318e" providerId="ADAL" clId="{C7F97122-1F8B-4C71-BE18-A48AF23BFCC8}" dt="2025-03-02T03:45:56.091" v="1056" actId="478"/>
          <ac:picMkLst>
            <pc:docMk/>
            <pc:sldMk cId="2320344019" sldId="469"/>
            <ac:picMk id="4" creationId="{E2AE1B69-1982-4419-B0D6-F8E52AA00E2D}"/>
          </ac:picMkLst>
        </pc:picChg>
        <pc:picChg chg="add mod">
          <ac:chgData name="laiminxin" userId="b9a05478-9ca2-4ac2-b948-1b493583318e" providerId="ADAL" clId="{C7F97122-1F8B-4C71-BE18-A48AF23BFCC8}" dt="2025-03-02T03:46:08.286" v="1058" actId="1076"/>
          <ac:picMkLst>
            <pc:docMk/>
            <pc:sldMk cId="2320344019" sldId="469"/>
            <ac:picMk id="6" creationId="{D71B97FC-E354-4D3F-80E3-471470DF2396}"/>
          </ac:picMkLst>
        </pc:picChg>
        <pc:cxnChg chg="add mod">
          <ac:chgData name="laiminxin" userId="b9a05478-9ca2-4ac2-b948-1b493583318e" providerId="ADAL" clId="{C7F97122-1F8B-4C71-BE18-A48AF23BFCC8}" dt="2025-03-02T03:46:34.206" v="1062" actId="1076"/>
          <ac:cxnSpMkLst>
            <pc:docMk/>
            <pc:sldMk cId="2320344019" sldId="469"/>
            <ac:cxnSpMk id="8" creationId="{5545A55C-1DDD-4FE9-B964-6B2E7AB178C0}"/>
          </ac:cxnSpMkLst>
        </pc:cxnChg>
      </pc:sldChg>
      <pc:sldChg chg="addSp delSp modSp add mod modNotesTx">
        <pc:chgData name="laiminxin" userId="b9a05478-9ca2-4ac2-b948-1b493583318e" providerId="ADAL" clId="{C7F97122-1F8B-4C71-BE18-A48AF23BFCC8}" dt="2025-03-02T03:52:02.657" v="1108" actId="20577"/>
        <pc:sldMkLst>
          <pc:docMk/>
          <pc:sldMk cId="1951702914" sldId="470"/>
        </pc:sldMkLst>
        <pc:spChg chg="add del">
          <ac:chgData name="laiminxin" userId="b9a05478-9ca2-4ac2-b948-1b493583318e" providerId="ADAL" clId="{C7F97122-1F8B-4C71-BE18-A48AF23BFCC8}" dt="2025-03-02T03:50:27.096" v="1098"/>
          <ac:spMkLst>
            <pc:docMk/>
            <pc:sldMk cId="1951702914" sldId="470"/>
            <ac:spMk id="2" creationId="{0D12A51F-E247-4937-AE3F-C4C37E5CC078}"/>
          </ac:spMkLst>
        </pc:spChg>
        <pc:spChg chg="mod">
          <ac:chgData name="laiminxin" userId="b9a05478-9ca2-4ac2-b948-1b493583318e" providerId="ADAL" clId="{C7F97122-1F8B-4C71-BE18-A48AF23BFCC8}" dt="2025-03-02T03:48:47.698" v="1088"/>
          <ac:spMkLst>
            <pc:docMk/>
            <pc:sldMk cId="1951702914" sldId="470"/>
            <ac:spMk id="5" creationId="{A18F9C92-2F55-4DE6-A13E-384B4CA0D299}"/>
          </ac:spMkLst>
        </pc:spChg>
        <pc:picChg chg="del">
          <ac:chgData name="laiminxin" userId="b9a05478-9ca2-4ac2-b948-1b493583318e" providerId="ADAL" clId="{C7F97122-1F8B-4C71-BE18-A48AF23BFCC8}" dt="2025-02-23T04:49:38.082" v="500" actId="478"/>
          <ac:picMkLst>
            <pc:docMk/>
            <pc:sldMk cId="1951702914" sldId="470"/>
            <ac:picMk id="2" creationId="{49A0B148-ABC9-47E8-9E1F-BD1695ABDA24}"/>
          </ac:picMkLst>
        </pc:picChg>
        <pc:picChg chg="add mod">
          <ac:chgData name="laiminxin" userId="b9a05478-9ca2-4ac2-b948-1b493583318e" providerId="ADAL" clId="{C7F97122-1F8B-4C71-BE18-A48AF23BFCC8}" dt="2025-03-02T03:50:55.813" v="1104" actId="14100"/>
          <ac:picMkLst>
            <pc:docMk/>
            <pc:sldMk cId="1951702914" sldId="470"/>
            <ac:picMk id="4" creationId="{16409102-7354-49B7-BD49-A77F08E5F0B9}"/>
          </ac:picMkLst>
        </pc:picChg>
      </pc:sldChg>
      <pc:sldChg chg="addSp delSp modSp add mod modNotesTx">
        <pc:chgData name="laiminxin" userId="b9a05478-9ca2-4ac2-b948-1b493583318e" providerId="ADAL" clId="{C7F97122-1F8B-4C71-BE18-A48AF23BFCC8}" dt="2025-03-02T03:53:32.978" v="1110" actId="20577"/>
        <pc:sldMkLst>
          <pc:docMk/>
          <pc:sldMk cId="2753058145" sldId="471"/>
        </pc:sldMkLst>
        <pc:spChg chg="mod">
          <ac:chgData name="laiminxin" userId="b9a05478-9ca2-4ac2-b948-1b493583318e" providerId="ADAL" clId="{C7F97122-1F8B-4C71-BE18-A48AF23BFCC8}" dt="2025-03-02T03:48:53.460" v="1093" actId="20577"/>
          <ac:spMkLst>
            <pc:docMk/>
            <pc:sldMk cId="2753058145" sldId="471"/>
            <ac:spMk id="5" creationId="{A18F9C92-2F55-4DE6-A13E-384B4CA0D299}"/>
          </ac:spMkLst>
        </pc:spChg>
        <pc:picChg chg="add mod">
          <ac:chgData name="laiminxin" userId="b9a05478-9ca2-4ac2-b948-1b493583318e" providerId="ADAL" clId="{C7F97122-1F8B-4C71-BE18-A48AF23BFCC8}" dt="2025-02-23T04:51:25.073" v="544" actId="1076"/>
          <ac:picMkLst>
            <pc:docMk/>
            <pc:sldMk cId="2753058145" sldId="471"/>
            <ac:picMk id="2" creationId="{28FA6CCF-03F6-4879-A3D7-CC43B3718AC8}"/>
          </ac:picMkLst>
        </pc:picChg>
        <pc:picChg chg="del">
          <ac:chgData name="laiminxin" userId="b9a05478-9ca2-4ac2-b948-1b493583318e" providerId="ADAL" clId="{C7F97122-1F8B-4C71-BE18-A48AF23BFCC8}" dt="2025-02-23T04:50:13.501" v="518" actId="478"/>
          <ac:picMkLst>
            <pc:docMk/>
            <pc:sldMk cId="2753058145" sldId="471"/>
            <ac:picMk id="4" creationId="{16409102-7354-49B7-BD49-A77F08E5F0B9}"/>
          </ac:picMkLst>
        </pc:picChg>
      </pc:sldChg>
      <pc:sldChg chg="addSp delSp modSp add mod modNotesTx">
        <pc:chgData name="laiminxin" userId="b9a05478-9ca2-4ac2-b948-1b493583318e" providerId="ADAL" clId="{C7F97122-1F8B-4C71-BE18-A48AF23BFCC8}" dt="2025-03-02T03:49:17.402" v="1095"/>
        <pc:sldMkLst>
          <pc:docMk/>
          <pc:sldMk cId="3347050564" sldId="472"/>
        </pc:sldMkLst>
        <pc:spChg chg="mod">
          <ac:chgData name="laiminxin" userId="b9a05478-9ca2-4ac2-b948-1b493583318e" providerId="ADAL" clId="{C7F97122-1F8B-4C71-BE18-A48AF23BFCC8}" dt="2025-03-02T03:49:17.402" v="1095"/>
          <ac:spMkLst>
            <pc:docMk/>
            <pc:sldMk cId="3347050564" sldId="472"/>
            <ac:spMk id="5" creationId="{A18F9C92-2F55-4DE6-A13E-384B4CA0D299}"/>
          </ac:spMkLst>
        </pc:spChg>
        <pc:picChg chg="del">
          <ac:chgData name="laiminxin" userId="b9a05478-9ca2-4ac2-b948-1b493583318e" providerId="ADAL" clId="{C7F97122-1F8B-4C71-BE18-A48AF23BFCC8}" dt="2025-02-23T04:51:41.546" v="547" actId="478"/>
          <ac:picMkLst>
            <pc:docMk/>
            <pc:sldMk cId="3347050564" sldId="472"/>
            <ac:picMk id="2" creationId="{28FA6CCF-03F6-4879-A3D7-CC43B3718AC8}"/>
          </ac:picMkLst>
        </pc:picChg>
        <pc:picChg chg="add mod">
          <ac:chgData name="laiminxin" userId="b9a05478-9ca2-4ac2-b948-1b493583318e" providerId="ADAL" clId="{C7F97122-1F8B-4C71-BE18-A48AF23BFCC8}" dt="2025-02-23T04:52:32.884" v="559" actId="1076"/>
          <ac:picMkLst>
            <pc:docMk/>
            <pc:sldMk cId="3347050564" sldId="472"/>
            <ac:picMk id="4" creationId="{6F06D737-B95E-4AC9-88F3-ADFBD33F0756}"/>
          </ac:picMkLst>
        </pc:picChg>
        <pc:picChg chg="add mod">
          <ac:chgData name="laiminxin" userId="b9a05478-9ca2-4ac2-b948-1b493583318e" providerId="ADAL" clId="{C7F97122-1F8B-4C71-BE18-A48AF23BFCC8}" dt="2025-02-23T04:52:30.335" v="558" actId="14100"/>
          <ac:picMkLst>
            <pc:docMk/>
            <pc:sldMk cId="3347050564" sldId="472"/>
            <ac:picMk id="6" creationId="{F11EB29A-5AA6-4030-A8EB-648276A1405C}"/>
          </ac:picMkLst>
        </pc:picChg>
      </pc:sldChg>
      <pc:sldChg chg="addSp delSp modSp add mod modNotesTx">
        <pc:chgData name="laiminxin" userId="b9a05478-9ca2-4ac2-b948-1b493583318e" providerId="ADAL" clId="{C7F97122-1F8B-4C71-BE18-A48AF23BFCC8}" dt="2025-02-23T05:04:08.499" v="630"/>
        <pc:sldMkLst>
          <pc:docMk/>
          <pc:sldMk cId="739339974" sldId="473"/>
        </pc:sldMkLst>
        <pc:spChg chg="mod">
          <ac:chgData name="laiminxin" userId="b9a05478-9ca2-4ac2-b948-1b493583318e" providerId="ADAL" clId="{C7F97122-1F8B-4C71-BE18-A48AF23BFCC8}" dt="2025-02-23T05:00:49.504" v="594"/>
          <ac:spMkLst>
            <pc:docMk/>
            <pc:sldMk cId="739339974" sldId="473"/>
            <ac:spMk id="5" creationId="{A18F9C92-2F55-4DE6-A13E-384B4CA0D299}"/>
          </ac:spMkLst>
        </pc:spChg>
        <pc:spChg chg="add del">
          <ac:chgData name="laiminxin" userId="b9a05478-9ca2-4ac2-b948-1b493583318e" providerId="ADAL" clId="{C7F97122-1F8B-4C71-BE18-A48AF23BFCC8}" dt="2025-02-23T05:04:08.499" v="630"/>
          <ac:spMkLst>
            <pc:docMk/>
            <pc:sldMk cId="739339974" sldId="473"/>
            <ac:spMk id="9" creationId="{8573F2A0-ACA3-46DD-B6D6-088F65F94B87}"/>
          </ac:spMkLst>
        </pc:spChg>
        <pc:picChg chg="del">
          <ac:chgData name="laiminxin" userId="b9a05478-9ca2-4ac2-b948-1b493583318e" providerId="ADAL" clId="{C7F97122-1F8B-4C71-BE18-A48AF23BFCC8}" dt="2025-02-23T05:00:41.728" v="591" actId="478"/>
          <ac:picMkLst>
            <pc:docMk/>
            <pc:sldMk cId="739339974" sldId="473"/>
            <ac:picMk id="2" creationId="{367D6386-0E07-4D78-B91A-7DC3AC0C0F8A}"/>
          </ac:picMkLst>
        </pc:picChg>
        <pc:picChg chg="del">
          <ac:chgData name="laiminxin" userId="b9a05478-9ca2-4ac2-b948-1b493583318e" providerId="ADAL" clId="{C7F97122-1F8B-4C71-BE18-A48AF23BFCC8}" dt="2025-02-23T05:00:41.273" v="590" actId="478"/>
          <ac:picMkLst>
            <pc:docMk/>
            <pc:sldMk cId="739339974" sldId="473"/>
            <ac:picMk id="4" creationId="{77CEE78C-CCE5-4145-961E-81FD71AEEABB}"/>
          </ac:picMkLst>
        </pc:picChg>
        <pc:picChg chg="add mod">
          <ac:chgData name="laiminxin" userId="b9a05478-9ca2-4ac2-b948-1b493583318e" providerId="ADAL" clId="{C7F97122-1F8B-4C71-BE18-A48AF23BFCC8}" dt="2025-02-23T05:01:14.952" v="603" actId="1076"/>
          <ac:picMkLst>
            <pc:docMk/>
            <pc:sldMk cId="739339974" sldId="473"/>
            <ac:picMk id="6" creationId="{4932CC9C-3669-43D8-88B9-9CAB18D7554F}"/>
          </ac:picMkLst>
        </pc:picChg>
        <pc:picChg chg="add mod">
          <ac:chgData name="laiminxin" userId="b9a05478-9ca2-4ac2-b948-1b493583318e" providerId="ADAL" clId="{C7F97122-1F8B-4C71-BE18-A48AF23BFCC8}" dt="2025-02-23T05:01:29.313" v="608" actId="1076"/>
          <ac:picMkLst>
            <pc:docMk/>
            <pc:sldMk cId="739339974" sldId="473"/>
            <ac:picMk id="7" creationId="{F0545D3E-BE6B-4DC0-B4EF-5D1075BC0F0A}"/>
          </ac:picMkLst>
        </pc:picChg>
      </pc:sldChg>
      <pc:sldChg chg="addSp delSp modSp add mod modNotesTx">
        <pc:chgData name="laiminxin" userId="b9a05478-9ca2-4ac2-b948-1b493583318e" providerId="ADAL" clId="{C7F97122-1F8B-4C71-BE18-A48AF23BFCC8}" dt="2025-02-23T05:07:04.955" v="656"/>
        <pc:sldMkLst>
          <pc:docMk/>
          <pc:sldMk cId="1710862374" sldId="474"/>
        </pc:sldMkLst>
        <pc:spChg chg="mod">
          <ac:chgData name="laiminxin" userId="b9a05478-9ca2-4ac2-b948-1b493583318e" providerId="ADAL" clId="{C7F97122-1F8B-4C71-BE18-A48AF23BFCC8}" dt="2025-02-23T05:04:19.906" v="632"/>
          <ac:spMkLst>
            <pc:docMk/>
            <pc:sldMk cId="1710862374" sldId="474"/>
            <ac:spMk id="5" creationId="{A18F9C92-2F55-4DE6-A13E-384B4CA0D299}"/>
          </ac:spMkLst>
        </pc:spChg>
        <pc:spChg chg="add del">
          <ac:chgData name="laiminxin" userId="b9a05478-9ca2-4ac2-b948-1b493583318e" providerId="ADAL" clId="{C7F97122-1F8B-4C71-BE18-A48AF23BFCC8}" dt="2025-02-23T05:07:04.955" v="656"/>
          <ac:spMkLst>
            <pc:docMk/>
            <pc:sldMk cId="1710862374" sldId="474"/>
            <ac:spMk id="8" creationId="{C4A3CE09-8D78-41BA-8F1C-2ADB3FB834B7}"/>
          </ac:spMkLst>
        </pc:spChg>
        <pc:picChg chg="add mod">
          <ac:chgData name="laiminxin" userId="b9a05478-9ca2-4ac2-b948-1b493583318e" providerId="ADAL" clId="{C7F97122-1F8B-4C71-BE18-A48AF23BFCC8}" dt="2025-02-23T05:04:47.985" v="640" actId="14100"/>
          <ac:picMkLst>
            <pc:docMk/>
            <pc:sldMk cId="1710862374" sldId="474"/>
            <ac:picMk id="2" creationId="{1FC985F0-3B92-4147-A084-F8E6C753A413}"/>
          </ac:picMkLst>
        </pc:picChg>
        <pc:picChg chg="del">
          <ac:chgData name="laiminxin" userId="b9a05478-9ca2-4ac2-b948-1b493583318e" providerId="ADAL" clId="{C7F97122-1F8B-4C71-BE18-A48AF23BFCC8}" dt="2025-02-23T05:04:21.474" v="633" actId="478"/>
          <ac:picMkLst>
            <pc:docMk/>
            <pc:sldMk cId="1710862374" sldId="474"/>
            <ac:picMk id="6" creationId="{4932CC9C-3669-43D8-88B9-9CAB18D7554F}"/>
          </ac:picMkLst>
        </pc:picChg>
        <pc:picChg chg="del">
          <ac:chgData name="laiminxin" userId="b9a05478-9ca2-4ac2-b948-1b493583318e" providerId="ADAL" clId="{C7F97122-1F8B-4C71-BE18-A48AF23BFCC8}" dt="2025-02-23T05:04:22.066" v="634" actId="478"/>
          <ac:picMkLst>
            <pc:docMk/>
            <pc:sldMk cId="1710862374" sldId="474"/>
            <ac:picMk id="7" creationId="{F0545D3E-BE6B-4DC0-B4EF-5D1075BC0F0A}"/>
          </ac:picMkLst>
        </pc:picChg>
      </pc:sldChg>
      <pc:sldChg chg="addSp delSp modSp add mod modNotesTx">
        <pc:chgData name="laiminxin" userId="b9a05478-9ca2-4ac2-b948-1b493583318e" providerId="ADAL" clId="{C7F97122-1F8B-4C71-BE18-A48AF23BFCC8}" dt="2025-02-23T05:07:56.949" v="667"/>
        <pc:sldMkLst>
          <pc:docMk/>
          <pc:sldMk cId="1889901200" sldId="475"/>
        </pc:sldMkLst>
        <pc:spChg chg="mod">
          <ac:chgData name="laiminxin" userId="b9a05478-9ca2-4ac2-b948-1b493583318e" providerId="ADAL" clId="{C7F97122-1F8B-4C71-BE18-A48AF23BFCC8}" dt="2025-02-23T05:07:18.134" v="659"/>
          <ac:spMkLst>
            <pc:docMk/>
            <pc:sldMk cId="1889901200" sldId="475"/>
            <ac:spMk id="5" creationId="{A18F9C92-2F55-4DE6-A13E-384B4CA0D299}"/>
          </ac:spMkLst>
        </pc:spChg>
        <pc:picChg chg="del">
          <ac:chgData name="laiminxin" userId="b9a05478-9ca2-4ac2-b948-1b493583318e" providerId="ADAL" clId="{C7F97122-1F8B-4C71-BE18-A48AF23BFCC8}" dt="2025-02-23T05:07:09.631" v="658" actId="478"/>
          <ac:picMkLst>
            <pc:docMk/>
            <pc:sldMk cId="1889901200" sldId="475"/>
            <ac:picMk id="2" creationId="{1FC985F0-3B92-4147-A084-F8E6C753A413}"/>
          </ac:picMkLst>
        </pc:picChg>
        <pc:picChg chg="add mod">
          <ac:chgData name="laiminxin" userId="b9a05478-9ca2-4ac2-b948-1b493583318e" providerId="ADAL" clId="{C7F97122-1F8B-4C71-BE18-A48AF23BFCC8}" dt="2025-02-23T05:07:32.930" v="664" actId="1076"/>
          <ac:picMkLst>
            <pc:docMk/>
            <pc:sldMk cId="1889901200" sldId="475"/>
            <ac:picMk id="4" creationId="{485C4DCC-18A2-4535-A4D1-2C480E5E7D6F}"/>
          </ac:picMkLst>
        </pc:picChg>
      </pc:sldChg>
      <pc:sldChg chg="addSp delSp modSp add mod">
        <pc:chgData name="laiminxin" userId="b9a05478-9ca2-4ac2-b948-1b493583318e" providerId="ADAL" clId="{C7F97122-1F8B-4C71-BE18-A48AF23BFCC8}" dt="2025-02-23T05:09:34.821" v="702" actId="14100"/>
        <pc:sldMkLst>
          <pc:docMk/>
          <pc:sldMk cId="2773183710" sldId="476"/>
        </pc:sldMkLst>
        <pc:spChg chg="add del mod">
          <ac:chgData name="laiminxin" userId="b9a05478-9ca2-4ac2-b948-1b493583318e" providerId="ADAL" clId="{C7F97122-1F8B-4C71-BE18-A48AF23BFCC8}" dt="2025-02-23T05:09:14.433" v="690"/>
          <ac:spMkLst>
            <pc:docMk/>
            <pc:sldMk cId="2773183710" sldId="476"/>
            <ac:spMk id="2" creationId="{E8B83F1F-03A3-4DDB-A027-9A5250FB205C}"/>
          </ac:spMkLst>
        </pc:spChg>
        <pc:spChg chg="mod">
          <ac:chgData name="laiminxin" userId="b9a05478-9ca2-4ac2-b948-1b493583318e" providerId="ADAL" clId="{C7F97122-1F8B-4C71-BE18-A48AF23BFCC8}" dt="2025-02-23T05:09:04.004" v="688" actId="20577"/>
          <ac:spMkLst>
            <pc:docMk/>
            <pc:sldMk cId="2773183710" sldId="476"/>
            <ac:spMk id="3" creationId="{70C9F434-CCE9-46D2-86C1-0F6A7766E3B3}"/>
          </ac:spMkLst>
        </pc:spChg>
        <pc:spChg chg="add del mod">
          <ac:chgData name="laiminxin" userId="b9a05478-9ca2-4ac2-b948-1b493583318e" providerId="ADAL" clId="{C7F97122-1F8B-4C71-BE18-A48AF23BFCC8}" dt="2025-02-23T05:09:34.821" v="702" actId="14100"/>
          <ac:spMkLst>
            <pc:docMk/>
            <pc:sldMk cId="2773183710" sldId="476"/>
            <ac:spMk id="5" creationId="{A18F9C92-2F55-4DE6-A13E-384B4CA0D299}"/>
          </ac:spMkLst>
        </pc:spChg>
      </pc:sldChg>
      <pc:sldChg chg="delSp modSp add mod modNotesTx">
        <pc:chgData name="laiminxin" userId="b9a05478-9ca2-4ac2-b948-1b493583318e" providerId="ADAL" clId="{C7F97122-1F8B-4C71-BE18-A48AF23BFCC8}" dt="2025-03-02T08:15:54.624" v="1139" actId="20577"/>
        <pc:sldMkLst>
          <pc:docMk/>
          <pc:sldMk cId="709355644" sldId="477"/>
        </pc:sldMkLst>
        <pc:spChg chg="mod">
          <ac:chgData name="laiminxin" userId="b9a05478-9ca2-4ac2-b948-1b493583318e" providerId="ADAL" clId="{C7F97122-1F8B-4C71-BE18-A48AF23BFCC8}" dt="2025-03-02T08:15:43.164" v="1130" actId="113"/>
          <ac:spMkLst>
            <pc:docMk/>
            <pc:sldMk cId="709355644" sldId="477"/>
            <ac:spMk id="5" creationId="{A18F9C92-2F55-4DE6-A13E-384B4CA0D299}"/>
          </ac:spMkLst>
        </pc:spChg>
        <pc:picChg chg="del">
          <ac:chgData name="laiminxin" userId="b9a05478-9ca2-4ac2-b948-1b493583318e" providerId="ADAL" clId="{C7F97122-1F8B-4C71-BE18-A48AF23BFCC8}" dt="2025-02-23T05:42:49.002" v="718" actId="478"/>
          <ac:picMkLst>
            <pc:docMk/>
            <pc:sldMk cId="709355644" sldId="477"/>
            <ac:picMk id="2052" creationId="{E9F5FCA5-5BA1-49F1-AA69-3DA3CE898EBE}"/>
          </ac:picMkLst>
        </pc:picChg>
      </pc:sldChg>
      <pc:sldChg chg="modSp add mod modNotesTx">
        <pc:chgData name="laiminxin" userId="b9a05478-9ca2-4ac2-b948-1b493583318e" providerId="ADAL" clId="{C7F97122-1F8B-4C71-BE18-A48AF23BFCC8}" dt="2025-03-02T09:17:05.898" v="1330"/>
        <pc:sldMkLst>
          <pc:docMk/>
          <pc:sldMk cId="3060641140" sldId="478"/>
        </pc:sldMkLst>
        <pc:spChg chg="mod">
          <ac:chgData name="laiminxin" userId="b9a05478-9ca2-4ac2-b948-1b493583318e" providerId="ADAL" clId="{C7F97122-1F8B-4C71-BE18-A48AF23BFCC8}" dt="2025-03-02T09:17:05.898" v="1330"/>
          <ac:spMkLst>
            <pc:docMk/>
            <pc:sldMk cId="3060641140" sldId="478"/>
            <ac:spMk id="5" creationId="{A18F9C92-2F55-4DE6-A13E-384B4CA0D299}"/>
          </ac:spMkLst>
        </pc:spChg>
      </pc:sldChg>
      <pc:sldChg chg="add del">
        <pc:chgData name="laiminxin" userId="b9a05478-9ca2-4ac2-b948-1b493583318e" providerId="ADAL" clId="{C7F97122-1F8B-4C71-BE18-A48AF23BFCC8}" dt="2025-03-02T10:48:18.793" v="1349" actId="2696"/>
        <pc:sldMkLst>
          <pc:docMk/>
          <pc:sldMk cId="4111795619" sldId="479"/>
        </pc:sldMkLst>
      </pc:sldChg>
      <pc:sldChg chg="modSp add mod">
        <pc:chgData name="laiminxin" userId="b9a05478-9ca2-4ac2-b948-1b493583318e" providerId="ADAL" clId="{C7F97122-1F8B-4C71-BE18-A48AF23BFCC8}" dt="2025-03-02T03:57:41.607" v="1125" actId="1076"/>
        <pc:sldMkLst>
          <pc:docMk/>
          <pc:sldMk cId="431152610" sldId="3023"/>
        </pc:sldMkLst>
        <pc:spChg chg="mod">
          <ac:chgData name="laiminxin" userId="b9a05478-9ca2-4ac2-b948-1b493583318e" providerId="ADAL" clId="{C7F97122-1F8B-4C71-BE18-A48AF23BFCC8}" dt="2025-03-02T03:57:39.272" v="1123" actId="403"/>
          <ac:spMkLst>
            <pc:docMk/>
            <pc:sldMk cId="431152610" sldId="3023"/>
            <ac:spMk id="2" creationId="{26D57214-743C-4CE7-BE55-CBF5083619C3}"/>
          </ac:spMkLst>
        </pc:spChg>
        <pc:spChg chg="mod">
          <ac:chgData name="laiminxin" userId="b9a05478-9ca2-4ac2-b948-1b493583318e" providerId="ADAL" clId="{C7F97122-1F8B-4C71-BE18-A48AF23BFCC8}" dt="2025-03-02T03:57:08.514" v="1113"/>
          <ac:spMkLst>
            <pc:docMk/>
            <pc:sldMk cId="431152610" sldId="3023"/>
            <ac:spMk id="3" creationId="{3D406DE3-2726-4F05-9B9D-6C33C933AF9A}"/>
          </ac:spMkLst>
        </pc:spChg>
        <pc:picChg chg="mod">
          <ac:chgData name="laiminxin" userId="b9a05478-9ca2-4ac2-b948-1b493583318e" providerId="ADAL" clId="{C7F97122-1F8B-4C71-BE18-A48AF23BFCC8}" dt="2025-03-02T03:57:41.607" v="1125" actId="1076"/>
          <ac:picMkLst>
            <pc:docMk/>
            <pc:sldMk cId="431152610" sldId="3023"/>
            <ac:picMk id="4" creationId="{97E3900C-5CD9-4F1E-952D-69C361FF5438}"/>
          </ac:picMkLst>
        </pc:picChg>
        <pc:picChg chg="mod">
          <ac:chgData name="laiminxin" userId="b9a05478-9ca2-4ac2-b948-1b493583318e" providerId="ADAL" clId="{C7F97122-1F8B-4C71-BE18-A48AF23BFCC8}" dt="2025-03-02T03:57:40.666" v="1124" actId="1076"/>
          <ac:picMkLst>
            <pc:docMk/>
            <pc:sldMk cId="431152610" sldId="3023"/>
            <ac:picMk id="6" creationId="{77344E77-57BF-4017-B6E0-29138000E5FC}"/>
          </ac:picMkLst>
        </pc:picChg>
      </pc:sldChg>
    </pc:docChg>
  </pc:docChgLst>
  <pc:docChgLst>
    <pc:chgData name="laiminxin" userId="b9a05478-9ca2-4ac2-b948-1b493583318e" providerId="ADAL" clId="{B495D8E3-2813-49F6-A6CC-46905CF6A161}"/>
    <pc:docChg chg="custSel addSld delSld modSld sldOrd">
      <pc:chgData name="laiminxin" userId="b9a05478-9ca2-4ac2-b948-1b493583318e" providerId="ADAL" clId="{B495D8E3-2813-49F6-A6CC-46905CF6A161}" dt="2023-10-07T14:06:32.343" v="61" actId="729"/>
      <pc:docMkLst>
        <pc:docMk/>
      </pc:docMkLst>
      <pc:sldChg chg="addSp modSp mod modNotesTx">
        <pc:chgData name="laiminxin" userId="b9a05478-9ca2-4ac2-b948-1b493583318e" providerId="ADAL" clId="{B495D8E3-2813-49F6-A6CC-46905CF6A161}" dt="2023-10-07T13:59:33.488" v="6"/>
        <pc:sldMkLst>
          <pc:docMk/>
          <pc:sldMk cId="3883774457" sldId="406"/>
        </pc:sldMkLst>
        <pc:spChg chg="mod">
          <ac:chgData name="laiminxin" userId="b9a05478-9ca2-4ac2-b948-1b493583318e" providerId="ADAL" clId="{B495D8E3-2813-49F6-A6CC-46905CF6A161}" dt="2023-10-07T13:58:49.006" v="1"/>
          <ac:spMkLst>
            <pc:docMk/>
            <pc:sldMk cId="3883774457" sldId="406"/>
            <ac:spMk id="3" creationId="{51B558E7-6A52-4601-8F7C-E681BBE7A442}"/>
          </ac:spMkLst>
        </pc:spChg>
        <pc:picChg chg="add mod">
          <ac:chgData name="laiminxin" userId="b9a05478-9ca2-4ac2-b948-1b493583318e" providerId="ADAL" clId="{B495D8E3-2813-49F6-A6CC-46905CF6A161}" dt="2023-10-07T13:59:06.443" v="4" actId="1076"/>
          <ac:picMkLst>
            <pc:docMk/>
            <pc:sldMk cId="3883774457" sldId="406"/>
            <ac:picMk id="4" creationId="{CC1620A0-380B-4E20-9950-FDFE08DBE36A}"/>
          </ac:picMkLst>
        </pc:picChg>
      </pc:sldChg>
      <pc:sldChg chg="del">
        <pc:chgData name="laiminxin" userId="b9a05478-9ca2-4ac2-b948-1b493583318e" providerId="ADAL" clId="{B495D8E3-2813-49F6-A6CC-46905CF6A161}" dt="2023-10-07T13:53:47.478" v="0" actId="47"/>
        <pc:sldMkLst>
          <pc:docMk/>
          <pc:sldMk cId="2902555135" sldId="408"/>
        </pc:sldMkLst>
      </pc:sldChg>
      <pc:sldChg chg="modSp mod modNotesTx">
        <pc:chgData name="laiminxin" userId="b9a05478-9ca2-4ac2-b948-1b493583318e" providerId="ADAL" clId="{B495D8E3-2813-49F6-A6CC-46905CF6A161}" dt="2023-10-07T14:04:37.798" v="60" actId="20577"/>
        <pc:sldMkLst>
          <pc:docMk/>
          <pc:sldMk cId="3186711170" sldId="410"/>
        </pc:sldMkLst>
        <pc:spChg chg="mod">
          <ac:chgData name="laiminxin" userId="b9a05478-9ca2-4ac2-b948-1b493583318e" providerId="ADAL" clId="{B495D8E3-2813-49F6-A6CC-46905CF6A161}" dt="2023-10-07T13:59:51.060" v="20" actId="20577"/>
          <ac:spMkLst>
            <pc:docMk/>
            <pc:sldMk cId="3186711170" sldId="410"/>
            <ac:spMk id="3" creationId="{70C9F434-CCE9-46D2-86C1-0F6A7766E3B3}"/>
          </ac:spMkLst>
        </pc:spChg>
        <pc:spChg chg="mod">
          <ac:chgData name="laiminxin" userId="b9a05478-9ca2-4ac2-b948-1b493583318e" providerId="ADAL" clId="{B495D8E3-2813-49F6-A6CC-46905CF6A161}" dt="2023-10-07T14:04:37.798" v="60" actId="20577"/>
          <ac:spMkLst>
            <pc:docMk/>
            <pc:sldMk cId="3186711170" sldId="410"/>
            <ac:spMk id="4" creationId="{DD1003A5-DD86-4A68-85D3-8E6B4E708349}"/>
          </ac:spMkLst>
        </pc:spChg>
      </pc:sldChg>
      <pc:sldChg chg="addSp modSp add mod ord modShow modNotesTx">
        <pc:chgData name="laiminxin" userId="b9a05478-9ca2-4ac2-b948-1b493583318e" providerId="ADAL" clId="{B495D8E3-2813-49F6-A6CC-46905CF6A161}" dt="2023-10-07T14:06:32.343" v="61" actId="729"/>
        <pc:sldMkLst>
          <pc:docMk/>
          <pc:sldMk cId="2721399974" sldId="416"/>
        </pc:sldMkLst>
        <pc:spChg chg="mod">
          <ac:chgData name="laiminxin" userId="b9a05478-9ca2-4ac2-b948-1b493583318e" providerId="ADAL" clId="{B495D8E3-2813-49F6-A6CC-46905CF6A161}" dt="2023-10-07T14:00:47.229" v="27"/>
          <ac:spMkLst>
            <pc:docMk/>
            <pc:sldMk cId="2721399974" sldId="416"/>
            <ac:spMk id="4" creationId="{DD1003A5-DD86-4A68-85D3-8E6B4E708349}"/>
          </ac:spMkLst>
        </pc:spChg>
        <pc:picChg chg="add mod">
          <ac:chgData name="laiminxin" userId="b9a05478-9ca2-4ac2-b948-1b493583318e" providerId="ADAL" clId="{B495D8E3-2813-49F6-A6CC-46905CF6A161}" dt="2023-10-07T14:04:07.872" v="47" actId="1076"/>
          <ac:picMkLst>
            <pc:docMk/>
            <pc:sldMk cId="2721399974" sldId="416"/>
            <ac:picMk id="5" creationId="{E1F3F9BC-A5FA-4272-92BA-F73E1B659B89}"/>
          </ac:picMkLst>
        </pc:picChg>
      </pc:sldChg>
      <pc:sldChg chg="addSp delSp modSp add mod modNotesTx">
        <pc:chgData name="laiminxin" userId="b9a05478-9ca2-4ac2-b948-1b493583318e" providerId="ADAL" clId="{B495D8E3-2813-49F6-A6CC-46905CF6A161}" dt="2023-10-07T14:04:04.594" v="45" actId="21"/>
        <pc:sldMkLst>
          <pc:docMk/>
          <pc:sldMk cId="2839500979" sldId="417"/>
        </pc:sldMkLst>
        <pc:spChg chg="mod">
          <ac:chgData name="laiminxin" userId="b9a05478-9ca2-4ac2-b948-1b493583318e" providerId="ADAL" clId="{B495D8E3-2813-49F6-A6CC-46905CF6A161}" dt="2023-10-07T14:02:15.987" v="39" actId="20577"/>
          <ac:spMkLst>
            <pc:docMk/>
            <pc:sldMk cId="2839500979" sldId="417"/>
            <ac:spMk id="4" creationId="{DD1003A5-DD86-4A68-85D3-8E6B4E708349}"/>
          </ac:spMkLst>
        </pc:spChg>
        <pc:picChg chg="add del mod">
          <ac:chgData name="laiminxin" userId="b9a05478-9ca2-4ac2-b948-1b493583318e" providerId="ADAL" clId="{B495D8E3-2813-49F6-A6CC-46905CF6A161}" dt="2023-10-07T14:04:04.594" v="45" actId="21"/>
          <ac:picMkLst>
            <pc:docMk/>
            <pc:sldMk cId="2839500979" sldId="417"/>
            <ac:picMk id="5" creationId="{258B242A-E8CB-416D-9B7C-590496BA136E}"/>
          </ac:picMkLst>
        </pc:picChg>
      </pc:sldChg>
    </pc:docChg>
  </pc:docChgLst>
  <pc:docChgLst>
    <pc:chgData name="laiminxin" userId="b9a05478-9ca2-4ac2-b948-1b493583318e" providerId="ADAL" clId="{ADE18457-42CF-4B1F-9866-56019D8204A9}"/>
    <pc:docChg chg="undo custSel addSld delSld modSld delSection modSection">
      <pc:chgData name="laiminxin" userId="b9a05478-9ca2-4ac2-b948-1b493583318e" providerId="ADAL" clId="{ADE18457-42CF-4B1F-9866-56019D8204A9}" dt="2025-03-30T10:46:11.534" v="20"/>
      <pc:docMkLst>
        <pc:docMk/>
      </pc:docMkLst>
      <pc:sldChg chg="add del">
        <pc:chgData name="laiminxin" userId="b9a05478-9ca2-4ac2-b948-1b493583318e" providerId="ADAL" clId="{ADE18457-42CF-4B1F-9866-56019D8204A9}" dt="2025-03-30T10:28:31.441" v="5" actId="18676"/>
        <pc:sldMkLst>
          <pc:docMk/>
          <pc:sldMk cId="1052530993" sldId="398"/>
        </pc:sldMkLst>
      </pc:sldChg>
      <pc:sldChg chg="delSp modSp add del">
        <pc:chgData name="laiminxin" userId="b9a05478-9ca2-4ac2-b948-1b493583318e" providerId="ADAL" clId="{ADE18457-42CF-4B1F-9866-56019D8204A9}" dt="2025-03-30T10:28:31.441" v="5" actId="18676"/>
        <pc:sldMkLst>
          <pc:docMk/>
          <pc:sldMk cId="3883774457" sldId="406"/>
        </pc:sldMkLst>
        <pc:graphicFrameChg chg="del mod">
          <ac:chgData name="laiminxin" userId="b9a05478-9ca2-4ac2-b948-1b493583318e" providerId="ADAL" clId="{ADE18457-42CF-4B1F-9866-56019D8204A9}" dt="2025-03-30T10:27:52.561" v="2"/>
          <ac:graphicFrameMkLst>
            <pc:docMk/>
            <pc:sldMk cId="3883774457" sldId="406"/>
            <ac:graphicFrameMk id="2" creationId="{C90FA2A6-758B-47DC-A108-2B435A23892B}"/>
          </ac:graphicFrameMkLst>
        </pc:graphicFrameChg>
        <pc:graphicFrameChg chg="del mod">
          <ac:chgData name="laiminxin" userId="b9a05478-9ca2-4ac2-b948-1b493583318e" providerId="ADAL" clId="{ADE18457-42CF-4B1F-9866-56019D8204A9}" dt="2025-03-30T10:27:59.161" v="3"/>
          <ac:graphicFrameMkLst>
            <pc:docMk/>
            <pc:sldMk cId="3883774457" sldId="406"/>
            <ac:graphicFrameMk id="4" creationId="{E4C1B363-F479-4C27-8839-C07C092D5AF2}"/>
          </ac:graphicFrameMkLst>
        </pc:graphicFrameChg>
      </pc:sldChg>
      <pc:sldChg chg="add del">
        <pc:chgData name="laiminxin" userId="b9a05478-9ca2-4ac2-b948-1b493583318e" providerId="ADAL" clId="{ADE18457-42CF-4B1F-9866-56019D8204A9}" dt="2025-03-30T10:28:31.441" v="5" actId="18676"/>
        <pc:sldMkLst>
          <pc:docMk/>
          <pc:sldMk cId="2670017459" sldId="446"/>
        </pc:sldMkLst>
      </pc:sldChg>
      <pc:sldChg chg="add del">
        <pc:chgData name="laiminxin" userId="b9a05478-9ca2-4ac2-b948-1b493583318e" providerId="ADAL" clId="{ADE18457-42CF-4B1F-9866-56019D8204A9}" dt="2025-03-30T10:28:31.441" v="5" actId="18676"/>
        <pc:sldMkLst>
          <pc:docMk/>
          <pc:sldMk cId="889817620" sldId="447"/>
        </pc:sldMkLst>
      </pc:sldChg>
      <pc:sldChg chg="add del">
        <pc:chgData name="laiminxin" userId="b9a05478-9ca2-4ac2-b948-1b493583318e" providerId="ADAL" clId="{ADE18457-42CF-4B1F-9866-56019D8204A9}" dt="2025-03-30T10:28:31.441" v="5" actId="18676"/>
        <pc:sldMkLst>
          <pc:docMk/>
          <pc:sldMk cId="2948984125" sldId="448"/>
        </pc:sldMkLst>
      </pc:sldChg>
      <pc:sldChg chg="add del">
        <pc:chgData name="laiminxin" userId="b9a05478-9ca2-4ac2-b948-1b493583318e" providerId="ADAL" clId="{ADE18457-42CF-4B1F-9866-56019D8204A9}" dt="2025-03-30T10:28:31.441" v="5" actId="18676"/>
        <pc:sldMkLst>
          <pc:docMk/>
          <pc:sldMk cId="2698015466" sldId="464"/>
        </pc:sldMkLst>
      </pc:sldChg>
      <pc:sldChg chg="add del">
        <pc:chgData name="laiminxin" userId="b9a05478-9ca2-4ac2-b948-1b493583318e" providerId="ADAL" clId="{ADE18457-42CF-4B1F-9866-56019D8204A9}" dt="2025-03-30T10:28:31.441" v="5" actId="18676"/>
        <pc:sldMkLst>
          <pc:docMk/>
          <pc:sldMk cId="2693811936" sldId="465"/>
        </pc:sldMkLst>
      </pc:sldChg>
      <pc:sldChg chg="add del">
        <pc:chgData name="laiminxin" userId="b9a05478-9ca2-4ac2-b948-1b493583318e" providerId="ADAL" clId="{ADE18457-42CF-4B1F-9866-56019D8204A9}" dt="2025-03-30T10:28:31.441" v="5" actId="18676"/>
        <pc:sldMkLst>
          <pc:docMk/>
          <pc:sldMk cId="3331786572" sldId="466"/>
        </pc:sldMkLst>
      </pc:sldChg>
      <pc:sldChg chg="add del">
        <pc:chgData name="laiminxin" userId="b9a05478-9ca2-4ac2-b948-1b493583318e" providerId="ADAL" clId="{ADE18457-42CF-4B1F-9866-56019D8204A9}" dt="2025-03-30T10:28:31.441" v="5" actId="18676"/>
        <pc:sldMkLst>
          <pc:docMk/>
          <pc:sldMk cId="2235289605" sldId="467"/>
        </pc:sldMkLst>
      </pc:sldChg>
      <pc:sldChg chg="add del">
        <pc:chgData name="laiminxin" userId="b9a05478-9ca2-4ac2-b948-1b493583318e" providerId="ADAL" clId="{ADE18457-42CF-4B1F-9866-56019D8204A9}" dt="2025-03-30T10:28:31.441" v="5" actId="18676"/>
        <pc:sldMkLst>
          <pc:docMk/>
          <pc:sldMk cId="4153535879" sldId="468"/>
        </pc:sldMkLst>
      </pc:sldChg>
      <pc:sldChg chg="add del">
        <pc:chgData name="laiminxin" userId="b9a05478-9ca2-4ac2-b948-1b493583318e" providerId="ADAL" clId="{ADE18457-42CF-4B1F-9866-56019D8204A9}" dt="2025-03-30T10:28:31.441" v="5" actId="18676"/>
        <pc:sldMkLst>
          <pc:docMk/>
          <pc:sldMk cId="2320344019" sldId="469"/>
        </pc:sldMkLst>
      </pc:sldChg>
      <pc:sldChg chg="add del">
        <pc:chgData name="laiminxin" userId="b9a05478-9ca2-4ac2-b948-1b493583318e" providerId="ADAL" clId="{ADE18457-42CF-4B1F-9866-56019D8204A9}" dt="2025-03-30T10:28:31.441" v="5" actId="18676"/>
        <pc:sldMkLst>
          <pc:docMk/>
          <pc:sldMk cId="1951702914" sldId="470"/>
        </pc:sldMkLst>
      </pc:sldChg>
      <pc:sldChg chg="add del">
        <pc:chgData name="laiminxin" userId="b9a05478-9ca2-4ac2-b948-1b493583318e" providerId="ADAL" clId="{ADE18457-42CF-4B1F-9866-56019D8204A9}" dt="2025-03-30T10:28:31.441" v="5" actId="18676"/>
        <pc:sldMkLst>
          <pc:docMk/>
          <pc:sldMk cId="2753058145" sldId="471"/>
        </pc:sldMkLst>
      </pc:sldChg>
      <pc:sldChg chg="add del">
        <pc:chgData name="laiminxin" userId="b9a05478-9ca2-4ac2-b948-1b493583318e" providerId="ADAL" clId="{ADE18457-42CF-4B1F-9866-56019D8204A9}" dt="2025-03-30T10:28:31.441" v="5" actId="18676"/>
        <pc:sldMkLst>
          <pc:docMk/>
          <pc:sldMk cId="3347050564" sldId="472"/>
        </pc:sldMkLst>
      </pc:sldChg>
      <pc:sldChg chg="add del">
        <pc:chgData name="laiminxin" userId="b9a05478-9ca2-4ac2-b948-1b493583318e" providerId="ADAL" clId="{ADE18457-42CF-4B1F-9866-56019D8204A9}" dt="2025-03-30T10:28:31.441" v="5" actId="18676"/>
        <pc:sldMkLst>
          <pc:docMk/>
          <pc:sldMk cId="739339974" sldId="473"/>
        </pc:sldMkLst>
      </pc:sldChg>
      <pc:sldChg chg="add del">
        <pc:chgData name="laiminxin" userId="b9a05478-9ca2-4ac2-b948-1b493583318e" providerId="ADAL" clId="{ADE18457-42CF-4B1F-9866-56019D8204A9}" dt="2025-03-30T10:28:31.441" v="5" actId="18676"/>
        <pc:sldMkLst>
          <pc:docMk/>
          <pc:sldMk cId="1710862374" sldId="474"/>
        </pc:sldMkLst>
      </pc:sldChg>
      <pc:sldChg chg="add del">
        <pc:chgData name="laiminxin" userId="b9a05478-9ca2-4ac2-b948-1b493583318e" providerId="ADAL" clId="{ADE18457-42CF-4B1F-9866-56019D8204A9}" dt="2025-03-30T10:28:31.441" v="5" actId="18676"/>
        <pc:sldMkLst>
          <pc:docMk/>
          <pc:sldMk cId="1889901200" sldId="475"/>
        </pc:sldMkLst>
      </pc:sldChg>
      <pc:sldChg chg="add del">
        <pc:chgData name="laiminxin" userId="b9a05478-9ca2-4ac2-b948-1b493583318e" providerId="ADAL" clId="{ADE18457-42CF-4B1F-9866-56019D8204A9}" dt="2025-03-30T10:28:31.441" v="5" actId="18676"/>
        <pc:sldMkLst>
          <pc:docMk/>
          <pc:sldMk cId="2773183710" sldId="476"/>
        </pc:sldMkLst>
      </pc:sldChg>
      <pc:sldChg chg="add del">
        <pc:chgData name="laiminxin" userId="b9a05478-9ca2-4ac2-b948-1b493583318e" providerId="ADAL" clId="{ADE18457-42CF-4B1F-9866-56019D8204A9}" dt="2025-03-30T10:28:31.441" v="5" actId="18676"/>
        <pc:sldMkLst>
          <pc:docMk/>
          <pc:sldMk cId="709355644" sldId="477"/>
        </pc:sldMkLst>
      </pc:sldChg>
      <pc:sldChg chg="add del">
        <pc:chgData name="laiminxin" userId="b9a05478-9ca2-4ac2-b948-1b493583318e" providerId="ADAL" clId="{ADE18457-42CF-4B1F-9866-56019D8204A9}" dt="2025-03-30T10:28:31.441" v="5" actId="18676"/>
        <pc:sldMkLst>
          <pc:docMk/>
          <pc:sldMk cId="3060641140" sldId="478"/>
        </pc:sldMkLst>
      </pc:sldChg>
      <pc:sldChg chg="add del">
        <pc:chgData name="laiminxin" userId="b9a05478-9ca2-4ac2-b948-1b493583318e" providerId="ADAL" clId="{ADE18457-42CF-4B1F-9866-56019D8204A9}" dt="2025-03-30T10:28:31.441" v="5" actId="18676"/>
        <pc:sldMkLst>
          <pc:docMk/>
          <pc:sldMk cId="431152610" sldId="3023"/>
        </pc:sldMkLst>
      </pc:sldChg>
      <pc:sldChg chg="add">
        <pc:chgData name="laiminxin" userId="b9a05478-9ca2-4ac2-b948-1b493583318e" providerId="ADAL" clId="{ADE18457-42CF-4B1F-9866-56019D8204A9}" dt="2025-03-30T10:28:24.342" v="4"/>
        <pc:sldMkLst>
          <pc:docMk/>
          <pc:sldMk cId="3997880992" sldId="3113"/>
        </pc:sldMkLst>
      </pc:sldChg>
      <pc:sldChg chg="add">
        <pc:chgData name="laiminxin" userId="b9a05478-9ca2-4ac2-b948-1b493583318e" providerId="ADAL" clId="{ADE18457-42CF-4B1F-9866-56019D8204A9}" dt="2025-03-30T10:28:24.342" v="4"/>
        <pc:sldMkLst>
          <pc:docMk/>
          <pc:sldMk cId="3721998755" sldId="3114"/>
        </pc:sldMkLst>
      </pc:sldChg>
      <pc:sldChg chg="add">
        <pc:chgData name="laiminxin" userId="b9a05478-9ca2-4ac2-b948-1b493583318e" providerId="ADAL" clId="{ADE18457-42CF-4B1F-9866-56019D8204A9}" dt="2025-03-30T10:28:24.342" v="4"/>
        <pc:sldMkLst>
          <pc:docMk/>
          <pc:sldMk cId="3197221637" sldId="3115"/>
        </pc:sldMkLst>
      </pc:sldChg>
      <pc:sldChg chg="add">
        <pc:chgData name="laiminxin" userId="b9a05478-9ca2-4ac2-b948-1b493583318e" providerId="ADAL" clId="{ADE18457-42CF-4B1F-9866-56019D8204A9}" dt="2025-03-30T10:28:24.342" v="4"/>
        <pc:sldMkLst>
          <pc:docMk/>
          <pc:sldMk cId="1986662326" sldId="3118"/>
        </pc:sldMkLst>
      </pc:sldChg>
      <pc:sldChg chg="add modNotesTx">
        <pc:chgData name="laiminxin" userId="b9a05478-9ca2-4ac2-b948-1b493583318e" providerId="ADAL" clId="{ADE18457-42CF-4B1F-9866-56019D8204A9}" dt="2025-03-30T10:29:26.011" v="11" actId="14"/>
        <pc:sldMkLst>
          <pc:docMk/>
          <pc:sldMk cId="547446796" sldId="3119"/>
        </pc:sldMkLst>
      </pc:sldChg>
      <pc:sldChg chg="add">
        <pc:chgData name="laiminxin" userId="b9a05478-9ca2-4ac2-b948-1b493583318e" providerId="ADAL" clId="{ADE18457-42CF-4B1F-9866-56019D8204A9}" dt="2025-03-30T10:28:24.342" v="4"/>
        <pc:sldMkLst>
          <pc:docMk/>
          <pc:sldMk cId="1831783182" sldId="3120"/>
        </pc:sldMkLst>
      </pc:sldChg>
      <pc:sldChg chg="add modNotesTx">
        <pc:chgData name="laiminxin" userId="b9a05478-9ca2-4ac2-b948-1b493583318e" providerId="ADAL" clId="{ADE18457-42CF-4B1F-9866-56019D8204A9}" dt="2025-03-30T10:34:05.373" v="12" actId="20577"/>
        <pc:sldMkLst>
          <pc:docMk/>
          <pc:sldMk cId="2586694818" sldId="3121"/>
        </pc:sldMkLst>
      </pc:sldChg>
      <pc:sldChg chg="modSp add mod">
        <pc:chgData name="laiminxin" userId="b9a05478-9ca2-4ac2-b948-1b493583318e" providerId="ADAL" clId="{ADE18457-42CF-4B1F-9866-56019D8204A9}" dt="2025-03-30T10:36:08.531" v="14" actId="20577"/>
        <pc:sldMkLst>
          <pc:docMk/>
          <pc:sldMk cId="3407390576" sldId="3122"/>
        </pc:sldMkLst>
        <pc:spChg chg="mod">
          <ac:chgData name="laiminxin" userId="b9a05478-9ca2-4ac2-b948-1b493583318e" providerId="ADAL" clId="{ADE18457-42CF-4B1F-9866-56019D8204A9}" dt="2025-03-30T10:36:08.531" v="14" actId="20577"/>
          <ac:spMkLst>
            <pc:docMk/>
            <pc:sldMk cId="3407390576" sldId="3122"/>
            <ac:spMk id="6" creationId="{0FA98F79-D6EA-4F9C-ADD8-01E1419794FD}"/>
          </ac:spMkLst>
        </pc:spChg>
      </pc:sldChg>
      <pc:sldChg chg="add">
        <pc:chgData name="laiminxin" userId="b9a05478-9ca2-4ac2-b948-1b493583318e" providerId="ADAL" clId="{ADE18457-42CF-4B1F-9866-56019D8204A9}" dt="2025-03-30T10:28:24.342" v="4"/>
        <pc:sldMkLst>
          <pc:docMk/>
          <pc:sldMk cId="2255690317" sldId="3123"/>
        </pc:sldMkLst>
      </pc:sldChg>
      <pc:sldChg chg="add">
        <pc:chgData name="laiminxin" userId="b9a05478-9ca2-4ac2-b948-1b493583318e" providerId="ADAL" clId="{ADE18457-42CF-4B1F-9866-56019D8204A9}" dt="2025-03-30T10:28:24.342" v="4"/>
        <pc:sldMkLst>
          <pc:docMk/>
          <pc:sldMk cId="453353511" sldId="3124"/>
        </pc:sldMkLst>
      </pc:sldChg>
      <pc:sldChg chg="add">
        <pc:chgData name="laiminxin" userId="b9a05478-9ca2-4ac2-b948-1b493583318e" providerId="ADAL" clId="{ADE18457-42CF-4B1F-9866-56019D8204A9}" dt="2025-03-30T10:28:24.342" v="4"/>
        <pc:sldMkLst>
          <pc:docMk/>
          <pc:sldMk cId="3557881005" sldId="3125"/>
        </pc:sldMkLst>
      </pc:sldChg>
      <pc:sldChg chg="modSp add mod modNotesTx">
        <pc:chgData name="laiminxin" userId="b9a05478-9ca2-4ac2-b948-1b493583318e" providerId="ADAL" clId="{ADE18457-42CF-4B1F-9866-56019D8204A9}" dt="2025-03-30T10:46:11.534" v="20"/>
        <pc:sldMkLst>
          <pc:docMk/>
          <pc:sldMk cId="3006113815" sldId="3126"/>
        </pc:sldMkLst>
        <pc:spChg chg="mod">
          <ac:chgData name="laiminxin" userId="b9a05478-9ca2-4ac2-b948-1b493583318e" providerId="ADAL" clId="{ADE18457-42CF-4B1F-9866-56019D8204A9}" dt="2025-03-30T10:45:57.739" v="16" actId="21"/>
          <ac:spMkLst>
            <pc:docMk/>
            <pc:sldMk cId="3006113815" sldId="3126"/>
            <ac:spMk id="6" creationId="{0FA98F79-D6EA-4F9C-ADD8-01E1419794FD}"/>
          </ac:spMkLst>
        </pc:spChg>
      </pc:sldChg>
      <pc:sldChg chg="add">
        <pc:chgData name="laiminxin" userId="b9a05478-9ca2-4ac2-b948-1b493583318e" providerId="ADAL" clId="{ADE18457-42CF-4B1F-9866-56019D8204A9}" dt="2025-03-30T10:28:24.342" v="4"/>
        <pc:sldMkLst>
          <pc:docMk/>
          <pc:sldMk cId="1431483077" sldId="3127"/>
        </pc:sldMkLst>
      </pc:sldChg>
      <pc:sldChg chg="add">
        <pc:chgData name="laiminxin" userId="b9a05478-9ca2-4ac2-b948-1b493583318e" providerId="ADAL" clId="{ADE18457-42CF-4B1F-9866-56019D8204A9}" dt="2025-03-30T10:28:24.342" v="4"/>
        <pc:sldMkLst>
          <pc:docMk/>
          <pc:sldMk cId="81860725" sldId="3128"/>
        </pc:sldMkLst>
      </pc:sldChg>
      <pc:sldChg chg="add">
        <pc:chgData name="laiminxin" userId="b9a05478-9ca2-4ac2-b948-1b493583318e" providerId="ADAL" clId="{ADE18457-42CF-4B1F-9866-56019D8204A9}" dt="2025-03-30T10:28:24.342" v="4"/>
        <pc:sldMkLst>
          <pc:docMk/>
          <pc:sldMk cId="250421600" sldId="3129"/>
        </pc:sldMkLst>
      </pc:sldChg>
      <pc:sldChg chg="add">
        <pc:chgData name="laiminxin" userId="b9a05478-9ca2-4ac2-b948-1b493583318e" providerId="ADAL" clId="{ADE18457-42CF-4B1F-9866-56019D8204A9}" dt="2025-03-30T10:28:24.342" v="4"/>
        <pc:sldMkLst>
          <pc:docMk/>
          <pc:sldMk cId="546277599" sldId="3130"/>
        </pc:sldMkLst>
      </pc:sldChg>
      <pc:sldChg chg="add">
        <pc:chgData name="laiminxin" userId="b9a05478-9ca2-4ac2-b948-1b493583318e" providerId="ADAL" clId="{ADE18457-42CF-4B1F-9866-56019D8204A9}" dt="2025-03-30T10:28:24.342" v="4"/>
        <pc:sldMkLst>
          <pc:docMk/>
          <pc:sldMk cId="3148943861" sldId="3131"/>
        </pc:sldMkLst>
      </pc:sldChg>
      <pc:sldMasterChg chg="addSldLayout delSldLayout">
        <pc:chgData name="laiminxin" userId="b9a05478-9ca2-4ac2-b948-1b493583318e" providerId="ADAL" clId="{ADE18457-42CF-4B1F-9866-56019D8204A9}" dt="2025-03-30T10:28:31.441" v="5" actId="18676"/>
        <pc:sldMasterMkLst>
          <pc:docMk/>
          <pc:sldMasterMk cId="2774892512" sldId="2147483648"/>
        </pc:sldMasterMkLst>
        <pc:sldLayoutChg chg="add del">
          <pc:chgData name="laiminxin" userId="b9a05478-9ca2-4ac2-b948-1b493583318e" providerId="ADAL" clId="{ADE18457-42CF-4B1F-9866-56019D8204A9}" dt="2025-03-30T10:28:31.441" v="5" actId="18676"/>
          <pc:sldLayoutMkLst>
            <pc:docMk/>
            <pc:sldMasterMk cId="2774892512" sldId="2147483648"/>
            <pc:sldLayoutMk cId="1018414354" sldId="2147483660"/>
          </pc:sldLayoutMkLst>
        </pc:sldLayoutChg>
      </pc:sldMasterChg>
    </pc:docChg>
  </pc:docChgLst>
  <pc:docChgLst>
    <pc:chgData name="laiminxin" userId="b9a05478-9ca2-4ac2-b948-1b493583318e" providerId="ADAL" clId="{4AC1EDB9-EC3B-4E64-8B5C-0490F6B1CFCA}"/>
    <pc:docChg chg="undo custSel addSld delSld modSld">
      <pc:chgData name="laiminxin" userId="b9a05478-9ca2-4ac2-b948-1b493583318e" providerId="ADAL" clId="{4AC1EDB9-EC3B-4E64-8B5C-0490F6B1CFCA}" dt="2024-06-11T11:06:49.304" v="1310" actId="20577"/>
      <pc:docMkLst>
        <pc:docMk/>
      </pc:docMkLst>
      <pc:sldChg chg="addSp delSp modSp mod modNotesTx">
        <pc:chgData name="laiminxin" userId="b9a05478-9ca2-4ac2-b948-1b493583318e" providerId="ADAL" clId="{4AC1EDB9-EC3B-4E64-8B5C-0490F6B1CFCA}" dt="2024-06-10T14:31:48.796" v="129" actId="20577"/>
        <pc:sldMkLst>
          <pc:docMk/>
          <pc:sldMk cId="3883774457" sldId="406"/>
        </pc:sldMkLst>
        <pc:spChg chg="mod">
          <ac:chgData name="laiminxin" userId="b9a05478-9ca2-4ac2-b948-1b493583318e" providerId="ADAL" clId="{4AC1EDB9-EC3B-4E64-8B5C-0490F6B1CFCA}" dt="2024-06-08T08:16:51.230" v="4" actId="404"/>
          <ac:spMkLst>
            <pc:docMk/>
            <pc:sldMk cId="3883774457" sldId="406"/>
            <ac:spMk id="3" creationId="{51B558E7-6A52-4601-8F7C-E681BBE7A442}"/>
          </ac:spMkLst>
        </pc:spChg>
        <pc:picChg chg="del">
          <ac:chgData name="laiminxin" userId="b9a05478-9ca2-4ac2-b948-1b493583318e" providerId="ADAL" clId="{4AC1EDB9-EC3B-4E64-8B5C-0490F6B1CFCA}" dt="2024-06-08T08:16:22.465" v="0" actId="478"/>
          <ac:picMkLst>
            <pc:docMk/>
            <pc:sldMk cId="3883774457" sldId="406"/>
            <ac:picMk id="4" creationId="{2A17A616-0876-4165-95DB-8F1607ED0219}"/>
          </ac:picMkLst>
        </pc:picChg>
        <pc:picChg chg="add mod">
          <ac:chgData name="laiminxin" userId="b9a05478-9ca2-4ac2-b948-1b493583318e" providerId="ADAL" clId="{4AC1EDB9-EC3B-4E64-8B5C-0490F6B1CFCA}" dt="2024-06-08T08:18:49.441" v="6" actId="1076"/>
          <ac:picMkLst>
            <pc:docMk/>
            <pc:sldMk cId="3883774457" sldId="406"/>
            <ac:picMk id="6" creationId="{3EA824B3-2A02-4AA3-B5BB-9BAF4AE7AE11}"/>
          </ac:picMkLst>
        </pc:picChg>
      </pc:sldChg>
      <pc:sldChg chg="del">
        <pc:chgData name="laiminxin" userId="b9a05478-9ca2-4ac2-b948-1b493583318e" providerId="ADAL" clId="{4AC1EDB9-EC3B-4E64-8B5C-0490F6B1CFCA}" dt="2024-06-10T16:31:16.150" v="855" actId="47"/>
        <pc:sldMkLst>
          <pc:docMk/>
          <pc:sldMk cId="3186711170" sldId="410"/>
        </pc:sldMkLst>
      </pc:sldChg>
      <pc:sldChg chg="del">
        <pc:chgData name="laiminxin" userId="b9a05478-9ca2-4ac2-b948-1b493583318e" providerId="ADAL" clId="{4AC1EDB9-EC3B-4E64-8B5C-0490F6B1CFCA}" dt="2024-06-10T16:31:16.150" v="855" actId="47"/>
        <pc:sldMkLst>
          <pc:docMk/>
          <pc:sldMk cId="2682990050" sldId="436"/>
        </pc:sldMkLst>
      </pc:sldChg>
      <pc:sldChg chg="del">
        <pc:chgData name="laiminxin" userId="b9a05478-9ca2-4ac2-b948-1b493583318e" providerId="ADAL" clId="{4AC1EDB9-EC3B-4E64-8B5C-0490F6B1CFCA}" dt="2024-06-10T16:31:16.150" v="855" actId="47"/>
        <pc:sldMkLst>
          <pc:docMk/>
          <pc:sldMk cId="1058028646" sldId="437"/>
        </pc:sldMkLst>
      </pc:sldChg>
      <pc:sldChg chg="del">
        <pc:chgData name="laiminxin" userId="b9a05478-9ca2-4ac2-b948-1b493583318e" providerId="ADAL" clId="{4AC1EDB9-EC3B-4E64-8B5C-0490F6B1CFCA}" dt="2024-06-10T16:31:16.150" v="855" actId="47"/>
        <pc:sldMkLst>
          <pc:docMk/>
          <pc:sldMk cId="3165085650" sldId="438"/>
        </pc:sldMkLst>
      </pc:sldChg>
      <pc:sldChg chg="del">
        <pc:chgData name="laiminxin" userId="b9a05478-9ca2-4ac2-b948-1b493583318e" providerId="ADAL" clId="{4AC1EDB9-EC3B-4E64-8B5C-0490F6B1CFCA}" dt="2024-06-10T16:31:16.150" v="855" actId="47"/>
        <pc:sldMkLst>
          <pc:docMk/>
          <pc:sldMk cId="2783901138" sldId="442"/>
        </pc:sldMkLst>
      </pc:sldChg>
      <pc:sldChg chg="del">
        <pc:chgData name="laiminxin" userId="b9a05478-9ca2-4ac2-b948-1b493583318e" providerId="ADAL" clId="{4AC1EDB9-EC3B-4E64-8B5C-0490F6B1CFCA}" dt="2024-06-10T16:31:16.150" v="855" actId="47"/>
        <pc:sldMkLst>
          <pc:docMk/>
          <pc:sldMk cId="612546075" sldId="443"/>
        </pc:sldMkLst>
      </pc:sldChg>
      <pc:sldChg chg="del">
        <pc:chgData name="laiminxin" userId="b9a05478-9ca2-4ac2-b948-1b493583318e" providerId="ADAL" clId="{4AC1EDB9-EC3B-4E64-8B5C-0490F6B1CFCA}" dt="2024-06-10T16:31:16.150" v="855" actId="47"/>
        <pc:sldMkLst>
          <pc:docMk/>
          <pc:sldMk cId="698409456" sldId="444"/>
        </pc:sldMkLst>
      </pc:sldChg>
      <pc:sldChg chg="addSp delSp modSp add mod modNotesTx">
        <pc:chgData name="laiminxin" userId="b9a05478-9ca2-4ac2-b948-1b493583318e" providerId="ADAL" clId="{4AC1EDB9-EC3B-4E64-8B5C-0490F6B1CFCA}" dt="2024-06-11T10:58:21.255" v="1283" actId="20577"/>
        <pc:sldMkLst>
          <pc:docMk/>
          <pc:sldMk cId="424650157" sldId="445"/>
        </pc:sldMkLst>
        <pc:spChg chg="mod">
          <ac:chgData name="laiminxin" userId="b9a05478-9ca2-4ac2-b948-1b493583318e" providerId="ADAL" clId="{4AC1EDB9-EC3B-4E64-8B5C-0490F6B1CFCA}" dt="2024-06-10T15:50:19.888" v="574"/>
          <ac:spMkLst>
            <pc:docMk/>
            <pc:sldMk cId="424650157" sldId="445"/>
            <ac:spMk id="3" creationId="{70C9F434-CCE9-46D2-86C1-0F6A7766E3B3}"/>
          </ac:spMkLst>
        </pc:spChg>
        <pc:spChg chg="del">
          <ac:chgData name="laiminxin" userId="b9a05478-9ca2-4ac2-b948-1b493583318e" providerId="ADAL" clId="{4AC1EDB9-EC3B-4E64-8B5C-0490F6B1CFCA}" dt="2024-06-08T08:34:25.875" v="64" actId="478"/>
          <ac:spMkLst>
            <pc:docMk/>
            <pc:sldMk cId="424650157" sldId="445"/>
            <ac:spMk id="4" creationId="{DD1003A5-DD86-4A68-85D3-8E6B4E708349}"/>
          </ac:spMkLst>
        </pc:spChg>
        <pc:spChg chg="add mod">
          <ac:chgData name="laiminxin" userId="b9a05478-9ca2-4ac2-b948-1b493583318e" providerId="ADAL" clId="{4AC1EDB9-EC3B-4E64-8B5C-0490F6B1CFCA}" dt="2024-06-08T08:34:38.175" v="65" actId="14100"/>
          <ac:spMkLst>
            <pc:docMk/>
            <pc:sldMk cId="424650157" sldId="445"/>
            <ac:spMk id="5" creationId="{A18F9C92-2F55-4DE6-A13E-384B4CA0D299}"/>
          </ac:spMkLst>
        </pc:spChg>
        <pc:picChg chg="add mod">
          <ac:chgData name="laiminxin" userId="b9a05478-9ca2-4ac2-b948-1b493583318e" providerId="ADAL" clId="{4AC1EDB9-EC3B-4E64-8B5C-0490F6B1CFCA}" dt="2024-06-10T16:06:19.754" v="619" actId="1076"/>
          <ac:picMkLst>
            <pc:docMk/>
            <pc:sldMk cId="424650157" sldId="445"/>
            <ac:picMk id="7" creationId="{E59E94BC-8D57-47B9-94EC-42E6010A9F0B}"/>
          </ac:picMkLst>
        </pc:picChg>
        <pc:picChg chg="add mod">
          <ac:chgData name="laiminxin" userId="b9a05478-9ca2-4ac2-b948-1b493583318e" providerId="ADAL" clId="{4AC1EDB9-EC3B-4E64-8B5C-0490F6B1CFCA}" dt="2024-06-10T16:06:12.667" v="616" actId="1076"/>
          <ac:picMkLst>
            <pc:docMk/>
            <pc:sldMk cId="424650157" sldId="445"/>
            <ac:picMk id="9" creationId="{DAF7FA84-0EA0-4416-B65B-7B7D6F89B722}"/>
          </ac:picMkLst>
        </pc:picChg>
        <pc:picChg chg="del">
          <ac:chgData name="laiminxin" userId="b9a05478-9ca2-4ac2-b948-1b493583318e" providerId="ADAL" clId="{4AC1EDB9-EC3B-4E64-8B5C-0490F6B1CFCA}" dt="2024-06-08T08:34:41.193" v="66" actId="478"/>
          <ac:picMkLst>
            <pc:docMk/>
            <pc:sldMk cId="424650157" sldId="445"/>
            <ac:picMk id="1026" creationId="{EDA8B184-BB5C-4422-AD0F-247591E1F4A5}"/>
          </ac:picMkLst>
        </pc:picChg>
      </pc:sldChg>
      <pc:sldChg chg="addSp delSp modSp add mod modNotesTx">
        <pc:chgData name="laiminxin" userId="b9a05478-9ca2-4ac2-b948-1b493583318e" providerId="ADAL" clId="{4AC1EDB9-EC3B-4E64-8B5C-0490F6B1CFCA}" dt="2024-06-10T14:52:34.151" v="190" actId="20577"/>
        <pc:sldMkLst>
          <pc:docMk/>
          <pc:sldMk cId="2670017459" sldId="446"/>
        </pc:sldMkLst>
        <pc:spChg chg="mod">
          <ac:chgData name="laiminxin" userId="b9a05478-9ca2-4ac2-b948-1b493583318e" providerId="ADAL" clId="{4AC1EDB9-EC3B-4E64-8B5C-0490F6B1CFCA}" dt="2024-06-10T14:50:05.298" v="143" actId="20577"/>
          <ac:spMkLst>
            <pc:docMk/>
            <pc:sldMk cId="2670017459" sldId="446"/>
            <ac:spMk id="3" creationId="{70C9F434-CCE9-46D2-86C1-0F6A7766E3B3}"/>
          </ac:spMkLst>
        </pc:spChg>
        <pc:spChg chg="mod">
          <ac:chgData name="laiminxin" userId="b9a05478-9ca2-4ac2-b948-1b493583318e" providerId="ADAL" clId="{4AC1EDB9-EC3B-4E64-8B5C-0490F6B1CFCA}" dt="2024-06-10T14:50:34.675" v="163" actId="20577"/>
          <ac:spMkLst>
            <pc:docMk/>
            <pc:sldMk cId="2670017459" sldId="446"/>
            <ac:spMk id="5" creationId="{A18F9C92-2F55-4DE6-A13E-384B4CA0D299}"/>
          </ac:spMkLst>
        </pc:spChg>
        <pc:picChg chg="add mod">
          <ac:chgData name="laiminxin" userId="b9a05478-9ca2-4ac2-b948-1b493583318e" providerId="ADAL" clId="{4AC1EDB9-EC3B-4E64-8B5C-0490F6B1CFCA}" dt="2024-06-10T14:50:56.475" v="167" actId="14100"/>
          <ac:picMkLst>
            <pc:docMk/>
            <pc:sldMk cId="2670017459" sldId="446"/>
            <ac:picMk id="4" creationId="{8F264918-815E-4C37-8BD5-E4CAF497F5BF}"/>
          </ac:picMkLst>
        </pc:picChg>
        <pc:picChg chg="del">
          <ac:chgData name="laiminxin" userId="b9a05478-9ca2-4ac2-b948-1b493583318e" providerId="ADAL" clId="{4AC1EDB9-EC3B-4E64-8B5C-0490F6B1CFCA}" dt="2024-06-10T14:50:07.411" v="144" actId="478"/>
          <ac:picMkLst>
            <pc:docMk/>
            <pc:sldMk cId="2670017459" sldId="446"/>
            <ac:picMk id="7" creationId="{E59E94BC-8D57-47B9-94EC-42E6010A9F0B}"/>
          </ac:picMkLst>
        </pc:picChg>
      </pc:sldChg>
      <pc:sldChg chg="addSp delSp modSp add mod modNotesTx">
        <pc:chgData name="laiminxin" userId="b9a05478-9ca2-4ac2-b948-1b493583318e" providerId="ADAL" clId="{4AC1EDB9-EC3B-4E64-8B5C-0490F6B1CFCA}" dt="2024-06-10T14:55:01.549" v="235"/>
        <pc:sldMkLst>
          <pc:docMk/>
          <pc:sldMk cId="889817620" sldId="447"/>
        </pc:sldMkLst>
        <pc:spChg chg="mod">
          <ac:chgData name="laiminxin" userId="b9a05478-9ca2-4ac2-b948-1b493583318e" providerId="ADAL" clId="{4AC1EDB9-EC3B-4E64-8B5C-0490F6B1CFCA}" dt="2024-06-10T14:52:50.269" v="210" actId="20577"/>
          <ac:spMkLst>
            <pc:docMk/>
            <pc:sldMk cId="889817620" sldId="447"/>
            <ac:spMk id="5" creationId="{A18F9C92-2F55-4DE6-A13E-384B4CA0D299}"/>
          </ac:spMkLst>
        </pc:spChg>
        <pc:picChg chg="del">
          <ac:chgData name="laiminxin" userId="b9a05478-9ca2-4ac2-b948-1b493583318e" providerId="ADAL" clId="{4AC1EDB9-EC3B-4E64-8B5C-0490F6B1CFCA}" dt="2024-06-10T14:52:40.478" v="192" actId="478"/>
          <ac:picMkLst>
            <pc:docMk/>
            <pc:sldMk cId="889817620" sldId="447"/>
            <ac:picMk id="4" creationId="{8F264918-815E-4C37-8BD5-E4CAF497F5BF}"/>
          </ac:picMkLst>
        </pc:picChg>
        <pc:picChg chg="add mod">
          <ac:chgData name="laiminxin" userId="b9a05478-9ca2-4ac2-b948-1b493583318e" providerId="ADAL" clId="{4AC1EDB9-EC3B-4E64-8B5C-0490F6B1CFCA}" dt="2024-06-10T14:53:20.003" v="214" actId="1076"/>
          <ac:picMkLst>
            <pc:docMk/>
            <pc:sldMk cId="889817620" sldId="447"/>
            <ac:picMk id="6" creationId="{E49E6A75-6B17-4DED-9353-096E5056E2D2}"/>
          </ac:picMkLst>
        </pc:picChg>
      </pc:sldChg>
      <pc:sldChg chg="addSp delSp modSp add mod modNotesTx">
        <pc:chgData name="laiminxin" userId="b9a05478-9ca2-4ac2-b948-1b493583318e" providerId="ADAL" clId="{4AC1EDB9-EC3B-4E64-8B5C-0490F6B1CFCA}" dt="2024-06-10T15:04:57.865" v="244"/>
        <pc:sldMkLst>
          <pc:docMk/>
          <pc:sldMk cId="2948984125" sldId="448"/>
        </pc:sldMkLst>
        <pc:picChg chg="add mod">
          <ac:chgData name="laiminxin" userId="b9a05478-9ca2-4ac2-b948-1b493583318e" providerId="ADAL" clId="{4AC1EDB9-EC3B-4E64-8B5C-0490F6B1CFCA}" dt="2024-06-10T15:04:33.332" v="240" actId="14100"/>
          <ac:picMkLst>
            <pc:docMk/>
            <pc:sldMk cId="2948984125" sldId="448"/>
            <ac:picMk id="4" creationId="{1511177A-5296-4632-AC53-28947531B10D}"/>
          </ac:picMkLst>
        </pc:picChg>
        <pc:picChg chg="del">
          <ac:chgData name="laiminxin" userId="b9a05478-9ca2-4ac2-b948-1b493583318e" providerId="ADAL" clId="{4AC1EDB9-EC3B-4E64-8B5C-0490F6B1CFCA}" dt="2024-06-10T15:04:18.587" v="237" actId="478"/>
          <ac:picMkLst>
            <pc:docMk/>
            <pc:sldMk cId="2948984125" sldId="448"/>
            <ac:picMk id="6" creationId="{E49E6A75-6B17-4DED-9353-096E5056E2D2}"/>
          </ac:picMkLst>
        </pc:picChg>
      </pc:sldChg>
      <pc:sldChg chg="addSp delSp modSp add mod modNotesTx">
        <pc:chgData name="laiminxin" userId="b9a05478-9ca2-4ac2-b948-1b493583318e" providerId="ADAL" clId="{4AC1EDB9-EC3B-4E64-8B5C-0490F6B1CFCA}" dt="2024-06-10T15:18:06.664" v="265" actId="14"/>
        <pc:sldMkLst>
          <pc:docMk/>
          <pc:sldMk cId="2820189378" sldId="449"/>
        </pc:sldMkLst>
        <pc:spChg chg="mod">
          <ac:chgData name="laiminxin" userId="b9a05478-9ca2-4ac2-b948-1b493583318e" providerId="ADAL" clId="{4AC1EDB9-EC3B-4E64-8B5C-0490F6B1CFCA}" dt="2024-06-10T15:18:06.664" v="265" actId="14"/>
          <ac:spMkLst>
            <pc:docMk/>
            <pc:sldMk cId="2820189378" sldId="449"/>
            <ac:spMk id="5" creationId="{A18F9C92-2F55-4DE6-A13E-384B4CA0D299}"/>
          </ac:spMkLst>
        </pc:spChg>
        <pc:picChg chg="del">
          <ac:chgData name="laiminxin" userId="b9a05478-9ca2-4ac2-b948-1b493583318e" providerId="ADAL" clId="{4AC1EDB9-EC3B-4E64-8B5C-0490F6B1CFCA}" dt="2024-06-10T15:16:37.236" v="252" actId="478"/>
          <ac:picMkLst>
            <pc:docMk/>
            <pc:sldMk cId="2820189378" sldId="449"/>
            <ac:picMk id="4" creationId="{1511177A-5296-4632-AC53-28947531B10D}"/>
          </ac:picMkLst>
        </pc:picChg>
        <pc:picChg chg="add">
          <ac:chgData name="laiminxin" userId="b9a05478-9ca2-4ac2-b948-1b493583318e" providerId="ADAL" clId="{4AC1EDB9-EC3B-4E64-8B5C-0490F6B1CFCA}" dt="2024-06-10T15:16:51.524" v="255"/>
          <ac:picMkLst>
            <pc:docMk/>
            <pc:sldMk cId="2820189378" sldId="449"/>
            <ac:picMk id="1026" creationId="{B1AD7A44-5659-4D3B-9A56-9C0052451C23}"/>
          </ac:picMkLst>
        </pc:picChg>
      </pc:sldChg>
      <pc:sldChg chg="addSp delSp modSp add mod modNotesTx">
        <pc:chgData name="laiminxin" userId="b9a05478-9ca2-4ac2-b948-1b493583318e" providerId="ADAL" clId="{4AC1EDB9-EC3B-4E64-8B5C-0490F6B1CFCA}" dt="2024-06-10T15:33:27.876" v="285" actId="20577"/>
        <pc:sldMkLst>
          <pc:docMk/>
          <pc:sldMk cId="840687497" sldId="450"/>
        </pc:sldMkLst>
        <pc:picChg chg="add mod">
          <ac:chgData name="laiminxin" userId="b9a05478-9ca2-4ac2-b948-1b493583318e" providerId="ADAL" clId="{4AC1EDB9-EC3B-4E64-8B5C-0490F6B1CFCA}" dt="2024-06-10T15:19:11.783" v="272" actId="1076"/>
          <ac:picMkLst>
            <pc:docMk/>
            <pc:sldMk cId="840687497" sldId="450"/>
            <ac:picMk id="4" creationId="{BE0431C4-732D-4C3B-A10C-EF0425C89905}"/>
          </ac:picMkLst>
        </pc:picChg>
        <pc:picChg chg="del">
          <ac:chgData name="laiminxin" userId="b9a05478-9ca2-4ac2-b948-1b493583318e" providerId="ADAL" clId="{4AC1EDB9-EC3B-4E64-8B5C-0490F6B1CFCA}" dt="2024-06-10T15:18:46.149" v="267" actId="478"/>
          <ac:picMkLst>
            <pc:docMk/>
            <pc:sldMk cId="840687497" sldId="450"/>
            <ac:picMk id="1026" creationId="{B1AD7A44-5659-4D3B-9A56-9C0052451C23}"/>
          </ac:picMkLst>
        </pc:picChg>
      </pc:sldChg>
      <pc:sldChg chg="addSp delSp modSp add mod modNotesTx">
        <pc:chgData name="laiminxin" userId="b9a05478-9ca2-4ac2-b948-1b493583318e" providerId="ADAL" clId="{4AC1EDB9-EC3B-4E64-8B5C-0490F6B1CFCA}" dt="2024-06-11T10:53:05.392" v="1243" actId="20577"/>
        <pc:sldMkLst>
          <pc:docMk/>
          <pc:sldMk cId="1193553224" sldId="451"/>
        </pc:sldMkLst>
        <pc:spChg chg="mod">
          <ac:chgData name="laiminxin" userId="b9a05478-9ca2-4ac2-b948-1b493583318e" providerId="ADAL" clId="{4AC1EDB9-EC3B-4E64-8B5C-0490F6B1CFCA}" dt="2024-06-10T15:34:28.012" v="296"/>
          <ac:spMkLst>
            <pc:docMk/>
            <pc:sldMk cId="1193553224" sldId="451"/>
            <ac:spMk id="5" creationId="{A18F9C92-2F55-4DE6-A13E-384B4CA0D299}"/>
          </ac:spMkLst>
        </pc:spChg>
        <pc:picChg chg="del">
          <ac:chgData name="laiminxin" userId="b9a05478-9ca2-4ac2-b948-1b493583318e" providerId="ADAL" clId="{4AC1EDB9-EC3B-4E64-8B5C-0490F6B1CFCA}" dt="2024-06-10T15:33:36.247" v="287" actId="478"/>
          <ac:picMkLst>
            <pc:docMk/>
            <pc:sldMk cId="1193553224" sldId="451"/>
            <ac:picMk id="4" creationId="{BE0431C4-732D-4C3B-A10C-EF0425C89905}"/>
          </ac:picMkLst>
        </pc:picChg>
        <pc:picChg chg="add del mod">
          <ac:chgData name="laiminxin" userId="b9a05478-9ca2-4ac2-b948-1b493583318e" providerId="ADAL" clId="{4AC1EDB9-EC3B-4E64-8B5C-0490F6B1CFCA}" dt="2024-06-10T15:34:23.040" v="290" actId="478"/>
          <ac:picMkLst>
            <pc:docMk/>
            <pc:sldMk cId="1193553224" sldId="451"/>
            <ac:picMk id="6" creationId="{15CBE4E5-65C5-4109-9C1D-973639569AA1}"/>
          </ac:picMkLst>
        </pc:picChg>
        <pc:picChg chg="add mod">
          <ac:chgData name="laiminxin" userId="b9a05478-9ca2-4ac2-b948-1b493583318e" providerId="ADAL" clId="{4AC1EDB9-EC3B-4E64-8B5C-0490F6B1CFCA}" dt="2024-06-10T15:34:41.419" v="300" actId="1076"/>
          <ac:picMkLst>
            <pc:docMk/>
            <pc:sldMk cId="1193553224" sldId="451"/>
            <ac:picMk id="8" creationId="{5287438F-A7D5-4E3F-AD48-7ECC19B51F06}"/>
          </ac:picMkLst>
        </pc:picChg>
      </pc:sldChg>
      <pc:sldChg chg="addSp delSp modSp add mod modNotesTx">
        <pc:chgData name="laiminxin" userId="b9a05478-9ca2-4ac2-b948-1b493583318e" providerId="ADAL" clId="{4AC1EDB9-EC3B-4E64-8B5C-0490F6B1CFCA}" dt="2024-06-11T10:54:05.270" v="1253" actId="20577"/>
        <pc:sldMkLst>
          <pc:docMk/>
          <pc:sldMk cId="1146233052" sldId="452"/>
        </pc:sldMkLst>
        <pc:spChg chg="mod">
          <ac:chgData name="laiminxin" userId="b9a05478-9ca2-4ac2-b948-1b493583318e" providerId="ADAL" clId="{4AC1EDB9-EC3B-4E64-8B5C-0490F6B1CFCA}" dt="2024-06-10T15:36:30.962" v="385" actId="113"/>
          <ac:spMkLst>
            <pc:docMk/>
            <pc:sldMk cId="1146233052" sldId="452"/>
            <ac:spMk id="5" creationId="{A18F9C92-2F55-4DE6-A13E-384B4CA0D299}"/>
          </ac:spMkLst>
        </pc:spChg>
        <pc:picChg chg="add mod">
          <ac:chgData name="laiminxin" userId="b9a05478-9ca2-4ac2-b948-1b493583318e" providerId="ADAL" clId="{4AC1EDB9-EC3B-4E64-8B5C-0490F6B1CFCA}" dt="2024-06-10T15:36:44.614" v="390" actId="1076"/>
          <ac:picMkLst>
            <pc:docMk/>
            <pc:sldMk cId="1146233052" sldId="452"/>
            <ac:picMk id="4" creationId="{EABB3468-E5CF-49CF-A6DA-7F1345F970C7}"/>
          </ac:picMkLst>
        </pc:picChg>
        <pc:picChg chg="del">
          <ac:chgData name="laiminxin" userId="b9a05478-9ca2-4ac2-b948-1b493583318e" providerId="ADAL" clId="{4AC1EDB9-EC3B-4E64-8B5C-0490F6B1CFCA}" dt="2024-06-10T15:35:46.603" v="309" actId="478"/>
          <ac:picMkLst>
            <pc:docMk/>
            <pc:sldMk cId="1146233052" sldId="452"/>
            <ac:picMk id="8" creationId="{5287438F-A7D5-4E3F-AD48-7ECC19B51F06}"/>
          </ac:picMkLst>
        </pc:picChg>
      </pc:sldChg>
      <pc:sldChg chg="addSp delSp modSp add mod modNotesTx">
        <pc:chgData name="laiminxin" userId="b9a05478-9ca2-4ac2-b948-1b493583318e" providerId="ADAL" clId="{4AC1EDB9-EC3B-4E64-8B5C-0490F6B1CFCA}" dt="2024-06-11T10:56:01.827" v="1276" actId="20577"/>
        <pc:sldMkLst>
          <pc:docMk/>
          <pc:sldMk cId="3405538420" sldId="453"/>
        </pc:sldMkLst>
        <pc:picChg chg="del">
          <ac:chgData name="laiminxin" userId="b9a05478-9ca2-4ac2-b948-1b493583318e" providerId="ADAL" clId="{4AC1EDB9-EC3B-4E64-8B5C-0490F6B1CFCA}" dt="2024-06-10T15:37:27.667" v="409" actId="478"/>
          <ac:picMkLst>
            <pc:docMk/>
            <pc:sldMk cId="3405538420" sldId="453"/>
            <ac:picMk id="4" creationId="{EABB3468-E5CF-49CF-A6DA-7F1345F970C7}"/>
          </ac:picMkLst>
        </pc:picChg>
        <pc:picChg chg="add mod">
          <ac:chgData name="laiminxin" userId="b9a05478-9ca2-4ac2-b948-1b493583318e" providerId="ADAL" clId="{4AC1EDB9-EC3B-4E64-8B5C-0490F6B1CFCA}" dt="2024-06-10T15:40:37.003" v="427" actId="1076"/>
          <ac:picMkLst>
            <pc:docMk/>
            <pc:sldMk cId="3405538420" sldId="453"/>
            <ac:picMk id="6" creationId="{0F878DF0-8826-4DC4-8408-EE1782A55C41}"/>
          </ac:picMkLst>
        </pc:picChg>
      </pc:sldChg>
      <pc:sldChg chg="addSp delSp modSp add mod modNotesTx">
        <pc:chgData name="laiminxin" userId="b9a05478-9ca2-4ac2-b948-1b493583318e" providerId="ADAL" clId="{4AC1EDB9-EC3B-4E64-8B5C-0490F6B1CFCA}" dt="2024-06-11T10:56:33.763" v="1282" actId="20577"/>
        <pc:sldMkLst>
          <pc:docMk/>
          <pc:sldMk cId="3345414035" sldId="454"/>
        </pc:sldMkLst>
        <pc:spChg chg="mod">
          <ac:chgData name="laiminxin" userId="b9a05478-9ca2-4ac2-b948-1b493583318e" providerId="ADAL" clId="{4AC1EDB9-EC3B-4E64-8B5C-0490F6B1CFCA}" dt="2024-06-10T15:41:21.373" v="435"/>
          <ac:spMkLst>
            <pc:docMk/>
            <pc:sldMk cId="3345414035" sldId="454"/>
            <ac:spMk id="3" creationId="{70C9F434-CCE9-46D2-86C1-0F6A7766E3B3}"/>
          </ac:spMkLst>
        </pc:spChg>
        <pc:spChg chg="mod">
          <ac:chgData name="laiminxin" userId="b9a05478-9ca2-4ac2-b948-1b493583318e" providerId="ADAL" clId="{4AC1EDB9-EC3B-4E64-8B5C-0490F6B1CFCA}" dt="2024-06-10T15:44:27.514" v="498"/>
          <ac:spMkLst>
            <pc:docMk/>
            <pc:sldMk cId="3345414035" sldId="454"/>
            <ac:spMk id="5" creationId="{A18F9C92-2F55-4DE6-A13E-384B4CA0D299}"/>
          </ac:spMkLst>
        </pc:spChg>
        <pc:picChg chg="add mod">
          <ac:chgData name="laiminxin" userId="b9a05478-9ca2-4ac2-b948-1b493583318e" providerId="ADAL" clId="{4AC1EDB9-EC3B-4E64-8B5C-0490F6B1CFCA}" dt="2024-06-10T15:45:28.905" v="513" actId="14100"/>
          <ac:picMkLst>
            <pc:docMk/>
            <pc:sldMk cId="3345414035" sldId="454"/>
            <ac:picMk id="4" creationId="{4B953E02-C7A6-43CA-AF83-F8696912DA67}"/>
          </ac:picMkLst>
        </pc:picChg>
        <pc:picChg chg="del">
          <ac:chgData name="laiminxin" userId="b9a05478-9ca2-4ac2-b948-1b493583318e" providerId="ADAL" clId="{4AC1EDB9-EC3B-4E64-8B5C-0490F6B1CFCA}" dt="2024-06-10T15:41:30.957" v="436" actId="478"/>
          <ac:picMkLst>
            <pc:docMk/>
            <pc:sldMk cId="3345414035" sldId="454"/>
            <ac:picMk id="6" creationId="{0F878DF0-8826-4DC4-8408-EE1782A55C41}"/>
          </ac:picMkLst>
        </pc:picChg>
      </pc:sldChg>
      <pc:sldChg chg="addSp delSp modSp add mod modNotesTx">
        <pc:chgData name="laiminxin" userId="b9a05478-9ca2-4ac2-b948-1b493583318e" providerId="ADAL" clId="{4AC1EDB9-EC3B-4E64-8B5C-0490F6B1CFCA}" dt="2024-06-10T16:33:37.369" v="863"/>
        <pc:sldMkLst>
          <pc:docMk/>
          <pc:sldMk cId="2896953960" sldId="455"/>
        </pc:sldMkLst>
        <pc:spChg chg="mod">
          <ac:chgData name="laiminxin" userId="b9a05478-9ca2-4ac2-b948-1b493583318e" providerId="ADAL" clId="{4AC1EDB9-EC3B-4E64-8B5C-0490F6B1CFCA}" dt="2024-06-10T16:12:05.583" v="658"/>
          <ac:spMkLst>
            <pc:docMk/>
            <pc:sldMk cId="2896953960" sldId="455"/>
            <ac:spMk id="3" creationId="{70C9F434-CCE9-46D2-86C1-0F6A7766E3B3}"/>
          </ac:spMkLst>
        </pc:spChg>
        <pc:spChg chg="mod">
          <ac:chgData name="laiminxin" userId="b9a05478-9ca2-4ac2-b948-1b493583318e" providerId="ADAL" clId="{4AC1EDB9-EC3B-4E64-8B5C-0490F6B1CFCA}" dt="2024-06-10T16:12:09.636" v="660"/>
          <ac:spMkLst>
            <pc:docMk/>
            <pc:sldMk cId="2896953960" sldId="455"/>
            <ac:spMk id="5" creationId="{A18F9C92-2F55-4DE6-A13E-384B4CA0D299}"/>
          </ac:spMkLst>
        </pc:spChg>
        <pc:picChg chg="add mod">
          <ac:chgData name="laiminxin" userId="b9a05478-9ca2-4ac2-b948-1b493583318e" providerId="ADAL" clId="{4AC1EDB9-EC3B-4E64-8B5C-0490F6B1CFCA}" dt="2024-06-10T16:12:21.554" v="664" actId="1076"/>
          <ac:picMkLst>
            <pc:docMk/>
            <pc:sldMk cId="2896953960" sldId="455"/>
            <ac:picMk id="4" creationId="{67E05B61-DA8F-4872-A897-7246D6A5D9BD}"/>
          </ac:picMkLst>
        </pc:picChg>
        <pc:picChg chg="del">
          <ac:chgData name="laiminxin" userId="b9a05478-9ca2-4ac2-b948-1b493583318e" providerId="ADAL" clId="{4AC1EDB9-EC3B-4E64-8B5C-0490F6B1CFCA}" dt="2024-06-10T16:11:57.190" v="654" actId="478"/>
          <ac:picMkLst>
            <pc:docMk/>
            <pc:sldMk cId="2896953960" sldId="455"/>
            <ac:picMk id="7" creationId="{E59E94BC-8D57-47B9-94EC-42E6010A9F0B}"/>
          </ac:picMkLst>
        </pc:picChg>
        <pc:picChg chg="del">
          <ac:chgData name="laiminxin" userId="b9a05478-9ca2-4ac2-b948-1b493583318e" providerId="ADAL" clId="{4AC1EDB9-EC3B-4E64-8B5C-0490F6B1CFCA}" dt="2024-06-10T16:11:57.741" v="655" actId="478"/>
          <ac:picMkLst>
            <pc:docMk/>
            <pc:sldMk cId="2896953960" sldId="455"/>
            <ac:picMk id="9" creationId="{DAF7FA84-0EA0-4416-B65B-7B7D6F89B722}"/>
          </ac:picMkLst>
        </pc:picChg>
      </pc:sldChg>
      <pc:sldChg chg="addSp delSp modSp add mod modAnim modNotesTx">
        <pc:chgData name="laiminxin" userId="b9a05478-9ca2-4ac2-b948-1b493583318e" providerId="ADAL" clId="{4AC1EDB9-EC3B-4E64-8B5C-0490F6B1CFCA}" dt="2024-06-11T11:06:49.304" v="1310" actId="20577"/>
        <pc:sldMkLst>
          <pc:docMk/>
          <pc:sldMk cId="3756305986" sldId="456"/>
        </pc:sldMkLst>
        <pc:spChg chg="mod">
          <ac:chgData name="laiminxin" userId="b9a05478-9ca2-4ac2-b948-1b493583318e" providerId="ADAL" clId="{4AC1EDB9-EC3B-4E64-8B5C-0490F6B1CFCA}" dt="2024-06-10T16:19:02.035" v="722"/>
          <ac:spMkLst>
            <pc:docMk/>
            <pc:sldMk cId="3756305986" sldId="456"/>
            <ac:spMk id="5" creationId="{A18F9C92-2F55-4DE6-A13E-384B4CA0D299}"/>
          </ac:spMkLst>
        </pc:spChg>
        <pc:spChg chg="add del">
          <ac:chgData name="laiminxin" userId="b9a05478-9ca2-4ac2-b948-1b493583318e" providerId="ADAL" clId="{4AC1EDB9-EC3B-4E64-8B5C-0490F6B1CFCA}" dt="2024-06-10T16:20:07.582" v="726" actId="22"/>
          <ac:spMkLst>
            <pc:docMk/>
            <pc:sldMk cId="3756305986" sldId="456"/>
            <ac:spMk id="8" creationId="{12334ECF-F5C4-41A4-B397-B88B91342A0D}"/>
          </ac:spMkLst>
        </pc:spChg>
        <pc:picChg chg="del">
          <ac:chgData name="laiminxin" userId="b9a05478-9ca2-4ac2-b948-1b493583318e" providerId="ADAL" clId="{4AC1EDB9-EC3B-4E64-8B5C-0490F6B1CFCA}" dt="2024-06-10T16:17:07.439" v="716" actId="478"/>
          <ac:picMkLst>
            <pc:docMk/>
            <pc:sldMk cId="3756305986" sldId="456"/>
            <ac:picMk id="4" creationId="{67E05B61-DA8F-4872-A897-7246D6A5D9BD}"/>
          </ac:picMkLst>
        </pc:picChg>
        <pc:picChg chg="add mod">
          <ac:chgData name="laiminxin" userId="b9a05478-9ca2-4ac2-b948-1b493583318e" providerId="ADAL" clId="{4AC1EDB9-EC3B-4E64-8B5C-0490F6B1CFCA}" dt="2024-06-10T16:23:51.532" v="795" actId="1076"/>
          <ac:picMkLst>
            <pc:docMk/>
            <pc:sldMk cId="3756305986" sldId="456"/>
            <ac:picMk id="6" creationId="{62587B67-3D42-4ED0-A496-3F8DD016A5E0}"/>
          </ac:picMkLst>
        </pc:picChg>
        <pc:cxnChg chg="add mod">
          <ac:chgData name="laiminxin" userId="b9a05478-9ca2-4ac2-b948-1b493583318e" providerId="ADAL" clId="{4AC1EDB9-EC3B-4E64-8B5C-0490F6B1CFCA}" dt="2024-06-10T16:22:20.414" v="764" actId="1076"/>
          <ac:cxnSpMkLst>
            <pc:docMk/>
            <pc:sldMk cId="3756305986" sldId="456"/>
            <ac:cxnSpMk id="10" creationId="{991C58EA-317B-4864-8A85-19467ACA3697}"/>
          </ac:cxnSpMkLst>
        </pc:cxnChg>
      </pc:sldChg>
      <pc:sldChg chg="addSp delSp modSp add mod delAnim modNotesTx">
        <pc:chgData name="laiminxin" userId="b9a05478-9ca2-4ac2-b948-1b493583318e" providerId="ADAL" clId="{4AC1EDB9-EC3B-4E64-8B5C-0490F6B1CFCA}" dt="2024-06-10T16:28:47.762" v="838"/>
        <pc:sldMkLst>
          <pc:docMk/>
          <pc:sldMk cId="1443655138" sldId="457"/>
        </pc:sldMkLst>
        <pc:picChg chg="add mod">
          <ac:chgData name="laiminxin" userId="b9a05478-9ca2-4ac2-b948-1b493583318e" providerId="ADAL" clId="{4AC1EDB9-EC3B-4E64-8B5C-0490F6B1CFCA}" dt="2024-06-10T16:27:28.872" v="832" actId="14100"/>
          <ac:picMkLst>
            <pc:docMk/>
            <pc:sldMk cId="1443655138" sldId="457"/>
            <ac:picMk id="4" creationId="{439E10E3-D6F2-478D-9CA5-FB03DFC18B7D}"/>
          </ac:picMkLst>
        </pc:picChg>
        <pc:picChg chg="del">
          <ac:chgData name="laiminxin" userId="b9a05478-9ca2-4ac2-b948-1b493583318e" providerId="ADAL" clId="{4AC1EDB9-EC3B-4E64-8B5C-0490F6B1CFCA}" dt="2024-06-10T16:27:15.940" v="826" actId="478"/>
          <ac:picMkLst>
            <pc:docMk/>
            <pc:sldMk cId="1443655138" sldId="457"/>
            <ac:picMk id="6" creationId="{62587B67-3D42-4ED0-A496-3F8DD016A5E0}"/>
          </ac:picMkLst>
        </pc:picChg>
        <pc:cxnChg chg="del">
          <ac:chgData name="laiminxin" userId="b9a05478-9ca2-4ac2-b948-1b493583318e" providerId="ADAL" clId="{4AC1EDB9-EC3B-4E64-8B5C-0490F6B1CFCA}" dt="2024-06-10T16:27:23.809" v="828" actId="478"/>
          <ac:cxnSpMkLst>
            <pc:docMk/>
            <pc:sldMk cId="1443655138" sldId="457"/>
            <ac:cxnSpMk id="10" creationId="{991C58EA-317B-4864-8A85-19467ACA3697}"/>
          </ac:cxnSpMkLst>
        </pc:cxnChg>
      </pc:sldChg>
      <pc:sldChg chg="addSp delSp modSp add mod modNotesTx">
        <pc:chgData name="laiminxin" userId="b9a05478-9ca2-4ac2-b948-1b493583318e" providerId="ADAL" clId="{4AC1EDB9-EC3B-4E64-8B5C-0490F6B1CFCA}" dt="2024-06-11T07:06:28.516" v="880"/>
        <pc:sldMkLst>
          <pc:docMk/>
          <pc:sldMk cId="2340157103" sldId="458"/>
        </pc:sldMkLst>
        <pc:picChg chg="del">
          <ac:chgData name="laiminxin" userId="b9a05478-9ca2-4ac2-b948-1b493583318e" providerId="ADAL" clId="{4AC1EDB9-EC3B-4E64-8B5C-0490F6B1CFCA}" dt="2024-06-10T16:29:26.333" v="840" actId="478"/>
          <ac:picMkLst>
            <pc:docMk/>
            <pc:sldMk cId="2340157103" sldId="458"/>
            <ac:picMk id="4" creationId="{439E10E3-D6F2-478D-9CA5-FB03DFC18B7D}"/>
          </ac:picMkLst>
        </pc:picChg>
        <pc:picChg chg="add del mod">
          <ac:chgData name="laiminxin" userId="b9a05478-9ca2-4ac2-b948-1b493583318e" providerId="ADAL" clId="{4AC1EDB9-EC3B-4E64-8B5C-0490F6B1CFCA}" dt="2024-06-11T07:05:02.053" v="864" actId="478"/>
          <ac:picMkLst>
            <pc:docMk/>
            <pc:sldMk cId="2340157103" sldId="458"/>
            <ac:picMk id="6" creationId="{B1E60B7A-0296-43DC-AC3A-B8CFB7B1D94E}"/>
          </ac:picMkLst>
        </pc:picChg>
        <pc:picChg chg="add mod">
          <ac:chgData name="laiminxin" userId="b9a05478-9ca2-4ac2-b948-1b493583318e" providerId="ADAL" clId="{4AC1EDB9-EC3B-4E64-8B5C-0490F6B1CFCA}" dt="2024-06-11T07:05:15.598" v="867" actId="14100"/>
          <ac:picMkLst>
            <pc:docMk/>
            <pc:sldMk cId="2340157103" sldId="458"/>
            <ac:picMk id="8" creationId="{594450B1-459E-4920-A4E5-5AC90CD4E901}"/>
          </ac:picMkLst>
        </pc:picChg>
      </pc:sldChg>
      <pc:sldChg chg="addSp delSp modSp add mod modNotesTx">
        <pc:chgData name="laiminxin" userId="b9a05478-9ca2-4ac2-b948-1b493583318e" providerId="ADAL" clId="{4AC1EDB9-EC3B-4E64-8B5C-0490F6B1CFCA}" dt="2024-06-11T07:07:22.137" v="882" actId="20577"/>
        <pc:sldMkLst>
          <pc:docMk/>
          <pc:sldMk cId="819704394" sldId="459"/>
        </pc:sldMkLst>
        <pc:picChg chg="add mod">
          <ac:chgData name="laiminxin" userId="b9a05478-9ca2-4ac2-b948-1b493583318e" providerId="ADAL" clId="{4AC1EDB9-EC3B-4E64-8B5C-0490F6B1CFCA}" dt="2024-06-10T16:31:09.157" v="854" actId="14100"/>
          <ac:picMkLst>
            <pc:docMk/>
            <pc:sldMk cId="819704394" sldId="459"/>
            <ac:picMk id="4" creationId="{7EED5A7B-0D73-450E-B147-412E3090071A}"/>
          </ac:picMkLst>
        </pc:picChg>
        <pc:picChg chg="del">
          <ac:chgData name="laiminxin" userId="b9a05478-9ca2-4ac2-b948-1b493583318e" providerId="ADAL" clId="{4AC1EDB9-EC3B-4E64-8B5C-0490F6B1CFCA}" dt="2024-06-10T16:30:23.613" v="850" actId="478"/>
          <ac:picMkLst>
            <pc:docMk/>
            <pc:sldMk cId="819704394" sldId="459"/>
            <ac:picMk id="6" creationId="{B1E60B7A-0296-43DC-AC3A-B8CFB7B1D94E}"/>
          </ac:picMkLst>
        </pc:picChg>
      </pc:sldChg>
      <pc:sldChg chg="addSp delSp modSp add mod modNotesTx">
        <pc:chgData name="laiminxin" userId="b9a05478-9ca2-4ac2-b948-1b493583318e" providerId="ADAL" clId="{4AC1EDB9-EC3B-4E64-8B5C-0490F6B1CFCA}" dt="2024-06-11T07:22:43.047" v="955"/>
        <pc:sldMkLst>
          <pc:docMk/>
          <pc:sldMk cId="860659468" sldId="460"/>
        </pc:sldMkLst>
        <pc:spChg chg="mod">
          <ac:chgData name="laiminxin" userId="b9a05478-9ca2-4ac2-b948-1b493583318e" providerId="ADAL" clId="{4AC1EDB9-EC3B-4E64-8B5C-0490F6B1CFCA}" dt="2024-06-11T07:20:20.827" v="932" actId="15"/>
          <ac:spMkLst>
            <pc:docMk/>
            <pc:sldMk cId="860659468" sldId="460"/>
            <ac:spMk id="5" creationId="{A18F9C92-2F55-4DE6-A13E-384B4CA0D299}"/>
          </ac:spMkLst>
        </pc:spChg>
        <pc:picChg chg="add mod">
          <ac:chgData name="laiminxin" userId="b9a05478-9ca2-4ac2-b948-1b493583318e" providerId="ADAL" clId="{4AC1EDB9-EC3B-4E64-8B5C-0490F6B1CFCA}" dt="2024-06-11T07:18:01.299" v="904" actId="1076"/>
          <ac:picMkLst>
            <pc:docMk/>
            <pc:sldMk cId="860659468" sldId="460"/>
            <ac:picMk id="4" creationId="{15936687-AC4A-4375-AFDF-604D8520F13A}"/>
          </ac:picMkLst>
        </pc:picChg>
        <pc:picChg chg="del">
          <ac:chgData name="laiminxin" userId="b9a05478-9ca2-4ac2-b948-1b493583318e" providerId="ADAL" clId="{4AC1EDB9-EC3B-4E64-8B5C-0490F6B1CFCA}" dt="2024-06-11T07:15:33.773" v="885" actId="478"/>
          <ac:picMkLst>
            <pc:docMk/>
            <pc:sldMk cId="860659468" sldId="460"/>
            <ac:picMk id="7" creationId="{E59E94BC-8D57-47B9-94EC-42E6010A9F0B}"/>
          </ac:picMkLst>
        </pc:picChg>
        <pc:picChg chg="add mod">
          <ac:chgData name="laiminxin" userId="b9a05478-9ca2-4ac2-b948-1b493583318e" providerId="ADAL" clId="{4AC1EDB9-EC3B-4E64-8B5C-0490F6B1CFCA}" dt="2024-06-11T07:20:16.233" v="928" actId="1076"/>
          <ac:picMkLst>
            <pc:docMk/>
            <pc:sldMk cId="860659468" sldId="460"/>
            <ac:picMk id="8" creationId="{1C0BBC11-7F3E-47EC-B26E-0EC422EB5DE4}"/>
          </ac:picMkLst>
        </pc:picChg>
        <pc:picChg chg="del">
          <ac:chgData name="laiminxin" userId="b9a05478-9ca2-4ac2-b948-1b493583318e" providerId="ADAL" clId="{4AC1EDB9-EC3B-4E64-8B5C-0490F6B1CFCA}" dt="2024-06-11T07:15:34.382" v="886" actId="478"/>
          <ac:picMkLst>
            <pc:docMk/>
            <pc:sldMk cId="860659468" sldId="460"/>
            <ac:picMk id="9" creationId="{DAF7FA84-0EA0-4416-B65B-7B7D6F89B722}"/>
          </ac:picMkLst>
        </pc:picChg>
      </pc:sldChg>
      <pc:sldChg chg="addSp delSp modSp add mod modNotesTx">
        <pc:chgData name="laiminxin" userId="b9a05478-9ca2-4ac2-b948-1b493583318e" providerId="ADAL" clId="{4AC1EDB9-EC3B-4E64-8B5C-0490F6B1CFCA}" dt="2024-06-11T07:57:02.914" v="1088" actId="20577"/>
        <pc:sldMkLst>
          <pc:docMk/>
          <pc:sldMk cId="2108499951" sldId="461"/>
        </pc:sldMkLst>
        <pc:spChg chg="mod">
          <ac:chgData name="laiminxin" userId="b9a05478-9ca2-4ac2-b948-1b493583318e" providerId="ADAL" clId="{4AC1EDB9-EC3B-4E64-8B5C-0490F6B1CFCA}" dt="2024-06-11T07:53:25.291" v="1068"/>
          <ac:spMkLst>
            <pc:docMk/>
            <pc:sldMk cId="2108499951" sldId="461"/>
            <ac:spMk id="5" creationId="{A18F9C92-2F55-4DE6-A13E-384B4CA0D299}"/>
          </ac:spMkLst>
        </pc:spChg>
        <pc:picChg chg="del">
          <ac:chgData name="laiminxin" userId="b9a05478-9ca2-4ac2-b948-1b493583318e" providerId="ADAL" clId="{4AC1EDB9-EC3B-4E64-8B5C-0490F6B1CFCA}" dt="2024-06-11T07:24:37.524" v="958" actId="478"/>
          <ac:picMkLst>
            <pc:docMk/>
            <pc:sldMk cId="2108499951" sldId="461"/>
            <ac:picMk id="4" creationId="{15936687-AC4A-4375-AFDF-604D8520F13A}"/>
          </ac:picMkLst>
        </pc:picChg>
        <pc:picChg chg="add mod">
          <ac:chgData name="laiminxin" userId="b9a05478-9ca2-4ac2-b948-1b493583318e" providerId="ADAL" clId="{4AC1EDB9-EC3B-4E64-8B5C-0490F6B1CFCA}" dt="2024-06-11T07:42:51.430" v="992" actId="1076"/>
          <ac:picMkLst>
            <pc:docMk/>
            <pc:sldMk cId="2108499951" sldId="461"/>
            <ac:picMk id="6" creationId="{11F1B0C6-9140-4585-817C-968A3AD90299}"/>
          </ac:picMkLst>
        </pc:picChg>
        <pc:picChg chg="del">
          <ac:chgData name="laiminxin" userId="b9a05478-9ca2-4ac2-b948-1b493583318e" providerId="ADAL" clId="{4AC1EDB9-EC3B-4E64-8B5C-0490F6B1CFCA}" dt="2024-06-11T07:24:38.202" v="959" actId="478"/>
          <ac:picMkLst>
            <pc:docMk/>
            <pc:sldMk cId="2108499951" sldId="461"/>
            <ac:picMk id="8" creationId="{1C0BBC11-7F3E-47EC-B26E-0EC422EB5DE4}"/>
          </ac:picMkLst>
        </pc:picChg>
        <pc:picChg chg="add mod">
          <ac:chgData name="laiminxin" userId="b9a05478-9ca2-4ac2-b948-1b493583318e" providerId="ADAL" clId="{4AC1EDB9-EC3B-4E64-8B5C-0490F6B1CFCA}" dt="2024-06-11T07:47:29.676" v="1005" actId="14100"/>
          <ac:picMkLst>
            <pc:docMk/>
            <pc:sldMk cId="2108499951" sldId="461"/>
            <ac:picMk id="9" creationId="{3CD82FD8-9FF9-4A17-97F7-15B274137F96}"/>
          </ac:picMkLst>
        </pc:picChg>
        <pc:picChg chg="add del mod">
          <ac:chgData name="laiminxin" userId="b9a05478-9ca2-4ac2-b948-1b493583318e" providerId="ADAL" clId="{4AC1EDB9-EC3B-4E64-8B5C-0490F6B1CFCA}" dt="2024-06-11T07:51:48.455" v="1047" actId="22"/>
          <ac:picMkLst>
            <pc:docMk/>
            <pc:sldMk cId="2108499951" sldId="461"/>
            <ac:picMk id="11" creationId="{26C9A74F-15E1-4D84-84E0-B646477B57B2}"/>
          </ac:picMkLst>
        </pc:picChg>
        <pc:picChg chg="add mod">
          <ac:chgData name="laiminxin" userId="b9a05478-9ca2-4ac2-b948-1b493583318e" providerId="ADAL" clId="{4AC1EDB9-EC3B-4E64-8B5C-0490F6B1CFCA}" dt="2024-06-11T07:52:04.923" v="1051" actId="1076"/>
          <ac:picMkLst>
            <pc:docMk/>
            <pc:sldMk cId="2108499951" sldId="461"/>
            <ac:picMk id="13" creationId="{9F039EFB-69C3-450C-9C96-6699CE8D9D40}"/>
          </ac:picMkLst>
        </pc:picChg>
        <pc:picChg chg="add del mod">
          <ac:chgData name="laiminxin" userId="b9a05478-9ca2-4ac2-b948-1b493583318e" providerId="ADAL" clId="{4AC1EDB9-EC3B-4E64-8B5C-0490F6B1CFCA}" dt="2024-06-11T07:53:37.661" v="1072" actId="22"/>
          <ac:picMkLst>
            <pc:docMk/>
            <pc:sldMk cId="2108499951" sldId="461"/>
            <ac:picMk id="15" creationId="{9B3DF93A-FB5F-4697-A512-5B38A31855FD}"/>
          </ac:picMkLst>
        </pc:picChg>
        <pc:picChg chg="add mod">
          <ac:chgData name="laiminxin" userId="b9a05478-9ca2-4ac2-b948-1b493583318e" providerId="ADAL" clId="{4AC1EDB9-EC3B-4E64-8B5C-0490F6B1CFCA}" dt="2024-06-11T07:56:45.350" v="1077" actId="1076"/>
          <ac:picMkLst>
            <pc:docMk/>
            <pc:sldMk cId="2108499951" sldId="461"/>
            <ac:picMk id="17" creationId="{CD3D7364-E612-4165-8554-129E9DF3B283}"/>
          </ac:picMkLst>
        </pc:picChg>
      </pc:sldChg>
      <pc:sldChg chg="addSp delSp modSp add mod modNotesTx">
        <pc:chgData name="laiminxin" userId="b9a05478-9ca2-4ac2-b948-1b493583318e" providerId="ADAL" clId="{4AC1EDB9-EC3B-4E64-8B5C-0490F6B1CFCA}" dt="2024-06-11T11:02:17.912" v="1286" actId="20577"/>
        <pc:sldMkLst>
          <pc:docMk/>
          <pc:sldMk cId="1390152923" sldId="462"/>
        </pc:sldMkLst>
        <pc:spChg chg="mod">
          <ac:chgData name="laiminxin" userId="b9a05478-9ca2-4ac2-b948-1b493583318e" providerId="ADAL" clId="{4AC1EDB9-EC3B-4E64-8B5C-0490F6B1CFCA}" dt="2024-06-11T08:08:34.853" v="1120"/>
          <ac:spMkLst>
            <pc:docMk/>
            <pc:sldMk cId="1390152923" sldId="462"/>
            <ac:spMk id="5" creationId="{A18F9C92-2F55-4DE6-A13E-384B4CA0D299}"/>
          </ac:spMkLst>
        </pc:spChg>
        <pc:picChg chg="add mod">
          <ac:chgData name="laiminxin" userId="b9a05478-9ca2-4ac2-b948-1b493583318e" providerId="ADAL" clId="{4AC1EDB9-EC3B-4E64-8B5C-0490F6B1CFCA}" dt="2024-06-11T08:09:02.440" v="1126" actId="1076"/>
          <ac:picMkLst>
            <pc:docMk/>
            <pc:sldMk cId="1390152923" sldId="462"/>
            <ac:picMk id="4" creationId="{014E1586-1DDC-4583-8797-368A3D2B66A4}"/>
          </ac:picMkLst>
        </pc:picChg>
        <pc:picChg chg="del">
          <ac:chgData name="laiminxin" userId="b9a05478-9ca2-4ac2-b948-1b493583318e" providerId="ADAL" clId="{4AC1EDB9-EC3B-4E64-8B5C-0490F6B1CFCA}" dt="2024-06-11T08:00:55.012" v="1096" actId="478"/>
          <ac:picMkLst>
            <pc:docMk/>
            <pc:sldMk cId="1390152923" sldId="462"/>
            <ac:picMk id="6" creationId="{11F1B0C6-9140-4585-817C-968A3AD90299}"/>
          </ac:picMkLst>
        </pc:picChg>
        <pc:picChg chg="del">
          <ac:chgData name="laiminxin" userId="b9a05478-9ca2-4ac2-b948-1b493583318e" providerId="ADAL" clId="{4AC1EDB9-EC3B-4E64-8B5C-0490F6B1CFCA}" dt="2024-06-11T08:00:54.416" v="1095" actId="478"/>
          <ac:picMkLst>
            <pc:docMk/>
            <pc:sldMk cId="1390152923" sldId="462"/>
            <ac:picMk id="9" creationId="{3CD82FD8-9FF9-4A17-97F7-15B274137F96}"/>
          </ac:picMkLst>
        </pc:picChg>
        <pc:picChg chg="del">
          <ac:chgData name="laiminxin" userId="b9a05478-9ca2-4ac2-b948-1b493583318e" providerId="ADAL" clId="{4AC1EDB9-EC3B-4E64-8B5C-0490F6B1CFCA}" dt="2024-06-11T08:00:53.821" v="1094" actId="478"/>
          <ac:picMkLst>
            <pc:docMk/>
            <pc:sldMk cId="1390152923" sldId="462"/>
            <ac:picMk id="13" creationId="{9F039EFB-69C3-450C-9C96-6699CE8D9D40}"/>
          </ac:picMkLst>
        </pc:picChg>
        <pc:picChg chg="del">
          <ac:chgData name="laiminxin" userId="b9a05478-9ca2-4ac2-b948-1b493583318e" providerId="ADAL" clId="{4AC1EDB9-EC3B-4E64-8B5C-0490F6B1CFCA}" dt="2024-06-11T08:00:53.038" v="1093" actId="478"/>
          <ac:picMkLst>
            <pc:docMk/>
            <pc:sldMk cId="1390152923" sldId="462"/>
            <ac:picMk id="17" creationId="{CD3D7364-E612-4165-8554-129E9DF3B283}"/>
          </ac:picMkLst>
        </pc:picChg>
      </pc:sldChg>
      <pc:sldChg chg="add del">
        <pc:chgData name="laiminxin" userId="b9a05478-9ca2-4ac2-b948-1b493583318e" providerId="ADAL" clId="{4AC1EDB9-EC3B-4E64-8B5C-0490F6B1CFCA}" dt="2024-06-11T08:00:49.167" v="1091"/>
        <pc:sldMkLst>
          <pc:docMk/>
          <pc:sldMk cId="3889534123" sldId="462"/>
        </pc:sldMkLst>
      </pc:sldChg>
      <pc:sldChg chg="add del">
        <pc:chgData name="laiminxin" userId="b9a05478-9ca2-4ac2-b948-1b493583318e" providerId="ADAL" clId="{4AC1EDB9-EC3B-4E64-8B5C-0490F6B1CFCA}" dt="2024-06-11T08:01:56.138" v="1108"/>
        <pc:sldMkLst>
          <pc:docMk/>
          <pc:sldMk cId="1951538449" sldId="463"/>
        </pc:sldMkLst>
      </pc:sldChg>
      <pc:sldChg chg="add del">
        <pc:chgData name="laiminxin" userId="b9a05478-9ca2-4ac2-b948-1b493583318e" providerId="ADAL" clId="{4AC1EDB9-EC3B-4E64-8B5C-0490F6B1CFCA}" dt="2024-06-11T08:02:01.505" v="1110"/>
        <pc:sldMkLst>
          <pc:docMk/>
          <pc:sldMk cId="2574011611" sldId="463"/>
        </pc:sldMkLst>
      </pc:sldChg>
      <pc:sldChg chg="addSp delSp modSp add mod modNotesTx">
        <pc:chgData name="laiminxin" userId="b9a05478-9ca2-4ac2-b948-1b493583318e" providerId="ADAL" clId="{4AC1EDB9-EC3B-4E64-8B5C-0490F6B1CFCA}" dt="2024-06-11T11:05:21.852" v="1305" actId="20577"/>
        <pc:sldMkLst>
          <pc:docMk/>
          <pc:sldMk cId="3920851527" sldId="463"/>
        </pc:sldMkLst>
        <pc:spChg chg="mod">
          <ac:chgData name="laiminxin" userId="b9a05478-9ca2-4ac2-b948-1b493583318e" providerId="ADAL" clId="{4AC1EDB9-EC3B-4E64-8B5C-0490F6B1CFCA}" dt="2024-06-11T08:21:19.706" v="1182" actId="20577"/>
          <ac:spMkLst>
            <pc:docMk/>
            <pc:sldMk cId="3920851527" sldId="463"/>
            <ac:spMk id="5" creationId="{A18F9C92-2F55-4DE6-A13E-384B4CA0D299}"/>
          </ac:spMkLst>
        </pc:spChg>
        <pc:picChg chg="del">
          <ac:chgData name="laiminxin" userId="b9a05478-9ca2-4ac2-b948-1b493583318e" providerId="ADAL" clId="{4AC1EDB9-EC3B-4E64-8B5C-0490F6B1CFCA}" dt="2024-06-11T08:11:24.718" v="1133" actId="478"/>
          <ac:picMkLst>
            <pc:docMk/>
            <pc:sldMk cId="3920851527" sldId="463"/>
            <ac:picMk id="4" creationId="{014E1586-1DDC-4583-8797-368A3D2B66A4}"/>
          </ac:picMkLst>
        </pc:picChg>
        <pc:picChg chg="add del mod">
          <ac:chgData name="laiminxin" userId="b9a05478-9ca2-4ac2-b948-1b493583318e" providerId="ADAL" clId="{4AC1EDB9-EC3B-4E64-8B5C-0490F6B1CFCA}" dt="2024-06-11T08:20:04.801" v="1173" actId="478"/>
          <ac:picMkLst>
            <pc:docMk/>
            <pc:sldMk cId="3920851527" sldId="463"/>
            <ac:picMk id="6" creationId="{4B3B7C56-322B-45C6-A569-076EE361DB49}"/>
          </ac:picMkLst>
        </pc:picChg>
        <pc:picChg chg="add mod">
          <ac:chgData name="laiminxin" userId="b9a05478-9ca2-4ac2-b948-1b493583318e" providerId="ADAL" clId="{4AC1EDB9-EC3B-4E64-8B5C-0490F6B1CFCA}" dt="2024-06-11T08:20:17.476" v="1177" actId="14100"/>
          <ac:picMkLst>
            <pc:docMk/>
            <pc:sldMk cId="3920851527" sldId="463"/>
            <ac:picMk id="8" creationId="{73A91144-807D-44A6-AC2E-D71D092FEB60}"/>
          </ac:picMkLst>
        </pc:picChg>
        <pc:picChg chg="add mod">
          <ac:chgData name="laiminxin" userId="b9a05478-9ca2-4ac2-b948-1b493583318e" providerId="ADAL" clId="{4AC1EDB9-EC3B-4E64-8B5C-0490F6B1CFCA}" dt="2024-06-11T08:21:32.014" v="1187" actId="1076"/>
          <ac:picMkLst>
            <pc:docMk/>
            <pc:sldMk cId="3920851527" sldId="463"/>
            <ac:picMk id="10" creationId="{E19F1A20-60C9-4A49-A4B1-875538CF7DB5}"/>
          </ac:picMkLst>
        </pc:picChg>
      </pc:sldChg>
    </pc:docChg>
  </pc:docChgLst>
  <pc:docChgLst>
    <pc:chgData name="laiminxin" userId="b9a05478-9ca2-4ac2-b948-1b493583318e" providerId="ADAL" clId="{FD71E34C-E7EF-40AC-9896-CF8F73FED97A}"/>
    <pc:docChg chg="undo custSel addSld delSld modSld sldOrd">
      <pc:chgData name="laiminxin" userId="b9a05478-9ca2-4ac2-b948-1b493583318e" providerId="ADAL" clId="{FD71E34C-E7EF-40AC-9896-CF8F73FED97A}" dt="2023-10-10T09:22:41.729" v="2588" actId="20577"/>
      <pc:docMkLst>
        <pc:docMk/>
      </pc:docMkLst>
      <pc:sldChg chg="addSp delSp modSp mod modNotesTx">
        <pc:chgData name="laiminxin" userId="b9a05478-9ca2-4ac2-b948-1b493583318e" providerId="ADAL" clId="{FD71E34C-E7EF-40AC-9896-CF8F73FED97A}" dt="2023-10-09T13:04:35.872" v="2518"/>
        <pc:sldMkLst>
          <pc:docMk/>
          <pc:sldMk cId="2636227809" sldId="409"/>
        </pc:sldMkLst>
        <pc:spChg chg="mod">
          <ac:chgData name="laiminxin" userId="b9a05478-9ca2-4ac2-b948-1b493583318e" providerId="ADAL" clId="{FD71E34C-E7EF-40AC-9896-CF8F73FED97A}" dt="2023-10-08T08:38:59.075" v="1451"/>
          <ac:spMkLst>
            <pc:docMk/>
            <pc:sldMk cId="2636227809" sldId="409"/>
            <ac:spMk id="3" creationId="{70C9F434-CCE9-46D2-86C1-0F6A7766E3B3}"/>
          </ac:spMkLst>
        </pc:spChg>
        <pc:spChg chg="add mod">
          <ac:chgData name="laiminxin" userId="b9a05478-9ca2-4ac2-b948-1b493583318e" providerId="ADAL" clId="{FD71E34C-E7EF-40AC-9896-CF8F73FED97A}" dt="2023-10-09T13:04:35.872" v="2518"/>
          <ac:spMkLst>
            <pc:docMk/>
            <pc:sldMk cId="2636227809" sldId="409"/>
            <ac:spMk id="5" creationId="{EA8677CF-5525-4917-92F5-F90A91876571}"/>
          </ac:spMkLst>
        </pc:spChg>
        <pc:spChg chg="mod">
          <ac:chgData name="laiminxin" userId="b9a05478-9ca2-4ac2-b948-1b493583318e" providerId="ADAL" clId="{FD71E34C-E7EF-40AC-9896-CF8F73FED97A}" dt="2023-10-08T08:39:14.083" v="1457" actId="12"/>
          <ac:spMkLst>
            <pc:docMk/>
            <pc:sldMk cId="2636227809" sldId="409"/>
            <ac:spMk id="6" creationId="{99AB9D1A-499B-4D49-BA09-A14CF0480781}"/>
          </ac:spMkLst>
        </pc:spChg>
        <pc:picChg chg="del">
          <ac:chgData name="laiminxin" userId="b9a05478-9ca2-4ac2-b948-1b493583318e" providerId="ADAL" clId="{FD71E34C-E7EF-40AC-9896-CF8F73FED97A}" dt="2023-10-08T08:38:49.193" v="1447" actId="478"/>
          <ac:picMkLst>
            <pc:docMk/>
            <pc:sldMk cId="2636227809" sldId="409"/>
            <ac:picMk id="4" creationId="{82227328-8CD2-4E99-8A37-49D8BFA504B7}"/>
          </ac:picMkLst>
        </pc:picChg>
      </pc:sldChg>
      <pc:sldChg chg="modSp mod ord modNotesTx">
        <pc:chgData name="laiminxin" userId="b9a05478-9ca2-4ac2-b948-1b493583318e" providerId="ADAL" clId="{FD71E34C-E7EF-40AC-9896-CF8F73FED97A}" dt="2023-10-08T01:41:25.467" v="77"/>
        <pc:sldMkLst>
          <pc:docMk/>
          <pc:sldMk cId="3186711170" sldId="410"/>
        </pc:sldMkLst>
        <pc:spChg chg="mod">
          <ac:chgData name="laiminxin" userId="b9a05478-9ca2-4ac2-b948-1b493583318e" providerId="ADAL" clId="{FD71E34C-E7EF-40AC-9896-CF8F73FED97A}" dt="2023-10-08T01:29:08.184" v="41"/>
          <ac:spMkLst>
            <pc:docMk/>
            <pc:sldMk cId="3186711170" sldId="410"/>
            <ac:spMk id="4" creationId="{DD1003A5-DD86-4A68-85D3-8E6B4E708349}"/>
          </ac:spMkLst>
        </pc:spChg>
      </pc:sldChg>
      <pc:sldChg chg="addSp modSp mod modNotesTx">
        <pc:chgData name="laiminxin" userId="b9a05478-9ca2-4ac2-b948-1b493583318e" providerId="ADAL" clId="{FD71E34C-E7EF-40AC-9896-CF8F73FED97A}" dt="2023-10-09T13:18:54.848" v="2550" actId="20577"/>
        <pc:sldMkLst>
          <pc:docMk/>
          <pc:sldMk cId="2009960429" sldId="411"/>
        </pc:sldMkLst>
        <pc:spChg chg="mod">
          <ac:chgData name="laiminxin" userId="b9a05478-9ca2-4ac2-b948-1b493583318e" providerId="ADAL" clId="{FD71E34C-E7EF-40AC-9896-CF8F73FED97A}" dt="2023-10-08T09:11:27.200" v="1685"/>
          <ac:spMkLst>
            <pc:docMk/>
            <pc:sldMk cId="2009960429" sldId="411"/>
            <ac:spMk id="3" creationId="{70C9F434-CCE9-46D2-86C1-0F6A7766E3B3}"/>
          </ac:spMkLst>
        </pc:spChg>
        <pc:spChg chg="mod">
          <ac:chgData name="laiminxin" userId="b9a05478-9ca2-4ac2-b948-1b493583318e" providerId="ADAL" clId="{FD71E34C-E7EF-40AC-9896-CF8F73FED97A}" dt="2023-10-08T09:11:18.385" v="1682"/>
          <ac:spMkLst>
            <pc:docMk/>
            <pc:sldMk cId="2009960429" sldId="411"/>
            <ac:spMk id="4" creationId="{DD1003A5-DD86-4A68-85D3-8E6B4E708349}"/>
          </ac:spMkLst>
        </pc:spChg>
        <pc:picChg chg="add mod">
          <ac:chgData name="laiminxin" userId="b9a05478-9ca2-4ac2-b948-1b493583318e" providerId="ADAL" clId="{FD71E34C-E7EF-40AC-9896-CF8F73FED97A}" dt="2023-10-08T09:11:46.626" v="1689" actId="1076"/>
          <ac:picMkLst>
            <pc:docMk/>
            <pc:sldMk cId="2009960429" sldId="411"/>
            <ac:picMk id="13314" creationId="{A88780FA-3CDF-4DB8-9070-4E9D926631D8}"/>
          </ac:picMkLst>
        </pc:picChg>
      </pc:sldChg>
      <pc:sldChg chg="del">
        <pc:chgData name="laiminxin" userId="b9a05478-9ca2-4ac2-b948-1b493583318e" providerId="ADAL" clId="{FD71E34C-E7EF-40AC-9896-CF8F73FED97A}" dt="2023-10-08T10:07:29.513" v="2058" actId="47"/>
        <pc:sldMkLst>
          <pc:docMk/>
          <pc:sldMk cId="785803294" sldId="412"/>
        </pc:sldMkLst>
      </pc:sldChg>
      <pc:sldChg chg="del">
        <pc:chgData name="laiminxin" userId="b9a05478-9ca2-4ac2-b948-1b493583318e" providerId="ADAL" clId="{FD71E34C-E7EF-40AC-9896-CF8F73FED97A}" dt="2023-10-08T10:07:29.513" v="2058" actId="47"/>
        <pc:sldMkLst>
          <pc:docMk/>
          <pc:sldMk cId="2219990694" sldId="413"/>
        </pc:sldMkLst>
      </pc:sldChg>
      <pc:sldChg chg="del">
        <pc:chgData name="laiminxin" userId="b9a05478-9ca2-4ac2-b948-1b493583318e" providerId="ADAL" clId="{FD71E34C-E7EF-40AC-9896-CF8F73FED97A}" dt="2023-10-08T10:07:29.513" v="2058" actId="47"/>
        <pc:sldMkLst>
          <pc:docMk/>
          <pc:sldMk cId="3140866426" sldId="414"/>
        </pc:sldMkLst>
      </pc:sldChg>
      <pc:sldChg chg="del">
        <pc:chgData name="laiminxin" userId="b9a05478-9ca2-4ac2-b948-1b493583318e" providerId="ADAL" clId="{FD71E34C-E7EF-40AC-9896-CF8F73FED97A}" dt="2023-10-08T10:07:29.513" v="2058" actId="47"/>
        <pc:sldMkLst>
          <pc:docMk/>
          <pc:sldMk cId="3310783024" sldId="415"/>
        </pc:sldMkLst>
      </pc:sldChg>
      <pc:sldChg chg="del">
        <pc:chgData name="laiminxin" userId="b9a05478-9ca2-4ac2-b948-1b493583318e" providerId="ADAL" clId="{FD71E34C-E7EF-40AC-9896-CF8F73FED97A}" dt="2023-10-08T02:15:15.255" v="177" actId="2696"/>
        <pc:sldMkLst>
          <pc:docMk/>
          <pc:sldMk cId="2721399974" sldId="416"/>
        </pc:sldMkLst>
      </pc:sldChg>
      <pc:sldChg chg="addSp delSp modSp mod ord modNotesTx">
        <pc:chgData name="laiminxin" userId="b9a05478-9ca2-4ac2-b948-1b493583318e" providerId="ADAL" clId="{FD71E34C-E7EF-40AC-9896-CF8F73FED97A}" dt="2023-10-09T12:35:10.827" v="2237" actId="20577"/>
        <pc:sldMkLst>
          <pc:docMk/>
          <pc:sldMk cId="2839500979" sldId="417"/>
        </pc:sldMkLst>
        <pc:spChg chg="mod">
          <ac:chgData name="laiminxin" userId="b9a05478-9ca2-4ac2-b948-1b493583318e" providerId="ADAL" clId="{FD71E34C-E7EF-40AC-9896-CF8F73FED97A}" dt="2023-10-08T01:38:28.679" v="72"/>
          <ac:spMkLst>
            <pc:docMk/>
            <pc:sldMk cId="2839500979" sldId="417"/>
            <ac:spMk id="4" creationId="{DD1003A5-DD86-4A68-85D3-8E6B4E708349}"/>
          </ac:spMkLst>
        </pc:spChg>
        <pc:picChg chg="add del mod">
          <ac:chgData name="laiminxin" userId="b9a05478-9ca2-4ac2-b948-1b493583318e" providerId="ADAL" clId="{FD71E34C-E7EF-40AC-9896-CF8F73FED97A}" dt="2023-10-08T02:17:36.420" v="212" actId="478"/>
          <ac:picMkLst>
            <pc:docMk/>
            <pc:sldMk cId="2839500979" sldId="417"/>
            <ac:picMk id="5" creationId="{DB7AAC44-B0FC-4ABE-BDFC-1356993224B0}"/>
          </ac:picMkLst>
        </pc:picChg>
        <pc:picChg chg="add mod">
          <ac:chgData name="laiminxin" userId="b9a05478-9ca2-4ac2-b948-1b493583318e" providerId="ADAL" clId="{FD71E34C-E7EF-40AC-9896-CF8F73FED97A}" dt="2023-10-08T01:58:45.371" v="104" actId="1076"/>
          <ac:picMkLst>
            <pc:docMk/>
            <pc:sldMk cId="2839500979" sldId="417"/>
            <ac:picMk id="7" creationId="{BC59A17A-06D4-4540-B315-CECA599362D4}"/>
          </ac:picMkLst>
        </pc:picChg>
        <pc:picChg chg="add mod">
          <ac:chgData name="laiminxin" userId="b9a05478-9ca2-4ac2-b948-1b493583318e" providerId="ADAL" clId="{FD71E34C-E7EF-40AC-9896-CF8F73FED97A}" dt="2023-10-08T02:17:46.899" v="214" actId="1076"/>
          <ac:picMkLst>
            <pc:docMk/>
            <pc:sldMk cId="2839500979" sldId="417"/>
            <ac:picMk id="9" creationId="{C0D081F6-2909-4B54-B255-A20141B6D670}"/>
          </ac:picMkLst>
        </pc:picChg>
      </pc:sldChg>
      <pc:sldChg chg="addSp delSp modSp add mod modNotesTx">
        <pc:chgData name="laiminxin" userId="b9a05478-9ca2-4ac2-b948-1b493583318e" providerId="ADAL" clId="{FD71E34C-E7EF-40AC-9896-CF8F73FED97A}" dt="2023-10-09T12:37:11.515" v="2263" actId="20577"/>
        <pc:sldMkLst>
          <pc:docMk/>
          <pc:sldMk cId="4239040659" sldId="418"/>
        </pc:sldMkLst>
        <pc:spChg chg="mod">
          <ac:chgData name="laiminxin" userId="b9a05478-9ca2-4ac2-b948-1b493583318e" providerId="ADAL" clId="{FD71E34C-E7EF-40AC-9896-CF8F73FED97A}" dt="2023-10-08T02:05:58.528" v="142" actId="14100"/>
          <ac:spMkLst>
            <pc:docMk/>
            <pc:sldMk cId="4239040659" sldId="418"/>
            <ac:spMk id="4" creationId="{DD1003A5-DD86-4A68-85D3-8E6B4E708349}"/>
          </ac:spMkLst>
        </pc:spChg>
        <pc:picChg chg="del">
          <ac:chgData name="laiminxin" userId="b9a05478-9ca2-4ac2-b948-1b493583318e" providerId="ADAL" clId="{FD71E34C-E7EF-40AC-9896-CF8F73FED97A}" dt="2023-10-08T02:05:19.684" v="117" actId="478"/>
          <ac:picMkLst>
            <pc:docMk/>
            <pc:sldMk cId="4239040659" sldId="418"/>
            <ac:picMk id="5" creationId="{DB7AAC44-B0FC-4ABE-BDFC-1356993224B0}"/>
          </ac:picMkLst>
        </pc:picChg>
        <pc:picChg chg="add mod">
          <ac:chgData name="laiminxin" userId="b9a05478-9ca2-4ac2-b948-1b493583318e" providerId="ADAL" clId="{FD71E34C-E7EF-40AC-9896-CF8F73FED97A}" dt="2023-10-08T02:16:00.660" v="180" actId="1076"/>
          <ac:picMkLst>
            <pc:docMk/>
            <pc:sldMk cId="4239040659" sldId="418"/>
            <ac:picMk id="6" creationId="{153D2ED1-C08B-4B06-9C1F-C0AEB3907E3B}"/>
          </ac:picMkLst>
        </pc:picChg>
        <pc:picChg chg="del">
          <ac:chgData name="laiminxin" userId="b9a05478-9ca2-4ac2-b948-1b493583318e" providerId="ADAL" clId="{FD71E34C-E7EF-40AC-9896-CF8F73FED97A}" dt="2023-10-08T02:05:20.229" v="118" actId="478"/>
          <ac:picMkLst>
            <pc:docMk/>
            <pc:sldMk cId="4239040659" sldId="418"/>
            <ac:picMk id="7" creationId="{BC59A17A-06D4-4540-B315-CECA599362D4}"/>
          </ac:picMkLst>
        </pc:picChg>
        <pc:picChg chg="add mod">
          <ac:chgData name="laiminxin" userId="b9a05478-9ca2-4ac2-b948-1b493583318e" providerId="ADAL" clId="{FD71E34C-E7EF-40AC-9896-CF8F73FED97A}" dt="2023-10-08T02:06:06.839" v="144" actId="1076"/>
          <ac:picMkLst>
            <pc:docMk/>
            <pc:sldMk cId="4239040659" sldId="418"/>
            <ac:picMk id="1026" creationId="{E7CDC539-CCC0-47A3-96CA-C59C05918FDE}"/>
          </ac:picMkLst>
        </pc:picChg>
      </pc:sldChg>
      <pc:sldChg chg="addSp delSp modSp add mod ord modNotesTx">
        <pc:chgData name="laiminxin" userId="b9a05478-9ca2-4ac2-b948-1b493583318e" providerId="ADAL" clId="{FD71E34C-E7EF-40AC-9896-CF8F73FED97A}" dt="2023-10-09T12:39:12.817" v="2273" actId="20577"/>
        <pc:sldMkLst>
          <pc:docMk/>
          <pc:sldMk cId="4248664370" sldId="419"/>
        </pc:sldMkLst>
        <pc:spChg chg="mod">
          <ac:chgData name="laiminxin" userId="b9a05478-9ca2-4ac2-b948-1b493583318e" providerId="ADAL" clId="{FD71E34C-E7EF-40AC-9896-CF8F73FED97A}" dt="2023-10-08T02:16:19.206" v="210"/>
          <ac:spMkLst>
            <pc:docMk/>
            <pc:sldMk cId="4248664370" sldId="419"/>
            <ac:spMk id="4" creationId="{DD1003A5-DD86-4A68-85D3-8E6B4E708349}"/>
          </ac:spMkLst>
        </pc:spChg>
        <pc:spChg chg="add mod">
          <ac:chgData name="laiminxin" userId="b9a05478-9ca2-4ac2-b948-1b493583318e" providerId="ADAL" clId="{FD71E34C-E7EF-40AC-9896-CF8F73FED97A}" dt="2023-10-08T03:01:25.564" v="381" actId="20577"/>
          <ac:spMkLst>
            <pc:docMk/>
            <pc:sldMk cId="4248664370" sldId="419"/>
            <ac:spMk id="8" creationId="{EEF635A2-95C8-4F87-9F8E-EEE8F41B08DB}"/>
          </ac:spMkLst>
        </pc:spChg>
        <pc:picChg chg="add mod">
          <ac:chgData name="laiminxin" userId="b9a05478-9ca2-4ac2-b948-1b493583318e" providerId="ADAL" clId="{FD71E34C-E7EF-40AC-9896-CF8F73FED97A}" dt="2023-10-08T02:29:33.644" v="228" actId="1076"/>
          <ac:picMkLst>
            <pc:docMk/>
            <pc:sldMk cId="4248664370" sldId="419"/>
            <ac:picMk id="5" creationId="{50D91702-A5D1-4B12-898A-39D046B9EB2D}"/>
          </ac:picMkLst>
        </pc:picChg>
        <pc:picChg chg="del">
          <ac:chgData name="laiminxin" userId="b9a05478-9ca2-4ac2-b948-1b493583318e" providerId="ADAL" clId="{FD71E34C-E7EF-40AC-9896-CF8F73FED97A}" dt="2023-10-08T02:16:05.913" v="182" actId="478"/>
          <ac:picMkLst>
            <pc:docMk/>
            <pc:sldMk cId="4248664370" sldId="419"/>
            <ac:picMk id="6" creationId="{153D2ED1-C08B-4B06-9C1F-C0AEB3907E3B}"/>
          </ac:picMkLst>
        </pc:picChg>
        <pc:picChg chg="del">
          <ac:chgData name="laiminxin" userId="b9a05478-9ca2-4ac2-b948-1b493583318e" providerId="ADAL" clId="{FD71E34C-E7EF-40AC-9896-CF8F73FED97A}" dt="2023-10-08T02:16:06.730" v="183" actId="478"/>
          <ac:picMkLst>
            <pc:docMk/>
            <pc:sldMk cId="4248664370" sldId="419"/>
            <ac:picMk id="1026" creationId="{E7CDC539-CCC0-47A3-96CA-C59C05918FDE}"/>
          </ac:picMkLst>
        </pc:picChg>
      </pc:sldChg>
      <pc:sldChg chg="addSp delSp modSp add mod modNotesTx">
        <pc:chgData name="laiminxin" userId="b9a05478-9ca2-4ac2-b948-1b493583318e" providerId="ADAL" clId="{FD71E34C-E7EF-40AC-9896-CF8F73FED97A}" dt="2023-10-09T12:41:31.689" v="2306" actId="20577"/>
        <pc:sldMkLst>
          <pc:docMk/>
          <pc:sldMk cId="158764472" sldId="420"/>
        </pc:sldMkLst>
        <pc:spChg chg="mod">
          <ac:chgData name="laiminxin" userId="b9a05478-9ca2-4ac2-b948-1b493583318e" providerId="ADAL" clId="{FD71E34C-E7EF-40AC-9896-CF8F73FED97A}" dt="2023-10-08T03:02:33.813" v="405" actId="20577"/>
          <ac:spMkLst>
            <pc:docMk/>
            <pc:sldMk cId="158764472" sldId="420"/>
            <ac:spMk id="3" creationId="{70C9F434-CCE9-46D2-86C1-0F6A7766E3B3}"/>
          </ac:spMkLst>
        </pc:spChg>
        <pc:spChg chg="mod">
          <ac:chgData name="laiminxin" userId="b9a05478-9ca2-4ac2-b948-1b493583318e" providerId="ADAL" clId="{FD71E34C-E7EF-40AC-9896-CF8F73FED97A}" dt="2023-10-08T03:02:59.428" v="409" actId="20577"/>
          <ac:spMkLst>
            <pc:docMk/>
            <pc:sldMk cId="158764472" sldId="420"/>
            <ac:spMk id="4" creationId="{DD1003A5-DD86-4A68-85D3-8E6B4E708349}"/>
          </ac:spMkLst>
        </pc:spChg>
        <pc:spChg chg="del">
          <ac:chgData name="laiminxin" userId="b9a05478-9ca2-4ac2-b948-1b493583318e" providerId="ADAL" clId="{FD71E34C-E7EF-40AC-9896-CF8F73FED97A}" dt="2023-10-08T03:02:46.574" v="406" actId="478"/>
          <ac:spMkLst>
            <pc:docMk/>
            <pc:sldMk cId="158764472" sldId="420"/>
            <ac:spMk id="8" creationId="{EEF635A2-95C8-4F87-9F8E-EEE8F41B08DB}"/>
          </ac:spMkLst>
        </pc:spChg>
        <pc:picChg chg="del">
          <ac:chgData name="laiminxin" userId="b9a05478-9ca2-4ac2-b948-1b493583318e" providerId="ADAL" clId="{FD71E34C-E7EF-40AC-9896-CF8F73FED97A}" dt="2023-10-08T03:02:25.049" v="383" actId="478"/>
          <ac:picMkLst>
            <pc:docMk/>
            <pc:sldMk cId="158764472" sldId="420"/>
            <ac:picMk id="5" creationId="{50D91702-A5D1-4B12-898A-39D046B9EB2D}"/>
          </ac:picMkLst>
        </pc:picChg>
        <pc:picChg chg="add mod">
          <ac:chgData name="laiminxin" userId="b9a05478-9ca2-4ac2-b948-1b493583318e" providerId="ADAL" clId="{FD71E34C-E7EF-40AC-9896-CF8F73FED97A}" dt="2023-10-08T03:21:26.568" v="430" actId="1076"/>
          <ac:picMkLst>
            <pc:docMk/>
            <pc:sldMk cId="158764472" sldId="420"/>
            <ac:picMk id="2050" creationId="{2DEE237C-D122-4F8E-AD65-7DB8CDB70024}"/>
          </ac:picMkLst>
        </pc:picChg>
      </pc:sldChg>
      <pc:sldChg chg="addSp delSp modSp add mod modNotesTx">
        <pc:chgData name="laiminxin" userId="b9a05478-9ca2-4ac2-b948-1b493583318e" providerId="ADAL" clId="{FD71E34C-E7EF-40AC-9896-CF8F73FED97A}" dt="2023-10-09T12:49:09.427" v="2320" actId="20577"/>
        <pc:sldMkLst>
          <pc:docMk/>
          <pc:sldMk cId="2358274546" sldId="421"/>
        </pc:sldMkLst>
        <pc:spChg chg="mod">
          <ac:chgData name="laiminxin" userId="b9a05478-9ca2-4ac2-b948-1b493583318e" providerId="ADAL" clId="{FD71E34C-E7EF-40AC-9896-CF8F73FED97A}" dt="2023-10-08T03:28:35.157" v="446"/>
          <ac:spMkLst>
            <pc:docMk/>
            <pc:sldMk cId="2358274546" sldId="421"/>
            <ac:spMk id="4" creationId="{DD1003A5-DD86-4A68-85D3-8E6B4E708349}"/>
          </ac:spMkLst>
        </pc:spChg>
        <pc:picChg chg="add mod">
          <ac:chgData name="laiminxin" userId="b9a05478-9ca2-4ac2-b948-1b493583318e" providerId="ADAL" clId="{FD71E34C-E7EF-40AC-9896-CF8F73FED97A}" dt="2023-10-08T03:29:02.102" v="453" actId="1076"/>
          <ac:picMkLst>
            <pc:docMk/>
            <pc:sldMk cId="2358274546" sldId="421"/>
            <ac:picMk id="5" creationId="{7209D925-3CAB-4B17-9742-C019C1C24E1D}"/>
          </ac:picMkLst>
        </pc:picChg>
        <pc:picChg chg="del">
          <ac:chgData name="laiminxin" userId="b9a05478-9ca2-4ac2-b948-1b493583318e" providerId="ADAL" clId="{FD71E34C-E7EF-40AC-9896-CF8F73FED97A}" dt="2023-10-08T03:28:13.422" v="432" actId="478"/>
          <ac:picMkLst>
            <pc:docMk/>
            <pc:sldMk cId="2358274546" sldId="421"/>
            <ac:picMk id="2050" creationId="{2DEE237C-D122-4F8E-AD65-7DB8CDB70024}"/>
          </ac:picMkLst>
        </pc:picChg>
        <pc:picChg chg="add mod">
          <ac:chgData name="laiminxin" userId="b9a05478-9ca2-4ac2-b948-1b493583318e" providerId="ADAL" clId="{FD71E34C-E7EF-40AC-9896-CF8F73FED97A}" dt="2023-10-08T03:29:03.414" v="454" actId="1076"/>
          <ac:picMkLst>
            <pc:docMk/>
            <pc:sldMk cId="2358274546" sldId="421"/>
            <ac:picMk id="4098" creationId="{0A92555B-2ECA-4866-906F-395E56ECE746}"/>
          </ac:picMkLst>
        </pc:picChg>
      </pc:sldChg>
      <pc:sldChg chg="addSp delSp modSp add mod modNotesTx">
        <pc:chgData name="laiminxin" userId="b9a05478-9ca2-4ac2-b948-1b493583318e" providerId="ADAL" clId="{FD71E34C-E7EF-40AC-9896-CF8F73FED97A}" dt="2023-10-09T12:50:28.784" v="2336" actId="20577"/>
        <pc:sldMkLst>
          <pc:docMk/>
          <pc:sldMk cId="804607193" sldId="422"/>
        </pc:sldMkLst>
        <pc:spChg chg="mod">
          <ac:chgData name="laiminxin" userId="b9a05478-9ca2-4ac2-b948-1b493583318e" providerId="ADAL" clId="{FD71E34C-E7EF-40AC-9896-CF8F73FED97A}" dt="2023-10-08T03:31:34.719" v="475"/>
          <ac:spMkLst>
            <pc:docMk/>
            <pc:sldMk cId="804607193" sldId="422"/>
            <ac:spMk id="4" creationId="{DD1003A5-DD86-4A68-85D3-8E6B4E708349}"/>
          </ac:spMkLst>
        </pc:spChg>
        <pc:picChg chg="del">
          <ac:chgData name="laiminxin" userId="b9a05478-9ca2-4ac2-b948-1b493583318e" providerId="ADAL" clId="{FD71E34C-E7EF-40AC-9896-CF8F73FED97A}" dt="2023-10-08T03:31:21.737" v="469" actId="478"/>
          <ac:picMkLst>
            <pc:docMk/>
            <pc:sldMk cId="804607193" sldId="422"/>
            <ac:picMk id="5" creationId="{7209D925-3CAB-4B17-9742-C019C1C24E1D}"/>
          </ac:picMkLst>
        </pc:picChg>
        <pc:picChg chg="add mod">
          <ac:chgData name="laiminxin" userId="b9a05478-9ca2-4ac2-b948-1b493583318e" providerId="ADAL" clId="{FD71E34C-E7EF-40AC-9896-CF8F73FED97A}" dt="2023-10-08T03:31:57.619" v="480" actId="1076"/>
          <ac:picMkLst>
            <pc:docMk/>
            <pc:sldMk cId="804607193" sldId="422"/>
            <ac:picMk id="6" creationId="{BCFA2651-5AB8-4906-A051-8F70A0C1203A}"/>
          </ac:picMkLst>
        </pc:picChg>
        <pc:picChg chg="del">
          <ac:chgData name="laiminxin" userId="b9a05478-9ca2-4ac2-b948-1b493583318e" providerId="ADAL" clId="{FD71E34C-E7EF-40AC-9896-CF8F73FED97A}" dt="2023-10-08T03:31:22.260" v="470" actId="478"/>
          <ac:picMkLst>
            <pc:docMk/>
            <pc:sldMk cId="804607193" sldId="422"/>
            <ac:picMk id="4098" creationId="{0A92555B-2ECA-4866-906F-395E56ECE746}"/>
          </ac:picMkLst>
        </pc:picChg>
        <pc:picChg chg="add mod">
          <ac:chgData name="laiminxin" userId="b9a05478-9ca2-4ac2-b948-1b493583318e" providerId="ADAL" clId="{FD71E34C-E7EF-40AC-9896-CF8F73FED97A}" dt="2023-10-08T03:32:00.827" v="482" actId="1076"/>
          <ac:picMkLst>
            <pc:docMk/>
            <pc:sldMk cId="804607193" sldId="422"/>
            <ac:picMk id="5122" creationId="{17ACB975-4261-4AF4-B59B-6E2C1E2A0FF2}"/>
          </ac:picMkLst>
        </pc:picChg>
      </pc:sldChg>
      <pc:sldChg chg="addSp delSp modSp add mod modNotesTx">
        <pc:chgData name="laiminxin" userId="b9a05478-9ca2-4ac2-b948-1b493583318e" providerId="ADAL" clId="{FD71E34C-E7EF-40AC-9896-CF8F73FED97A}" dt="2023-10-09T12:51:57.094" v="2358" actId="20577"/>
        <pc:sldMkLst>
          <pc:docMk/>
          <pc:sldMk cId="3890022398" sldId="423"/>
        </pc:sldMkLst>
        <pc:spChg chg="mod">
          <ac:chgData name="laiminxin" userId="b9a05478-9ca2-4ac2-b948-1b493583318e" providerId="ADAL" clId="{FD71E34C-E7EF-40AC-9896-CF8F73FED97A}" dt="2023-10-08T04:14:03.454" v="573"/>
          <ac:spMkLst>
            <pc:docMk/>
            <pc:sldMk cId="3890022398" sldId="423"/>
            <ac:spMk id="3" creationId="{70C9F434-CCE9-46D2-86C1-0F6A7766E3B3}"/>
          </ac:spMkLst>
        </pc:spChg>
        <pc:spChg chg="mod">
          <ac:chgData name="laiminxin" userId="b9a05478-9ca2-4ac2-b948-1b493583318e" providerId="ADAL" clId="{FD71E34C-E7EF-40AC-9896-CF8F73FED97A}" dt="2023-10-08T09:41:44.589" v="1935" actId="20577"/>
          <ac:spMkLst>
            <pc:docMk/>
            <pc:sldMk cId="3890022398" sldId="423"/>
            <ac:spMk id="4" creationId="{DD1003A5-DD86-4A68-85D3-8E6B4E708349}"/>
          </ac:spMkLst>
        </pc:spChg>
        <pc:picChg chg="add del mod">
          <ac:chgData name="laiminxin" userId="b9a05478-9ca2-4ac2-b948-1b493583318e" providerId="ADAL" clId="{FD71E34C-E7EF-40AC-9896-CF8F73FED97A}" dt="2023-10-08T04:20:20.052" v="663" actId="478"/>
          <ac:picMkLst>
            <pc:docMk/>
            <pc:sldMk cId="3890022398" sldId="423"/>
            <ac:picMk id="5" creationId="{1A96DFBB-8240-4BB5-9AC6-2F91066341A1}"/>
          </ac:picMkLst>
        </pc:picChg>
        <pc:picChg chg="del">
          <ac:chgData name="laiminxin" userId="b9a05478-9ca2-4ac2-b948-1b493583318e" providerId="ADAL" clId="{FD71E34C-E7EF-40AC-9896-CF8F73FED97A}" dt="2023-10-08T03:59:01.904" v="513" actId="478"/>
          <ac:picMkLst>
            <pc:docMk/>
            <pc:sldMk cId="3890022398" sldId="423"/>
            <ac:picMk id="6" creationId="{BCFA2651-5AB8-4906-A051-8F70A0C1203A}"/>
          </ac:picMkLst>
        </pc:picChg>
        <pc:picChg chg="add mod">
          <ac:chgData name="laiminxin" userId="b9a05478-9ca2-4ac2-b948-1b493583318e" providerId="ADAL" clId="{FD71E34C-E7EF-40AC-9896-CF8F73FED97A}" dt="2023-10-08T04:20:31.079" v="667" actId="1076"/>
          <ac:picMkLst>
            <pc:docMk/>
            <pc:sldMk cId="3890022398" sldId="423"/>
            <ac:picMk id="8" creationId="{AFAA10C3-3A69-4767-8476-D493CDA345EF}"/>
          </ac:picMkLst>
        </pc:picChg>
        <pc:picChg chg="del">
          <ac:chgData name="laiminxin" userId="b9a05478-9ca2-4ac2-b948-1b493583318e" providerId="ADAL" clId="{FD71E34C-E7EF-40AC-9896-CF8F73FED97A}" dt="2023-10-08T03:59:01.904" v="513" actId="478"/>
          <ac:picMkLst>
            <pc:docMk/>
            <pc:sldMk cId="3890022398" sldId="423"/>
            <ac:picMk id="5122" creationId="{17ACB975-4261-4AF4-B59B-6E2C1E2A0FF2}"/>
          </ac:picMkLst>
        </pc:picChg>
      </pc:sldChg>
      <pc:sldChg chg="addSp delSp modSp add mod modAnim modNotesTx">
        <pc:chgData name="laiminxin" userId="b9a05478-9ca2-4ac2-b948-1b493583318e" providerId="ADAL" clId="{FD71E34C-E7EF-40AC-9896-CF8F73FED97A}" dt="2023-10-10T09:22:41.729" v="2588" actId="20577"/>
        <pc:sldMkLst>
          <pc:docMk/>
          <pc:sldMk cId="208849343" sldId="424"/>
        </pc:sldMkLst>
        <pc:spChg chg="mod">
          <ac:chgData name="laiminxin" userId="b9a05478-9ca2-4ac2-b948-1b493583318e" providerId="ADAL" clId="{FD71E34C-E7EF-40AC-9896-CF8F73FED97A}" dt="2023-10-08T04:14:33.534" v="578"/>
          <ac:spMkLst>
            <pc:docMk/>
            <pc:sldMk cId="208849343" sldId="424"/>
            <ac:spMk id="3" creationId="{70C9F434-CCE9-46D2-86C1-0F6A7766E3B3}"/>
          </ac:spMkLst>
        </pc:spChg>
        <pc:spChg chg="mod">
          <ac:chgData name="laiminxin" userId="b9a05478-9ca2-4ac2-b948-1b493583318e" providerId="ADAL" clId="{FD71E34C-E7EF-40AC-9896-CF8F73FED97A}" dt="2023-10-08T06:17:20.056" v="797"/>
          <ac:spMkLst>
            <pc:docMk/>
            <pc:sldMk cId="208849343" sldId="424"/>
            <ac:spMk id="4" creationId="{DD1003A5-DD86-4A68-85D3-8E6B4E708349}"/>
          </ac:spMkLst>
        </pc:spChg>
        <pc:spChg chg="add mod">
          <ac:chgData name="laiminxin" userId="b9a05478-9ca2-4ac2-b948-1b493583318e" providerId="ADAL" clId="{FD71E34C-E7EF-40AC-9896-CF8F73FED97A}" dt="2023-10-08T04:22:34.084" v="680" actId="14100"/>
          <ac:spMkLst>
            <pc:docMk/>
            <pc:sldMk cId="208849343" sldId="424"/>
            <ac:spMk id="6" creationId="{19339A90-5672-48C7-BA00-6E132ECCB9AA}"/>
          </ac:spMkLst>
        </pc:spChg>
        <pc:spChg chg="add mod">
          <ac:chgData name="laiminxin" userId="b9a05478-9ca2-4ac2-b948-1b493583318e" providerId="ADAL" clId="{FD71E34C-E7EF-40AC-9896-CF8F73FED97A}" dt="2023-10-08T04:22:45.379" v="683" actId="14100"/>
          <ac:spMkLst>
            <pc:docMk/>
            <pc:sldMk cId="208849343" sldId="424"/>
            <ac:spMk id="8" creationId="{446ACA6D-C49F-4DF1-A721-C432B658BE44}"/>
          </ac:spMkLst>
        </pc:spChg>
        <pc:spChg chg="add mod">
          <ac:chgData name="laiminxin" userId="b9a05478-9ca2-4ac2-b948-1b493583318e" providerId="ADAL" clId="{FD71E34C-E7EF-40AC-9896-CF8F73FED97A}" dt="2023-10-08T04:22:59.379" v="688" actId="14100"/>
          <ac:spMkLst>
            <pc:docMk/>
            <pc:sldMk cId="208849343" sldId="424"/>
            <ac:spMk id="9" creationId="{F060C670-5E38-4696-B3A5-FB31F79AAF99}"/>
          </ac:spMkLst>
        </pc:spChg>
        <pc:picChg chg="add mod">
          <ac:chgData name="laiminxin" userId="b9a05478-9ca2-4ac2-b948-1b493583318e" providerId="ADAL" clId="{FD71E34C-E7EF-40AC-9896-CF8F73FED97A}" dt="2023-10-08T04:22:52.726" v="686" actId="1076"/>
          <ac:picMkLst>
            <pc:docMk/>
            <pc:sldMk cId="208849343" sldId="424"/>
            <ac:picMk id="5" creationId="{C8006882-E28B-404D-949C-A170CEC885F5}"/>
          </ac:picMkLst>
        </pc:picChg>
        <pc:picChg chg="add del mod">
          <ac:chgData name="laiminxin" userId="b9a05478-9ca2-4ac2-b948-1b493583318e" providerId="ADAL" clId="{FD71E34C-E7EF-40AC-9896-CF8F73FED97A}" dt="2023-10-08T04:15:11.280" v="596" actId="478"/>
          <ac:picMkLst>
            <pc:docMk/>
            <pc:sldMk cId="208849343" sldId="424"/>
            <ac:picMk id="6146" creationId="{D3E37586-3500-432B-B096-158F70DBF07D}"/>
          </ac:picMkLst>
        </pc:picChg>
      </pc:sldChg>
      <pc:sldChg chg="addSp delSp modSp add mod modAnim modNotesTx">
        <pc:chgData name="laiminxin" userId="b9a05478-9ca2-4ac2-b948-1b493583318e" providerId="ADAL" clId="{FD71E34C-E7EF-40AC-9896-CF8F73FED97A}" dt="2023-10-10T08:41:30.768" v="2579" actId="1076"/>
        <pc:sldMkLst>
          <pc:docMk/>
          <pc:sldMk cId="1704476667" sldId="425"/>
        </pc:sldMkLst>
        <pc:spChg chg="mod">
          <ac:chgData name="laiminxin" userId="b9a05478-9ca2-4ac2-b948-1b493583318e" providerId="ADAL" clId="{FD71E34C-E7EF-40AC-9896-CF8F73FED97A}" dt="2023-10-08T06:19:13.812" v="803"/>
          <ac:spMkLst>
            <pc:docMk/>
            <pc:sldMk cId="1704476667" sldId="425"/>
            <ac:spMk id="3" creationId="{70C9F434-CCE9-46D2-86C1-0F6A7766E3B3}"/>
          </ac:spMkLst>
        </pc:spChg>
        <pc:spChg chg="mod">
          <ac:chgData name="laiminxin" userId="b9a05478-9ca2-4ac2-b948-1b493583318e" providerId="ADAL" clId="{FD71E34C-E7EF-40AC-9896-CF8F73FED97A}" dt="2023-10-08T06:57:30.461" v="1079" actId="1076"/>
          <ac:spMkLst>
            <pc:docMk/>
            <pc:sldMk cId="1704476667" sldId="425"/>
            <ac:spMk id="4" creationId="{DD1003A5-DD86-4A68-85D3-8E6B4E708349}"/>
          </ac:spMkLst>
        </pc:spChg>
        <pc:picChg chg="add del mod">
          <ac:chgData name="laiminxin" userId="b9a05478-9ca2-4ac2-b948-1b493583318e" providerId="ADAL" clId="{FD71E34C-E7EF-40AC-9896-CF8F73FED97A}" dt="2023-10-08T06:48:44.990" v="951" actId="478"/>
          <ac:picMkLst>
            <pc:docMk/>
            <pc:sldMk cId="1704476667" sldId="425"/>
            <ac:picMk id="5" creationId="{16A822E4-C34F-4454-9786-51A30D55AA5E}"/>
          </ac:picMkLst>
        </pc:picChg>
        <pc:picChg chg="add mod">
          <ac:chgData name="laiminxin" userId="b9a05478-9ca2-4ac2-b948-1b493583318e" providerId="ADAL" clId="{FD71E34C-E7EF-40AC-9896-CF8F73FED97A}" dt="2023-10-08T06:55:33.778" v="1069" actId="1076"/>
          <ac:picMkLst>
            <pc:docMk/>
            <pc:sldMk cId="1704476667" sldId="425"/>
            <ac:picMk id="6" creationId="{9538E951-EBB4-4356-8E5E-40CE0F5C2DFD}"/>
          </ac:picMkLst>
        </pc:picChg>
        <pc:picChg chg="del">
          <ac:chgData name="laiminxin" userId="b9a05478-9ca2-4ac2-b948-1b493583318e" providerId="ADAL" clId="{FD71E34C-E7EF-40AC-9896-CF8F73FED97A}" dt="2023-10-08T06:19:16.426" v="804" actId="478"/>
          <ac:picMkLst>
            <pc:docMk/>
            <pc:sldMk cId="1704476667" sldId="425"/>
            <ac:picMk id="8" creationId="{AFAA10C3-3A69-4767-8476-D493CDA345EF}"/>
          </ac:picMkLst>
        </pc:picChg>
        <pc:picChg chg="add mod">
          <ac:chgData name="laiminxin" userId="b9a05478-9ca2-4ac2-b948-1b493583318e" providerId="ADAL" clId="{FD71E34C-E7EF-40AC-9896-CF8F73FED97A}" dt="2023-10-08T06:55:32.173" v="1068" actId="1076"/>
          <ac:picMkLst>
            <pc:docMk/>
            <pc:sldMk cId="1704476667" sldId="425"/>
            <ac:picMk id="8194" creationId="{125616A5-FBFF-4390-91CB-6E17C2C528FB}"/>
          </ac:picMkLst>
        </pc:picChg>
        <pc:picChg chg="add mod">
          <ac:chgData name="laiminxin" userId="b9a05478-9ca2-4ac2-b948-1b493583318e" providerId="ADAL" clId="{FD71E34C-E7EF-40AC-9896-CF8F73FED97A}" dt="2023-10-10T08:41:30.768" v="2579" actId="1076"/>
          <ac:picMkLst>
            <pc:docMk/>
            <pc:sldMk cId="1704476667" sldId="425"/>
            <ac:picMk id="8196" creationId="{4036FC08-40AE-45B1-8A5D-3E721442951C}"/>
          </ac:picMkLst>
        </pc:picChg>
      </pc:sldChg>
      <pc:sldChg chg="add del">
        <pc:chgData name="laiminxin" userId="b9a05478-9ca2-4ac2-b948-1b493583318e" providerId="ADAL" clId="{FD71E34C-E7EF-40AC-9896-CF8F73FED97A}" dt="2023-10-08T06:19:06.767" v="799" actId="47"/>
        <pc:sldMkLst>
          <pc:docMk/>
          <pc:sldMk cId="2737978245" sldId="425"/>
        </pc:sldMkLst>
      </pc:sldChg>
      <pc:sldChg chg="addSp delSp modSp add mod modAnim modNotesTx">
        <pc:chgData name="laiminxin" userId="b9a05478-9ca2-4ac2-b948-1b493583318e" providerId="ADAL" clId="{FD71E34C-E7EF-40AC-9896-CF8F73FED97A}" dt="2023-10-09T12:57:46.676" v="2411" actId="1076"/>
        <pc:sldMkLst>
          <pc:docMk/>
          <pc:sldMk cId="3366525498" sldId="426"/>
        </pc:sldMkLst>
        <pc:spChg chg="mod">
          <ac:chgData name="laiminxin" userId="b9a05478-9ca2-4ac2-b948-1b493583318e" providerId="ADAL" clId="{FD71E34C-E7EF-40AC-9896-CF8F73FED97A}" dt="2023-10-08T07:25:39.757" v="1243" actId="1076"/>
          <ac:spMkLst>
            <pc:docMk/>
            <pc:sldMk cId="3366525498" sldId="426"/>
            <ac:spMk id="4" creationId="{DD1003A5-DD86-4A68-85D3-8E6B4E708349}"/>
          </ac:spMkLst>
        </pc:spChg>
        <pc:picChg chg="del">
          <ac:chgData name="laiminxin" userId="b9a05478-9ca2-4ac2-b948-1b493583318e" providerId="ADAL" clId="{FD71E34C-E7EF-40AC-9896-CF8F73FED97A}" dt="2023-10-08T06:57:04.847" v="1075" actId="478"/>
          <ac:picMkLst>
            <pc:docMk/>
            <pc:sldMk cId="3366525498" sldId="426"/>
            <ac:picMk id="6" creationId="{9538E951-EBB4-4356-8E5E-40CE0F5C2DFD}"/>
          </ac:picMkLst>
        </pc:picChg>
        <pc:picChg chg="del">
          <ac:chgData name="laiminxin" userId="b9a05478-9ca2-4ac2-b948-1b493583318e" providerId="ADAL" clId="{FD71E34C-E7EF-40AC-9896-CF8F73FED97A}" dt="2023-10-08T06:57:05.962" v="1076" actId="478"/>
          <ac:picMkLst>
            <pc:docMk/>
            <pc:sldMk cId="3366525498" sldId="426"/>
            <ac:picMk id="8194" creationId="{125616A5-FBFF-4390-91CB-6E17C2C528FB}"/>
          </ac:picMkLst>
        </pc:picChg>
        <pc:picChg chg="add mod">
          <ac:chgData name="laiminxin" userId="b9a05478-9ca2-4ac2-b948-1b493583318e" providerId="ADAL" clId="{FD71E34C-E7EF-40AC-9896-CF8F73FED97A}" dt="2023-10-08T07:18:10.705" v="1151" actId="1076"/>
          <ac:picMkLst>
            <pc:docMk/>
            <pc:sldMk cId="3366525498" sldId="426"/>
            <ac:picMk id="9218" creationId="{18C3F5A5-330D-4597-A523-50AA51F07551}"/>
          </ac:picMkLst>
        </pc:picChg>
        <pc:picChg chg="add mod">
          <ac:chgData name="laiminxin" userId="b9a05478-9ca2-4ac2-b948-1b493583318e" providerId="ADAL" clId="{FD71E34C-E7EF-40AC-9896-CF8F73FED97A}" dt="2023-10-09T12:57:46.676" v="2411" actId="1076"/>
          <ac:picMkLst>
            <pc:docMk/>
            <pc:sldMk cId="3366525498" sldId="426"/>
            <ac:picMk id="9220" creationId="{A945A435-D724-4075-9F5E-D06E716D8DEE}"/>
          </ac:picMkLst>
        </pc:picChg>
      </pc:sldChg>
      <pc:sldChg chg="addSp delSp modSp add mod modAnim modNotesTx">
        <pc:chgData name="laiminxin" userId="b9a05478-9ca2-4ac2-b948-1b493583318e" providerId="ADAL" clId="{FD71E34C-E7EF-40AC-9896-CF8F73FED97A}" dt="2023-10-10T09:15:01.872" v="2586" actId="1076"/>
        <pc:sldMkLst>
          <pc:docMk/>
          <pc:sldMk cId="2941695887" sldId="427"/>
        </pc:sldMkLst>
        <pc:spChg chg="mod">
          <ac:chgData name="laiminxin" userId="b9a05478-9ca2-4ac2-b948-1b493583318e" providerId="ADAL" clId="{FD71E34C-E7EF-40AC-9896-CF8F73FED97A}" dt="2023-10-08T08:35:29.258" v="1427" actId="6549"/>
          <ac:spMkLst>
            <pc:docMk/>
            <pc:sldMk cId="2941695887" sldId="427"/>
            <ac:spMk id="4" creationId="{DD1003A5-DD86-4A68-85D3-8E6B4E708349}"/>
          </ac:spMkLst>
        </pc:spChg>
        <pc:picChg chg="add mod">
          <ac:chgData name="laiminxin" userId="b9a05478-9ca2-4ac2-b948-1b493583318e" providerId="ADAL" clId="{FD71E34C-E7EF-40AC-9896-CF8F73FED97A}" dt="2023-10-10T09:15:01.872" v="2586" actId="1076"/>
          <ac:picMkLst>
            <pc:docMk/>
            <pc:sldMk cId="2941695887" sldId="427"/>
            <ac:picMk id="5" creationId="{26A7CFFA-34F1-4776-8389-0E65CB44C696}"/>
          </ac:picMkLst>
        </pc:picChg>
        <pc:picChg chg="add del mod">
          <ac:chgData name="laiminxin" userId="b9a05478-9ca2-4ac2-b948-1b493583318e" providerId="ADAL" clId="{FD71E34C-E7EF-40AC-9896-CF8F73FED97A}" dt="2023-10-08T08:14:23.856" v="1278" actId="478"/>
          <ac:picMkLst>
            <pc:docMk/>
            <pc:sldMk cId="2941695887" sldId="427"/>
            <ac:picMk id="7" creationId="{240ADCB6-E0E3-4ECF-823E-F28CB5488B9C}"/>
          </ac:picMkLst>
        </pc:picChg>
        <pc:picChg chg="del">
          <ac:chgData name="laiminxin" userId="b9a05478-9ca2-4ac2-b948-1b493583318e" providerId="ADAL" clId="{FD71E34C-E7EF-40AC-9896-CF8F73FED97A}" dt="2023-10-08T07:28:02.255" v="1254" actId="478"/>
          <ac:picMkLst>
            <pc:docMk/>
            <pc:sldMk cId="2941695887" sldId="427"/>
            <ac:picMk id="9218" creationId="{18C3F5A5-330D-4597-A523-50AA51F07551}"/>
          </ac:picMkLst>
        </pc:picChg>
        <pc:picChg chg="del">
          <ac:chgData name="laiminxin" userId="b9a05478-9ca2-4ac2-b948-1b493583318e" providerId="ADAL" clId="{FD71E34C-E7EF-40AC-9896-CF8F73FED97A}" dt="2023-10-08T07:28:01.590" v="1253" actId="478"/>
          <ac:picMkLst>
            <pc:docMk/>
            <pc:sldMk cId="2941695887" sldId="427"/>
            <ac:picMk id="9220" creationId="{A945A435-D724-4075-9F5E-D06E716D8DEE}"/>
          </ac:picMkLst>
        </pc:picChg>
        <pc:picChg chg="add mod">
          <ac:chgData name="laiminxin" userId="b9a05478-9ca2-4ac2-b948-1b493583318e" providerId="ADAL" clId="{FD71E34C-E7EF-40AC-9896-CF8F73FED97A}" dt="2023-10-08T10:53:10.906" v="2097" actId="1076"/>
          <ac:picMkLst>
            <pc:docMk/>
            <pc:sldMk cId="2941695887" sldId="427"/>
            <ac:picMk id="10242" creationId="{4C5C2491-8D27-42C7-861B-B667952BD3AD}"/>
          </ac:picMkLst>
        </pc:picChg>
        <pc:picChg chg="add del mod">
          <ac:chgData name="laiminxin" userId="b9a05478-9ca2-4ac2-b948-1b493583318e" providerId="ADAL" clId="{FD71E34C-E7EF-40AC-9896-CF8F73FED97A}" dt="2023-10-08T10:52:52.688" v="2092" actId="478"/>
          <ac:picMkLst>
            <pc:docMk/>
            <pc:sldMk cId="2941695887" sldId="427"/>
            <ac:picMk id="10244" creationId="{76D66222-2DA3-4F7A-ADFC-3FF338BA34E1}"/>
          </ac:picMkLst>
        </pc:picChg>
      </pc:sldChg>
      <pc:sldChg chg="addSp delSp modSp add mod modNotesTx">
        <pc:chgData name="laiminxin" userId="b9a05478-9ca2-4ac2-b948-1b493583318e" providerId="ADAL" clId="{FD71E34C-E7EF-40AC-9896-CF8F73FED97A}" dt="2023-10-09T13:05:03.567" v="2520"/>
        <pc:sldMkLst>
          <pc:docMk/>
          <pc:sldMk cId="820551302" sldId="428"/>
        </pc:sldMkLst>
        <pc:spChg chg="add mod">
          <ac:chgData name="laiminxin" userId="b9a05478-9ca2-4ac2-b948-1b493583318e" providerId="ADAL" clId="{FD71E34C-E7EF-40AC-9896-CF8F73FED97A}" dt="2023-10-08T09:08:23.494" v="1667" actId="113"/>
          <ac:spMkLst>
            <pc:docMk/>
            <pc:sldMk cId="820551302" sldId="428"/>
            <ac:spMk id="2" creationId="{EF8A18FA-788F-4D00-82D6-7FAF958557B6}"/>
          </ac:spMkLst>
        </pc:spChg>
        <pc:spChg chg="mod">
          <ac:chgData name="laiminxin" userId="b9a05478-9ca2-4ac2-b948-1b493583318e" providerId="ADAL" clId="{FD71E34C-E7EF-40AC-9896-CF8F73FED97A}" dt="2023-10-08T09:07:11.837" v="1651" actId="14100"/>
          <ac:spMkLst>
            <pc:docMk/>
            <pc:sldMk cId="820551302" sldId="428"/>
            <ac:spMk id="5" creationId="{EA8677CF-5525-4917-92F5-F90A91876571}"/>
          </ac:spMkLst>
        </pc:spChg>
        <pc:picChg chg="add del mod">
          <ac:chgData name="laiminxin" userId="b9a05478-9ca2-4ac2-b948-1b493583318e" providerId="ADAL" clId="{FD71E34C-E7EF-40AC-9896-CF8F73FED97A}" dt="2023-10-08T09:07:12.312" v="1652"/>
          <ac:picMkLst>
            <pc:docMk/>
            <pc:sldMk cId="820551302" sldId="428"/>
            <ac:picMk id="11266" creationId="{41818882-D17A-4E83-9D46-C8C82D39E3FE}"/>
          </ac:picMkLst>
        </pc:picChg>
        <pc:picChg chg="add mod">
          <ac:chgData name="laiminxin" userId="b9a05478-9ca2-4ac2-b948-1b493583318e" providerId="ADAL" clId="{FD71E34C-E7EF-40AC-9896-CF8F73FED97A}" dt="2023-10-08T09:07:47.259" v="1660" actId="1076"/>
          <ac:picMkLst>
            <pc:docMk/>
            <pc:sldMk cId="820551302" sldId="428"/>
            <ac:picMk id="11268" creationId="{85AE6998-ACD0-4DFD-9EBB-FBE6EF7CE77D}"/>
          </ac:picMkLst>
        </pc:picChg>
      </pc:sldChg>
      <pc:sldChg chg="addSp delSp modSp add mod modNotesTx">
        <pc:chgData name="laiminxin" userId="b9a05478-9ca2-4ac2-b948-1b493583318e" providerId="ADAL" clId="{FD71E34C-E7EF-40AC-9896-CF8F73FED97A}" dt="2023-10-09T13:20:59.233" v="2558" actId="20577"/>
        <pc:sldMkLst>
          <pc:docMk/>
          <pc:sldMk cId="2787776664" sldId="429"/>
        </pc:sldMkLst>
        <pc:spChg chg="mod">
          <ac:chgData name="laiminxin" userId="b9a05478-9ca2-4ac2-b948-1b493583318e" providerId="ADAL" clId="{FD71E34C-E7EF-40AC-9896-CF8F73FED97A}" dt="2023-10-08T09:27:26.028" v="1842" actId="20577"/>
          <ac:spMkLst>
            <pc:docMk/>
            <pc:sldMk cId="2787776664" sldId="429"/>
            <ac:spMk id="4" creationId="{DD1003A5-DD86-4A68-85D3-8E6B4E708349}"/>
          </ac:spMkLst>
        </pc:spChg>
        <pc:picChg chg="add mod">
          <ac:chgData name="laiminxin" userId="b9a05478-9ca2-4ac2-b948-1b493583318e" providerId="ADAL" clId="{FD71E34C-E7EF-40AC-9896-CF8F73FED97A}" dt="2023-10-08T11:02:45.268" v="2172" actId="1076"/>
          <ac:picMkLst>
            <pc:docMk/>
            <pc:sldMk cId="2787776664" sldId="429"/>
            <ac:picMk id="5" creationId="{9E65B598-F9E9-4DD6-A3FC-B3D95C3B1098}"/>
          </ac:picMkLst>
        </pc:picChg>
        <pc:picChg chg="del">
          <ac:chgData name="laiminxin" userId="b9a05478-9ca2-4ac2-b948-1b493583318e" providerId="ADAL" clId="{FD71E34C-E7EF-40AC-9896-CF8F73FED97A}" dt="2023-10-08T09:19:13.091" v="1723" actId="478"/>
          <ac:picMkLst>
            <pc:docMk/>
            <pc:sldMk cId="2787776664" sldId="429"/>
            <ac:picMk id="13314" creationId="{A88780FA-3CDF-4DB8-9070-4E9D926631D8}"/>
          </ac:picMkLst>
        </pc:picChg>
        <pc:picChg chg="add del mod">
          <ac:chgData name="laiminxin" userId="b9a05478-9ca2-4ac2-b948-1b493583318e" providerId="ADAL" clId="{FD71E34C-E7EF-40AC-9896-CF8F73FED97A}" dt="2023-10-08T11:02:44.210" v="2171" actId="1076"/>
          <ac:picMkLst>
            <pc:docMk/>
            <pc:sldMk cId="2787776664" sldId="429"/>
            <ac:picMk id="14338" creationId="{44926946-EB3F-41D5-98E7-70A4C45C4C21}"/>
          </ac:picMkLst>
        </pc:picChg>
        <pc:picChg chg="add del mod">
          <ac:chgData name="laiminxin" userId="b9a05478-9ca2-4ac2-b948-1b493583318e" providerId="ADAL" clId="{FD71E34C-E7EF-40AC-9896-CF8F73FED97A}" dt="2023-10-08T11:02:37.304" v="2167" actId="478"/>
          <ac:picMkLst>
            <pc:docMk/>
            <pc:sldMk cId="2787776664" sldId="429"/>
            <ac:picMk id="14340" creationId="{2004A968-C391-4762-996A-CD40137F5B39}"/>
          </ac:picMkLst>
        </pc:picChg>
      </pc:sldChg>
      <pc:sldChg chg="addSp delSp modSp add mod modAnim modNotesTx">
        <pc:chgData name="laiminxin" userId="b9a05478-9ca2-4ac2-b948-1b493583318e" providerId="ADAL" clId="{FD71E34C-E7EF-40AC-9896-CF8F73FED97A}" dt="2023-10-09T13:22:21.510" v="2559"/>
        <pc:sldMkLst>
          <pc:docMk/>
          <pc:sldMk cId="4249049844" sldId="430"/>
        </pc:sldMkLst>
        <pc:spChg chg="mod">
          <ac:chgData name="laiminxin" userId="b9a05478-9ca2-4ac2-b948-1b493583318e" providerId="ADAL" clId="{FD71E34C-E7EF-40AC-9896-CF8F73FED97A}" dt="2023-10-08T11:04:02.912" v="2177"/>
          <ac:spMkLst>
            <pc:docMk/>
            <pc:sldMk cId="4249049844" sldId="430"/>
            <ac:spMk id="3" creationId="{70C9F434-CCE9-46D2-86C1-0F6A7766E3B3}"/>
          </ac:spMkLst>
        </pc:spChg>
        <pc:spChg chg="mod">
          <ac:chgData name="laiminxin" userId="b9a05478-9ca2-4ac2-b948-1b493583318e" providerId="ADAL" clId="{FD71E34C-E7EF-40AC-9896-CF8F73FED97A}" dt="2023-10-08T10:03:44.986" v="2020" actId="20577"/>
          <ac:spMkLst>
            <pc:docMk/>
            <pc:sldMk cId="4249049844" sldId="430"/>
            <ac:spMk id="4" creationId="{DD1003A5-DD86-4A68-85D3-8E6B4E708349}"/>
          </ac:spMkLst>
        </pc:spChg>
        <pc:spChg chg="add mod">
          <ac:chgData name="laiminxin" userId="b9a05478-9ca2-4ac2-b948-1b493583318e" providerId="ADAL" clId="{FD71E34C-E7EF-40AC-9896-CF8F73FED97A}" dt="2023-10-08T11:10:27.136" v="2236"/>
          <ac:spMkLst>
            <pc:docMk/>
            <pc:sldMk cId="4249049844" sldId="430"/>
            <ac:spMk id="11" creationId="{1569F3C7-28A2-4D94-BFC5-B7958CD79C01}"/>
          </ac:spMkLst>
        </pc:spChg>
        <pc:picChg chg="del">
          <ac:chgData name="laiminxin" userId="b9a05478-9ca2-4ac2-b948-1b493583318e" providerId="ADAL" clId="{FD71E34C-E7EF-40AC-9896-CF8F73FED97A}" dt="2023-10-08T09:34:38.957" v="1882" actId="478"/>
          <ac:picMkLst>
            <pc:docMk/>
            <pc:sldMk cId="4249049844" sldId="430"/>
            <ac:picMk id="14338" creationId="{44926946-EB3F-41D5-98E7-70A4C45C4C21}"/>
          </ac:picMkLst>
        </pc:picChg>
        <pc:picChg chg="del">
          <ac:chgData name="laiminxin" userId="b9a05478-9ca2-4ac2-b948-1b493583318e" providerId="ADAL" clId="{FD71E34C-E7EF-40AC-9896-CF8F73FED97A}" dt="2023-10-08T09:34:39.514" v="1883" actId="478"/>
          <ac:picMkLst>
            <pc:docMk/>
            <pc:sldMk cId="4249049844" sldId="430"/>
            <ac:picMk id="14340" creationId="{2004A968-C391-4762-996A-CD40137F5B39}"/>
          </ac:picMkLst>
        </pc:picChg>
        <pc:picChg chg="add mod">
          <ac:chgData name="laiminxin" userId="b9a05478-9ca2-4ac2-b948-1b493583318e" providerId="ADAL" clId="{FD71E34C-E7EF-40AC-9896-CF8F73FED97A}" dt="2023-10-08T11:10:18.249" v="2230" actId="1076"/>
          <ac:picMkLst>
            <pc:docMk/>
            <pc:sldMk cId="4249049844" sldId="430"/>
            <ac:picMk id="15362" creationId="{6F66D9AA-E7C2-401A-AFC8-1A5611F136E6}"/>
          </ac:picMkLst>
        </pc:picChg>
        <pc:picChg chg="add del mod">
          <ac:chgData name="laiminxin" userId="b9a05478-9ca2-4ac2-b948-1b493583318e" providerId="ADAL" clId="{FD71E34C-E7EF-40AC-9896-CF8F73FED97A}" dt="2023-10-08T10:03:39.755" v="2018" actId="478"/>
          <ac:picMkLst>
            <pc:docMk/>
            <pc:sldMk cId="4249049844" sldId="430"/>
            <ac:picMk id="15364" creationId="{F232B128-7479-44B4-8757-1599FCC74261}"/>
          </ac:picMkLst>
        </pc:picChg>
        <pc:cxnChg chg="add mod">
          <ac:chgData name="laiminxin" userId="b9a05478-9ca2-4ac2-b948-1b493583318e" providerId="ADAL" clId="{FD71E34C-E7EF-40AC-9896-CF8F73FED97A}" dt="2023-10-08T11:10:07.294" v="2227" actId="14100"/>
          <ac:cxnSpMkLst>
            <pc:docMk/>
            <pc:sldMk cId="4249049844" sldId="430"/>
            <ac:cxnSpMk id="8" creationId="{C576F75E-6CF7-4AFE-AB3A-134096AEB413}"/>
          </ac:cxnSpMkLst>
        </pc:cxnChg>
      </pc:sldChg>
      <pc:sldChg chg="addSp delSp modSp add del modAnim modNotesTx">
        <pc:chgData name="laiminxin" userId="b9a05478-9ca2-4ac2-b948-1b493583318e" providerId="ADAL" clId="{FD71E34C-E7EF-40AC-9896-CF8F73FED97A}" dt="2023-10-08T10:48:36.389" v="2067" actId="2696"/>
        <pc:sldMkLst>
          <pc:docMk/>
          <pc:sldMk cId="917866255" sldId="431"/>
        </pc:sldMkLst>
        <pc:spChg chg="mod">
          <ac:chgData name="laiminxin" userId="b9a05478-9ca2-4ac2-b948-1b493583318e" providerId="ADAL" clId="{FD71E34C-E7EF-40AC-9896-CF8F73FED97A}" dt="2023-10-08T10:04:17.242" v="2030" actId="1076"/>
          <ac:spMkLst>
            <pc:docMk/>
            <pc:sldMk cId="917866255" sldId="431"/>
            <ac:spMk id="4" creationId="{DD1003A5-DD86-4A68-85D3-8E6B4E708349}"/>
          </ac:spMkLst>
        </pc:spChg>
        <pc:picChg chg="del">
          <ac:chgData name="laiminxin" userId="b9a05478-9ca2-4ac2-b948-1b493583318e" providerId="ADAL" clId="{FD71E34C-E7EF-40AC-9896-CF8F73FED97A}" dt="2023-10-08T10:04:03.701" v="2026" actId="478"/>
          <ac:picMkLst>
            <pc:docMk/>
            <pc:sldMk cId="917866255" sldId="431"/>
            <ac:picMk id="15362" creationId="{6F66D9AA-E7C2-401A-AFC8-1A5611F136E6}"/>
          </ac:picMkLst>
        </pc:picChg>
        <pc:picChg chg="add mod">
          <ac:chgData name="laiminxin" userId="b9a05478-9ca2-4ac2-b948-1b493583318e" providerId="ADAL" clId="{FD71E34C-E7EF-40AC-9896-CF8F73FED97A}" dt="2023-10-08T10:04:52.107" v="2036" actId="1076"/>
          <ac:picMkLst>
            <pc:docMk/>
            <pc:sldMk cId="917866255" sldId="431"/>
            <ac:picMk id="16386" creationId="{10D1C9B8-77DF-4551-8D8F-B71286E7E7F6}"/>
          </ac:picMkLst>
        </pc:picChg>
      </pc:sldChg>
      <pc:sldChg chg="addSp modSp add mod">
        <pc:chgData name="laiminxin" userId="b9a05478-9ca2-4ac2-b948-1b493583318e" providerId="ADAL" clId="{FD71E34C-E7EF-40AC-9896-CF8F73FED97A}" dt="2023-10-08T11:08:27.728" v="2205" actId="1076"/>
        <pc:sldMkLst>
          <pc:docMk/>
          <pc:sldMk cId="3304645690" sldId="432"/>
        </pc:sldMkLst>
        <pc:spChg chg="mod">
          <ac:chgData name="laiminxin" userId="b9a05478-9ca2-4ac2-b948-1b493583318e" providerId="ADAL" clId="{FD71E34C-E7EF-40AC-9896-CF8F73FED97A}" dt="2023-10-08T11:04:09.977" v="2179"/>
          <ac:spMkLst>
            <pc:docMk/>
            <pc:sldMk cId="3304645690" sldId="432"/>
            <ac:spMk id="3" creationId="{70C9F434-CCE9-46D2-86C1-0F6A7766E3B3}"/>
          </ac:spMkLst>
        </pc:spChg>
        <pc:spChg chg="add mod">
          <ac:chgData name="laiminxin" userId="b9a05478-9ca2-4ac2-b948-1b493583318e" providerId="ADAL" clId="{FD71E34C-E7EF-40AC-9896-CF8F73FED97A}" dt="2023-10-08T11:08:27.728" v="2205" actId="1076"/>
          <ac:spMkLst>
            <pc:docMk/>
            <pc:sldMk cId="3304645690" sldId="432"/>
            <ac:spMk id="6" creationId="{4655263E-5C45-44B3-A760-FB0647ADB987}"/>
          </ac:spMkLst>
        </pc:spChg>
        <pc:cxnChg chg="add mod">
          <ac:chgData name="laiminxin" userId="b9a05478-9ca2-4ac2-b948-1b493583318e" providerId="ADAL" clId="{FD71E34C-E7EF-40AC-9896-CF8F73FED97A}" dt="2023-10-08T11:07:51.498" v="2185" actId="1582"/>
          <ac:cxnSpMkLst>
            <pc:docMk/>
            <pc:sldMk cId="3304645690" sldId="432"/>
            <ac:cxnSpMk id="5" creationId="{7A275F72-B64F-4644-8A54-95CF8C65FA7A}"/>
          </ac:cxnSpMkLst>
        </pc:cxnChg>
      </pc:sldChg>
      <pc:sldChg chg="addSp delSp modSp add mod modNotesTx">
        <pc:chgData name="laiminxin" userId="b9a05478-9ca2-4ac2-b948-1b493583318e" providerId="ADAL" clId="{FD71E34C-E7EF-40AC-9896-CF8F73FED97A}" dt="2023-10-08T11:09:09.162" v="2224" actId="1076"/>
        <pc:sldMkLst>
          <pc:docMk/>
          <pc:sldMk cId="4171776853" sldId="433"/>
        </pc:sldMkLst>
        <pc:spChg chg="mod">
          <ac:chgData name="laiminxin" userId="b9a05478-9ca2-4ac2-b948-1b493583318e" providerId="ADAL" clId="{FD71E34C-E7EF-40AC-9896-CF8F73FED97A}" dt="2023-10-08T11:04:07.150" v="2178"/>
          <ac:spMkLst>
            <pc:docMk/>
            <pc:sldMk cId="4171776853" sldId="433"/>
            <ac:spMk id="3" creationId="{70C9F434-CCE9-46D2-86C1-0F6A7766E3B3}"/>
          </ac:spMkLst>
        </pc:spChg>
        <pc:spChg chg="mod">
          <ac:chgData name="laiminxin" userId="b9a05478-9ca2-4ac2-b948-1b493583318e" providerId="ADAL" clId="{FD71E34C-E7EF-40AC-9896-CF8F73FED97A}" dt="2023-10-08T10:06:13.734" v="2045" actId="1076"/>
          <ac:spMkLst>
            <pc:docMk/>
            <pc:sldMk cId="4171776853" sldId="433"/>
            <ac:spMk id="4" creationId="{DD1003A5-DD86-4A68-85D3-8E6B4E708349}"/>
          </ac:spMkLst>
        </pc:spChg>
        <pc:spChg chg="add mod">
          <ac:chgData name="laiminxin" userId="b9a05478-9ca2-4ac2-b948-1b493583318e" providerId="ADAL" clId="{FD71E34C-E7EF-40AC-9896-CF8F73FED97A}" dt="2023-10-08T11:09:09.162" v="2224" actId="1076"/>
          <ac:spMkLst>
            <pc:docMk/>
            <pc:sldMk cId="4171776853" sldId="433"/>
            <ac:spMk id="9" creationId="{86C278DD-A7A9-4EA0-A6CF-9BAC9F99E3A7}"/>
          </ac:spMkLst>
        </pc:spChg>
        <pc:picChg chg="del">
          <ac:chgData name="laiminxin" userId="b9a05478-9ca2-4ac2-b948-1b493583318e" providerId="ADAL" clId="{FD71E34C-E7EF-40AC-9896-CF8F73FED97A}" dt="2023-10-08T10:05:16.502" v="2039" actId="478"/>
          <ac:picMkLst>
            <pc:docMk/>
            <pc:sldMk cId="4171776853" sldId="433"/>
            <ac:picMk id="16386" creationId="{10D1C9B8-77DF-4551-8D8F-B71286E7E7F6}"/>
          </ac:picMkLst>
        </pc:picChg>
        <pc:picChg chg="add mod">
          <ac:chgData name="laiminxin" userId="b9a05478-9ca2-4ac2-b948-1b493583318e" providerId="ADAL" clId="{FD71E34C-E7EF-40AC-9896-CF8F73FED97A}" dt="2023-10-08T10:06:23.066" v="2050" actId="1076"/>
          <ac:picMkLst>
            <pc:docMk/>
            <pc:sldMk cId="4171776853" sldId="433"/>
            <ac:picMk id="17410" creationId="{340633DF-797B-452E-A161-78D03394AC0B}"/>
          </ac:picMkLst>
        </pc:picChg>
        <pc:cxnChg chg="add mod">
          <ac:chgData name="laiminxin" userId="b9a05478-9ca2-4ac2-b948-1b493583318e" providerId="ADAL" clId="{FD71E34C-E7EF-40AC-9896-CF8F73FED97A}" dt="2023-10-08T11:08:49.871" v="2208" actId="14100"/>
          <ac:cxnSpMkLst>
            <pc:docMk/>
            <pc:sldMk cId="4171776853" sldId="433"/>
            <ac:cxnSpMk id="6" creationId="{EFB01BAD-02D3-440E-A248-BFF670AC8842}"/>
          </ac:cxnSpMkLst>
        </pc:cxnChg>
      </pc:sldChg>
      <pc:sldChg chg="addSp delSp modSp add mod modNotesTx">
        <pc:chgData name="laiminxin" userId="b9a05478-9ca2-4ac2-b948-1b493583318e" providerId="ADAL" clId="{FD71E34C-E7EF-40AC-9896-CF8F73FED97A}" dt="2023-10-08T10:50:00.462" v="2088" actId="20577"/>
        <pc:sldMkLst>
          <pc:docMk/>
          <pc:sldMk cId="2032818555" sldId="434"/>
        </pc:sldMkLst>
        <pc:spChg chg="mod">
          <ac:chgData name="laiminxin" userId="b9a05478-9ca2-4ac2-b948-1b493583318e" providerId="ADAL" clId="{FD71E34C-E7EF-40AC-9896-CF8F73FED97A}" dt="2023-10-08T10:49:01.673" v="2071"/>
          <ac:spMkLst>
            <pc:docMk/>
            <pc:sldMk cId="2032818555" sldId="434"/>
            <ac:spMk id="3" creationId="{70C9F434-CCE9-46D2-86C1-0F6A7766E3B3}"/>
          </ac:spMkLst>
        </pc:spChg>
        <pc:spChg chg="mod">
          <ac:chgData name="laiminxin" userId="b9a05478-9ca2-4ac2-b948-1b493583318e" providerId="ADAL" clId="{FD71E34C-E7EF-40AC-9896-CF8F73FED97A}" dt="2023-10-08T10:50:00.462" v="2088" actId="20577"/>
          <ac:spMkLst>
            <pc:docMk/>
            <pc:sldMk cId="2032818555" sldId="434"/>
            <ac:spMk id="4" creationId="{DD1003A5-DD86-4A68-85D3-8E6B4E708349}"/>
          </ac:spMkLst>
        </pc:spChg>
        <pc:picChg chg="del">
          <ac:chgData name="laiminxin" userId="b9a05478-9ca2-4ac2-b948-1b493583318e" providerId="ADAL" clId="{FD71E34C-E7EF-40AC-9896-CF8F73FED97A}" dt="2023-10-08T10:06:55.495" v="2054" actId="478"/>
          <ac:picMkLst>
            <pc:docMk/>
            <pc:sldMk cId="2032818555" sldId="434"/>
            <ac:picMk id="16386" creationId="{10D1C9B8-77DF-4551-8D8F-B71286E7E7F6}"/>
          </ac:picMkLst>
        </pc:picChg>
        <pc:picChg chg="add del mod">
          <ac:chgData name="laiminxin" userId="b9a05478-9ca2-4ac2-b948-1b493583318e" providerId="ADAL" clId="{FD71E34C-E7EF-40AC-9896-CF8F73FED97A}" dt="2023-10-08T10:46:07.758" v="2066" actId="478"/>
          <ac:picMkLst>
            <pc:docMk/>
            <pc:sldMk cId="2032818555" sldId="434"/>
            <ac:picMk id="19458" creationId="{96D10BC5-064F-4BC1-BF15-C8B1152346A9}"/>
          </ac:picMkLst>
        </pc:picChg>
      </pc:sldChg>
      <pc:sldChg chg="addSp delSp modSp add mod modNotesTx">
        <pc:chgData name="laiminxin" userId="b9a05478-9ca2-4ac2-b948-1b493583318e" providerId="ADAL" clId="{FD71E34C-E7EF-40AC-9896-CF8F73FED97A}" dt="2023-10-09T13:06:12.784" v="2541" actId="20577"/>
        <pc:sldMkLst>
          <pc:docMk/>
          <pc:sldMk cId="1187584167" sldId="435"/>
        </pc:sldMkLst>
        <pc:spChg chg="mod">
          <ac:chgData name="laiminxin" userId="b9a05478-9ca2-4ac2-b948-1b493583318e" providerId="ADAL" clId="{FD71E34C-E7EF-40AC-9896-CF8F73FED97A}" dt="2023-10-08T11:01:07.680" v="2163"/>
          <ac:spMkLst>
            <pc:docMk/>
            <pc:sldMk cId="1187584167" sldId="435"/>
            <ac:spMk id="2" creationId="{EF8A18FA-788F-4D00-82D6-7FAF958557B6}"/>
          </ac:spMkLst>
        </pc:spChg>
        <pc:spChg chg="mod">
          <ac:chgData name="laiminxin" userId="b9a05478-9ca2-4ac2-b948-1b493583318e" providerId="ADAL" clId="{FD71E34C-E7EF-40AC-9896-CF8F73FED97A}" dt="2023-10-08T10:58:59.541" v="2130"/>
          <ac:spMkLst>
            <pc:docMk/>
            <pc:sldMk cId="1187584167" sldId="435"/>
            <ac:spMk id="5" creationId="{EA8677CF-5525-4917-92F5-F90A91876571}"/>
          </ac:spMkLst>
        </pc:spChg>
        <pc:picChg chg="add mod">
          <ac:chgData name="laiminxin" userId="b9a05478-9ca2-4ac2-b948-1b493583318e" providerId="ADAL" clId="{FD71E34C-E7EF-40AC-9896-CF8F73FED97A}" dt="2023-10-08T11:00:12.116" v="2133" actId="1076"/>
          <ac:picMkLst>
            <pc:docMk/>
            <pc:sldMk cId="1187584167" sldId="435"/>
            <ac:picMk id="7" creationId="{D18F2783-19B2-40C3-AEBC-A8897100CEE1}"/>
          </ac:picMkLst>
        </pc:picChg>
        <pc:picChg chg="add mod">
          <ac:chgData name="laiminxin" userId="b9a05478-9ca2-4ac2-b948-1b493583318e" providerId="ADAL" clId="{FD71E34C-E7EF-40AC-9896-CF8F73FED97A}" dt="2023-10-08T11:00:36.307" v="2138" actId="1076"/>
          <ac:picMkLst>
            <pc:docMk/>
            <pc:sldMk cId="1187584167" sldId="435"/>
            <ac:picMk id="9" creationId="{38E34077-307A-4A37-9AB1-A248D80220CC}"/>
          </ac:picMkLst>
        </pc:picChg>
        <pc:picChg chg="del">
          <ac:chgData name="laiminxin" userId="b9a05478-9ca2-4ac2-b948-1b493583318e" providerId="ADAL" clId="{FD71E34C-E7EF-40AC-9896-CF8F73FED97A}" dt="2023-10-08T10:58:24.770" v="2106" actId="478"/>
          <ac:picMkLst>
            <pc:docMk/>
            <pc:sldMk cId="1187584167" sldId="435"/>
            <ac:picMk id="11268" creationId="{85AE6998-ACD0-4DFD-9EBB-FBE6EF7CE77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2025/3/30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zhida.zhihu.com/search?content_id=252300993&amp;content_type=Article&amp;match_order=1&amp;q=Perceiver+resampling&amp;zhida_source=entity"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191B1F"/>
                </a:solidFill>
                <a:effectLst/>
                <a:latin typeface="-apple-system"/>
              </a:rPr>
              <a:t>主要是</a:t>
            </a:r>
            <a:r>
              <a:rPr lang="en-US" altLang="zh-CN" b="0" i="0" dirty="0">
                <a:solidFill>
                  <a:srgbClr val="191B1F"/>
                </a:solidFill>
                <a:effectLst/>
                <a:latin typeface="-apple-system"/>
              </a:rPr>
              <a:t>Meta</a:t>
            </a:r>
            <a:r>
              <a:rPr lang="zh-CN" altLang="en-US" b="0" i="0" dirty="0">
                <a:solidFill>
                  <a:srgbClr val="191B1F"/>
                </a:solidFill>
                <a:effectLst/>
                <a:latin typeface="-apple-system"/>
              </a:rPr>
              <a:t>对训练视频</a:t>
            </a:r>
            <a:r>
              <a:rPr lang="en-US" altLang="zh-CN" b="0" i="0" dirty="0">
                <a:solidFill>
                  <a:srgbClr val="191B1F"/>
                </a:solidFill>
                <a:effectLst/>
                <a:latin typeface="-apple-system"/>
              </a:rPr>
              <a:t>-</a:t>
            </a:r>
            <a:r>
              <a:rPr lang="zh-CN" altLang="en-US" b="0" i="0" dirty="0">
                <a:solidFill>
                  <a:srgbClr val="191B1F"/>
                </a:solidFill>
                <a:effectLst/>
                <a:latin typeface="-apple-system"/>
              </a:rPr>
              <a:t>文本多模态大模型的一些有用的经验进行总结</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a:t>
            </a:fld>
            <a:endParaRPr lang="zh-CN" altLang="en-US"/>
          </a:p>
        </p:txBody>
      </p:sp>
    </p:spTree>
    <p:extLst>
      <p:ext uri="{BB962C8B-B14F-4D97-AF65-F5344CB8AC3E}">
        <p14:creationId xmlns:p14="http://schemas.microsoft.com/office/powerpoint/2010/main" val="125188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191B1F"/>
                </a:solidFill>
                <a:effectLst/>
                <a:latin typeface="-apple-system"/>
              </a:rPr>
              <a:t>文章内容比较长，做的实验也还是比较完整的，文献的调研也足够丰富。文章的内容包括下面这几个部分：</a:t>
            </a:r>
          </a:p>
          <a:p>
            <a:endParaRPr lang="en-US" altLang="zh-CN" dirty="0"/>
          </a:p>
          <a:p>
            <a:pPr algn="l">
              <a:buFont typeface="+mj-lt"/>
              <a:buAutoNum type="arabicPeriod"/>
            </a:pPr>
            <a:r>
              <a:rPr lang="zh-CN" altLang="en-US" b="0" i="0" dirty="0">
                <a:solidFill>
                  <a:srgbClr val="191B1F"/>
                </a:solidFill>
                <a:effectLst/>
                <a:latin typeface="-apple-system"/>
              </a:rPr>
              <a:t>先是分析了目前的评估多模态视频</a:t>
            </a:r>
            <a:r>
              <a:rPr lang="en-US" altLang="zh-CN" b="0" i="0" dirty="0">
                <a:solidFill>
                  <a:srgbClr val="191B1F"/>
                </a:solidFill>
                <a:effectLst/>
                <a:latin typeface="-apple-system"/>
              </a:rPr>
              <a:t>-</a:t>
            </a:r>
            <a:r>
              <a:rPr lang="zh-CN" altLang="en-US" b="0" i="0" dirty="0">
                <a:solidFill>
                  <a:srgbClr val="191B1F"/>
                </a:solidFill>
                <a:effectLst/>
                <a:latin typeface="-apple-system"/>
              </a:rPr>
              <a:t>语言大模型的</a:t>
            </a:r>
            <a:r>
              <a:rPr lang="en-US" altLang="zh-CN" b="0" i="0" dirty="0">
                <a:solidFill>
                  <a:srgbClr val="191B1F"/>
                </a:solidFill>
                <a:effectLst/>
                <a:latin typeface="-apple-system"/>
              </a:rPr>
              <a:t>Benchmark</a:t>
            </a:r>
            <a:r>
              <a:rPr lang="zh-CN" altLang="en-US" b="0" i="0" dirty="0">
                <a:solidFill>
                  <a:srgbClr val="191B1F"/>
                </a:solidFill>
                <a:effectLst/>
                <a:latin typeface="-apple-system"/>
              </a:rPr>
              <a:t>的不足从而提出了一个新的</a:t>
            </a:r>
            <a:r>
              <a:rPr lang="en-US" altLang="zh-CN" b="0" i="0" dirty="0">
                <a:solidFill>
                  <a:srgbClr val="191B1F"/>
                </a:solidFill>
                <a:effectLst/>
                <a:latin typeface="-apple-system"/>
              </a:rPr>
              <a:t>Benchmark </a:t>
            </a:r>
            <a:r>
              <a:rPr lang="en-US" altLang="zh-CN" b="0" i="0" dirty="0" err="1">
                <a:solidFill>
                  <a:srgbClr val="191B1F"/>
                </a:solidFill>
                <a:effectLst/>
                <a:latin typeface="-apple-system"/>
              </a:rPr>
              <a:t>ApolloBench</a:t>
            </a:r>
            <a:endParaRPr lang="en-US" altLang="zh-CN" b="0" i="0" dirty="0">
              <a:solidFill>
                <a:srgbClr val="191B1F"/>
              </a:solidFill>
              <a:effectLst/>
              <a:latin typeface="-apple-system"/>
            </a:endParaRPr>
          </a:p>
          <a:p>
            <a:pPr algn="l">
              <a:buFont typeface="+mj-lt"/>
              <a:buAutoNum type="arabicPeriod"/>
            </a:pPr>
            <a:r>
              <a:rPr lang="zh-CN" altLang="en-US" b="0" i="0" dirty="0">
                <a:solidFill>
                  <a:srgbClr val="191B1F"/>
                </a:solidFill>
                <a:effectLst/>
                <a:latin typeface="-apple-system"/>
              </a:rPr>
              <a:t>然后是介绍了视频</a:t>
            </a:r>
            <a:r>
              <a:rPr lang="en-US" altLang="zh-CN" b="0" i="0" dirty="0">
                <a:solidFill>
                  <a:srgbClr val="191B1F"/>
                </a:solidFill>
                <a:effectLst/>
                <a:latin typeface="-apple-system"/>
              </a:rPr>
              <a:t>-</a:t>
            </a:r>
            <a:r>
              <a:rPr lang="zh-CN" altLang="en-US" b="0" i="0" dirty="0">
                <a:solidFill>
                  <a:srgbClr val="191B1F"/>
                </a:solidFill>
                <a:effectLst/>
                <a:latin typeface="-apple-system"/>
              </a:rPr>
              <a:t>语言多模态大模型里面的</a:t>
            </a:r>
            <a:r>
              <a:rPr lang="en-US" altLang="zh-CN" b="0" i="0" dirty="0">
                <a:solidFill>
                  <a:srgbClr val="191B1F"/>
                </a:solidFill>
                <a:effectLst/>
                <a:latin typeface="-apple-system"/>
              </a:rPr>
              <a:t>Scaling Consistency</a:t>
            </a:r>
            <a:r>
              <a:rPr lang="zh-CN" altLang="en-US" b="0" i="0" dirty="0">
                <a:solidFill>
                  <a:srgbClr val="191B1F"/>
                </a:solidFill>
                <a:effectLst/>
                <a:latin typeface="-apple-system"/>
              </a:rPr>
              <a:t>结论，即训练参数量较小的模型的结论如何迁移到训练参数量较大的模型上来；</a:t>
            </a:r>
          </a:p>
          <a:p>
            <a:pPr algn="l">
              <a:buFont typeface="+mj-lt"/>
              <a:buAutoNum type="arabicPeriod"/>
            </a:pPr>
            <a:r>
              <a:rPr lang="zh-CN" altLang="en-US" b="0" i="0" dirty="0">
                <a:solidFill>
                  <a:srgbClr val="191B1F"/>
                </a:solidFill>
                <a:effectLst/>
                <a:latin typeface="-apple-system"/>
              </a:rPr>
              <a:t>接下来介绍了</a:t>
            </a:r>
            <a:r>
              <a:rPr lang="en-US" altLang="zh-CN" b="0" i="0" dirty="0">
                <a:solidFill>
                  <a:srgbClr val="191B1F"/>
                </a:solidFill>
                <a:effectLst/>
                <a:latin typeface="-apple-system"/>
              </a:rPr>
              <a:t>video-LLM</a:t>
            </a:r>
            <a:r>
              <a:rPr lang="zh-CN" altLang="en-US" b="0" i="0" dirty="0">
                <a:solidFill>
                  <a:srgbClr val="191B1F"/>
                </a:solidFill>
                <a:effectLst/>
                <a:latin typeface="-apple-system"/>
              </a:rPr>
              <a:t>的设计选择，包括视频怎么做帧采样、视频特征用什么</a:t>
            </a:r>
            <a:r>
              <a:rPr lang="en-US" altLang="zh-CN" b="0" i="0" dirty="0">
                <a:solidFill>
                  <a:srgbClr val="191B1F"/>
                </a:solidFill>
                <a:effectLst/>
                <a:latin typeface="-apple-system"/>
              </a:rPr>
              <a:t>Encoder</a:t>
            </a:r>
            <a:r>
              <a:rPr lang="zh-CN" altLang="en-US" b="0" i="0" dirty="0">
                <a:solidFill>
                  <a:srgbClr val="191B1F"/>
                </a:solidFill>
                <a:effectLst/>
                <a:latin typeface="-apple-system"/>
              </a:rPr>
              <a:t>提取、视频的</a:t>
            </a:r>
            <a:r>
              <a:rPr lang="en-US" altLang="zh-CN" b="0" i="0" dirty="0">
                <a:solidFill>
                  <a:srgbClr val="191B1F"/>
                </a:solidFill>
                <a:effectLst/>
                <a:latin typeface="-apple-system"/>
              </a:rPr>
              <a:t>Token</a:t>
            </a:r>
            <a:r>
              <a:rPr lang="zh-CN" altLang="en-US" b="0" i="0" dirty="0">
                <a:solidFill>
                  <a:srgbClr val="191B1F"/>
                </a:solidFill>
                <a:effectLst/>
                <a:latin typeface="-apple-system"/>
              </a:rPr>
              <a:t>应该怎么做采样以及视频</a:t>
            </a:r>
            <a:r>
              <a:rPr lang="en-US" altLang="zh-CN" b="0" i="0" dirty="0">
                <a:solidFill>
                  <a:srgbClr val="191B1F"/>
                </a:solidFill>
                <a:effectLst/>
                <a:latin typeface="-apple-system"/>
              </a:rPr>
              <a:t>Token</a:t>
            </a:r>
            <a:r>
              <a:rPr lang="zh-CN" altLang="en-US" b="0" i="0" dirty="0">
                <a:solidFill>
                  <a:srgbClr val="191B1F"/>
                </a:solidFill>
                <a:effectLst/>
                <a:latin typeface="-apple-system"/>
              </a:rPr>
              <a:t>怎么和文本</a:t>
            </a:r>
            <a:r>
              <a:rPr lang="en-US" altLang="zh-CN" b="0" i="0" dirty="0">
                <a:solidFill>
                  <a:srgbClr val="191B1F"/>
                </a:solidFill>
                <a:effectLst/>
                <a:latin typeface="-apple-system"/>
              </a:rPr>
              <a:t>Token</a:t>
            </a:r>
            <a:r>
              <a:rPr lang="zh-CN" altLang="en-US" b="0" i="0" dirty="0">
                <a:solidFill>
                  <a:srgbClr val="191B1F"/>
                </a:solidFill>
                <a:effectLst/>
                <a:latin typeface="-apple-system"/>
              </a:rPr>
              <a:t>结合；</a:t>
            </a:r>
          </a:p>
          <a:p>
            <a:pPr algn="l">
              <a:buFont typeface="+mj-lt"/>
              <a:buAutoNum type="arabicPeriod"/>
            </a:pPr>
            <a:r>
              <a:rPr lang="zh-CN" altLang="en-US" b="0" i="0" dirty="0">
                <a:solidFill>
                  <a:srgbClr val="191B1F"/>
                </a:solidFill>
                <a:effectLst/>
                <a:latin typeface="-apple-system"/>
              </a:rPr>
              <a:t>紧接着介绍了</a:t>
            </a:r>
            <a:r>
              <a:rPr lang="en-US" altLang="zh-CN" b="0" i="0" dirty="0">
                <a:solidFill>
                  <a:srgbClr val="191B1F"/>
                </a:solidFill>
                <a:effectLst/>
                <a:latin typeface="-apple-system"/>
              </a:rPr>
              <a:t>video-LLM</a:t>
            </a:r>
            <a:r>
              <a:rPr lang="zh-CN" altLang="en-US" b="0" i="0" dirty="0">
                <a:solidFill>
                  <a:srgbClr val="191B1F"/>
                </a:solidFill>
                <a:effectLst/>
                <a:latin typeface="-apple-system"/>
              </a:rPr>
              <a:t>应该怎么训练，包括训练的</a:t>
            </a:r>
            <a:r>
              <a:rPr lang="en-US" altLang="zh-CN" b="0" i="0" dirty="0">
                <a:solidFill>
                  <a:srgbClr val="191B1F"/>
                </a:solidFill>
                <a:effectLst/>
                <a:latin typeface="-apple-system"/>
              </a:rPr>
              <a:t>schedule</a:t>
            </a:r>
            <a:r>
              <a:rPr lang="zh-CN" altLang="en-US" b="0" i="0" dirty="0">
                <a:solidFill>
                  <a:srgbClr val="191B1F"/>
                </a:solidFill>
                <a:effectLst/>
                <a:latin typeface="-apple-system"/>
              </a:rPr>
              <a:t>、</a:t>
            </a:r>
            <a:r>
              <a:rPr lang="en-US" altLang="zh-CN" b="0" i="0" dirty="0">
                <a:solidFill>
                  <a:srgbClr val="191B1F"/>
                </a:solidFill>
                <a:effectLst/>
                <a:latin typeface="-apple-system"/>
              </a:rPr>
              <a:t>video encoder</a:t>
            </a:r>
            <a:r>
              <a:rPr lang="zh-CN" altLang="en-US" b="0" i="0" dirty="0">
                <a:solidFill>
                  <a:srgbClr val="191B1F"/>
                </a:solidFill>
                <a:effectLst/>
                <a:latin typeface="-apple-system"/>
              </a:rPr>
              <a:t>的训练方式以及训练数据的选择；</a:t>
            </a:r>
          </a:p>
          <a:p>
            <a:pPr algn="l">
              <a:buFont typeface="+mj-lt"/>
              <a:buAutoNum type="arabicPeriod"/>
            </a:pPr>
            <a:r>
              <a:rPr lang="zh-CN" altLang="en-US" b="0" i="0" dirty="0">
                <a:solidFill>
                  <a:srgbClr val="191B1F"/>
                </a:solidFill>
                <a:effectLst/>
                <a:latin typeface="-apple-system"/>
              </a:rPr>
              <a:t>最后介绍了基于上面的一些经验设计的</a:t>
            </a:r>
            <a:r>
              <a:rPr lang="en-US" altLang="zh-CN" b="0" i="0" dirty="0">
                <a:solidFill>
                  <a:srgbClr val="191B1F"/>
                </a:solidFill>
                <a:effectLst/>
                <a:latin typeface="-apple-system"/>
              </a:rPr>
              <a:t>Apollo</a:t>
            </a:r>
            <a:r>
              <a:rPr lang="zh-CN" altLang="en-US" b="0" i="0" dirty="0">
                <a:solidFill>
                  <a:srgbClr val="191B1F"/>
                </a:solidFill>
                <a:effectLst/>
                <a:latin typeface="-apple-system"/>
              </a:rPr>
              <a:t>系列视频</a:t>
            </a:r>
            <a:r>
              <a:rPr lang="en-US" altLang="zh-CN" b="0" i="0" dirty="0">
                <a:solidFill>
                  <a:srgbClr val="191B1F"/>
                </a:solidFill>
                <a:effectLst/>
                <a:latin typeface="-apple-system"/>
              </a:rPr>
              <a:t>-</a:t>
            </a:r>
            <a:r>
              <a:rPr lang="zh-CN" altLang="en-US" b="0" i="0" dirty="0">
                <a:solidFill>
                  <a:srgbClr val="191B1F"/>
                </a:solidFill>
                <a:effectLst/>
                <a:latin typeface="-apple-system"/>
              </a:rPr>
              <a:t>语言多模态大模型</a:t>
            </a:r>
          </a:p>
          <a:p>
            <a:pPr algn="just"/>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2</a:t>
            </a:fld>
            <a:endParaRPr lang="zh-CN" altLang="en-US"/>
          </a:p>
        </p:txBody>
      </p:sp>
    </p:spTree>
    <p:extLst>
      <p:ext uri="{BB962C8B-B14F-4D97-AF65-F5344CB8AC3E}">
        <p14:creationId xmlns:p14="http://schemas.microsoft.com/office/powerpoint/2010/main" val="1220426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en-US" altLang="zh-CN" b="0" i="0" dirty="0">
              <a:solidFill>
                <a:srgbClr val="191B1F"/>
              </a:solidFill>
              <a:effectLst/>
              <a:latin typeface="-apple-system"/>
            </a:endParaRPr>
          </a:p>
          <a:p>
            <a:pPr algn="just"/>
            <a:endParaRPr lang="en-US" altLang="zh-CN" b="0" i="0" dirty="0">
              <a:solidFill>
                <a:srgbClr val="191B1F"/>
              </a:solidFill>
              <a:effectLst/>
              <a:latin typeface="-apple-system"/>
            </a:endParaRPr>
          </a:p>
          <a:p>
            <a:pPr algn="just"/>
            <a:r>
              <a:rPr lang="zh-CN" altLang="en-US" b="0" i="0" dirty="0">
                <a:solidFill>
                  <a:srgbClr val="191B1F"/>
                </a:solidFill>
                <a:effectLst/>
                <a:latin typeface="-apple-system"/>
              </a:rPr>
              <a:t>大部分</a:t>
            </a:r>
            <a:r>
              <a:rPr lang="en-US" altLang="zh-CN" b="0" i="0" dirty="0">
                <a:solidFill>
                  <a:srgbClr val="191B1F"/>
                </a:solidFill>
                <a:effectLst/>
                <a:latin typeface="-apple-system"/>
              </a:rPr>
              <a:t>Benchmark</a:t>
            </a:r>
            <a:r>
              <a:rPr lang="zh-CN" altLang="en-US" b="0" i="0" dirty="0">
                <a:solidFill>
                  <a:srgbClr val="191B1F"/>
                </a:solidFill>
                <a:effectLst/>
                <a:latin typeface="-apple-system"/>
              </a:rPr>
              <a:t>的评估结果更多地依赖于文本理解或者对视频中间的单帧感知而不是对整个视频的感知，而且随着视频的时常增加，对于视频的依赖性会下降，这个怎么理解呢？可能在评估数据集里面，回答一个和视频相关的问题只需要视频的关键几帧甚至是单帧，更多帧的内容不用模型去理解，评估结果也可以比较好。文中也尝试对多个开源语言模型（</a:t>
            </a:r>
            <a:r>
              <a:rPr lang="en-US" altLang="zh-CN" b="0" i="0" dirty="0">
                <a:solidFill>
                  <a:srgbClr val="191B1F"/>
                </a:solidFill>
                <a:effectLst/>
                <a:latin typeface="-apple-system"/>
              </a:rPr>
              <a:t>LMMs</a:t>
            </a:r>
            <a:r>
              <a:rPr lang="zh-CN" altLang="en-US" b="0" i="0" dirty="0">
                <a:solidFill>
                  <a:srgbClr val="191B1F"/>
                </a:solidFill>
                <a:effectLst/>
                <a:latin typeface="-apple-system"/>
              </a:rPr>
              <a:t>）进行评估，发现有相当一部分基准可以仅通过文本理解（蓝色箱线图）或仅使用中心帧（红色箱线图）就能得到回答，这表明 </a:t>
            </a:r>
            <a:r>
              <a:rPr lang="en-US" altLang="zh-CN" b="0" i="0" dirty="0">
                <a:solidFill>
                  <a:srgbClr val="191B1F"/>
                </a:solidFill>
                <a:effectLst/>
                <a:latin typeface="-apple-system"/>
              </a:rPr>
              <a:t>LMMs </a:t>
            </a:r>
            <a:r>
              <a:rPr lang="zh-CN" altLang="en-US" b="0" i="0" dirty="0">
                <a:solidFill>
                  <a:srgbClr val="191B1F"/>
                </a:solidFill>
                <a:effectLst/>
                <a:latin typeface="-apple-system"/>
              </a:rPr>
              <a:t>在很多现有基准中并不依赖于视频感知。一些基准测试几乎可以完全使用单个帧来解决，例如 </a:t>
            </a:r>
            <a:r>
              <a:rPr lang="en-US" altLang="zh-CN" b="0" i="0" dirty="0" err="1">
                <a:solidFill>
                  <a:srgbClr val="191B1F"/>
                </a:solidFill>
                <a:effectLst/>
                <a:latin typeface="-apple-system"/>
              </a:rPr>
              <a:t>NExTQA</a:t>
            </a:r>
            <a:r>
              <a:rPr lang="en-US" altLang="zh-CN" b="0" i="0" dirty="0">
                <a:solidFill>
                  <a:srgbClr val="191B1F"/>
                </a:solidFill>
                <a:effectLst/>
                <a:latin typeface="-apple-system"/>
              </a:rPr>
              <a:t> </a:t>
            </a:r>
            <a:r>
              <a:rPr lang="zh-CN" altLang="en-US" b="0" i="0" dirty="0">
                <a:solidFill>
                  <a:srgbClr val="191B1F"/>
                </a:solidFill>
                <a:effectLst/>
                <a:latin typeface="-apple-system"/>
              </a:rPr>
              <a:t>和 </a:t>
            </a:r>
            <a:r>
              <a:rPr lang="en-US" altLang="zh-CN" b="0" i="0" dirty="0">
                <a:solidFill>
                  <a:srgbClr val="191B1F"/>
                </a:solidFill>
                <a:effectLst/>
                <a:latin typeface="-apple-system"/>
              </a:rPr>
              <a:t>Perception - test </a:t>
            </a:r>
            <a:r>
              <a:rPr lang="zh-CN" altLang="en-US" b="0" i="0" dirty="0">
                <a:solidFill>
                  <a:srgbClr val="191B1F"/>
                </a:solidFill>
                <a:effectLst/>
                <a:latin typeface="-apple-system"/>
              </a:rPr>
              <a:t>可以通过单帧来解决问题，如图</a:t>
            </a:r>
            <a:r>
              <a:rPr lang="en-US" altLang="zh-CN" b="0" i="0" dirty="0">
                <a:solidFill>
                  <a:srgbClr val="191B1F"/>
                </a:solidFill>
                <a:effectLst/>
                <a:latin typeface="-apple-system"/>
              </a:rPr>
              <a:t>Fig 2a</a:t>
            </a:r>
            <a:r>
              <a:rPr lang="zh-CN" altLang="en-US" b="0" i="0" dirty="0">
                <a:solidFill>
                  <a:srgbClr val="191B1F"/>
                </a:solidFill>
                <a:effectLst/>
                <a:latin typeface="-apple-system"/>
              </a:rPr>
              <a:t>所示。</a:t>
            </a:r>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3</a:t>
            </a:fld>
            <a:endParaRPr lang="zh-CN" altLang="en-US"/>
          </a:p>
        </p:txBody>
      </p:sp>
    </p:spTree>
    <p:extLst>
      <p:ext uri="{BB962C8B-B14F-4D97-AF65-F5344CB8AC3E}">
        <p14:creationId xmlns:p14="http://schemas.microsoft.com/office/powerpoint/2010/main" val="3441398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191B1F"/>
                </a:solidFill>
                <a:effectLst/>
                <a:latin typeface="-apple-system"/>
              </a:rPr>
              <a:t>除此以外，文中也发现目前开源的</a:t>
            </a:r>
            <a:r>
              <a:rPr lang="en-US" altLang="zh-CN" b="0" i="0" dirty="0">
                <a:solidFill>
                  <a:srgbClr val="191B1F"/>
                </a:solidFill>
                <a:effectLst/>
                <a:latin typeface="-apple-system"/>
              </a:rPr>
              <a:t>Benchmark</a:t>
            </a:r>
            <a:r>
              <a:rPr lang="zh-CN" altLang="en-US" b="0" i="0" dirty="0">
                <a:solidFill>
                  <a:srgbClr val="191B1F"/>
                </a:solidFill>
                <a:effectLst/>
                <a:latin typeface="-apple-system"/>
              </a:rPr>
              <a:t>有很多存在内容冗余，这个冗余怎么衡量呢？文中没有对评估数据集里面的视频</a:t>
            </a:r>
            <a:r>
              <a:rPr lang="en-US" altLang="zh-CN" b="0" i="0" dirty="0">
                <a:solidFill>
                  <a:srgbClr val="191B1F"/>
                </a:solidFill>
                <a:effectLst/>
                <a:latin typeface="-apple-system"/>
              </a:rPr>
              <a:t>-</a:t>
            </a:r>
            <a:r>
              <a:rPr lang="zh-CN" altLang="en-US" b="0" i="0" dirty="0">
                <a:solidFill>
                  <a:srgbClr val="191B1F"/>
                </a:solidFill>
                <a:effectLst/>
                <a:latin typeface="-apple-system"/>
              </a:rPr>
              <a:t>文本内容的相似度进行计算，而是通过评估</a:t>
            </a:r>
            <a:r>
              <a:rPr lang="en-US" altLang="zh-CN" b="0" i="0" dirty="0" err="1">
                <a:solidFill>
                  <a:srgbClr val="191B1F"/>
                </a:solidFill>
                <a:effectLst/>
                <a:latin typeface="-apple-system"/>
              </a:rPr>
              <a:t>Videol</a:t>
            </a:r>
            <a:r>
              <a:rPr lang="en-US" altLang="zh-CN" b="0" i="0" dirty="0">
                <a:solidFill>
                  <a:srgbClr val="191B1F"/>
                </a:solidFill>
                <a:effectLst/>
                <a:latin typeface="-apple-system"/>
              </a:rPr>
              <a:t>-LLM</a:t>
            </a:r>
            <a:r>
              <a:rPr lang="zh-CN" altLang="en-US" b="0" i="0" dirty="0">
                <a:solidFill>
                  <a:srgbClr val="191B1F"/>
                </a:solidFill>
                <a:effectLst/>
                <a:latin typeface="-apple-system"/>
              </a:rPr>
              <a:t>在这些</a:t>
            </a:r>
            <a:r>
              <a:rPr lang="en-US" altLang="zh-CN" b="0" i="0" dirty="0">
                <a:solidFill>
                  <a:srgbClr val="191B1F"/>
                </a:solidFill>
                <a:effectLst/>
                <a:latin typeface="-apple-system"/>
              </a:rPr>
              <a:t>Benchmark</a:t>
            </a:r>
            <a:r>
              <a:rPr lang="zh-CN" altLang="en-US" b="0" i="0" dirty="0">
                <a:solidFill>
                  <a:srgbClr val="191B1F"/>
                </a:solidFill>
                <a:effectLst/>
                <a:latin typeface="-apple-system"/>
              </a:rPr>
              <a:t>上的性能的相关性来进行冗余度衡量。具体来说，两个冗余度很高的</a:t>
            </a:r>
            <a:r>
              <a:rPr lang="en-US" altLang="zh-CN" b="0" i="0" dirty="0">
                <a:solidFill>
                  <a:srgbClr val="191B1F"/>
                </a:solidFill>
                <a:effectLst/>
                <a:latin typeface="-apple-system"/>
              </a:rPr>
              <a:t>Benchmark</a:t>
            </a:r>
            <a:r>
              <a:rPr lang="zh-CN" altLang="en-US" b="0" i="0" dirty="0">
                <a:solidFill>
                  <a:srgbClr val="191B1F"/>
                </a:solidFill>
                <a:effectLst/>
                <a:latin typeface="-apple-system"/>
              </a:rPr>
              <a:t>，一个</a:t>
            </a:r>
            <a:r>
              <a:rPr lang="en-US" altLang="zh-CN" b="0" i="0" dirty="0">
                <a:solidFill>
                  <a:srgbClr val="191B1F"/>
                </a:solidFill>
                <a:effectLst/>
                <a:latin typeface="-apple-system"/>
              </a:rPr>
              <a:t>Video-LLM</a:t>
            </a:r>
            <a:r>
              <a:rPr lang="zh-CN" altLang="en-US" b="0" i="0" dirty="0">
                <a:solidFill>
                  <a:srgbClr val="191B1F"/>
                </a:solidFill>
                <a:effectLst/>
                <a:latin typeface="-apple-system"/>
              </a:rPr>
              <a:t>在两个</a:t>
            </a:r>
            <a:r>
              <a:rPr lang="en-US" altLang="zh-CN" b="0" i="0" dirty="0">
                <a:solidFill>
                  <a:srgbClr val="191B1F"/>
                </a:solidFill>
                <a:effectLst/>
                <a:latin typeface="-apple-system"/>
              </a:rPr>
              <a:t>Benchmark</a:t>
            </a:r>
            <a:r>
              <a:rPr lang="zh-CN" altLang="en-US" b="0" i="0" dirty="0">
                <a:solidFill>
                  <a:srgbClr val="191B1F"/>
                </a:solidFill>
                <a:effectLst/>
                <a:latin typeface="-apple-system"/>
              </a:rPr>
              <a:t>上的性能也会同时很高。文中通过对多个基准（如 </a:t>
            </a:r>
            <a:r>
              <a:rPr lang="en-US" altLang="zh-CN" b="0" i="0" dirty="0">
                <a:solidFill>
                  <a:srgbClr val="191B1F"/>
                </a:solidFill>
                <a:effectLst/>
                <a:latin typeface="-apple-system"/>
              </a:rPr>
              <a:t>Video - MME</a:t>
            </a:r>
            <a:r>
              <a:rPr lang="zh-CN" altLang="en-US" b="0" i="0" dirty="0">
                <a:solidFill>
                  <a:srgbClr val="191B1F"/>
                </a:solidFill>
                <a:effectLst/>
                <a:latin typeface="-apple-system"/>
              </a:rPr>
              <a:t>、</a:t>
            </a:r>
            <a:r>
              <a:rPr lang="en-US" altLang="zh-CN" b="0" i="0" dirty="0" err="1">
                <a:solidFill>
                  <a:srgbClr val="191B1F"/>
                </a:solidFill>
                <a:effectLst/>
                <a:latin typeface="-apple-system"/>
              </a:rPr>
              <a:t>TempCompass</a:t>
            </a:r>
            <a:r>
              <a:rPr lang="zh-CN" altLang="en-US" b="0" i="0" dirty="0">
                <a:solidFill>
                  <a:srgbClr val="191B1F"/>
                </a:solidFill>
                <a:effectLst/>
                <a:latin typeface="-apple-system"/>
              </a:rPr>
              <a:t>、</a:t>
            </a:r>
            <a:r>
              <a:rPr lang="en-US" altLang="zh-CN" b="0" i="0" dirty="0" err="1">
                <a:solidFill>
                  <a:srgbClr val="191B1F"/>
                </a:solidFill>
                <a:effectLst/>
                <a:latin typeface="-apple-system"/>
              </a:rPr>
              <a:t>LongVideoBench</a:t>
            </a:r>
            <a:r>
              <a:rPr lang="zh-CN" altLang="en-US" b="0" i="0" dirty="0">
                <a:solidFill>
                  <a:srgbClr val="191B1F"/>
                </a:solidFill>
                <a:effectLst/>
                <a:latin typeface="-apple-system"/>
              </a:rPr>
              <a:t>、</a:t>
            </a:r>
            <a:r>
              <a:rPr lang="en-US" altLang="zh-CN" b="0" i="0" dirty="0">
                <a:solidFill>
                  <a:srgbClr val="191B1F"/>
                </a:solidFill>
                <a:effectLst/>
                <a:latin typeface="-apple-system"/>
              </a:rPr>
              <a:t>MLVU</a:t>
            </a:r>
            <a:r>
              <a:rPr lang="zh-CN" altLang="en-US" b="0" i="0" dirty="0">
                <a:solidFill>
                  <a:srgbClr val="191B1F"/>
                </a:solidFill>
                <a:effectLst/>
                <a:latin typeface="-apple-system"/>
              </a:rPr>
              <a:t>、</a:t>
            </a:r>
            <a:r>
              <a:rPr lang="en-US" altLang="zh-CN" b="0" i="0" dirty="0" err="1">
                <a:solidFill>
                  <a:srgbClr val="191B1F"/>
                </a:solidFill>
                <a:effectLst/>
                <a:latin typeface="-apple-system"/>
              </a:rPr>
              <a:t>NExTQA</a:t>
            </a:r>
            <a:r>
              <a:rPr lang="en-US" altLang="zh-CN" b="0" i="0" dirty="0">
                <a:solidFill>
                  <a:srgbClr val="191B1F"/>
                </a:solidFill>
                <a:effectLst/>
                <a:latin typeface="-apple-system"/>
              </a:rPr>
              <a:t> </a:t>
            </a:r>
            <a:r>
              <a:rPr lang="zh-CN" altLang="en-US" b="0" i="0" dirty="0">
                <a:solidFill>
                  <a:srgbClr val="191B1F"/>
                </a:solidFill>
                <a:effectLst/>
                <a:latin typeface="-apple-system"/>
              </a:rPr>
              <a:t>和 </a:t>
            </a:r>
            <a:r>
              <a:rPr lang="en-US" altLang="zh-CN" b="0" i="0" dirty="0" err="1">
                <a:solidFill>
                  <a:srgbClr val="191B1F"/>
                </a:solidFill>
                <a:effectLst/>
                <a:latin typeface="-apple-system"/>
              </a:rPr>
              <a:t>PerceptionTest</a:t>
            </a:r>
            <a:r>
              <a:rPr lang="zh-CN" altLang="en-US" b="0" i="0" dirty="0">
                <a:solidFill>
                  <a:srgbClr val="191B1F"/>
                </a:solidFill>
                <a:effectLst/>
                <a:latin typeface="-apple-system"/>
              </a:rPr>
              <a:t>）进行评估和相关性分析，发现基准测试之间存在显著的冗余，存在高度相关的基准测试组。如图</a:t>
            </a:r>
            <a:r>
              <a:rPr lang="en-US" altLang="zh-CN" b="0" i="0" dirty="0">
                <a:solidFill>
                  <a:srgbClr val="191B1F"/>
                </a:solidFill>
                <a:effectLst/>
                <a:latin typeface="-apple-system"/>
              </a:rPr>
              <a:t>Fig 2b</a:t>
            </a:r>
            <a:r>
              <a:rPr lang="zh-CN" altLang="en-US" b="0" i="0" dirty="0">
                <a:solidFill>
                  <a:srgbClr val="191B1F"/>
                </a:solidFill>
                <a:effectLst/>
                <a:latin typeface="-apple-system"/>
              </a:rPr>
              <a:t>所示。</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dirty="0"/>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b="1" dirty="0"/>
              <a:t>视频时长</a:t>
            </a:r>
            <a:r>
              <a:rPr lang="zh-CN" altLang="en-US" dirty="0"/>
              <a:t>：在</a:t>
            </a:r>
            <a:r>
              <a:rPr lang="en-US" altLang="zh-CN" dirty="0"/>
              <a:t>Video-MME</a:t>
            </a:r>
            <a:r>
              <a:rPr lang="zh-CN" altLang="en-US" dirty="0"/>
              <a:t>中，短视频和长视频的性能相关性为</a:t>
            </a:r>
            <a:r>
              <a:rPr lang="en-US" altLang="zh-CN" dirty="0"/>
              <a:t>R²=0.94</a:t>
            </a:r>
            <a:r>
              <a:rPr lang="zh-CN" altLang="en-US" dirty="0"/>
              <a:t>（附录图</a:t>
            </a:r>
            <a:r>
              <a:rPr lang="en-US" altLang="zh-CN" dirty="0"/>
              <a:t>13</a:t>
            </a:r>
            <a:r>
              <a:rPr lang="zh-CN" altLang="en-US" dirty="0"/>
              <a:t>）；在</a:t>
            </a:r>
            <a:r>
              <a:rPr lang="en-US" altLang="zh-CN" dirty="0" err="1"/>
              <a:t>LongVideoBench</a:t>
            </a:r>
            <a:r>
              <a:rPr lang="zh-CN" altLang="en-US" dirty="0"/>
              <a:t>中，</a:t>
            </a:r>
            <a:r>
              <a:rPr lang="en-US" altLang="zh-CN" dirty="0"/>
              <a:t>R²&gt;0.92</a:t>
            </a:r>
            <a:r>
              <a:rPr lang="zh-CN" altLang="en-US" dirty="0"/>
              <a:t>，表明不同时长组之间高度相关。 </a:t>
            </a:r>
            <a:r>
              <a:rPr lang="zh-CN" altLang="en-US" b="1" dirty="0"/>
              <a:t>问题格式</a:t>
            </a:r>
            <a:r>
              <a:rPr lang="zh-CN" altLang="en-US" dirty="0"/>
              <a:t>：在</a:t>
            </a:r>
            <a:r>
              <a:rPr lang="en-US" altLang="zh-CN" dirty="0" err="1"/>
              <a:t>TempCompass</a:t>
            </a:r>
            <a:r>
              <a:rPr lang="zh-CN" altLang="en-US" dirty="0"/>
              <a:t>中，包含多选、是</a:t>
            </a:r>
            <a:r>
              <a:rPr lang="en-US" altLang="zh-CN" dirty="0"/>
              <a:t>/</a:t>
            </a:r>
            <a:r>
              <a:rPr lang="zh-CN" altLang="en-US" dirty="0"/>
              <a:t>否、字幕匹配和字幕生成等多种问题格式，相关性</a:t>
            </a:r>
            <a:r>
              <a:rPr lang="en-US" altLang="zh-CN" dirty="0"/>
              <a:t>R²&gt;0.8</a:t>
            </a:r>
            <a:r>
              <a:rPr lang="zh-CN" altLang="en-US" dirty="0"/>
              <a:t>（附录图</a:t>
            </a:r>
            <a:r>
              <a:rPr lang="en-US" altLang="zh-CN" dirty="0"/>
              <a:t>12</a:t>
            </a:r>
            <a:r>
              <a:rPr lang="zh-CN" altLang="en-US" dirty="0"/>
              <a:t>），表明问题类型多样性对评估影响不大。</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dirty="0"/>
          </a:p>
          <a:p>
            <a:pPr algn="just"/>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4</a:t>
            </a:fld>
            <a:endParaRPr lang="zh-CN" altLang="en-US"/>
          </a:p>
        </p:txBody>
      </p:sp>
    </p:spTree>
    <p:extLst>
      <p:ext uri="{BB962C8B-B14F-4D97-AF65-F5344CB8AC3E}">
        <p14:creationId xmlns:p14="http://schemas.microsoft.com/office/powerpoint/2010/main" val="377283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zh-CN" altLang="en-US" dirty="0"/>
              <a:t>在模型设计过程中，通常会面临如何选择模型规模的问题。随着模型越来越大，计算资源和时间成本也会急剧增加</a:t>
            </a:r>
            <a:endParaRPr lang="en-US" altLang="zh-CN" dirty="0"/>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研究在模型设计过程中，较小的模型是否能够反映较大模型的行为和性能，从而允许研究人员使用较小的模型进行设计和优化，以减少计算成本和时间。</a:t>
            </a: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不需要每次都用一个超级大的模型去测试你的设计想法（比如模型结构、训练方法等），你可以用一个小的模型先试试，如果效果好，这个设计大概率也能用在大的模型上。</a:t>
            </a:r>
          </a:p>
          <a:p>
            <a:pPr algn="just"/>
            <a:endParaRPr lang="en-US" altLang="zh-CN" b="0"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通过计算模型性能的相关系数（</a:t>
            </a:r>
            <a:r>
              <a:rPr lang="en-US" altLang="zh-CN" dirty="0"/>
              <a:t>R²</a:t>
            </a:r>
            <a:r>
              <a:rPr lang="zh-CN" altLang="en-US" dirty="0"/>
              <a:t>）来评估设计决策的转移性</a:t>
            </a:r>
          </a:p>
          <a:p>
            <a:pPr algn="l"/>
            <a:r>
              <a:rPr lang="zh-CN" altLang="en-US" b="0" i="0" dirty="0">
                <a:solidFill>
                  <a:srgbClr val="191B1F"/>
                </a:solidFill>
                <a:effectLst/>
                <a:latin typeface="-apple-system"/>
              </a:rPr>
              <a:t>文中在</a:t>
            </a:r>
            <a:r>
              <a:rPr lang="en-US" altLang="zh-CN" b="0" i="0" dirty="0">
                <a:solidFill>
                  <a:srgbClr val="191B1F"/>
                </a:solidFill>
                <a:effectLst/>
                <a:latin typeface="-apple-system"/>
              </a:rPr>
              <a:t>Qwen2-0.5B, Qwen2-1.5B, Qwen1.5-4B, and Qwen2-7B</a:t>
            </a:r>
            <a:r>
              <a:rPr lang="zh-CN" altLang="en-US" b="0" i="0" dirty="0">
                <a:solidFill>
                  <a:srgbClr val="191B1F"/>
                </a:solidFill>
                <a:effectLst/>
                <a:latin typeface="-apple-system"/>
              </a:rPr>
              <a:t>系列模型的基础上进行了实验，总共测试的模型有</a:t>
            </a:r>
            <a:r>
              <a:rPr lang="en-US" altLang="zh-CN" b="0" i="0" dirty="0">
                <a:solidFill>
                  <a:srgbClr val="191B1F"/>
                </a:solidFill>
                <a:effectLst/>
                <a:latin typeface="-apple-system"/>
              </a:rPr>
              <a:t>84</a:t>
            </a:r>
            <a:r>
              <a:rPr lang="zh-CN" altLang="en-US" b="0" i="0" dirty="0">
                <a:solidFill>
                  <a:srgbClr val="191B1F"/>
                </a:solidFill>
                <a:effectLst/>
                <a:latin typeface="-apple-system"/>
              </a:rPr>
              <a:t>个。如图</a:t>
            </a:r>
            <a:r>
              <a:rPr lang="en-US" altLang="zh-CN" b="0" i="0" dirty="0">
                <a:solidFill>
                  <a:srgbClr val="191B1F"/>
                </a:solidFill>
                <a:effectLst/>
                <a:latin typeface="-apple-system"/>
              </a:rPr>
              <a:t>Fig 4a</a:t>
            </a:r>
            <a:r>
              <a:rPr lang="zh-CN" altLang="en-US" b="0" i="0" dirty="0">
                <a:solidFill>
                  <a:srgbClr val="191B1F"/>
                </a:solidFill>
                <a:effectLst/>
                <a:latin typeface="-apple-system"/>
              </a:rPr>
              <a:t>所示，对于</a:t>
            </a:r>
            <a:r>
              <a:rPr lang="en-US" altLang="zh-CN" b="0" i="0" dirty="0">
                <a:solidFill>
                  <a:srgbClr val="191B1F"/>
                </a:solidFill>
                <a:effectLst/>
                <a:latin typeface="-apple-system"/>
              </a:rPr>
              <a:t>7B</a:t>
            </a:r>
            <a:r>
              <a:rPr lang="zh-CN" altLang="en-US" b="0" i="0" dirty="0">
                <a:solidFill>
                  <a:srgbClr val="191B1F"/>
                </a:solidFill>
                <a:effectLst/>
                <a:latin typeface="-apple-system"/>
              </a:rPr>
              <a:t>模型来说，其他模型的参数越来越大，和</a:t>
            </a:r>
            <a:r>
              <a:rPr lang="en-US" altLang="zh-CN" b="0" i="0" dirty="0">
                <a:solidFill>
                  <a:srgbClr val="191B1F"/>
                </a:solidFill>
                <a:effectLst/>
                <a:latin typeface="-apple-system"/>
              </a:rPr>
              <a:t>7B</a:t>
            </a:r>
            <a:r>
              <a:rPr lang="zh-CN" altLang="en-US" b="0" i="0" dirty="0">
                <a:solidFill>
                  <a:srgbClr val="191B1F"/>
                </a:solidFill>
                <a:effectLst/>
                <a:latin typeface="-apple-system"/>
              </a:rPr>
              <a:t>模型的性能的相关性越大；但是对于</a:t>
            </a:r>
            <a:r>
              <a:rPr lang="en-US" altLang="zh-CN" b="0" i="0" dirty="0">
                <a:solidFill>
                  <a:srgbClr val="191B1F"/>
                </a:solidFill>
                <a:effectLst/>
                <a:latin typeface="-apple-system"/>
              </a:rPr>
              <a:t>0.5B</a:t>
            </a:r>
            <a:r>
              <a:rPr lang="zh-CN" altLang="en-US" b="0" i="0" dirty="0">
                <a:solidFill>
                  <a:srgbClr val="191B1F"/>
                </a:solidFill>
                <a:effectLst/>
                <a:latin typeface="-apple-system"/>
              </a:rPr>
              <a:t>参数的模型来说，不存在这样结论。</a:t>
            </a:r>
          </a:p>
          <a:p>
            <a:endParaRPr lang="en-US" altLang="zh-CN" dirty="0">
              <a:effectLst/>
            </a:endParaRPr>
          </a:p>
          <a:p>
            <a:pPr algn="l"/>
            <a:r>
              <a:rPr lang="zh-CN" altLang="en-US" b="0" i="0" dirty="0">
                <a:solidFill>
                  <a:srgbClr val="191B1F"/>
                </a:solidFill>
                <a:effectLst/>
                <a:latin typeface="-apple-system"/>
              </a:rPr>
              <a:t>文中要对数据规模大小对模型性能的影响做了实验。如图</a:t>
            </a:r>
            <a:r>
              <a:rPr lang="en-US" altLang="zh-CN" b="0" i="0" dirty="0">
                <a:solidFill>
                  <a:srgbClr val="191B1F"/>
                </a:solidFill>
                <a:effectLst/>
                <a:latin typeface="-apple-system"/>
              </a:rPr>
              <a:t>Fig 4b</a:t>
            </a:r>
            <a:r>
              <a:rPr lang="zh-CN" altLang="en-US" b="0" i="0" dirty="0">
                <a:solidFill>
                  <a:srgbClr val="191B1F"/>
                </a:solidFill>
                <a:effectLst/>
                <a:latin typeface="-apple-system"/>
              </a:rPr>
              <a:t>所示，</a:t>
            </a:r>
            <a:r>
              <a:rPr lang="en-US" altLang="zh-CN" b="0" i="0" dirty="0">
                <a:solidFill>
                  <a:srgbClr val="191B1F"/>
                </a:solidFill>
                <a:effectLst/>
                <a:latin typeface="-apple-system"/>
              </a:rPr>
              <a:t>0.5B</a:t>
            </a:r>
            <a:r>
              <a:rPr lang="zh-CN" altLang="en-US" b="0" i="0" dirty="0">
                <a:solidFill>
                  <a:srgbClr val="191B1F"/>
                </a:solidFill>
                <a:effectLst/>
                <a:latin typeface="-apple-system"/>
              </a:rPr>
              <a:t>和</a:t>
            </a:r>
            <a:r>
              <a:rPr lang="en-US" altLang="zh-CN" b="0" i="0" dirty="0">
                <a:solidFill>
                  <a:srgbClr val="191B1F"/>
                </a:solidFill>
                <a:effectLst/>
                <a:latin typeface="-apple-system"/>
              </a:rPr>
              <a:t>1.5B</a:t>
            </a:r>
            <a:r>
              <a:rPr lang="zh-CN" altLang="en-US" b="0" i="0" dirty="0">
                <a:solidFill>
                  <a:srgbClr val="191B1F"/>
                </a:solidFill>
                <a:effectLst/>
                <a:latin typeface="-apple-system"/>
              </a:rPr>
              <a:t>模型的性能和</a:t>
            </a:r>
            <a:r>
              <a:rPr lang="en-US" altLang="zh-CN" b="0" i="0" dirty="0">
                <a:solidFill>
                  <a:srgbClr val="191B1F"/>
                </a:solidFill>
                <a:effectLst/>
                <a:latin typeface="-apple-system"/>
              </a:rPr>
              <a:t>7B</a:t>
            </a:r>
            <a:r>
              <a:rPr lang="zh-CN" altLang="en-US" b="0" i="0" dirty="0">
                <a:solidFill>
                  <a:srgbClr val="191B1F"/>
                </a:solidFill>
                <a:effectLst/>
                <a:latin typeface="-apple-system"/>
              </a:rPr>
              <a:t>模型的性能的相关性随着数据规模的增大呈现动荡的趋势，在</a:t>
            </a:r>
            <a:r>
              <a:rPr lang="en-US" altLang="zh-CN" b="0" i="0" dirty="0">
                <a:solidFill>
                  <a:srgbClr val="191B1F"/>
                </a:solidFill>
                <a:effectLst/>
                <a:latin typeface="-apple-system"/>
              </a:rPr>
              <a:t>500K</a:t>
            </a:r>
            <a:r>
              <a:rPr lang="zh-CN" altLang="en-US" b="0" i="0" dirty="0">
                <a:solidFill>
                  <a:srgbClr val="191B1F"/>
                </a:solidFill>
                <a:effectLst/>
                <a:latin typeface="-apple-system"/>
              </a:rPr>
              <a:t>左右样本的时候，相关性到了比较大的值，后面扩大训练数据规模相关性会震荡。但是</a:t>
            </a:r>
            <a:r>
              <a:rPr lang="en-US" altLang="zh-CN" b="0" i="0" dirty="0">
                <a:solidFill>
                  <a:srgbClr val="191B1F"/>
                </a:solidFill>
                <a:effectLst/>
                <a:latin typeface="-apple-system"/>
              </a:rPr>
              <a:t>4B</a:t>
            </a:r>
            <a:r>
              <a:rPr lang="zh-CN" altLang="en-US" b="0" i="0" dirty="0">
                <a:solidFill>
                  <a:srgbClr val="191B1F"/>
                </a:solidFill>
                <a:effectLst/>
                <a:latin typeface="-apple-system"/>
              </a:rPr>
              <a:t>大小的模型在</a:t>
            </a:r>
            <a:r>
              <a:rPr lang="en-US" altLang="zh-CN" b="0" i="0" dirty="0">
                <a:solidFill>
                  <a:srgbClr val="191B1F"/>
                </a:solidFill>
                <a:effectLst/>
                <a:latin typeface="-apple-system"/>
              </a:rPr>
              <a:t>500K</a:t>
            </a:r>
            <a:r>
              <a:rPr lang="zh-CN" altLang="en-US" b="0" i="0" dirty="0">
                <a:solidFill>
                  <a:srgbClr val="191B1F"/>
                </a:solidFill>
                <a:effectLst/>
                <a:latin typeface="-apple-system"/>
              </a:rPr>
              <a:t>样本的时候相关性到达最大值，后续继续增大数据规模，相关性变化很小。</a:t>
            </a:r>
          </a:p>
          <a:p>
            <a:br>
              <a:rPr lang="zh-CN" altLang="en-US" dirty="0"/>
            </a:br>
            <a:r>
              <a:rPr lang="zh-CN" altLang="en-US" b="1" i="0" dirty="0">
                <a:solidFill>
                  <a:srgbClr val="191B1F"/>
                </a:solidFill>
                <a:effectLst/>
                <a:latin typeface="-apple-system"/>
              </a:rPr>
              <a:t>基于中等规模模型（约 </a:t>
            </a:r>
            <a:r>
              <a:rPr lang="en-US" altLang="zh-CN" b="1" i="0" dirty="0">
                <a:solidFill>
                  <a:srgbClr val="191B1F"/>
                </a:solidFill>
                <a:effectLst/>
                <a:latin typeface="-apple-system"/>
              </a:rPr>
              <a:t>2 - 4B </a:t>
            </a:r>
            <a:r>
              <a:rPr lang="zh-CN" altLang="en-US" b="1" i="0" dirty="0">
                <a:solidFill>
                  <a:srgbClr val="191B1F"/>
                </a:solidFill>
                <a:effectLst/>
                <a:latin typeface="-apple-system"/>
              </a:rPr>
              <a:t>参数）和数据集所做的设计决策能够可靠地迁移到更大的模型，甚至适用于不同的模型家族</a:t>
            </a:r>
            <a:r>
              <a:rPr lang="zh-CN" altLang="en-US" b="0" i="0" dirty="0">
                <a:solidFill>
                  <a:srgbClr val="191B1F"/>
                </a:solidFill>
                <a:effectLst/>
                <a:latin typeface="-apple-system"/>
              </a:rPr>
              <a:t>。</a:t>
            </a:r>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5</a:t>
            </a:fld>
            <a:endParaRPr lang="zh-CN" altLang="en-US"/>
          </a:p>
        </p:txBody>
      </p:sp>
    </p:spTree>
    <p:extLst>
      <p:ext uri="{BB962C8B-B14F-4D97-AF65-F5344CB8AC3E}">
        <p14:creationId xmlns:p14="http://schemas.microsoft.com/office/powerpoint/2010/main" val="2156124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en-US" dirty="0">
              <a:effectLst/>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6</a:t>
            </a:fld>
            <a:endParaRPr lang="zh-CN" altLang="en-US"/>
          </a:p>
        </p:txBody>
      </p:sp>
    </p:spTree>
    <p:extLst>
      <p:ext uri="{BB962C8B-B14F-4D97-AF65-F5344CB8AC3E}">
        <p14:creationId xmlns:p14="http://schemas.microsoft.com/office/powerpoint/2010/main" val="1875944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在模型训练和推理中，</a:t>
            </a:r>
            <a:r>
              <a:rPr lang="en-US" altLang="zh-CN" dirty="0"/>
              <a:t>fps</a:t>
            </a:r>
            <a:r>
              <a:rPr lang="zh-CN" altLang="en-US" dirty="0"/>
              <a:t>采样优于均匀采样</a:t>
            </a:r>
            <a:endParaRPr lang="en-US" altLang="zh-CN"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b="1" dirty="0"/>
              <a:t>fps</a:t>
            </a:r>
            <a:r>
              <a:rPr lang="zh-CN" altLang="en-US" dirty="0"/>
              <a:t>：每秒帧数，控制采样频率。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b="1" dirty="0" err="1"/>
              <a:t>tps</a:t>
            </a:r>
            <a:r>
              <a:rPr lang="zh-CN" altLang="en-US" dirty="0"/>
              <a:t>：每秒</a:t>
            </a:r>
            <a:r>
              <a:rPr lang="en-US" altLang="zh-CN" dirty="0"/>
              <a:t>token</a:t>
            </a:r>
            <a:r>
              <a:rPr lang="zh-CN" altLang="en-US" dirty="0"/>
              <a:t>数，通过</a:t>
            </a:r>
            <a:r>
              <a:rPr lang="en-US" altLang="zh-CN" dirty="0"/>
              <a:t>token </a:t>
            </a:r>
            <a:r>
              <a:rPr lang="en-US" altLang="zh-CN" dirty="0" err="1"/>
              <a:t>resampler</a:t>
            </a:r>
            <a:r>
              <a:rPr lang="zh-CN" altLang="en-US" dirty="0"/>
              <a:t>调整，表示每秒处理的视觉特征数量。</a:t>
            </a:r>
            <a:endParaRPr lang="en-US" altLang="zh-CN"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zh-CN" altLang="en-US" dirty="0"/>
          </a:p>
          <a:p>
            <a:pPr algn="l"/>
            <a:r>
              <a:rPr lang="zh-CN" altLang="en-US" b="0" i="0" dirty="0">
                <a:solidFill>
                  <a:srgbClr val="191B1F"/>
                </a:solidFill>
                <a:effectLst/>
                <a:latin typeface="-apple-system"/>
              </a:rPr>
              <a:t>在</a:t>
            </a:r>
            <a:r>
              <a:rPr lang="zh-CN" altLang="en-US" b="1" i="0" dirty="0">
                <a:solidFill>
                  <a:srgbClr val="191B1F"/>
                </a:solidFill>
                <a:effectLst/>
                <a:latin typeface="-apple-system"/>
              </a:rPr>
              <a:t>视频帧采样方面，</a:t>
            </a:r>
            <a:r>
              <a:rPr lang="en-US" altLang="zh-CN" b="1" i="0" dirty="0">
                <a:solidFill>
                  <a:srgbClr val="191B1F"/>
                </a:solidFill>
                <a:effectLst/>
                <a:latin typeface="-apple-system"/>
              </a:rPr>
              <a:t>fps</a:t>
            </a:r>
            <a:r>
              <a:rPr lang="zh-CN" altLang="en-US" b="1" i="0" dirty="0">
                <a:solidFill>
                  <a:srgbClr val="191B1F"/>
                </a:solidFill>
                <a:effectLst/>
                <a:latin typeface="-apple-system"/>
              </a:rPr>
              <a:t>采样比均匀采样效果好</a:t>
            </a:r>
            <a:r>
              <a:rPr lang="zh-CN" altLang="en-US" b="0" i="0" dirty="0">
                <a:solidFill>
                  <a:srgbClr val="191B1F"/>
                </a:solidFill>
                <a:effectLst/>
                <a:latin typeface="-apple-system"/>
              </a:rPr>
              <a:t>，如图</a:t>
            </a:r>
            <a:r>
              <a:rPr lang="en-US" altLang="zh-CN" b="0" i="0" dirty="0">
                <a:solidFill>
                  <a:srgbClr val="191B1F"/>
                </a:solidFill>
                <a:effectLst/>
                <a:latin typeface="-apple-system"/>
              </a:rPr>
              <a:t>Fig 5</a:t>
            </a:r>
            <a:r>
              <a:rPr lang="zh-CN" altLang="en-US" b="0" i="0" dirty="0">
                <a:solidFill>
                  <a:srgbClr val="191B1F"/>
                </a:solidFill>
                <a:effectLst/>
                <a:latin typeface="-apple-system"/>
              </a:rPr>
              <a:t>所示。同时也发现</a:t>
            </a:r>
            <a:r>
              <a:rPr lang="zh-CN" altLang="en-US" b="1" i="0" dirty="0">
                <a:solidFill>
                  <a:srgbClr val="191B1F"/>
                </a:solidFill>
                <a:effectLst/>
                <a:latin typeface="-apple-system"/>
              </a:rPr>
              <a:t>每一帧的</a:t>
            </a:r>
            <a:r>
              <a:rPr lang="en-US" altLang="zh-CN" b="1" i="0" dirty="0">
                <a:solidFill>
                  <a:srgbClr val="191B1F"/>
                </a:solidFill>
                <a:effectLst/>
                <a:latin typeface="-apple-system"/>
              </a:rPr>
              <a:t>Token</a:t>
            </a:r>
            <a:r>
              <a:rPr lang="zh-CN" altLang="en-US" b="1" i="0" dirty="0">
                <a:solidFill>
                  <a:srgbClr val="191B1F"/>
                </a:solidFill>
                <a:effectLst/>
                <a:latin typeface="-apple-system"/>
              </a:rPr>
              <a:t>的数目在</a:t>
            </a:r>
            <a:r>
              <a:rPr lang="en-US" altLang="zh-CN" b="1" i="0" dirty="0">
                <a:solidFill>
                  <a:srgbClr val="191B1F"/>
                </a:solidFill>
                <a:effectLst/>
                <a:latin typeface="-apple-system"/>
              </a:rPr>
              <a:t>8-32</a:t>
            </a:r>
            <a:r>
              <a:rPr lang="zh-CN" altLang="en-US" b="1" i="0" dirty="0">
                <a:solidFill>
                  <a:srgbClr val="191B1F"/>
                </a:solidFill>
                <a:effectLst/>
                <a:latin typeface="-apple-system"/>
              </a:rPr>
              <a:t>之间效果是最优的</a:t>
            </a:r>
            <a:r>
              <a:rPr lang="zh-CN" altLang="en-US" b="0" i="0" dirty="0">
                <a:solidFill>
                  <a:srgbClr val="191B1F"/>
                </a:solidFill>
                <a:effectLst/>
                <a:latin typeface="-apple-system"/>
              </a:rPr>
              <a:t>，如图</a:t>
            </a:r>
            <a:r>
              <a:rPr lang="en-US" altLang="zh-CN" b="0" i="0" dirty="0">
                <a:solidFill>
                  <a:srgbClr val="191B1F"/>
                </a:solidFill>
                <a:effectLst/>
                <a:latin typeface="-apple-system"/>
              </a:rPr>
              <a:t>Fig 5b</a:t>
            </a:r>
            <a:r>
              <a:rPr lang="zh-CN" altLang="en-US" b="0" i="0" dirty="0">
                <a:solidFill>
                  <a:srgbClr val="191B1F"/>
                </a:solidFill>
                <a:effectLst/>
                <a:latin typeface="-apple-system"/>
              </a:rPr>
              <a:t>所示。</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7</a:t>
            </a:fld>
            <a:endParaRPr lang="zh-CN" altLang="en-US"/>
          </a:p>
        </p:txBody>
      </p:sp>
    </p:spTree>
    <p:extLst>
      <p:ext uri="{BB962C8B-B14F-4D97-AF65-F5344CB8AC3E}">
        <p14:creationId xmlns:p14="http://schemas.microsoft.com/office/powerpoint/2010/main" val="3518937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图</a:t>
            </a:r>
            <a:r>
              <a:rPr lang="en-US" altLang="zh-CN" dirty="0"/>
              <a:t>5</a:t>
            </a:r>
            <a:r>
              <a:rPr lang="zh-CN" altLang="en-US" dirty="0"/>
              <a:t>左侧</a:t>
            </a: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b="1" i="0" dirty="0">
                <a:solidFill>
                  <a:srgbClr val="191B1F"/>
                </a:solidFill>
                <a:effectLst/>
                <a:latin typeface="-apple-system"/>
              </a:rPr>
              <a:t>语言监督编码器（</a:t>
            </a:r>
            <a:r>
              <a:rPr lang="en-US" altLang="zh-CN" b="1" i="0" dirty="0">
                <a:solidFill>
                  <a:srgbClr val="191B1F"/>
                </a:solidFill>
                <a:effectLst/>
                <a:latin typeface="-apple-system"/>
              </a:rPr>
              <a:t>language-supervised encoders</a:t>
            </a:r>
            <a:r>
              <a:rPr lang="zh-CN" altLang="en-US" b="1" i="0" dirty="0">
                <a:solidFill>
                  <a:srgbClr val="191B1F"/>
                </a:solidFill>
                <a:effectLst/>
                <a:latin typeface="-apple-system"/>
              </a:rPr>
              <a:t>，如</a:t>
            </a:r>
            <a:r>
              <a:rPr lang="en-US" altLang="zh-CN" b="1" i="0" dirty="0">
                <a:solidFill>
                  <a:srgbClr val="191B1F"/>
                </a:solidFill>
                <a:effectLst/>
                <a:latin typeface="-apple-system"/>
              </a:rPr>
              <a:t>SigLIP-SO400M</a:t>
            </a:r>
            <a:r>
              <a:rPr lang="zh-CN" altLang="en-US" b="1" i="0" dirty="0">
                <a:solidFill>
                  <a:srgbClr val="191B1F"/>
                </a:solidFill>
                <a:effectLst/>
                <a:latin typeface="-apple-system"/>
              </a:rPr>
              <a:t>）优于自监督编码器（</a:t>
            </a:r>
            <a:r>
              <a:rPr lang="en-US" altLang="zh-CN" b="1" i="0" dirty="0">
                <a:solidFill>
                  <a:srgbClr val="191B1F"/>
                </a:solidFill>
                <a:effectLst/>
                <a:latin typeface="-apple-system"/>
              </a:rPr>
              <a:t>self-supervised encoders</a:t>
            </a:r>
            <a:r>
              <a:rPr lang="zh-CN" altLang="en-US" b="1" i="0" dirty="0">
                <a:solidFill>
                  <a:srgbClr val="191B1F"/>
                </a:solidFill>
                <a:effectLst/>
                <a:latin typeface="-apple-system"/>
              </a:rPr>
              <a:t>，如</a:t>
            </a:r>
            <a:r>
              <a:rPr lang="en-US" altLang="zh-CN" b="1" i="0" dirty="0" err="1">
                <a:solidFill>
                  <a:srgbClr val="191B1F"/>
                </a:solidFill>
                <a:effectLst/>
                <a:latin typeface="-apple-system"/>
              </a:rPr>
              <a:t>VideoMAE</a:t>
            </a:r>
            <a:r>
              <a:rPr lang="zh-CN" altLang="en-US" b="1" i="0" dirty="0">
                <a:solidFill>
                  <a:srgbClr val="191B1F"/>
                </a:solidFill>
                <a:effectLst/>
                <a:latin typeface="-apple-system"/>
              </a:rPr>
              <a:t>、</a:t>
            </a:r>
            <a:r>
              <a:rPr lang="en-US" altLang="zh-CN" b="1" i="0" dirty="0">
                <a:solidFill>
                  <a:srgbClr val="191B1F"/>
                </a:solidFill>
                <a:effectLst/>
                <a:latin typeface="-apple-system"/>
              </a:rPr>
              <a:t>V-JEPA</a:t>
            </a:r>
            <a:r>
              <a:rPr lang="zh-CN" altLang="en-US" b="1" i="0" dirty="0">
                <a:solidFill>
                  <a:srgbClr val="191B1F"/>
                </a:solidFill>
                <a:effectLst/>
                <a:latin typeface="-apple-system"/>
              </a:rPr>
              <a:t>）</a:t>
            </a: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b="1" i="0" dirty="0">
                <a:solidFill>
                  <a:srgbClr val="191B1F"/>
                </a:solidFill>
                <a:effectLst/>
                <a:latin typeface="-apple-system"/>
              </a:rPr>
              <a:t>Video encoders</a:t>
            </a:r>
            <a:r>
              <a:rPr lang="zh-CN" altLang="en-US" b="1" i="0" dirty="0">
                <a:solidFill>
                  <a:srgbClr val="191B1F"/>
                </a:solidFill>
                <a:effectLst/>
                <a:latin typeface="-apple-system"/>
              </a:rPr>
              <a:t>在时间感知（</a:t>
            </a:r>
            <a:r>
              <a:rPr lang="en-US" altLang="zh-CN" b="1" i="0" dirty="0">
                <a:solidFill>
                  <a:srgbClr val="191B1F"/>
                </a:solidFill>
                <a:effectLst/>
                <a:latin typeface="-apple-system"/>
              </a:rPr>
              <a:t>Temporal Perception</a:t>
            </a:r>
            <a:r>
              <a:rPr lang="zh-CN" altLang="en-US" b="1" i="0" dirty="0">
                <a:solidFill>
                  <a:srgbClr val="191B1F"/>
                </a:solidFill>
                <a:effectLst/>
                <a:latin typeface="-apple-system"/>
              </a:rPr>
              <a:t>，如估计速度和运动方向）方面表现不佳，难以进行细粒度时间整合（</a:t>
            </a:r>
            <a:r>
              <a:rPr lang="en-US" altLang="zh-CN" b="1" i="0" dirty="0">
                <a:solidFill>
                  <a:srgbClr val="191B1F"/>
                </a:solidFill>
                <a:effectLst/>
                <a:latin typeface="-apple-system"/>
              </a:rPr>
              <a:t>fine-grained temporal integration</a:t>
            </a:r>
            <a:r>
              <a:rPr lang="zh-CN" altLang="en-US" b="1" i="0" dirty="0">
                <a:solidFill>
                  <a:srgbClr val="191B1F"/>
                </a:solidFill>
                <a:effectLst/>
                <a:latin typeface="-apple-system"/>
              </a:rPr>
              <a:t>）。</a:t>
            </a:r>
            <a:r>
              <a:rPr lang="en-US" altLang="zh-CN" b="1" i="0" dirty="0">
                <a:solidFill>
                  <a:srgbClr val="191B1F"/>
                </a:solidFill>
                <a:effectLst/>
                <a:latin typeface="-apple-system"/>
              </a:rPr>
              <a:t>Image encoders</a:t>
            </a:r>
            <a:r>
              <a:rPr lang="zh-CN" altLang="en-US" b="1" i="0" dirty="0">
                <a:solidFill>
                  <a:srgbClr val="191B1F"/>
                </a:solidFill>
                <a:effectLst/>
                <a:latin typeface="-apple-system"/>
              </a:rPr>
              <a:t>（如</a:t>
            </a:r>
            <a:r>
              <a:rPr lang="en-US" altLang="zh-CN" b="1" i="0" dirty="0">
                <a:solidFill>
                  <a:srgbClr val="191B1F"/>
                </a:solidFill>
                <a:effectLst/>
                <a:latin typeface="-apple-system"/>
              </a:rPr>
              <a:t>SigLIP-SO400M</a:t>
            </a:r>
            <a:r>
              <a:rPr lang="zh-CN" altLang="en-US" b="1" i="0" dirty="0">
                <a:solidFill>
                  <a:srgbClr val="191B1F"/>
                </a:solidFill>
                <a:effectLst/>
                <a:latin typeface="-apple-system"/>
              </a:rPr>
              <a:t>）更适合</a:t>
            </a:r>
            <a:r>
              <a:rPr lang="en-US" altLang="zh-CN" b="1" i="0" dirty="0">
                <a:solidFill>
                  <a:srgbClr val="191B1F"/>
                </a:solidFill>
                <a:effectLst/>
                <a:latin typeface="-apple-system"/>
              </a:rPr>
              <a:t>video-LMM</a:t>
            </a:r>
            <a:r>
              <a:rPr lang="zh-CN" altLang="en-US" b="1" i="0" dirty="0">
                <a:solidFill>
                  <a:srgbClr val="191B1F"/>
                </a:solidFill>
                <a:effectLst/>
                <a:latin typeface="-apple-system"/>
              </a:rPr>
              <a:t>，但</a:t>
            </a:r>
            <a:r>
              <a:rPr lang="en-US" altLang="zh-CN" b="1" i="0" dirty="0">
                <a:solidFill>
                  <a:srgbClr val="191B1F"/>
                </a:solidFill>
                <a:effectLst/>
                <a:latin typeface="-apple-system"/>
              </a:rPr>
              <a:t>video encoders</a:t>
            </a:r>
            <a:r>
              <a:rPr lang="zh-CN" altLang="en-US" b="1" i="0" dirty="0">
                <a:solidFill>
                  <a:srgbClr val="191B1F"/>
                </a:solidFill>
                <a:effectLst/>
                <a:latin typeface="-apple-system"/>
              </a:rPr>
              <a:t>需要改进。</a:t>
            </a: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b="1" i="0" dirty="0">
                <a:solidFill>
                  <a:srgbClr val="191B1F"/>
                </a:solidFill>
                <a:effectLst/>
                <a:latin typeface="-apple-system"/>
              </a:rPr>
              <a:t>编码器组合效果</a:t>
            </a:r>
            <a:r>
              <a:rPr lang="en-US" altLang="zh-CN" b="1" i="0" dirty="0">
                <a:solidFill>
                  <a:srgbClr val="191B1F"/>
                </a:solidFill>
                <a:effectLst/>
                <a:latin typeface="-apple-system"/>
              </a:rPr>
              <a:t>:image encoders</a:t>
            </a:r>
            <a:r>
              <a:rPr lang="zh-CN" altLang="en-US" b="1" i="0" dirty="0">
                <a:solidFill>
                  <a:srgbClr val="191B1F"/>
                </a:solidFill>
                <a:effectLst/>
                <a:latin typeface="-apple-system"/>
              </a:rPr>
              <a:t>缺乏</a:t>
            </a:r>
            <a:r>
              <a:rPr lang="en-US" altLang="zh-CN" b="1" i="0" dirty="0">
                <a:solidFill>
                  <a:srgbClr val="191B1F"/>
                </a:solidFill>
                <a:effectLst/>
                <a:latin typeface="-apple-system"/>
              </a:rPr>
              <a:t>temporal information</a:t>
            </a:r>
            <a:r>
              <a:rPr lang="zh-CN" altLang="en-US" b="1" i="0" dirty="0">
                <a:solidFill>
                  <a:srgbClr val="191B1F"/>
                </a:solidFill>
                <a:effectLst/>
                <a:latin typeface="-apple-system"/>
              </a:rPr>
              <a:t>（时间信息），</a:t>
            </a:r>
            <a:r>
              <a:rPr lang="en-US" altLang="zh-CN" b="1" i="0" dirty="0">
                <a:solidFill>
                  <a:srgbClr val="191B1F"/>
                </a:solidFill>
                <a:effectLst/>
                <a:latin typeface="-apple-system"/>
              </a:rPr>
              <a:t>video encoders</a:t>
            </a:r>
            <a:r>
              <a:rPr lang="zh-CN" altLang="en-US" b="1" i="0" dirty="0">
                <a:solidFill>
                  <a:srgbClr val="191B1F"/>
                </a:solidFill>
                <a:effectLst/>
                <a:latin typeface="-apple-system"/>
              </a:rPr>
              <a:t>的空间表示（</a:t>
            </a:r>
            <a:r>
              <a:rPr lang="en-US" altLang="zh-CN" b="1" i="0" dirty="0">
                <a:solidFill>
                  <a:srgbClr val="191B1F"/>
                </a:solidFill>
                <a:effectLst/>
                <a:latin typeface="-apple-system"/>
              </a:rPr>
              <a:t>spatial representations</a:t>
            </a:r>
            <a:r>
              <a:rPr lang="zh-CN" altLang="en-US" b="1" i="0" dirty="0">
                <a:solidFill>
                  <a:srgbClr val="191B1F"/>
                </a:solidFill>
                <a:effectLst/>
                <a:latin typeface="-apple-system"/>
              </a:rPr>
              <a:t>）较弱，结合两者可能弥补不足</a:t>
            </a: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b="1" dirty="0"/>
              <a:t>InternVIDEO2+SigLIP-SO400M</a:t>
            </a:r>
            <a:r>
              <a:rPr lang="zh-CN" altLang="en-US" dirty="0"/>
              <a:t>组合最佳，在</a:t>
            </a:r>
            <a:r>
              <a:rPr lang="en-US" altLang="zh-CN" dirty="0" err="1"/>
              <a:t>ApolloBench</a:t>
            </a:r>
            <a:r>
              <a:rPr lang="zh-CN" altLang="en-US" dirty="0"/>
              <a:t>上提升约</a:t>
            </a:r>
            <a:r>
              <a:rPr lang="en-US" altLang="zh-CN" dirty="0"/>
              <a:t>70%</a:t>
            </a:r>
            <a:r>
              <a:rPr lang="zh-CN" altLang="en-US" dirty="0"/>
              <a:t>的性能。 输入帧数较少的</a:t>
            </a:r>
            <a:r>
              <a:rPr lang="en-US" altLang="zh-CN" dirty="0"/>
              <a:t>video encoders</a:t>
            </a:r>
            <a:r>
              <a:rPr lang="zh-CN" altLang="en-US" dirty="0"/>
              <a:t>（如</a:t>
            </a:r>
            <a:r>
              <a:rPr lang="en-US" altLang="zh-CN" dirty="0"/>
              <a:t>InternVIDEO2</a:t>
            </a:r>
            <a:r>
              <a:rPr lang="zh-CN" altLang="en-US" dirty="0"/>
              <a:t>，编码</a:t>
            </a:r>
            <a:r>
              <a:rPr lang="en-US" altLang="zh-CN" dirty="0"/>
              <a:t>4</a:t>
            </a:r>
            <a:r>
              <a:rPr lang="zh-CN" altLang="en-US" dirty="0"/>
              <a:t>帧）表现更好，可能是因为</a:t>
            </a:r>
            <a:r>
              <a:rPr lang="en-US" altLang="zh-CN" dirty="0"/>
              <a:t>image-video transfer</a:t>
            </a:r>
            <a:r>
              <a:rPr lang="zh-CN" altLang="en-US" dirty="0"/>
              <a:t>（图像</a:t>
            </a:r>
            <a:r>
              <a:rPr lang="en-US" altLang="zh-CN" dirty="0"/>
              <a:t>-</a:t>
            </a:r>
            <a:r>
              <a:rPr lang="zh-CN" altLang="en-US" dirty="0"/>
              <a:t>视频迁移）更有效。</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8</a:t>
            </a:fld>
            <a:endParaRPr lang="zh-CN" altLang="en-US"/>
          </a:p>
        </p:txBody>
      </p:sp>
    </p:spTree>
    <p:extLst>
      <p:ext uri="{BB962C8B-B14F-4D97-AF65-F5344CB8AC3E}">
        <p14:creationId xmlns:p14="http://schemas.microsoft.com/office/powerpoint/2010/main" val="684352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191B1F"/>
                </a:solidFill>
                <a:effectLst/>
                <a:latin typeface="-apple-system"/>
              </a:rPr>
              <a:t>在视频</a:t>
            </a:r>
            <a:r>
              <a:rPr lang="en-US" altLang="zh-CN" b="0" i="0" dirty="0">
                <a:solidFill>
                  <a:srgbClr val="191B1F"/>
                </a:solidFill>
                <a:effectLst/>
                <a:latin typeface="-apple-system"/>
              </a:rPr>
              <a:t>Token</a:t>
            </a:r>
            <a:r>
              <a:rPr lang="zh-CN" altLang="en-US" b="0" i="0" dirty="0">
                <a:solidFill>
                  <a:srgbClr val="191B1F"/>
                </a:solidFill>
                <a:effectLst/>
                <a:latin typeface="-apple-system"/>
              </a:rPr>
              <a:t>重采样方面，</a:t>
            </a:r>
            <a:r>
              <a:rPr lang="en-US" altLang="zh-CN" b="1" i="0" u="none" strike="noStrike" dirty="0">
                <a:solidFill>
                  <a:srgbClr val="09408E"/>
                </a:solidFill>
                <a:effectLst/>
                <a:latin typeface="-apple-system"/>
                <a:hlinkClick r:id="rId3"/>
              </a:rPr>
              <a:t>Perceiver resampling</a:t>
            </a:r>
            <a:r>
              <a:rPr lang="zh-CN" altLang="en-US" b="1" i="0" dirty="0">
                <a:solidFill>
                  <a:srgbClr val="191B1F"/>
                </a:solidFill>
                <a:effectLst/>
                <a:latin typeface="-apple-system"/>
              </a:rPr>
              <a:t>效果是最好</a:t>
            </a:r>
            <a:r>
              <a:rPr lang="zh-CN" altLang="en-US" b="0" i="0" dirty="0">
                <a:solidFill>
                  <a:srgbClr val="191B1F"/>
                </a:solidFill>
                <a:effectLst/>
                <a:latin typeface="-apple-system"/>
              </a:rPr>
              <a:t>的，如图</a:t>
            </a:r>
            <a:r>
              <a:rPr lang="en-US" altLang="zh-CN" b="0" i="0" dirty="0">
                <a:solidFill>
                  <a:srgbClr val="191B1F"/>
                </a:solidFill>
                <a:effectLst/>
                <a:latin typeface="-apple-system"/>
              </a:rPr>
              <a:t>Fig 7</a:t>
            </a:r>
            <a:r>
              <a:rPr lang="zh-CN" altLang="en-US" b="0" i="0" dirty="0">
                <a:solidFill>
                  <a:srgbClr val="191B1F"/>
                </a:solidFill>
                <a:effectLst/>
                <a:latin typeface="-apple-system"/>
              </a:rPr>
              <a:t>所示。</a:t>
            </a:r>
          </a:p>
          <a:p>
            <a:br>
              <a:rPr lang="zh-CN" altLang="en-US" dirty="0"/>
            </a:br>
            <a:endParaRPr lang="en-US" altLang="zh-CN" b="1" i="0" dirty="0">
              <a:solidFill>
                <a:srgbClr val="191B1F"/>
              </a:solidFill>
              <a:effectLst/>
              <a:latin typeface="-apple-system"/>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9</a:t>
            </a:fld>
            <a:endParaRPr lang="zh-CN" altLang="en-US"/>
          </a:p>
        </p:txBody>
      </p:sp>
    </p:spTree>
    <p:extLst>
      <p:ext uri="{BB962C8B-B14F-4D97-AF65-F5344CB8AC3E}">
        <p14:creationId xmlns:p14="http://schemas.microsoft.com/office/powerpoint/2010/main" val="1968218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早期工作通常直接将文本和视频</a:t>
            </a:r>
            <a:r>
              <a:rPr lang="en-US" altLang="zh-CN" dirty="0"/>
              <a:t>token</a:t>
            </a:r>
            <a:r>
              <a:rPr lang="zh-CN" altLang="en-US" dirty="0"/>
              <a:t>拼接（</a:t>
            </a:r>
            <a:r>
              <a:rPr lang="en-US" altLang="zh-CN" dirty="0"/>
              <a:t>concatenate</a:t>
            </a:r>
            <a:r>
              <a:rPr lang="zh-CN" altLang="en-US" dirty="0"/>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最近的趋势开始使用分离的</a:t>
            </a:r>
            <a:r>
              <a:rPr lang="en-US" altLang="zh-CN" dirty="0"/>
              <a:t>token</a:t>
            </a:r>
            <a:r>
              <a:rPr lang="zh-CN" altLang="en-US" dirty="0"/>
              <a:t>（</a:t>
            </a:r>
            <a:r>
              <a:rPr lang="en-US" altLang="zh-CN" dirty="0"/>
              <a:t>Liu et al., 2024b</a:t>
            </a:r>
            <a:r>
              <a:rPr lang="zh-CN" altLang="en-US" dirty="0"/>
              <a:t>）或通过文本（插入提示，例如帧</a:t>
            </a:r>
            <a:r>
              <a:rPr lang="en-US" altLang="zh-CN" dirty="0"/>
              <a:t>ID</a:t>
            </a:r>
            <a:r>
              <a:rPr lang="zh-CN" altLang="en-US" dirty="0"/>
              <a:t>或时间戳）（</a:t>
            </a:r>
            <a:r>
              <a:rPr lang="en-US" altLang="zh-CN" dirty="0"/>
              <a:t>Li et al., 2024a</a:t>
            </a:r>
            <a:r>
              <a:rPr lang="zh-CN" altLang="en-US" dirty="0"/>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其中</a:t>
            </a:r>
            <a:r>
              <a:rPr lang="zh-CN" altLang="en-US" b="1" dirty="0"/>
              <a:t>文本时间戳</a:t>
            </a:r>
            <a:r>
              <a:rPr lang="zh-CN" altLang="en-US" dirty="0"/>
              <a:t>（</a:t>
            </a:r>
            <a:r>
              <a:rPr lang="en-US" altLang="zh-CN" dirty="0"/>
              <a:t>clip timestamps</a:t>
            </a:r>
            <a:r>
              <a:rPr lang="zh-CN" altLang="en-US" dirty="0"/>
              <a:t>）效果最佳（整体性能</a:t>
            </a:r>
            <a:r>
              <a:rPr lang="en-US" altLang="zh-CN" dirty="0"/>
              <a:t>56.8</a:t>
            </a:r>
            <a:r>
              <a:rPr lang="zh-CN" altLang="en-US" dirty="0"/>
              <a:t>），因为它提供了上下文信息且无需额外学习成本。</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10</a:t>
            </a:fld>
            <a:endParaRPr lang="zh-CN" altLang="en-US"/>
          </a:p>
        </p:txBody>
      </p:sp>
    </p:spTree>
    <p:extLst>
      <p:ext uri="{BB962C8B-B14F-4D97-AF65-F5344CB8AC3E}">
        <p14:creationId xmlns:p14="http://schemas.microsoft.com/office/powerpoint/2010/main" val="313354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b="1" dirty="0"/>
              <a:t>问题</a:t>
            </a:r>
            <a:r>
              <a:rPr lang="zh-CN" altLang="en-US" dirty="0"/>
              <a:t>：哪种训练计划最适合视频</a:t>
            </a:r>
            <a:r>
              <a:rPr lang="en-US" altLang="zh-CN" dirty="0"/>
              <a:t>LMM</a:t>
            </a:r>
            <a:r>
              <a:rPr lang="zh-CN" altLang="en-US" dirty="0"/>
              <a:t>？不同阶段如何安排数据和组件训练？</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dirty="0"/>
              <a:t>LLM</a:t>
            </a:r>
            <a:r>
              <a:rPr lang="zh-CN" altLang="en-US" dirty="0"/>
              <a:t>和视觉编码器（</a:t>
            </a:r>
            <a:r>
              <a:rPr lang="en-US" altLang="zh-CN" dirty="0"/>
              <a:t>vision encoders</a:t>
            </a:r>
            <a:r>
              <a:rPr lang="zh-CN" altLang="en-US" dirty="0"/>
              <a:t>）是冻结（</a:t>
            </a:r>
            <a:r>
              <a:rPr lang="en-US" altLang="zh-CN" dirty="0"/>
              <a:t>frozen</a:t>
            </a:r>
            <a:r>
              <a:rPr lang="zh-CN" altLang="en-US" dirty="0"/>
              <a:t>）还是解冻（</a:t>
            </a:r>
            <a:r>
              <a:rPr lang="en-US" altLang="zh-CN" dirty="0"/>
              <a:t>unfrozen</a:t>
            </a:r>
            <a:r>
              <a:rPr lang="zh-CN" altLang="en-US" dirty="0"/>
              <a:t>），以及用于训练的数据类型</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符号“✔”和“✗”分别表示模块是可训练（</a:t>
            </a:r>
            <a:r>
              <a:rPr lang="en-US" altLang="zh-CN" dirty="0"/>
              <a:t>trainable</a:t>
            </a:r>
            <a:r>
              <a:rPr lang="zh-CN" altLang="en-US" dirty="0"/>
              <a:t>）还是冻结（</a:t>
            </a:r>
            <a:r>
              <a:rPr lang="en-US" altLang="zh-CN" dirty="0"/>
              <a:t>frozen</a:t>
            </a:r>
            <a:r>
              <a:rPr lang="zh-CN" altLang="en-US" dirty="0"/>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b="1" dirty="0"/>
              <a:t>发现</a:t>
            </a:r>
            <a:r>
              <a:rPr lang="en-US" altLang="zh-CN" b="1" dirty="0"/>
              <a:t>8</a:t>
            </a:r>
            <a:r>
              <a:rPr lang="zh-CN" altLang="en-US" dirty="0"/>
              <a:t>：在不同阶段逐步解冻不同组件可以带来更优的训练动态。 </a:t>
            </a:r>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b="1" dirty="0"/>
              <a:t>意义</a:t>
            </a:r>
            <a:r>
              <a:rPr lang="zh-CN" altLang="en-US" dirty="0"/>
              <a:t>：三阶段训练通过分阶段优化不同组件，避免一次性训练带来的复杂性，同时利用不同数据组成提升性能。</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11</a:t>
            </a:fld>
            <a:endParaRPr lang="zh-CN" altLang="en-US"/>
          </a:p>
        </p:txBody>
      </p:sp>
    </p:spTree>
    <p:extLst>
      <p:ext uri="{BB962C8B-B14F-4D97-AF65-F5344CB8AC3E}">
        <p14:creationId xmlns:p14="http://schemas.microsoft.com/office/powerpoint/2010/main" val="2155043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如果编码器和</a:t>
            </a:r>
            <a:r>
              <a:rPr lang="en-US" altLang="zh-CN" dirty="0"/>
              <a:t>LLM</a:t>
            </a:r>
            <a:r>
              <a:rPr lang="zh-CN" altLang="en-US" dirty="0"/>
              <a:t>同时被解冻，视觉编码器将在图像和视频数据的组合上进行训练。发现这会损害</a:t>
            </a:r>
            <a:r>
              <a:rPr lang="en-US" altLang="zh-CN" dirty="0"/>
              <a:t>LLM</a:t>
            </a:r>
            <a:r>
              <a:rPr lang="zh-CN" altLang="en-US" dirty="0"/>
              <a:t>的性能。</a:t>
            </a:r>
            <a:endParaRPr lang="en-US" altLang="zh-CN"/>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a:p>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t>仅在视频数据上微调视频编码器（而非在图像和视频数据混合上训练）可以提升整体性能，尤其是在推理和领域特定任务（如自我中心推理）上</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b="1" i="0" dirty="0">
              <a:solidFill>
                <a:srgbClr val="191B1F"/>
              </a:solidFill>
              <a:effectLst/>
              <a:latin typeface="-apple-system"/>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12</a:t>
            </a:fld>
            <a:endParaRPr lang="zh-CN" altLang="en-US"/>
          </a:p>
        </p:txBody>
      </p:sp>
    </p:spTree>
    <p:extLst>
      <p:ext uri="{BB962C8B-B14F-4D97-AF65-F5344CB8AC3E}">
        <p14:creationId xmlns:p14="http://schemas.microsoft.com/office/powerpoint/2010/main" val="471905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effectLst/>
              </a:rPr>
              <a:t>随机选择了多种数据组成，如图</a:t>
            </a:r>
            <a:r>
              <a:rPr lang="en-US" altLang="zh-CN" dirty="0">
                <a:effectLst/>
              </a:rPr>
              <a:t>6</a:t>
            </a:r>
            <a:r>
              <a:rPr lang="zh-CN" altLang="en-US" dirty="0">
                <a:effectLst/>
              </a:rPr>
              <a:t>所示。可以看到，训练混合中包含</a:t>
            </a:r>
            <a:r>
              <a:rPr lang="en-US" altLang="zh-CN" dirty="0">
                <a:effectLst/>
              </a:rPr>
              <a:t>10</a:t>
            </a:r>
            <a:r>
              <a:rPr lang="zh-CN" altLang="en-US" dirty="0">
                <a:effectLst/>
              </a:rPr>
              <a:t>～</a:t>
            </a:r>
            <a:r>
              <a:rPr lang="en-US" altLang="zh-CN" dirty="0">
                <a:effectLst/>
              </a:rPr>
              <a:t>14%</a:t>
            </a:r>
            <a:r>
              <a:rPr lang="zh-CN" altLang="en-US" dirty="0">
                <a:effectLst/>
              </a:rPr>
              <a:t>的文本数据对性能是必要的。这可能是因为它缓解了灾难性遗忘（</a:t>
            </a:r>
            <a:r>
              <a:rPr lang="en-US" altLang="zh-CN" dirty="0">
                <a:effectLst/>
              </a:rPr>
              <a:t>catastrophic forgetting</a:t>
            </a:r>
            <a:r>
              <a:rPr lang="zh-CN" altLang="en-US" dirty="0">
                <a:effectLst/>
              </a:rPr>
              <a:t>）。将文本数据的比例增加到</a:t>
            </a:r>
            <a:r>
              <a:rPr lang="en-US" altLang="zh-CN" dirty="0">
                <a:effectLst/>
              </a:rPr>
              <a:t>14%</a:t>
            </a:r>
            <a:r>
              <a:rPr lang="zh-CN" altLang="en-US" dirty="0">
                <a:effectLst/>
              </a:rPr>
              <a:t>至</a:t>
            </a:r>
            <a:r>
              <a:rPr lang="en-US" altLang="zh-CN" dirty="0">
                <a:effectLst/>
              </a:rPr>
              <a:t>25%</a:t>
            </a:r>
            <a:r>
              <a:rPr lang="zh-CN" altLang="en-US" dirty="0">
                <a:effectLst/>
              </a:rPr>
              <a:t>，或减少到</a:t>
            </a:r>
            <a:r>
              <a:rPr lang="en-US" altLang="zh-CN" dirty="0">
                <a:effectLst/>
              </a:rPr>
              <a:t>7%</a:t>
            </a:r>
            <a:r>
              <a:rPr lang="zh-CN" altLang="en-US" dirty="0">
                <a:effectLst/>
              </a:rPr>
              <a:t>以下，都会损害性能。</a:t>
            </a:r>
            <a:endParaRPr lang="en-US" altLang="zh-CN" dirty="0">
              <a:effectLst/>
            </a:endParaRPr>
          </a:p>
          <a:p>
            <a:r>
              <a:rPr lang="zh-CN" altLang="en-US" dirty="0">
                <a:effectLst/>
              </a:rPr>
              <a:t>拥有约</a:t>
            </a:r>
            <a:r>
              <a:rPr lang="en-US" altLang="zh-CN" dirty="0">
                <a:effectLst/>
              </a:rPr>
              <a:t>10-14%</a:t>
            </a:r>
            <a:r>
              <a:rPr lang="zh-CN" altLang="en-US" dirty="0">
                <a:effectLst/>
              </a:rPr>
              <a:t>的文本数据对视频理解性能至关重要。在我们测试的</a:t>
            </a:r>
            <a:r>
              <a:rPr lang="en-US" altLang="zh-CN" dirty="0">
                <a:effectLst/>
              </a:rPr>
              <a:t>14</a:t>
            </a:r>
            <a:r>
              <a:rPr lang="zh-CN" altLang="en-US" dirty="0">
                <a:effectLst/>
              </a:rPr>
              <a:t>种数据混合中，图像密集（</a:t>
            </a:r>
            <a:r>
              <a:rPr lang="en-US" altLang="zh-CN" dirty="0">
                <a:effectLst/>
              </a:rPr>
              <a:t>image-heavy</a:t>
            </a:r>
            <a:r>
              <a:rPr lang="zh-CN" altLang="en-US" dirty="0">
                <a:effectLst/>
              </a:rPr>
              <a:t>）、平衡（</a:t>
            </a:r>
            <a:r>
              <a:rPr lang="en-US" altLang="zh-CN" dirty="0">
                <a:effectLst/>
              </a:rPr>
              <a:t>balanced</a:t>
            </a:r>
            <a:r>
              <a:rPr lang="zh-CN" altLang="en-US" dirty="0">
                <a:effectLst/>
              </a:rPr>
              <a:t>）和视频密集（</a:t>
            </a:r>
            <a:r>
              <a:rPr lang="en-US" altLang="zh-CN" dirty="0">
                <a:effectLst/>
              </a:rPr>
              <a:t>video-heavy</a:t>
            </a:r>
            <a:r>
              <a:rPr lang="zh-CN" altLang="en-US" dirty="0">
                <a:effectLst/>
              </a:rPr>
              <a:t>）混合表现最佳。</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13</a:t>
            </a:fld>
            <a:endParaRPr lang="zh-CN" altLang="en-US"/>
          </a:p>
        </p:txBody>
      </p:sp>
    </p:spTree>
    <p:extLst>
      <p:ext uri="{BB962C8B-B14F-4D97-AF65-F5344CB8AC3E}">
        <p14:creationId xmlns:p14="http://schemas.microsoft.com/office/powerpoint/2010/main" val="2420820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191B1F"/>
                </a:solidFill>
                <a:effectLst/>
                <a:latin typeface="-apple-system"/>
              </a:rPr>
              <a:t>基于上面的发现，文中基于</a:t>
            </a:r>
            <a:r>
              <a:rPr lang="en-US" altLang="zh-CN" b="0" i="0" dirty="0">
                <a:solidFill>
                  <a:srgbClr val="191B1F"/>
                </a:solidFill>
                <a:effectLst/>
                <a:latin typeface="-apple-system"/>
              </a:rPr>
              <a:t>1.5B</a:t>
            </a:r>
            <a:r>
              <a:rPr lang="zh-CN" altLang="en-US" b="0" i="0" dirty="0">
                <a:solidFill>
                  <a:srgbClr val="191B1F"/>
                </a:solidFill>
                <a:effectLst/>
                <a:latin typeface="-apple-system"/>
              </a:rPr>
              <a:t>、</a:t>
            </a:r>
            <a:r>
              <a:rPr lang="en-US" altLang="zh-CN" b="0" i="0" dirty="0">
                <a:solidFill>
                  <a:srgbClr val="191B1F"/>
                </a:solidFill>
                <a:effectLst/>
                <a:latin typeface="-apple-system"/>
              </a:rPr>
              <a:t>3B</a:t>
            </a:r>
            <a:r>
              <a:rPr lang="zh-CN" altLang="en-US" b="0" i="0" dirty="0">
                <a:solidFill>
                  <a:srgbClr val="191B1F"/>
                </a:solidFill>
                <a:effectLst/>
                <a:latin typeface="-apple-system"/>
              </a:rPr>
              <a:t>和</a:t>
            </a:r>
            <a:r>
              <a:rPr lang="en-US" altLang="zh-CN" b="0" i="0" dirty="0">
                <a:solidFill>
                  <a:srgbClr val="191B1F"/>
                </a:solidFill>
                <a:effectLst/>
                <a:latin typeface="-apple-system"/>
              </a:rPr>
              <a:t>7B</a:t>
            </a:r>
            <a:r>
              <a:rPr lang="zh-CN" altLang="en-US" b="0" i="0" dirty="0">
                <a:solidFill>
                  <a:srgbClr val="191B1F"/>
                </a:solidFill>
                <a:effectLst/>
                <a:latin typeface="-apple-system"/>
              </a:rPr>
              <a:t>的</a:t>
            </a:r>
            <a:r>
              <a:rPr lang="en-US" altLang="zh-CN" b="0" i="0" dirty="0">
                <a:solidFill>
                  <a:srgbClr val="191B1F"/>
                </a:solidFill>
                <a:effectLst/>
                <a:latin typeface="-apple-system"/>
              </a:rPr>
              <a:t>Qwen2.5</a:t>
            </a:r>
            <a:r>
              <a:rPr lang="zh-CN" altLang="en-US" b="0" i="0" dirty="0">
                <a:solidFill>
                  <a:srgbClr val="191B1F"/>
                </a:solidFill>
                <a:effectLst/>
                <a:latin typeface="-apple-system"/>
              </a:rPr>
              <a:t>模型作为</a:t>
            </a:r>
            <a:r>
              <a:rPr lang="en-US" altLang="zh-CN" b="0" i="0" dirty="0">
                <a:solidFill>
                  <a:srgbClr val="191B1F"/>
                </a:solidFill>
                <a:effectLst/>
                <a:latin typeface="-apple-system"/>
              </a:rPr>
              <a:t>LLM</a:t>
            </a:r>
            <a:r>
              <a:rPr lang="zh-CN" altLang="en-US" b="0" i="0" dirty="0">
                <a:solidFill>
                  <a:srgbClr val="191B1F"/>
                </a:solidFill>
                <a:effectLst/>
                <a:latin typeface="-apple-system"/>
              </a:rPr>
              <a:t>，采用了</a:t>
            </a:r>
            <a:r>
              <a:rPr lang="en-US" altLang="zh-CN" b="0" i="0" dirty="0">
                <a:solidFill>
                  <a:srgbClr val="191B1F"/>
                </a:solidFill>
                <a:effectLst/>
                <a:latin typeface="-apple-system"/>
              </a:rPr>
              <a:t>SigLIP-SO400M</a:t>
            </a:r>
            <a:r>
              <a:rPr lang="zh-CN" altLang="en-US" b="0" i="0" dirty="0">
                <a:solidFill>
                  <a:srgbClr val="191B1F"/>
                </a:solidFill>
                <a:effectLst/>
                <a:latin typeface="-apple-system"/>
              </a:rPr>
              <a:t>和</a:t>
            </a:r>
            <a:r>
              <a:rPr lang="en-US" altLang="zh-CN" b="0" i="0" dirty="0">
                <a:solidFill>
                  <a:srgbClr val="191B1F"/>
                </a:solidFill>
                <a:effectLst/>
                <a:latin typeface="-apple-system"/>
              </a:rPr>
              <a:t>InternVideo2</a:t>
            </a:r>
            <a:r>
              <a:rPr lang="zh-CN" altLang="en-US" b="0" i="0" dirty="0">
                <a:solidFill>
                  <a:srgbClr val="191B1F"/>
                </a:solidFill>
                <a:effectLst/>
                <a:latin typeface="-apple-system"/>
              </a:rPr>
              <a:t>作为视觉</a:t>
            </a:r>
            <a:r>
              <a:rPr lang="en-US" altLang="zh-CN" b="0" i="0" dirty="0">
                <a:solidFill>
                  <a:srgbClr val="191B1F"/>
                </a:solidFill>
                <a:effectLst/>
                <a:latin typeface="-apple-system"/>
              </a:rPr>
              <a:t>Video Encoder</a:t>
            </a:r>
            <a:r>
              <a:rPr lang="zh-CN" altLang="en-US" b="0" i="0" dirty="0">
                <a:solidFill>
                  <a:srgbClr val="191B1F"/>
                </a:solidFill>
                <a:effectLst/>
                <a:latin typeface="-apple-system"/>
              </a:rPr>
              <a:t>，以及</a:t>
            </a:r>
            <a:r>
              <a:rPr lang="en-US" altLang="zh-CN" b="0" i="0" dirty="0" err="1">
                <a:solidFill>
                  <a:srgbClr val="191B1F"/>
                </a:solidFill>
                <a:effectLst/>
                <a:latin typeface="-apple-system"/>
              </a:rPr>
              <a:t>Perciver</a:t>
            </a:r>
            <a:r>
              <a:rPr lang="en-US" altLang="zh-CN" b="0" i="0" dirty="0">
                <a:solidFill>
                  <a:srgbClr val="191B1F"/>
                </a:solidFill>
                <a:effectLst/>
                <a:latin typeface="-apple-system"/>
              </a:rPr>
              <a:t> </a:t>
            </a:r>
            <a:r>
              <a:rPr lang="en-US" altLang="zh-CN" b="0" i="0" dirty="0" err="1">
                <a:solidFill>
                  <a:srgbClr val="191B1F"/>
                </a:solidFill>
                <a:effectLst/>
                <a:latin typeface="-apple-system"/>
              </a:rPr>
              <a:t>Resampler</a:t>
            </a:r>
            <a:r>
              <a:rPr lang="en-US" altLang="zh-CN" b="0" i="0" dirty="0">
                <a:solidFill>
                  <a:srgbClr val="191B1F"/>
                </a:solidFill>
                <a:effectLst/>
                <a:latin typeface="-apple-system"/>
              </a:rPr>
              <a:t> </a:t>
            </a:r>
            <a:r>
              <a:rPr lang="zh-CN" altLang="en-US" b="0" i="0" dirty="0">
                <a:solidFill>
                  <a:srgbClr val="191B1F"/>
                </a:solidFill>
                <a:effectLst/>
                <a:latin typeface="-apple-system"/>
              </a:rPr>
              <a:t>构建了多模态视频</a:t>
            </a:r>
            <a:r>
              <a:rPr lang="en-US" altLang="zh-CN" b="0" i="0" dirty="0">
                <a:solidFill>
                  <a:srgbClr val="191B1F"/>
                </a:solidFill>
                <a:effectLst/>
                <a:latin typeface="-apple-system"/>
              </a:rPr>
              <a:t>-</a:t>
            </a:r>
            <a:r>
              <a:rPr lang="zh-CN" altLang="en-US" b="0" i="0" dirty="0">
                <a:solidFill>
                  <a:srgbClr val="191B1F"/>
                </a:solidFill>
                <a:effectLst/>
                <a:latin typeface="-apple-system"/>
              </a:rPr>
              <a:t>语言大模型，结构如图</a:t>
            </a:r>
            <a:r>
              <a:rPr lang="en-US" altLang="zh-CN" b="0" i="0" dirty="0">
                <a:solidFill>
                  <a:srgbClr val="191B1F"/>
                </a:solidFill>
                <a:effectLst/>
                <a:latin typeface="-apple-system"/>
              </a:rPr>
              <a:t>Fig 11</a:t>
            </a:r>
            <a:r>
              <a:rPr lang="zh-CN" altLang="en-US" b="0" i="0" dirty="0">
                <a:solidFill>
                  <a:srgbClr val="191B1F"/>
                </a:solidFill>
                <a:effectLst/>
                <a:latin typeface="-apple-system"/>
              </a:rPr>
              <a:t>所示。来自于两种类型的视频特征经过插值对齐分辨率之后会在通道维度连接，然后经过</a:t>
            </a:r>
            <a:r>
              <a:rPr lang="en-US" altLang="zh-CN" b="0" i="0" dirty="0" err="1">
                <a:solidFill>
                  <a:srgbClr val="191B1F"/>
                </a:solidFill>
                <a:effectLst/>
                <a:latin typeface="-apple-system"/>
              </a:rPr>
              <a:t>Resampler</a:t>
            </a:r>
            <a:r>
              <a:rPr lang="zh-CN" altLang="en-US" b="0" i="0" dirty="0">
                <a:solidFill>
                  <a:srgbClr val="191B1F"/>
                </a:solidFill>
                <a:effectLst/>
                <a:latin typeface="-apple-system"/>
              </a:rPr>
              <a:t>得到</a:t>
            </a:r>
            <a:r>
              <a:rPr lang="en-US" altLang="zh-CN" b="0" i="0" dirty="0">
                <a:solidFill>
                  <a:srgbClr val="191B1F"/>
                </a:solidFill>
                <a:effectLst/>
                <a:latin typeface="-apple-system"/>
              </a:rPr>
              <a:t>32 Token per Frame</a:t>
            </a:r>
            <a:r>
              <a:rPr lang="zh-CN" altLang="en-US" b="0" i="0" dirty="0">
                <a:solidFill>
                  <a:srgbClr val="191B1F"/>
                </a:solidFill>
                <a:effectLst/>
                <a:latin typeface="-apple-system"/>
              </a:rPr>
              <a:t>，同时也采用了</a:t>
            </a:r>
            <a:r>
              <a:rPr lang="en-US" altLang="zh-CN" b="0" i="0" dirty="0">
                <a:solidFill>
                  <a:srgbClr val="191B1F"/>
                </a:solidFill>
                <a:effectLst/>
                <a:latin typeface="-apple-system"/>
              </a:rPr>
              <a:t>3</a:t>
            </a:r>
            <a:r>
              <a:rPr lang="zh-CN" altLang="en-US" b="0" i="0" dirty="0">
                <a:solidFill>
                  <a:srgbClr val="191B1F"/>
                </a:solidFill>
                <a:effectLst/>
                <a:latin typeface="-apple-system"/>
              </a:rPr>
              <a:t>阶段的训练策略。输入图片的时候，会把图片复制多次，得到</a:t>
            </a:r>
            <a:r>
              <a:rPr lang="en-US" altLang="zh-CN" b="0" i="0" dirty="0">
                <a:solidFill>
                  <a:srgbClr val="191B1F"/>
                </a:solidFill>
                <a:effectLst/>
                <a:latin typeface="-apple-system"/>
              </a:rPr>
              <a:t>Pseudo Video</a:t>
            </a:r>
            <a:r>
              <a:rPr lang="zh-CN" altLang="en-US" b="0" i="0" dirty="0">
                <a:solidFill>
                  <a:srgbClr val="191B1F"/>
                </a:solidFill>
                <a:effectLst/>
                <a:latin typeface="-apple-system"/>
              </a:rPr>
              <a:t>然后提取特征。训练数据的构成如图</a:t>
            </a:r>
            <a:r>
              <a:rPr lang="en-US" altLang="zh-CN" b="0" i="0" dirty="0">
                <a:solidFill>
                  <a:srgbClr val="191B1F"/>
                </a:solidFill>
                <a:effectLst/>
                <a:latin typeface="-apple-system"/>
              </a:rPr>
              <a:t>Fig 12</a:t>
            </a:r>
            <a:r>
              <a:rPr lang="zh-CN" altLang="en-US" b="0" i="0" dirty="0">
                <a:solidFill>
                  <a:srgbClr val="191B1F"/>
                </a:solidFill>
                <a:effectLst/>
                <a:latin typeface="-apple-system"/>
              </a:rPr>
              <a:t>所示。</a:t>
            </a:r>
          </a:p>
          <a:p>
            <a:br>
              <a:rPr lang="zh-CN" altLang="en-US" dirty="0"/>
            </a:b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14</a:t>
            </a:fld>
            <a:endParaRPr lang="zh-CN" altLang="en-US"/>
          </a:p>
        </p:txBody>
      </p:sp>
    </p:spTree>
    <p:extLst>
      <p:ext uri="{BB962C8B-B14F-4D97-AF65-F5344CB8AC3E}">
        <p14:creationId xmlns:p14="http://schemas.microsoft.com/office/powerpoint/2010/main" val="1064413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Apollo-1.5B</a:t>
            </a:r>
            <a:r>
              <a:rPr lang="zh-CN" altLang="en-US" dirty="0"/>
              <a:t>超越了包括较大参数规模（例如，</a:t>
            </a:r>
            <a:r>
              <a:rPr lang="en-US" altLang="zh-CN" dirty="0" err="1"/>
              <a:t>LongVU</a:t>
            </a:r>
            <a:r>
              <a:rPr lang="en-US" altLang="zh-CN" dirty="0"/>
              <a:t> 3.2B</a:t>
            </a:r>
            <a:r>
              <a:rPr lang="zh-CN" altLang="en-US" dirty="0"/>
              <a:t>）在内的多个较小</a:t>
            </a:r>
            <a:r>
              <a:rPr lang="en-US" altLang="zh-CN" dirty="0"/>
              <a:t>LMMs</a:t>
            </a:r>
            <a:r>
              <a:rPr lang="zh-CN" altLang="en-US" dirty="0"/>
              <a:t>，显示出</a:t>
            </a:r>
            <a:r>
              <a:rPr lang="en-US" altLang="zh-CN" dirty="0"/>
              <a:t>Apollo-3B</a:t>
            </a:r>
            <a:r>
              <a:rPr lang="zh-CN" altLang="en-US" dirty="0"/>
              <a:t>在主流基准测试中具有显著的鲁棒性增益，与最近的</a:t>
            </a:r>
            <a:r>
              <a:rPr lang="en-US" altLang="zh-CN" dirty="0"/>
              <a:t>7B</a:t>
            </a:r>
            <a:r>
              <a:rPr lang="zh-CN" altLang="en-US" dirty="0"/>
              <a:t>模型（如</a:t>
            </a:r>
            <a:r>
              <a:rPr lang="en-US" altLang="zh-CN" dirty="0"/>
              <a:t>Oryx</a:t>
            </a:r>
            <a:r>
              <a:rPr lang="zh-CN" altLang="en-US" dirty="0"/>
              <a:t>和</a:t>
            </a:r>
            <a:r>
              <a:rPr lang="en-US" altLang="zh-CN" dirty="0"/>
              <a:t>Video-XL</a:t>
            </a:r>
            <a:r>
              <a:rPr lang="zh-CN" altLang="en-US" dirty="0"/>
              <a:t>）竞争，凸显了我们在弥合大规模性能差距方面的设计决策效率。</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15</a:t>
            </a:fld>
            <a:endParaRPr lang="zh-CN" altLang="en-US"/>
          </a:p>
        </p:txBody>
      </p:sp>
    </p:spTree>
    <p:extLst>
      <p:ext uri="{BB962C8B-B14F-4D97-AF65-F5344CB8AC3E}">
        <p14:creationId xmlns:p14="http://schemas.microsoft.com/office/powerpoint/2010/main" val="3892603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（下表）</a:t>
            </a:r>
            <a:r>
              <a:rPr lang="en-US" altLang="zh-CN" dirty="0"/>
              <a:t>Apollo-7B</a:t>
            </a:r>
            <a:r>
              <a:rPr lang="zh-CN" altLang="en-US" dirty="0"/>
              <a:t>在同等规模的模型中达到了最先进的性能，甚至超越了一些超过</a:t>
            </a:r>
            <a:r>
              <a:rPr lang="en-US" altLang="zh-CN" dirty="0"/>
              <a:t>30B</a:t>
            </a:r>
            <a:r>
              <a:rPr lang="zh-CN" altLang="en-US" dirty="0"/>
              <a:t>参数的模型，凸显了其鲁棒性。</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结果验证了设计决策的有效性，表明较小模型也能实现高性能，适合快速原型设计，同时为视频</a:t>
            </a:r>
            <a:r>
              <a:rPr lang="en-US" altLang="zh-CN" dirty="0"/>
              <a:t>LMM</a:t>
            </a:r>
            <a:r>
              <a:rPr lang="zh-CN" altLang="en-US" dirty="0"/>
              <a:t>的发展提供了新方向。</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16</a:t>
            </a:fld>
            <a:endParaRPr lang="zh-CN" altLang="en-US"/>
          </a:p>
        </p:txBody>
      </p:sp>
    </p:spTree>
    <p:extLst>
      <p:ext uri="{BB962C8B-B14F-4D97-AF65-F5344CB8AC3E}">
        <p14:creationId xmlns:p14="http://schemas.microsoft.com/office/powerpoint/2010/main" val="1925537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通过提供设计见解和</a:t>
            </a:r>
            <a:r>
              <a:rPr lang="en-US" altLang="zh-CN" dirty="0" err="1"/>
              <a:t>ApolloBench</a:t>
            </a:r>
            <a:r>
              <a:rPr lang="zh-CN" altLang="en-US" dirty="0"/>
              <a:t>，降低视频</a:t>
            </a:r>
            <a:r>
              <a:rPr lang="en-US" altLang="zh-CN" dirty="0"/>
              <a:t>LMM</a:t>
            </a:r>
            <a:r>
              <a:rPr lang="zh-CN" altLang="en-US" dirty="0"/>
              <a:t>研究的门槛，鼓励更多研究者参与。</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研究为未来工作提供了指导和资源，推动高效视频</a:t>
            </a:r>
            <a:r>
              <a:rPr lang="en-US" altLang="zh-CN" dirty="0"/>
              <a:t>LMM</a:t>
            </a:r>
            <a:r>
              <a:rPr lang="zh-CN" altLang="en-US" dirty="0"/>
              <a:t>的发展</a:t>
            </a:r>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17</a:t>
            </a:fld>
            <a:endParaRPr lang="zh-CN" altLang="en-US"/>
          </a:p>
        </p:txBody>
      </p:sp>
    </p:spTree>
    <p:extLst>
      <p:ext uri="{BB962C8B-B14F-4D97-AF65-F5344CB8AC3E}">
        <p14:creationId xmlns:p14="http://schemas.microsoft.com/office/powerpoint/2010/main" val="23143347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65317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803077" y="3897086"/>
            <a:ext cx="8585847" cy="1348873"/>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标题 1">
            <a:extLst>
              <a:ext uri="{FF2B5EF4-FFF2-40B4-BE49-F238E27FC236}">
                <a16:creationId xmlns:a16="http://schemas.microsoft.com/office/drawing/2014/main" id="{CE07242D-8BF4-491D-9337-DAF55FE062AD}"/>
              </a:ext>
            </a:extLst>
          </p:cNvPr>
          <p:cNvSpPr txBox="1">
            <a:spLocks/>
          </p:cNvSpPr>
          <p:nvPr userDrawn="1"/>
        </p:nvSpPr>
        <p:spPr>
          <a:xfrm>
            <a:off x="0" y="1725320"/>
            <a:ext cx="12191999" cy="1783082"/>
          </a:xfrm>
          <a:prstGeom prst="rect">
            <a:avLst/>
          </a:prstGeom>
          <a:solidFill>
            <a:srgbClr val="0033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dirty="0"/>
          </a:p>
        </p:txBody>
      </p:sp>
      <p:sp>
        <p:nvSpPr>
          <p:cNvPr id="17" name="标题 1">
            <a:extLst>
              <a:ext uri="{FF2B5EF4-FFF2-40B4-BE49-F238E27FC236}">
                <a16:creationId xmlns:a16="http://schemas.microsoft.com/office/drawing/2014/main" id="{CE07242D-8BF4-491D-9337-DAF55FE062AD}"/>
              </a:ext>
            </a:extLst>
          </p:cNvPr>
          <p:cNvSpPr txBox="1">
            <a:spLocks/>
          </p:cNvSpPr>
          <p:nvPr userDrawn="1"/>
        </p:nvSpPr>
        <p:spPr>
          <a:xfrm>
            <a:off x="19668" y="3568954"/>
            <a:ext cx="12191999" cy="152400"/>
          </a:xfrm>
          <a:prstGeom prst="rect">
            <a:avLst/>
          </a:prstGeom>
          <a:solidFill>
            <a:srgbClr val="003399"/>
          </a:solidFill>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dirty="0"/>
          </a:p>
        </p:txBody>
      </p:sp>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803077" y="1726880"/>
            <a:ext cx="8585847" cy="1783082"/>
          </a:xfrm>
          <a:prstGeom prst="rect">
            <a:avLst/>
          </a:prstGeom>
        </p:spPr>
        <p:txBody>
          <a:bodyPr anchor="ctr"/>
          <a:lstStyle>
            <a:lvl1pPr algn="ctr">
              <a:defRPr sz="4000" b="1" baseline="0">
                <a:solidFill>
                  <a:schemeClr val="bg1"/>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86608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dirty="0"/>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 name="Title 1"/>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15134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2025/3/30</a:t>
            </a:fld>
            <a:endParaRPr lang="zh-CN" altLang="en-US"/>
          </a:p>
        </p:txBody>
      </p:sp>
      <p:sp>
        <p:nvSpPr>
          <p:cNvPr id="4"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
        <p:nvSpPr>
          <p:cNvPr id="7" name="Content Placeholder 6"/>
          <p:cNvSpPr>
            <a:spLocks noGrp="1"/>
          </p:cNvSpPr>
          <p:nvPr>
            <p:ph sz="quarter" idx="13"/>
          </p:nvPr>
        </p:nvSpPr>
        <p:spPr>
          <a:xfrm>
            <a:off x="0" y="811911"/>
            <a:ext cx="11792198" cy="5379522"/>
          </a:xfrm>
          <a:prstGeom prst="rect">
            <a:avLst/>
          </a:prstGeom>
        </p:spPr>
        <p:txBody>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10" name="Title 1">
            <a:extLst>
              <a:ext uri="{FF2B5EF4-FFF2-40B4-BE49-F238E27FC236}">
                <a16:creationId xmlns:a16="http://schemas.microsoft.com/office/drawing/2014/main" id="{57537F9B-7295-4D17-859A-94BD2F1BB6ED}"/>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79271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2025/3/30</a:t>
            </a:fld>
            <a:endParaRPr lang="zh-CN" altLang="en-US"/>
          </a:p>
        </p:txBody>
      </p:sp>
      <p:sp>
        <p:nvSpPr>
          <p:cNvPr id="7"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dirty="0">
              <a:solidFill>
                <a:prstClr val="white"/>
              </a:solidFill>
              <a:latin typeface="微软雅黑" panose="020B0503020204020204" pitchFamily="34" charset="-122"/>
              <a:ea typeface="微软雅黑" panose="020B0503020204020204" pitchFamily="34" charset="-122"/>
            </a:endParaRPr>
          </a:p>
        </p:txBody>
      </p:sp>
      <p:sp>
        <p:nvSpPr>
          <p:cNvPr id="9" name="Footer Placeholder 3"/>
          <p:cNvSpPr>
            <a:spLocks noGrp="1"/>
          </p:cNvSpPr>
          <p:nvPr>
            <p:ph type="ftr" sz="quarter" idx="11"/>
          </p:nvPr>
        </p:nvSpPr>
        <p:spPr>
          <a:xfrm>
            <a:off x="4038600" y="6356350"/>
            <a:ext cx="7200000" cy="365125"/>
          </a:xfrm>
          <a:prstGeom prst="rect">
            <a:avLst/>
          </a:prstGeom>
        </p:spPr>
        <p:txBody>
          <a:bodyPr/>
          <a:lstStyle/>
          <a:p>
            <a:endParaRPr lang="zh-CN" altLang="en-US" dirty="0"/>
          </a:p>
        </p:txBody>
      </p:sp>
      <p:sp>
        <p:nvSpPr>
          <p:cNvPr id="8" name="Title 1">
            <a:extLst>
              <a:ext uri="{FF2B5EF4-FFF2-40B4-BE49-F238E27FC236}">
                <a16:creationId xmlns:a16="http://schemas.microsoft.com/office/drawing/2014/main" id="{9F3794BE-5838-4A69-A659-473FA23DB1E7}"/>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4254321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itchFamily="34" charset="-122"/>
                <a:ea typeface="微软雅黑" pitchFamily="34" charset="-122"/>
              </a:defRPr>
            </a:lvl1pPr>
          </a:lstStyle>
          <a:p>
            <a:fld id="{D2800E37-E163-40CA-8146-A68431A5A674}" type="datetime1">
              <a:rPr lang="zh-CN" altLang="en-US" smtClean="0"/>
              <a:pPr/>
              <a:t>2025/3/30</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4" name="图片 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sp>
        <p:nvSpPr>
          <p:cNvPr id="10" name="Footer Placeholder 3"/>
          <p:cNvSpPr>
            <a:spLocks noGrp="1"/>
          </p:cNvSpPr>
          <p:nvPr>
            <p:ph type="ftr" sz="quarter" idx="3"/>
          </p:nvPr>
        </p:nvSpPr>
        <p:spPr>
          <a:xfrm>
            <a:off x="4038600" y="6356350"/>
            <a:ext cx="7200000" cy="365125"/>
          </a:xfrm>
          <a:prstGeom prst="rect">
            <a:avLst/>
          </a:prstGeom>
        </p:spPr>
        <p:txBody>
          <a:bodyPr/>
          <a:lstStyle/>
          <a:p>
            <a:endParaRPr lang="zh-CN" altLang="en-US" dirty="0"/>
          </a:p>
        </p:txBody>
      </p:sp>
    </p:spTree>
    <p:extLst>
      <p:ext uri="{BB962C8B-B14F-4D97-AF65-F5344CB8AC3E}">
        <p14:creationId xmlns:p14="http://schemas.microsoft.com/office/powerpoint/2010/main" val="2774892512"/>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3" r:id="rId3"/>
    <p:sldLayoutId id="2147483661" r:id="rId4"/>
    <p:sldLayoutId id="2147483662"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pollo-lmms.github.io/"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矩形 2"/>
          <p:cNvSpPr/>
          <p:nvPr/>
        </p:nvSpPr>
        <p:spPr>
          <a:xfrm>
            <a:off x="2202024" y="2573991"/>
            <a:ext cx="7903030" cy="830997"/>
          </a:xfrm>
          <a:prstGeom prst="rect">
            <a:avLst/>
          </a:prstGeom>
        </p:spPr>
        <p:txBody>
          <a:bodyPr wrap="square">
            <a:spAutoFit/>
          </a:bodyPr>
          <a:lstStyle/>
          <a:p>
            <a:pPr algn="ctr"/>
            <a:r>
              <a:rPr lang="en-US" altLang="zh-CN" sz="2400" b="1" dirty="0">
                <a:latin typeface="Arial" panose="020B0604020202020204" pitchFamily="34" charset="0"/>
                <a:cs typeface="Arial" panose="020B0604020202020204" pitchFamily="34" charset="0"/>
              </a:rPr>
              <a:t>Apollo: An Exploration of Video Understanding in Large Multimodal Models</a:t>
            </a:r>
          </a:p>
        </p:txBody>
      </p:sp>
      <p:sp>
        <p:nvSpPr>
          <p:cNvPr id="8" name="文本框 7">
            <a:extLst>
              <a:ext uri="{FF2B5EF4-FFF2-40B4-BE49-F238E27FC236}">
                <a16:creationId xmlns:a16="http://schemas.microsoft.com/office/drawing/2014/main" id="{5AA91DF5-74E0-400A-B8C1-5D29FD2F480B}"/>
              </a:ext>
            </a:extLst>
          </p:cNvPr>
          <p:cNvSpPr txBox="1"/>
          <p:nvPr/>
        </p:nvSpPr>
        <p:spPr>
          <a:xfrm>
            <a:off x="7821038" y="6263990"/>
            <a:ext cx="2885726" cy="461665"/>
          </a:xfrm>
          <a:prstGeom prst="rect">
            <a:avLst/>
          </a:prstGeom>
          <a:noFill/>
        </p:spPr>
        <p:txBody>
          <a:bodyPr wrap="none" rtlCol="0">
            <a:spAutoFit/>
          </a:bodyPr>
          <a:lstStyle/>
          <a:p>
            <a:r>
              <a:rPr lang="zh-CN" altLang="en-US" sz="1200" dirty="0">
                <a:latin typeface="微软雅黑" pitchFamily="34" charset="-122"/>
                <a:ea typeface="微软雅黑" pitchFamily="34" charset="-122"/>
              </a:rPr>
              <a:t>主页：</a:t>
            </a:r>
            <a:r>
              <a:rPr lang="en-US" altLang="zh-CN" sz="1200" dirty="0">
                <a:latin typeface="微软雅黑" pitchFamily="34" charset="-122"/>
                <a:ea typeface="微软雅黑" pitchFamily="34" charset="-122"/>
                <a:hlinkClick r:id="rId3"/>
              </a:rPr>
              <a:t>https://apollo-lmms.github.io/</a:t>
            </a:r>
            <a:endParaRPr lang="en-US" altLang="zh-CN" sz="1200" dirty="0">
              <a:latin typeface="微软雅黑" pitchFamily="34" charset="-122"/>
              <a:ea typeface="微软雅黑" pitchFamily="34" charset="-122"/>
            </a:endParaRPr>
          </a:p>
          <a:p>
            <a:endParaRPr lang="zh-CN" altLang="en-US" sz="1200" dirty="0">
              <a:latin typeface="微软雅黑" pitchFamily="34" charset="-122"/>
              <a:ea typeface="微软雅黑" pitchFamily="34" charset="-122"/>
            </a:endParaRPr>
          </a:p>
        </p:txBody>
      </p:sp>
      <p:pic>
        <p:nvPicPr>
          <p:cNvPr id="5" name="图片 4">
            <a:extLst>
              <a:ext uri="{FF2B5EF4-FFF2-40B4-BE49-F238E27FC236}">
                <a16:creationId xmlns:a16="http://schemas.microsoft.com/office/drawing/2014/main" id="{32D2261C-5F3D-4AFA-B770-8272E0E0D002}"/>
              </a:ext>
            </a:extLst>
          </p:cNvPr>
          <p:cNvPicPr>
            <a:picLocks noChangeAspect="1"/>
          </p:cNvPicPr>
          <p:nvPr/>
        </p:nvPicPr>
        <p:blipFill>
          <a:blip r:embed="rId4"/>
          <a:stretch>
            <a:fillRect/>
          </a:stretch>
        </p:blipFill>
        <p:spPr>
          <a:xfrm>
            <a:off x="2296149" y="3429000"/>
            <a:ext cx="7599702" cy="1062127"/>
          </a:xfrm>
          <a:prstGeom prst="rect">
            <a:avLst/>
          </a:prstGeom>
        </p:spPr>
      </p:pic>
    </p:spTree>
    <p:extLst>
      <p:ext uri="{BB962C8B-B14F-4D97-AF65-F5344CB8AC3E}">
        <p14:creationId xmlns:p14="http://schemas.microsoft.com/office/powerpoint/2010/main" val="3997880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Introduction</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1"/>
            <a:ext cx="11792198" cy="1163846"/>
          </a:xfrm>
        </p:spPr>
        <p:txBody>
          <a:bodyPr/>
          <a:lstStyle/>
          <a:p>
            <a:r>
              <a:rPr lang="en-US" altLang="zh-CN" dirty="0"/>
              <a:t>video-LMM</a:t>
            </a:r>
            <a:r>
              <a:rPr lang="zh-CN" altLang="en-US" dirty="0"/>
              <a:t>设计的核心问题</a:t>
            </a:r>
          </a:p>
        </p:txBody>
      </p:sp>
      <p:pic>
        <p:nvPicPr>
          <p:cNvPr id="7" name="图片 6">
            <a:extLst>
              <a:ext uri="{FF2B5EF4-FFF2-40B4-BE49-F238E27FC236}">
                <a16:creationId xmlns:a16="http://schemas.microsoft.com/office/drawing/2014/main" id="{044D3B93-1783-48A2-A001-EB91B35CB848}"/>
              </a:ext>
            </a:extLst>
          </p:cNvPr>
          <p:cNvPicPr>
            <a:picLocks noChangeAspect="1"/>
          </p:cNvPicPr>
          <p:nvPr/>
        </p:nvPicPr>
        <p:blipFill>
          <a:blip r:embed="rId3"/>
          <a:stretch>
            <a:fillRect/>
          </a:stretch>
        </p:blipFill>
        <p:spPr>
          <a:xfrm>
            <a:off x="1004359" y="1279533"/>
            <a:ext cx="9783480" cy="3088359"/>
          </a:xfrm>
          <a:prstGeom prst="rect">
            <a:avLst/>
          </a:prstGeom>
        </p:spPr>
      </p:pic>
      <p:sp>
        <p:nvSpPr>
          <p:cNvPr id="8" name="内容占位符 5">
            <a:extLst>
              <a:ext uri="{FF2B5EF4-FFF2-40B4-BE49-F238E27FC236}">
                <a16:creationId xmlns:a16="http://schemas.microsoft.com/office/drawing/2014/main" id="{2D4DF9DB-269C-412D-8562-9444D3C40780}"/>
              </a:ext>
            </a:extLst>
          </p:cNvPr>
          <p:cNvSpPr txBox="1">
            <a:spLocks/>
          </p:cNvSpPr>
          <p:nvPr/>
        </p:nvSpPr>
        <p:spPr>
          <a:xfrm>
            <a:off x="0" y="4265321"/>
            <a:ext cx="11792198" cy="2201716"/>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贡献</a:t>
            </a:r>
            <a:endParaRPr lang="en-US" altLang="zh-CN" dirty="0"/>
          </a:p>
          <a:p>
            <a:pPr lvl="1"/>
            <a:r>
              <a:rPr lang="zh-CN" altLang="en-US" dirty="0"/>
              <a:t>开发了</a:t>
            </a:r>
            <a:r>
              <a:rPr lang="en-US" altLang="zh-CN" dirty="0" err="1"/>
              <a:t>ApolloBench</a:t>
            </a:r>
            <a:r>
              <a:rPr lang="zh-CN" altLang="en-US" dirty="0"/>
              <a:t>，解决评估低效问题。</a:t>
            </a:r>
            <a:endParaRPr lang="en-US" altLang="zh-CN" dirty="0"/>
          </a:p>
          <a:p>
            <a:pPr lvl="1"/>
            <a:r>
              <a:rPr lang="zh-CN" altLang="en-US" dirty="0"/>
              <a:t>提出了</a:t>
            </a:r>
            <a:r>
              <a:rPr lang="en-US" altLang="zh-CN" dirty="0"/>
              <a:t>Scaling Consistency</a:t>
            </a:r>
            <a:r>
              <a:rPr lang="zh-CN" altLang="en-US" dirty="0"/>
              <a:t>，验证小模型设计决策的可转移性</a:t>
            </a:r>
            <a:endParaRPr lang="en-US" altLang="zh-CN" dirty="0"/>
          </a:p>
          <a:p>
            <a:pPr lvl="1"/>
            <a:r>
              <a:rPr lang="zh-CN" altLang="en-US" dirty="0"/>
              <a:t>系统性探索了</a:t>
            </a:r>
            <a:r>
              <a:rPr lang="en-US" altLang="zh-CN" dirty="0"/>
              <a:t>video modeling</a:t>
            </a:r>
            <a:r>
              <a:rPr lang="zh-CN" altLang="en-US" dirty="0"/>
              <a:t>设计空间，揭示关键驱动因素</a:t>
            </a:r>
            <a:endParaRPr lang="en-US" altLang="zh-CN" dirty="0"/>
          </a:p>
          <a:p>
            <a:pPr lvl="1"/>
            <a:r>
              <a:rPr lang="en-US" altLang="zh-CN" dirty="0"/>
              <a:t>video-LLM</a:t>
            </a:r>
            <a:r>
              <a:rPr lang="zh-CN" altLang="en-US" dirty="0"/>
              <a:t>的训练、微调</a:t>
            </a:r>
            <a:endParaRPr lang="en-US" altLang="zh-CN" dirty="0"/>
          </a:p>
          <a:p>
            <a:pPr lvl="1"/>
            <a:r>
              <a:rPr lang="zh-CN" altLang="en-US" dirty="0"/>
              <a:t>推出了</a:t>
            </a:r>
            <a:r>
              <a:rPr lang="en-US" altLang="zh-CN" dirty="0"/>
              <a:t>Apollo</a:t>
            </a:r>
            <a:r>
              <a:rPr lang="zh-CN" altLang="en-US" dirty="0"/>
              <a:t>模型家族，在多个基准上实现</a:t>
            </a:r>
            <a:r>
              <a:rPr lang="en-US" altLang="zh-CN" dirty="0"/>
              <a:t>state-of-the-art</a:t>
            </a:r>
            <a:r>
              <a:rPr lang="zh-CN" altLang="en-US" dirty="0"/>
              <a:t>性能</a:t>
            </a:r>
          </a:p>
        </p:txBody>
      </p:sp>
    </p:spTree>
    <p:extLst>
      <p:ext uri="{BB962C8B-B14F-4D97-AF65-F5344CB8AC3E}">
        <p14:creationId xmlns:p14="http://schemas.microsoft.com/office/powerpoint/2010/main" val="3721998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benchmarks</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1"/>
            <a:ext cx="11792198" cy="1786510"/>
          </a:xfrm>
        </p:spPr>
        <p:txBody>
          <a:bodyPr/>
          <a:lstStyle/>
          <a:p>
            <a:r>
              <a:rPr lang="en-US" altLang="zh-CN" dirty="0"/>
              <a:t>Video-LLM</a:t>
            </a:r>
            <a:r>
              <a:rPr lang="zh-CN" altLang="en-US" dirty="0"/>
              <a:t>的评估</a:t>
            </a:r>
            <a:r>
              <a:rPr lang="en-US" altLang="zh-CN" dirty="0"/>
              <a:t>Benchmark</a:t>
            </a:r>
          </a:p>
          <a:p>
            <a:pPr lvl="1"/>
            <a:r>
              <a:rPr lang="zh-CN" altLang="en-US" dirty="0"/>
              <a:t>现有基准对视频感知的依赖不足，性能更多由文本或单帧驱动，而非视频的动态信息。</a:t>
            </a:r>
            <a:endParaRPr lang="en-US" altLang="zh-CN" dirty="0"/>
          </a:p>
          <a:p>
            <a:pPr lvl="1"/>
            <a:endParaRPr lang="en-US" altLang="zh-CN" dirty="0"/>
          </a:p>
        </p:txBody>
      </p:sp>
      <p:sp>
        <p:nvSpPr>
          <p:cNvPr id="9" name="内容占位符 5">
            <a:extLst>
              <a:ext uri="{FF2B5EF4-FFF2-40B4-BE49-F238E27FC236}">
                <a16:creationId xmlns:a16="http://schemas.microsoft.com/office/drawing/2014/main" id="{5FBBBD11-751A-49C4-828B-D5C381E354B3}"/>
              </a:ext>
            </a:extLst>
          </p:cNvPr>
          <p:cNvSpPr txBox="1">
            <a:spLocks/>
          </p:cNvSpPr>
          <p:nvPr/>
        </p:nvSpPr>
        <p:spPr>
          <a:xfrm>
            <a:off x="266700" y="5152834"/>
            <a:ext cx="11792198" cy="1786510"/>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ltLang="zh-CN" dirty="0"/>
          </a:p>
        </p:txBody>
      </p:sp>
      <p:pic>
        <p:nvPicPr>
          <p:cNvPr id="4" name="图片 3">
            <a:extLst>
              <a:ext uri="{FF2B5EF4-FFF2-40B4-BE49-F238E27FC236}">
                <a16:creationId xmlns:a16="http://schemas.microsoft.com/office/drawing/2014/main" id="{190C89D2-9B8D-46A1-B6AF-C5CDA264C87D}"/>
              </a:ext>
            </a:extLst>
          </p:cNvPr>
          <p:cNvPicPr>
            <a:picLocks noChangeAspect="1"/>
          </p:cNvPicPr>
          <p:nvPr/>
        </p:nvPicPr>
        <p:blipFill>
          <a:blip r:embed="rId3"/>
          <a:stretch>
            <a:fillRect/>
          </a:stretch>
        </p:blipFill>
        <p:spPr>
          <a:xfrm>
            <a:off x="399802" y="2209800"/>
            <a:ext cx="5876925" cy="3048000"/>
          </a:xfrm>
          <a:prstGeom prst="rect">
            <a:avLst/>
          </a:prstGeom>
        </p:spPr>
      </p:pic>
      <p:sp>
        <p:nvSpPr>
          <p:cNvPr id="10" name="内容占位符 5">
            <a:extLst>
              <a:ext uri="{FF2B5EF4-FFF2-40B4-BE49-F238E27FC236}">
                <a16:creationId xmlns:a16="http://schemas.microsoft.com/office/drawing/2014/main" id="{DECDF671-97E3-4CA8-A56B-68D68D7410D9}"/>
              </a:ext>
            </a:extLst>
          </p:cNvPr>
          <p:cNvSpPr txBox="1">
            <a:spLocks/>
          </p:cNvSpPr>
          <p:nvPr/>
        </p:nvSpPr>
        <p:spPr>
          <a:xfrm>
            <a:off x="5669280" y="2578369"/>
            <a:ext cx="5250180" cy="2359391"/>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zh-CN" altLang="en-US" sz="1200" dirty="0"/>
              <a:t>完整视频（绿色条形）：模型使用整个视频输入，包含完整的</a:t>
            </a:r>
            <a:r>
              <a:rPr lang="en-US" altLang="zh-CN" sz="1200" dirty="0"/>
              <a:t>temporal information</a:t>
            </a:r>
            <a:r>
              <a:rPr lang="zh-CN" altLang="en-US" sz="1200" dirty="0"/>
              <a:t>（时间信息）。</a:t>
            </a:r>
            <a:endParaRPr lang="en-US" altLang="zh-CN" sz="1200" dirty="0"/>
          </a:p>
          <a:p>
            <a:pPr lvl="3"/>
            <a:r>
              <a:rPr lang="zh-CN" altLang="en-US" sz="1200" dirty="0"/>
              <a:t>单帧（红色条形）：模型仅使用视频的中心帧，相当于静态图像输入。</a:t>
            </a:r>
            <a:endParaRPr lang="en-US" altLang="zh-CN" sz="1200" dirty="0"/>
          </a:p>
          <a:p>
            <a:pPr lvl="3"/>
            <a:r>
              <a:rPr lang="zh-CN" altLang="en-US" sz="1200" dirty="0"/>
              <a:t>仅文本（蓝色条形）：模型仅使用问题文本，无任何视觉输入。</a:t>
            </a:r>
            <a:endParaRPr lang="en-US" altLang="zh-CN" sz="1200" dirty="0"/>
          </a:p>
          <a:p>
            <a:pPr lvl="3"/>
            <a:r>
              <a:rPr lang="zh-CN" altLang="en-US" sz="1200" dirty="0"/>
              <a:t>浅蓝色：表示视频输入与文本输入之间的准确率差异</a:t>
            </a:r>
            <a:endParaRPr lang="en-US" altLang="zh-CN" sz="1200" dirty="0"/>
          </a:p>
          <a:p>
            <a:pPr lvl="3"/>
            <a:r>
              <a:rPr lang="zh-CN" altLang="en-US" sz="1200" dirty="0"/>
              <a:t>黄色：表示视频输入与单帧输入之间的准确率差异</a:t>
            </a:r>
            <a:endParaRPr lang="en-US" altLang="zh-CN" sz="1200" dirty="0"/>
          </a:p>
        </p:txBody>
      </p:sp>
    </p:spTree>
    <p:extLst>
      <p:ext uri="{BB962C8B-B14F-4D97-AF65-F5344CB8AC3E}">
        <p14:creationId xmlns:p14="http://schemas.microsoft.com/office/powerpoint/2010/main" val="3197221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benchmarks</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1"/>
            <a:ext cx="11792198" cy="1786510"/>
          </a:xfrm>
        </p:spPr>
        <p:txBody>
          <a:bodyPr/>
          <a:lstStyle/>
          <a:p>
            <a:r>
              <a:rPr lang="en-US" altLang="zh-CN" dirty="0"/>
              <a:t>Video-LLM</a:t>
            </a:r>
            <a:r>
              <a:rPr lang="zh-CN" altLang="en-US" dirty="0"/>
              <a:t>的评估</a:t>
            </a:r>
            <a:r>
              <a:rPr lang="en-US" altLang="zh-CN" dirty="0"/>
              <a:t>Benchmark</a:t>
            </a:r>
          </a:p>
          <a:p>
            <a:pPr lvl="1"/>
            <a:r>
              <a:rPr lang="zh-CN" altLang="en-US" dirty="0"/>
              <a:t>现有基准中的冗余性</a:t>
            </a:r>
            <a:endParaRPr lang="en-US" altLang="zh-CN" dirty="0"/>
          </a:p>
        </p:txBody>
      </p:sp>
      <p:sp>
        <p:nvSpPr>
          <p:cNvPr id="9" name="内容占位符 5">
            <a:extLst>
              <a:ext uri="{FF2B5EF4-FFF2-40B4-BE49-F238E27FC236}">
                <a16:creationId xmlns:a16="http://schemas.microsoft.com/office/drawing/2014/main" id="{5FBBBD11-751A-49C4-828B-D5C381E354B3}"/>
              </a:ext>
            </a:extLst>
          </p:cNvPr>
          <p:cNvSpPr txBox="1">
            <a:spLocks/>
          </p:cNvSpPr>
          <p:nvPr/>
        </p:nvSpPr>
        <p:spPr>
          <a:xfrm>
            <a:off x="-99060" y="4046672"/>
            <a:ext cx="11792198" cy="2602371"/>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zh-CN" altLang="en-US" dirty="0"/>
              <a:t>引入</a:t>
            </a:r>
            <a:r>
              <a:rPr lang="en-US" altLang="zh-CN" dirty="0" err="1"/>
              <a:t>ApolloBench</a:t>
            </a:r>
            <a:endParaRPr lang="en-US" altLang="zh-CN" dirty="0"/>
          </a:p>
          <a:p>
            <a:pPr lvl="3"/>
            <a:r>
              <a:rPr lang="zh-CN" altLang="en-US" dirty="0"/>
              <a:t>过滤掉那些仅通过文本或图像输入即可被</a:t>
            </a:r>
            <a:r>
              <a:rPr lang="en-US" altLang="zh-CN" dirty="0"/>
              <a:t>50%</a:t>
            </a:r>
            <a:r>
              <a:rPr lang="zh-CN" altLang="en-US" dirty="0"/>
              <a:t>以上模型正确回答的问题，删除了不需要视频感知（</a:t>
            </a:r>
            <a:r>
              <a:rPr lang="en-US" altLang="zh-CN" dirty="0"/>
              <a:t>video perception</a:t>
            </a:r>
            <a:r>
              <a:rPr lang="zh-CN" altLang="en-US" dirty="0"/>
              <a:t>）的问题</a:t>
            </a:r>
            <a:endParaRPr lang="en-US" altLang="zh-CN" dirty="0"/>
          </a:p>
          <a:p>
            <a:pPr lvl="3"/>
            <a:r>
              <a:rPr lang="zh-CN" altLang="en-US" dirty="0"/>
              <a:t>定义了五个时间感知类别：</a:t>
            </a:r>
            <a:r>
              <a:rPr lang="en-US" altLang="zh-CN" dirty="0"/>
              <a:t>Temporal OCR</a:t>
            </a:r>
            <a:r>
              <a:rPr lang="zh-CN" altLang="en-US" dirty="0"/>
              <a:t>（时间</a:t>
            </a:r>
            <a:r>
              <a:rPr lang="en-US" altLang="zh-CN" dirty="0"/>
              <a:t>OCR</a:t>
            </a:r>
            <a:r>
              <a:rPr lang="zh-CN" altLang="en-US" dirty="0"/>
              <a:t>）、</a:t>
            </a:r>
            <a:r>
              <a:rPr lang="en-US" altLang="zh-CN" dirty="0"/>
              <a:t>Egocentric</a:t>
            </a:r>
            <a:r>
              <a:rPr lang="zh-CN" altLang="en-US" dirty="0"/>
              <a:t>（第一人称视角）、</a:t>
            </a:r>
            <a:r>
              <a:rPr lang="en-US" altLang="zh-CN" dirty="0"/>
              <a:t>Spatial</a:t>
            </a:r>
            <a:r>
              <a:rPr lang="zh-CN" altLang="en-US" dirty="0"/>
              <a:t>（空间）、</a:t>
            </a:r>
            <a:r>
              <a:rPr lang="en-US" altLang="zh-CN" dirty="0"/>
              <a:t>Perception</a:t>
            </a:r>
            <a:r>
              <a:rPr lang="zh-CN" altLang="en-US" dirty="0"/>
              <a:t>（感知）、</a:t>
            </a:r>
            <a:r>
              <a:rPr lang="en-US" altLang="zh-CN" dirty="0"/>
              <a:t>Reasoning</a:t>
            </a:r>
            <a:r>
              <a:rPr lang="zh-CN" altLang="en-US" dirty="0"/>
              <a:t>（推理），并手动将问题分类到这些类别中</a:t>
            </a:r>
            <a:endParaRPr lang="en-US" altLang="zh-CN" dirty="0"/>
          </a:p>
          <a:p>
            <a:pPr lvl="3"/>
            <a:r>
              <a:rPr lang="zh-CN" altLang="en-US" dirty="0"/>
              <a:t>从这些类别中选择最具区分度的前</a:t>
            </a:r>
            <a:r>
              <a:rPr lang="en-US" altLang="zh-CN" dirty="0"/>
              <a:t>400</a:t>
            </a:r>
            <a:r>
              <a:rPr lang="zh-CN" altLang="en-US" dirty="0"/>
              <a:t>个问题，通过熵（</a:t>
            </a:r>
            <a:r>
              <a:rPr lang="en-US" altLang="zh-CN" dirty="0"/>
              <a:t>entropy</a:t>
            </a:r>
            <a:r>
              <a:rPr lang="zh-CN" altLang="en-US" dirty="0"/>
              <a:t>，衡量问题区分度）和人工验证确保问题质量。</a:t>
            </a:r>
            <a:endParaRPr lang="en-US" altLang="zh-CN" dirty="0"/>
          </a:p>
          <a:p>
            <a:pPr lvl="3"/>
            <a:r>
              <a:rPr lang="en-US" altLang="zh-CN" dirty="0" err="1"/>
              <a:t>ApolloBench</a:t>
            </a:r>
            <a:r>
              <a:rPr lang="zh-CN" altLang="en-US" dirty="0"/>
              <a:t>的评估速度比现有基准快</a:t>
            </a:r>
            <a:r>
              <a:rPr lang="en-US" altLang="zh-CN" dirty="0"/>
              <a:t>41</a:t>
            </a:r>
            <a:r>
              <a:rPr lang="zh-CN" altLang="en-US" dirty="0"/>
              <a:t>倍，同时与现有基准高度相关（图</a:t>
            </a:r>
            <a:r>
              <a:rPr lang="en-US" altLang="zh-CN" dirty="0"/>
              <a:t>2</a:t>
            </a:r>
            <a:r>
              <a:rPr lang="zh-CN" altLang="en-US" dirty="0"/>
              <a:t>右侧）。 </a:t>
            </a:r>
            <a:r>
              <a:rPr lang="en-US" altLang="zh-CN" dirty="0" err="1"/>
              <a:t>ApolloBench</a:t>
            </a:r>
            <a:r>
              <a:rPr lang="zh-CN" altLang="en-US" dirty="0"/>
              <a:t>更依赖视频感知（图</a:t>
            </a:r>
            <a:r>
              <a:rPr lang="en-US" altLang="zh-CN" dirty="0"/>
              <a:t>2</a:t>
            </a:r>
            <a:r>
              <a:rPr lang="zh-CN" altLang="en-US" dirty="0"/>
              <a:t>左侧），提高了评估的有效性</a:t>
            </a:r>
          </a:p>
        </p:txBody>
      </p:sp>
      <p:pic>
        <p:nvPicPr>
          <p:cNvPr id="2" name="图片 1">
            <a:extLst>
              <a:ext uri="{FF2B5EF4-FFF2-40B4-BE49-F238E27FC236}">
                <a16:creationId xmlns:a16="http://schemas.microsoft.com/office/drawing/2014/main" id="{77A37EEA-74AE-4B2F-AC6B-355C2B5BF7C3}"/>
              </a:ext>
            </a:extLst>
          </p:cNvPr>
          <p:cNvPicPr>
            <a:picLocks noChangeAspect="1"/>
          </p:cNvPicPr>
          <p:nvPr/>
        </p:nvPicPr>
        <p:blipFill>
          <a:blip r:embed="rId3"/>
          <a:stretch>
            <a:fillRect/>
          </a:stretch>
        </p:blipFill>
        <p:spPr>
          <a:xfrm>
            <a:off x="5618649" y="883117"/>
            <a:ext cx="4753928" cy="3616160"/>
          </a:xfrm>
          <a:prstGeom prst="rect">
            <a:avLst/>
          </a:prstGeom>
        </p:spPr>
      </p:pic>
    </p:spTree>
    <p:extLst>
      <p:ext uri="{BB962C8B-B14F-4D97-AF65-F5344CB8AC3E}">
        <p14:creationId xmlns:p14="http://schemas.microsoft.com/office/powerpoint/2010/main" val="1986662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Scaling Consistency</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0"/>
            <a:ext cx="11792198" cy="3056245"/>
          </a:xfrm>
        </p:spPr>
        <p:txBody>
          <a:bodyPr/>
          <a:lstStyle/>
          <a:p>
            <a:r>
              <a:rPr lang="en-US" altLang="zh-CN" dirty="0"/>
              <a:t>How small can you go during model design?</a:t>
            </a:r>
          </a:p>
          <a:p>
            <a:pPr lvl="1"/>
            <a:r>
              <a:rPr lang="zh-CN" altLang="en-US" dirty="0"/>
              <a:t>在模型设计过程中，通常会面临如何选择模型规模的问题。随着模型越来越大，计算资源和时间成本也会急剧增加</a:t>
            </a:r>
            <a:endParaRPr lang="en-US" altLang="zh-CN" dirty="0"/>
          </a:p>
          <a:p>
            <a:pPr lvl="1"/>
            <a:r>
              <a:rPr lang="en-US" altLang="zh-CN" dirty="0"/>
              <a:t>Scaling Consistency</a:t>
            </a:r>
          </a:p>
          <a:p>
            <a:pPr lvl="2"/>
            <a:r>
              <a:rPr lang="zh-CN" altLang="en-US" dirty="0"/>
              <a:t>研究在模型设计过程中，较小的模型是否能够反映较大模型的行为和性能，从而允许研究人员使用较小的模型进行设计和优化，以减少计算成本和时间。</a:t>
            </a:r>
            <a:endParaRPr lang="en-US" altLang="zh-CN" dirty="0"/>
          </a:p>
          <a:p>
            <a:pPr lvl="2"/>
            <a:r>
              <a:rPr lang="en-US" altLang="zh-CN" dirty="0"/>
              <a:t>Model</a:t>
            </a:r>
            <a:r>
              <a:rPr lang="zh-CN" altLang="en-US" dirty="0"/>
              <a:t>：</a:t>
            </a:r>
            <a:r>
              <a:rPr lang="en-US" altLang="zh-CN" dirty="0"/>
              <a:t>Qwen2-0.5B</a:t>
            </a:r>
            <a:r>
              <a:rPr lang="zh-CN" altLang="en-US" dirty="0"/>
              <a:t>、</a:t>
            </a:r>
            <a:r>
              <a:rPr lang="en-US" altLang="zh-CN" dirty="0"/>
              <a:t>Qwen2-1.5B</a:t>
            </a:r>
            <a:r>
              <a:rPr lang="zh-CN" altLang="en-US" dirty="0"/>
              <a:t>、</a:t>
            </a:r>
            <a:r>
              <a:rPr lang="en-US" altLang="zh-CN" dirty="0"/>
              <a:t>Qwen1.5-4B</a:t>
            </a:r>
            <a:r>
              <a:rPr lang="zh-CN" altLang="en-US" dirty="0"/>
              <a:t>和</a:t>
            </a:r>
            <a:r>
              <a:rPr lang="en-US" altLang="zh-CN" dirty="0"/>
              <a:t>Qwen2-7B</a:t>
            </a:r>
          </a:p>
          <a:p>
            <a:pPr lvl="2"/>
            <a:endParaRPr lang="en-US" altLang="zh-CN" dirty="0"/>
          </a:p>
        </p:txBody>
      </p:sp>
      <p:pic>
        <p:nvPicPr>
          <p:cNvPr id="4" name="图片 3">
            <a:extLst>
              <a:ext uri="{FF2B5EF4-FFF2-40B4-BE49-F238E27FC236}">
                <a16:creationId xmlns:a16="http://schemas.microsoft.com/office/drawing/2014/main" id="{04DC40C0-42C0-4EE4-ADC5-3CB3F92CE4D0}"/>
              </a:ext>
            </a:extLst>
          </p:cNvPr>
          <p:cNvPicPr>
            <a:picLocks noChangeAspect="1"/>
          </p:cNvPicPr>
          <p:nvPr/>
        </p:nvPicPr>
        <p:blipFill>
          <a:blip r:embed="rId3"/>
          <a:stretch>
            <a:fillRect/>
          </a:stretch>
        </p:blipFill>
        <p:spPr>
          <a:xfrm>
            <a:off x="399802" y="3731031"/>
            <a:ext cx="11180408" cy="2647295"/>
          </a:xfrm>
          <a:prstGeom prst="rect">
            <a:avLst/>
          </a:prstGeom>
        </p:spPr>
      </p:pic>
      <p:sp>
        <p:nvSpPr>
          <p:cNvPr id="11" name="文本框 10">
            <a:extLst>
              <a:ext uri="{FF2B5EF4-FFF2-40B4-BE49-F238E27FC236}">
                <a16:creationId xmlns:a16="http://schemas.microsoft.com/office/drawing/2014/main" id="{985F052E-4CBB-48CD-B34D-1BEBD44777C3}"/>
              </a:ext>
            </a:extLst>
          </p:cNvPr>
          <p:cNvSpPr txBox="1"/>
          <p:nvPr/>
        </p:nvSpPr>
        <p:spPr>
          <a:xfrm>
            <a:off x="1421026" y="6241202"/>
            <a:ext cx="9782433" cy="646331"/>
          </a:xfrm>
          <a:prstGeom prst="rect">
            <a:avLst/>
          </a:prstGeom>
          <a:noFill/>
        </p:spPr>
        <p:txBody>
          <a:bodyPr wrap="square">
            <a:spAutoFit/>
          </a:bodyPr>
          <a:lstStyle/>
          <a:p>
            <a:r>
              <a:rPr lang="en-US" altLang="zh-CN" b="1" dirty="0">
                <a:solidFill>
                  <a:srgbClr val="FF0000"/>
                </a:solidFill>
              </a:rPr>
              <a:t>Finding 1: </a:t>
            </a:r>
            <a:r>
              <a:rPr lang="en-US" altLang="zh-CN" b="1" dirty="0"/>
              <a:t>We discover Scaling Consistency, where design decisions can be made on smaller models and datasets and transfer reliably to larger ones.</a:t>
            </a:r>
            <a:endParaRPr lang="zh-CN" altLang="en-US" b="1" dirty="0">
              <a:solidFill>
                <a:srgbClr val="FF0000"/>
              </a:solidFill>
            </a:endParaRPr>
          </a:p>
        </p:txBody>
      </p:sp>
    </p:spTree>
    <p:extLst>
      <p:ext uri="{BB962C8B-B14F-4D97-AF65-F5344CB8AC3E}">
        <p14:creationId xmlns:p14="http://schemas.microsoft.com/office/powerpoint/2010/main" val="547446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video-LMM design space</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0"/>
            <a:ext cx="11792198" cy="3056245"/>
          </a:xfrm>
        </p:spPr>
        <p:txBody>
          <a:bodyPr/>
          <a:lstStyle/>
          <a:p>
            <a:r>
              <a:rPr lang="zh-CN" altLang="en-US" dirty="0"/>
              <a:t>这一节关注于</a:t>
            </a:r>
            <a:r>
              <a:rPr lang="en-US" altLang="zh-CN" dirty="0"/>
              <a:t>Video-LLM</a:t>
            </a:r>
            <a:r>
              <a:rPr lang="zh-CN" altLang="en-US" dirty="0"/>
              <a:t>的结构设计，分为四个方面：</a:t>
            </a:r>
            <a:endParaRPr lang="en-US" altLang="zh-CN" dirty="0"/>
          </a:p>
          <a:p>
            <a:pPr lvl="1"/>
            <a:r>
              <a:rPr lang="zh-CN" altLang="en-US" dirty="0"/>
              <a:t>视频帧采样</a:t>
            </a:r>
            <a:endParaRPr lang="en-US" altLang="zh-CN" dirty="0"/>
          </a:p>
          <a:p>
            <a:pPr lvl="1"/>
            <a:r>
              <a:rPr lang="zh-CN" altLang="en-US" dirty="0"/>
              <a:t>视频特征表达</a:t>
            </a:r>
            <a:endParaRPr lang="en-US" altLang="zh-CN" dirty="0"/>
          </a:p>
          <a:p>
            <a:pPr lvl="1"/>
            <a:r>
              <a:rPr lang="zh-CN" altLang="en-US" dirty="0"/>
              <a:t>视频</a:t>
            </a:r>
            <a:r>
              <a:rPr lang="en-US" altLang="zh-CN" dirty="0"/>
              <a:t>Token</a:t>
            </a:r>
            <a:r>
              <a:rPr lang="zh-CN" altLang="en-US" dirty="0"/>
              <a:t>采样</a:t>
            </a:r>
            <a:endParaRPr lang="en-US" altLang="zh-CN" dirty="0"/>
          </a:p>
          <a:p>
            <a:pPr lvl="1"/>
            <a:r>
              <a:rPr lang="zh-CN" altLang="en-US" dirty="0"/>
              <a:t>视频</a:t>
            </a:r>
            <a:r>
              <a:rPr lang="en-US" altLang="zh-CN" dirty="0"/>
              <a:t>Token</a:t>
            </a:r>
            <a:r>
              <a:rPr lang="zh-CN" altLang="en-US" dirty="0"/>
              <a:t>整合</a:t>
            </a:r>
            <a:endParaRPr lang="en-US" altLang="zh-CN" dirty="0"/>
          </a:p>
          <a:p>
            <a:pPr lvl="1"/>
            <a:r>
              <a:rPr lang="zh-CN" altLang="en-US" dirty="0"/>
              <a:t>文中以</a:t>
            </a:r>
            <a:r>
              <a:rPr lang="en-US" altLang="zh-CN" dirty="0"/>
              <a:t>Qwen2.5 3B</a:t>
            </a:r>
            <a:r>
              <a:rPr lang="zh-CN" altLang="en-US" dirty="0"/>
              <a:t>模型和</a:t>
            </a:r>
            <a:r>
              <a:rPr lang="en-US" altLang="zh-CN" dirty="0"/>
              <a:t>750K</a:t>
            </a:r>
            <a:r>
              <a:rPr lang="zh-CN" altLang="en-US" dirty="0"/>
              <a:t>训练样本进行了研究</a:t>
            </a:r>
            <a:endParaRPr lang="en-US" altLang="zh-CN" dirty="0"/>
          </a:p>
        </p:txBody>
      </p:sp>
    </p:spTree>
    <p:extLst>
      <p:ext uri="{BB962C8B-B14F-4D97-AF65-F5344CB8AC3E}">
        <p14:creationId xmlns:p14="http://schemas.microsoft.com/office/powerpoint/2010/main" val="1831783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video-LMM design space</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0"/>
            <a:ext cx="11792198" cy="1372489"/>
          </a:xfrm>
        </p:spPr>
        <p:txBody>
          <a:bodyPr/>
          <a:lstStyle/>
          <a:p>
            <a:r>
              <a:rPr lang="en-US" altLang="zh-CN" dirty="0"/>
              <a:t>Video sampling</a:t>
            </a:r>
          </a:p>
          <a:p>
            <a:pPr lvl="2"/>
            <a:r>
              <a:rPr lang="en-US" altLang="zh-CN" dirty="0"/>
              <a:t>FPS</a:t>
            </a:r>
            <a:r>
              <a:rPr lang="zh-CN" altLang="en-US" dirty="0"/>
              <a:t>采样：以固定帧率采样（比如</a:t>
            </a:r>
            <a:r>
              <a:rPr lang="en-US" altLang="zh-CN" dirty="0"/>
              <a:t>2 fps</a:t>
            </a:r>
            <a:r>
              <a:rPr lang="zh-CN" altLang="en-US" dirty="0"/>
              <a:t>），帧间时间差一致，模型可以更好地学习视频的动态信息</a:t>
            </a:r>
            <a:endParaRPr lang="en-US" altLang="zh-CN" dirty="0"/>
          </a:p>
          <a:p>
            <a:pPr lvl="2"/>
            <a:r>
              <a:rPr lang="zh-CN" altLang="en-US" dirty="0"/>
              <a:t>均匀采样：固定采样的帧数</a:t>
            </a:r>
          </a:p>
          <a:p>
            <a:pPr lvl="2"/>
            <a:endParaRPr lang="en-US" altLang="zh-CN" dirty="0"/>
          </a:p>
        </p:txBody>
      </p:sp>
      <p:pic>
        <p:nvPicPr>
          <p:cNvPr id="2" name="图片 1">
            <a:extLst>
              <a:ext uri="{FF2B5EF4-FFF2-40B4-BE49-F238E27FC236}">
                <a16:creationId xmlns:a16="http://schemas.microsoft.com/office/drawing/2014/main" id="{2E107516-B34F-4299-A1E2-B6937AA24509}"/>
              </a:ext>
            </a:extLst>
          </p:cNvPr>
          <p:cNvPicPr>
            <a:picLocks noChangeAspect="1"/>
          </p:cNvPicPr>
          <p:nvPr/>
        </p:nvPicPr>
        <p:blipFill>
          <a:blip r:embed="rId3"/>
          <a:stretch>
            <a:fillRect/>
          </a:stretch>
        </p:blipFill>
        <p:spPr>
          <a:xfrm>
            <a:off x="4065588" y="1867661"/>
            <a:ext cx="8126412" cy="2628086"/>
          </a:xfrm>
          <a:prstGeom prst="rect">
            <a:avLst/>
          </a:prstGeom>
        </p:spPr>
      </p:pic>
      <p:sp>
        <p:nvSpPr>
          <p:cNvPr id="5" name="内容占位符 5">
            <a:extLst>
              <a:ext uri="{FF2B5EF4-FFF2-40B4-BE49-F238E27FC236}">
                <a16:creationId xmlns:a16="http://schemas.microsoft.com/office/drawing/2014/main" id="{23B8C5E7-E878-422E-AF8B-DEE86D2489B4}"/>
              </a:ext>
            </a:extLst>
          </p:cNvPr>
          <p:cNvSpPr txBox="1">
            <a:spLocks/>
          </p:cNvSpPr>
          <p:nvPr/>
        </p:nvSpPr>
        <p:spPr>
          <a:xfrm>
            <a:off x="0" y="4400238"/>
            <a:ext cx="11792198" cy="2032889"/>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zh-CN" altLang="en-US" dirty="0"/>
              <a:t>（左侧）模型使用均匀采样（</a:t>
            </a:r>
            <a:r>
              <a:rPr lang="en-US" altLang="zh-CN" dirty="0"/>
              <a:t>uniform sampling</a:t>
            </a:r>
            <a:r>
              <a:rPr lang="zh-CN" altLang="en-US" dirty="0"/>
              <a:t>）进行训练和测试。增加帧数可以提升整体性能，但无法达到</a:t>
            </a:r>
            <a:r>
              <a:rPr lang="en-US" altLang="zh-CN" dirty="0"/>
              <a:t>fps</a:t>
            </a:r>
            <a:r>
              <a:rPr lang="zh-CN" altLang="en-US" dirty="0"/>
              <a:t>采样的性能</a:t>
            </a:r>
            <a:endParaRPr lang="en-US" altLang="zh-CN" dirty="0"/>
          </a:p>
          <a:p>
            <a:pPr lvl="1"/>
            <a:r>
              <a:rPr lang="zh-CN" altLang="en-US" dirty="0"/>
              <a:t>（中间）模型使用均匀采样训练，但使用</a:t>
            </a:r>
            <a:r>
              <a:rPr lang="en-US" altLang="zh-CN" dirty="0"/>
              <a:t>fps</a:t>
            </a:r>
            <a:r>
              <a:rPr lang="zh-CN" altLang="en-US" dirty="0"/>
              <a:t>采样测试。性能差异并非由测试时的帧数差异引起。</a:t>
            </a:r>
            <a:endParaRPr lang="en-US" altLang="zh-CN" dirty="0"/>
          </a:p>
          <a:p>
            <a:pPr lvl="1"/>
            <a:r>
              <a:rPr lang="zh-CN" altLang="en-US" dirty="0"/>
              <a:t>（右侧）分析每秒帧数（</a:t>
            </a:r>
            <a:r>
              <a:rPr lang="en-US" altLang="zh-CN" dirty="0"/>
              <a:t>fps</a:t>
            </a:r>
            <a:r>
              <a:rPr lang="zh-CN" altLang="en-US" dirty="0"/>
              <a:t>）和每秒</a:t>
            </a:r>
            <a:r>
              <a:rPr lang="en-US" altLang="zh-CN" dirty="0"/>
              <a:t>token</a:t>
            </a:r>
            <a:r>
              <a:rPr lang="zh-CN" altLang="en-US" dirty="0"/>
              <a:t>数（</a:t>
            </a:r>
            <a:r>
              <a:rPr lang="en-US" altLang="zh-CN" dirty="0"/>
              <a:t>tokens per second, </a:t>
            </a:r>
            <a:r>
              <a:rPr lang="en-US" altLang="zh-CN" dirty="0" err="1"/>
              <a:t>tps</a:t>
            </a:r>
            <a:r>
              <a:rPr lang="zh-CN" altLang="en-US" dirty="0"/>
              <a:t>）对整体性能的影响。</a:t>
            </a:r>
            <a:endParaRPr lang="en-US" altLang="zh-CN" dirty="0"/>
          </a:p>
        </p:txBody>
      </p:sp>
      <p:sp>
        <p:nvSpPr>
          <p:cNvPr id="7" name="文本框 6">
            <a:extLst>
              <a:ext uri="{FF2B5EF4-FFF2-40B4-BE49-F238E27FC236}">
                <a16:creationId xmlns:a16="http://schemas.microsoft.com/office/drawing/2014/main" id="{63E2198A-DA68-4217-91BF-73425810F69E}"/>
              </a:ext>
            </a:extLst>
          </p:cNvPr>
          <p:cNvSpPr txBox="1"/>
          <p:nvPr/>
        </p:nvSpPr>
        <p:spPr>
          <a:xfrm>
            <a:off x="1421025" y="6241202"/>
            <a:ext cx="10503119" cy="646331"/>
          </a:xfrm>
          <a:prstGeom prst="rect">
            <a:avLst/>
          </a:prstGeom>
          <a:noFill/>
        </p:spPr>
        <p:txBody>
          <a:bodyPr wrap="square">
            <a:spAutoFit/>
          </a:bodyPr>
          <a:lstStyle/>
          <a:p>
            <a:r>
              <a:rPr lang="en-US" altLang="zh-CN" b="1" dirty="0">
                <a:solidFill>
                  <a:srgbClr val="FF0000"/>
                </a:solidFill>
              </a:rPr>
              <a:t>Finding 2: </a:t>
            </a:r>
            <a:r>
              <a:rPr lang="en-US" altLang="zh-CN" b="1" dirty="0"/>
              <a:t>fps sampling is preferable over uniform sampling during model training and inference.</a:t>
            </a:r>
          </a:p>
          <a:p>
            <a:r>
              <a:rPr lang="en-US" altLang="zh-CN" b="1" dirty="0">
                <a:solidFill>
                  <a:srgbClr val="FF0000"/>
                </a:solidFill>
              </a:rPr>
              <a:t>Finding 3: </a:t>
            </a:r>
            <a:r>
              <a:rPr lang="en-US" altLang="zh-CN" b="1" dirty="0"/>
              <a:t>There is a trade-off between </a:t>
            </a:r>
            <a:r>
              <a:rPr lang="en-US" altLang="zh-CN" b="1" dirty="0" err="1"/>
              <a:t>tps</a:t>
            </a:r>
            <a:r>
              <a:rPr lang="en-US" altLang="zh-CN" b="1" dirty="0"/>
              <a:t> and fps, with 8-32 tokens per frame being optimal.</a:t>
            </a:r>
            <a:endParaRPr lang="zh-CN" altLang="en-US" b="1" dirty="0"/>
          </a:p>
        </p:txBody>
      </p:sp>
    </p:spTree>
    <p:extLst>
      <p:ext uri="{BB962C8B-B14F-4D97-AF65-F5344CB8AC3E}">
        <p14:creationId xmlns:p14="http://schemas.microsoft.com/office/powerpoint/2010/main" val="2586694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video-LMM design space</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0"/>
            <a:ext cx="11792198" cy="3323210"/>
          </a:xfrm>
        </p:spPr>
        <p:txBody>
          <a:bodyPr/>
          <a:lstStyle/>
          <a:p>
            <a:r>
              <a:rPr lang="en-US" altLang="zh-CN" dirty="0"/>
              <a:t>Video representation</a:t>
            </a:r>
          </a:p>
          <a:p>
            <a:pPr lvl="2"/>
            <a:r>
              <a:rPr lang="en-US" altLang="zh-CN" dirty="0"/>
              <a:t>LMM</a:t>
            </a:r>
            <a:r>
              <a:rPr lang="zh-CN" altLang="en-US" dirty="0"/>
              <a:t>需要将视频转化为模型可以理解的特征（</a:t>
            </a:r>
            <a:r>
              <a:rPr lang="en-US" altLang="zh-CN" dirty="0"/>
              <a:t>representations</a:t>
            </a:r>
            <a:r>
              <a:rPr lang="zh-CN" altLang="en-US" dirty="0"/>
              <a:t>），这依赖于</a:t>
            </a:r>
            <a:r>
              <a:rPr lang="en-US" altLang="zh-CN" dirty="0"/>
              <a:t>image encoders</a:t>
            </a:r>
            <a:r>
              <a:rPr lang="zh-CN" altLang="en-US" dirty="0"/>
              <a:t>和</a:t>
            </a:r>
            <a:r>
              <a:rPr lang="en-US" altLang="zh-CN" dirty="0"/>
              <a:t>video encoders</a:t>
            </a:r>
          </a:p>
          <a:p>
            <a:pPr lvl="2"/>
            <a:r>
              <a:rPr lang="zh-CN" altLang="en-US" dirty="0"/>
              <a:t>训练高效的</a:t>
            </a:r>
            <a:r>
              <a:rPr lang="en-US" altLang="zh-CN" dirty="0"/>
              <a:t>video encoders</a:t>
            </a:r>
            <a:r>
              <a:rPr lang="zh-CN" altLang="en-US" dirty="0"/>
              <a:t>需要大量内存，且监督数据质量较低。早期的</a:t>
            </a:r>
            <a:r>
              <a:rPr lang="en-US" altLang="zh-CN" dirty="0"/>
              <a:t>video-LMM</a:t>
            </a:r>
            <a:r>
              <a:rPr lang="zh-CN" altLang="en-US" dirty="0"/>
              <a:t>主要用</a:t>
            </a:r>
            <a:r>
              <a:rPr lang="en-US" altLang="zh-CN" dirty="0"/>
              <a:t>image encoders</a:t>
            </a:r>
            <a:r>
              <a:rPr lang="zh-CN" altLang="en-US" dirty="0"/>
              <a:t>但缺乏时间整合。最近的研究转向</a:t>
            </a:r>
            <a:r>
              <a:rPr lang="en-US" altLang="zh-CN" dirty="0"/>
              <a:t>video encoders</a:t>
            </a:r>
          </a:p>
          <a:p>
            <a:pPr lvl="2"/>
            <a:r>
              <a:rPr lang="zh-CN" altLang="en-US" dirty="0"/>
              <a:t>比较了不同的</a:t>
            </a:r>
            <a:r>
              <a:rPr lang="en-US" altLang="zh-CN" dirty="0"/>
              <a:t>image encoders</a:t>
            </a:r>
            <a:r>
              <a:rPr lang="zh-CN" altLang="en-US" dirty="0"/>
              <a:t>（图像编码器）和</a:t>
            </a:r>
            <a:r>
              <a:rPr lang="en-US" altLang="zh-CN" dirty="0"/>
              <a:t>video encoders</a:t>
            </a:r>
            <a:r>
              <a:rPr lang="zh-CN" altLang="en-US" dirty="0"/>
              <a:t>（视频编码器），并探索了它们的组合效果</a:t>
            </a:r>
            <a:endParaRPr lang="en-US" altLang="zh-CN" dirty="0"/>
          </a:p>
          <a:p>
            <a:pPr lvl="2"/>
            <a:endParaRPr lang="en-US" altLang="zh-CN" dirty="0"/>
          </a:p>
        </p:txBody>
      </p:sp>
      <p:pic>
        <p:nvPicPr>
          <p:cNvPr id="4" name="图片 3">
            <a:extLst>
              <a:ext uri="{FF2B5EF4-FFF2-40B4-BE49-F238E27FC236}">
                <a16:creationId xmlns:a16="http://schemas.microsoft.com/office/drawing/2014/main" id="{B362E1AD-6ABD-4C05-9AD6-AEA3126931F4}"/>
              </a:ext>
            </a:extLst>
          </p:cNvPr>
          <p:cNvPicPr>
            <a:picLocks noChangeAspect="1"/>
          </p:cNvPicPr>
          <p:nvPr/>
        </p:nvPicPr>
        <p:blipFill>
          <a:blip r:embed="rId3"/>
          <a:stretch>
            <a:fillRect/>
          </a:stretch>
        </p:blipFill>
        <p:spPr>
          <a:xfrm>
            <a:off x="985632" y="3429000"/>
            <a:ext cx="6906820" cy="2544618"/>
          </a:xfrm>
          <a:prstGeom prst="rect">
            <a:avLst/>
          </a:prstGeom>
        </p:spPr>
      </p:pic>
      <p:sp>
        <p:nvSpPr>
          <p:cNvPr id="7" name="内容占位符 5">
            <a:extLst>
              <a:ext uri="{FF2B5EF4-FFF2-40B4-BE49-F238E27FC236}">
                <a16:creationId xmlns:a16="http://schemas.microsoft.com/office/drawing/2014/main" id="{85954198-1FAD-4B5B-A295-B846EEA5F4B2}"/>
              </a:ext>
            </a:extLst>
          </p:cNvPr>
          <p:cNvSpPr txBox="1">
            <a:spLocks/>
          </p:cNvSpPr>
          <p:nvPr/>
        </p:nvSpPr>
        <p:spPr>
          <a:xfrm>
            <a:off x="7136087" y="3521613"/>
            <a:ext cx="4656111" cy="2359391"/>
          </a:xfrm>
          <a:prstGeom prst="rect">
            <a:avLst/>
          </a:prstGeom>
        </p:spPr>
        <p:txBody>
          <a:bodyPr/>
          <a:lst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4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0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18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6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6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en-US" altLang="zh-CN" sz="1050" dirty="0"/>
              <a:t>InternVIDEO2</a:t>
            </a:r>
            <a:r>
              <a:rPr lang="zh-CN" altLang="en-US" sz="1050" dirty="0"/>
              <a:t>：分两阶段训练，编码</a:t>
            </a:r>
            <a:r>
              <a:rPr lang="en-US" altLang="zh-CN" sz="1050" dirty="0"/>
              <a:t>4</a:t>
            </a:r>
            <a:r>
              <a:rPr lang="zh-CN" altLang="en-US" sz="1050" dirty="0"/>
              <a:t>帧，结合视频、音频、语音和文本。</a:t>
            </a:r>
            <a:endParaRPr lang="en-US" altLang="zh-CN" sz="1050" dirty="0"/>
          </a:p>
          <a:p>
            <a:pPr lvl="3"/>
            <a:r>
              <a:rPr lang="en-US" altLang="zh-CN" sz="1050" dirty="0" err="1"/>
              <a:t>LanguageBind</a:t>
            </a:r>
            <a:r>
              <a:rPr lang="en-US" altLang="zh-CN" sz="1050" dirty="0"/>
              <a:t>-Video v1.5</a:t>
            </a:r>
            <a:r>
              <a:rPr lang="zh-CN" altLang="en-US" sz="1050" dirty="0"/>
              <a:t>：基于</a:t>
            </a:r>
            <a:r>
              <a:rPr lang="en-US" altLang="zh-CN" sz="1050" dirty="0" err="1"/>
              <a:t>OpenCLIP</a:t>
            </a:r>
            <a:r>
              <a:rPr lang="zh-CN" altLang="en-US" sz="1050" dirty="0"/>
              <a:t>，编码</a:t>
            </a:r>
            <a:r>
              <a:rPr lang="en-US" altLang="zh-CN" sz="1050" dirty="0"/>
              <a:t>8</a:t>
            </a:r>
            <a:r>
              <a:rPr lang="zh-CN" altLang="en-US" sz="1050" dirty="0"/>
              <a:t>帧。</a:t>
            </a:r>
            <a:endParaRPr lang="en-US" altLang="zh-CN" sz="1050" dirty="0"/>
          </a:p>
          <a:p>
            <a:pPr lvl="3"/>
            <a:r>
              <a:rPr lang="en-US" altLang="zh-CN" sz="1050" dirty="0" err="1"/>
              <a:t>VideoMAE</a:t>
            </a:r>
            <a:r>
              <a:rPr lang="zh-CN" altLang="en-US" sz="1050" dirty="0"/>
              <a:t>：自监督学习，编码</a:t>
            </a:r>
            <a:r>
              <a:rPr lang="en-US" altLang="zh-CN" sz="1050" dirty="0"/>
              <a:t>16</a:t>
            </a:r>
            <a:r>
              <a:rPr lang="zh-CN" altLang="en-US" sz="1050" dirty="0"/>
              <a:t>帧，通过掩码重建。</a:t>
            </a:r>
            <a:endParaRPr lang="en-US" altLang="zh-CN" sz="1050" dirty="0"/>
          </a:p>
          <a:p>
            <a:pPr lvl="3"/>
            <a:r>
              <a:rPr lang="en-US" altLang="zh-CN" sz="1050" dirty="0"/>
              <a:t>V-JEPA</a:t>
            </a:r>
            <a:r>
              <a:rPr lang="zh-CN" altLang="en-US" sz="1050" dirty="0"/>
              <a:t>：自监督学习，编码</a:t>
            </a:r>
            <a:r>
              <a:rPr lang="en-US" altLang="zh-CN" sz="1050" dirty="0"/>
              <a:t>16</a:t>
            </a:r>
            <a:r>
              <a:rPr lang="zh-CN" altLang="en-US" sz="1050" dirty="0"/>
              <a:t>帧，预测掩码时空区域。</a:t>
            </a:r>
            <a:endParaRPr lang="en-US" altLang="zh-CN" sz="1050" dirty="0"/>
          </a:p>
          <a:p>
            <a:pPr lvl="3"/>
            <a:r>
              <a:rPr lang="en-US" altLang="zh-CN" sz="1050" dirty="0"/>
              <a:t>SigLIP-SO400M</a:t>
            </a:r>
            <a:r>
              <a:rPr lang="zh-CN" altLang="en-US" sz="1050" dirty="0"/>
              <a:t>：语言</a:t>
            </a:r>
            <a:r>
              <a:rPr lang="en-US" altLang="zh-CN" sz="1050" dirty="0"/>
              <a:t>-</a:t>
            </a:r>
            <a:r>
              <a:rPr lang="zh-CN" altLang="en-US" sz="1050" dirty="0"/>
              <a:t>图像预训练，优化形状。</a:t>
            </a:r>
            <a:endParaRPr lang="en-US" altLang="zh-CN" sz="1050" dirty="0"/>
          </a:p>
          <a:p>
            <a:pPr lvl="3"/>
            <a:r>
              <a:rPr lang="en-US" altLang="zh-CN" sz="1050" dirty="0" err="1"/>
              <a:t>LanguageBind</a:t>
            </a:r>
            <a:r>
              <a:rPr lang="en-US" altLang="zh-CN" sz="1050" dirty="0"/>
              <a:t>-Image</a:t>
            </a:r>
            <a:r>
              <a:rPr lang="zh-CN" altLang="en-US" sz="1050" dirty="0"/>
              <a:t>：</a:t>
            </a:r>
            <a:r>
              <a:rPr lang="en-US" altLang="zh-CN" sz="1050" dirty="0" err="1"/>
              <a:t>OpenCLIP</a:t>
            </a:r>
            <a:r>
              <a:rPr lang="zh-CN" altLang="en-US" sz="1050" dirty="0"/>
              <a:t>图像编码器，未微调。</a:t>
            </a:r>
            <a:endParaRPr lang="en-US" altLang="zh-CN" sz="1050" dirty="0"/>
          </a:p>
          <a:p>
            <a:pPr lvl="3"/>
            <a:r>
              <a:rPr lang="en-US" altLang="zh-CN" sz="1050" dirty="0"/>
              <a:t>DINOV2</a:t>
            </a:r>
            <a:r>
              <a:rPr lang="zh-CN" altLang="en-US" sz="1050" dirty="0"/>
              <a:t>：自监督教师</a:t>
            </a:r>
            <a:r>
              <a:rPr lang="en-US" altLang="zh-CN" sz="1050" dirty="0"/>
              <a:t>-</a:t>
            </a:r>
            <a:r>
              <a:rPr lang="zh-CN" altLang="en-US" sz="1050" dirty="0"/>
              <a:t>学生框架，生成跨视图一致表示。</a:t>
            </a:r>
            <a:endParaRPr lang="en-US" altLang="zh-CN" sz="1050" dirty="0"/>
          </a:p>
        </p:txBody>
      </p:sp>
      <p:sp>
        <p:nvSpPr>
          <p:cNvPr id="8" name="文本框 7">
            <a:extLst>
              <a:ext uri="{FF2B5EF4-FFF2-40B4-BE49-F238E27FC236}">
                <a16:creationId xmlns:a16="http://schemas.microsoft.com/office/drawing/2014/main" id="{39F877B7-5FD9-4F0C-BB8B-F984C6D5C41F}"/>
              </a:ext>
            </a:extLst>
          </p:cNvPr>
          <p:cNvSpPr txBox="1"/>
          <p:nvPr/>
        </p:nvSpPr>
        <p:spPr>
          <a:xfrm>
            <a:off x="719062" y="6167311"/>
            <a:ext cx="10604719" cy="646331"/>
          </a:xfrm>
          <a:prstGeom prst="rect">
            <a:avLst/>
          </a:prstGeom>
          <a:noFill/>
        </p:spPr>
        <p:txBody>
          <a:bodyPr wrap="square">
            <a:spAutoFit/>
          </a:bodyPr>
          <a:lstStyle/>
          <a:p>
            <a:r>
              <a:rPr lang="en-US" altLang="zh-CN" b="1" dirty="0">
                <a:solidFill>
                  <a:srgbClr val="FF0000"/>
                </a:solidFill>
              </a:rPr>
              <a:t>Finding 4: </a:t>
            </a:r>
            <a:r>
              <a:rPr lang="en-US" altLang="zh-CN" b="1" dirty="0"/>
              <a:t>SigLIP-SO400M is the best single encoder for video-LMMs.</a:t>
            </a:r>
          </a:p>
          <a:p>
            <a:r>
              <a:rPr lang="en-US" altLang="zh-CN" b="1" dirty="0">
                <a:solidFill>
                  <a:srgbClr val="FF0000"/>
                </a:solidFill>
              </a:rPr>
              <a:t>Finding 5: </a:t>
            </a:r>
            <a:r>
              <a:rPr lang="en-US" altLang="zh-CN" b="1" dirty="0"/>
              <a:t>Combining SigLIP-SO400M with InternVideo2 leads to the best overall performance.</a:t>
            </a:r>
            <a:endParaRPr lang="zh-CN" altLang="en-US" b="1" dirty="0"/>
          </a:p>
        </p:txBody>
      </p:sp>
    </p:spTree>
    <p:extLst>
      <p:ext uri="{BB962C8B-B14F-4D97-AF65-F5344CB8AC3E}">
        <p14:creationId xmlns:p14="http://schemas.microsoft.com/office/powerpoint/2010/main" val="3407390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video-LMM design space</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0" y="811910"/>
            <a:ext cx="11792198" cy="4948810"/>
          </a:xfrm>
        </p:spPr>
        <p:txBody>
          <a:bodyPr/>
          <a:lstStyle/>
          <a:p>
            <a:r>
              <a:rPr lang="en-US" altLang="zh-CN" dirty="0"/>
              <a:t>Video token resampling</a:t>
            </a:r>
          </a:p>
          <a:p>
            <a:pPr lvl="2"/>
            <a:r>
              <a:rPr lang="zh-CN" altLang="en-US" dirty="0"/>
              <a:t>视觉编码器（</a:t>
            </a:r>
            <a:r>
              <a:rPr lang="en-US" altLang="zh-CN" dirty="0"/>
              <a:t>vision encoders</a:t>
            </a:r>
            <a:r>
              <a:rPr lang="zh-CN" altLang="en-US" dirty="0"/>
              <a:t>）输出的视觉嵌入（</a:t>
            </a:r>
            <a:r>
              <a:rPr lang="en-US" altLang="zh-CN" dirty="0"/>
              <a:t>vision embeddings</a:t>
            </a:r>
            <a:r>
              <a:rPr lang="zh-CN" altLang="en-US" dirty="0"/>
              <a:t>）维度较低，需要上投影（</a:t>
            </a:r>
            <a:r>
              <a:rPr lang="en-US" altLang="zh-CN" dirty="0"/>
              <a:t>up-projection</a:t>
            </a:r>
            <a:r>
              <a:rPr lang="zh-CN" altLang="en-US" dirty="0"/>
              <a:t>）到</a:t>
            </a:r>
            <a:r>
              <a:rPr lang="en-US" altLang="zh-CN" dirty="0"/>
              <a:t>LMM</a:t>
            </a:r>
            <a:r>
              <a:rPr lang="zh-CN" altLang="en-US" dirty="0"/>
              <a:t>的隐藏维度（</a:t>
            </a:r>
            <a:r>
              <a:rPr lang="en-US" altLang="zh-CN" dirty="0"/>
              <a:t>hidden dimension</a:t>
            </a:r>
            <a:r>
              <a:rPr lang="zh-CN" altLang="en-US" dirty="0"/>
              <a:t>），通常需要</a:t>
            </a:r>
            <a:r>
              <a:rPr lang="en-US" altLang="zh-CN" dirty="0"/>
              <a:t>2-4</a:t>
            </a:r>
            <a:r>
              <a:rPr lang="zh-CN" altLang="en-US" dirty="0"/>
              <a:t>倍的维度提升。直接上投影会导致信息浪费形成合成瓶颈</a:t>
            </a:r>
            <a:endParaRPr lang="en-US" altLang="zh-CN" dirty="0"/>
          </a:p>
          <a:p>
            <a:pPr lvl="2"/>
            <a:r>
              <a:rPr lang="zh-CN" altLang="en-US" dirty="0"/>
              <a:t>如何高效地重采样（</a:t>
            </a:r>
            <a:r>
              <a:rPr lang="en-US" altLang="zh-CN" dirty="0"/>
              <a:t>resampling</a:t>
            </a:r>
            <a:r>
              <a:rPr lang="zh-CN" altLang="en-US" dirty="0"/>
              <a:t>）视觉</a:t>
            </a:r>
            <a:r>
              <a:rPr lang="en-US" altLang="zh-CN" dirty="0"/>
              <a:t>token</a:t>
            </a:r>
            <a:r>
              <a:rPr lang="zh-CN" altLang="en-US" dirty="0"/>
              <a:t>，以减少</a:t>
            </a:r>
            <a:r>
              <a:rPr lang="en-US" altLang="zh-CN" dirty="0"/>
              <a:t>token</a:t>
            </a:r>
            <a:r>
              <a:rPr lang="zh-CN" altLang="en-US" dirty="0"/>
              <a:t>数量，同时保持性能？重采样方法会影响可以处理的帧数（</a:t>
            </a:r>
            <a:r>
              <a:rPr lang="en-US" altLang="zh-CN" dirty="0"/>
              <a:t>frames</a:t>
            </a:r>
            <a:r>
              <a:rPr lang="zh-CN" altLang="en-US" dirty="0"/>
              <a:t>），从而限制最大视频时长</a:t>
            </a:r>
            <a:endParaRPr lang="en-US" altLang="zh-CN" dirty="0"/>
          </a:p>
          <a:p>
            <a:pPr lvl="2"/>
            <a:r>
              <a:rPr lang="zh-CN" altLang="en-US" dirty="0"/>
              <a:t>重采样方法</a:t>
            </a:r>
            <a:endParaRPr lang="en-US" altLang="zh-CN" dirty="0"/>
          </a:p>
          <a:p>
            <a:pPr lvl="3"/>
            <a:r>
              <a:rPr lang="zh-CN" altLang="en-US" dirty="0"/>
              <a:t>文本引导重采样（</a:t>
            </a:r>
            <a:r>
              <a:rPr lang="en-US" altLang="zh-CN" dirty="0"/>
              <a:t>text-guided resampling</a:t>
            </a:r>
            <a:r>
              <a:rPr lang="zh-CN" altLang="en-US" dirty="0"/>
              <a:t>）：使用</a:t>
            </a:r>
            <a:r>
              <a:rPr lang="en-US" altLang="zh-CN" dirty="0"/>
              <a:t>Q-Former</a:t>
            </a:r>
            <a:r>
              <a:rPr lang="zh-CN" altLang="en-US" dirty="0"/>
              <a:t>根据初始问题（</a:t>
            </a:r>
            <a:r>
              <a:rPr lang="en-US" altLang="zh-CN" dirty="0"/>
              <a:t>initial question</a:t>
            </a:r>
            <a:r>
              <a:rPr lang="zh-CN" altLang="en-US" dirty="0"/>
              <a:t>）进行</a:t>
            </a:r>
            <a:r>
              <a:rPr lang="en-US" altLang="zh-CN" dirty="0"/>
              <a:t>token</a:t>
            </a:r>
            <a:r>
              <a:rPr lang="zh-CN" altLang="en-US" dirty="0"/>
              <a:t>下采样。但这种方法在多轮对话（</a:t>
            </a:r>
            <a:r>
              <a:rPr lang="en-US" altLang="zh-CN" dirty="0"/>
              <a:t>multi-turn conversations</a:t>
            </a:r>
            <a:r>
              <a:rPr lang="zh-CN" altLang="en-US" dirty="0"/>
              <a:t>）中难以泛化，因为</a:t>
            </a:r>
            <a:r>
              <a:rPr lang="en-US" altLang="zh-CN" dirty="0"/>
              <a:t>token</a:t>
            </a:r>
            <a:r>
              <a:rPr lang="zh-CN" altLang="en-US" dirty="0"/>
              <a:t>会基于首次提问调整。</a:t>
            </a:r>
            <a:endParaRPr lang="en-US" altLang="zh-CN" dirty="0"/>
          </a:p>
          <a:p>
            <a:pPr lvl="3"/>
            <a:r>
              <a:rPr lang="zh-CN" altLang="en-US" dirty="0"/>
              <a:t>平均池化（</a:t>
            </a:r>
            <a:r>
              <a:rPr lang="en-US" altLang="zh-CN" dirty="0"/>
              <a:t>average pooling</a:t>
            </a:r>
            <a:r>
              <a:rPr lang="zh-CN" altLang="en-US" dirty="0"/>
              <a:t>）：一种常见方法将多个</a:t>
            </a:r>
            <a:r>
              <a:rPr lang="en-US" altLang="zh-CN" dirty="0"/>
              <a:t>token</a:t>
            </a:r>
            <a:r>
              <a:rPr lang="zh-CN" altLang="en-US" dirty="0"/>
              <a:t>池化为一个。</a:t>
            </a:r>
            <a:endParaRPr lang="en-US" altLang="zh-CN" dirty="0"/>
          </a:p>
          <a:p>
            <a:pPr lvl="3"/>
            <a:r>
              <a:rPr lang="zh-CN" altLang="en-US" dirty="0"/>
              <a:t>通道维度拼接（</a:t>
            </a:r>
            <a:r>
              <a:rPr lang="en-US" altLang="zh-CN" dirty="0"/>
              <a:t>channel-wise concatenation</a:t>
            </a:r>
            <a:r>
              <a:rPr lang="zh-CN" altLang="en-US" dirty="0"/>
              <a:t>）：在重采样前对编码器特征进行通道维度拼接效果最佳。</a:t>
            </a:r>
            <a:endParaRPr lang="en-US" altLang="zh-CN" dirty="0"/>
          </a:p>
        </p:txBody>
      </p:sp>
      <p:pic>
        <p:nvPicPr>
          <p:cNvPr id="2" name="图片 1">
            <a:extLst>
              <a:ext uri="{FF2B5EF4-FFF2-40B4-BE49-F238E27FC236}">
                <a16:creationId xmlns:a16="http://schemas.microsoft.com/office/drawing/2014/main" id="{3482D302-B384-4FF8-8072-ABCE922A28B2}"/>
              </a:ext>
            </a:extLst>
          </p:cNvPr>
          <p:cNvPicPr>
            <a:picLocks noChangeAspect="1"/>
          </p:cNvPicPr>
          <p:nvPr/>
        </p:nvPicPr>
        <p:blipFill>
          <a:blip r:embed="rId3"/>
          <a:stretch>
            <a:fillRect/>
          </a:stretch>
        </p:blipFill>
        <p:spPr>
          <a:xfrm>
            <a:off x="1336237" y="4769424"/>
            <a:ext cx="9331763" cy="1656287"/>
          </a:xfrm>
          <a:prstGeom prst="rect">
            <a:avLst/>
          </a:prstGeom>
        </p:spPr>
      </p:pic>
      <p:sp>
        <p:nvSpPr>
          <p:cNvPr id="8" name="文本框 7">
            <a:extLst>
              <a:ext uri="{FF2B5EF4-FFF2-40B4-BE49-F238E27FC236}">
                <a16:creationId xmlns:a16="http://schemas.microsoft.com/office/drawing/2014/main" id="{07EBA46C-B6B3-4758-ADEB-04E2627DA2DE}"/>
              </a:ext>
            </a:extLst>
          </p:cNvPr>
          <p:cNvSpPr txBox="1"/>
          <p:nvPr/>
        </p:nvSpPr>
        <p:spPr>
          <a:xfrm>
            <a:off x="903789" y="6356323"/>
            <a:ext cx="10604719" cy="369332"/>
          </a:xfrm>
          <a:prstGeom prst="rect">
            <a:avLst/>
          </a:prstGeom>
          <a:noFill/>
        </p:spPr>
        <p:txBody>
          <a:bodyPr wrap="square">
            <a:spAutoFit/>
          </a:bodyPr>
          <a:lstStyle/>
          <a:p>
            <a:r>
              <a:rPr lang="en-US" altLang="zh-CN" b="1" dirty="0">
                <a:solidFill>
                  <a:srgbClr val="FF0000"/>
                </a:solidFill>
              </a:rPr>
              <a:t>Finding 6: </a:t>
            </a:r>
            <a:r>
              <a:rPr lang="en-US" altLang="zh-CN" b="1" dirty="0"/>
              <a:t>Perceiver resampling shows superior performance when reducing the tokens/frame.</a:t>
            </a:r>
            <a:endParaRPr lang="zh-CN" altLang="en-US" b="1" dirty="0"/>
          </a:p>
        </p:txBody>
      </p:sp>
    </p:spTree>
    <p:extLst>
      <p:ext uri="{BB962C8B-B14F-4D97-AF65-F5344CB8AC3E}">
        <p14:creationId xmlns:p14="http://schemas.microsoft.com/office/powerpoint/2010/main" val="2255690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video-LMM design space</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1" y="811910"/>
            <a:ext cx="7068065" cy="3438814"/>
          </a:xfrm>
        </p:spPr>
        <p:txBody>
          <a:bodyPr/>
          <a:lstStyle/>
          <a:p>
            <a:r>
              <a:rPr lang="en-US" altLang="zh-CN" dirty="0"/>
              <a:t>Video token integration</a:t>
            </a:r>
          </a:p>
          <a:p>
            <a:pPr lvl="1"/>
            <a:r>
              <a:rPr lang="en-US" altLang="zh-CN" dirty="0"/>
              <a:t>LLM</a:t>
            </a:r>
            <a:r>
              <a:rPr lang="zh-CN" altLang="en-US" dirty="0"/>
              <a:t>的输入需要把视频</a:t>
            </a:r>
            <a:r>
              <a:rPr lang="en-US" altLang="zh-CN" dirty="0"/>
              <a:t>token</a:t>
            </a:r>
            <a:r>
              <a:rPr lang="zh-CN" altLang="en-US" dirty="0"/>
              <a:t>和文本</a:t>
            </a:r>
            <a:r>
              <a:rPr lang="en-US" altLang="zh-CN" dirty="0"/>
              <a:t>token</a:t>
            </a:r>
            <a:r>
              <a:rPr lang="zh-CN" altLang="en-US" dirty="0"/>
              <a:t>整合，用于理解多模态的内容</a:t>
            </a:r>
            <a:endParaRPr lang="en-US" altLang="zh-CN" dirty="0"/>
          </a:p>
          <a:p>
            <a:pPr lvl="1"/>
            <a:r>
              <a:rPr lang="zh-CN" altLang="en-US" dirty="0"/>
              <a:t>实验了四种不同的方法：</a:t>
            </a:r>
            <a:endParaRPr lang="en-US" altLang="zh-CN" dirty="0"/>
          </a:p>
          <a:p>
            <a:pPr lvl="2"/>
            <a:r>
              <a:rPr lang="en-US" altLang="zh-CN" dirty="0"/>
              <a:t>direct insertion</a:t>
            </a:r>
            <a:r>
              <a:rPr lang="zh-CN" altLang="en-US" dirty="0"/>
              <a:t>：直接将视频</a:t>
            </a:r>
            <a:r>
              <a:rPr lang="en-US" altLang="zh-CN" dirty="0"/>
              <a:t>token</a:t>
            </a:r>
            <a:r>
              <a:rPr lang="zh-CN" altLang="en-US" dirty="0"/>
              <a:t>和文本</a:t>
            </a:r>
            <a:r>
              <a:rPr lang="en-US" altLang="zh-CN" dirty="0"/>
              <a:t>token</a:t>
            </a:r>
            <a:r>
              <a:rPr lang="zh-CN" altLang="en-US" dirty="0"/>
              <a:t>拼接</a:t>
            </a:r>
            <a:endParaRPr lang="en-US" altLang="zh-CN" dirty="0"/>
          </a:p>
          <a:p>
            <a:pPr lvl="2"/>
            <a:r>
              <a:rPr lang="en-US" altLang="zh-CN" dirty="0"/>
              <a:t>separation tokens</a:t>
            </a:r>
            <a:r>
              <a:rPr lang="zh-CN" altLang="en-US" dirty="0"/>
              <a:t>：视频</a:t>
            </a:r>
            <a:r>
              <a:rPr lang="en-US" altLang="zh-CN" dirty="0"/>
              <a:t>token</a:t>
            </a:r>
            <a:r>
              <a:rPr lang="zh-CN" altLang="en-US" dirty="0"/>
              <a:t>前后添加分离</a:t>
            </a:r>
            <a:r>
              <a:rPr lang="en-US" altLang="zh-CN" dirty="0"/>
              <a:t>token</a:t>
            </a:r>
          </a:p>
          <a:p>
            <a:pPr lvl="2"/>
            <a:r>
              <a:rPr lang="en-US" altLang="zh-CN" dirty="0"/>
              <a:t>textual timestamps</a:t>
            </a:r>
            <a:r>
              <a:rPr lang="zh-CN" altLang="en-US" dirty="0"/>
              <a:t>：在视频</a:t>
            </a:r>
            <a:r>
              <a:rPr lang="en-US" altLang="zh-CN" dirty="0"/>
              <a:t>token</a:t>
            </a:r>
            <a:r>
              <a:rPr lang="zh-CN" altLang="en-US" dirty="0"/>
              <a:t>前插入时间戳</a:t>
            </a:r>
            <a:endParaRPr lang="en-US" altLang="zh-CN" dirty="0"/>
          </a:p>
          <a:p>
            <a:pPr lvl="2"/>
            <a:r>
              <a:rPr lang="en-US" altLang="zh-CN" dirty="0"/>
              <a:t>combining separation tokens with timestamps</a:t>
            </a:r>
          </a:p>
        </p:txBody>
      </p:sp>
      <p:pic>
        <p:nvPicPr>
          <p:cNvPr id="5" name="图片 4">
            <a:extLst>
              <a:ext uri="{FF2B5EF4-FFF2-40B4-BE49-F238E27FC236}">
                <a16:creationId xmlns:a16="http://schemas.microsoft.com/office/drawing/2014/main" id="{472C86B3-74C7-4451-B0F4-294F5EF77999}"/>
              </a:ext>
            </a:extLst>
          </p:cNvPr>
          <p:cNvPicPr>
            <a:picLocks noChangeAspect="1"/>
          </p:cNvPicPr>
          <p:nvPr/>
        </p:nvPicPr>
        <p:blipFill>
          <a:blip r:embed="rId3"/>
          <a:stretch>
            <a:fillRect/>
          </a:stretch>
        </p:blipFill>
        <p:spPr>
          <a:xfrm>
            <a:off x="7191376" y="914591"/>
            <a:ext cx="5000624" cy="2018080"/>
          </a:xfrm>
          <a:prstGeom prst="rect">
            <a:avLst/>
          </a:prstGeom>
        </p:spPr>
      </p:pic>
      <p:pic>
        <p:nvPicPr>
          <p:cNvPr id="4" name="图片 3">
            <a:extLst>
              <a:ext uri="{FF2B5EF4-FFF2-40B4-BE49-F238E27FC236}">
                <a16:creationId xmlns:a16="http://schemas.microsoft.com/office/drawing/2014/main" id="{DCB35278-CD45-4200-ADFA-553AF249C352}"/>
              </a:ext>
            </a:extLst>
          </p:cNvPr>
          <p:cNvPicPr>
            <a:picLocks noChangeAspect="1"/>
          </p:cNvPicPr>
          <p:nvPr/>
        </p:nvPicPr>
        <p:blipFill>
          <a:blip r:embed="rId4"/>
          <a:stretch>
            <a:fillRect/>
          </a:stretch>
        </p:blipFill>
        <p:spPr>
          <a:xfrm>
            <a:off x="1806211" y="4090584"/>
            <a:ext cx="7642590" cy="2061722"/>
          </a:xfrm>
          <a:prstGeom prst="rect">
            <a:avLst/>
          </a:prstGeom>
        </p:spPr>
      </p:pic>
      <p:sp>
        <p:nvSpPr>
          <p:cNvPr id="8" name="文本框 7">
            <a:extLst>
              <a:ext uri="{FF2B5EF4-FFF2-40B4-BE49-F238E27FC236}">
                <a16:creationId xmlns:a16="http://schemas.microsoft.com/office/drawing/2014/main" id="{B9C70BD1-34E3-45DA-ACDC-35EA064C6572}"/>
              </a:ext>
            </a:extLst>
          </p:cNvPr>
          <p:cNvSpPr txBox="1"/>
          <p:nvPr/>
        </p:nvSpPr>
        <p:spPr>
          <a:xfrm>
            <a:off x="1421026" y="6241202"/>
            <a:ext cx="9782433" cy="646331"/>
          </a:xfrm>
          <a:prstGeom prst="rect">
            <a:avLst/>
          </a:prstGeom>
          <a:noFill/>
        </p:spPr>
        <p:txBody>
          <a:bodyPr wrap="square">
            <a:spAutoFit/>
          </a:bodyPr>
          <a:lstStyle/>
          <a:p>
            <a:r>
              <a:rPr lang="zh-CN" altLang="en-US" b="1" dirty="0">
                <a:solidFill>
                  <a:srgbClr val="FF0000"/>
                </a:solidFill>
              </a:rPr>
              <a:t>Finding 7: </a:t>
            </a:r>
            <a:r>
              <a:rPr lang="zh-CN" altLang="en-US" b="1" dirty="0"/>
              <a:t>Adding tokens (text, learned, etc.) between the video tokens derived from different frames or clips is sufficient for efficient token integration.</a:t>
            </a:r>
          </a:p>
        </p:txBody>
      </p:sp>
    </p:spTree>
    <p:extLst>
      <p:ext uri="{BB962C8B-B14F-4D97-AF65-F5344CB8AC3E}">
        <p14:creationId xmlns:p14="http://schemas.microsoft.com/office/powerpoint/2010/main" val="453353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Training video-LMMs</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2" y="811910"/>
            <a:ext cx="11804823" cy="3438814"/>
          </a:xfrm>
        </p:spPr>
        <p:txBody>
          <a:bodyPr/>
          <a:lstStyle/>
          <a:p>
            <a:r>
              <a:rPr lang="en-US" altLang="zh-CN" dirty="0"/>
              <a:t>Training schedules</a:t>
            </a:r>
          </a:p>
          <a:p>
            <a:pPr lvl="1"/>
            <a:r>
              <a:rPr lang="zh-CN" altLang="en-US" dirty="0"/>
              <a:t>视频</a:t>
            </a:r>
            <a:r>
              <a:rPr lang="en-US" altLang="zh-CN" dirty="0"/>
              <a:t>LMM</a:t>
            </a:r>
            <a:r>
              <a:rPr lang="zh-CN" altLang="en-US" dirty="0"/>
              <a:t>的训练可以分为不同阶段（</a:t>
            </a:r>
            <a:r>
              <a:rPr lang="en-US" altLang="zh-CN" dirty="0"/>
              <a:t>stages</a:t>
            </a:r>
            <a:r>
              <a:rPr lang="zh-CN" altLang="en-US" dirty="0"/>
              <a:t>），每个阶段可能使用不同的数据和训练策略</a:t>
            </a:r>
            <a:endParaRPr lang="en-US" altLang="zh-CN" dirty="0"/>
          </a:p>
          <a:p>
            <a:pPr lvl="2"/>
            <a:r>
              <a:rPr lang="zh-CN" altLang="en-US" dirty="0"/>
              <a:t>单阶段（</a:t>
            </a:r>
            <a:r>
              <a:rPr lang="en-US" altLang="zh-CN" dirty="0"/>
              <a:t>single-stage</a:t>
            </a:r>
            <a:r>
              <a:rPr lang="zh-CN" altLang="en-US" dirty="0"/>
              <a:t>）：一次性训练所有组件</a:t>
            </a:r>
            <a:endParaRPr lang="en-US" altLang="zh-CN" dirty="0"/>
          </a:p>
          <a:p>
            <a:pPr lvl="2"/>
            <a:r>
              <a:rPr lang="zh-CN" altLang="en-US" dirty="0"/>
              <a:t>双阶段（</a:t>
            </a:r>
            <a:r>
              <a:rPr lang="en-US" altLang="zh-CN" dirty="0"/>
              <a:t>two-stage</a:t>
            </a:r>
            <a:r>
              <a:rPr lang="zh-CN" altLang="en-US" dirty="0"/>
              <a:t>）：分两个阶段训练，例如先训练一部分组件，再训练全部</a:t>
            </a:r>
            <a:endParaRPr lang="en-US" altLang="zh-CN" dirty="0"/>
          </a:p>
          <a:p>
            <a:pPr lvl="2"/>
            <a:r>
              <a:rPr lang="zh-CN" altLang="en-US" dirty="0"/>
              <a:t>三阶段（</a:t>
            </a:r>
            <a:r>
              <a:rPr lang="en-US" altLang="zh-CN" dirty="0"/>
              <a:t>three-stage</a:t>
            </a:r>
            <a:r>
              <a:rPr lang="zh-CN" altLang="en-US" dirty="0"/>
              <a:t>）：分三个阶段，逐步解冻和训练不同组件</a:t>
            </a:r>
            <a:endParaRPr lang="en-US" altLang="zh-CN" dirty="0"/>
          </a:p>
        </p:txBody>
      </p:sp>
      <p:pic>
        <p:nvPicPr>
          <p:cNvPr id="2" name="图片 1">
            <a:extLst>
              <a:ext uri="{FF2B5EF4-FFF2-40B4-BE49-F238E27FC236}">
                <a16:creationId xmlns:a16="http://schemas.microsoft.com/office/drawing/2014/main" id="{946FC622-DBBD-4322-A722-A060C1364B02}"/>
              </a:ext>
            </a:extLst>
          </p:cNvPr>
          <p:cNvPicPr>
            <a:picLocks noChangeAspect="1"/>
          </p:cNvPicPr>
          <p:nvPr/>
        </p:nvPicPr>
        <p:blipFill>
          <a:blip r:embed="rId3"/>
          <a:stretch>
            <a:fillRect/>
          </a:stretch>
        </p:blipFill>
        <p:spPr>
          <a:xfrm>
            <a:off x="1421671" y="2893084"/>
            <a:ext cx="9163952" cy="3153006"/>
          </a:xfrm>
          <a:prstGeom prst="rect">
            <a:avLst/>
          </a:prstGeom>
        </p:spPr>
      </p:pic>
      <p:sp>
        <p:nvSpPr>
          <p:cNvPr id="7" name="文本框 6">
            <a:extLst>
              <a:ext uri="{FF2B5EF4-FFF2-40B4-BE49-F238E27FC236}">
                <a16:creationId xmlns:a16="http://schemas.microsoft.com/office/drawing/2014/main" id="{D7BB4E0B-356D-4B22-A82D-B9128CA62139}"/>
              </a:ext>
            </a:extLst>
          </p:cNvPr>
          <p:cNvSpPr txBox="1"/>
          <p:nvPr/>
        </p:nvSpPr>
        <p:spPr>
          <a:xfrm>
            <a:off x="1421026" y="6241202"/>
            <a:ext cx="9782433" cy="646331"/>
          </a:xfrm>
          <a:prstGeom prst="rect">
            <a:avLst/>
          </a:prstGeom>
          <a:noFill/>
        </p:spPr>
        <p:txBody>
          <a:bodyPr wrap="square">
            <a:spAutoFit/>
          </a:bodyPr>
          <a:lstStyle/>
          <a:p>
            <a:r>
              <a:rPr lang="en-US" altLang="zh-CN" b="1" dirty="0">
                <a:solidFill>
                  <a:srgbClr val="FF0000"/>
                </a:solidFill>
              </a:rPr>
              <a:t>Finding 8: </a:t>
            </a:r>
            <a:r>
              <a:rPr lang="en-US" altLang="zh-CN" b="1" dirty="0"/>
              <a:t>Progressively unfreezing the different components in different stages leads to superior model training dynamics.</a:t>
            </a:r>
            <a:endParaRPr lang="zh-CN" altLang="en-US" dirty="0"/>
          </a:p>
        </p:txBody>
      </p:sp>
    </p:spTree>
    <p:extLst>
      <p:ext uri="{BB962C8B-B14F-4D97-AF65-F5344CB8AC3E}">
        <p14:creationId xmlns:p14="http://schemas.microsoft.com/office/powerpoint/2010/main" val="3557881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Training video-LMMs</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2" y="811910"/>
            <a:ext cx="11804823" cy="3438814"/>
          </a:xfrm>
        </p:spPr>
        <p:txBody>
          <a:bodyPr/>
          <a:lstStyle/>
          <a:p>
            <a:r>
              <a:rPr lang="en-US" altLang="zh-CN" dirty="0"/>
              <a:t>Training video encoders</a:t>
            </a:r>
          </a:p>
          <a:p>
            <a:pPr lvl="1"/>
            <a:r>
              <a:rPr lang="en-US" altLang="zh-CN" dirty="0"/>
              <a:t>video-LMMs</a:t>
            </a:r>
            <a:r>
              <a:rPr lang="zh-CN" altLang="en-US" dirty="0"/>
              <a:t>通常在视频、多图像（</a:t>
            </a:r>
            <a:r>
              <a:rPr lang="en-US" altLang="zh-CN" dirty="0"/>
              <a:t>multi-image</a:t>
            </a:r>
            <a:r>
              <a:rPr lang="zh-CN" altLang="en-US" dirty="0"/>
              <a:t>）和图像数据的混合上进行训练</a:t>
            </a:r>
            <a:endParaRPr lang="en-US" altLang="zh-CN" dirty="0"/>
          </a:p>
          <a:p>
            <a:pPr lvl="1"/>
            <a:r>
              <a:rPr lang="zh-CN" altLang="en-US" b="1" dirty="0"/>
              <a:t>问题：</a:t>
            </a:r>
            <a:r>
              <a:rPr lang="zh-CN" altLang="en-US" dirty="0"/>
              <a:t>视频编码器应该在何时训练？使用何种数据（仅视频数据还是数据混合）？对齐编码器（</a:t>
            </a:r>
            <a:r>
              <a:rPr lang="en-US" altLang="zh-CN" dirty="0"/>
              <a:t>aligning the connector</a:t>
            </a:r>
            <a:r>
              <a:rPr lang="zh-CN" altLang="en-US" dirty="0"/>
              <a:t>）是否有助于性能提升？</a:t>
            </a:r>
            <a:endParaRPr lang="en-US" altLang="zh-CN" dirty="0"/>
          </a:p>
        </p:txBody>
      </p:sp>
      <p:sp>
        <p:nvSpPr>
          <p:cNvPr id="7" name="文本框 6">
            <a:extLst>
              <a:ext uri="{FF2B5EF4-FFF2-40B4-BE49-F238E27FC236}">
                <a16:creationId xmlns:a16="http://schemas.microsoft.com/office/drawing/2014/main" id="{D7BB4E0B-356D-4B22-A82D-B9128CA62139}"/>
              </a:ext>
            </a:extLst>
          </p:cNvPr>
          <p:cNvSpPr txBox="1"/>
          <p:nvPr/>
        </p:nvSpPr>
        <p:spPr>
          <a:xfrm>
            <a:off x="1421026" y="6241202"/>
            <a:ext cx="9782433" cy="646331"/>
          </a:xfrm>
          <a:prstGeom prst="rect">
            <a:avLst/>
          </a:prstGeom>
          <a:noFill/>
        </p:spPr>
        <p:txBody>
          <a:bodyPr wrap="square">
            <a:spAutoFit/>
          </a:bodyPr>
          <a:lstStyle/>
          <a:p>
            <a:r>
              <a:rPr lang="en-US" altLang="zh-CN" b="1" dirty="0"/>
              <a:t>Finding 9: </a:t>
            </a:r>
            <a:r>
              <a:rPr lang="en-US" altLang="zh-CN" b="1" dirty="0">
                <a:solidFill>
                  <a:srgbClr val="FF0000"/>
                </a:solidFill>
              </a:rPr>
              <a:t>Finetuning video encoders on only video data further improves overall performance, especially on reasoning and domain-specific tasks.</a:t>
            </a:r>
            <a:endParaRPr lang="zh-CN" altLang="en-US" dirty="0">
              <a:solidFill>
                <a:srgbClr val="FF0000"/>
              </a:solidFill>
            </a:endParaRPr>
          </a:p>
        </p:txBody>
      </p:sp>
    </p:spTree>
    <p:extLst>
      <p:ext uri="{BB962C8B-B14F-4D97-AF65-F5344CB8AC3E}">
        <p14:creationId xmlns:p14="http://schemas.microsoft.com/office/powerpoint/2010/main" val="3006113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Training video-LMMs</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2" y="811910"/>
            <a:ext cx="11804823" cy="3438814"/>
          </a:xfrm>
        </p:spPr>
        <p:txBody>
          <a:bodyPr/>
          <a:lstStyle/>
          <a:p>
            <a:r>
              <a:rPr lang="en-US" altLang="zh-CN" dirty="0"/>
              <a:t>Data composition</a:t>
            </a:r>
          </a:p>
          <a:p>
            <a:pPr lvl="1"/>
            <a:r>
              <a:rPr lang="zh-CN" altLang="en-US" dirty="0"/>
              <a:t>研究了文本、图像和视频数据混合如何影响视频</a:t>
            </a:r>
            <a:r>
              <a:rPr lang="en-US" altLang="zh-CN" dirty="0"/>
              <a:t>LMMs</a:t>
            </a:r>
            <a:r>
              <a:rPr lang="zh-CN" altLang="en-US" dirty="0"/>
              <a:t>的性能。</a:t>
            </a:r>
            <a:endParaRPr lang="en-US" altLang="zh-CN" dirty="0"/>
          </a:p>
        </p:txBody>
      </p:sp>
      <p:sp>
        <p:nvSpPr>
          <p:cNvPr id="7" name="文本框 6">
            <a:extLst>
              <a:ext uri="{FF2B5EF4-FFF2-40B4-BE49-F238E27FC236}">
                <a16:creationId xmlns:a16="http://schemas.microsoft.com/office/drawing/2014/main" id="{D7BB4E0B-356D-4B22-A82D-B9128CA62139}"/>
              </a:ext>
            </a:extLst>
          </p:cNvPr>
          <p:cNvSpPr txBox="1"/>
          <p:nvPr/>
        </p:nvSpPr>
        <p:spPr>
          <a:xfrm>
            <a:off x="1421026" y="6241202"/>
            <a:ext cx="9782433" cy="646331"/>
          </a:xfrm>
          <a:prstGeom prst="rect">
            <a:avLst/>
          </a:prstGeom>
          <a:noFill/>
        </p:spPr>
        <p:txBody>
          <a:bodyPr wrap="square">
            <a:spAutoFit/>
          </a:bodyPr>
          <a:lstStyle/>
          <a:p>
            <a:r>
              <a:rPr lang="en-US" altLang="zh-CN" b="1" dirty="0"/>
              <a:t>Finding 10: </a:t>
            </a:r>
            <a:r>
              <a:rPr lang="en-US" altLang="zh-CN" b="1" dirty="0">
                <a:solidFill>
                  <a:srgbClr val="FF0000"/>
                </a:solidFill>
              </a:rPr>
              <a:t>Data mixture matters, and including a moderate amount of text data and maintaining a slight video-heavy mix leads to optimal performance.</a:t>
            </a:r>
            <a:endParaRPr lang="zh-CN" altLang="en-US" dirty="0">
              <a:solidFill>
                <a:srgbClr val="FF0000"/>
              </a:solidFill>
            </a:endParaRPr>
          </a:p>
        </p:txBody>
      </p:sp>
      <p:pic>
        <p:nvPicPr>
          <p:cNvPr id="2" name="图片 1">
            <a:extLst>
              <a:ext uri="{FF2B5EF4-FFF2-40B4-BE49-F238E27FC236}">
                <a16:creationId xmlns:a16="http://schemas.microsoft.com/office/drawing/2014/main" id="{592B6FD6-E931-4EFE-BC80-1338D5678E7A}"/>
              </a:ext>
            </a:extLst>
          </p:cNvPr>
          <p:cNvPicPr>
            <a:picLocks noChangeAspect="1"/>
          </p:cNvPicPr>
          <p:nvPr/>
        </p:nvPicPr>
        <p:blipFill>
          <a:blip r:embed="rId3"/>
          <a:stretch>
            <a:fillRect/>
          </a:stretch>
        </p:blipFill>
        <p:spPr>
          <a:xfrm>
            <a:off x="1378650" y="2406072"/>
            <a:ext cx="9084191" cy="3509991"/>
          </a:xfrm>
          <a:prstGeom prst="rect">
            <a:avLst/>
          </a:prstGeom>
        </p:spPr>
      </p:pic>
    </p:spTree>
    <p:extLst>
      <p:ext uri="{BB962C8B-B14F-4D97-AF65-F5344CB8AC3E}">
        <p14:creationId xmlns:p14="http://schemas.microsoft.com/office/powerpoint/2010/main" val="1431483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Apollo</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2" y="811910"/>
            <a:ext cx="11804823" cy="3972526"/>
          </a:xfrm>
        </p:spPr>
        <p:txBody>
          <a:bodyPr/>
          <a:lstStyle/>
          <a:p>
            <a:r>
              <a:rPr lang="zh-CN" altLang="en-US" dirty="0"/>
              <a:t>模型设计</a:t>
            </a:r>
            <a:endParaRPr lang="en-US" altLang="zh-CN" dirty="0"/>
          </a:p>
          <a:p>
            <a:pPr lvl="1"/>
            <a:r>
              <a:rPr lang="zh-CN" altLang="en-US" dirty="0"/>
              <a:t>模型规模：包括</a:t>
            </a:r>
            <a:r>
              <a:rPr lang="en-US" altLang="zh-CN" dirty="0"/>
              <a:t>1.5B</a:t>
            </a:r>
            <a:r>
              <a:rPr lang="zh-CN" altLang="en-US" dirty="0"/>
              <a:t>、</a:t>
            </a:r>
            <a:r>
              <a:rPr lang="en-US" altLang="zh-CN" dirty="0"/>
              <a:t>3B</a:t>
            </a:r>
            <a:r>
              <a:rPr lang="zh-CN" altLang="en-US" dirty="0"/>
              <a:t>和</a:t>
            </a:r>
            <a:r>
              <a:rPr lang="en-US" altLang="zh-CN" dirty="0"/>
              <a:t>7B</a:t>
            </a:r>
            <a:r>
              <a:rPr lang="zh-CN" altLang="en-US" dirty="0"/>
              <a:t>参数的模型，分别基于不同规模的大型语言模型（</a:t>
            </a:r>
            <a:r>
              <a:rPr lang="en-US" altLang="zh-CN" dirty="0"/>
              <a:t>LLMs</a:t>
            </a:r>
            <a:r>
              <a:rPr lang="zh-CN" altLang="en-US" dirty="0"/>
              <a:t>）</a:t>
            </a:r>
            <a:endParaRPr lang="en-US" altLang="zh-CN" dirty="0"/>
          </a:p>
          <a:p>
            <a:pPr lvl="1"/>
            <a:r>
              <a:rPr lang="zh-CN" altLang="en-US" dirty="0"/>
              <a:t>编码器：根据第</a:t>
            </a:r>
            <a:r>
              <a:rPr lang="en-US" altLang="zh-CN" dirty="0"/>
              <a:t>4</a:t>
            </a:r>
            <a:r>
              <a:rPr lang="zh-CN" altLang="en-US" dirty="0"/>
              <a:t>节（视频表示和重采样）</a:t>
            </a:r>
            <a:endParaRPr lang="en-US" altLang="zh-CN" dirty="0"/>
          </a:p>
          <a:p>
            <a:pPr lvl="2"/>
            <a:r>
              <a:rPr lang="zh-CN" altLang="en-US" dirty="0"/>
              <a:t>使用</a:t>
            </a:r>
            <a:r>
              <a:rPr lang="en-US" altLang="zh-CN" dirty="0"/>
              <a:t>SigLIP-SO400M</a:t>
            </a:r>
            <a:r>
              <a:rPr lang="zh-CN" altLang="en-US" dirty="0"/>
              <a:t>（</a:t>
            </a:r>
            <a:r>
              <a:rPr lang="en-US" altLang="zh-CN" dirty="0" err="1"/>
              <a:t>Zhai</a:t>
            </a:r>
            <a:r>
              <a:rPr lang="en-US" altLang="zh-CN" dirty="0"/>
              <a:t> et al., 2023</a:t>
            </a:r>
            <a:r>
              <a:rPr lang="zh-CN" altLang="en-US" dirty="0"/>
              <a:t>）图像编码器</a:t>
            </a:r>
            <a:endParaRPr lang="en-US" altLang="zh-CN" dirty="0"/>
          </a:p>
          <a:p>
            <a:pPr lvl="2"/>
            <a:r>
              <a:rPr lang="en-US" altLang="zh-CN" dirty="0"/>
              <a:t>InternVideo2</a:t>
            </a:r>
            <a:r>
              <a:rPr lang="zh-CN" altLang="en-US" dirty="0"/>
              <a:t>（</a:t>
            </a:r>
            <a:r>
              <a:rPr lang="en-US" altLang="zh-CN" dirty="0"/>
              <a:t>Wang et al., 2024d</a:t>
            </a:r>
            <a:r>
              <a:rPr lang="zh-CN" altLang="en-US" dirty="0"/>
              <a:t>）视频编码器。</a:t>
            </a:r>
            <a:endParaRPr lang="en-US" altLang="zh-CN" dirty="0"/>
          </a:p>
          <a:p>
            <a:pPr lvl="1"/>
            <a:r>
              <a:rPr lang="zh-CN" altLang="en-US" dirty="0"/>
              <a:t>特征沿通道维度拼接（</a:t>
            </a:r>
            <a:r>
              <a:rPr lang="en-US" altLang="zh-CN" dirty="0"/>
              <a:t>channel-wise concatenation</a:t>
            </a:r>
            <a:r>
              <a:rPr lang="zh-CN" altLang="en-US" dirty="0"/>
              <a:t>），然后通过</a:t>
            </a:r>
            <a:r>
              <a:rPr lang="en-US" altLang="zh-CN" dirty="0"/>
              <a:t>Perceiver </a:t>
            </a:r>
            <a:r>
              <a:rPr lang="en-US" altLang="zh-CN" dirty="0" err="1"/>
              <a:t>Resampler</a:t>
            </a:r>
            <a:r>
              <a:rPr lang="zh-CN" altLang="en-US" dirty="0"/>
              <a:t>（</a:t>
            </a:r>
            <a:r>
              <a:rPr lang="en-US" altLang="zh-CN" dirty="0" err="1"/>
              <a:t>Jaegele</a:t>
            </a:r>
            <a:r>
              <a:rPr lang="en-US" altLang="zh-CN" dirty="0"/>
              <a:t> et al., 2021</a:t>
            </a:r>
            <a:r>
              <a:rPr lang="zh-CN" altLang="en-US" dirty="0"/>
              <a:t>）重采样到每帧</a:t>
            </a:r>
            <a:r>
              <a:rPr lang="en-US" altLang="zh-CN" dirty="0"/>
              <a:t>32</a:t>
            </a:r>
            <a:r>
              <a:rPr lang="zh-CN" altLang="en-US" dirty="0"/>
              <a:t>个</a:t>
            </a:r>
            <a:r>
              <a:rPr lang="en-US" altLang="zh-CN" dirty="0"/>
              <a:t>token</a:t>
            </a:r>
            <a:r>
              <a:rPr lang="zh-CN" altLang="en-US" dirty="0"/>
              <a:t>。</a:t>
            </a:r>
            <a:endParaRPr lang="en-US" altLang="zh-CN" dirty="0"/>
          </a:p>
          <a:p>
            <a:pPr lvl="1"/>
            <a:r>
              <a:rPr lang="zh-CN" altLang="en-US" dirty="0"/>
              <a:t>训练计划：根据第</a:t>
            </a:r>
            <a:r>
              <a:rPr lang="en-US" altLang="zh-CN" dirty="0"/>
              <a:t>5.1</a:t>
            </a:r>
            <a:r>
              <a:rPr lang="zh-CN" altLang="en-US" dirty="0"/>
              <a:t>节，采用三阶段训练（</a:t>
            </a:r>
            <a:r>
              <a:rPr lang="en-US" altLang="zh-CN" dirty="0"/>
              <a:t>three-stage training schedule</a:t>
            </a:r>
            <a:r>
              <a:rPr lang="zh-CN" altLang="en-US" dirty="0"/>
              <a:t>），逐步解冻组件以优化性能。</a:t>
            </a:r>
            <a:endParaRPr lang="en-US" altLang="zh-CN" dirty="0"/>
          </a:p>
        </p:txBody>
      </p:sp>
      <p:pic>
        <p:nvPicPr>
          <p:cNvPr id="4" name="图片 3">
            <a:extLst>
              <a:ext uri="{FF2B5EF4-FFF2-40B4-BE49-F238E27FC236}">
                <a16:creationId xmlns:a16="http://schemas.microsoft.com/office/drawing/2014/main" id="{E212A4C3-EE01-4CC6-882F-6EA14AA45E12}"/>
              </a:ext>
            </a:extLst>
          </p:cNvPr>
          <p:cNvPicPr>
            <a:picLocks noChangeAspect="1"/>
          </p:cNvPicPr>
          <p:nvPr/>
        </p:nvPicPr>
        <p:blipFill>
          <a:blip r:embed="rId3"/>
          <a:stretch>
            <a:fillRect/>
          </a:stretch>
        </p:blipFill>
        <p:spPr>
          <a:xfrm>
            <a:off x="2050473" y="4138439"/>
            <a:ext cx="6622472" cy="2703607"/>
          </a:xfrm>
          <a:prstGeom prst="rect">
            <a:avLst/>
          </a:prstGeom>
        </p:spPr>
      </p:pic>
      <p:pic>
        <p:nvPicPr>
          <p:cNvPr id="5" name="图片 4">
            <a:extLst>
              <a:ext uri="{FF2B5EF4-FFF2-40B4-BE49-F238E27FC236}">
                <a16:creationId xmlns:a16="http://schemas.microsoft.com/office/drawing/2014/main" id="{88A79320-C0F8-45FC-9058-D1538E8BE508}"/>
              </a:ext>
            </a:extLst>
          </p:cNvPr>
          <p:cNvPicPr>
            <a:picLocks noChangeAspect="1"/>
          </p:cNvPicPr>
          <p:nvPr/>
        </p:nvPicPr>
        <p:blipFill>
          <a:blip r:embed="rId4"/>
          <a:stretch>
            <a:fillRect/>
          </a:stretch>
        </p:blipFill>
        <p:spPr>
          <a:xfrm>
            <a:off x="6678179" y="6000750"/>
            <a:ext cx="1994766" cy="857250"/>
          </a:xfrm>
          <a:prstGeom prst="rect">
            <a:avLst/>
          </a:prstGeom>
        </p:spPr>
      </p:pic>
    </p:spTree>
    <p:extLst>
      <p:ext uri="{BB962C8B-B14F-4D97-AF65-F5344CB8AC3E}">
        <p14:creationId xmlns:p14="http://schemas.microsoft.com/office/powerpoint/2010/main" val="81860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Apollo</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2" y="811910"/>
            <a:ext cx="11804823" cy="887581"/>
          </a:xfrm>
        </p:spPr>
        <p:txBody>
          <a:bodyPr/>
          <a:lstStyle/>
          <a:p>
            <a:r>
              <a:rPr lang="zh-CN" altLang="en-US" dirty="0"/>
              <a:t>结果</a:t>
            </a:r>
            <a:endParaRPr lang="en-US" altLang="zh-CN" dirty="0"/>
          </a:p>
        </p:txBody>
      </p:sp>
      <p:pic>
        <p:nvPicPr>
          <p:cNvPr id="2" name="图片 1">
            <a:extLst>
              <a:ext uri="{FF2B5EF4-FFF2-40B4-BE49-F238E27FC236}">
                <a16:creationId xmlns:a16="http://schemas.microsoft.com/office/drawing/2014/main" id="{8ECB4096-9E04-467E-A0C5-E85FE3AE505A}"/>
              </a:ext>
            </a:extLst>
          </p:cNvPr>
          <p:cNvPicPr>
            <a:picLocks noChangeAspect="1"/>
          </p:cNvPicPr>
          <p:nvPr/>
        </p:nvPicPr>
        <p:blipFill>
          <a:blip r:embed="rId3"/>
          <a:stretch>
            <a:fillRect/>
          </a:stretch>
        </p:blipFill>
        <p:spPr>
          <a:xfrm>
            <a:off x="1397144" y="1255699"/>
            <a:ext cx="8568892" cy="5179779"/>
          </a:xfrm>
          <a:prstGeom prst="rect">
            <a:avLst/>
          </a:prstGeom>
        </p:spPr>
      </p:pic>
    </p:spTree>
    <p:extLst>
      <p:ext uri="{BB962C8B-B14F-4D97-AF65-F5344CB8AC3E}">
        <p14:creationId xmlns:p14="http://schemas.microsoft.com/office/powerpoint/2010/main" val="250421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Apollo</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2" y="811910"/>
            <a:ext cx="11804823" cy="887581"/>
          </a:xfrm>
        </p:spPr>
        <p:txBody>
          <a:bodyPr/>
          <a:lstStyle/>
          <a:p>
            <a:r>
              <a:rPr lang="zh-CN" altLang="en-US" dirty="0"/>
              <a:t>结果</a:t>
            </a:r>
            <a:endParaRPr lang="en-US" altLang="zh-CN" dirty="0"/>
          </a:p>
        </p:txBody>
      </p:sp>
      <p:pic>
        <p:nvPicPr>
          <p:cNvPr id="4" name="图片 3">
            <a:extLst>
              <a:ext uri="{FF2B5EF4-FFF2-40B4-BE49-F238E27FC236}">
                <a16:creationId xmlns:a16="http://schemas.microsoft.com/office/drawing/2014/main" id="{401E5EDC-1E56-485D-8A01-214BA61BED31}"/>
              </a:ext>
            </a:extLst>
          </p:cNvPr>
          <p:cNvPicPr>
            <a:picLocks noChangeAspect="1"/>
          </p:cNvPicPr>
          <p:nvPr/>
        </p:nvPicPr>
        <p:blipFill>
          <a:blip r:embed="rId3"/>
          <a:stretch>
            <a:fillRect/>
          </a:stretch>
        </p:blipFill>
        <p:spPr>
          <a:xfrm>
            <a:off x="1987634" y="2061153"/>
            <a:ext cx="7829550" cy="2495550"/>
          </a:xfrm>
          <a:prstGeom prst="rect">
            <a:avLst/>
          </a:prstGeom>
        </p:spPr>
      </p:pic>
    </p:spTree>
    <p:extLst>
      <p:ext uri="{BB962C8B-B14F-4D97-AF65-F5344CB8AC3E}">
        <p14:creationId xmlns:p14="http://schemas.microsoft.com/office/powerpoint/2010/main" val="546277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D406DE3-2726-4F05-9B9D-6C33C933AF9A}"/>
              </a:ext>
            </a:extLst>
          </p:cNvPr>
          <p:cNvSpPr>
            <a:spLocks noGrp="1"/>
          </p:cNvSpPr>
          <p:nvPr>
            <p:ph type="title"/>
          </p:nvPr>
        </p:nvSpPr>
        <p:spPr/>
        <p:txBody>
          <a:bodyPr/>
          <a:lstStyle/>
          <a:p>
            <a:pPr algn="l"/>
            <a:r>
              <a:rPr lang="en-US" altLang="zh-CN" b="0" dirty="0">
                <a:effectLst/>
                <a:latin typeface="PingFang SC"/>
              </a:rPr>
              <a:t>Conclusion</a:t>
            </a:r>
          </a:p>
        </p:txBody>
      </p:sp>
      <p:sp>
        <p:nvSpPr>
          <p:cNvPr id="6" name="内容占位符 5">
            <a:extLst>
              <a:ext uri="{FF2B5EF4-FFF2-40B4-BE49-F238E27FC236}">
                <a16:creationId xmlns:a16="http://schemas.microsoft.com/office/drawing/2014/main" id="{0FA98F79-D6EA-4F9C-ADD8-01E1419794FD}"/>
              </a:ext>
            </a:extLst>
          </p:cNvPr>
          <p:cNvSpPr>
            <a:spLocks noGrp="1"/>
          </p:cNvSpPr>
          <p:nvPr>
            <p:ph sz="quarter" idx="13"/>
          </p:nvPr>
        </p:nvSpPr>
        <p:spPr>
          <a:xfrm>
            <a:off x="-2" y="811910"/>
            <a:ext cx="11804823" cy="3409108"/>
          </a:xfrm>
        </p:spPr>
        <p:txBody>
          <a:bodyPr/>
          <a:lstStyle/>
          <a:p>
            <a:r>
              <a:rPr lang="zh-CN" altLang="en-US" dirty="0"/>
              <a:t>研究范围：研究全面评估了视频</a:t>
            </a:r>
            <a:r>
              <a:rPr lang="en-US" altLang="zh-CN" dirty="0"/>
              <a:t>LMM</a:t>
            </a:r>
            <a:r>
              <a:rPr lang="zh-CN" altLang="en-US" dirty="0"/>
              <a:t>的当前状态，涵盖以下方面：</a:t>
            </a:r>
            <a:endParaRPr lang="en-US" altLang="zh-CN" dirty="0"/>
          </a:p>
          <a:p>
            <a:pPr lvl="1"/>
            <a:r>
              <a:rPr lang="zh-CN" altLang="en-US" dirty="0"/>
              <a:t>架构设计：包括编码器选择（第</a:t>
            </a:r>
            <a:r>
              <a:rPr lang="en-US" altLang="zh-CN" dirty="0"/>
              <a:t>4.2</a:t>
            </a:r>
            <a:r>
              <a:rPr lang="zh-CN" altLang="en-US" dirty="0"/>
              <a:t>节：</a:t>
            </a:r>
            <a:r>
              <a:rPr lang="en-US" altLang="zh-CN" dirty="0"/>
              <a:t>SigLIP-SO400M+InternVideo2</a:t>
            </a:r>
            <a:r>
              <a:rPr lang="zh-CN" altLang="en-US" dirty="0"/>
              <a:t>）、</a:t>
            </a:r>
            <a:r>
              <a:rPr lang="en-US" altLang="zh-CN" dirty="0"/>
              <a:t>token</a:t>
            </a:r>
            <a:r>
              <a:rPr lang="zh-CN" altLang="en-US" dirty="0"/>
              <a:t>重采样（第</a:t>
            </a:r>
            <a:r>
              <a:rPr lang="en-US" altLang="zh-CN" dirty="0"/>
              <a:t>4.3</a:t>
            </a:r>
            <a:r>
              <a:rPr lang="zh-CN" altLang="en-US" dirty="0"/>
              <a:t>节：</a:t>
            </a:r>
            <a:r>
              <a:rPr lang="en-US" altLang="zh-CN" dirty="0"/>
              <a:t>Perceiver </a:t>
            </a:r>
            <a:r>
              <a:rPr lang="en-US" altLang="zh-CN" dirty="0" err="1"/>
              <a:t>Resampler</a:t>
            </a:r>
            <a:r>
              <a:rPr lang="zh-CN" altLang="en-US" dirty="0"/>
              <a:t>）和</a:t>
            </a:r>
            <a:r>
              <a:rPr lang="en-US" altLang="zh-CN" dirty="0"/>
              <a:t>token</a:t>
            </a:r>
            <a:r>
              <a:rPr lang="zh-CN" altLang="en-US" dirty="0"/>
              <a:t>整合（第</a:t>
            </a:r>
            <a:r>
              <a:rPr lang="en-US" altLang="zh-CN" dirty="0"/>
              <a:t>4.4</a:t>
            </a:r>
            <a:r>
              <a:rPr lang="zh-CN" altLang="en-US" dirty="0"/>
              <a:t>节：文本时间戳）。</a:t>
            </a:r>
            <a:endParaRPr lang="en-US" altLang="zh-CN" dirty="0"/>
          </a:p>
          <a:p>
            <a:pPr lvl="1"/>
            <a:r>
              <a:rPr lang="zh-CN" altLang="en-US" dirty="0"/>
              <a:t>训练计划：第</a:t>
            </a:r>
            <a:r>
              <a:rPr lang="en-US" altLang="zh-CN" dirty="0"/>
              <a:t>5.1</a:t>
            </a:r>
            <a:r>
              <a:rPr lang="zh-CN" altLang="en-US" dirty="0"/>
              <a:t>节发现三阶段训练最佳。</a:t>
            </a:r>
            <a:endParaRPr lang="en-US" altLang="zh-CN" dirty="0"/>
          </a:p>
          <a:p>
            <a:pPr lvl="1"/>
            <a:r>
              <a:rPr lang="zh-CN" altLang="en-US" dirty="0"/>
              <a:t>数据混合：第</a:t>
            </a:r>
            <a:r>
              <a:rPr lang="en-US" altLang="zh-CN" dirty="0"/>
              <a:t>5.3</a:t>
            </a:r>
            <a:r>
              <a:rPr lang="zh-CN" altLang="en-US" dirty="0"/>
              <a:t>节建议</a:t>
            </a:r>
            <a:r>
              <a:rPr lang="en-US" altLang="zh-CN" dirty="0"/>
              <a:t>10-14%</a:t>
            </a:r>
            <a:r>
              <a:rPr lang="zh-CN" altLang="en-US" dirty="0"/>
              <a:t>文本数据和视频密集混合。</a:t>
            </a:r>
            <a:endParaRPr lang="en-US" altLang="zh-CN" dirty="0"/>
          </a:p>
          <a:p>
            <a:pPr lvl="1"/>
            <a:r>
              <a:rPr lang="zh-CN" altLang="en-US" dirty="0"/>
              <a:t>评估：开发了</a:t>
            </a:r>
            <a:r>
              <a:rPr lang="en-US" altLang="zh-CN" dirty="0" err="1"/>
              <a:t>ApolloBench</a:t>
            </a:r>
            <a:r>
              <a:rPr lang="zh-CN" altLang="en-US" dirty="0"/>
              <a:t>，用于更全面的性能评估。</a:t>
            </a:r>
            <a:endParaRPr lang="en-US" altLang="zh-CN" dirty="0"/>
          </a:p>
        </p:txBody>
      </p:sp>
    </p:spTree>
    <p:extLst>
      <p:ext uri="{BB962C8B-B14F-4D97-AF65-F5344CB8AC3E}">
        <p14:creationId xmlns:p14="http://schemas.microsoft.com/office/powerpoint/2010/main" val="314894386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defRPr dirty="0">
            <a:latin typeface="微软雅黑" pitchFamily="34" charset="-122"/>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23054</TotalTime>
  <Words>3451</Words>
  <Application>Microsoft Office PowerPoint</Application>
  <PresentationFormat>宽屏</PresentationFormat>
  <Paragraphs>196</Paragraphs>
  <Slides>17</Slides>
  <Notes>17</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17</vt:i4>
      </vt:variant>
    </vt:vector>
  </HeadingPairs>
  <TitlesOfParts>
    <vt:vector size="24" baseType="lpstr">
      <vt:lpstr>-apple-system</vt:lpstr>
      <vt:lpstr>PingFang SC</vt:lpstr>
      <vt:lpstr>等线</vt:lpstr>
      <vt:lpstr>微软雅黑</vt:lpstr>
      <vt:lpstr>Arial</vt:lpstr>
      <vt:lpstr>Wingdings</vt:lpstr>
      <vt:lpstr>Office 主题​​</vt:lpstr>
      <vt:lpstr>PowerPoint 演示文稿</vt:lpstr>
      <vt:lpstr>Introduction</vt:lpstr>
      <vt:lpstr>benchmarks</vt:lpstr>
      <vt:lpstr>benchmarks</vt:lpstr>
      <vt:lpstr>Scaling Consistency</vt:lpstr>
      <vt:lpstr>video-LMM design space</vt:lpstr>
      <vt:lpstr>video-LMM design space</vt:lpstr>
      <vt:lpstr>video-LMM design space</vt:lpstr>
      <vt:lpstr>video-LMM design space</vt:lpstr>
      <vt:lpstr>video-LMM design space</vt:lpstr>
      <vt:lpstr>Training video-LMMs</vt:lpstr>
      <vt:lpstr>Training video-LMMs</vt:lpstr>
      <vt:lpstr>Training video-LMMs</vt:lpstr>
      <vt:lpstr>Apollo</vt:lpstr>
      <vt:lpstr>Apollo</vt:lpstr>
      <vt:lpstr>Apollo</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laiminxin</cp:lastModifiedBy>
  <cp:revision>329</cp:revision>
  <dcterms:created xsi:type="dcterms:W3CDTF">2018-06-04T22:40:57Z</dcterms:created>
  <dcterms:modified xsi:type="dcterms:W3CDTF">2025-03-30T10:46:12Z</dcterms:modified>
</cp:coreProperties>
</file>