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60" r:id="rId3"/>
    <p:sldId id="257" r:id="rId4"/>
    <p:sldId id="259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661" r:id="rId14"/>
    <p:sldId id="664" r:id="rId15"/>
    <p:sldId id="658" r:id="rId16"/>
    <p:sldId id="665" r:id="rId17"/>
    <p:sldId id="666" r:id="rId18"/>
    <p:sldId id="667" r:id="rId19"/>
    <p:sldId id="662" r:id="rId20"/>
    <p:sldId id="669" r:id="rId21"/>
    <p:sldId id="663" r:id="rId22"/>
    <p:sldId id="655" r:id="rId23"/>
    <p:sldId id="670" r:id="rId24"/>
    <p:sldId id="269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021B27-9C3F-7D41-93A2-272D813F8B97}" v="21" dt="2020-11-17T02:28:34.5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76327"/>
  </p:normalViewPr>
  <p:slideViewPr>
    <p:cSldViewPr snapToGrid="0" snapToObjects="1">
      <p:cViewPr>
        <p:scale>
          <a:sx n="81" d="100"/>
          <a:sy n="81" d="100"/>
        </p:scale>
        <p:origin x="992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郭 兴" userId="0b888c2309863efc" providerId="LiveId" clId="{38021B27-9C3F-7D41-93A2-272D813F8B97}"/>
    <pc:docChg chg="undo custSel addSld delSld modSld modMainMaster">
      <pc:chgData name="郭 兴" userId="0b888c2309863efc" providerId="LiveId" clId="{38021B27-9C3F-7D41-93A2-272D813F8B97}" dt="2020-11-17T02:28:39.355" v="1154" actId="1076"/>
      <pc:docMkLst>
        <pc:docMk/>
      </pc:docMkLst>
      <pc:sldChg chg="addSp modSp mod">
        <pc:chgData name="郭 兴" userId="0b888c2309863efc" providerId="LiveId" clId="{38021B27-9C3F-7D41-93A2-272D813F8B97}" dt="2020-11-17T02:28:39.355" v="1154" actId="1076"/>
        <pc:sldMkLst>
          <pc:docMk/>
          <pc:sldMk cId="2483437766" sldId="256"/>
        </pc:sldMkLst>
        <pc:spChg chg="mod">
          <ac:chgData name="郭 兴" userId="0b888c2309863efc" providerId="LiveId" clId="{38021B27-9C3F-7D41-93A2-272D813F8B97}" dt="2020-11-17T02:28:30.999" v="1150" actId="20577"/>
          <ac:spMkLst>
            <pc:docMk/>
            <pc:sldMk cId="2483437766" sldId="256"/>
            <ac:spMk id="3" creationId="{61B57B5D-7A66-4249-8818-B0C2A9388457}"/>
          </ac:spMkLst>
        </pc:spChg>
        <pc:spChg chg="add mod">
          <ac:chgData name="郭 兴" userId="0b888c2309863efc" providerId="LiveId" clId="{38021B27-9C3F-7D41-93A2-272D813F8B97}" dt="2020-11-17T01:06:58.354" v="21" actId="1076"/>
          <ac:spMkLst>
            <pc:docMk/>
            <pc:sldMk cId="2483437766" sldId="256"/>
            <ac:spMk id="4" creationId="{9F941575-F3A1-1542-8FD6-6BAAA83F3399}"/>
          </ac:spMkLst>
        </pc:spChg>
        <pc:picChg chg="add mod">
          <ac:chgData name="郭 兴" userId="0b888c2309863efc" providerId="LiveId" clId="{38021B27-9C3F-7D41-93A2-272D813F8B97}" dt="2020-11-17T02:28:39.355" v="1154" actId="1076"/>
          <ac:picMkLst>
            <pc:docMk/>
            <pc:sldMk cId="2483437766" sldId="256"/>
            <ac:picMk id="6" creationId="{6812C51E-2B6C-1A4C-94A7-DA8AEAAE85CF}"/>
          </ac:picMkLst>
        </pc:picChg>
      </pc:sldChg>
      <pc:sldChg chg="mod modShow">
        <pc:chgData name="郭 兴" userId="0b888c2309863efc" providerId="LiveId" clId="{38021B27-9C3F-7D41-93A2-272D813F8B97}" dt="2020-11-17T02:09:59.716" v="377" actId="729"/>
        <pc:sldMkLst>
          <pc:docMk/>
          <pc:sldMk cId="946432129" sldId="258"/>
        </pc:sldMkLst>
      </pc:sldChg>
      <pc:sldChg chg="modSp mod">
        <pc:chgData name="郭 兴" userId="0b888c2309863efc" providerId="LiveId" clId="{38021B27-9C3F-7D41-93A2-272D813F8B97}" dt="2020-11-17T01:09:04.582" v="103" actId="20577"/>
        <pc:sldMkLst>
          <pc:docMk/>
          <pc:sldMk cId="875488179" sldId="260"/>
        </pc:sldMkLst>
        <pc:spChg chg="mod">
          <ac:chgData name="郭 兴" userId="0b888c2309863efc" providerId="LiveId" clId="{38021B27-9C3F-7D41-93A2-272D813F8B97}" dt="2020-11-17T01:09:04.582" v="103" actId="20577"/>
          <ac:spMkLst>
            <pc:docMk/>
            <pc:sldMk cId="875488179" sldId="260"/>
            <ac:spMk id="3" creationId="{E49B0A01-EFF9-D54F-A1AE-77308D8BFB02}"/>
          </ac:spMkLst>
        </pc:spChg>
      </pc:sldChg>
      <pc:sldChg chg="mod modShow">
        <pc:chgData name="郭 兴" userId="0b888c2309863efc" providerId="LiveId" clId="{38021B27-9C3F-7D41-93A2-272D813F8B97}" dt="2020-11-17T01:10:15.989" v="111" actId="729"/>
        <pc:sldMkLst>
          <pc:docMk/>
          <pc:sldMk cId="4192996791" sldId="262"/>
        </pc:sldMkLst>
      </pc:sldChg>
      <pc:sldChg chg="delSp modSp mod">
        <pc:chgData name="郭 兴" userId="0b888c2309863efc" providerId="LiveId" clId="{38021B27-9C3F-7D41-93A2-272D813F8B97}" dt="2020-11-17T01:10:05.862" v="110" actId="1076"/>
        <pc:sldMkLst>
          <pc:docMk/>
          <pc:sldMk cId="103670507" sldId="264"/>
        </pc:sldMkLst>
        <pc:spChg chg="del">
          <ac:chgData name="郭 兴" userId="0b888c2309863efc" providerId="LiveId" clId="{38021B27-9C3F-7D41-93A2-272D813F8B97}" dt="2020-11-17T01:09:59.279" v="106" actId="478"/>
          <ac:spMkLst>
            <pc:docMk/>
            <pc:sldMk cId="103670507" sldId="264"/>
            <ac:spMk id="2" creationId="{A0DB6447-FEC0-8C4D-A093-763C0800C20F}"/>
          </ac:spMkLst>
        </pc:spChg>
        <pc:picChg chg="mod">
          <ac:chgData name="郭 兴" userId="0b888c2309863efc" providerId="LiveId" clId="{38021B27-9C3F-7D41-93A2-272D813F8B97}" dt="2020-11-17T01:10:05.862" v="110" actId="1076"/>
          <ac:picMkLst>
            <pc:docMk/>
            <pc:sldMk cId="103670507" sldId="264"/>
            <ac:picMk id="5" creationId="{C881093C-3AD0-A24A-AE7A-96B211E64F87}"/>
          </ac:picMkLst>
        </pc:picChg>
      </pc:sldChg>
      <pc:sldChg chg="modSp new mod">
        <pc:chgData name="郭 兴" userId="0b888c2309863efc" providerId="LiveId" clId="{38021B27-9C3F-7D41-93A2-272D813F8B97}" dt="2020-11-17T02:25:00.930" v="1130" actId="20577"/>
        <pc:sldMkLst>
          <pc:docMk/>
          <pc:sldMk cId="2765195870" sldId="269"/>
        </pc:sldMkLst>
        <pc:spChg chg="mod">
          <ac:chgData name="郭 兴" userId="0b888c2309863efc" providerId="LiveId" clId="{38021B27-9C3F-7D41-93A2-272D813F8B97}" dt="2020-11-17T02:25:00.930" v="1130" actId="20577"/>
          <ac:spMkLst>
            <pc:docMk/>
            <pc:sldMk cId="2765195870" sldId="269"/>
            <ac:spMk id="3" creationId="{5A30D3B2-A09A-EB46-A030-59C36F8B10F8}"/>
          </ac:spMkLst>
        </pc:spChg>
      </pc:sldChg>
      <pc:sldChg chg="addSp modSp add mod">
        <pc:chgData name="郭 兴" userId="0b888c2309863efc" providerId="LiveId" clId="{38021B27-9C3F-7D41-93A2-272D813F8B97}" dt="2020-11-17T01:33:46.360" v="302" actId="1076"/>
        <pc:sldMkLst>
          <pc:docMk/>
          <pc:sldMk cId="962163949" sldId="655"/>
        </pc:sldMkLst>
        <pc:spChg chg="mod">
          <ac:chgData name="郭 兴" userId="0b888c2309863efc" providerId="LiveId" clId="{38021B27-9C3F-7D41-93A2-272D813F8B97}" dt="2020-11-17T01:20:16.976" v="210" actId="20577"/>
          <ac:spMkLst>
            <pc:docMk/>
            <pc:sldMk cId="962163949" sldId="655"/>
            <ac:spMk id="2" creationId="{0CFEDF05-0ED5-244F-B7F8-C396BF41E376}"/>
          </ac:spMkLst>
        </pc:spChg>
        <pc:spChg chg="mod">
          <ac:chgData name="郭 兴" userId="0b888c2309863efc" providerId="LiveId" clId="{38021B27-9C3F-7D41-93A2-272D813F8B97}" dt="2020-11-17T01:20:24.070" v="211" actId="20577"/>
          <ac:spMkLst>
            <pc:docMk/>
            <pc:sldMk cId="962163949" sldId="655"/>
            <ac:spMk id="3" creationId="{181C3332-FD10-DF4A-BBF4-2EE73BB790FB}"/>
          </ac:spMkLst>
        </pc:spChg>
        <pc:picChg chg="mod">
          <ac:chgData name="郭 兴" userId="0b888c2309863efc" providerId="LiveId" clId="{38021B27-9C3F-7D41-93A2-272D813F8B97}" dt="2020-11-17T01:33:46.360" v="302" actId="1076"/>
          <ac:picMkLst>
            <pc:docMk/>
            <pc:sldMk cId="962163949" sldId="655"/>
            <ac:picMk id="5" creationId="{490735EF-B263-0D41-85C1-FA0D703E7CB2}"/>
          </ac:picMkLst>
        </pc:picChg>
        <pc:picChg chg="add mod">
          <ac:chgData name="郭 兴" userId="0b888c2309863efc" providerId="LiveId" clId="{38021B27-9C3F-7D41-93A2-272D813F8B97}" dt="2020-11-17T01:33:42.843" v="301" actId="1076"/>
          <ac:picMkLst>
            <pc:docMk/>
            <pc:sldMk cId="962163949" sldId="655"/>
            <ac:picMk id="6" creationId="{2EE39C5E-E056-7942-8A21-51903939F797}"/>
          </ac:picMkLst>
        </pc:picChg>
      </pc:sldChg>
      <pc:sldChg chg="addSp delSp modSp add mod">
        <pc:chgData name="郭 兴" userId="0b888c2309863efc" providerId="LiveId" clId="{38021B27-9C3F-7D41-93A2-272D813F8B97}" dt="2020-11-17T01:18:06.496" v="178" actId="478"/>
        <pc:sldMkLst>
          <pc:docMk/>
          <pc:sldMk cId="1516216526" sldId="658"/>
        </pc:sldMkLst>
        <pc:spChg chg="del">
          <ac:chgData name="郭 兴" userId="0b888c2309863efc" providerId="LiveId" clId="{38021B27-9C3F-7D41-93A2-272D813F8B97}" dt="2020-11-17T01:18:06.496" v="178" actId="478"/>
          <ac:spMkLst>
            <pc:docMk/>
            <pc:sldMk cId="1516216526" sldId="658"/>
            <ac:spMk id="3" creationId="{D6E114F8-BCC8-A649-8D5A-C3F505C62432}"/>
          </ac:spMkLst>
        </pc:spChg>
        <pc:spChg chg="add mod">
          <ac:chgData name="郭 兴" userId="0b888c2309863efc" providerId="LiveId" clId="{38021B27-9C3F-7D41-93A2-272D813F8B97}" dt="2020-11-17T01:18:06.496" v="178" actId="478"/>
          <ac:spMkLst>
            <pc:docMk/>
            <pc:sldMk cId="1516216526" sldId="658"/>
            <ac:spMk id="6" creationId="{D23C5B4F-D3D2-E04D-B316-2BC97BEF193A}"/>
          </ac:spMkLst>
        </pc:spChg>
        <pc:picChg chg="add del mod">
          <ac:chgData name="郭 兴" userId="0b888c2309863efc" providerId="LiveId" clId="{38021B27-9C3F-7D41-93A2-272D813F8B97}" dt="2020-11-17T01:14:10.562" v="121"/>
          <ac:picMkLst>
            <pc:docMk/>
            <pc:sldMk cId="1516216526" sldId="658"/>
            <ac:picMk id="4" creationId="{D62B0CEB-9AC6-D543-9208-4562D6B97AEC}"/>
          </ac:picMkLst>
        </pc:picChg>
        <pc:picChg chg="mod">
          <ac:chgData name="郭 兴" userId="0b888c2309863efc" providerId="LiveId" clId="{38021B27-9C3F-7D41-93A2-272D813F8B97}" dt="2020-11-17T01:14:14.638" v="126" actId="1076"/>
          <ac:picMkLst>
            <pc:docMk/>
            <pc:sldMk cId="1516216526" sldId="658"/>
            <ac:picMk id="7" creationId="{EF91DDC4-102A-6344-9C87-D5D75BE98225}"/>
          </ac:picMkLst>
        </pc:picChg>
      </pc:sldChg>
      <pc:sldChg chg="modSp add del mod">
        <pc:chgData name="郭 兴" userId="0b888c2309863efc" providerId="LiveId" clId="{38021B27-9C3F-7D41-93A2-272D813F8B97}" dt="2020-11-17T02:21:59.216" v="980" actId="2696"/>
        <pc:sldMkLst>
          <pc:docMk/>
          <pc:sldMk cId="1130754642" sldId="660"/>
        </pc:sldMkLst>
        <pc:spChg chg="mod">
          <ac:chgData name="郭 兴" userId="0b888c2309863efc" providerId="LiveId" clId="{38021B27-9C3F-7D41-93A2-272D813F8B97}" dt="2020-11-17T02:07:42.691" v="376" actId="20577"/>
          <ac:spMkLst>
            <pc:docMk/>
            <pc:sldMk cId="1130754642" sldId="660"/>
            <ac:spMk id="2" creationId="{0CFEDF05-0ED5-244F-B7F8-C396BF41E376}"/>
          </ac:spMkLst>
        </pc:spChg>
      </pc:sldChg>
      <pc:sldChg chg="addSp delSp modSp add">
        <pc:chgData name="郭 兴" userId="0b888c2309863efc" providerId="LiveId" clId="{38021B27-9C3F-7D41-93A2-272D813F8B97}" dt="2020-11-17T01:12:45.049" v="116"/>
        <pc:sldMkLst>
          <pc:docMk/>
          <pc:sldMk cId="1560845883" sldId="661"/>
        </pc:sldMkLst>
        <pc:picChg chg="add del mod">
          <ac:chgData name="郭 兴" userId="0b888c2309863efc" providerId="LiveId" clId="{38021B27-9C3F-7D41-93A2-272D813F8B97}" dt="2020-11-17T01:12:45.049" v="116"/>
          <ac:picMkLst>
            <pc:docMk/>
            <pc:sldMk cId="1560845883" sldId="661"/>
            <ac:picMk id="4" creationId="{7A951BB9-5338-A34F-B4D2-8998352E0E6C}"/>
          </ac:picMkLst>
        </pc:picChg>
      </pc:sldChg>
      <pc:sldChg chg="addSp delSp modSp add mod">
        <pc:chgData name="郭 兴" userId="0b888c2309863efc" providerId="LiveId" clId="{38021B27-9C3F-7D41-93A2-272D813F8B97}" dt="2020-11-17T01:18:03.757" v="177" actId="478"/>
        <pc:sldMkLst>
          <pc:docMk/>
          <pc:sldMk cId="1721294137" sldId="662"/>
        </pc:sldMkLst>
        <pc:spChg chg="del">
          <ac:chgData name="郭 兴" userId="0b888c2309863efc" providerId="LiveId" clId="{38021B27-9C3F-7D41-93A2-272D813F8B97}" dt="2020-11-17T01:18:03.757" v="177" actId="478"/>
          <ac:spMkLst>
            <pc:docMk/>
            <pc:sldMk cId="1721294137" sldId="662"/>
            <ac:spMk id="3" creationId="{D6E114F8-BCC8-A649-8D5A-C3F505C62432}"/>
          </ac:spMkLst>
        </pc:spChg>
        <pc:spChg chg="add mod">
          <ac:chgData name="郭 兴" userId="0b888c2309863efc" providerId="LiveId" clId="{38021B27-9C3F-7D41-93A2-272D813F8B97}" dt="2020-11-17T01:18:03.757" v="177" actId="478"/>
          <ac:spMkLst>
            <pc:docMk/>
            <pc:sldMk cId="1721294137" sldId="662"/>
            <ac:spMk id="4" creationId="{4A946D8C-0BD7-7E45-A9E2-3E9BC7D7867D}"/>
          </ac:spMkLst>
        </pc:spChg>
        <pc:picChg chg="mod">
          <ac:chgData name="郭 兴" userId="0b888c2309863efc" providerId="LiveId" clId="{38021B27-9C3F-7D41-93A2-272D813F8B97}" dt="2020-11-17T01:14:17.123" v="128" actId="1076"/>
          <ac:picMkLst>
            <pc:docMk/>
            <pc:sldMk cId="1721294137" sldId="662"/>
            <ac:picMk id="7" creationId="{EF91DDC4-102A-6344-9C87-D5D75BE98225}"/>
          </ac:picMkLst>
        </pc:picChg>
        <pc:picChg chg="del">
          <ac:chgData name="郭 兴" userId="0b888c2309863efc" providerId="LiveId" clId="{38021B27-9C3F-7D41-93A2-272D813F8B97}" dt="2020-11-17T01:12:05.103" v="114" actId="478"/>
          <ac:picMkLst>
            <pc:docMk/>
            <pc:sldMk cId="1721294137" sldId="662"/>
            <ac:picMk id="11" creationId="{5B82D9AC-2717-7C4E-B949-B926A0318BD5}"/>
          </ac:picMkLst>
        </pc:picChg>
      </pc:sldChg>
      <pc:sldChg chg="add">
        <pc:chgData name="郭 兴" userId="0b888c2309863efc" providerId="LiveId" clId="{38021B27-9C3F-7D41-93A2-272D813F8B97}" dt="2020-11-17T01:11:21.058" v="113"/>
        <pc:sldMkLst>
          <pc:docMk/>
          <pc:sldMk cId="782300661" sldId="663"/>
        </pc:sldMkLst>
      </pc:sldChg>
      <pc:sldChg chg="addSp delSp modSp new mod">
        <pc:chgData name="郭 兴" userId="0b888c2309863efc" providerId="LiveId" clId="{38021B27-9C3F-7D41-93A2-272D813F8B97}" dt="2020-11-17T01:13:02.576" v="119" actId="1076"/>
        <pc:sldMkLst>
          <pc:docMk/>
          <pc:sldMk cId="1905588597" sldId="664"/>
        </pc:sldMkLst>
        <pc:spChg chg="del">
          <ac:chgData name="郭 兴" userId="0b888c2309863efc" providerId="LiveId" clId="{38021B27-9C3F-7D41-93A2-272D813F8B97}" dt="2020-11-17T01:12:48.123" v="118"/>
          <ac:spMkLst>
            <pc:docMk/>
            <pc:sldMk cId="1905588597" sldId="664"/>
            <ac:spMk id="2" creationId="{BA1D1658-2BA8-C04C-906D-36BD780B7A99}"/>
          </ac:spMkLst>
        </pc:spChg>
        <pc:picChg chg="add mod">
          <ac:chgData name="郭 兴" userId="0b888c2309863efc" providerId="LiveId" clId="{38021B27-9C3F-7D41-93A2-272D813F8B97}" dt="2020-11-17T01:13:02.576" v="119" actId="1076"/>
          <ac:picMkLst>
            <pc:docMk/>
            <pc:sldMk cId="1905588597" sldId="664"/>
            <ac:picMk id="5" creationId="{6ABE8374-97A3-1447-A4F1-A74D739AFD8E}"/>
          </ac:picMkLst>
        </pc:picChg>
      </pc:sldChg>
      <pc:sldChg chg="addSp delSp modSp new">
        <pc:chgData name="郭 兴" userId="0b888c2309863efc" providerId="LiveId" clId="{38021B27-9C3F-7D41-93A2-272D813F8B97}" dt="2020-11-17T01:14:21.352" v="129"/>
        <pc:sldMkLst>
          <pc:docMk/>
          <pc:sldMk cId="208455726" sldId="665"/>
        </pc:sldMkLst>
        <pc:spChg chg="del">
          <ac:chgData name="郭 兴" userId="0b888c2309863efc" providerId="LiveId" clId="{38021B27-9C3F-7D41-93A2-272D813F8B97}" dt="2020-11-17T01:14:21.352" v="129"/>
          <ac:spMkLst>
            <pc:docMk/>
            <pc:sldMk cId="208455726" sldId="665"/>
            <ac:spMk id="2" creationId="{08B55A1D-256D-814A-87B1-45FCD20E26D7}"/>
          </ac:spMkLst>
        </pc:spChg>
        <pc:picChg chg="add mod">
          <ac:chgData name="郭 兴" userId="0b888c2309863efc" providerId="LiveId" clId="{38021B27-9C3F-7D41-93A2-272D813F8B97}" dt="2020-11-17T01:14:21.352" v="129"/>
          <ac:picMkLst>
            <pc:docMk/>
            <pc:sldMk cId="208455726" sldId="665"/>
            <ac:picMk id="5" creationId="{19169AF2-23F7-1F48-8F1B-F5CAB8FBAC39}"/>
          </ac:picMkLst>
        </pc:picChg>
      </pc:sldChg>
      <pc:sldChg chg="addSp delSp modSp new">
        <pc:chgData name="郭 兴" userId="0b888c2309863efc" providerId="LiveId" clId="{38021B27-9C3F-7D41-93A2-272D813F8B97}" dt="2020-11-17T01:14:28.226" v="130"/>
        <pc:sldMkLst>
          <pc:docMk/>
          <pc:sldMk cId="2435340557" sldId="666"/>
        </pc:sldMkLst>
        <pc:spChg chg="del">
          <ac:chgData name="郭 兴" userId="0b888c2309863efc" providerId="LiveId" clId="{38021B27-9C3F-7D41-93A2-272D813F8B97}" dt="2020-11-17T01:14:28.226" v="130"/>
          <ac:spMkLst>
            <pc:docMk/>
            <pc:sldMk cId="2435340557" sldId="666"/>
            <ac:spMk id="2" creationId="{B4E42940-903D-3F42-A6E2-9534BB1C01C4}"/>
          </ac:spMkLst>
        </pc:spChg>
        <pc:picChg chg="add mod">
          <ac:chgData name="郭 兴" userId="0b888c2309863efc" providerId="LiveId" clId="{38021B27-9C3F-7D41-93A2-272D813F8B97}" dt="2020-11-17T01:14:28.226" v="130"/>
          <ac:picMkLst>
            <pc:docMk/>
            <pc:sldMk cId="2435340557" sldId="666"/>
            <ac:picMk id="5" creationId="{21BEC3B0-B16F-7246-8107-DEA3A4B7ADD0}"/>
          </ac:picMkLst>
        </pc:picChg>
      </pc:sldChg>
      <pc:sldChg chg="addSp delSp modSp new">
        <pc:chgData name="郭 兴" userId="0b888c2309863efc" providerId="LiveId" clId="{38021B27-9C3F-7D41-93A2-272D813F8B97}" dt="2020-11-17T01:14:32.743" v="131"/>
        <pc:sldMkLst>
          <pc:docMk/>
          <pc:sldMk cId="2025583418" sldId="667"/>
        </pc:sldMkLst>
        <pc:spChg chg="del">
          <ac:chgData name="郭 兴" userId="0b888c2309863efc" providerId="LiveId" clId="{38021B27-9C3F-7D41-93A2-272D813F8B97}" dt="2020-11-17T01:14:32.743" v="131"/>
          <ac:spMkLst>
            <pc:docMk/>
            <pc:sldMk cId="2025583418" sldId="667"/>
            <ac:spMk id="2" creationId="{FE2645C8-30DE-9543-BCB6-CFF01B4C8F7C}"/>
          </ac:spMkLst>
        </pc:spChg>
        <pc:picChg chg="add mod">
          <ac:chgData name="郭 兴" userId="0b888c2309863efc" providerId="LiveId" clId="{38021B27-9C3F-7D41-93A2-272D813F8B97}" dt="2020-11-17T01:14:32.743" v="131"/>
          <ac:picMkLst>
            <pc:docMk/>
            <pc:sldMk cId="2025583418" sldId="667"/>
            <ac:picMk id="5" creationId="{6A803BCC-5D95-4542-A6A7-29211AA26FD3}"/>
          </ac:picMkLst>
        </pc:picChg>
      </pc:sldChg>
      <pc:sldChg chg="new del">
        <pc:chgData name="郭 兴" userId="0b888c2309863efc" providerId="LiveId" clId="{38021B27-9C3F-7D41-93A2-272D813F8B97}" dt="2020-11-17T01:15:13.666" v="134" actId="2696"/>
        <pc:sldMkLst>
          <pc:docMk/>
          <pc:sldMk cId="3526844742" sldId="668"/>
        </pc:sldMkLst>
      </pc:sldChg>
      <pc:sldChg chg="addSp delSp modSp new">
        <pc:chgData name="郭 兴" userId="0b888c2309863efc" providerId="LiveId" clId="{38021B27-9C3F-7D41-93A2-272D813F8B97}" dt="2020-11-17T01:15:24.166" v="135"/>
        <pc:sldMkLst>
          <pc:docMk/>
          <pc:sldMk cId="2512179744" sldId="669"/>
        </pc:sldMkLst>
        <pc:spChg chg="del">
          <ac:chgData name="郭 兴" userId="0b888c2309863efc" providerId="LiveId" clId="{38021B27-9C3F-7D41-93A2-272D813F8B97}" dt="2020-11-17T01:15:24.166" v="135"/>
          <ac:spMkLst>
            <pc:docMk/>
            <pc:sldMk cId="2512179744" sldId="669"/>
            <ac:spMk id="2" creationId="{9B1073A1-9218-7E4E-A52C-6B49F65899B9}"/>
          </ac:spMkLst>
        </pc:spChg>
        <pc:picChg chg="add mod">
          <ac:chgData name="郭 兴" userId="0b888c2309863efc" providerId="LiveId" clId="{38021B27-9C3F-7D41-93A2-272D813F8B97}" dt="2020-11-17T01:15:24.166" v="135"/>
          <ac:picMkLst>
            <pc:docMk/>
            <pc:sldMk cId="2512179744" sldId="669"/>
            <ac:picMk id="5" creationId="{0776DBE5-2588-9F46-94DA-165AF066DC3D}"/>
          </ac:picMkLst>
        </pc:picChg>
      </pc:sldChg>
      <pc:sldChg chg="delSp modSp add mod">
        <pc:chgData name="郭 兴" userId="0b888c2309863efc" providerId="LiveId" clId="{38021B27-9C3F-7D41-93A2-272D813F8B97}" dt="2020-11-17T02:21:43.495" v="979" actId="20577"/>
        <pc:sldMkLst>
          <pc:docMk/>
          <pc:sldMk cId="999366418" sldId="670"/>
        </pc:sldMkLst>
        <pc:spChg chg="mod">
          <ac:chgData name="郭 兴" userId="0b888c2309863efc" providerId="LiveId" clId="{38021B27-9C3F-7D41-93A2-272D813F8B97}" dt="2020-11-17T02:21:43.495" v="979" actId="20577"/>
          <ac:spMkLst>
            <pc:docMk/>
            <pc:sldMk cId="999366418" sldId="670"/>
            <ac:spMk id="2" creationId="{0CFEDF05-0ED5-244F-B7F8-C396BF41E376}"/>
          </ac:spMkLst>
        </pc:spChg>
        <pc:spChg chg="mod">
          <ac:chgData name="郭 兴" userId="0b888c2309863efc" providerId="LiveId" clId="{38021B27-9C3F-7D41-93A2-272D813F8B97}" dt="2020-11-17T01:24:01.474" v="250" actId="20577"/>
          <ac:spMkLst>
            <pc:docMk/>
            <pc:sldMk cId="999366418" sldId="670"/>
            <ac:spMk id="3" creationId="{181C3332-FD10-DF4A-BBF4-2EE73BB790FB}"/>
          </ac:spMkLst>
        </pc:spChg>
        <pc:picChg chg="del">
          <ac:chgData name="郭 兴" userId="0b888c2309863efc" providerId="LiveId" clId="{38021B27-9C3F-7D41-93A2-272D813F8B97}" dt="2020-11-17T01:20:40.282" v="228" actId="478"/>
          <ac:picMkLst>
            <pc:docMk/>
            <pc:sldMk cId="999366418" sldId="670"/>
            <ac:picMk id="5" creationId="{490735EF-B263-0D41-85C1-FA0D703E7CB2}"/>
          </ac:picMkLst>
        </pc:picChg>
      </pc:sldChg>
      <pc:sldMasterChg chg="modSldLayout">
        <pc:chgData name="郭 兴" userId="0b888c2309863efc" providerId="LiveId" clId="{38021B27-9C3F-7D41-93A2-272D813F8B97}" dt="2020-11-17T01:17:36.324" v="146" actId="207"/>
        <pc:sldMasterMkLst>
          <pc:docMk/>
          <pc:sldMasterMk cId="4168313567" sldId="2147483648"/>
        </pc:sldMasterMkLst>
        <pc:sldLayoutChg chg="modSp mod">
          <pc:chgData name="郭 兴" userId="0b888c2309863efc" providerId="LiveId" clId="{38021B27-9C3F-7D41-93A2-272D813F8B97}" dt="2020-11-17T01:17:36.324" v="146" actId="207"/>
          <pc:sldLayoutMkLst>
            <pc:docMk/>
            <pc:sldMasterMk cId="4168313567" sldId="2147483648"/>
            <pc:sldLayoutMk cId="1417015547" sldId="2147483660"/>
          </pc:sldLayoutMkLst>
          <pc:spChg chg="mod">
            <ac:chgData name="郭 兴" userId="0b888c2309863efc" providerId="LiveId" clId="{38021B27-9C3F-7D41-93A2-272D813F8B97}" dt="2020-11-17T01:17:36.324" v="146" actId="207"/>
            <ac:spMkLst>
              <pc:docMk/>
              <pc:sldMasterMk cId="4168313567" sldId="2147483648"/>
              <pc:sldLayoutMk cId="1417015547" sldId="2147483660"/>
              <ac:spMk id="12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CA227-0D03-8448-B874-507010713FE6}" type="datetimeFigureOut">
              <a:rPr kumimoji="1" lang="zh-CN" altLang="en-US" smtClean="0"/>
              <a:t>2020/11/17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6FBCD-10BE-CE42-B51A-34B97C1E436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8570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Sparse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</a:t>
            </a:r>
          </a:p>
          <a:p>
            <a:pPr lvl="1"/>
            <a:r>
              <a:rPr kumimoji="1" lang="en-US" altLang="zh-CN" dirty="0"/>
              <a:t>Boundary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Conditions</a:t>
            </a:r>
          </a:p>
          <a:p>
            <a:pPr lvl="1"/>
            <a:r>
              <a:rPr kumimoji="1" lang="en-US" altLang="zh-CN" dirty="0"/>
              <a:t>Maintaining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Topology</a:t>
            </a:r>
          </a:p>
          <a:p>
            <a:pPr lvl="1"/>
            <a:r>
              <a:rPr kumimoji="1" lang="en-US" altLang="zh-CN" dirty="0" err="1"/>
              <a:t>Memeory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Management</a:t>
            </a:r>
          </a:p>
          <a:p>
            <a:pPr lvl="1"/>
            <a:r>
              <a:rPr kumimoji="1" lang="en-US" altLang="zh-CN" dirty="0"/>
              <a:t>Parallelization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Load</a:t>
            </a:r>
            <a:r>
              <a:rPr kumimoji="1" lang="zh-CN" altLang="en-US" dirty="0"/>
              <a:t> </a:t>
            </a:r>
            <a:r>
              <a:rPr kumimoji="1" lang="en-US" altLang="zh-CN" dirty="0"/>
              <a:t>Balancing</a:t>
            </a:r>
          </a:p>
          <a:p>
            <a:pPr lvl="1"/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Overhead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6FBCD-10BE-CE42-B51A-34B97C1E4364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35703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6FBCD-10BE-CE42-B51A-34B97C1E4364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82354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398BF4-C59D-5841-B94C-CC42300A6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026DCA2-4E86-524D-A407-4CBD9FD4DA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BEF18A7-832F-E94E-A897-C3F0410AF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FC35-8F17-F049-851C-86A09EA092A4}" type="datetimeFigureOut">
              <a:rPr kumimoji="1" lang="zh-CN" altLang="en-US" smtClean="0"/>
              <a:t>2020/11/17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C5D620E-8147-5B4D-B891-A601450DE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9B5D22-769A-A44D-8403-2FFBE8F02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BFC4F-9052-394D-9AC0-7E6A38A580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9625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224449-4B1B-D448-91FB-F0D5E393E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622AD9-6F7A-4640-89AB-0487CDB1D8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021726-6EDE-D440-B9A8-E801828DF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FC35-8F17-F049-851C-86A09EA092A4}" type="datetimeFigureOut">
              <a:rPr kumimoji="1" lang="zh-CN" altLang="en-US" smtClean="0"/>
              <a:t>2020/11/17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B8A68E-4503-2946-935E-75568C619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53C96A-07CF-A645-B0EC-CCB8F98C5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BFC4F-9052-394D-9AC0-7E6A38A580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0040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1ABC33-5661-AB46-9ECD-BEC2BCA30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2A2ECEE-0DE3-C14E-97C0-93AEAD53C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AE37797-9D1E-474B-A760-517FA12F7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FC35-8F17-F049-851C-86A09EA092A4}" type="datetimeFigureOut">
              <a:rPr kumimoji="1" lang="zh-CN" altLang="en-US" smtClean="0"/>
              <a:t>2020/11/17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DEFDB2-F3DF-F242-BB14-23788DE0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2C09FDF-A07F-4A4F-AD40-F1FED310A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BFC4F-9052-394D-9AC0-7E6A38A580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8247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A3CCEB-2EA0-C441-AFEB-30628628F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DA53B2-5D74-D04D-9CF5-45EDB24735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07B7136-87AC-BD4E-962E-E591E321B4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A53C2F0-27B8-FD43-9D11-E018EDEEC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FC35-8F17-F049-851C-86A09EA092A4}" type="datetimeFigureOut">
              <a:rPr kumimoji="1" lang="zh-CN" altLang="en-US" smtClean="0"/>
              <a:t>2020/11/17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F8D623F-9DDE-9C48-ACA3-A4DE95012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7E36D22-EA78-7E46-808B-5A3C611F9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BFC4F-9052-394D-9AC0-7E6A38A580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51293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F23465-EBF2-D245-BDB2-DCA76C96E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2A4669-9A7D-3B44-A8F7-54F6022B27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73B42ED-5526-1447-A7CB-E1CD594C4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085869D-8D18-0743-A11F-7F11E9143B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A7C7AC3-704D-8542-8A02-90DA7E3C55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634F181-8C74-8942-B79C-3811B400E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FC35-8F17-F049-851C-86A09EA092A4}" type="datetimeFigureOut">
              <a:rPr kumimoji="1" lang="zh-CN" altLang="en-US" smtClean="0"/>
              <a:t>2020/11/17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4400C9F-1648-E44D-A6BC-5B60F9369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2D0DC65-1440-9B4E-B631-B9B70E3FD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BFC4F-9052-394D-9AC0-7E6A38A580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09388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12F569-4E9A-6D44-B9DD-A644EF059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7E659B6-AB62-0046-A767-93D3E279F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FC35-8F17-F049-851C-86A09EA092A4}" type="datetimeFigureOut">
              <a:rPr kumimoji="1" lang="zh-CN" altLang="en-US" smtClean="0"/>
              <a:t>2020/11/17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C73AC09-6F6E-394C-867D-60F75CFC5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7E5270-E259-7B49-A84B-E880865BF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BFC4F-9052-394D-9AC0-7E6A38A580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66039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91A179B-D2BA-2A42-955E-82ED0FA70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FC35-8F17-F049-851C-86A09EA092A4}" type="datetimeFigureOut">
              <a:rPr kumimoji="1" lang="zh-CN" altLang="en-US" smtClean="0"/>
              <a:t>2020/11/17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7F4042B-24DE-CD40-BBB4-1063849C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BBF817-7739-DC4D-9078-72121D03C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BFC4F-9052-394D-9AC0-7E6A38A580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03823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89626C-36A5-524B-9DC6-8EFE5FF49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D585EB-3AC5-6D46-B9AF-1898740C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64EC7AD-C58E-3D48-AA83-2D6D1AA432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E14A9A7-FC84-E248-BF24-F90C65CCA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FC35-8F17-F049-851C-86A09EA092A4}" type="datetimeFigureOut">
              <a:rPr kumimoji="1" lang="zh-CN" altLang="en-US" smtClean="0"/>
              <a:t>2020/11/17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4B805A2-1FCD-3848-8192-FE616CA3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3AD2520-F36A-FB47-AB4A-EF1F11E60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BFC4F-9052-394D-9AC0-7E6A38A580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29923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E24F35-CDC1-E54F-87BB-85FB79F8F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A601E60-C5C6-6747-9132-DED68C6B5C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218781B-8A5A-A04E-8720-0509183136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699D8A9-BA0B-5C4A-9121-3B0B4061D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FC35-8F17-F049-851C-86A09EA092A4}" type="datetimeFigureOut">
              <a:rPr kumimoji="1" lang="zh-CN" altLang="en-US" smtClean="0"/>
              <a:t>2020/11/17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76AA7C4-C75C-F542-A019-13E1EC045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53D6E07-C6A9-F34E-8DCC-133142970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BFC4F-9052-394D-9AC0-7E6A38A580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430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B209F2-7ED1-1541-A8AA-D515DB442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35D0F34-AEDE-C54E-B6A0-8FC6235C85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0B0C359-F66D-5943-BA61-44E16DD98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FC35-8F17-F049-851C-86A09EA092A4}" type="datetimeFigureOut">
              <a:rPr kumimoji="1" lang="zh-CN" altLang="en-US" smtClean="0"/>
              <a:t>2020/11/17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E8DC9FF-0920-1548-BDBB-2D6678AFB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F69D7CC-8D0C-7B4C-AE81-EA5978CC5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BFC4F-9052-394D-9AC0-7E6A38A580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97710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65DF735-C92B-C94E-8586-F6A7C8D63A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D96B792-8F39-4342-9C60-485AEE8BA1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9484D2-BCCE-3741-964E-DE953B3E2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FC35-8F17-F049-851C-86A09EA092A4}" type="datetimeFigureOut">
              <a:rPr kumimoji="1" lang="zh-CN" altLang="en-US" smtClean="0"/>
              <a:t>2020/11/17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E54C6A-79ED-7E4A-A291-573A52919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7877F4-835E-1A4B-A038-1BD0ABC92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BFC4F-9052-394D-9AC0-7E6A38A580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85828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lnSpc>
                <a:spcPct val="100000"/>
              </a:lnSpc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lnSpc>
                <a:spcPct val="100000"/>
              </a:lnSpc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lnSpc>
                <a:spcPct val="100000"/>
              </a:lnSpc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lnSpc>
                <a:spcPct val="100000"/>
              </a:lnSpc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 hasCustomPrompt="1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000" b="1" kern="12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701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10588D1-BA00-AF45-97B6-356CFB8E9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0BFD309-8EBA-7145-80B0-27E322B2C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65D99E-648F-6545-A2E4-E7468F8135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8FC35-8F17-F049-851C-86A09EA092A4}" type="datetimeFigureOut">
              <a:rPr kumimoji="1" lang="zh-CN" altLang="en-US" smtClean="0"/>
              <a:t>2020/11/17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187E5E-A0B9-4841-8991-67B2C4550B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7BE7AC-B3BD-D94E-9964-40DFBC390A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BFC4F-9052-394D-9AC0-7E6A38A580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6831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910.00935" TargetMode="External"/><Relationship Id="rId2" Type="http://schemas.openxmlformats.org/officeDocument/2006/relationships/hyperlink" Target="https://yuanming.taichi.graphics/publication/2019-taichi/taichi-lang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5CF6FB-A142-034C-8471-80BB0FE482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4800" b="1" dirty="0" err="1"/>
              <a:t>Taichi</a:t>
            </a:r>
            <a:r>
              <a:rPr kumimoji="1" lang="en-US" altLang="zh-CN" sz="4800" dirty="0"/>
              <a:t>:</a:t>
            </a:r>
            <a:r>
              <a:rPr kumimoji="1" lang="zh-CN" altLang="en-US" sz="4800" dirty="0"/>
              <a:t> </a:t>
            </a:r>
            <a:r>
              <a:rPr lang="en-US" altLang="zh-CN" sz="4800" dirty="0"/>
              <a:t>A Language for High-Performance Computation on Spatially Sparse Data Structures </a:t>
            </a:r>
            <a:endParaRPr kumimoji="1" lang="zh-CN" altLang="en-US" sz="4800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1B57B5D-7A66-4249-8818-B0C2A93884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zh-CN" dirty="0"/>
              <a:t>ACM</a:t>
            </a:r>
            <a:r>
              <a:rPr kumimoji="1" lang="zh-CN" altLang="en-US" dirty="0"/>
              <a:t> </a:t>
            </a:r>
            <a:r>
              <a:rPr kumimoji="1" lang="en-US" altLang="zh-CN" dirty="0"/>
              <a:t>SIGGRAPH</a:t>
            </a:r>
            <a:r>
              <a:rPr kumimoji="1" lang="zh-CN" altLang="en-US" dirty="0"/>
              <a:t> </a:t>
            </a:r>
            <a:r>
              <a:rPr kumimoji="1" lang="en-US" altLang="zh-CN" dirty="0"/>
              <a:t>Asia.</a:t>
            </a:r>
            <a:r>
              <a:rPr kumimoji="1" lang="zh-CN" altLang="en-US" dirty="0"/>
              <a:t> </a:t>
            </a:r>
            <a:r>
              <a:rPr kumimoji="1" lang="en-US" altLang="zh-CN" dirty="0"/>
              <a:t>2019</a:t>
            </a:r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F941575-F3A1-1542-8FD6-6BAAA83F3399}"/>
              </a:ext>
            </a:extLst>
          </p:cNvPr>
          <p:cNvSpPr txBox="1"/>
          <p:nvPr/>
        </p:nvSpPr>
        <p:spPr>
          <a:xfrm>
            <a:off x="1027416" y="5825448"/>
            <a:ext cx="4333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code:</a:t>
            </a:r>
            <a:r>
              <a:rPr kumimoji="1" lang="zh-CN" altLang="en-US" dirty="0"/>
              <a:t> </a:t>
            </a:r>
            <a:r>
              <a:rPr kumimoji="1" lang="en-US" altLang="zh-CN" dirty="0"/>
              <a:t>https://</a:t>
            </a:r>
            <a:r>
              <a:rPr kumimoji="1" lang="en-US" altLang="zh-CN" dirty="0" err="1"/>
              <a:t>github.com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taichi</a:t>
            </a:r>
            <a:r>
              <a:rPr kumimoji="1" lang="en-US" altLang="zh-CN" dirty="0"/>
              <a:t>-dev/</a:t>
            </a:r>
            <a:r>
              <a:rPr kumimoji="1" lang="en-US" altLang="zh-CN" dirty="0" err="1"/>
              <a:t>taichi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812C51E-2B6C-1A4C-94A7-DA8AEAAE8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208" y="4073365"/>
            <a:ext cx="3957583" cy="150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437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E025FE-DEE9-914B-AE0E-7CA3F53EC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9B0A01-EFF9-D54F-A1AE-77308D8BF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>
                <a:hlinkClick r:id="rId2"/>
              </a:rPr>
              <a:t>(SIGGRAPH Asia 2019) Taichi: High-Performance Computation on Sparse Data Structures</a:t>
            </a:r>
            <a:endParaRPr lang="en-US" altLang="zh-CN" b="1" dirty="0"/>
          </a:p>
          <a:p>
            <a:r>
              <a:rPr lang="en-US" altLang="zh-CN" b="1" dirty="0">
                <a:hlinkClick r:id="rId3"/>
              </a:rPr>
              <a:t>(ICLR 2020) DiffTaichi: Differentiable Programming for Physical Simulation</a:t>
            </a:r>
            <a:r>
              <a:rPr lang="en-US" altLang="zh-CN" dirty="0"/>
              <a:t> 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548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46B032-12F2-4F4E-A884-093ED5BB3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3463"/>
            <a:ext cx="10515600" cy="5713500"/>
          </a:xfrm>
        </p:spPr>
        <p:txBody>
          <a:bodyPr/>
          <a:lstStyle/>
          <a:p>
            <a:r>
              <a:rPr kumimoji="1" lang="en-US" altLang="zh-CN" dirty="0"/>
              <a:t>3D</a:t>
            </a:r>
            <a:r>
              <a:rPr kumimoji="1" lang="zh-CN" altLang="en-US" dirty="0"/>
              <a:t> 视觉计算的数据往往是 </a:t>
            </a:r>
            <a:r>
              <a:rPr kumimoji="1" lang="en-US" altLang="zh-CN" dirty="0"/>
              <a:t>spatially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sparse</a:t>
            </a:r>
            <a:r>
              <a:rPr kumimoji="1" lang="zh-CN" altLang="en-US" dirty="0"/>
              <a:t> 的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7AE8A0B-2B07-A74A-971A-256F15D70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24" y="1345599"/>
            <a:ext cx="8687073" cy="459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68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6CFBB7-6614-9641-A123-48A9D7A1A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1041"/>
            <a:ext cx="10515600" cy="5675922"/>
          </a:xfrm>
        </p:spPr>
        <p:txBody>
          <a:bodyPr/>
          <a:lstStyle/>
          <a:p>
            <a:r>
              <a:rPr kumimoji="1" lang="zh-CN" altLang="en-US" dirty="0"/>
              <a:t>为了利用稀疏性，往往需要设计多层次的稀疏数据结构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3D</a:t>
            </a:r>
            <a:r>
              <a:rPr kumimoji="1" lang="zh-CN" altLang="en-US" dirty="0"/>
              <a:t> </a:t>
            </a:r>
            <a:r>
              <a:rPr kumimoji="1" lang="en-US" altLang="zh-CN" dirty="0"/>
              <a:t>grid,</a:t>
            </a:r>
            <a:r>
              <a:rPr kumimoji="1" lang="zh-CN" altLang="en-US" dirty="0"/>
              <a:t> </a:t>
            </a:r>
            <a:r>
              <a:rPr kumimoji="1" lang="en-US" altLang="zh-CN" dirty="0"/>
              <a:t>3D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hash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3E17551-6D9F-9A41-83D3-56493CC62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94332"/>
            <a:ext cx="10297438" cy="499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72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610C93-2DDB-0242-97A0-B185858D5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7C4404-222D-4A49-9541-BC774396D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Sparse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</a:t>
            </a:r>
          </a:p>
          <a:p>
            <a:pPr lvl="1"/>
            <a:r>
              <a:rPr kumimoji="1" lang="en-US" altLang="zh-CN" dirty="0"/>
              <a:t>Boundary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Conditions</a:t>
            </a:r>
          </a:p>
          <a:p>
            <a:pPr lvl="1"/>
            <a:r>
              <a:rPr kumimoji="1" lang="en-US" altLang="zh-CN" dirty="0"/>
              <a:t>Maintaining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Topology</a:t>
            </a:r>
          </a:p>
          <a:p>
            <a:pPr lvl="1"/>
            <a:r>
              <a:rPr kumimoji="1" lang="en-US" altLang="zh-CN" dirty="0" err="1"/>
              <a:t>Memeory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Management</a:t>
            </a:r>
          </a:p>
          <a:p>
            <a:pPr lvl="1"/>
            <a:r>
              <a:rPr kumimoji="1" lang="en-US" altLang="zh-CN" dirty="0"/>
              <a:t>Parallelization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Load</a:t>
            </a:r>
            <a:r>
              <a:rPr kumimoji="1" lang="zh-CN" altLang="en-US" dirty="0"/>
              <a:t> </a:t>
            </a:r>
            <a:r>
              <a:rPr kumimoji="1" lang="en-US" altLang="zh-CN" dirty="0"/>
              <a:t>Balancing</a:t>
            </a:r>
          </a:p>
          <a:p>
            <a:pPr lvl="1"/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Overhead</a:t>
            </a:r>
          </a:p>
          <a:p>
            <a:pPr lvl="1"/>
            <a:endParaRPr kumimoji="1" lang="en-US" altLang="zh-CN" dirty="0"/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6432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BFF7D49A-FFE3-2E4B-9DEB-DF8A71A5FC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509" y="630975"/>
            <a:ext cx="9948533" cy="5596050"/>
          </a:xfrm>
        </p:spPr>
      </p:pic>
    </p:spTree>
    <p:extLst>
      <p:ext uri="{BB962C8B-B14F-4D97-AF65-F5344CB8AC3E}">
        <p14:creationId xmlns:p14="http://schemas.microsoft.com/office/powerpoint/2010/main" val="3193318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D67D2B-92F8-A449-8572-902107DC2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E355614D-0EDB-0949-89D6-B4C82576AA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DD4FAFF-9986-E74B-B96B-EB757B75E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996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59D1650A-68E0-C540-9752-3536961DE9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314" y="275972"/>
            <a:ext cx="11210764" cy="6306055"/>
          </a:xfr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55B24E8-C17B-434D-9659-74DB1D177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2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C881093C-3AD0-A24A-AE7A-96B211E64F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7654" y="393780"/>
            <a:ext cx="11336692" cy="6376889"/>
          </a:xfrm>
        </p:spPr>
      </p:pic>
    </p:spTree>
    <p:extLst>
      <p:ext uri="{BB962C8B-B14F-4D97-AF65-F5344CB8AC3E}">
        <p14:creationId xmlns:p14="http://schemas.microsoft.com/office/powerpoint/2010/main" val="103670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F0AC11C2-8739-2143-806B-F40312A110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2002" y="250362"/>
            <a:ext cx="11301824" cy="6357276"/>
          </a:xfrm>
        </p:spPr>
      </p:pic>
    </p:spTree>
    <p:extLst>
      <p:ext uri="{BB962C8B-B14F-4D97-AF65-F5344CB8AC3E}">
        <p14:creationId xmlns:p14="http://schemas.microsoft.com/office/powerpoint/2010/main" val="3507270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35F5D4A-A74C-384C-A621-CFF8B0FA14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914" y="595042"/>
            <a:ext cx="10076295" cy="5667916"/>
          </a:xfrm>
        </p:spPr>
      </p:pic>
    </p:spTree>
    <p:extLst>
      <p:ext uri="{BB962C8B-B14F-4D97-AF65-F5344CB8AC3E}">
        <p14:creationId xmlns:p14="http://schemas.microsoft.com/office/powerpoint/2010/main" val="3185425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0A773BC5-80DA-5348-80AD-F6C9569722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6701" y="273769"/>
            <a:ext cx="11218598" cy="6310461"/>
          </a:xfrm>
        </p:spPr>
      </p:pic>
    </p:spTree>
    <p:extLst>
      <p:ext uri="{BB962C8B-B14F-4D97-AF65-F5344CB8AC3E}">
        <p14:creationId xmlns:p14="http://schemas.microsoft.com/office/powerpoint/2010/main" val="873003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E4A3AA7-18EF-5B4F-A191-71154C4DEA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90" y="1353700"/>
            <a:ext cx="8577030" cy="4150600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D6E114F8-BCC8-A649-8D5A-C3F505C62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例子：</a:t>
            </a:r>
          </a:p>
        </p:txBody>
      </p:sp>
    </p:spTree>
    <p:extLst>
      <p:ext uri="{BB962C8B-B14F-4D97-AF65-F5344CB8AC3E}">
        <p14:creationId xmlns:p14="http://schemas.microsoft.com/office/powerpoint/2010/main" val="156084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6ABE8374-97A3-1447-A4F1-A74D739AF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9693" y="942105"/>
            <a:ext cx="9561688" cy="5378450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077B0032-B072-C64C-A387-ED1A56F9A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0558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F91DDC4-102A-6344-9C87-D5D75BE98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763" y="902863"/>
            <a:ext cx="10198100" cy="5461000"/>
          </a:xfrm>
          <a:prstGeom prst="rect">
            <a:avLst/>
          </a:prstGeom>
        </p:spPr>
      </p:pic>
      <p:sp>
        <p:nvSpPr>
          <p:cNvPr id="6" name="标题 5">
            <a:extLst>
              <a:ext uri="{FF2B5EF4-FFF2-40B4-BE49-F238E27FC236}">
                <a16:creationId xmlns:a16="http://schemas.microsoft.com/office/drawing/2014/main" id="{D23C5B4F-D3D2-E04D-B316-2BC97BEF1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21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9169AF2-23F7-1F48-8F1B-F5CAB8FBAC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5162" y="879475"/>
            <a:ext cx="9561688" cy="5378450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7997CE77-8822-3F45-B847-B6AC46E98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845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1BEC3B0-B16F-7246-8107-DEA3A4B7AD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5162" y="879475"/>
            <a:ext cx="9561688" cy="5378450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401F9329-9730-9840-AB12-1D162DA6A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3534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6A803BCC-5D95-4542-A6A7-29211AA26F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5162" y="879475"/>
            <a:ext cx="9561688" cy="5378450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AB6E8BDF-34DE-434D-98B1-BFB5CD671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2558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F91DDC4-102A-6344-9C87-D5D75BE98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763" y="902863"/>
            <a:ext cx="10198100" cy="5461000"/>
          </a:xfrm>
          <a:prstGeom prst="rect">
            <a:avLst/>
          </a:prstGeom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4A946D8C-0BD7-7E45-A9E2-3E9BC7D78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29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0776DBE5-2588-9F46-94DA-165AF066DC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5162" y="879475"/>
            <a:ext cx="9561688" cy="5378450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F4BF8CF9-9390-5D40-B7BB-F38223812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217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5B1A1894-51AE-D045-9429-50270886AC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23" y="1887609"/>
            <a:ext cx="11720513" cy="3673909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A1858D54-A093-764E-B42F-A05241A0C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例子：</a:t>
            </a:r>
          </a:p>
        </p:txBody>
      </p:sp>
    </p:spTree>
    <p:extLst>
      <p:ext uri="{BB962C8B-B14F-4D97-AF65-F5344CB8AC3E}">
        <p14:creationId xmlns:p14="http://schemas.microsoft.com/office/powerpoint/2010/main" val="78230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CFEDF05-0ED5-244F-B7F8-C396BF41E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Removing Redundant Accesses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 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81C3332-FD10-DF4A-BBF4-2EE73BB79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81" y="230258"/>
            <a:ext cx="10212779" cy="738893"/>
          </a:xfrm>
        </p:spPr>
        <p:txBody>
          <a:bodyPr/>
          <a:lstStyle/>
          <a:p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Simplification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90735EF-B263-0D41-85C1-FA0D703E7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178" y="1941049"/>
            <a:ext cx="5727174" cy="277967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EE39C5E-E056-7942-8A21-51903939F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61" y="2137278"/>
            <a:ext cx="4957418" cy="258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6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CFEDF05-0ED5-244F-B7F8-C396BF41E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Cache(v)</a:t>
            </a:r>
            <a:r>
              <a:rPr kumimoji="1" lang="zh-CN" altLang="en-US" dirty="0"/>
              <a:t> </a:t>
            </a:r>
            <a:r>
              <a:rPr kumimoji="1" lang="en-US" altLang="zh-CN" dirty="0"/>
              <a:t>enable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scratchpad(shared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） 优化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bound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inference</a:t>
            </a:r>
            <a:r>
              <a:rPr kumimoji="1" lang="zh-CN" altLang="en-US" dirty="0"/>
              <a:t> 推理，得到一个输出需要的输入的范围（比如 </a:t>
            </a:r>
            <a:r>
              <a:rPr kumimoji="1" lang="en-US" altLang="zh-CN" dirty="0"/>
              <a:t>3x3x3)</a:t>
            </a:r>
          </a:p>
          <a:p>
            <a:pPr lvl="1"/>
            <a:r>
              <a:rPr kumimoji="1" lang="zh-CN" altLang="en-US" dirty="0"/>
              <a:t>自动为任务分配 </a:t>
            </a:r>
            <a:r>
              <a:rPr kumimoji="1" lang="en-US" altLang="zh-CN" dirty="0"/>
              <a:t>shared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不能推理的情况，使用 </a:t>
            </a:r>
            <a:r>
              <a:rPr kumimoji="1" lang="en-US" altLang="zh-CN" dirty="0" err="1"/>
              <a:t>AsumeInRange</a:t>
            </a:r>
            <a:r>
              <a:rPr kumimoji="1" lang="en-US" altLang="zh-CN" dirty="0"/>
              <a:t>(v,</a:t>
            </a:r>
            <a:r>
              <a:rPr kumimoji="1" lang="zh-CN" altLang="en-US" dirty="0"/>
              <a:t> </a:t>
            </a:r>
            <a:r>
              <a:rPr kumimoji="1" lang="en-US" altLang="zh-CN" dirty="0"/>
              <a:t>low,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high)</a:t>
            </a:r>
            <a:r>
              <a:rPr kumimoji="1" lang="zh-CN" altLang="en-US" dirty="0"/>
              <a:t> 指定</a:t>
            </a:r>
            <a:endParaRPr kumimoji="1" lang="en-US" altLang="zh-CN" dirty="0"/>
          </a:p>
          <a:p>
            <a:r>
              <a:rPr kumimoji="1" lang="en-US" altLang="zh-CN" dirty="0"/>
              <a:t>CPU,</a:t>
            </a:r>
            <a:r>
              <a:rPr kumimoji="1" lang="zh-CN" altLang="en-US" dirty="0"/>
              <a:t> 自动向量化加载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GPU </a:t>
            </a:r>
            <a:r>
              <a:rPr kumimoji="1" lang="zh-CN" altLang="en-US" dirty="0"/>
              <a:t>由硬件完成</a:t>
            </a:r>
            <a:endParaRPr kumimoji="1" lang="en-US" altLang="zh-CN" dirty="0"/>
          </a:p>
          <a:p>
            <a:r>
              <a:rPr kumimoji="1" lang="zh-CN" altLang="en-US" dirty="0"/>
              <a:t>任务并行：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生成叶子节点的任务队列，保证负载均衡</a:t>
            </a:r>
            <a:endParaRPr kumimoji="1" lang="en-US" altLang="zh-CN" dirty="0"/>
          </a:p>
          <a:p>
            <a:pPr marL="0" indent="0">
              <a:buNone/>
            </a:pPr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81C3332-FD10-DF4A-BBF4-2EE73BB79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81" y="230258"/>
            <a:ext cx="10212779" cy="738893"/>
          </a:xfrm>
        </p:spPr>
        <p:txBody>
          <a:bodyPr/>
          <a:lstStyle/>
          <a:p>
            <a:r>
              <a:rPr kumimoji="1" lang="zh-CN" altLang="en-US" dirty="0"/>
              <a:t>其他</a:t>
            </a:r>
          </a:p>
        </p:txBody>
      </p:sp>
    </p:spTree>
    <p:extLst>
      <p:ext uri="{BB962C8B-B14F-4D97-AF65-F5344CB8AC3E}">
        <p14:creationId xmlns:p14="http://schemas.microsoft.com/office/powerpoint/2010/main" val="99936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3FD9F4-3FEA-F446-8776-784A3B44F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30D3B2-A09A-EB46-A030-59C36F8B1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介于编译器 </a:t>
            </a:r>
            <a:r>
              <a:rPr kumimoji="1" lang="en-US" altLang="zh-CN" dirty="0"/>
              <a:t>IR</a:t>
            </a:r>
            <a:r>
              <a:rPr kumimoji="1" lang="zh-CN" altLang="en-US" dirty="0"/>
              <a:t> 与高级语言的中间 </a:t>
            </a:r>
            <a:r>
              <a:rPr kumimoji="1" lang="en-US" altLang="zh-CN" dirty="0"/>
              <a:t>IR</a:t>
            </a:r>
          </a:p>
          <a:p>
            <a:pPr lvl="1"/>
            <a:r>
              <a:rPr kumimoji="1" lang="zh-CN" altLang="en-US" dirty="0"/>
              <a:t>在优化时能够有更多的语义信息</a:t>
            </a:r>
            <a:endParaRPr kumimoji="1" lang="en-US" altLang="zh-CN" dirty="0"/>
          </a:p>
          <a:p>
            <a:r>
              <a:rPr kumimoji="1" lang="zh-CN" altLang="en-US" dirty="0"/>
              <a:t>相比 </a:t>
            </a:r>
            <a:r>
              <a:rPr kumimoji="1" lang="en-US" altLang="zh-CN" dirty="0"/>
              <a:t>TACO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Sparse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Abstraction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(OOPSLA</a:t>
            </a:r>
            <a:r>
              <a:rPr kumimoji="1" lang="zh-CN" altLang="en-US" dirty="0"/>
              <a:t> </a:t>
            </a:r>
            <a:r>
              <a:rPr kumimoji="1" lang="en-US" altLang="zh-CN" dirty="0"/>
              <a:t>18)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表达更高层，更易用，用户不需要知道数据的细节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有更好计算优化</a:t>
            </a:r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65195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5167</TotalTime>
  <Words>258</Words>
  <Application>Microsoft Macintosh PowerPoint</Application>
  <PresentationFormat>宽屏</PresentationFormat>
  <Paragraphs>52</Paragraphs>
  <Slides>24</Slides>
  <Notes>2</Notes>
  <HiddenSlides>2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等线</vt:lpstr>
      <vt:lpstr>等线 Light</vt:lpstr>
      <vt:lpstr>Microsoft YaHei</vt:lpstr>
      <vt:lpstr>Microsoft YaHei</vt:lpstr>
      <vt:lpstr>Arial</vt:lpstr>
      <vt:lpstr>Office 主题​​</vt:lpstr>
      <vt:lpstr>Taichi: A Language for High-Performance Computation on Spatially Sparse Data Structures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例子：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例子：</vt:lpstr>
      <vt:lpstr>Access Simplification</vt:lpstr>
      <vt:lpstr>其他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Taichi: A Language for High-Performance Computation on Spatially Sparse Data Structures </dc:title>
  <dc:creator>郭 兴</dc:creator>
  <cp:lastModifiedBy>郭 兴</cp:lastModifiedBy>
  <cp:revision>9</cp:revision>
  <dcterms:created xsi:type="dcterms:W3CDTF">2020-11-10T02:01:11Z</dcterms:created>
  <dcterms:modified xsi:type="dcterms:W3CDTF">2020-11-17T02:28:57Z</dcterms:modified>
</cp:coreProperties>
</file>