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1974" r:id="rId5"/>
    <p:sldId id="2004" r:id="rId6"/>
    <p:sldId id="2005" r:id="rId7"/>
    <p:sldId id="2007" r:id="rId8"/>
    <p:sldId id="2008" r:id="rId9"/>
    <p:sldId id="2009" r:id="rId10"/>
    <p:sldId id="2010" r:id="rId11"/>
    <p:sldId id="2011" r:id="rId12"/>
    <p:sldId id="2012" r:id="rId13"/>
    <p:sldId id="2013" r:id="rId14"/>
    <p:sldId id="2014"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金宝 陈" initials="金宝" lastIdx="2" clrIdx="0">
    <p:extLst>
      <p:ext uri="{19B8F6BF-5375-455C-9EA6-DF929625EA0E}">
        <p15:presenceInfo xmlns:p15="http://schemas.microsoft.com/office/powerpoint/2012/main" userId="1f6f57c11e81be68" providerId="Windows Live"/>
      </p:ext>
    </p:extLst>
  </p:cmAuthor>
  <p:cmAuthor id="2" name="伯尧" initials="伯尧" lastIdx="1" clrIdx="1">
    <p:extLst>
      <p:ext uri="{19B8F6BF-5375-455C-9EA6-DF929625EA0E}">
        <p15:presenceInfo xmlns:p15="http://schemas.microsoft.com/office/powerpoint/2012/main" userId="伯尧"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5AD2"/>
    <a:srgbClr val="FFCF01"/>
    <a:srgbClr val="EDF1F9"/>
    <a:srgbClr val="FFFAE5"/>
    <a:srgbClr val="CCFFFF"/>
    <a:srgbClr val="94B155"/>
    <a:srgbClr val="E74C3C"/>
    <a:srgbClr val="FEB834"/>
    <a:srgbClr val="7F8C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E25E649-3F16-4E02-A733-19D2CDBF48F0}" styleName="中度样式 3 - 强调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37" autoAdjust="0"/>
    <p:restoredTop sz="82405" autoAdjust="0"/>
  </p:normalViewPr>
  <p:slideViewPr>
    <p:cSldViewPr snapToGrid="0">
      <p:cViewPr varScale="1">
        <p:scale>
          <a:sx n="72" d="100"/>
          <a:sy n="72" d="100"/>
        </p:scale>
        <p:origin x="848" y="6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伯尧" userId="86706a6a-cdaa-42d0-b31c-255ab0f7d779" providerId="ADAL" clId="{3D152DBF-D487-4EAF-B1F9-685501A57C80}"/>
    <pc:docChg chg="undo custSel addSld delSld modSld modSection">
      <pc:chgData name="伯尧" userId="86706a6a-cdaa-42d0-b31c-255ab0f7d779" providerId="ADAL" clId="{3D152DBF-D487-4EAF-B1F9-685501A57C80}" dt="2024-01-31T02:58:49.616" v="5161" actId="47"/>
      <pc:docMkLst>
        <pc:docMk/>
      </pc:docMkLst>
      <pc:sldChg chg="del">
        <pc:chgData name="伯尧" userId="86706a6a-cdaa-42d0-b31c-255ab0f7d779" providerId="ADAL" clId="{3D152DBF-D487-4EAF-B1F9-685501A57C80}" dt="2024-01-31T02:58:49.616" v="5161" actId="47"/>
        <pc:sldMkLst>
          <pc:docMk/>
          <pc:sldMk cId="4111079815" sldId="259"/>
        </pc:sldMkLst>
      </pc:sldChg>
      <pc:sldChg chg="del">
        <pc:chgData name="伯尧" userId="86706a6a-cdaa-42d0-b31c-255ab0f7d779" providerId="ADAL" clId="{3D152DBF-D487-4EAF-B1F9-685501A57C80}" dt="2024-01-31T02:58:49.616" v="5161" actId="47"/>
        <pc:sldMkLst>
          <pc:docMk/>
          <pc:sldMk cId="2207197861" sldId="273"/>
        </pc:sldMkLst>
      </pc:sldChg>
      <pc:sldChg chg="del">
        <pc:chgData name="伯尧" userId="86706a6a-cdaa-42d0-b31c-255ab0f7d779" providerId="ADAL" clId="{3D152DBF-D487-4EAF-B1F9-685501A57C80}" dt="2024-01-31T02:58:49.616" v="5161" actId="47"/>
        <pc:sldMkLst>
          <pc:docMk/>
          <pc:sldMk cId="1651064120" sldId="339"/>
        </pc:sldMkLst>
      </pc:sldChg>
      <pc:sldChg chg="del">
        <pc:chgData name="伯尧" userId="86706a6a-cdaa-42d0-b31c-255ab0f7d779" providerId="ADAL" clId="{3D152DBF-D487-4EAF-B1F9-685501A57C80}" dt="2024-01-31T02:58:49.616" v="5161" actId="47"/>
        <pc:sldMkLst>
          <pc:docMk/>
          <pc:sldMk cId="827714984" sldId="458"/>
        </pc:sldMkLst>
      </pc:sldChg>
      <pc:sldChg chg="del">
        <pc:chgData name="伯尧" userId="86706a6a-cdaa-42d0-b31c-255ab0f7d779" providerId="ADAL" clId="{3D152DBF-D487-4EAF-B1F9-685501A57C80}" dt="2024-01-31T02:58:49.616" v="5161" actId="47"/>
        <pc:sldMkLst>
          <pc:docMk/>
          <pc:sldMk cId="3435545310" sldId="1968"/>
        </pc:sldMkLst>
      </pc:sldChg>
      <pc:sldChg chg="del">
        <pc:chgData name="伯尧" userId="86706a6a-cdaa-42d0-b31c-255ab0f7d779" providerId="ADAL" clId="{3D152DBF-D487-4EAF-B1F9-685501A57C80}" dt="2024-01-31T02:58:49.616" v="5161" actId="47"/>
        <pc:sldMkLst>
          <pc:docMk/>
          <pc:sldMk cId="1618689512" sldId="1969"/>
        </pc:sldMkLst>
      </pc:sldChg>
      <pc:sldChg chg="modSp mod">
        <pc:chgData name="伯尧" userId="86706a6a-cdaa-42d0-b31c-255ab0f7d779" providerId="ADAL" clId="{3D152DBF-D487-4EAF-B1F9-685501A57C80}" dt="2024-01-31T01:44:16.992" v="1673"/>
        <pc:sldMkLst>
          <pc:docMk/>
          <pc:sldMk cId="2420540588" sldId="1974"/>
        </pc:sldMkLst>
      </pc:sldChg>
      <pc:sldChg chg="del">
        <pc:chgData name="伯尧" userId="86706a6a-cdaa-42d0-b31c-255ab0f7d779" providerId="ADAL" clId="{3D152DBF-D487-4EAF-B1F9-685501A57C80}" dt="2024-01-31T02:58:49.616" v="5161" actId="47"/>
        <pc:sldMkLst>
          <pc:docMk/>
          <pc:sldMk cId="2727187103" sldId="1976"/>
        </pc:sldMkLst>
      </pc:sldChg>
      <pc:sldChg chg="del">
        <pc:chgData name="伯尧" userId="86706a6a-cdaa-42d0-b31c-255ab0f7d779" providerId="ADAL" clId="{3D152DBF-D487-4EAF-B1F9-685501A57C80}" dt="2024-01-31T02:58:49.616" v="5161" actId="47"/>
        <pc:sldMkLst>
          <pc:docMk/>
          <pc:sldMk cId="1804045330" sldId="1977"/>
        </pc:sldMkLst>
      </pc:sldChg>
      <pc:sldChg chg="del">
        <pc:chgData name="伯尧" userId="86706a6a-cdaa-42d0-b31c-255ab0f7d779" providerId="ADAL" clId="{3D152DBF-D487-4EAF-B1F9-685501A57C80}" dt="2024-01-31T02:58:49.616" v="5161" actId="47"/>
        <pc:sldMkLst>
          <pc:docMk/>
          <pc:sldMk cId="2967647484" sldId="1978"/>
        </pc:sldMkLst>
      </pc:sldChg>
      <pc:sldChg chg="del">
        <pc:chgData name="伯尧" userId="86706a6a-cdaa-42d0-b31c-255ab0f7d779" providerId="ADAL" clId="{3D152DBF-D487-4EAF-B1F9-685501A57C80}" dt="2024-01-31T02:58:49.616" v="5161" actId="47"/>
        <pc:sldMkLst>
          <pc:docMk/>
          <pc:sldMk cId="1440474603" sldId="1979"/>
        </pc:sldMkLst>
      </pc:sldChg>
      <pc:sldChg chg="del">
        <pc:chgData name="伯尧" userId="86706a6a-cdaa-42d0-b31c-255ab0f7d779" providerId="ADAL" clId="{3D152DBF-D487-4EAF-B1F9-685501A57C80}" dt="2024-01-31T02:58:49.616" v="5161" actId="47"/>
        <pc:sldMkLst>
          <pc:docMk/>
          <pc:sldMk cId="1904783361" sldId="1982"/>
        </pc:sldMkLst>
      </pc:sldChg>
      <pc:sldChg chg="del">
        <pc:chgData name="伯尧" userId="86706a6a-cdaa-42d0-b31c-255ab0f7d779" providerId="ADAL" clId="{3D152DBF-D487-4EAF-B1F9-685501A57C80}" dt="2024-01-31T02:58:49.616" v="5161" actId="47"/>
        <pc:sldMkLst>
          <pc:docMk/>
          <pc:sldMk cId="992691747" sldId="1983"/>
        </pc:sldMkLst>
      </pc:sldChg>
      <pc:sldChg chg="del">
        <pc:chgData name="伯尧" userId="86706a6a-cdaa-42d0-b31c-255ab0f7d779" providerId="ADAL" clId="{3D152DBF-D487-4EAF-B1F9-685501A57C80}" dt="2024-01-31T02:58:49.616" v="5161" actId="47"/>
        <pc:sldMkLst>
          <pc:docMk/>
          <pc:sldMk cId="3968607428" sldId="1984"/>
        </pc:sldMkLst>
      </pc:sldChg>
      <pc:sldChg chg="del">
        <pc:chgData name="伯尧" userId="86706a6a-cdaa-42d0-b31c-255ab0f7d779" providerId="ADAL" clId="{3D152DBF-D487-4EAF-B1F9-685501A57C80}" dt="2024-01-31T02:58:49.616" v="5161" actId="47"/>
        <pc:sldMkLst>
          <pc:docMk/>
          <pc:sldMk cId="1830110808" sldId="1985"/>
        </pc:sldMkLst>
      </pc:sldChg>
      <pc:sldChg chg="del">
        <pc:chgData name="伯尧" userId="86706a6a-cdaa-42d0-b31c-255ab0f7d779" providerId="ADAL" clId="{3D152DBF-D487-4EAF-B1F9-685501A57C80}" dt="2024-01-31T02:58:49.616" v="5161" actId="47"/>
        <pc:sldMkLst>
          <pc:docMk/>
          <pc:sldMk cId="3543743615" sldId="1986"/>
        </pc:sldMkLst>
      </pc:sldChg>
      <pc:sldChg chg="del">
        <pc:chgData name="伯尧" userId="86706a6a-cdaa-42d0-b31c-255ab0f7d779" providerId="ADAL" clId="{3D152DBF-D487-4EAF-B1F9-685501A57C80}" dt="2024-01-31T02:58:49.616" v="5161" actId="47"/>
        <pc:sldMkLst>
          <pc:docMk/>
          <pc:sldMk cId="3793896563" sldId="1987"/>
        </pc:sldMkLst>
      </pc:sldChg>
      <pc:sldChg chg="del">
        <pc:chgData name="伯尧" userId="86706a6a-cdaa-42d0-b31c-255ab0f7d779" providerId="ADAL" clId="{3D152DBF-D487-4EAF-B1F9-685501A57C80}" dt="2024-01-31T02:58:49.616" v="5161" actId="47"/>
        <pc:sldMkLst>
          <pc:docMk/>
          <pc:sldMk cId="4017199071" sldId="1988"/>
        </pc:sldMkLst>
      </pc:sldChg>
      <pc:sldChg chg="del">
        <pc:chgData name="伯尧" userId="86706a6a-cdaa-42d0-b31c-255ab0f7d779" providerId="ADAL" clId="{3D152DBF-D487-4EAF-B1F9-685501A57C80}" dt="2024-01-31T02:58:49.616" v="5161" actId="47"/>
        <pc:sldMkLst>
          <pc:docMk/>
          <pc:sldMk cId="3767884204" sldId="1989"/>
        </pc:sldMkLst>
      </pc:sldChg>
      <pc:sldChg chg="del">
        <pc:chgData name="伯尧" userId="86706a6a-cdaa-42d0-b31c-255ab0f7d779" providerId="ADAL" clId="{3D152DBF-D487-4EAF-B1F9-685501A57C80}" dt="2024-01-31T02:58:49.616" v="5161" actId="47"/>
        <pc:sldMkLst>
          <pc:docMk/>
          <pc:sldMk cId="3737457830" sldId="1992"/>
        </pc:sldMkLst>
      </pc:sldChg>
      <pc:sldChg chg="del">
        <pc:chgData name="伯尧" userId="86706a6a-cdaa-42d0-b31c-255ab0f7d779" providerId="ADAL" clId="{3D152DBF-D487-4EAF-B1F9-685501A57C80}" dt="2024-01-31T02:58:49.616" v="5161" actId="47"/>
        <pc:sldMkLst>
          <pc:docMk/>
          <pc:sldMk cId="2687726910" sldId="1993"/>
        </pc:sldMkLst>
      </pc:sldChg>
      <pc:sldChg chg="del">
        <pc:chgData name="伯尧" userId="86706a6a-cdaa-42d0-b31c-255ab0f7d779" providerId="ADAL" clId="{3D152DBF-D487-4EAF-B1F9-685501A57C80}" dt="2024-01-31T02:58:49.616" v="5161" actId="47"/>
        <pc:sldMkLst>
          <pc:docMk/>
          <pc:sldMk cId="1025843887" sldId="1994"/>
        </pc:sldMkLst>
      </pc:sldChg>
      <pc:sldChg chg="del">
        <pc:chgData name="伯尧" userId="86706a6a-cdaa-42d0-b31c-255ab0f7d779" providerId="ADAL" clId="{3D152DBF-D487-4EAF-B1F9-685501A57C80}" dt="2024-01-31T02:58:49.616" v="5161" actId="47"/>
        <pc:sldMkLst>
          <pc:docMk/>
          <pc:sldMk cId="2239490283" sldId="1995"/>
        </pc:sldMkLst>
      </pc:sldChg>
      <pc:sldChg chg="del">
        <pc:chgData name="伯尧" userId="86706a6a-cdaa-42d0-b31c-255ab0f7d779" providerId="ADAL" clId="{3D152DBF-D487-4EAF-B1F9-685501A57C80}" dt="2024-01-31T02:58:49.616" v="5161" actId="47"/>
        <pc:sldMkLst>
          <pc:docMk/>
          <pc:sldMk cId="1034954761" sldId="1996"/>
        </pc:sldMkLst>
      </pc:sldChg>
      <pc:sldChg chg="del">
        <pc:chgData name="伯尧" userId="86706a6a-cdaa-42d0-b31c-255ab0f7d779" providerId="ADAL" clId="{3D152DBF-D487-4EAF-B1F9-685501A57C80}" dt="2024-01-31T02:58:49.616" v="5161" actId="47"/>
        <pc:sldMkLst>
          <pc:docMk/>
          <pc:sldMk cId="4155832846" sldId="1997"/>
        </pc:sldMkLst>
      </pc:sldChg>
      <pc:sldChg chg="del">
        <pc:chgData name="伯尧" userId="86706a6a-cdaa-42d0-b31c-255ab0f7d779" providerId="ADAL" clId="{3D152DBF-D487-4EAF-B1F9-685501A57C80}" dt="2024-01-31T02:58:49.616" v="5161" actId="47"/>
        <pc:sldMkLst>
          <pc:docMk/>
          <pc:sldMk cId="3459725283" sldId="1999"/>
        </pc:sldMkLst>
      </pc:sldChg>
      <pc:sldChg chg="del">
        <pc:chgData name="伯尧" userId="86706a6a-cdaa-42d0-b31c-255ab0f7d779" providerId="ADAL" clId="{3D152DBF-D487-4EAF-B1F9-685501A57C80}" dt="2024-01-31T02:58:49.616" v="5161" actId="47"/>
        <pc:sldMkLst>
          <pc:docMk/>
          <pc:sldMk cId="1417924281" sldId="2000"/>
        </pc:sldMkLst>
      </pc:sldChg>
      <pc:sldChg chg="del">
        <pc:chgData name="伯尧" userId="86706a6a-cdaa-42d0-b31c-255ab0f7d779" providerId="ADAL" clId="{3D152DBF-D487-4EAF-B1F9-685501A57C80}" dt="2024-01-31T02:58:49.616" v="5161" actId="47"/>
        <pc:sldMkLst>
          <pc:docMk/>
          <pc:sldMk cId="4151092176" sldId="2001"/>
        </pc:sldMkLst>
      </pc:sldChg>
      <pc:sldChg chg="del">
        <pc:chgData name="伯尧" userId="86706a6a-cdaa-42d0-b31c-255ab0f7d779" providerId="ADAL" clId="{3D152DBF-D487-4EAF-B1F9-685501A57C80}" dt="2024-01-31T02:58:49.616" v="5161" actId="47"/>
        <pc:sldMkLst>
          <pc:docMk/>
          <pc:sldMk cId="3466919999" sldId="2002"/>
        </pc:sldMkLst>
      </pc:sldChg>
      <pc:sldChg chg="del">
        <pc:chgData name="伯尧" userId="86706a6a-cdaa-42d0-b31c-255ab0f7d779" providerId="ADAL" clId="{3D152DBF-D487-4EAF-B1F9-685501A57C80}" dt="2024-01-31T02:58:49.616" v="5161" actId="47"/>
        <pc:sldMkLst>
          <pc:docMk/>
          <pc:sldMk cId="295406079" sldId="2003"/>
        </pc:sldMkLst>
      </pc:sldChg>
      <pc:sldChg chg="del">
        <pc:chgData name="伯尧" userId="86706a6a-cdaa-42d0-b31c-255ab0f7d779" providerId="ADAL" clId="{3D152DBF-D487-4EAF-B1F9-685501A57C80}" dt="2024-01-31T02:58:49.616" v="5161" actId="47"/>
        <pc:sldMkLst>
          <pc:docMk/>
          <pc:sldMk cId="3971405642" sldId="2004"/>
        </pc:sldMkLst>
      </pc:sldChg>
      <pc:sldChg chg="del">
        <pc:chgData name="伯尧" userId="86706a6a-cdaa-42d0-b31c-255ab0f7d779" providerId="ADAL" clId="{3D152DBF-D487-4EAF-B1F9-685501A57C80}" dt="2024-01-31T02:58:49.616" v="5161" actId="47"/>
        <pc:sldMkLst>
          <pc:docMk/>
          <pc:sldMk cId="728421389" sldId="2005"/>
        </pc:sldMkLst>
      </pc:sldChg>
      <pc:sldChg chg="del">
        <pc:chgData name="伯尧" userId="86706a6a-cdaa-42d0-b31c-255ab0f7d779" providerId="ADAL" clId="{3D152DBF-D487-4EAF-B1F9-685501A57C80}" dt="2024-01-31T02:58:49.616" v="5161" actId="47"/>
        <pc:sldMkLst>
          <pc:docMk/>
          <pc:sldMk cId="1456475727" sldId="2006"/>
        </pc:sldMkLst>
      </pc:sldChg>
      <pc:sldChg chg="del">
        <pc:chgData name="伯尧" userId="86706a6a-cdaa-42d0-b31c-255ab0f7d779" providerId="ADAL" clId="{3D152DBF-D487-4EAF-B1F9-685501A57C80}" dt="2024-01-31T02:58:49.616" v="5161" actId="47"/>
        <pc:sldMkLst>
          <pc:docMk/>
          <pc:sldMk cId="780405338" sldId="2007"/>
        </pc:sldMkLst>
      </pc:sldChg>
      <pc:sldChg chg="del">
        <pc:chgData name="伯尧" userId="86706a6a-cdaa-42d0-b31c-255ab0f7d779" providerId="ADAL" clId="{3D152DBF-D487-4EAF-B1F9-685501A57C80}" dt="2024-01-31T02:58:49.616" v="5161" actId="47"/>
        <pc:sldMkLst>
          <pc:docMk/>
          <pc:sldMk cId="393846431" sldId="2008"/>
        </pc:sldMkLst>
      </pc:sldChg>
      <pc:sldChg chg="del">
        <pc:chgData name="伯尧" userId="86706a6a-cdaa-42d0-b31c-255ab0f7d779" providerId="ADAL" clId="{3D152DBF-D487-4EAF-B1F9-685501A57C80}" dt="2024-01-31T02:58:49.616" v="5161" actId="47"/>
        <pc:sldMkLst>
          <pc:docMk/>
          <pc:sldMk cId="4128547006" sldId="2009"/>
        </pc:sldMkLst>
      </pc:sldChg>
      <pc:sldChg chg="addSp modSp new mod modClrScheme chgLayout">
        <pc:chgData name="伯尧" userId="86706a6a-cdaa-42d0-b31c-255ab0f7d779" providerId="ADAL" clId="{3D152DBF-D487-4EAF-B1F9-685501A57C80}" dt="2024-01-31T01:50:21.485" v="2393" actId="20577"/>
        <pc:sldMkLst>
          <pc:docMk/>
          <pc:sldMk cId="282450519" sldId="2010"/>
        </pc:sldMkLst>
      </pc:sldChg>
      <pc:sldChg chg="modSp new mod">
        <pc:chgData name="伯尧" userId="86706a6a-cdaa-42d0-b31c-255ab0f7d779" providerId="ADAL" clId="{3D152DBF-D487-4EAF-B1F9-685501A57C80}" dt="2024-01-31T01:51:22.447" v="2545" actId="20577"/>
        <pc:sldMkLst>
          <pc:docMk/>
          <pc:sldMk cId="2811219701" sldId="2011"/>
        </pc:sldMkLst>
      </pc:sldChg>
      <pc:sldChg chg="addSp modSp new mod">
        <pc:chgData name="伯尧" userId="86706a6a-cdaa-42d0-b31c-255ab0f7d779" providerId="ADAL" clId="{3D152DBF-D487-4EAF-B1F9-685501A57C80}" dt="2024-01-31T02:32:14.406" v="3021"/>
        <pc:sldMkLst>
          <pc:docMk/>
          <pc:sldMk cId="2868360334" sldId="2012"/>
        </pc:sldMkLst>
      </pc:sldChg>
      <pc:sldChg chg="modSp new mod">
        <pc:chgData name="伯尧" userId="86706a6a-cdaa-42d0-b31c-255ab0f7d779" providerId="ADAL" clId="{3D152DBF-D487-4EAF-B1F9-685501A57C80}" dt="2024-01-31T02:37:00.072" v="4038"/>
        <pc:sldMkLst>
          <pc:docMk/>
          <pc:sldMk cId="4061247687" sldId="2013"/>
        </pc:sldMkLst>
      </pc:sldChg>
      <pc:sldChg chg="modSp new mod">
        <pc:chgData name="伯尧" userId="86706a6a-cdaa-42d0-b31c-255ab0f7d779" providerId="ADAL" clId="{3D152DBF-D487-4EAF-B1F9-685501A57C80}" dt="2024-01-31T02:58:23.187" v="5160"/>
        <pc:sldMkLst>
          <pc:docMk/>
          <pc:sldMk cId="780148631" sldId="2014"/>
        </pc:sldMkLst>
      </pc:sldChg>
      <pc:sldMasterChg chg="delSldLayout">
        <pc:chgData name="伯尧" userId="86706a6a-cdaa-42d0-b31c-255ab0f7d779" providerId="ADAL" clId="{3D152DBF-D487-4EAF-B1F9-685501A57C80}" dt="2024-01-31T02:58:49.616" v="5161" actId="47"/>
        <pc:sldMasterMkLst>
          <pc:docMk/>
          <pc:sldMasterMk cId="3933749213" sldId="2147483660"/>
        </pc:sldMasterMkLst>
        <pc:sldLayoutChg chg="del">
          <pc:chgData name="伯尧" userId="86706a6a-cdaa-42d0-b31c-255ab0f7d779" providerId="ADAL" clId="{3D152DBF-D487-4EAF-B1F9-685501A57C80}" dt="2024-01-31T02:58:49.616" v="5161" actId="47"/>
          <pc:sldLayoutMkLst>
            <pc:docMk/>
            <pc:sldMasterMk cId="3933749213" sldId="2147483660"/>
            <pc:sldLayoutMk cId="3967882694" sldId="2147483671"/>
          </pc:sldLayoutMkLst>
        </pc:sldLayoutChg>
      </pc:sldMasterChg>
    </pc:docChg>
  </pc:docChgLst>
  <pc:docChgLst>
    <pc:chgData name="丁伯尧" userId="86706a6a-cdaa-42d0-b31c-255ab0f7d779" providerId="ADAL" clId="{473CF50C-7278-4157-AF30-2DA82EC941BE}"/>
    <pc:docChg chg="undo redo custSel addSld delSld modSld delSection modSection">
      <pc:chgData name="丁伯尧" userId="86706a6a-cdaa-42d0-b31c-255ab0f7d779" providerId="ADAL" clId="{473CF50C-7278-4157-AF30-2DA82EC941BE}" dt="2024-07-09T09:53:04.092" v="2972" actId="478"/>
      <pc:docMkLst>
        <pc:docMk/>
      </pc:docMkLst>
      <pc:sldChg chg="delSp modSp mod">
        <pc:chgData name="丁伯尧" userId="86706a6a-cdaa-42d0-b31c-255ab0f7d779" providerId="ADAL" clId="{473CF50C-7278-4157-AF30-2DA82EC941BE}" dt="2024-07-09T09:53:04.092" v="2972" actId="478"/>
        <pc:sldMkLst>
          <pc:docMk/>
          <pc:sldMk cId="2420540588" sldId="1974"/>
        </pc:sldMkLst>
      </pc:sldChg>
      <pc:sldChg chg="addSp modSp new mod modClrScheme chgLayout">
        <pc:chgData name="丁伯尧" userId="86706a6a-cdaa-42d0-b31c-255ab0f7d779" providerId="ADAL" clId="{473CF50C-7278-4157-AF30-2DA82EC941BE}" dt="2024-07-09T07:34:09.819" v="1194"/>
        <pc:sldMkLst>
          <pc:docMk/>
          <pc:sldMk cId="1353708591" sldId="1975"/>
        </pc:sldMkLst>
      </pc:sldChg>
      <pc:sldChg chg="addSp modSp new mod">
        <pc:chgData name="丁伯尧" userId="86706a6a-cdaa-42d0-b31c-255ab0f7d779" providerId="ADAL" clId="{473CF50C-7278-4157-AF30-2DA82EC941BE}" dt="2024-07-09T07:15:03.710" v="652"/>
        <pc:sldMkLst>
          <pc:docMk/>
          <pc:sldMk cId="3423798203" sldId="1976"/>
        </pc:sldMkLst>
      </pc:sldChg>
      <pc:sldChg chg="addSp modSp new del mod">
        <pc:chgData name="丁伯尧" userId="86706a6a-cdaa-42d0-b31c-255ab0f7d779" providerId="ADAL" clId="{473CF50C-7278-4157-AF30-2DA82EC941BE}" dt="2024-07-09T07:27:00.662" v="1075" actId="47"/>
        <pc:sldMkLst>
          <pc:docMk/>
          <pc:sldMk cId="4040206707" sldId="1977"/>
        </pc:sldMkLst>
      </pc:sldChg>
      <pc:sldChg chg="addSp modSp add mod modNotesTx">
        <pc:chgData name="丁伯尧" userId="86706a6a-cdaa-42d0-b31c-255ab0f7d779" providerId="ADAL" clId="{473CF50C-7278-4157-AF30-2DA82EC941BE}" dt="2024-07-09T08:57:52.927" v="2222"/>
        <pc:sldMkLst>
          <pc:docMk/>
          <pc:sldMk cId="3118640266" sldId="1978"/>
        </pc:sldMkLst>
      </pc:sldChg>
      <pc:sldChg chg="add del">
        <pc:chgData name="丁伯尧" userId="86706a6a-cdaa-42d0-b31c-255ab0f7d779" providerId="ADAL" clId="{473CF50C-7278-4157-AF30-2DA82EC941BE}" dt="2024-07-09T07:27:02.264" v="1076" actId="47"/>
        <pc:sldMkLst>
          <pc:docMk/>
          <pc:sldMk cId="935230053" sldId="1979"/>
        </pc:sldMkLst>
      </pc:sldChg>
      <pc:sldChg chg="addSp delSp modSp new mod">
        <pc:chgData name="丁伯尧" userId="86706a6a-cdaa-42d0-b31c-255ab0f7d779" providerId="ADAL" clId="{473CF50C-7278-4157-AF30-2DA82EC941BE}" dt="2024-07-09T08:59:07.278" v="2232"/>
        <pc:sldMkLst>
          <pc:docMk/>
          <pc:sldMk cId="1854267983" sldId="1979"/>
        </pc:sldMkLst>
      </pc:sldChg>
      <pc:sldChg chg="modSp add del mod">
        <pc:chgData name="丁伯尧" userId="86706a6a-cdaa-42d0-b31c-255ab0f7d779" providerId="ADAL" clId="{473CF50C-7278-4157-AF30-2DA82EC941BE}" dt="2024-07-09T07:27:00.662" v="1075" actId="47"/>
        <pc:sldMkLst>
          <pc:docMk/>
          <pc:sldMk cId="1898166283" sldId="1980"/>
        </pc:sldMkLst>
      </pc:sldChg>
      <pc:sldChg chg="addSp modSp new mod">
        <pc:chgData name="丁伯尧" userId="86706a6a-cdaa-42d0-b31c-255ab0f7d779" providerId="ADAL" clId="{473CF50C-7278-4157-AF30-2DA82EC941BE}" dt="2024-07-09T09:43:43.153" v="2627"/>
        <pc:sldMkLst>
          <pc:docMk/>
          <pc:sldMk cId="3174226520" sldId="1980"/>
        </pc:sldMkLst>
      </pc:sldChg>
      <pc:sldChg chg="addSp modSp new mod">
        <pc:chgData name="丁伯尧" userId="86706a6a-cdaa-42d0-b31c-255ab0f7d779" providerId="ADAL" clId="{473CF50C-7278-4157-AF30-2DA82EC941BE}" dt="2024-07-09T08:50:20.676" v="2165" actId="20577"/>
        <pc:sldMkLst>
          <pc:docMk/>
          <pc:sldMk cId="4129646046" sldId="1981"/>
        </pc:sldMkLst>
      </pc:sldChg>
      <pc:sldChg chg="modSp new mod">
        <pc:chgData name="丁伯尧" userId="86706a6a-cdaa-42d0-b31c-255ab0f7d779" providerId="ADAL" clId="{473CF50C-7278-4157-AF30-2DA82EC941BE}" dt="2024-07-09T09:06:16.485" v="2429"/>
        <pc:sldMkLst>
          <pc:docMk/>
          <pc:sldMk cId="1172146413" sldId="1982"/>
        </pc:sldMkLst>
      </pc:sldChg>
      <pc:sldChg chg="addSp modSp new mod">
        <pc:chgData name="丁伯尧" userId="86706a6a-cdaa-42d0-b31c-255ab0f7d779" providerId="ADAL" clId="{473CF50C-7278-4157-AF30-2DA82EC941BE}" dt="2024-07-09T09:40:13.918" v="2552" actId="21"/>
        <pc:sldMkLst>
          <pc:docMk/>
          <pc:sldMk cId="3102229865" sldId="1983"/>
        </pc:sldMkLst>
      </pc:sldChg>
      <pc:sldChg chg="addSp modSp new mod">
        <pc:chgData name="丁伯尧" userId="86706a6a-cdaa-42d0-b31c-255ab0f7d779" providerId="ADAL" clId="{473CF50C-7278-4157-AF30-2DA82EC941BE}" dt="2024-07-09T09:51:34.639" v="2879" actId="20577"/>
        <pc:sldMkLst>
          <pc:docMk/>
          <pc:sldMk cId="1102221325" sldId="1984"/>
        </pc:sldMkLst>
      </pc:sldChg>
      <pc:sldChg chg="addSp modSp new mod">
        <pc:chgData name="丁伯尧" userId="86706a6a-cdaa-42d0-b31c-255ab0f7d779" providerId="ADAL" clId="{473CF50C-7278-4157-AF30-2DA82EC941BE}" dt="2024-07-09T09:48:59.966" v="2791"/>
        <pc:sldMkLst>
          <pc:docMk/>
          <pc:sldMk cId="2147108745" sldId="1985"/>
        </pc:sldMkLst>
      </pc:sldChg>
      <pc:sldChg chg="addSp delSp modSp new mod">
        <pc:chgData name="丁伯尧" userId="86706a6a-cdaa-42d0-b31c-255ab0f7d779" providerId="ADAL" clId="{473CF50C-7278-4157-AF30-2DA82EC941BE}" dt="2024-07-09T09:52:47.213" v="2971"/>
        <pc:sldMkLst>
          <pc:docMk/>
          <pc:sldMk cId="590969165" sldId="1986"/>
        </pc:sldMkLst>
      </pc:sldChg>
      <pc:sldChg chg="del">
        <pc:chgData name="丁伯尧" userId="86706a6a-cdaa-42d0-b31c-255ab0f7d779" providerId="ADAL" clId="{473CF50C-7278-4157-AF30-2DA82EC941BE}" dt="2024-07-09T06:44:46.663" v="0" actId="47"/>
        <pc:sldMkLst>
          <pc:docMk/>
          <pc:sldMk cId="546142232" sldId="2022"/>
        </pc:sldMkLst>
      </pc:sldChg>
      <pc:sldChg chg="del">
        <pc:chgData name="丁伯尧" userId="86706a6a-cdaa-42d0-b31c-255ab0f7d779" providerId="ADAL" clId="{473CF50C-7278-4157-AF30-2DA82EC941BE}" dt="2024-07-09T06:44:46.663" v="0" actId="47"/>
        <pc:sldMkLst>
          <pc:docMk/>
          <pc:sldMk cId="2288312160" sldId="2023"/>
        </pc:sldMkLst>
      </pc:sldChg>
    </pc:docChg>
  </pc:docChgLst>
  <pc:docChgLst>
    <pc:chgData name="伯尧" userId="86706a6a-cdaa-42d0-b31c-255ab0f7d779" providerId="ADAL" clId="{900ECB43-1326-40A6-8EC0-A471E2C35B01}"/>
    <pc:docChg chg="undo custSel addSld modSld">
      <pc:chgData name="伯尧" userId="86706a6a-cdaa-42d0-b31c-255ab0f7d779" providerId="ADAL" clId="{900ECB43-1326-40A6-8EC0-A471E2C35B01}" dt="2023-04-28T06:46:18.825" v="359" actId="20577"/>
      <pc:docMkLst>
        <pc:docMk/>
      </pc:docMkLst>
      <pc:sldChg chg="modTransition">
        <pc:chgData name="伯尧" userId="86706a6a-cdaa-42d0-b31c-255ab0f7d779" providerId="ADAL" clId="{900ECB43-1326-40A6-8EC0-A471E2C35B01}" dt="2023-04-28T04:45:46.116" v="232"/>
        <pc:sldMkLst>
          <pc:docMk/>
          <pc:sldMk cId="4111079815" sldId="259"/>
        </pc:sldMkLst>
      </pc:sldChg>
      <pc:sldChg chg="modTransition">
        <pc:chgData name="伯尧" userId="86706a6a-cdaa-42d0-b31c-255ab0f7d779" providerId="ADAL" clId="{900ECB43-1326-40A6-8EC0-A471E2C35B01}" dt="2023-04-28T04:45:46.116" v="232"/>
        <pc:sldMkLst>
          <pc:docMk/>
          <pc:sldMk cId="2207197861" sldId="273"/>
        </pc:sldMkLst>
      </pc:sldChg>
      <pc:sldChg chg="modTransition">
        <pc:chgData name="伯尧" userId="86706a6a-cdaa-42d0-b31c-255ab0f7d779" providerId="ADAL" clId="{900ECB43-1326-40A6-8EC0-A471E2C35B01}" dt="2023-04-28T04:45:46.116" v="232"/>
        <pc:sldMkLst>
          <pc:docMk/>
          <pc:sldMk cId="1651064120" sldId="339"/>
        </pc:sldMkLst>
      </pc:sldChg>
      <pc:sldChg chg="modTransition">
        <pc:chgData name="伯尧" userId="86706a6a-cdaa-42d0-b31c-255ab0f7d779" providerId="ADAL" clId="{900ECB43-1326-40A6-8EC0-A471E2C35B01}" dt="2023-04-28T04:45:46.116" v="232"/>
        <pc:sldMkLst>
          <pc:docMk/>
          <pc:sldMk cId="827714984" sldId="458"/>
        </pc:sldMkLst>
      </pc:sldChg>
      <pc:sldChg chg="modTransition">
        <pc:chgData name="伯尧" userId="86706a6a-cdaa-42d0-b31c-255ab0f7d779" providerId="ADAL" clId="{900ECB43-1326-40A6-8EC0-A471E2C35B01}" dt="2023-04-28T04:45:46.116" v="232"/>
        <pc:sldMkLst>
          <pc:docMk/>
          <pc:sldMk cId="3435545310" sldId="1968"/>
        </pc:sldMkLst>
      </pc:sldChg>
      <pc:sldChg chg="modTransition">
        <pc:chgData name="伯尧" userId="86706a6a-cdaa-42d0-b31c-255ab0f7d779" providerId="ADAL" clId="{900ECB43-1326-40A6-8EC0-A471E2C35B01}" dt="2023-04-28T04:45:46.116" v="232"/>
        <pc:sldMkLst>
          <pc:docMk/>
          <pc:sldMk cId="1618689512" sldId="1969"/>
        </pc:sldMkLst>
      </pc:sldChg>
      <pc:sldChg chg="modTransition">
        <pc:chgData name="伯尧" userId="86706a6a-cdaa-42d0-b31c-255ab0f7d779" providerId="ADAL" clId="{900ECB43-1326-40A6-8EC0-A471E2C35B01}" dt="2023-04-28T04:45:46.116" v="232"/>
        <pc:sldMkLst>
          <pc:docMk/>
          <pc:sldMk cId="2420540588" sldId="1974"/>
        </pc:sldMkLst>
      </pc:sldChg>
      <pc:sldChg chg="modTransition modNotesTx">
        <pc:chgData name="伯尧" userId="86706a6a-cdaa-42d0-b31c-255ab0f7d779" providerId="ADAL" clId="{900ECB43-1326-40A6-8EC0-A471E2C35B01}" dt="2023-04-28T06:46:18.825" v="359" actId="20577"/>
        <pc:sldMkLst>
          <pc:docMk/>
          <pc:sldMk cId="2405114474" sldId="1975"/>
        </pc:sldMkLst>
      </pc:sldChg>
      <pc:sldChg chg="modTransition">
        <pc:chgData name="伯尧" userId="86706a6a-cdaa-42d0-b31c-255ab0f7d779" providerId="ADAL" clId="{900ECB43-1326-40A6-8EC0-A471E2C35B01}" dt="2023-04-28T04:45:46.116" v="232"/>
        <pc:sldMkLst>
          <pc:docMk/>
          <pc:sldMk cId="2727187103" sldId="1976"/>
        </pc:sldMkLst>
      </pc:sldChg>
      <pc:sldChg chg="modSp mod modTransition">
        <pc:chgData name="伯尧" userId="86706a6a-cdaa-42d0-b31c-255ab0f7d779" providerId="ADAL" clId="{900ECB43-1326-40A6-8EC0-A471E2C35B01}" dt="2023-04-28T04:45:46.116" v="232"/>
        <pc:sldMkLst>
          <pc:docMk/>
          <pc:sldMk cId="1804045330" sldId="1977"/>
        </pc:sldMkLst>
      </pc:sldChg>
      <pc:sldChg chg="modTransition">
        <pc:chgData name="伯尧" userId="86706a6a-cdaa-42d0-b31c-255ab0f7d779" providerId="ADAL" clId="{900ECB43-1326-40A6-8EC0-A471E2C35B01}" dt="2023-04-28T04:45:46.116" v="232"/>
        <pc:sldMkLst>
          <pc:docMk/>
          <pc:sldMk cId="2967647484" sldId="1978"/>
        </pc:sldMkLst>
      </pc:sldChg>
      <pc:sldChg chg="modTransition">
        <pc:chgData name="伯尧" userId="86706a6a-cdaa-42d0-b31c-255ab0f7d779" providerId="ADAL" clId="{900ECB43-1326-40A6-8EC0-A471E2C35B01}" dt="2023-04-28T04:45:46.116" v="232"/>
        <pc:sldMkLst>
          <pc:docMk/>
          <pc:sldMk cId="1440474603" sldId="1979"/>
        </pc:sldMkLst>
      </pc:sldChg>
      <pc:sldChg chg="modTransition">
        <pc:chgData name="伯尧" userId="86706a6a-cdaa-42d0-b31c-255ab0f7d779" providerId="ADAL" clId="{900ECB43-1326-40A6-8EC0-A471E2C35B01}" dt="2023-04-28T04:45:46.116" v="232"/>
        <pc:sldMkLst>
          <pc:docMk/>
          <pc:sldMk cId="1904783361" sldId="1982"/>
        </pc:sldMkLst>
      </pc:sldChg>
      <pc:sldChg chg="modTransition">
        <pc:chgData name="伯尧" userId="86706a6a-cdaa-42d0-b31c-255ab0f7d779" providerId="ADAL" clId="{900ECB43-1326-40A6-8EC0-A471E2C35B01}" dt="2023-04-28T04:45:46.116" v="232"/>
        <pc:sldMkLst>
          <pc:docMk/>
          <pc:sldMk cId="992691747" sldId="1983"/>
        </pc:sldMkLst>
      </pc:sldChg>
      <pc:sldChg chg="modTransition">
        <pc:chgData name="伯尧" userId="86706a6a-cdaa-42d0-b31c-255ab0f7d779" providerId="ADAL" clId="{900ECB43-1326-40A6-8EC0-A471E2C35B01}" dt="2023-04-28T04:45:46.116" v="232"/>
        <pc:sldMkLst>
          <pc:docMk/>
          <pc:sldMk cId="3968607428" sldId="1984"/>
        </pc:sldMkLst>
      </pc:sldChg>
      <pc:sldChg chg="modSp modTransition modNotesTx">
        <pc:chgData name="伯尧" userId="86706a6a-cdaa-42d0-b31c-255ab0f7d779" providerId="ADAL" clId="{900ECB43-1326-40A6-8EC0-A471E2C35B01}" dt="2023-04-28T04:45:46.116" v="232"/>
        <pc:sldMkLst>
          <pc:docMk/>
          <pc:sldMk cId="1830110808" sldId="1985"/>
        </pc:sldMkLst>
      </pc:sldChg>
      <pc:sldChg chg="modTransition">
        <pc:chgData name="伯尧" userId="86706a6a-cdaa-42d0-b31c-255ab0f7d779" providerId="ADAL" clId="{900ECB43-1326-40A6-8EC0-A471E2C35B01}" dt="2023-04-28T04:45:46.116" v="232"/>
        <pc:sldMkLst>
          <pc:docMk/>
          <pc:sldMk cId="3543743615" sldId="1986"/>
        </pc:sldMkLst>
      </pc:sldChg>
      <pc:sldChg chg="modTransition">
        <pc:chgData name="伯尧" userId="86706a6a-cdaa-42d0-b31c-255ab0f7d779" providerId="ADAL" clId="{900ECB43-1326-40A6-8EC0-A471E2C35B01}" dt="2023-04-28T04:45:46.116" v="232"/>
        <pc:sldMkLst>
          <pc:docMk/>
          <pc:sldMk cId="3793896563" sldId="1987"/>
        </pc:sldMkLst>
      </pc:sldChg>
      <pc:sldChg chg="modSp mod modTransition modNotesTx">
        <pc:chgData name="伯尧" userId="86706a6a-cdaa-42d0-b31c-255ab0f7d779" providerId="ADAL" clId="{900ECB43-1326-40A6-8EC0-A471E2C35B01}" dt="2023-04-28T04:45:46.116" v="232"/>
        <pc:sldMkLst>
          <pc:docMk/>
          <pc:sldMk cId="4017199071" sldId="1988"/>
        </pc:sldMkLst>
      </pc:sldChg>
      <pc:sldChg chg="modSp modTransition">
        <pc:chgData name="伯尧" userId="86706a6a-cdaa-42d0-b31c-255ab0f7d779" providerId="ADAL" clId="{900ECB43-1326-40A6-8EC0-A471E2C35B01}" dt="2023-04-28T04:45:46.116" v="232"/>
        <pc:sldMkLst>
          <pc:docMk/>
          <pc:sldMk cId="3767884204" sldId="1989"/>
        </pc:sldMkLst>
      </pc:sldChg>
      <pc:sldChg chg="modTransition">
        <pc:chgData name="伯尧" userId="86706a6a-cdaa-42d0-b31c-255ab0f7d779" providerId="ADAL" clId="{900ECB43-1326-40A6-8EC0-A471E2C35B01}" dt="2023-04-28T04:45:46.116" v="232"/>
        <pc:sldMkLst>
          <pc:docMk/>
          <pc:sldMk cId="3737457830" sldId="1992"/>
        </pc:sldMkLst>
      </pc:sldChg>
      <pc:sldChg chg="modTransition modNotesTx">
        <pc:chgData name="伯尧" userId="86706a6a-cdaa-42d0-b31c-255ab0f7d779" providerId="ADAL" clId="{900ECB43-1326-40A6-8EC0-A471E2C35B01}" dt="2023-04-28T05:28:11.165" v="317" actId="20577"/>
        <pc:sldMkLst>
          <pc:docMk/>
          <pc:sldMk cId="2687726910" sldId="1993"/>
        </pc:sldMkLst>
      </pc:sldChg>
      <pc:sldChg chg="modTransition">
        <pc:chgData name="伯尧" userId="86706a6a-cdaa-42d0-b31c-255ab0f7d779" providerId="ADAL" clId="{900ECB43-1326-40A6-8EC0-A471E2C35B01}" dt="2023-04-28T04:45:46.116" v="232"/>
        <pc:sldMkLst>
          <pc:docMk/>
          <pc:sldMk cId="1025843887" sldId="1994"/>
        </pc:sldMkLst>
      </pc:sldChg>
      <pc:sldChg chg="modTransition">
        <pc:chgData name="伯尧" userId="86706a6a-cdaa-42d0-b31c-255ab0f7d779" providerId="ADAL" clId="{900ECB43-1326-40A6-8EC0-A471E2C35B01}" dt="2023-04-28T04:45:46.116" v="232"/>
        <pc:sldMkLst>
          <pc:docMk/>
          <pc:sldMk cId="2239490283" sldId="1995"/>
        </pc:sldMkLst>
      </pc:sldChg>
      <pc:sldChg chg="modTransition">
        <pc:chgData name="伯尧" userId="86706a6a-cdaa-42d0-b31c-255ab0f7d779" providerId="ADAL" clId="{900ECB43-1326-40A6-8EC0-A471E2C35B01}" dt="2023-04-28T04:45:46.116" v="232"/>
        <pc:sldMkLst>
          <pc:docMk/>
          <pc:sldMk cId="1034954761" sldId="1996"/>
        </pc:sldMkLst>
      </pc:sldChg>
      <pc:sldChg chg="modTransition">
        <pc:chgData name="伯尧" userId="86706a6a-cdaa-42d0-b31c-255ab0f7d779" providerId="ADAL" clId="{900ECB43-1326-40A6-8EC0-A471E2C35B01}" dt="2023-04-28T04:45:46.116" v="232"/>
        <pc:sldMkLst>
          <pc:docMk/>
          <pc:sldMk cId="4155832846" sldId="1997"/>
        </pc:sldMkLst>
      </pc:sldChg>
      <pc:sldChg chg="modTransition">
        <pc:chgData name="伯尧" userId="86706a6a-cdaa-42d0-b31c-255ab0f7d779" providerId="ADAL" clId="{900ECB43-1326-40A6-8EC0-A471E2C35B01}" dt="2023-04-28T04:45:46.116" v="232"/>
        <pc:sldMkLst>
          <pc:docMk/>
          <pc:sldMk cId="3459725283" sldId="1999"/>
        </pc:sldMkLst>
      </pc:sldChg>
      <pc:sldChg chg="modTransition">
        <pc:chgData name="伯尧" userId="86706a6a-cdaa-42d0-b31c-255ab0f7d779" providerId="ADAL" clId="{900ECB43-1326-40A6-8EC0-A471E2C35B01}" dt="2023-04-28T04:45:46.116" v="232"/>
        <pc:sldMkLst>
          <pc:docMk/>
          <pc:sldMk cId="1417924281" sldId="2000"/>
        </pc:sldMkLst>
      </pc:sldChg>
      <pc:sldChg chg="modTransition">
        <pc:chgData name="伯尧" userId="86706a6a-cdaa-42d0-b31c-255ab0f7d779" providerId="ADAL" clId="{900ECB43-1326-40A6-8EC0-A471E2C35B01}" dt="2023-04-28T04:45:46.116" v="232"/>
        <pc:sldMkLst>
          <pc:docMk/>
          <pc:sldMk cId="4151092176" sldId="2001"/>
        </pc:sldMkLst>
      </pc:sldChg>
      <pc:sldChg chg="modTransition modNotesTx">
        <pc:chgData name="伯尧" userId="86706a6a-cdaa-42d0-b31c-255ab0f7d779" providerId="ADAL" clId="{900ECB43-1326-40A6-8EC0-A471E2C35B01}" dt="2023-04-28T05:27:19.751" v="316" actId="20577"/>
        <pc:sldMkLst>
          <pc:docMk/>
          <pc:sldMk cId="3466919999" sldId="2002"/>
        </pc:sldMkLst>
      </pc:sldChg>
      <pc:sldChg chg="modTransition modNotesTx">
        <pc:chgData name="伯尧" userId="86706a6a-cdaa-42d0-b31c-255ab0f7d779" providerId="ADAL" clId="{900ECB43-1326-40A6-8EC0-A471E2C35B01}" dt="2023-04-28T05:45:06.016" v="350" actId="20577"/>
        <pc:sldMkLst>
          <pc:docMk/>
          <pc:sldMk cId="295406079" sldId="2003"/>
        </pc:sldMkLst>
      </pc:sldChg>
      <pc:sldChg chg="modTransition">
        <pc:chgData name="伯尧" userId="86706a6a-cdaa-42d0-b31c-255ab0f7d779" providerId="ADAL" clId="{900ECB43-1326-40A6-8EC0-A471E2C35B01}" dt="2023-04-28T04:45:46.116" v="232"/>
        <pc:sldMkLst>
          <pc:docMk/>
          <pc:sldMk cId="3971405642" sldId="2004"/>
        </pc:sldMkLst>
      </pc:sldChg>
      <pc:sldChg chg="modTransition">
        <pc:chgData name="伯尧" userId="86706a6a-cdaa-42d0-b31c-255ab0f7d779" providerId="ADAL" clId="{900ECB43-1326-40A6-8EC0-A471E2C35B01}" dt="2023-04-28T04:45:46.116" v="232"/>
        <pc:sldMkLst>
          <pc:docMk/>
          <pc:sldMk cId="728421389" sldId="2005"/>
        </pc:sldMkLst>
      </pc:sldChg>
      <pc:sldChg chg="modTransition modNotesTx">
        <pc:chgData name="伯尧" userId="86706a6a-cdaa-42d0-b31c-255ab0f7d779" providerId="ADAL" clId="{900ECB43-1326-40A6-8EC0-A471E2C35B01}" dt="2023-04-28T05:12:03.667" v="287" actId="20577"/>
        <pc:sldMkLst>
          <pc:docMk/>
          <pc:sldMk cId="1456475727" sldId="2006"/>
        </pc:sldMkLst>
      </pc:sldChg>
      <pc:sldChg chg="modSp add mod modTransition">
        <pc:chgData name="伯尧" userId="86706a6a-cdaa-42d0-b31c-255ab0f7d779" providerId="ADAL" clId="{900ECB43-1326-40A6-8EC0-A471E2C35B01}" dt="2023-04-28T04:45:46.116" v="232"/>
        <pc:sldMkLst>
          <pc:docMk/>
          <pc:sldMk cId="780405338" sldId="2007"/>
        </pc:sldMkLst>
      </pc:sldChg>
      <pc:sldChg chg="modTransition">
        <pc:chgData name="伯尧" userId="86706a6a-cdaa-42d0-b31c-255ab0f7d779" providerId="ADAL" clId="{900ECB43-1326-40A6-8EC0-A471E2C35B01}" dt="2023-04-28T04:45:46.116" v="232"/>
        <pc:sldMkLst>
          <pc:docMk/>
          <pc:sldMk cId="393846431" sldId="2008"/>
        </pc:sldMkLst>
      </pc:sldChg>
      <pc:sldChg chg="modTransition">
        <pc:chgData name="伯尧" userId="86706a6a-cdaa-42d0-b31c-255ab0f7d779" providerId="ADAL" clId="{900ECB43-1326-40A6-8EC0-A471E2C35B01}" dt="2023-04-28T04:45:46.116" v="232"/>
        <pc:sldMkLst>
          <pc:docMk/>
          <pc:sldMk cId="4128547006" sldId="2009"/>
        </pc:sldMkLst>
      </pc:sldChg>
    </pc:docChg>
  </pc:docChgLst>
  <pc:docChgLst>
    <pc:chgData name="伯尧 丁" userId="86706a6a-cdaa-42d0-b31c-255ab0f7d779" providerId="ADAL" clId="{D26B25F3-DBF4-41AD-9A1B-213D050DA987}"/>
    <pc:docChg chg="undo redo custSel addSld modSld modSection">
      <pc:chgData name="伯尧 丁" userId="86706a6a-cdaa-42d0-b31c-255ab0f7d779" providerId="ADAL" clId="{D26B25F3-DBF4-41AD-9A1B-213D050DA987}" dt="2023-03-22T06:15:48.846" v="1213"/>
      <pc:docMkLst>
        <pc:docMk/>
      </pc:docMkLst>
      <pc:sldChg chg="modNotesTx">
        <pc:chgData name="伯尧 丁" userId="86706a6a-cdaa-42d0-b31c-255ab0f7d779" providerId="ADAL" clId="{D26B25F3-DBF4-41AD-9A1B-213D050DA987}" dt="2023-03-22T00:44:14.024" v="184" actId="20577"/>
        <pc:sldMkLst>
          <pc:docMk/>
          <pc:sldMk cId="2941898095" sldId="256"/>
        </pc:sldMkLst>
      </pc:sldChg>
      <pc:sldChg chg="modNotesTx">
        <pc:chgData name="伯尧 丁" userId="86706a6a-cdaa-42d0-b31c-255ab0f7d779" providerId="ADAL" clId="{D26B25F3-DBF4-41AD-9A1B-213D050DA987}" dt="2023-03-22T02:48:03.304" v="254" actId="20577"/>
        <pc:sldMkLst>
          <pc:docMk/>
          <pc:sldMk cId="3405321067" sldId="1944"/>
        </pc:sldMkLst>
      </pc:sldChg>
      <pc:sldChg chg="modNotesTx">
        <pc:chgData name="伯尧 丁" userId="86706a6a-cdaa-42d0-b31c-255ab0f7d779" providerId="ADAL" clId="{D26B25F3-DBF4-41AD-9A1B-213D050DA987}" dt="2023-03-21T23:48:55.178" v="178"/>
        <pc:sldMkLst>
          <pc:docMk/>
          <pc:sldMk cId="1692918652" sldId="1952"/>
        </pc:sldMkLst>
      </pc:sldChg>
      <pc:sldChg chg="modNotesTx">
        <pc:chgData name="伯尧 丁" userId="86706a6a-cdaa-42d0-b31c-255ab0f7d779" providerId="ADAL" clId="{D26B25F3-DBF4-41AD-9A1B-213D050DA987}" dt="2023-03-22T01:54:11.211" v="222" actId="20577"/>
        <pc:sldMkLst>
          <pc:docMk/>
          <pc:sldMk cId="710935213" sldId="1954"/>
        </pc:sldMkLst>
      </pc:sldChg>
      <pc:sldChg chg="modSp mod modNotesTx">
        <pc:chgData name="伯尧 丁" userId="86706a6a-cdaa-42d0-b31c-255ab0f7d779" providerId="ADAL" clId="{D26B25F3-DBF4-41AD-9A1B-213D050DA987}" dt="2023-03-22T02:49:59.238" v="258" actId="20577"/>
        <pc:sldMkLst>
          <pc:docMk/>
          <pc:sldMk cId="3129060951" sldId="1957"/>
        </pc:sldMkLst>
      </pc:sldChg>
      <pc:sldChg chg="modNotesTx">
        <pc:chgData name="伯尧 丁" userId="86706a6a-cdaa-42d0-b31c-255ab0f7d779" providerId="ADAL" clId="{D26B25F3-DBF4-41AD-9A1B-213D050DA987}" dt="2023-03-22T03:52:47.338" v="1069" actId="20577"/>
        <pc:sldMkLst>
          <pc:docMk/>
          <pc:sldMk cId="3414520077" sldId="1958"/>
        </pc:sldMkLst>
      </pc:sldChg>
      <pc:sldChg chg="modNotesTx">
        <pc:chgData name="伯尧 丁" userId="86706a6a-cdaa-42d0-b31c-255ab0f7d779" providerId="ADAL" clId="{D26B25F3-DBF4-41AD-9A1B-213D050DA987}" dt="2023-03-22T01:47:58.782" v="213" actId="20577"/>
        <pc:sldMkLst>
          <pc:docMk/>
          <pc:sldMk cId="2949034906" sldId="1961"/>
        </pc:sldMkLst>
      </pc:sldChg>
      <pc:sldChg chg="modNotesTx">
        <pc:chgData name="伯尧 丁" userId="86706a6a-cdaa-42d0-b31c-255ab0f7d779" providerId="ADAL" clId="{D26B25F3-DBF4-41AD-9A1B-213D050DA987}" dt="2023-03-22T02:03:06.616" v="237" actId="20577"/>
        <pc:sldMkLst>
          <pc:docMk/>
          <pc:sldMk cId="2080366376" sldId="1964"/>
        </pc:sldMkLst>
      </pc:sldChg>
      <pc:sldChg chg="modNotesTx">
        <pc:chgData name="伯尧 丁" userId="86706a6a-cdaa-42d0-b31c-255ab0f7d779" providerId="ADAL" clId="{D26B25F3-DBF4-41AD-9A1B-213D050DA987}" dt="2023-03-21T23:47:36.707" v="169" actId="20577"/>
        <pc:sldMkLst>
          <pc:docMk/>
          <pc:sldMk cId="1982510213" sldId="1965"/>
        </pc:sldMkLst>
      </pc:sldChg>
      <pc:sldChg chg="modNotesTx">
        <pc:chgData name="伯尧 丁" userId="86706a6a-cdaa-42d0-b31c-255ab0f7d779" providerId="ADAL" clId="{D26B25F3-DBF4-41AD-9A1B-213D050DA987}" dt="2023-03-22T02:54:43.746" v="260" actId="20577"/>
        <pc:sldMkLst>
          <pc:docMk/>
          <pc:sldMk cId="2773929436" sldId="1967"/>
        </pc:sldMkLst>
      </pc:sldChg>
      <pc:sldChg chg="addSp delSp modSp mod modNotesTx">
        <pc:chgData name="伯尧 丁" userId="86706a6a-cdaa-42d0-b31c-255ab0f7d779" providerId="ADAL" clId="{D26B25F3-DBF4-41AD-9A1B-213D050DA987}" dt="2023-03-22T06:15:38.434" v="1212" actId="207"/>
        <pc:sldMkLst>
          <pc:docMk/>
          <pc:sldMk cId="3435545310" sldId="1968"/>
        </pc:sldMkLst>
      </pc:sldChg>
      <pc:sldChg chg="addSp modSp modAnim modNotesTx">
        <pc:chgData name="伯尧 丁" userId="86706a6a-cdaa-42d0-b31c-255ab0f7d779" providerId="ADAL" clId="{D26B25F3-DBF4-41AD-9A1B-213D050DA987}" dt="2023-03-22T06:15:48.846" v="1213"/>
        <pc:sldMkLst>
          <pc:docMk/>
          <pc:sldMk cId="1618689512" sldId="1969"/>
        </pc:sldMkLst>
      </pc:sldChg>
      <pc:sldChg chg="modNotesTx">
        <pc:chgData name="伯尧 丁" userId="86706a6a-cdaa-42d0-b31c-255ab0f7d779" providerId="ADAL" clId="{D26B25F3-DBF4-41AD-9A1B-213D050DA987}" dt="2023-03-22T01:28:21.205" v="196" actId="20577"/>
        <pc:sldMkLst>
          <pc:docMk/>
          <pc:sldMk cId="3172969199" sldId="1970"/>
        </pc:sldMkLst>
      </pc:sldChg>
      <pc:sldChg chg="modNotesTx">
        <pc:chgData name="伯尧 丁" userId="86706a6a-cdaa-42d0-b31c-255ab0f7d779" providerId="ADAL" clId="{D26B25F3-DBF4-41AD-9A1B-213D050DA987}" dt="2023-03-22T02:08:12.435" v="244" actId="20577"/>
        <pc:sldMkLst>
          <pc:docMk/>
          <pc:sldMk cId="258340833" sldId="1971"/>
        </pc:sldMkLst>
      </pc:sldChg>
      <pc:sldChg chg="modAnim">
        <pc:chgData name="伯尧 丁" userId="86706a6a-cdaa-42d0-b31c-255ab0f7d779" providerId="ADAL" clId="{D26B25F3-DBF4-41AD-9A1B-213D050DA987}" dt="2023-03-21T12:56:51.102" v="17"/>
        <pc:sldMkLst>
          <pc:docMk/>
          <pc:sldMk cId="1550873355" sldId="1972"/>
        </pc:sldMkLst>
      </pc:sldChg>
      <pc:sldChg chg="addSp delSp modSp new mod modClrScheme modShow chgLayout">
        <pc:chgData name="伯尧 丁" userId="86706a6a-cdaa-42d0-b31c-255ab0f7d779" providerId="ADAL" clId="{D26B25F3-DBF4-41AD-9A1B-213D050DA987}" dt="2023-03-22T03:28:50.771" v="1068" actId="20577"/>
        <pc:sldMkLst>
          <pc:docMk/>
          <pc:sldMk cId="104933434" sldId="1973"/>
        </pc:sldMkLst>
      </pc:sldChg>
    </pc:docChg>
  </pc:docChgLst>
  <pc:docChgLst>
    <pc:chgData name="丁伯尧" userId="86706a6a-cdaa-42d0-b31c-255ab0f7d779" providerId="ADAL" clId="{E482D3E9-D60A-41B7-A201-83BF14EBBFB9}"/>
    <pc:docChg chg="undo custSel addSld delSld modSld sldOrd">
      <pc:chgData name="丁伯尧" userId="86706a6a-cdaa-42d0-b31c-255ab0f7d779" providerId="ADAL" clId="{E482D3E9-D60A-41B7-A201-83BF14EBBFB9}" dt="2025-05-11T11:53:26.584" v="6875" actId="1076"/>
      <pc:docMkLst>
        <pc:docMk/>
      </pc:docMkLst>
      <pc:sldChg chg="modSp mod">
        <pc:chgData name="丁伯尧" userId="86706a6a-cdaa-42d0-b31c-255ab0f7d779" providerId="ADAL" clId="{E482D3E9-D60A-41B7-A201-83BF14EBBFB9}" dt="2025-05-11T11:00:12.707" v="6870" actId="20577"/>
        <pc:sldMkLst>
          <pc:docMk/>
          <pc:sldMk cId="2420540588" sldId="1974"/>
        </pc:sldMkLst>
        <pc:spChg chg="mod">
          <ac:chgData name="丁伯尧" userId="86706a6a-cdaa-42d0-b31c-255ab0f7d779" providerId="ADAL" clId="{E482D3E9-D60A-41B7-A201-83BF14EBBFB9}" dt="2025-05-11T06:39:29.853" v="12" actId="20577"/>
          <ac:spMkLst>
            <pc:docMk/>
            <pc:sldMk cId="2420540588" sldId="1974"/>
            <ac:spMk id="2" creationId="{9C762051-9D1F-02BB-0703-97F86C65285A}"/>
          </ac:spMkLst>
        </pc:spChg>
        <pc:spChg chg="mod">
          <ac:chgData name="丁伯尧" userId="86706a6a-cdaa-42d0-b31c-255ab0f7d779" providerId="ADAL" clId="{E482D3E9-D60A-41B7-A201-83BF14EBBFB9}" dt="2025-05-11T06:38:30.406" v="1" actId="404"/>
          <ac:spMkLst>
            <pc:docMk/>
            <pc:sldMk cId="2420540588" sldId="1974"/>
            <ac:spMk id="4" creationId="{26A1ED65-DF51-0766-92F7-E769C2F7DD30}"/>
          </ac:spMkLst>
        </pc:spChg>
        <pc:spChg chg="mod">
          <ac:chgData name="丁伯尧" userId="86706a6a-cdaa-42d0-b31c-255ab0f7d779" providerId="ADAL" clId="{E482D3E9-D60A-41B7-A201-83BF14EBBFB9}" dt="2025-05-11T11:00:12.707" v="6870" actId="20577"/>
          <ac:spMkLst>
            <pc:docMk/>
            <pc:sldMk cId="2420540588" sldId="1974"/>
            <ac:spMk id="16" creationId="{9E58C681-14F4-A6DF-046D-74921F40107B}"/>
          </ac:spMkLst>
        </pc:spChg>
      </pc:sldChg>
      <pc:sldChg chg="del">
        <pc:chgData name="丁伯尧" userId="86706a6a-cdaa-42d0-b31c-255ab0f7d779" providerId="ADAL" clId="{E482D3E9-D60A-41B7-A201-83BF14EBBFB9}" dt="2025-05-11T07:56:07.486" v="4008" actId="47"/>
        <pc:sldMkLst>
          <pc:docMk/>
          <pc:sldMk cId="341696407" sldId="1975"/>
        </pc:sldMkLst>
      </pc:sldChg>
      <pc:sldChg chg="del">
        <pc:chgData name="丁伯尧" userId="86706a6a-cdaa-42d0-b31c-255ab0f7d779" providerId="ADAL" clId="{E482D3E9-D60A-41B7-A201-83BF14EBBFB9}" dt="2025-05-11T07:56:07.486" v="4008" actId="47"/>
        <pc:sldMkLst>
          <pc:docMk/>
          <pc:sldMk cId="3325738801" sldId="1979"/>
        </pc:sldMkLst>
      </pc:sldChg>
      <pc:sldChg chg="del">
        <pc:chgData name="丁伯尧" userId="86706a6a-cdaa-42d0-b31c-255ab0f7d779" providerId="ADAL" clId="{E482D3E9-D60A-41B7-A201-83BF14EBBFB9}" dt="2025-05-11T07:56:07.486" v="4008" actId="47"/>
        <pc:sldMkLst>
          <pc:docMk/>
          <pc:sldMk cId="18664314" sldId="1980"/>
        </pc:sldMkLst>
      </pc:sldChg>
      <pc:sldChg chg="del">
        <pc:chgData name="丁伯尧" userId="86706a6a-cdaa-42d0-b31c-255ab0f7d779" providerId="ADAL" clId="{E482D3E9-D60A-41B7-A201-83BF14EBBFB9}" dt="2025-05-11T07:56:07.486" v="4008" actId="47"/>
        <pc:sldMkLst>
          <pc:docMk/>
          <pc:sldMk cId="2082831873" sldId="1981"/>
        </pc:sldMkLst>
      </pc:sldChg>
      <pc:sldChg chg="del">
        <pc:chgData name="丁伯尧" userId="86706a6a-cdaa-42d0-b31c-255ab0f7d779" providerId="ADAL" clId="{E482D3E9-D60A-41B7-A201-83BF14EBBFB9}" dt="2025-05-11T07:56:07.486" v="4008" actId="47"/>
        <pc:sldMkLst>
          <pc:docMk/>
          <pc:sldMk cId="1284343041" sldId="1982"/>
        </pc:sldMkLst>
      </pc:sldChg>
      <pc:sldChg chg="addSp modSp new mod modClrScheme chgLayout">
        <pc:chgData name="丁伯尧" userId="86706a6a-cdaa-42d0-b31c-255ab0f7d779" providerId="ADAL" clId="{E482D3E9-D60A-41B7-A201-83BF14EBBFB9}" dt="2025-05-11T06:47:45.165" v="979" actId="20577"/>
        <pc:sldMkLst>
          <pc:docMk/>
          <pc:sldMk cId="4093371620" sldId="1983"/>
        </pc:sldMkLst>
        <pc:spChg chg="add mod">
          <ac:chgData name="丁伯尧" userId="86706a6a-cdaa-42d0-b31c-255ab0f7d779" providerId="ADAL" clId="{E482D3E9-D60A-41B7-A201-83BF14EBBFB9}" dt="2025-05-11T06:39:49.900" v="41" actId="20577"/>
          <ac:spMkLst>
            <pc:docMk/>
            <pc:sldMk cId="4093371620" sldId="1983"/>
            <ac:spMk id="2" creationId="{AB3D8AA5-01F5-77A0-73EF-B4E660F83C1A}"/>
          </ac:spMkLst>
        </pc:spChg>
        <pc:spChg chg="add mod">
          <ac:chgData name="丁伯尧" userId="86706a6a-cdaa-42d0-b31c-255ab0f7d779" providerId="ADAL" clId="{E482D3E9-D60A-41B7-A201-83BF14EBBFB9}" dt="2025-05-11T06:47:45.165" v="979" actId="20577"/>
          <ac:spMkLst>
            <pc:docMk/>
            <pc:sldMk cId="4093371620" sldId="1983"/>
            <ac:spMk id="3" creationId="{5614CFDF-8773-04A3-953D-F946B98197B6}"/>
          </ac:spMkLst>
        </pc:spChg>
      </pc:sldChg>
      <pc:sldChg chg="modSp new del mod">
        <pc:chgData name="丁伯尧" userId="86706a6a-cdaa-42d0-b31c-255ab0f7d779" providerId="ADAL" clId="{E482D3E9-D60A-41B7-A201-83BF14EBBFB9}" dt="2025-05-11T09:24:44.002" v="4362" actId="47"/>
        <pc:sldMkLst>
          <pc:docMk/>
          <pc:sldMk cId="4200015287" sldId="1984"/>
        </pc:sldMkLst>
        <pc:spChg chg="mod">
          <ac:chgData name="丁伯尧" userId="86706a6a-cdaa-42d0-b31c-255ab0f7d779" providerId="ADAL" clId="{E482D3E9-D60A-41B7-A201-83BF14EBBFB9}" dt="2025-05-11T06:43:03.799" v="460" actId="20577"/>
          <ac:spMkLst>
            <pc:docMk/>
            <pc:sldMk cId="4200015287" sldId="1984"/>
            <ac:spMk id="2" creationId="{F9DA8C84-920D-5D19-34E4-6E23AE7B06C4}"/>
          </ac:spMkLst>
        </pc:spChg>
        <pc:spChg chg="mod">
          <ac:chgData name="丁伯尧" userId="86706a6a-cdaa-42d0-b31c-255ab0f7d779" providerId="ADAL" clId="{E482D3E9-D60A-41B7-A201-83BF14EBBFB9}" dt="2025-05-11T06:50:54.948" v="1385" actId="20577"/>
          <ac:spMkLst>
            <pc:docMk/>
            <pc:sldMk cId="4200015287" sldId="1984"/>
            <ac:spMk id="3" creationId="{62D7CE71-60F0-404D-3E66-9FD7422457E8}"/>
          </ac:spMkLst>
        </pc:spChg>
      </pc:sldChg>
      <pc:sldChg chg="addSp modSp new mod modNotesTx">
        <pc:chgData name="丁伯尧" userId="86706a6a-cdaa-42d0-b31c-255ab0f7d779" providerId="ADAL" clId="{E482D3E9-D60A-41B7-A201-83BF14EBBFB9}" dt="2025-05-11T09:24:48.684" v="4364" actId="20577"/>
        <pc:sldMkLst>
          <pc:docMk/>
          <pc:sldMk cId="747567051" sldId="1985"/>
        </pc:sldMkLst>
        <pc:spChg chg="mod">
          <ac:chgData name="丁伯尧" userId="86706a6a-cdaa-42d0-b31c-255ab0f7d779" providerId="ADAL" clId="{E482D3E9-D60A-41B7-A201-83BF14EBBFB9}" dt="2025-05-11T09:24:48.684" v="4364" actId="20577"/>
          <ac:spMkLst>
            <pc:docMk/>
            <pc:sldMk cId="747567051" sldId="1985"/>
            <ac:spMk id="2" creationId="{3CF63601-6605-07FF-A40C-6BF912181B0C}"/>
          </ac:spMkLst>
        </pc:spChg>
        <pc:spChg chg="add mod">
          <ac:chgData name="丁伯尧" userId="86706a6a-cdaa-42d0-b31c-255ab0f7d779" providerId="ADAL" clId="{E482D3E9-D60A-41B7-A201-83BF14EBBFB9}" dt="2025-05-11T06:58:14.508" v="1486" actId="1037"/>
          <ac:spMkLst>
            <pc:docMk/>
            <pc:sldMk cId="747567051" sldId="1985"/>
            <ac:spMk id="7" creationId="{84481DF6-0330-F335-70EB-A3482F0CAF2E}"/>
          </ac:spMkLst>
        </pc:spChg>
        <pc:spChg chg="add mod">
          <ac:chgData name="丁伯尧" userId="86706a6a-cdaa-42d0-b31c-255ab0f7d779" providerId="ADAL" clId="{E482D3E9-D60A-41B7-A201-83BF14EBBFB9}" dt="2025-05-11T06:58:33.152" v="1503"/>
          <ac:spMkLst>
            <pc:docMk/>
            <pc:sldMk cId="747567051" sldId="1985"/>
            <ac:spMk id="8" creationId="{4985966A-ACD9-B791-EE57-593490B58E71}"/>
          </ac:spMkLst>
        </pc:spChg>
        <pc:spChg chg="add mod">
          <ac:chgData name="丁伯尧" userId="86706a6a-cdaa-42d0-b31c-255ab0f7d779" providerId="ADAL" clId="{E482D3E9-D60A-41B7-A201-83BF14EBBFB9}" dt="2025-05-11T06:58:28.577" v="1501"/>
          <ac:spMkLst>
            <pc:docMk/>
            <pc:sldMk cId="747567051" sldId="1985"/>
            <ac:spMk id="9" creationId="{35828EB4-BF50-464D-7D17-9EE5FFAC745B}"/>
          </ac:spMkLst>
        </pc:spChg>
        <pc:spChg chg="add mod">
          <ac:chgData name="丁伯尧" userId="86706a6a-cdaa-42d0-b31c-255ab0f7d779" providerId="ADAL" clId="{E482D3E9-D60A-41B7-A201-83BF14EBBFB9}" dt="2025-05-11T06:58:57.073" v="1505" actId="208"/>
          <ac:spMkLst>
            <pc:docMk/>
            <pc:sldMk cId="747567051" sldId="1985"/>
            <ac:spMk id="10" creationId="{9E64594E-6758-9570-2517-C8DE12A2FC4A}"/>
          </ac:spMkLst>
        </pc:spChg>
        <pc:picChg chg="add mod">
          <ac:chgData name="丁伯尧" userId="86706a6a-cdaa-42d0-b31c-255ab0f7d779" providerId="ADAL" clId="{E482D3E9-D60A-41B7-A201-83BF14EBBFB9}" dt="2025-05-11T06:58:22.291" v="1491" actId="1076"/>
          <ac:picMkLst>
            <pc:docMk/>
            <pc:sldMk cId="747567051" sldId="1985"/>
            <ac:picMk id="6" creationId="{BF48A3DB-6870-B5E8-A777-2A6B215BBF55}"/>
          </ac:picMkLst>
        </pc:picChg>
      </pc:sldChg>
      <pc:sldChg chg="addSp delSp modSp add mod">
        <pc:chgData name="丁伯尧" userId="86706a6a-cdaa-42d0-b31c-255ab0f7d779" providerId="ADAL" clId="{E482D3E9-D60A-41B7-A201-83BF14EBBFB9}" dt="2025-05-11T10:38:15.646" v="6446" actId="20577"/>
        <pc:sldMkLst>
          <pc:docMk/>
          <pc:sldMk cId="2012304293" sldId="1986"/>
        </pc:sldMkLst>
        <pc:spChg chg="mod">
          <ac:chgData name="丁伯尧" userId="86706a6a-cdaa-42d0-b31c-255ab0f7d779" providerId="ADAL" clId="{E482D3E9-D60A-41B7-A201-83BF14EBBFB9}" dt="2025-05-11T09:24:51.419" v="4366" actId="20577"/>
          <ac:spMkLst>
            <pc:docMk/>
            <pc:sldMk cId="2012304293" sldId="1986"/>
            <ac:spMk id="2" creationId="{4261E8D6-F715-23E7-3235-544789CFE9A2}"/>
          </ac:spMkLst>
        </pc:spChg>
        <pc:spChg chg="add mod">
          <ac:chgData name="丁伯尧" userId="86706a6a-cdaa-42d0-b31c-255ab0f7d779" providerId="ADAL" clId="{E482D3E9-D60A-41B7-A201-83BF14EBBFB9}" dt="2025-05-11T10:38:15.646" v="6446" actId="20577"/>
          <ac:spMkLst>
            <pc:docMk/>
            <pc:sldMk cId="2012304293" sldId="1986"/>
            <ac:spMk id="5" creationId="{C64E1E42-48FF-A964-900A-6CF877B49371}"/>
          </ac:spMkLst>
        </pc:spChg>
        <pc:spChg chg="del mod">
          <ac:chgData name="丁伯尧" userId="86706a6a-cdaa-42d0-b31c-255ab0f7d779" providerId="ADAL" clId="{E482D3E9-D60A-41B7-A201-83BF14EBBFB9}" dt="2025-05-11T07:00:59.436" v="1519" actId="478"/>
          <ac:spMkLst>
            <pc:docMk/>
            <pc:sldMk cId="2012304293" sldId="1986"/>
            <ac:spMk id="7" creationId="{98BD64ED-4BC3-649D-2B4B-57380272784F}"/>
          </ac:spMkLst>
        </pc:spChg>
        <pc:spChg chg="mod">
          <ac:chgData name="丁伯尧" userId="86706a6a-cdaa-42d0-b31c-255ab0f7d779" providerId="ADAL" clId="{E482D3E9-D60A-41B7-A201-83BF14EBBFB9}" dt="2025-05-11T07:01:07.677" v="1520"/>
          <ac:spMkLst>
            <pc:docMk/>
            <pc:sldMk cId="2012304293" sldId="1986"/>
            <ac:spMk id="8" creationId="{779DE098-1E9C-1C8E-3505-17C0040DE5EB}"/>
          </ac:spMkLst>
        </pc:spChg>
        <pc:spChg chg="mod">
          <ac:chgData name="丁伯尧" userId="86706a6a-cdaa-42d0-b31c-255ab0f7d779" providerId="ADAL" clId="{E482D3E9-D60A-41B7-A201-83BF14EBBFB9}" dt="2025-05-11T06:59:06.031" v="1507" actId="1076"/>
          <ac:spMkLst>
            <pc:docMk/>
            <pc:sldMk cId="2012304293" sldId="1986"/>
            <ac:spMk id="10" creationId="{0240673F-5BF9-F13F-A9E3-06ACAEC6DBB4}"/>
          </ac:spMkLst>
        </pc:spChg>
      </pc:sldChg>
      <pc:sldChg chg="modSp new mod ord">
        <pc:chgData name="丁伯尧" userId="86706a6a-cdaa-42d0-b31c-255ab0f7d779" providerId="ADAL" clId="{E482D3E9-D60A-41B7-A201-83BF14EBBFB9}" dt="2025-05-11T11:00:28.531" v="6872" actId="20577"/>
        <pc:sldMkLst>
          <pc:docMk/>
          <pc:sldMk cId="3128179505" sldId="1987"/>
        </pc:sldMkLst>
        <pc:spChg chg="mod">
          <ac:chgData name="丁伯尧" userId="86706a6a-cdaa-42d0-b31c-255ab0f7d779" providerId="ADAL" clId="{E482D3E9-D60A-41B7-A201-83BF14EBBFB9}" dt="2025-05-11T11:00:28.531" v="6872" actId="20577"/>
          <ac:spMkLst>
            <pc:docMk/>
            <pc:sldMk cId="3128179505" sldId="1987"/>
            <ac:spMk id="2" creationId="{3A0F7357-9A94-C646-E6BD-6CFFDB9F3AB6}"/>
          </ac:spMkLst>
        </pc:spChg>
        <pc:spChg chg="mod">
          <ac:chgData name="丁伯尧" userId="86706a6a-cdaa-42d0-b31c-255ab0f7d779" providerId="ADAL" clId="{E482D3E9-D60A-41B7-A201-83BF14EBBFB9}" dt="2025-05-11T07:03:00.024" v="1760" actId="20577"/>
          <ac:spMkLst>
            <pc:docMk/>
            <pc:sldMk cId="3128179505" sldId="1987"/>
            <ac:spMk id="3" creationId="{5C25CB50-9BC1-67B8-782A-869DF483AA61}"/>
          </ac:spMkLst>
        </pc:spChg>
      </pc:sldChg>
      <pc:sldChg chg="modSp new mod">
        <pc:chgData name="丁伯尧" userId="86706a6a-cdaa-42d0-b31c-255ab0f7d779" providerId="ADAL" clId="{E482D3E9-D60A-41B7-A201-83BF14EBBFB9}" dt="2025-05-11T09:24:57.553" v="4370" actId="20577"/>
        <pc:sldMkLst>
          <pc:docMk/>
          <pc:sldMk cId="761622731" sldId="1988"/>
        </pc:sldMkLst>
        <pc:spChg chg="mod">
          <ac:chgData name="丁伯尧" userId="86706a6a-cdaa-42d0-b31c-255ab0f7d779" providerId="ADAL" clId="{E482D3E9-D60A-41B7-A201-83BF14EBBFB9}" dt="2025-05-11T09:24:57.553" v="4370" actId="20577"/>
          <ac:spMkLst>
            <pc:docMk/>
            <pc:sldMk cId="761622731" sldId="1988"/>
            <ac:spMk id="2" creationId="{9DF7B5B2-1850-254C-4561-D6B054080A78}"/>
          </ac:spMkLst>
        </pc:spChg>
        <pc:spChg chg="mod">
          <ac:chgData name="丁伯尧" userId="86706a6a-cdaa-42d0-b31c-255ab0f7d779" providerId="ADAL" clId="{E482D3E9-D60A-41B7-A201-83BF14EBBFB9}" dt="2025-05-11T07:16:37.747" v="2196" actId="20577"/>
          <ac:spMkLst>
            <pc:docMk/>
            <pc:sldMk cId="761622731" sldId="1988"/>
            <ac:spMk id="3" creationId="{794668DC-F871-875E-3C55-F4CD169007B7}"/>
          </ac:spMkLst>
        </pc:spChg>
      </pc:sldChg>
      <pc:sldChg chg="modSp add mod ord">
        <pc:chgData name="丁伯尧" userId="86706a6a-cdaa-42d0-b31c-255ab0f7d779" providerId="ADAL" clId="{E482D3E9-D60A-41B7-A201-83BF14EBBFB9}" dt="2025-05-11T09:24:54.776" v="4368" actId="20577"/>
        <pc:sldMkLst>
          <pc:docMk/>
          <pc:sldMk cId="2452471693" sldId="1989"/>
        </pc:sldMkLst>
        <pc:spChg chg="mod">
          <ac:chgData name="丁伯尧" userId="86706a6a-cdaa-42d0-b31c-255ab0f7d779" providerId="ADAL" clId="{E482D3E9-D60A-41B7-A201-83BF14EBBFB9}" dt="2025-05-11T09:24:54.776" v="4368" actId="20577"/>
          <ac:spMkLst>
            <pc:docMk/>
            <pc:sldMk cId="2452471693" sldId="1989"/>
            <ac:spMk id="2" creationId="{2CE10881-E697-7213-33FB-E0CCF67632D1}"/>
          </ac:spMkLst>
        </pc:spChg>
        <pc:spChg chg="mod">
          <ac:chgData name="丁伯尧" userId="86706a6a-cdaa-42d0-b31c-255ab0f7d779" providerId="ADAL" clId="{E482D3E9-D60A-41B7-A201-83BF14EBBFB9}" dt="2025-05-11T07:06:19.838" v="1835" actId="20577"/>
          <ac:spMkLst>
            <pc:docMk/>
            <pc:sldMk cId="2452471693" sldId="1989"/>
            <ac:spMk id="8" creationId="{D6F98054-4803-84F3-FFBD-1D49A1C7267D}"/>
          </ac:spMkLst>
        </pc:spChg>
        <pc:spChg chg="mod">
          <ac:chgData name="丁伯尧" userId="86706a6a-cdaa-42d0-b31c-255ab0f7d779" providerId="ADAL" clId="{E482D3E9-D60A-41B7-A201-83BF14EBBFB9}" dt="2025-05-11T07:05:42.071" v="1793" actId="14100"/>
          <ac:spMkLst>
            <pc:docMk/>
            <pc:sldMk cId="2452471693" sldId="1989"/>
            <ac:spMk id="10" creationId="{A9C493B0-B2E3-F22B-5108-EA25BA67B6F5}"/>
          </ac:spMkLst>
        </pc:spChg>
      </pc:sldChg>
      <pc:sldChg chg="addSp modSp new mod modNotesTx">
        <pc:chgData name="丁伯尧" userId="86706a6a-cdaa-42d0-b31c-255ab0f7d779" providerId="ADAL" clId="{E482D3E9-D60A-41B7-A201-83BF14EBBFB9}" dt="2025-05-11T07:26:25.514" v="2716" actId="1076"/>
        <pc:sldMkLst>
          <pc:docMk/>
          <pc:sldMk cId="3136797760" sldId="1990"/>
        </pc:sldMkLst>
        <pc:spChg chg="mod">
          <ac:chgData name="丁伯尧" userId="86706a6a-cdaa-42d0-b31c-255ab0f7d779" providerId="ADAL" clId="{E482D3E9-D60A-41B7-A201-83BF14EBBFB9}" dt="2025-05-11T07:21:08.734" v="2512"/>
          <ac:spMkLst>
            <pc:docMk/>
            <pc:sldMk cId="3136797760" sldId="1990"/>
            <ac:spMk id="2" creationId="{95438715-1BEB-8216-8307-97AED5FD8244}"/>
          </ac:spMkLst>
        </pc:spChg>
        <pc:spChg chg="mod">
          <ac:chgData name="丁伯尧" userId="86706a6a-cdaa-42d0-b31c-255ab0f7d779" providerId="ADAL" clId="{E482D3E9-D60A-41B7-A201-83BF14EBBFB9}" dt="2025-05-11T07:25:51.653" v="2714"/>
          <ac:spMkLst>
            <pc:docMk/>
            <pc:sldMk cId="3136797760" sldId="1990"/>
            <ac:spMk id="3" creationId="{D8DAC7E2-271B-1213-F9B6-A7026647B92E}"/>
          </ac:spMkLst>
        </pc:spChg>
        <pc:picChg chg="add mod modCrop">
          <ac:chgData name="丁伯尧" userId="86706a6a-cdaa-42d0-b31c-255ab0f7d779" providerId="ADAL" clId="{E482D3E9-D60A-41B7-A201-83BF14EBBFB9}" dt="2025-05-11T07:26:25.514" v="2716" actId="1076"/>
          <ac:picMkLst>
            <pc:docMk/>
            <pc:sldMk cId="3136797760" sldId="1990"/>
            <ac:picMk id="5" creationId="{A5991E78-B9D6-84DD-7B05-349232DC831A}"/>
          </ac:picMkLst>
        </pc:picChg>
      </pc:sldChg>
      <pc:sldChg chg="modSp add mod modNotesTx">
        <pc:chgData name="丁伯尧" userId="86706a6a-cdaa-42d0-b31c-255ab0f7d779" providerId="ADAL" clId="{E482D3E9-D60A-41B7-A201-83BF14EBBFB9}" dt="2025-05-11T07:45:45.213" v="3608" actId="20577"/>
        <pc:sldMkLst>
          <pc:docMk/>
          <pc:sldMk cId="740965513" sldId="1991"/>
        </pc:sldMkLst>
        <pc:spChg chg="mod">
          <ac:chgData name="丁伯尧" userId="86706a6a-cdaa-42d0-b31c-255ab0f7d779" providerId="ADAL" clId="{E482D3E9-D60A-41B7-A201-83BF14EBBFB9}" dt="2025-05-11T07:44:06.685" v="3531" actId="20577"/>
          <ac:spMkLst>
            <pc:docMk/>
            <pc:sldMk cId="740965513" sldId="1991"/>
            <ac:spMk id="3" creationId="{33AC49DB-83BD-5708-05DF-CDBDF5534747}"/>
          </ac:spMkLst>
        </pc:spChg>
      </pc:sldChg>
      <pc:sldChg chg="addSp delSp modSp add mod ord">
        <pc:chgData name="丁伯尧" userId="86706a6a-cdaa-42d0-b31c-255ab0f7d779" providerId="ADAL" clId="{E482D3E9-D60A-41B7-A201-83BF14EBBFB9}" dt="2025-05-11T09:25:09.396" v="4372" actId="20577"/>
        <pc:sldMkLst>
          <pc:docMk/>
          <pc:sldMk cId="2662894373" sldId="1992"/>
        </pc:sldMkLst>
        <pc:spChg chg="mod">
          <ac:chgData name="丁伯尧" userId="86706a6a-cdaa-42d0-b31c-255ab0f7d779" providerId="ADAL" clId="{E482D3E9-D60A-41B7-A201-83BF14EBBFB9}" dt="2025-05-11T09:25:09.396" v="4372" actId="20577"/>
          <ac:spMkLst>
            <pc:docMk/>
            <pc:sldMk cId="2662894373" sldId="1992"/>
            <ac:spMk id="2" creationId="{956EE68B-C511-B3EC-CD23-68FAB6ADF1AD}"/>
          </ac:spMkLst>
        </pc:spChg>
        <pc:spChg chg="add mod">
          <ac:chgData name="丁伯尧" userId="86706a6a-cdaa-42d0-b31c-255ab0f7d779" providerId="ADAL" clId="{E482D3E9-D60A-41B7-A201-83BF14EBBFB9}" dt="2025-05-11T07:52:30.016" v="3803" actId="113"/>
          <ac:spMkLst>
            <pc:docMk/>
            <pc:sldMk cId="2662894373" sldId="1992"/>
            <ac:spMk id="5" creationId="{C5D3301A-5617-6F09-47C3-E3DBC6B4737B}"/>
          </ac:spMkLst>
        </pc:spChg>
        <pc:spChg chg="del">
          <ac:chgData name="丁伯尧" userId="86706a6a-cdaa-42d0-b31c-255ab0f7d779" providerId="ADAL" clId="{E482D3E9-D60A-41B7-A201-83BF14EBBFB9}" dt="2025-05-11T07:50:36.064" v="3610" actId="478"/>
          <ac:spMkLst>
            <pc:docMk/>
            <pc:sldMk cId="2662894373" sldId="1992"/>
            <ac:spMk id="8" creationId="{51E509D0-290D-112F-0066-D8E956B35E5F}"/>
          </ac:spMkLst>
        </pc:spChg>
        <pc:spChg chg="mod">
          <ac:chgData name="丁伯尧" userId="86706a6a-cdaa-42d0-b31c-255ab0f7d779" providerId="ADAL" clId="{E482D3E9-D60A-41B7-A201-83BF14EBBFB9}" dt="2025-05-11T07:51:59.879" v="3759" actId="1076"/>
          <ac:spMkLst>
            <pc:docMk/>
            <pc:sldMk cId="2662894373" sldId="1992"/>
            <ac:spMk id="10" creationId="{E2B37334-B8F7-DF8E-698F-E08D408777CE}"/>
          </ac:spMkLst>
        </pc:spChg>
        <pc:picChg chg="mod">
          <ac:chgData name="丁伯尧" userId="86706a6a-cdaa-42d0-b31c-255ab0f7d779" providerId="ADAL" clId="{E482D3E9-D60A-41B7-A201-83BF14EBBFB9}" dt="2025-05-11T07:51:57.365" v="3758" actId="1076"/>
          <ac:picMkLst>
            <pc:docMk/>
            <pc:sldMk cId="2662894373" sldId="1992"/>
            <ac:picMk id="6" creationId="{FE58E529-FEF7-AD5A-39C5-E989E6C0737D}"/>
          </ac:picMkLst>
        </pc:picChg>
      </pc:sldChg>
      <pc:sldChg chg="new del">
        <pc:chgData name="丁伯尧" userId="86706a6a-cdaa-42d0-b31c-255ab0f7d779" providerId="ADAL" clId="{E482D3E9-D60A-41B7-A201-83BF14EBBFB9}" dt="2025-05-11T07:53:08.695" v="3808" actId="47"/>
        <pc:sldMkLst>
          <pc:docMk/>
          <pc:sldMk cId="165134915" sldId="1993"/>
        </pc:sldMkLst>
      </pc:sldChg>
      <pc:sldChg chg="modSp add mod">
        <pc:chgData name="丁伯尧" userId="86706a6a-cdaa-42d0-b31c-255ab0f7d779" providerId="ADAL" clId="{E482D3E9-D60A-41B7-A201-83BF14EBBFB9}" dt="2025-05-11T09:25:25.743" v="4374" actId="20577"/>
        <pc:sldMkLst>
          <pc:docMk/>
          <pc:sldMk cId="3247850103" sldId="1994"/>
        </pc:sldMkLst>
        <pc:spChg chg="mod">
          <ac:chgData name="丁伯尧" userId="86706a6a-cdaa-42d0-b31c-255ab0f7d779" providerId="ADAL" clId="{E482D3E9-D60A-41B7-A201-83BF14EBBFB9}" dt="2025-05-11T09:25:25.743" v="4374" actId="20577"/>
          <ac:spMkLst>
            <pc:docMk/>
            <pc:sldMk cId="3247850103" sldId="1994"/>
            <ac:spMk id="2" creationId="{280F9965-CC33-F296-22BD-3220D27CF2ED}"/>
          </ac:spMkLst>
        </pc:spChg>
        <pc:spChg chg="mod">
          <ac:chgData name="丁伯尧" userId="86706a6a-cdaa-42d0-b31c-255ab0f7d779" providerId="ADAL" clId="{E482D3E9-D60A-41B7-A201-83BF14EBBFB9}" dt="2025-05-11T07:54:42.659" v="4007" actId="20577"/>
          <ac:spMkLst>
            <pc:docMk/>
            <pc:sldMk cId="3247850103" sldId="1994"/>
            <ac:spMk id="5" creationId="{BB867514-B5CE-C05C-24D0-8CCB1AD7DB8B}"/>
          </ac:spMkLst>
        </pc:spChg>
      </pc:sldChg>
      <pc:sldChg chg="addSp modSp new mod">
        <pc:chgData name="丁伯尧" userId="86706a6a-cdaa-42d0-b31c-255ab0f7d779" providerId="ADAL" clId="{E482D3E9-D60A-41B7-A201-83BF14EBBFB9}" dt="2025-05-11T08:00:53.913" v="4035" actId="1076"/>
        <pc:sldMkLst>
          <pc:docMk/>
          <pc:sldMk cId="3149458216" sldId="1995"/>
        </pc:sldMkLst>
        <pc:spChg chg="mod">
          <ac:chgData name="丁伯尧" userId="86706a6a-cdaa-42d0-b31c-255ab0f7d779" providerId="ADAL" clId="{E482D3E9-D60A-41B7-A201-83BF14EBBFB9}" dt="2025-05-11T07:56:47.796" v="4029" actId="20577"/>
          <ac:spMkLst>
            <pc:docMk/>
            <pc:sldMk cId="3149458216" sldId="1995"/>
            <ac:spMk id="2" creationId="{773B529B-DAF9-98B5-BF6F-02E7EDFF366A}"/>
          </ac:spMkLst>
        </pc:spChg>
        <pc:picChg chg="add mod">
          <ac:chgData name="丁伯尧" userId="86706a6a-cdaa-42d0-b31c-255ab0f7d779" providerId="ADAL" clId="{E482D3E9-D60A-41B7-A201-83BF14EBBFB9}" dt="2025-05-11T07:59:23.148" v="4032" actId="1076"/>
          <ac:picMkLst>
            <pc:docMk/>
            <pc:sldMk cId="3149458216" sldId="1995"/>
            <ac:picMk id="6" creationId="{8B7E7DD8-8BBD-D0C7-8FD7-2F41C4D6F2BB}"/>
          </ac:picMkLst>
        </pc:picChg>
        <pc:picChg chg="add mod">
          <ac:chgData name="丁伯尧" userId="86706a6a-cdaa-42d0-b31c-255ab0f7d779" providerId="ADAL" clId="{E482D3E9-D60A-41B7-A201-83BF14EBBFB9}" dt="2025-05-11T08:00:53.913" v="4035" actId="1076"/>
          <ac:picMkLst>
            <pc:docMk/>
            <pc:sldMk cId="3149458216" sldId="1995"/>
            <ac:picMk id="8" creationId="{DAEB85C3-CD8C-8433-9195-B7B02D34E8C8}"/>
          </ac:picMkLst>
        </pc:picChg>
      </pc:sldChg>
      <pc:sldChg chg="addSp modSp new mod">
        <pc:chgData name="丁伯尧" userId="86706a6a-cdaa-42d0-b31c-255ab0f7d779" providerId="ADAL" clId="{E482D3E9-D60A-41B7-A201-83BF14EBBFB9}" dt="2025-05-11T09:25:46.169" v="4376" actId="20577"/>
        <pc:sldMkLst>
          <pc:docMk/>
          <pc:sldMk cId="409230189" sldId="1996"/>
        </pc:sldMkLst>
        <pc:spChg chg="mod">
          <ac:chgData name="丁伯尧" userId="86706a6a-cdaa-42d0-b31c-255ab0f7d779" providerId="ADAL" clId="{E482D3E9-D60A-41B7-A201-83BF14EBBFB9}" dt="2025-05-11T09:25:46.169" v="4376" actId="20577"/>
          <ac:spMkLst>
            <pc:docMk/>
            <pc:sldMk cId="409230189" sldId="1996"/>
            <ac:spMk id="2" creationId="{B7503001-4FB0-B14F-90B6-AD76E4695A89}"/>
          </ac:spMkLst>
        </pc:spChg>
        <pc:picChg chg="add mod modCrop">
          <ac:chgData name="丁伯尧" userId="86706a6a-cdaa-42d0-b31c-255ab0f7d779" providerId="ADAL" clId="{E482D3E9-D60A-41B7-A201-83BF14EBBFB9}" dt="2025-05-11T08:34:14.861" v="4072" actId="1076"/>
          <ac:picMkLst>
            <pc:docMk/>
            <pc:sldMk cId="409230189" sldId="1996"/>
            <ac:picMk id="5" creationId="{B67AA7A4-9C26-0902-7C84-345483652C6A}"/>
          </ac:picMkLst>
        </pc:picChg>
        <pc:picChg chg="add mod modCrop">
          <ac:chgData name="丁伯尧" userId="86706a6a-cdaa-42d0-b31c-255ab0f7d779" providerId="ADAL" clId="{E482D3E9-D60A-41B7-A201-83BF14EBBFB9}" dt="2025-05-11T08:34:17.029" v="4073" actId="1076"/>
          <ac:picMkLst>
            <pc:docMk/>
            <pc:sldMk cId="409230189" sldId="1996"/>
            <ac:picMk id="7" creationId="{60D903CD-2B29-B0FF-4ED4-15BBACD32C5E}"/>
          </ac:picMkLst>
        </pc:picChg>
        <pc:picChg chg="add mod modCrop">
          <ac:chgData name="丁伯尧" userId="86706a6a-cdaa-42d0-b31c-255ab0f7d779" providerId="ADAL" clId="{E482D3E9-D60A-41B7-A201-83BF14EBBFB9}" dt="2025-05-11T08:34:17.757" v="4074" actId="1076"/>
          <ac:picMkLst>
            <pc:docMk/>
            <pc:sldMk cId="409230189" sldId="1996"/>
            <ac:picMk id="8" creationId="{1720DD38-2068-F7A8-F7B7-474BA9538526}"/>
          </ac:picMkLst>
        </pc:picChg>
      </pc:sldChg>
      <pc:sldChg chg="addSp delSp modSp new mod modNotesTx">
        <pc:chgData name="丁伯尧" userId="86706a6a-cdaa-42d0-b31c-255ab0f7d779" providerId="ADAL" clId="{E482D3E9-D60A-41B7-A201-83BF14EBBFB9}" dt="2025-05-11T11:05:45.051" v="6874" actId="1076"/>
        <pc:sldMkLst>
          <pc:docMk/>
          <pc:sldMk cId="686150511" sldId="1997"/>
        </pc:sldMkLst>
        <pc:spChg chg="mod">
          <ac:chgData name="丁伯尧" userId="86706a6a-cdaa-42d0-b31c-255ab0f7d779" providerId="ADAL" clId="{E482D3E9-D60A-41B7-A201-83BF14EBBFB9}" dt="2025-05-11T09:15:39.641" v="4171" actId="20577"/>
          <ac:spMkLst>
            <pc:docMk/>
            <pc:sldMk cId="686150511" sldId="1997"/>
            <ac:spMk id="2" creationId="{325307BD-D945-4143-2C58-69C61C48E3D1}"/>
          </ac:spMkLst>
        </pc:spChg>
        <pc:picChg chg="add del mod">
          <ac:chgData name="丁伯尧" userId="86706a6a-cdaa-42d0-b31c-255ab0f7d779" providerId="ADAL" clId="{E482D3E9-D60A-41B7-A201-83BF14EBBFB9}" dt="2025-05-11T08:35:52.926" v="4080" actId="478"/>
          <ac:picMkLst>
            <pc:docMk/>
            <pc:sldMk cId="686150511" sldId="1997"/>
            <ac:picMk id="6" creationId="{94AFFA35-891A-725B-5C83-F9759BC0FE4D}"/>
          </ac:picMkLst>
        </pc:picChg>
        <pc:picChg chg="add mod">
          <ac:chgData name="丁伯尧" userId="86706a6a-cdaa-42d0-b31c-255ab0f7d779" providerId="ADAL" clId="{E482D3E9-D60A-41B7-A201-83BF14EBBFB9}" dt="2025-05-11T11:05:45.051" v="6874" actId="1076"/>
          <ac:picMkLst>
            <pc:docMk/>
            <pc:sldMk cId="686150511" sldId="1997"/>
            <ac:picMk id="8" creationId="{E10EC133-D611-76E7-B14F-2C2D0D783F63}"/>
          </ac:picMkLst>
        </pc:picChg>
      </pc:sldChg>
      <pc:sldChg chg="addSp delSp modSp new mod">
        <pc:chgData name="丁伯尧" userId="86706a6a-cdaa-42d0-b31c-255ab0f7d779" providerId="ADAL" clId="{E482D3E9-D60A-41B7-A201-83BF14EBBFB9}" dt="2025-05-11T09:28:03.362" v="4559" actId="1076"/>
        <pc:sldMkLst>
          <pc:docMk/>
          <pc:sldMk cId="2597773422" sldId="1998"/>
        </pc:sldMkLst>
        <pc:spChg chg="mod">
          <ac:chgData name="丁伯尧" userId="86706a6a-cdaa-42d0-b31c-255ab0f7d779" providerId="ADAL" clId="{E482D3E9-D60A-41B7-A201-83BF14EBBFB9}" dt="2025-05-11T09:15:19.996" v="4128" actId="20577"/>
          <ac:spMkLst>
            <pc:docMk/>
            <pc:sldMk cId="2597773422" sldId="1998"/>
            <ac:spMk id="2" creationId="{91500079-81D8-4514-DDC3-68564D240481}"/>
          </ac:spMkLst>
        </pc:spChg>
        <pc:spChg chg="mod">
          <ac:chgData name="丁伯尧" userId="86706a6a-cdaa-42d0-b31c-255ab0f7d779" providerId="ADAL" clId="{E482D3E9-D60A-41B7-A201-83BF14EBBFB9}" dt="2025-05-11T09:27:58.404" v="4556" actId="20577"/>
          <ac:spMkLst>
            <pc:docMk/>
            <pc:sldMk cId="2597773422" sldId="1998"/>
            <ac:spMk id="3" creationId="{4E6CAA15-F51D-523A-6E92-5B9F7DACA340}"/>
          </ac:spMkLst>
        </pc:spChg>
        <pc:picChg chg="add del">
          <ac:chgData name="丁伯尧" userId="86706a6a-cdaa-42d0-b31c-255ab0f7d779" providerId="ADAL" clId="{E482D3E9-D60A-41B7-A201-83BF14EBBFB9}" dt="2025-05-11T09:26:54.153" v="4390" actId="22"/>
          <ac:picMkLst>
            <pc:docMk/>
            <pc:sldMk cId="2597773422" sldId="1998"/>
            <ac:picMk id="6" creationId="{B6CBD1DF-F842-B1A8-69C9-491EDC5379AE}"/>
          </ac:picMkLst>
        </pc:picChg>
        <pc:picChg chg="add mod">
          <ac:chgData name="丁伯尧" userId="86706a6a-cdaa-42d0-b31c-255ab0f7d779" providerId="ADAL" clId="{E482D3E9-D60A-41B7-A201-83BF14EBBFB9}" dt="2025-05-11T09:28:03.362" v="4559" actId="1076"/>
          <ac:picMkLst>
            <pc:docMk/>
            <pc:sldMk cId="2597773422" sldId="1998"/>
            <ac:picMk id="8" creationId="{2214067C-FE9D-5379-562A-AB304C44AA5B}"/>
          </ac:picMkLst>
        </pc:picChg>
      </pc:sldChg>
      <pc:sldChg chg="addSp modSp new mod modNotesTx">
        <pc:chgData name="丁伯尧" userId="86706a6a-cdaa-42d0-b31c-255ab0f7d779" providerId="ADAL" clId="{E482D3E9-D60A-41B7-A201-83BF14EBBFB9}" dt="2025-05-11T09:31:42.329" v="4933" actId="20577"/>
        <pc:sldMkLst>
          <pc:docMk/>
          <pc:sldMk cId="3264381306" sldId="1999"/>
        </pc:sldMkLst>
        <pc:spChg chg="mod">
          <ac:chgData name="丁伯尧" userId="86706a6a-cdaa-42d0-b31c-255ab0f7d779" providerId="ADAL" clId="{E482D3E9-D60A-41B7-A201-83BF14EBBFB9}" dt="2025-05-11T09:28:25.449" v="4562"/>
          <ac:spMkLst>
            <pc:docMk/>
            <pc:sldMk cId="3264381306" sldId="1999"/>
            <ac:spMk id="2" creationId="{952C2EB8-0BEC-80AB-0ED2-5AAC5357170D}"/>
          </ac:spMkLst>
        </pc:spChg>
        <pc:spChg chg="mod">
          <ac:chgData name="丁伯尧" userId="86706a6a-cdaa-42d0-b31c-255ab0f7d779" providerId="ADAL" clId="{E482D3E9-D60A-41B7-A201-83BF14EBBFB9}" dt="2025-05-11T09:28:21.209" v="4561"/>
          <ac:spMkLst>
            <pc:docMk/>
            <pc:sldMk cId="3264381306" sldId="1999"/>
            <ac:spMk id="3" creationId="{C2628839-B5AD-F992-2D92-405E2FC29695}"/>
          </ac:spMkLst>
        </pc:spChg>
        <pc:picChg chg="add mod">
          <ac:chgData name="丁伯尧" userId="86706a6a-cdaa-42d0-b31c-255ab0f7d779" providerId="ADAL" clId="{E482D3E9-D60A-41B7-A201-83BF14EBBFB9}" dt="2025-05-11T09:29:00.556" v="4567" actId="1076"/>
          <ac:picMkLst>
            <pc:docMk/>
            <pc:sldMk cId="3264381306" sldId="1999"/>
            <ac:picMk id="6" creationId="{AFE8D3A5-5BED-7785-79E4-D6C27916D52C}"/>
          </ac:picMkLst>
        </pc:picChg>
      </pc:sldChg>
      <pc:sldChg chg="addSp modSp new mod">
        <pc:chgData name="丁伯尧" userId="86706a6a-cdaa-42d0-b31c-255ab0f7d779" providerId="ADAL" clId="{E482D3E9-D60A-41B7-A201-83BF14EBBFB9}" dt="2025-05-11T09:40:33.857" v="5658" actId="20577"/>
        <pc:sldMkLst>
          <pc:docMk/>
          <pc:sldMk cId="98567685" sldId="2000"/>
        </pc:sldMkLst>
        <pc:spChg chg="mod">
          <ac:chgData name="丁伯尧" userId="86706a6a-cdaa-42d0-b31c-255ab0f7d779" providerId="ADAL" clId="{E482D3E9-D60A-41B7-A201-83BF14EBBFB9}" dt="2025-05-11T09:33:39.836" v="4935"/>
          <ac:spMkLst>
            <pc:docMk/>
            <pc:sldMk cId="98567685" sldId="2000"/>
            <ac:spMk id="2" creationId="{A45A3321-A74D-BD7B-4DC4-920A5BD66FE7}"/>
          </ac:spMkLst>
        </pc:spChg>
        <pc:spChg chg="mod">
          <ac:chgData name="丁伯尧" userId="86706a6a-cdaa-42d0-b31c-255ab0f7d779" providerId="ADAL" clId="{E482D3E9-D60A-41B7-A201-83BF14EBBFB9}" dt="2025-05-11T09:40:33.857" v="5658" actId="20577"/>
          <ac:spMkLst>
            <pc:docMk/>
            <pc:sldMk cId="98567685" sldId="2000"/>
            <ac:spMk id="3" creationId="{15C7A8A0-2E82-4463-234A-E61E291299E1}"/>
          </ac:spMkLst>
        </pc:spChg>
        <pc:picChg chg="add mod">
          <ac:chgData name="丁伯尧" userId="86706a6a-cdaa-42d0-b31c-255ab0f7d779" providerId="ADAL" clId="{E482D3E9-D60A-41B7-A201-83BF14EBBFB9}" dt="2025-05-11T09:40:06.739" v="5530" actId="1076"/>
          <ac:picMkLst>
            <pc:docMk/>
            <pc:sldMk cId="98567685" sldId="2000"/>
            <ac:picMk id="6" creationId="{E7324CD4-17DF-D53D-2BFD-47A75ECB900B}"/>
          </ac:picMkLst>
        </pc:picChg>
      </pc:sldChg>
      <pc:sldChg chg="addSp modSp new mod">
        <pc:chgData name="丁伯尧" userId="86706a6a-cdaa-42d0-b31c-255ab0f7d779" providerId="ADAL" clId="{E482D3E9-D60A-41B7-A201-83BF14EBBFB9}" dt="2025-05-11T11:53:26.584" v="6875" actId="1076"/>
        <pc:sldMkLst>
          <pc:docMk/>
          <pc:sldMk cId="3719530460" sldId="2001"/>
        </pc:sldMkLst>
        <pc:spChg chg="mod">
          <ac:chgData name="丁伯尧" userId="86706a6a-cdaa-42d0-b31c-255ab0f7d779" providerId="ADAL" clId="{E482D3E9-D60A-41B7-A201-83BF14EBBFB9}" dt="2025-05-11T09:40:54.248" v="5671" actId="20577"/>
          <ac:spMkLst>
            <pc:docMk/>
            <pc:sldMk cId="3719530460" sldId="2001"/>
            <ac:spMk id="2" creationId="{F890A8E9-1BDC-3ED4-4378-D72FEEDF8327}"/>
          </ac:spMkLst>
        </pc:spChg>
        <pc:spChg chg="mod">
          <ac:chgData name="丁伯尧" userId="86706a6a-cdaa-42d0-b31c-255ab0f7d779" providerId="ADAL" clId="{E482D3E9-D60A-41B7-A201-83BF14EBBFB9}" dt="2025-05-11T09:46:40.539" v="6308" actId="20577"/>
          <ac:spMkLst>
            <pc:docMk/>
            <pc:sldMk cId="3719530460" sldId="2001"/>
            <ac:spMk id="3" creationId="{73C897E6-BD4F-9D2E-8A85-6F4642F1D15F}"/>
          </ac:spMkLst>
        </pc:spChg>
        <pc:picChg chg="add mod">
          <ac:chgData name="丁伯尧" userId="86706a6a-cdaa-42d0-b31c-255ab0f7d779" providerId="ADAL" clId="{E482D3E9-D60A-41B7-A201-83BF14EBBFB9}" dt="2025-05-11T11:53:26.584" v="6875" actId="1076"/>
          <ac:picMkLst>
            <pc:docMk/>
            <pc:sldMk cId="3719530460" sldId="2001"/>
            <ac:picMk id="6" creationId="{0B50CD75-B3FC-789D-0F45-451F29296234}"/>
          </ac:picMkLst>
        </pc:picChg>
      </pc:sldChg>
      <pc:sldChg chg="addSp delSp modSp add mod">
        <pc:chgData name="丁伯尧" userId="86706a6a-cdaa-42d0-b31c-255ab0f7d779" providerId="ADAL" clId="{E482D3E9-D60A-41B7-A201-83BF14EBBFB9}" dt="2025-05-11T09:47:49.812" v="6415" actId="20577"/>
        <pc:sldMkLst>
          <pc:docMk/>
          <pc:sldMk cId="3733016826" sldId="2002"/>
        </pc:sldMkLst>
        <pc:spChg chg="mod">
          <ac:chgData name="丁伯尧" userId="86706a6a-cdaa-42d0-b31c-255ab0f7d779" providerId="ADAL" clId="{E482D3E9-D60A-41B7-A201-83BF14EBBFB9}" dt="2025-05-11T09:47:49.812" v="6415" actId="20577"/>
          <ac:spMkLst>
            <pc:docMk/>
            <pc:sldMk cId="3733016826" sldId="2002"/>
            <ac:spMk id="3" creationId="{3F6FFE9A-9380-DD4E-A4A5-B7D89E8D01E6}"/>
          </ac:spMkLst>
        </pc:spChg>
        <pc:picChg chg="del">
          <ac:chgData name="丁伯尧" userId="86706a6a-cdaa-42d0-b31c-255ab0f7d779" providerId="ADAL" clId="{E482D3E9-D60A-41B7-A201-83BF14EBBFB9}" dt="2025-05-11T09:46:56.098" v="6310" actId="478"/>
          <ac:picMkLst>
            <pc:docMk/>
            <pc:sldMk cId="3733016826" sldId="2002"/>
            <ac:picMk id="6" creationId="{32A903C0-DD3A-7C19-4F7C-E6F384C35FB0}"/>
          </ac:picMkLst>
        </pc:picChg>
        <pc:picChg chg="add mod">
          <ac:chgData name="丁伯尧" userId="86706a6a-cdaa-42d0-b31c-255ab0f7d779" providerId="ADAL" clId="{E482D3E9-D60A-41B7-A201-83BF14EBBFB9}" dt="2025-05-11T09:47:07.503" v="6313" actId="1076"/>
          <ac:picMkLst>
            <pc:docMk/>
            <pc:sldMk cId="3733016826" sldId="2002"/>
            <ac:picMk id="7" creationId="{5CC18BE9-CC4B-80E8-F28A-5B8F86230401}"/>
          </ac:picMkLst>
        </pc:picChg>
      </pc:sldChg>
      <pc:sldChg chg="modSp new mod modShow">
        <pc:chgData name="丁伯尧" userId="86706a6a-cdaa-42d0-b31c-255ab0f7d779" providerId="ADAL" clId="{E482D3E9-D60A-41B7-A201-83BF14EBBFB9}" dt="2025-05-11T10:42:09.306" v="6865" actId="729"/>
        <pc:sldMkLst>
          <pc:docMk/>
          <pc:sldMk cId="270102511" sldId="2003"/>
        </pc:sldMkLst>
        <pc:spChg chg="mod">
          <ac:chgData name="丁伯尧" userId="86706a6a-cdaa-42d0-b31c-255ab0f7d779" providerId="ADAL" clId="{E482D3E9-D60A-41B7-A201-83BF14EBBFB9}" dt="2025-05-11T10:40:05.413" v="6462" actId="20577"/>
          <ac:spMkLst>
            <pc:docMk/>
            <pc:sldMk cId="270102511" sldId="2003"/>
            <ac:spMk id="2" creationId="{FB40DC05-7876-3FA6-E2D8-0DD07DBEF371}"/>
          </ac:spMkLst>
        </pc:spChg>
        <pc:spChg chg="mod">
          <ac:chgData name="丁伯尧" userId="86706a6a-cdaa-42d0-b31c-255ab0f7d779" providerId="ADAL" clId="{E482D3E9-D60A-41B7-A201-83BF14EBBFB9}" dt="2025-05-11T10:42:01.166" v="6864" actId="20577"/>
          <ac:spMkLst>
            <pc:docMk/>
            <pc:sldMk cId="270102511" sldId="2003"/>
            <ac:spMk id="3" creationId="{D4633E26-BC88-9611-4FBE-E7FBE527248E}"/>
          </ac:spMkLst>
        </pc:spChg>
      </pc:sldChg>
    </pc:docChg>
  </pc:docChgLst>
  <pc:docChgLst>
    <pc:chgData name="伯尧" userId="86706a6a-cdaa-42d0-b31c-255ab0f7d779" providerId="ADAL" clId="{84FE3EAA-7A0E-4DCC-BFDE-9E6F82D426CD}"/>
    <pc:docChg chg="undo custSel addSld delSld modSld modSection">
      <pc:chgData name="伯尧" userId="86706a6a-cdaa-42d0-b31c-255ab0f7d779" providerId="ADAL" clId="{84FE3EAA-7A0E-4DCC-BFDE-9E6F82D426CD}" dt="2024-03-05T07:52:20.156" v="2458"/>
      <pc:docMkLst>
        <pc:docMk/>
      </pc:docMkLst>
      <pc:sldChg chg="add">
        <pc:chgData name="伯尧" userId="86706a6a-cdaa-42d0-b31c-255ab0f7d779" providerId="ADAL" clId="{84FE3EAA-7A0E-4DCC-BFDE-9E6F82D426CD}" dt="2024-03-05T07:44:10.561" v="2442"/>
        <pc:sldMkLst>
          <pc:docMk/>
          <pc:sldMk cId="0" sldId="256"/>
        </pc:sldMkLst>
      </pc:sldChg>
      <pc:sldChg chg="add">
        <pc:chgData name="伯尧" userId="86706a6a-cdaa-42d0-b31c-255ab0f7d779" providerId="ADAL" clId="{84FE3EAA-7A0E-4DCC-BFDE-9E6F82D426CD}" dt="2024-03-05T07:44:34.485" v="2445"/>
        <pc:sldMkLst>
          <pc:docMk/>
          <pc:sldMk cId="2941898095" sldId="257"/>
        </pc:sldMkLst>
      </pc:sldChg>
      <pc:sldChg chg="modSp add mod">
        <pc:chgData name="伯尧" userId="86706a6a-cdaa-42d0-b31c-255ab0f7d779" providerId="ADAL" clId="{84FE3EAA-7A0E-4DCC-BFDE-9E6F82D426CD}" dt="2024-03-05T07:51:57.869" v="2447" actId="27636"/>
        <pc:sldMkLst>
          <pc:docMk/>
          <pc:sldMk cId="2271640915" sldId="258"/>
        </pc:sldMkLst>
      </pc:sldChg>
      <pc:sldChg chg="add">
        <pc:chgData name="伯尧" userId="86706a6a-cdaa-42d0-b31c-255ab0f7d779" providerId="ADAL" clId="{84FE3EAA-7A0E-4DCC-BFDE-9E6F82D426CD}" dt="2024-03-05T07:44:10.561" v="2442"/>
        <pc:sldMkLst>
          <pc:docMk/>
          <pc:sldMk cId="3538178018" sldId="259"/>
        </pc:sldMkLst>
      </pc:sldChg>
      <pc:sldChg chg="add">
        <pc:chgData name="伯尧" userId="86706a6a-cdaa-42d0-b31c-255ab0f7d779" providerId="ADAL" clId="{84FE3EAA-7A0E-4DCC-BFDE-9E6F82D426CD}" dt="2024-03-05T07:44:10.561" v="2442"/>
        <pc:sldMkLst>
          <pc:docMk/>
          <pc:sldMk cId="3891578576" sldId="260"/>
        </pc:sldMkLst>
      </pc:sldChg>
      <pc:sldChg chg="add">
        <pc:chgData name="伯尧" userId="86706a6a-cdaa-42d0-b31c-255ab0f7d779" providerId="ADAL" clId="{84FE3EAA-7A0E-4DCC-BFDE-9E6F82D426CD}" dt="2024-03-05T07:44:25.476" v="2444"/>
        <pc:sldMkLst>
          <pc:docMk/>
          <pc:sldMk cId="3105202295" sldId="409"/>
        </pc:sldMkLst>
      </pc:sldChg>
      <pc:sldChg chg="add">
        <pc:chgData name="伯尧" userId="86706a6a-cdaa-42d0-b31c-255ab0f7d779" providerId="ADAL" clId="{84FE3EAA-7A0E-4DCC-BFDE-9E6F82D426CD}" dt="2024-03-05T07:44:25.476" v="2444"/>
        <pc:sldMkLst>
          <pc:docMk/>
          <pc:sldMk cId="249243377" sldId="410"/>
        </pc:sldMkLst>
      </pc:sldChg>
      <pc:sldChg chg="add">
        <pc:chgData name="伯尧" userId="86706a6a-cdaa-42d0-b31c-255ab0f7d779" providerId="ADAL" clId="{84FE3EAA-7A0E-4DCC-BFDE-9E6F82D426CD}" dt="2024-03-05T07:44:25.476" v="2444"/>
        <pc:sldMkLst>
          <pc:docMk/>
          <pc:sldMk cId="2428861144" sldId="411"/>
        </pc:sldMkLst>
      </pc:sldChg>
      <pc:sldChg chg="modSp mod">
        <pc:chgData name="伯尧" userId="86706a6a-cdaa-42d0-b31c-255ab0f7d779" providerId="ADAL" clId="{84FE3EAA-7A0E-4DCC-BFDE-9E6F82D426CD}" dt="2024-03-05T00:52:27.376" v="29"/>
        <pc:sldMkLst>
          <pc:docMk/>
          <pc:sldMk cId="2420540588" sldId="1974"/>
        </pc:sldMkLst>
      </pc:sldChg>
      <pc:sldChg chg="del">
        <pc:chgData name="伯尧" userId="86706a6a-cdaa-42d0-b31c-255ab0f7d779" providerId="ADAL" clId="{84FE3EAA-7A0E-4DCC-BFDE-9E6F82D426CD}" dt="2024-03-05T01:34:02.202" v="515" actId="47"/>
        <pc:sldMkLst>
          <pc:docMk/>
          <pc:sldMk cId="282450519" sldId="2010"/>
        </pc:sldMkLst>
      </pc:sldChg>
      <pc:sldChg chg="del">
        <pc:chgData name="伯尧" userId="86706a6a-cdaa-42d0-b31c-255ab0f7d779" providerId="ADAL" clId="{84FE3EAA-7A0E-4DCC-BFDE-9E6F82D426CD}" dt="2024-03-05T01:34:02.202" v="515" actId="47"/>
        <pc:sldMkLst>
          <pc:docMk/>
          <pc:sldMk cId="2811219701" sldId="2011"/>
        </pc:sldMkLst>
      </pc:sldChg>
      <pc:sldChg chg="del">
        <pc:chgData name="伯尧" userId="86706a6a-cdaa-42d0-b31c-255ab0f7d779" providerId="ADAL" clId="{84FE3EAA-7A0E-4DCC-BFDE-9E6F82D426CD}" dt="2024-03-05T01:34:02.202" v="515" actId="47"/>
        <pc:sldMkLst>
          <pc:docMk/>
          <pc:sldMk cId="2868360334" sldId="2012"/>
        </pc:sldMkLst>
      </pc:sldChg>
      <pc:sldChg chg="del">
        <pc:chgData name="伯尧" userId="86706a6a-cdaa-42d0-b31c-255ab0f7d779" providerId="ADAL" clId="{84FE3EAA-7A0E-4DCC-BFDE-9E6F82D426CD}" dt="2024-03-05T01:34:02.202" v="515" actId="47"/>
        <pc:sldMkLst>
          <pc:docMk/>
          <pc:sldMk cId="4061247687" sldId="2013"/>
        </pc:sldMkLst>
      </pc:sldChg>
      <pc:sldChg chg="del">
        <pc:chgData name="伯尧" userId="86706a6a-cdaa-42d0-b31c-255ab0f7d779" providerId="ADAL" clId="{84FE3EAA-7A0E-4DCC-BFDE-9E6F82D426CD}" dt="2024-03-05T01:34:02.202" v="515" actId="47"/>
        <pc:sldMkLst>
          <pc:docMk/>
          <pc:sldMk cId="780148631" sldId="2014"/>
        </pc:sldMkLst>
      </pc:sldChg>
      <pc:sldChg chg="addSp modSp new mod modClrScheme chgLayout">
        <pc:chgData name="伯尧" userId="86706a6a-cdaa-42d0-b31c-255ab0f7d779" providerId="ADAL" clId="{84FE3EAA-7A0E-4DCC-BFDE-9E6F82D426CD}" dt="2024-03-05T01:37:00.874" v="604"/>
        <pc:sldMkLst>
          <pc:docMk/>
          <pc:sldMk cId="2020010915" sldId="2015"/>
        </pc:sldMkLst>
      </pc:sldChg>
      <pc:sldChg chg="addSp delSp modSp new del mod">
        <pc:chgData name="伯尧" userId="86706a6a-cdaa-42d0-b31c-255ab0f7d779" providerId="ADAL" clId="{84FE3EAA-7A0E-4DCC-BFDE-9E6F82D426CD}" dt="2024-03-05T02:17:33.734" v="1248" actId="47"/>
        <pc:sldMkLst>
          <pc:docMk/>
          <pc:sldMk cId="2409472603" sldId="2016"/>
        </pc:sldMkLst>
      </pc:sldChg>
      <pc:sldChg chg="modSp new mod modNotesTx">
        <pc:chgData name="伯尧" userId="86706a6a-cdaa-42d0-b31c-255ab0f7d779" providerId="ADAL" clId="{84FE3EAA-7A0E-4DCC-BFDE-9E6F82D426CD}" dt="2024-03-05T02:34:59.025" v="2015" actId="27636"/>
        <pc:sldMkLst>
          <pc:docMk/>
          <pc:sldMk cId="265565690" sldId="2017"/>
        </pc:sldMkLst>
      </pc:sldChg>
      <pc:sldChg chg="modSp new mod">
        <pc:chgData name="伯尧" userId="86706a6a-cdaa-42d0-b31c-255ab0f7d779" providerId="ADAL" clId="{84FE3EAA-7A0E-4DCC-BFDE-9E6F82D426CD}" dt="2024-03-05T02:23:28.837" v="1478"/>
        <pc:sldMkLst>
          <pc:docMk/>
          <pc:sldMk cId="3834269755" sldId="2018"/>
        </pc:sldMkLst>
      </pc:sldChg>
      <pc:sldChg chg="modSp new mod">
        <pc:chgData name="伯尧" userId="86706a6a-cdaa-42d0-b31c-255ab0f7d779" providerId="ADAL" clId="{84FE3EAA-7A0E-4DCC-BFDE-9E6F82D426CD}" dt="2024-03-05T03:33:56.739" v="2441"/>
        <pc:sldMkLst>
          <pc:docMk/>
          <pc:sldMk cId="2339614857" sldId="2019"/>
        </pc:sldMkLst>
      </pc:sldChg>
      <pc:sldChg chg="modSp add del mod">
        <pc:chgData name="伯尧" userId="86706a6a-cdaa-42d0-b31c-255ab0f7d779" providerId="ADAL" clId="{84FE3EAA-7A0E-4DCC-BFDE-9E6F82D426CD}" dt="2024-03-05T02:23:33.273" v="1479" actId="47"/>
        <pc:sldMkLst>
          <pc:docMk/>
          <pc:sldMk cId="3233023433" sldId="2019"/>
        </pc:sldMkLst>
      </pc:sldChg>
      <pc:sldChg chg="add">
        <pc:chgData name="伯尧" userId="86706a6a-cdaa-42d0-b31c-255ab0f7d779" providerId="ADAL" clId="{84FE3EAA-7A0E-4DCC-BFDE-9E6F82D426CD}" dt="2024-03-05T07:44:17.862" v="2443"/>
        <pc:sldMkLst>
          <pc:docMk/>
          <pc:sldMk cId="0" sldId="2020"/>
        </pc:sldMkLst>
      </pc:sldChg>
      <pc:sldChg chg="modSp new del mod">
        <pc:chgData name="伯尧" userId="86706a6a-cdaa-42d0-b31c-255ab0f7d779" providerId="ADAL" clId="{84FE3EAA-7A0E-4DCC-BFDE-9E6F82D426CD}" dt="2024-03-05T03:33:42.538" v="2419" actId="47"/>
        <pc:sldMkLst>
          <pc:docMk/>
          <pc:sldMk cId="1534355503" sldId="2020"/>
        </pc:sldMkLst>
      </pc:sldChg>
      <pc:sldChg chg="add">
        <pc:chgData name="伯尧" userId="86706a6a-cdaa-42d0-b31c-255ab0f7d779" providerId="ADAL" clId="{84FE3EAA-7A0E-4DCC-BFDE-9E6F82D426CD}" dt="2024-03-05T07:44:17.862" v="2443"/>
        <pc:sldMkLst>
          <pc:docMk/>
          <pc:sldMk cId="3894451924" sldId="2021"/>
        </pc:sldMkLst>
      </pc:sldChg>
      <pc:sldChg chg="add">
        <pc:chgData name="伯尧" userId="86706a6a-cdaa-42d0-b31c-255ab0f7d779" providerId="ADAL" clId="{84FE3EAA-7A0E-4DCC-BFDE-9E6F82D426CD}" dt="2024-03-05T07:44:17.862" v="2443"/>
        <pc:sldMkLst>
          <pc:docMk/>
          <pc:sldMk cId="579839034" sldId="2022"/>
        </pc:sldMkLst>
      </pc:sldChg>
      <pc:sldChg chg="add">
        <pc:chgData name="伯尧" userId="86706a6a-cdaa-42d0-b31c-255ab0f7d779" providerId="ADAL" clId="{84FE3EAA-7A0E-4DCC-BFDE-9E6F82D426CD}" dt="2024-03-05T07:44:34.485" v="2445"/>
        <pc:sldMkLst>
          <pc:docMk/>
          <pc:sldMk cId="3539432171" sldId="2070"/>
        </pc:sldMkLst>
      </pc:sldChg>
      <pc:sldChg chg="add">
        <pc:chgData name="伯尧" userId="86706a6a-cdaa-42d0-b31c-255ab0f7d779" providerId="ADAL" clId="{84FE3EAA-7A0E-4DCC-BFDE-9E6F82D426CD}" dt="2024-03-05T07:44:34.485" v="2445"/>
        <pc:sldMkLst>
          <pc:docMk/>
          <pc:sldMk cId="3555524217" sldId="2071"/>
        </pc:sldMkLst>
      </pc:sldChg>
      <pc:sldChg chg="modSp add mod">
        <pc:chgData name="伯尧" userId="86706a6a-cdaa-42d0-b31c-255ab0f7d779" providerId="ADAL" clId="{84FE3EAA-7A0E-4DCC-BFDE-9E6F82D426CD}" dt="2024-03-05T07:51:57.935" v="2448" actId="27636"/>
        <pc:sldMkLst>
          <pc:docMk/>
          <pc:sldMk cId="4060005924" sldId="2072"/>
        </pc:sldMkLst>
      </pc:sldChg>
      <pc:sldChg chg="modSp add mod">
        <pc:chgData name="伯尧" userId="86706a6a-cdaa-42d0-b31c-255ab0f7d779" providerId="ADAL" clId="{84FE3EAA-7A0E-4DCC-BFDE-9E6F82D426CD}" dt="2024-03-05T07:52:20.156" v="2458"/>
        <pc:sldMkLst>
          <pc:docMk/>
          <pc:sldMk cId="1552995387" sldId="2073"/>
        </pc:sldMkLst>
      </pc:sldChg>
    </pc:docChg>
  </pc:docChgLst>
  <pc:docChgLst>
    <pc:chgData name="伯尧" userId="86706a6a-cdaa-42d0-b31c-255ab0f7d779" providerId="ADAL" clId="{13F277D8-C5F5-4D0E-988B-26501CA75610}"/>
    <pc:docChg chg="undo custSel modSld">
      <pc:chgData name="伯尧" userId="86706a6a-cdaa-42d0-b31c-255ab0f7d779" providerId="ADAL" clId="{13F277D8-C5F5-4D0E-988B-26501CA75610}" dt="2024-09-08T08:40:23.421" v="143" actId="1076"/>
      <pc:docMkLst>
        <pc:docMk/>
      </pc:docMkLst>
      <pc:sldChg chg="modSp mod">
        <pc:chgData name="伯尧" userId="86706a6a-cdaa-42d0-b31c-255ab0f7d779" providerId="ADAL" clId="{13F277D8-C5F5-4D0E-988B-26501CA75610}" dt="2024-09-06T10:45:22.531" v="5" actId="20577"/>
        <pc:sldMkLst>
          <pc:docMk/>
          <pc:sldMk cId="2420540588" sldId="1974"/>
        </pc:sldMkLst>
      </pc:sldChg>
      <pc:sldChg chg="modSp mod">
        <pc:chgData name="伯尧" userId="86706a6a-cdaa-42d0-b31c-255ab0f7d779" providerId="ADAL" clId="{13F277D8-C5F5-4D0E-988B-26501CA75610}" dt="2024-09-08T08:30:24.167" v="10" actId="1076"/>
        <pc:sldMkLst>
          <pc:docMk/>
          <pc:sldMk cId="341696407" sldId="1975"/>
        </pc:sldMkLst>
      </pc:sldChg>
      <pc:sldChg chg="addSp delSp modSp mod">
        <pc:chgData name="伯尧" userId="86706a6a-cdaa-42d0-b31c-255ab0f7d779" providerId="ADAL" clId="{13F277D8-C5F5-4D0E-988B-26501CA75610}" dt="2024-09-08T08:40:23.421" v="143" actId="1076"/>
        <pc:sldMkLst>
          <pc:docMk/>
          <pc:sldMk cId="1913639457" sldId="1976"/>
        </pc:sldMkLst>
      </pc:sldChg>
    </pc:docChg>
  </pc:docChgLst>
  <pc:docChgLst>
    <pc:chgData name="丁伯尧" userId="86706a6a-cdaa-42d0-b31c-255ab0f7d779" providerId="ADAL" clId="{537411FF-3833-4E99-8C56-9FEBD31A37F1}"/>
    <pc:docChg chg="undo custSel addSld delSld modSld">
      <pc:chgData name="丁伯尧" userId="86706a6a-cdaa-42d0-b31c-255ab0f7d779" providerId="ADAL" clId="{537411FF-3833-4E99-8C56-9FEBD31A37F1}" dt="2025-03-23T11:03:01.342" v="1653" actId="20577"/>
      <pc:docMkLst>
        <pc:docMk/>
      </pc:docMkLst>
      <pc:sldChg chg="addSp modSp mod">
        <pc:chgData name="丁伯尧" userId="86706a6a-cdaa-42d0-b31c-255ab0f7d779" providerId="ADAL" clId="{537411FF-3833-4E99-8C56-9FEBD31A37F1}" dt="2025-03-23T10:52:30.240" v="1650" actId="20577"/>
        <pc:sldMkLst>
          <pc:docMk/>
          <pc:sldMk cId="2420540588" sldId="1974"/>
        </pc:sldMkLst>
        <pc:spChg chg="mod">
          <ac:chgData name="丁伯尧" userId="86706a6a-cdaa-42d0-b31c-255ab0f7d779" providerId="ADAL" clId="{537411FF-3833-4E99-8C56-9FEBD31A37F1}" dt="2025-03-21T03:39:38.389" v="31" actId="1076"/>
          <ac:spMkLst>
            <pc:docMk/>
            <pc:sldMk cId="2420540588" sldId="1974"/>
            <ac:spMk id="2" creationId="{9C762051-9D1F-02BB-0703-97F86C65285A}"/>
          </ac:spMkLst>
        </pc:spChg>
        <pc:spChg chg="mod">
          <ac:chgData name="丁伯尧" userId="86706a6a-cdaa-42d0-b31c-255ab0f7d779" providerId="ADAL" clId="{537411FF-3833-4E99-8C56-9FEBD31A37F1}" dt="2025-03-21T03:37:59.189" v="0"/>
          <ac:spMkLst>
            <pc:docMk/>
            <pc:sldMk cId="2420540588" sldId="1974"/>
            <ac:spMk id="4" creationId="{26A1ED65-DF51-0766-92F7-E769C2F7DD30}"/>
          </ac:spMkLst>
        </pc:spChg>
        <pc:spChg chg="add mod">
          <ac:chgData name="丁伯尧" userId="86706a6a-cdaa-42d0-b31c-255ab0f7d779" providerId="ADAL" clId="{537411FF-3833-4E99-8C56-9FEBD31A37F1}" dt="2025-03-21T03:41:15.914" v="84" actId="1076"/>
          <ac:spMkLst>
            <pc:docMk/>
            <pc:sldMk cId="2420540588" sldId="1974"/>
            <ac:spMk id="12" creationId="{926B102D-6538-2AC8-6E7C-9C03059C4D00}"/>
          </ac:spMkLst>
        </pc:spChg>
        <pc:spChg chg="mod">
          <ac:chgData name="丁伯尧" userId="86706a6a-cdaa-42d0-b31c-255ab0f7d779" providerId="ADAL" clId="{537411FF-3833-4E99-8C56-9FEBD31A37F1}" dt="2025-03-23T10:52:30.240" v="1650" actId="20577"/>
          <ac:spMkLst>
            <pc:docMk/>
            <pc:sldMk cId="2420540588" sldId="1974"/>
            <ac:spMk id="16" creationId="{9E58C681-14F4-A6DF-046D-74921F40107B}"/>
          </ac:spMkLst>
        </pc:spChg>
      </pc:sldChg>
      <pc:sldChg chg="addSp delSp modSp mod chgLayout">
        <pc:chgData name="丁伯尧" userId="86706a6a-cdaa-42d0-b31c-255ab0f7d779" providerId="ADAL" clId="{537411FF-3833-4E99-8C56-9FEBD31A37F1}" dt="2025-03-21T03:51:37.662" v="350" actId="1076"/>
        <pc:sldMkLst>
          <pc:docMk/>
          <pc:sldMk cId="341696407" sldId="1975"/>
        </pc:sldMkLst>
      </pc:sldChg>
      <pc:sldChg chg="del">
        <pc:chgData name="丁伯尧" userId="86706a6a-cdaa-42d0-b31c-255ab0f7d779" providerId="ADAL" clId="{537411FF-3833-4E99-8C56-9FEBD31A37F1}" dt="2025-03-21T06:34:56.314" v="558" actId="47"/>
        <pc:sldMkLst>
          <pc:docMk/>
          <pc:sldMk cId="1913639457" sldId="1976"/>
        </pc:sldMkLst>
      </pc:sldChg>
      <pc:sldChg chg="del">
        <pc:chgData name="丁伯尧" userId="86706a6a-cdaa-42d0-b31c-255ab0f7d779" providerId="ADAL" clId="{537411FF-3833-4E99-8C56-9FEBD31A37F1}" dt="2025-03-21T06:34:56.314" v="558" actId="47"/>
        <pc:sldMkLst>
          <pc:docMk/>
          <pc:sldMk cId="32905031" sldId="1977"/>
        </pc:sldMkLst>
      </pc:sldChg>
      <pc:sldChg chg="del">
        <pc:chgData name="丁伯尧" userId="86706a6a-cdaa-42d0-b31c-255ab0f7d779" providerId="ADAL" clId="{537411FF-3833-4E99-8C56-9FEBD31A37F1}" dt="2025-03-21T06:34:56.314" v="558" actId="47"/>
        <pc:sldMkLst>
          <pc:docMk/>
          <pc:sldMk cId="1906029241" sldId="1978"/>
        </pc:sldMkLst>
      </pc:sldChg>
      <pc:sldChg chg="addSp delSp modSp new mod delAnim modAnim">
        <pc:chgData name="丁伯尧" userId="86706a6a-cdaa-42d0-b31c-255ab0f7d779" providerId="ADAL" clId="{537411FF-3833-4E99-8C56-9FEBD31A37F1}" dt="2025-03-21T06:39:36.203" v="693" actId="1076"/>
        <pc:sldMkLst>
          <pc:docMk/>
          <pc:sldMk cId="3325738801" sldId="1979"/>
        </pc:sldMkLst>
      </pc:sldChg>
      <pc:sldChg chg="addSp delSp modSp new mod modAnim">
        <pc:chgData name="丁伯尧" userId="86706a6a-cdaa-42d0-b31c-255ab0f7d779" providerId="ADAL" clId="{537411FF-3833-4E99-8C56-9FEBD31A37F1}" dt="2025-03-23T11:03:01.342" v="1653" actId="20577"/>
        <pc:sldMkLst>
          <pc:docMk/>
          <pc:sldMk cId="18664314" sldId="1980"/>
        </pc:sldMkLst>
      </pc:sldChg>
      <pc:sldChg chg="addSp modSp new del">
        <pc:chgData name="丁伯尧" userId="86706a6a-cdaa-42d0-b31c-255ab0f7d779" providerId="ADAL" clId="{537411FF-3833-4E99-8C56-9FEBD31A37F1}" dt="2025-03-21T07:00:43.695" v="1486" actId="47"/>
        <pc:sldMkLst>
          <pc:docMk/>
          <pc:sldMk cId="287276191" sldId="1981"/>
        </pc:sldMkLst>
      </pc:sldChg>
      <pc:sldChg chg="addSp delSp modSp new mod">
        <pc:chgData name="丁伯尧" userId="86706a6a-cdaa-42d0-b31c-255ab0f7d779" providerId="ADAL" clId="{537411FF-3833-4E99-8C56-9FEBD31A37F1}" dt="2025-03-23T11:02:15.299" v="1652" actId="1076"/>
        <pc:sldMkLst>
          <pc:docMk/>
          <pc:sldMk cId="2082831873" sldId="1981"/>
        </pc:sldMkLst>
      </pc:sldChg>
      <pc:sldChg chg="addSp modSp new mod">
        <pc:chgData name="丁伯尧" userId="86706a6a-cdaa-42d0-b31c-255ab0f7d779" providerId="ADAL" clId="{537411FF-3833-4E99-8C56-9FEBD31A37F1}" dt="2025-03-21T07:12:04.416" v="1649"/>
        <pc:sldMkLst>
          <pc:docMk/>
          <pc:sldMk cId="1284343041" sldId="1982"/>
        </pc:sldMkLst>
      </pc:sldChg>
    </pc:docChg>
  </pc:docChgLst>
  <pc:docChgLst>
    <pc:chgData name="丁伯尧" userId="86706a6a-cdaa-42d0-b31c-255ab0f7d779" providerId="ADAL" clId="{CF4E69BA-E60B-4CBB-8C38-76F4A0D26056}"/>
    <pc:docChg chg="custSel addSld delSld modSld modSection">
      <pc:chgData name="丁伯尧" userId="86706a6a-cdaa-42d0-b31c-255ab0f7d779" providerId="ADAL" clId="{CF4E69BA-E60B-4CBB-8C38-76F4A0D26056}" dt="2024-03-05T08:15:50.719" v="9" actId="27636"/>
      <pc:docMkLst>
        <pc:docMk/>
      </pc:docMkLst>
      <pc:sldChg chg="modSp mod">
        <pc:chgData name="丁伯尧" userId="86706a6a-cdaa-42d0-b31c-255ab0f7d779" providerId="ADAL" clId="{CF4E69BA-E60B-4CBB-8C38-76F4A0D26056}" dt="2024-03-05T08:15:47.415" v="7" actId="14100"/>
        <pc:sldMkLst>
          <pc:docMk/>
          <pc:sldMk cId="3105202295" sldId="409"/>
        </pc:sldMkLst>
      </pc:sldChg>
      <pc:sldChg chg="add">
        <pc:chgData name="丁伯尧" userId="86706a6a-cdaa-42d0-b31c-255ab0f7d779" providerId="ADAL" clId="{CF4E69BA-E60B-4CBB-8C38-76F4A0D26056}" dt="2024-03-05T08:15:50.631" v="8"/>
        <pc:sldMkLst>
          <pc:docMk/>
          <pc:sldMk cId="0" sldId="504"/>
        </pc:sldMkLst>
      </pc:sldChg>
      <pc:sldChg chg="add">
        <pc:chgData name="丁伯尧" userId="86706a6a-cdaa-42d0-b31c-255ab0f7d779" providerId="ADAL" clId="{CF4E69BA-E60B-4CBB-8C38-76F4A0D26056}" dt="2024-03-05T08:15:50.631" v="8"/>
        <pc:sldMkLst>
          <pc:docMk/>
          <pc:sldMk cId="3912629846" sldId="505"/>
        </pc:sldMkLst>
      </pc:sldChg>
      <pc:sldChg chg="modSp add mod">
        <pc:chgData name="丁伯尧" userId="86706a6a-cdaa-42d0-b31c-255ab0f7d779" providerId="ADAL" clId="{CF4E69BA-E60B-4CBB-8C38-76F4A0D26056}" dt="2024-03-05T08:15:50.719" v="9" actId="27636"/>
        <pc:sldMkLst>
          <pc:docMk/>
          <pc:sldMk cId="2160701431" sldId="509"/>
        </pc:sldMkLst>
      </pc:sldChg>
      <pc:sldChg chg="del">
        <pc:chgData name="丁伯尧" userId="86706a6a-cdaa-42d0-b31c-255ab0f7d779" providerId="ADAL" clId="{CF4E69BA-E60B-4CBB-8C38-76F4A0D26056}" dt="2024-03-05T08:15:21.925" v="0" actId="47"/>
        <pc:sldMkLst>
          <pc:docMk/>
          <pc:sldMk cId="0" sldId="2020"/>
        </pc:sldMkLst>
      </pc:sldChg>
      <pc:sldChg chg="del">
        <pc:chgData name="丁伯尧" userId="86706a6a-cdaa-42d0-b31c-255ab0f7d779" providerId="ADAL" clId="{CF4E69BA-E60B-4CBB-8C38-76F4A0D26056}" dt="2024-03-05T08:15:21.925" v="0" actId="47"/>
        <pc:sldMkLst>
          <pc:docMk/>
          <pc:sldMk cId="3894451924" sldId="2021"/>
        </pc:sldMkLst>
      </pc:sldChg>
      <pc:sldChg chg="del">
        <pc:chgData name="丁伯尧" userId="86706a6a-cdaa-42d0-b31c-255ab0f7d779" providerId="ADAL" clId="{CF4E69BA-E60B-4CBB-8C38-76F4A0D26056}" dt="2024-03-05T08:15:21.925" v="0" actId="47"/>
        <pc:sldMkLst>
          <pc:docMk/>
          <pc:sldMk cId="579839034" sldId="2022"/>
        </pc:sldMkLst>
      </pc:sldChg>
    </pc:docChg>
  </pc:docChgLst>
  <pc:docChgLst>
    <pc:chgData name="伯尧" userId="86706a6a-cdaa-42d0-b31c-255ab0f7d779" providerId="ADAL" clId="{4B49E858-17F6-49B6-A481-3E38545A150D}"/>
    <pc:docChg chg="undo redo custSel addSld delSld modSld sldOrd addSection delSection modSection">
      <pc:chgData name="伯尧" userId="86706a6a-cdaa-42d0-b31c-255ab0f7d779" providerId="ADAL" clId="{4B49E858-17F6-49B6-A481-3E38545A150D}" dt="2023-04-27T12:25:52.411" v="33170" actId="20577"/>
      <pc:docMkLst>
        <pc:docMk/>
      </pc:docMkLst>
      <pc:sldChg chg="addSp delSp modSp del mod">
        <pc:chgData name="伯尧" userId="86706a6a-cdaa-42d0-b31c-255ab0f7d779" providerId="ADAL" clId="{4B49E858-17F6-49B6-A481-3E38545A150D}" dt="2023-04-25T06:43:46.598" v="606" actId="47"/>
        <pc:sldMkLst>
          <pc:docMk/>
          <pc:sldMk cId="2941898095" sldId="256"/>
        </pc:sldMkLst>
      </pc:sldChg>
      <pc:sldChg chg="del">
        <pc:chgData name="伯尧" userId="86706a6a-cdaa-42d0-b31c-255ab0f7d779" providerId="ADAL" clId="{4B49E858-17F6-49B6-A481-3E38545A150D}" dt="2023-04-25T07:11:40.408" v="1777" actId="47"/>
        <pc:sldMkLst>
          <pc:docMk/>
          <pc:sldMk cId="1137158223" sldId="257"/>
        </pc:sldMkLst>
      </pc:sldChg>
      <pc:sldChg chg="addSp delSp modSp add mod ord modClrScheme delAnim modAnim chgLayout modNotesTx">
        <pc:chgData name="伯尧" userId="86706a6a-cdaa-42d0-b31c-255ab0f7d779" providerId="ADAL" clId="{4B49E858-17F6-49B6-A481-3E38545A150D}" dt="2023-04-27T11:44:14.312" v="32672" actId="20577"/>
        <pc:sldMkLst>
          <pc:docMk/>
          <pc:sldMk cId="4111079815" sldId="259"/>
        </pc:sldMkLst>
      </pc:sldChg>
      <pc:sldChg chg="addSp delSp modSp add del mod modClrScheme chgLayout">
        <pc:chgData name="伯尧" userId="86706a6a-cdaa-42d0-b31c-255ab0f7d779" providerId="ADAL" clId="{4B49E858-17F6-49B6-A481-3E38545A150D}" dt="2023-04-25T13:18:55.125" v="3234"/>
        <pc:sldMkLst>
          <pc:docMk/>
          <pc:sldMk cId="1064257135" sldId="271"/>
        </pc:sldMkLst>
      </pc:sldChg>
      <pc:sldChg chg="addSp delSp modSp add mod ord modClrScheme modAnim modShow chgLayout modNotesTx">
        <pc:chgData name="伯尧" userId="86706a6a-cdaa-42d0-b31c-255ab0f7d779" providerId="ADAL" clId="{4B49E858-17F6-49B6-A481-3E38545A150D}" dt="2023-04-27T03:37:13.411" v="25666"/>
        <pc:sldMkLst>
          <pc:docMk/>
          <pc:sldMk cId="2207197861" sldId="273"/>
        </pc:sldMkLst>
      </pc:sldChg>
      <pc:sldChg chg="del">
        <pc:chgData name="伯尧" userId="86706a6a-cdaa-42d0-b31c-255ab0f7d779" providerId="ADAL" clId="{4B49E858-17F6-49B6-A481-3E38545A150D}" dt="2023-04-25T07:11:40.408" v="1777" actId="47"/>
        <pc:sldMkLst>
          <pc:docMk/>
          <pc:sldMk cId="3591760250" sldId="278"/>
        </pc:sldMkLst>
      </pc:sldChg>
      <pc:sldChg chg="addSp delSp modSp add mod ord modClrScheme modShow chgLayout">
        <pc:chgData name="伯尧" userId="86706a6a-cdaa-42d0-b31c-255ab0f7d779" providerId="ADAL" clId="{4B49E858-17F6-49B6-A481-3E38545A150D}" dt="2023-04-27T03:37:06.899" v="25664"/>
        <pc:sldMkLst>
          <pc:docMk/>
          <pc:sldMk cId="1651064120" sldId="339"/>
        </pc:sldMkLst>
      </pc:sldChg>
      <pc:sldChg chg="add mod modShow modNotesTx">
        <pc:chgData name="伯尧" userId="86706a6a-cdaa-42d0-b31c-255ab0f7d779" providerId="ADAL" clId="{4B49E858-17F6-49B6-A481-3E38545A150D}" dt="2023-04-27T07:30:53.788" v="30741" actId="20577"/>
        <pc:sldMkLst>
          <pc:docMk/>
          <pc:sldMk cId="827714984" sldId="458"/>
        </pc:sldMkLst>
      </pc:sldChg>
      <pc:sldChg chg="del">
        <pc:chgData name="伯尧" userId="86706a6a-cdaa-42d0-b31c-255ab0f7d779" providerId="ADAL" clId="{4B49E858-17F6-49B6-A481-3E38545A150D}" dt="2023-04-25T07:11:40.408" v="1777" actId="47"/>
        <pc:sldMkLst>
          <pc:docMk/>
          <pc:sldMk cId="3872726612" sldId="1940"/>
        </pc:sldMkLst>
      </pc:sldChg>
      <pc:sldChg chg="del">
        <pc:chgData name="伯尧" userId="86706a6a-cdaa-42d0-b31c-255ab0f7d779" providerId="ADAL" clId="{4B49E858-17F6-49B6-A481-3E38545A150D}" dt="2023-04-25T07:11:40.408" v="1777" actId="47"/>
        <pc:sldMkLst>
          <pc:docMk/>
          <pc:sldMk cId="3571715204" sldId="1941"/>
        </pc:sldMkLst>
      </pc:sldChg>
      <pc:sldChg chg="del">
        <pc:chgData name="伯尧" userId="86706a6a-cdaa-42d0-b31c-255ab0f7d779" providerId="ADAL" clId="{4B49E858-17F6-49B6-A481-3E38545A150D}" dt="2023-04-25T07:11:40.408" v="1777" actId="47"/>
        <pc:sldMkLst>
          <pc:docMk/>
          <pc:sldMk cId="3589838630" sldId="1942"/>
        </pc:sldMkLst>
      </pc:sldChg>
      <pc:sldChg chg="del">
        <pc:chgData name="伯尧" userId="86706a6a-cdaa-42d0-b31c-255ab0f7d779" providerId="ADAL" clId="{4B49E858-17F6-49B6-A481-3E38545A150D}" dt="2023-04-25T07:11:40.408" v="1777" actId="47"/>
        <pc:sldMkLst>
          <pc:docMk/>
          <pc:sldMk cId="3875764215" sldId="1943"/>
        </pc:sldMkLst>
      </pc:sldChg>
      <pc:sldChg chg="del">
        <pc:chgData name="伯尧" userId="86706a6a-cdaa-42d0-b31c-255ab0f7d779" providerId="ADAL" clId="{4B49E858-17F6-49B6-A481-3E38545A150D}" dt="2023-04-25T07:11:40.408" v="1777" actId="47"/>
        <pc:sldMkLst>
          <pc:docMk/>
          <pc:sldMk cId="3405321067" sldId="1944"/>
        </pc:sldMkLst>
      </pc:sldChg>
      <pc:sldChg chg="del">
        <pc:chgData name="伯尧" userId="86706a6a-cdaa-42d0-b31c-255ab0f7d779" providerId="ADAL" clId="{4B49E858-17F6-49B6-A481-3E38545A150D}" dt="2023-04-25T07:11:40.408" v="1777" actId="47"/>
        <pc:sldMkLst>
          <pc:docMk/>
          <pc:sldMk cId="2369987901" sldId="1945"/>
        </pc:sldMkLst>
      </pc:sldChg>
      <pc:sldChg chg="del">
        <pc:chgData name="伯尧" userId="86706a6a-cdaa-42d0-b31c-255ab0f7d779" providerId="ADAL" clId="{4B49E858-17F6-49B6-A481-3E38545A150D}" dt="2023-04-25T07:11:40.408" v="1777" actId="47"/>
        <pc:sldMkLst>
          <pc:docMk/>
          <pc:sldMk cId="2827213820" sldId="1946"/>
        </pc:sldMkLst>
      </pc:sldChg>
      <pc:sldChg chg="del">
        <pc:chgData name="伯尧" userId="86706a6a-cdaa-42d0-b31c-255ab0f7d779" providerId="ADAL" clId="{4B49E858-17F6-49B6-A481-3E38545A150D}" dt="2023-04-25T07:11:40.408" v="1777" actId="47"/>
        <pc:sldMkLst>
          <pc:docMk/>
          <pc:sldMk cId="1585183523" sldId="1948"/>
        </pc:sldMkLst>
      </pc:sldChg>
      <pc:sldChg chg="del">
        <pc:chgData name="伯尧" userId="86706a6a-cdaa-42d0-b31c-255ab0f7d779" providerId="ADAL" clId="{4B49E858-17F6-49B6-A481-3E38545A150D}" dt="2023-04-25T07:11:40.408" v="1777" actId="47"/>
        <pc:sldMkLst>
          <pc:docMk/>
          <pc:sldMk cId="2476566614" sldId="1949"/>
        </pc:sldMkLst>
      </pc:sldChg>
      <pc:sldChg chg="del">
        <pc:chgData name="伯尧" userId="86706a6a-cdaa-42d0-b31c-255ab0f7d779" providerId="ADAL" clId="{4B49E858-17F6-49B6-A481-3E38545A150D}" dt="2023-04-25T07:11:40.408" v="1777" actId="47"/>
        <pc:sldMkLst>
          <pc:docMk/>
          <pc:sldMk cId="2686656919" sldId="1950"/>
        </pc:sldMkLst>
      </pc:sldChg>
      <pc:sldChg chg="del">
        <pc:chgData name="伯尧" userId="86706a6a-cdaa-42d0-b31c-255ab0f7d779" providerId="ADAL" clId="{4B49E858-17F6-49B6-A481-3E38545A150D}" dt="2023-04-25T07:11:40.408" v="1777" actId="47"/>
        <pc:sldMkLst>
          <pc:docMk/>
          <pc:sldMk cId="1119296610" sldId="1951"/>
        </pc:sldMkLst>
      </pc:sldChg>
      <pc:sldChg chg="del">
        <pc:chgData name="伯尧" userId="86706a6a-cdaa-42d0-b31c-255ab0f7d779" providerId="ADAL" clId="{4B49E858-17F6-49B6-A481-3E38545A150D}" dt="2023-04-25T07:11:40.408" v="1777" actId="47"/>
        <pc:sldMkLst>
          <pc:docMk/>
          <pc:sldMk cId="1692918652" sldId="1952"/>
        </pc:sldMkLst>
      </pc:sldChg>
      <pc:sldChg chg="del">
        <pc:chgData name="伯尧" userId="86706a6a-cdaa-42d0-b31c-255ab0f7d779" providerId="ADAL" clId="{4B49E858-17F6-49B6-A481-3E38545A150D}" dt="2023-04-25T07:11:40.408" v="1777" actId="47"/>
        <pc:sldMkLst>
          <pc:docMk/>
          <pc:sldMk cId="1324366026" sldId="1953"/>
        </pc:sldMkLst>
      </pc:sldChg>
      <pc:sldChg chg="del">
        <pc:chgData name="伯尧" userId="86706a6a-cdaa-42d0-b31c-255ab0f7d779" providerId="ADAL" clId="{4B49E858-17F6-49B6-A481-3E38545A150D}" dt="2023-04-25T07:11:40.408" v="1777" actId="47"/>
        <pc:sldMkLst>
          <pc:docMk/>
          <pc:sldMk cId="710935213" sldId="1954"/>
        </pc:sldMkLst>
      </pc:sldChg>
      <pc:sldChg chg="del">
        <pc:chgData name="伯尧" userId="86706a6a-cdaa-42d0-b31c-255ab0f7d779" providerId="ADAL" clId="{4B49E858-17F6-49B6-A481-3E38545A150D}" dt="2023-04-25T07:11:40.408" v="1777" actId="47"/>
        <pc:sldMkLst>
          <pc:docMk/>
          <pc:sldMk cId="732019813" sldId="1956"/>
        </pc:sldMkLst>
      </pc:sldChg>
      <pc:sldChg chg="del">
        <pc:chgData name="伯尧" userId="86706a6a-cdaa-42d0-b31c-255ab0f7d779" providerId="ADAL" clId="{4B49E858-17F6-49B6-A481-3E38545A150D}" dt="2023-04-25T07:11:40.408" v="1777" actId="47"/>
        <pc:sldMkLst>
          <pc:docMk/>
          <pc:sldMk cId="3129060951" sldId="1957"/>
        </pc:sldMkLst>
      </pc:sldChg>
      <pc:sldChg chg="del">
        <pc:chgData name="伯尧" userId="86706a6a-cdaa-42d0-b31c-255ab0f7d779" providerId="ADAL" clId="{4B49E858-17F6-49B6-A481-3E38545A150D}" dt="2023-04-25T07:11:40.408" v="1777" actId="47"/>
        <pc:sldMkLst>
          <pc:docMk/>
          <pc:sldMk cId="3414520077" sldId="1958"/>
        </pc:sldMkLst>
      </pc:sldChg>
      <pc:sldChg chg="del">
        <pc:chgData name="伯尧" userId="86706a6a-cdaa-42d0-b31c-255ab0f7d779" providerId="ADAL" clId="{4B49E858-17F6-49B6-A481-3E38545A150D}" dt="2023-04-25T07:11:40.408" v="1777" actId="47"/>
        <pc:sldMkLst>
          <pc:docMk/>
          <pc:sldMk cId="3519913076" sldId="1959"/>
        </pc:sldMkLst>
      </pc:sldChg>
      <pc:sldChg chg="del">
        <pc:chgData name="伯尧" userId="86706a6a-cdaa-42d0-b31c-255ab0f7d779" providerId="ADAL" clId="{4B49E858-17F6-49B6-A481-3E38545A150D}" dt="2023-04-25T07:11:40.408" v="1777" actId="47"/>
        <pc:sldMkLst>
          <pc:docMk/>
          <pc:sldMk cId="281105796" sldId="1960"/>
        </pc:sldMkLst>
      </pc:sldChg>
      <pc:sldChg chg="del">
        <pc:chgData name="伯尧" userId="86706a6a-cdaa-42d0-b31c-255ab0f7d779" providerId="ADAL" clId="{4B49E858-17F6-49B6-A481-3E38545A150D}" dt="2023-04-25T07:11:40.408" v="1777" actId="47"/>
        <pc:sldMkLst>
          <pc:docMk/>
          <pc:sldMk cId="2949034906" sldId="1961"/>
        </pc:sldMkLst>
      </pc:sldChg>
      <pc:sldChg chg="del">
        <pc:chgData name="伯尧" userId="86706a6a-cdaa-42d0-b31c-255ab0f7d779" providerId="ADAL" clId="{4B49E858-17F6-49B6-A481-3E38545A150D}" dt="2023-04-25T07:11:40.408" v="1777" actId="47"/>
        <pc:sldMkLst>
          <pc:docMk/>
          <pc:sldMk cId="1596467518" sldId="1962"/>
        </pc:sldMkLst>
      </pc:sldChg>
      <pc:sldChg chg="del">
        <pc:chgData name="伯尧" userId="86706a6a-cdaa-42d0-b31c-255ab0f7d779" providerId="ADAL" clId="{4B49E858-17F6-49B6-A481-3E38545A150D}" dt="2023-04-25T07:11:40.408" v="1777" actId="47"/>
        <pc:sldMkLst>
          <pc:docMk/>
          <pc:sldMk cId="3973221880" sldId="1963"/>
        </pc:sldMkLst>
      </pc:sldChg>
      <pc:sldChg chg="del">
        <pc:chgData name="伯尧" userId="86706a6a-cdaa-42d0-b31c-255ab0f7d779" providerId="ADAL" clId="{4B49E858-17F6-49B6-A481-3E38545A150D}" dt="2023-04-25T07:11:40.408" v="1777" actId="47"/>
        <pc:sldMkLst>
          <pc:docMk/>
          <pc:sldMk cId="2080366376" sldId="1964"/>
        </pc:sldMkLst>
      </pc:sldChg>
      <pc:sldChg chg="del">
        <pc:chgData name="伯尧" userId="86706a6a-cdaa-42d0-b31c-255ab0f7d779" providerId="ADAL" clId="{4B49E858-17F6-49B6-A481-3E38545A150D}" dt="2023-04-25T07:11:40.408" v="1777" actId="47"/>
        <pc:sldMkLst>
          <pc:docMk/>
          <pc:sldMk cId="1982510213" sldId="1965"/>
        </pc:sldMkLst>
      </pc:sldChg>
      <pc:sldChg chg="del">
        <pc:chgData name="伯尧" userId="86706a6a-cdaa-42d0-b31c-255ab0f7d779" providerId="ADAL" clId="{4B49E858-17F6-49B6-A481-3E38545A150D}" dt="2023-04-25T07:11:40.408" v="1777" actId="47"/>
        <pc:sldMkLst>
          <pc:docMk/>
          <pc:sldMk cId="292921628" sldId="1966"/>
        </pc:sldMkLst>
      </pc:sldChg>
      <pc:sldChg chg="del">
        <pc:chgData name="伯尧" userId="86706a6a-cdaa-42d0-b31c-255ab0f7d779" providerId="ADAL" clId="{4B49E858-17F6-49B6-A481-3E38545A150D}" dt="2023-04-25T07:11:40.408" v="1777" actId="47"/>
        <pc:sldMkLst>
          <pc:docMk/>
          <pc:sldMk cId="2773929436" sldId="1967"/>
        </pc:sldMkLst>
      </pc:sldChg>
      <pc:sldChg chg="add del mod modShow">
        <pc:chgData name="伯尧" userId="86706a6a-cdaa-42d0-b31c-255ab0f7d779" providerId="ADAL" clId="{4B49E858-17F6-49B6-A481-3E38545A150D}" dt="2023-04-26T12:46:14.316" v="13149" actId="729"/>
        <pc:sldMkLst>
          <pc:docMk/>
          <pc:sldMk cId="3435545310" sldId="1968"/>
        </pc:sldMkLst>
      </pc:sldChg>
      <pc:sldChg chg="add del mod modShow">
        <pc:chgData name="伯尧" userId="86706a6a-cdaa-42d0-b31c-255ab0f7d779" providerId="ADAL" clId="{4B49E858-17F6-49B6-A481-3E38545A150D}" dt="2023-04-26T12:46:14.316" v="13149" actId="729"/>
        <pc:sldMkLst>
          <pc:docMk/>
          <pc:sldMk cId="1618689512" sldId="1969"/>
        </pc:sldMkLst>
      </pc:sldChg>
      <pc:sldChg chg="del">
        <pc:chgData name="伯尧" userId="86706a6a-cdaa-42d0-b31c-255ab0f7d779" providerId="ADAL" clId="{4B49E858-17F6-49B6-A481-3E38545A150D}" dt="2023-04-25T07:11:40.408" v="1777" actId="47"/>
        <pc:sldMkLst>
          <pc:docMk/>
          <pc:sldMk cId="3172969199" sldId="1970"/>
        </pc:sldMkLst>
      </pc:sldChg>
      <pc:sldChg chg="del">
        <pc:chgData name="伯尧" userId="86706a6a-cdaa-42d0-b31c-255ab0f7d779" providerId="ADAL" clId="{4B49E858-17F6-49B6-A481-3E38545A150D}" dt="2023-04-25T07:11:40.408" v="1777" actId="47"/>
        <pc:sldMkLst>
          <pc:docMk/>
          <pc:sldMk cId="258340833" sldId="1971"/>
        </pc:sldMkLst>
      </pc:sldChg>
      <pc:sldChg chg="del">
        <pc:chgData name="伯尧" userId="86706a6a-cdaa-42d0-b31c-255ab0f7d779" providerId="ADAL" clId="{4B49E858-17F6-49B6-A481-3E38545A150D}" dt="2023-04-25T07:11:40.408" v="1777" actId="47"/>
        <pc:sldMkLst>
          <pc:docMk/>
          <pc:sldMk cId="1550873355" sldId="1972"/>
        </pc:sldMkLst>
      </pc:sldChg>
      <pc:sldChg chg="del">
        <pc:chgData name="伯尧" userId="86706a6a-cdaa-42d0-b31c-255ab0f7d779" providerId="ADAL" clId="{4B49E858-17F6-49B6-A481-3E38545A150D}" dt="2023-04-25T07:11:40.408" v="1777" actId="47"/>
        <pc:sldMkLst>
          <pc:docMk/>
          <pc:sldMk cId="104933434" sldId="1973"/>
        </pc:sldMkLst>
      </pc:sldChg>
      <pc:sldChg chg="modSp add mod modNotesTx">
        <pc:chgData name="伯尧" userId="86706a6a-cdaa-42d0-b31c-255ab0f7d779" providerId="ADAL" clId="{4B49E858-17F6-49B6-A481-3E38545A150D}" dt="2023-04-27T06:03:18.288" v="28747" actId="20577"/>
        <pc:sldMkLst>
          <pc:docMk/>
          <pc:sldMk cId="2420540588" sldId="1974"/>
        </pc:sldMkLst>
      </pc:sldChg>
      <pc:sldChg chg="addSp delSp modSp new mod modClrScheme chgLayout modNotesTx">
        <pc:chgData name="伯尧" userId="86706a6a-cdaa-42d0-b31c-255ab0f7d779" providerId="ADAL" clId="{4B49E858-17F6-49B6-A481-3E38545A150D}" dt="2023-04-27T11:09:59.374" v="31209" actId="20577"/>
        <pc:sldMkLst>
          <pc:docMk/>
          <pc:sldMk cId="2405114474" sldId="1975"/>
        </pc:sldMkLst>
      </pc:sldChg>
      <pc:sldChg chg="modSp new del mod">
        <pc:chgData name="伯尧" userId="86706a6a-cdaa-42d0-b31c-255ab0f7d779" providerId="ADAL" clId="{4B49E858-17F6-49B6-A481-3E38545A150D}" dt="2023-04-25T07:07:27.781" v="1578" actId="47"/>
        <pc:sldMkLst>
          <pc:docMk/>
          <pc:sldMk cId="604951541" sldId="1976"/>
        </pc:sldMkLst>
      </pc:sldChg>
      <pc:sldChg chg="modSp add mod modNotesTx">
        <pc:chgData name="伯尧" userId="86706a6a-cdaa-42d0-b31c-255ab0f7d779" providerId="ADAL" clId="{4B49E858-17F6-49B6-A481-3E38545A150D}" dt="2023-04-27T07:15:38.642" v="30668" actId="20577"/>
        <pc:sldMkLst>
          <pc:docMk/>
          <pc:sldMk cId="2727187103" sldId="1976"/>
        </pc:sldMkLst>
      </pc:sldChg>
      <pc:sldChg chg="addSp delSp modSp add mod modNotesTx">
        <pc:chgData name="伯尧" userId="86706a6a-cdaa-42d0-b31c-255ab0f7d779" providerId="ADAL" clId="{4B49E858-17F6-49B6-A481-3E38545A150D}" dt="2023-04-27T11:42:29.419" v="32499" actId="20577"/>
        <pc:sldMkLst>
          <pc:docMk/>
          <pc:sldMk cId="1804045330" sldId="1977"/>
        </pc:sldMkLst>
      </pc:sldChg>
      <pc:sldChg chg="addSp modSp add mod modNotesTx">
        <pc:chgData name="伯尧" userId="86706a6a-cdaa-42d0-b31c-255ab0f7d779" providerId="ADAL" clId="{4B49E858-17F6-49B6-A481-3E38545A150D}" dt="2023-04-27T11:37:01.206" v="32267"/>
        <pc:sldMkLst>
          <pc:docMk/>
          <pc:sldMk cId="2967647484" sldId="1978"/>
        </pc:sldMkLst>
      </pc:sldChg>
      <pc:sldChg chg="addSp delSp modSp new mod ord modClrScheme modShow chgLayout">
        <pc:chgData name="伯尧" userId="86706a6a-cdaa-42d0-b31c-255ab0f7d779" providerId="ADAL" clId="{4B49E858-17F6-49B6-A481-3E38545A150D}" dt="2023-04-27T03:37:06.899" v="25664"/>
        <pc:sldMkLst>
          <pc:docMk/>
          <pc:sldMk cId="1440474603" sldId="1979"/>
        </pc:sldMkLst>
      </pc:sldChg>
      <pc:sldChg chg="addSp modSp new del mod modClrScheme chgLayout">
        <pc:chgData name="伯尧" userId="86706a6a-cdaa-42d0-b31c-255ab0f7d779" providerId="ADAL" clId="{4B49E858-17F6-49B6-A481-3E38545A150D}" dt="2023-04-26T07:14:51.671" v="6723" actId="47"/>
        <pc:sldMkLst>
          <pc:docMk/>
          <pc:sldMk cId="3374337578" sldId="1980"/>
        </pc:sldMkLst>
      </pc:sldChg>
      <pc:sldChg chg="addSp modSp new del mod">
        <pc:chgData name="伯尧" userId="86706a6a-cdaa-42d0-b31c-255ab0f7d779" providerId="ADAL" clId="{4B49E858-17F6-49B6-A481-3E38545A150D}" dt="2023-04-26T12:44:30.632" v="12957" actId="47"/>
        <pc:sldMkLst>
          <pc:docMk/>
          <pc:sldMk cId="420782749" sldId="1981"/>
        </pc:sldMkLst>
      </pc:sldChg>
      <pc:sldChg chg="addSp delSp modSp new mod modAnim chgLayout modNotesTx">
        <pc:chgData name="伯尧" userId="86706a6a-cdaa-42d0-b31c-255ab0f7d779" providerId="ADAL" clId="{4B49E858-17F6-49B6-A481-3E38545A150D}" dt="2023-04-27T12:13:01.085" v="33135" actId="20577"/>
        <pc:sldMkLst>
          <pc:docMk/>
          <pc:sldMk cId="1904783361" sldId="1982"/>
        </pc:sldMkLst>
      </pc:sldChg>
      <pc:sldChg chg="addSp delSp modSp new mod ord modShow">
        <pc:chgData name="伯尧" userId="86706a6a-cdaa-42d0-b31c-255ab0f7d779" providerId="ADAL" clId="{4B49E858-17F6-49B6-A481-3E38545A150D}" dt="2023-04-27T03:37:06.899" v="25664"/>
        <pc:sldMkLst>
          <pc:docMk/>
          <pc:sldMk cId="992691747" sldId="1983"/>
        </pc:sldMkLst>
      </pc:sldChg>
      <pc:sldChg chg="modSp new mod ord modShow modNotesTx">
        <pc:chgData name="伯尧" userId="86706a6a-cdaa-42d0-b31c-255ab0f7d779" providerId="ADAL" clId="{4B49E858-17F6-49B6-A481-3E38545A150D}" dt="2023-04-26T07:39:42.474" v="7736" actId="729"/>
        <pc:sldMkLst>
          <pc:docMk/>
          <pc:sldMk cId="3968607428" sldId="1984"/>
        </pc:sldMkLst>
      </pc:sldChg>
      <pc:sldChg chg="addSp delSp modSp new mod modClrScheme modAnim chgLayout modNotesTx">
        <pc:chgData name="伯尧" userId="86706a6a-cdaa-42d0-b31c-255ab0f7d779" providerId="ADAL" clId="{4B49E858-17F6-49B6-A481-3E38545A150D}" dt="2023-04-27T12:14:19.083" v="33169" actId="20577"/>
        <pc:sldMkLst>
          <pc:docMk/>
          <pc:sldMk cId="1830110808" sldId="1985"/>
        </pc:sldMkLst>
      </pc:sldChg>
      <pc:sldChg chg="addSp delSp modSp new mod ord modShow modNotesTx">
        <pc:chgData name="伯尧" userId="86706a6a-cdaa-42d0-b31c-255ab0f7d779" providerId="ADAL" clId="{4B49E858-17F6-49B6-A481-3E38545A150D}" dt="2023-04-26T07:39:42.474" v="7736" actId="729"/>
        <pc:sldMkLst>
          <pc:docMk/>
          <pc:sldMk cId="3543743615" sldId="1986"/>
        </pc:sldMkLst>
      </pc:sldChg>
      <pc:sldChg chg="addSp delSp modSp add mod ord delAnim modAnim modNotesTx">
        <pc:chgData name="伯尧" userId="86706a6a-cdaa-42d0-b31c-255ab0f7d779" providerId="ADAL" clId="{4B49E858-17F6-49B6-A481-3E38545A150D}" dt="2023-04-27T11:45:52.105" v="32846" actId="20577"/>
        <pc:sldMkLst>
          <pc:docMk/>
          <pc:sldMk cId="3793896563" sldId="1987"/>
        </pc:sldMkLst>
      </pc:sldChg>
      <pc:sldChg chg="addSp delSp modSp new mod modNotesTx">
        <pc:chgData name="伯尧" userId="86706a6a-cdaa-42d0-b31c-255ab0f7d779" providerId="ADAL" clId="{4B49E858-17F6-49B6-A481-3E38545A150D}" dt="2023-04-27T11:35:41.439" v="32262" actId="20577"/>
        <pc:sldMkLst>
          <pc:docMk/>
          <pc:sldMk cId="4017199071" sldId="1988"/>
        </pc:sldMkLst>
      </pc:sldChg>
      <pc:sldChg chg="addSp delSp modSp new mod modAnim modNotesTx">
        <pc:chgData name="伯尧" userId="86706a6a-cdaa-42d0-b31c-255ab0f7d779" providerId="ADAL" clId="{4B49E858-17F6-49B6-A481-3E38545A150D}" dt="2023-04-27T06:56:01.131" v="30441" actId="20577"/>
        <pc:sldMkLst>
          <pc:docMk/>
          <pc:sldMk cId="3767884204" sldId="1989"/>
        </pc:sldMkLst>
      </pc:sldChg>
      <pc:sldChg chg="new del">
        <pc:chgData name="伯尧" userId="86706a6a-cdaa-42d0-b31c-255ab0f7d779" providerId="ADAL" clId="{4B49E858-17F6-49B6-A481-3E38545A150D}" dt="2023-04-26T13:16:00.860" v="14420" actId="47"/>
        <pc:sldMkLst>
          <pc:docMk/>
          <pc:sldMk cId="820500455" sldId="1990"/>
        </pc:sldMkLst>
      </pc:sldChg>
      <pc:sldChg chg="new del">
        <pc:chgData name="伯尧" userId="86706a6a-cdaa-42d0-b31c-255ab0f7d779" providerId="ADAL" clId="{4B49E858-17F6-49B6-A481-3E38545A150D}" dt="2023-04-26T12:04:28.830" v="11442" actId="47"/>
        <pc:sldMkLst>
          <pc:docMk/>
          <pc:sldMk cId="1741492494" sldId="1991"/>
        </pc:sldMkLst>
      </pc:sldChg>
      <pc:sldChg chg="addSp delSp modSp new mod modNotesTx">
        <pc:chgData name="伯尧" userId="86706a6a-cdaa-42d0-b31c-255ab0f7d779" providerId="ADAL" clId="{4B49E858-17F6-49B6-A481-3E38545A150D}" dt="2023-04-27T11:40:34.439" v="32490" actId="1076"/>
        <pc:sldMkLst>
          <pc:docMk/>
          <pc:sldMk cId="3737457830" sldId="1992"/>
        </pc:sldMkLst>
      </pc:sldChg>
      <pc:sldChg chg="addSp delSp modSp new mod ord delAnim modAnim modNotesTx">
        <pc:chgData name="伯尧" userId="86706a6a-cdaa-42d0-b31c-255ab0f7d779" providerId="ADAL" clId="{4B49E858-17F6-49B6-A481-3E38545A150D}" dt="2023-04-27T12:25:52.411" v="33170" actId="20577"/>
        <pc:sldMkLst>
          <pc:docMk/>
          <pc:sldMk cId="2687726910" sldId="1993"/>
        </pc:sldMkLst>
      </pc:sldChg>
      <pc:sldChg chg="addSp delSp modSp new mod ord modShow modNotesTx">
        <pc:chgData name="伯尧" userId="86706a6a-cdaa-42d0-b31c-255ab0f7d779" providerId="ADAL" clId="{4B49E858-17F6-49B6-A481-3E38545A150D}" dt="2023-04-27T06:47:49.816" v="30090"/>
        <pc:sldMkLst>
          <pc:docMk/>
          <pc:sldMk cId="1025843887" sldId="1994"/>
        </pc:sldMkLst>
      </pc:sldChg>
      <pc:sldChg chg="addSp delSp modSp new mod modClrScheme chgLayout modNotesTx">
        <pc:chgData name="伯尧" userId="86706a6a-cdaa-42d0-b31c-255ab0f7d779" providerId="ADAL" clId="{4B49E858-17F6-49B6-A481-3E38545A150D}" dt="2023-04-27T11:40:53.196" v="32493" actId="1076"/>
        <pc:sldMkLst>
          <pc:docMk/>
          <pc:sldMk cId="2239490283" sldId="1995"/>
        </pc:sldMkLst>
      </pc:sldChg>
      <pc:sldChg chg="addSp delSp modSp add mod ord modClrScheme chgLayout modNotesTx">
        <pc:chgData name="伯尧" userId="86706a6a-cdaa-42d0-b31c-255ab0f7d779" providerId="ADAL" clId="{4B49E858-17F6-49B6-A481-3E38545A150D}" dt="2023-04-27T11:41:26.511" v="32494" actId="20577"/>
        <pc:sldMkLst>
          <pc:docMk/>
          <pc:sldMk cId="1034954761" sldId="1996"/>
        </pc:sldMkLst>
      </pc:sldChg>
      <pc:sldChg chg="addSp delSp modSp new mod ord modShow">
        <pc:chgData name="伯尧" userId="86706a6a-cdaa-42d0-b31c-255ab0f7d779" providerId="ADAL" clId="{4B49E858-17F6-49B6-A481-3E38545A150D}" dt="2023-04-27T03:37:06.899" v="25664"/>
        <pc:sldMkLst>
          <pc:docMk/>
          <pc:sldMk cId="4155832846" sldId="1997"/>
        </pc:sldMkLst>
      </pc:sldChg>
      <pc:sldChg chg="addSp delSp modSp new del mod modClrScheme chgLayout">
        <pc:chgData name="伯尧" userId="86706a6a-cdaa-42d0-b31c-255ab0f7d779" providerId="ADAL" clId="{4B49E858-17F6-49B6-A481-3E38545A150D}" dt="2023-04-27T05:51:03.880" v="27974" actId="47"/>
        <pc:sldMkLst>
          <pc:docMk/>
          <pc:sldMk cId="470251558" sldId="1998"/>
        </pc:sldMkLst>
      </pc:sldChg>
      <pc:sldChg chg="addSp delSp modSp add mod ord modAnim modShow modNotesTx">
        <pc:chgData name="伯尧" userId="86706a6a-cdaa-42d0-b31c-255ab0f7d779" providerId="ADAL" clId="{4B49E858-17F6-49B6-A481-3E38545A150D}" dt="2023-04-27T06:33:26.929" v="29266"/>
        <pc:sldMkLst>
          <pc:docMk/>
          <pc:sldMk cId="3459725283" sldId="1999"/>
        </pc:sldMkLst>
      </pc:sldChg>
      <pc:sldChg chg="addSp delSp modSp add mod ord modShow modNotesTx">
        <pc:chgData name="伯尧" userId="86706a6a-cdaa-42d0-b31c-255ab0f7d779" providerId="ADAL" clId="{4B49E858-17F6-49B6-A481-3E38545A150D}" dt="2023-04-27T06:33:26.929" v="29266"/>
        <pc:sldMkLst>
          <pc:docMk/>
          <pc:sldMk cId="1417924281" sldId="2000"/>
        </pc:sldMkLst>
      </pc:sldChg>
      <pc:sldChg chg="addSp delSp modSp add mod ord modAnim modShow modNotesTx">
        <pc:chgData name="伯尧" userId="86706a6a-cdaa-42d0-b31c-255ab0f7d779" providerId="ADAL" clId="{4B49E858-17F6-49B6-A481-3E38545A150D}" dt="2023-04-27T06:33:26.929" v="29266"/>
        <pc:sldMkLst>
          <pc:docMk/>
          <pc:sldMk cId="4151092176" sldId="2001"/>
        </pc:sldMkLst>
      </pc:sldChg>
      <pc:sldChg chg="addSp delSp modSp new mod modNotesTx">
        <pc:chgData name="伯尧" userId="86706a6a-cdaa-42d0-b31c-255ab0f7d779" providerId="ADAL" clId="{4B49E858-17F6-49B6-A481-3E38545A150D}" dt="2023-04-27T11:52:39.662" v="32974" actId="20577"/>
        <pc:sldMkLst>
          <pc:docMk/>
          <pc:sldMk cId="3466919999" sldId="2002"/>
        </pc:sldMkLst>
      </pc:sldChg>
      <pc:sldChg chg="addSp delSp modSp add mod modNotesTx">
        <pc:chgData name="伯尧" userId="86706a6a-cdaa-42d0-b31c-255ab0f7d779" providerId="ADAL" clId="{4B49E858-17F6-49B6-A481-3E38545A150D}" dt="2023-04-27T07:16:44.641" v="30680" actId="20577"/>
        <pc:sldMkLst>
          <pc:docMk/>
          <pc:sldMk cId="295406079" sldId="2003"/>
        </pc:sldMkLst>
      </pc:sldChg>
      <pc:sldChg chg="addSp delSp modSp add mod modNotesTx">
        <pc:chgData name="伯尧" userId="86706a6a-cdaa-42d0-b31c-255ab0f7d779" providerId="ADAL" clId="{4B49E858-17F6-49B6-A481-3E38545A150D}" dt="2023-04-27T06:33:07.644" v="29262"/>
        <pc:sldMkLst>
          <pc:docMk/>
          <pc:sldMk cId="3971405642" sldId="2004"/>
        </pc:sldMkLst>
      </pc:sldChg>
      <pc:sldChg chg="addSp delSp modSp add mod modNotesTx">
        <pc:chgData name="伯尧" userId="86706a6a-cdaa-42d0-b31c-255ab0f7d779" providerId="ADAL" clId="{4B49E858-17F6-49B6-A481-3E38545A150D}" dt="2023-04-27T07:18:06.884" v="30686" actId="1076"/>
        <pc:sldMkLst>
          <pc:docMk/>
          <pc:sldMk cId="728421389" sldId="2005"/>
        </pc:sldMkLst>
      </pc:sldChg>
      <pc:sldChg chg="addSp delSp modSp new mod modAnim modNotesTx">
        <pc:chgData name="伯尧" userId="86706a6a-cdaa-42d0-b31c-255ab0f7d779" providerId="ADAL" clId="{4B49E858-17F6-49B6-A481-3E38545A150D}" dt="2023-04-27T08:45:59.010" v="30758" actId="404"/>
        <pc:sldMkLst>
          <pc:docMk/>
          <pc:sldMk cId="1456475727" sldId="2006"/>
        </pc:sldMkLst>
      </pc:sldChg>
      <pc:sldChg chg="modSp mod modAnim modNotesTx">
        <pc:chgData name="伯尧" userId="86706a6a-cdaa-42d0-b31c-255ab0f7d779" providerId="ADAL" clId="{4B49E858-17F6-49B6-A481-3E38545A150D}" dt="2023-04-27T12:13:26.712" v="33161" actId="20577"/>
        <pc:sldMkLst>
          <pc:docMk/>
          <pc:sldMk cId="780405338" sldId="2007"/>
        </pc:sldMkLst>
      </pc:sldChg>
      <pc:sldChg chg="modSp add mod modNotesTx">
        <pc:chgData name="伯尧" userId="86706a6a-cdaa-42d0-b31c-255ab0f7d779" providerId="ADAL" clId="{4B49E858-17F6-49B6-A481-3E38545A150D}" dt="2023-04-27T11:19:45.477" v="31424"/>
        <pc:sldMkLst>
          <pc:docMk/>
          <pc:sldMk cId="393846431" sldId="2008"/>
        </pc:sldMkLst>
      </pc:sldChg>
    </pc:docChg>
  </pc:docChgLst>
  <pc:docChgLst>
    <pc:chgData name="丁伯尧" userId="86706a6a-cdaa-42d0-b31c-255ab0f7d779" providerId="ADAL" clId="{D0FEB5D6-0E1F-4D00-A67A-30006E27419A}"/>
    <pc:docChg chg="undo custSel addSld delSld modSld">
      <pc:chgData name="丁伯尧" userId="86706a6a-cdaa-42d0-b31c-255ab0f7d779" providerId="ADAL" clId="{D0FEB5D6-0E1F-4D00-A67A-30006E27419A}" dt="2024-09-06T08:52:32.124" v="692"/>
      <pc:docMkLst>
        <pc:docMk/>
      </pc:docMkLst>
      <pc:sldChg chg="addSp modSp mod">
        <pc:chgData name="丁伯尧" userId="86706a6a-cdaa-42d0-b31c-255ab0f7d779" providerId="ADAL" clId="{D0FEB5D6-0E1F-4D00-A67A-30006E27419A}" dt="2024-09-06T07:46:23.998" v="43" actId="1076"/>
        <pc:sldMkLst>
          <pc:docMk/>
          <pc:sldMk cId="2420540588" sldId="1974"/>
        </pc:sldMkLst>
      </pc:sldChg>
      <pc:sldChg chg="addSp delSp modSp new mod modClrScheme chgLayout">
        <pc:chgData name="丁伯尧" userId="86706a6a-cdaa-42d0-b31c-255ab0f7d779" providerId="ADAL" clId="{D0FEB5D6-0E1F-4D00-A67A-30006E27419A}" dt="2024-09-06T08:39:51.993" v="222" actId="1076"/>
        <pc:sldMkLst>
          <pc:docMk/>
          <pc:sldMk cId="341696407" sldId="1975"/>
        </pc:sldMkLst>
      </pc:sldChg>
      <pc:sldChg chg="del">
        <pc:chgData name="丁伯尧" userId="86706a6a-cdaa-42d0-b31c-255ab0f7d779" providerId="ADAL" clId="{D0FEB5D6-0E1F-4D00-A67A-30006E27419A}" dt="2024-09-06T07:46:29.348" v="44" actId="47"/>
        <pc:sldMkLst>
          <pc:docMk/>
          <pc:sldMk cId="1353708591" sldId="1975"/>
        </pc:sldMkLst>
      </pc:sldChg>
      <pc:sldChg chg="addSp modSp new mod">
        <pc:chgData name="丁伯尧" userId="86706a6a-cdaa-42d0-b31c-255ab0f7d779" providerId="ADAL" clId="{D0FEB5D6-0E1F-4D00-A67A-30006E27419A}" dt="2024-09-06T08:44:21.553" v="460" actId="27636"/>
        <pc:sldMkLst>
          <pc:docMk/>
          <pc:sldMk cId="1913639457" sldId="1976"/>
        </pc:sldMkLst>
      </pc:sldChg>
      <pc:sldChg chg="del">
        <pc:chgData name="丁伯尧" userId="86706a6a-cdaa-42d0-b31c-255ab0f7d779" providerId="ADAL" clId="{D0FEB5D6-0E1F-4D00-A67A-30006E27419A}" dt="2024-09-06T07:46:29.348" v="44" actId="47"/>
        <pc:sldMkLst>
          <pc:docMk/>
          <pc:sldMk cId="3423798203" sldId="1976"/>
        </pc:sldMkLst>
      </pc:sldChg>
      <pc:sldChg chg="addSp delSp modSp new mod">
        <pc:chgData name="丁伯尧" userId="86706a6a-cdaa-42d0-b31c-255ab0f7d779" providerId="ADAL" clId="{D0FEB5D6-0E1F-4D00-A67A-30006E27419A}" dt="2024-09-06T08:48:23.331" v="575"/>
        <pc:sldMkLst>
          <pc:docMk/>
          <pc:sldMk cId="32905031" sldId="1977"/>
        </pc:sldMkLst>
      </pc:sldChg>
      <pc:sldChg chg="modSp new mod">
        <pc:chgData name="丁伯尧" userId="86706a6a-cdaa-42d0-b31c-255ab0f7d779" providerId="ADAL" clId="{D0FEB5D6-0E1F-4D00-A67A-30006E27419A}" dt="2024-09-06T08:52:32.124" v="692"/>
        <pc:sldMkLst>
          <pc:docMk/>
          <pc:sldMk cId="1906029241" sldId="1978"/>
        </pc:sldMkLst>
      </pc:sldChg>
      <pc:sldChg chg="del">
        <pc:chgData name="丁伯尧" userId="86706a6a-cdaa-42d0-b31c-255ab0f7d779" providerId="ADAL" clId="{D0FEB5D6-0E1F-4D00-A67A-30006E27419A}" dt="2024-09-06T07:46:29.348" v="44" actId="47"/>
        <pc:sldMkLst>
          <pc:docMk/>
          <pc:sldMk cId="3118640266" sldId="1978"/>
        </pc:sldMkLst>
      </pc:sldChg>
      <pc:sldChg chg="del">
        <pc:chgData name="丁伯尧" userId="86706a6a-cdaa-42d0-b31c-255ab0f7d779" providerId="ADAL" clId="{D0FEB5D6-0E1F-4D00-A67A-30006E27419A}" dt="2024-09-06T07:46:29.348" v="44" actId="47"/>
        <pc:sldMkLst>
          <pc:docMk/>
          <pc:sldMk cId="1854267983" sldId="1979"/>
        </pc:sldMkLst>
      </pc:sldChg>
      <pc:sldChg chg="del">
        <pc:chgData name="丁伯尧" userId="86706a6a-cdaa-42d0-b31c-255ab0f7d779" providerId="ADAL" clId="{D0FEB5D6-0E1F-4D00-A67A-30006E27419A}" dt="2024-09-06T07:46:29.348" v="44" actId="47"/>
        <pc:sldMkLst>
          <pc:docMk/>
          <pc:sldMk cId="3174226520" sldId="1980"/>
        </pc:sldMkLst>
      </pc:sldChg>
      <pc:sldChg chg="del">
        <pc:chgData name="丁伯尧" userId="86706a6a-cdaa-42d0-b31c-255ab0f7d779" providerId="ADAL" clId="{D0FEB5D6-0E1F-4D00-A67A-30006E27419A}" dt="2024-09-06T07:46:29.348" v="44" actId="47"/>
        <pc:sldMkLst>
          <pc:docMk/>
          <pc:sldMk cId="4129646046" sldId="1981"/>
        </pc:sldMkLst>
      </pc:sldChg>
      <pc:sldChg chg="del">
        <pc:chgData name="丁伯尧" userId="86706a6a-cdaa-42d0-b31c-255ab0f7d779" providerId="ADAL" clId="{D0FEB5D6-0E1F-4D00-A67A-30006E27419A}" dt="2024-09-06T07:46:29.348" v="44" actId="47"/>
        <pc:sldMkLst>
          <pc:docMk/>
          <pc:sldMk cId="1172146413" sldId="1982"/>
        </pc:sldMkLst>
      </pc:sldChg>
      <pc:sldChg chg="del">
        <pc:chgData name="丁伯尧" userId="86706a6a-cdaa-42d0-b31c-255ab0f7d779" providerId="ADAL" clId="{D0FEB5D6-0E1F-4D00-A67A-30006E27419A}" dt="2024-09-06T07:46:29.348" v="44" actId="47"/>
        <pc:sldMkLst>
          <pc:docMk/>
          <pc:sldMk cId="3102229865" sldId="1983"/>
        </pc:sldMkLst>
      </pc:sldChg>
      <pc:sldChg chg="del">
        <pc:chgData name="丁伯尧" userId="86706a6a-cdaa-42d0-b31c-255ab0f7d779" providerId="ADAL" clId="{D0FEB5D6-0E1F-4D00-A67A-30006E27419A}" dt="2024-09-06T07:46:29.348" v="44" actId="47"/>
        <pc:sldMkLst>
          <pc:docMk/>
          <pc:sldMk cId="1102221325" sldId="1984"/>
        </pc:sldMkLst>
      </pc:sldChg>
      <pc:sldChg chg="del">
        <pc:chgData name="丁伯尧" userId="86706a6a-cdaa-42d0-b31c-255ab0f7d779" providerId="ADAL" clId="{D0FEB5D6-0E1F-4D00-A67A-30006E27419A}" dt="2024-09-06T07:46:29.348" v="44" actId="47"/>
        <pc:sldMkLst>
          <pc:docMk/>
          <pc:sldMk cId="2147108745" sldId="1985"/>
        </pc:sldMkLst>
      </pc:sldChg>
      <pc:sldChg chg="del">
        <pc:chgData name="丁伯尧" userId="86706a6a-cdaa-42d0-b31c-255ab0f7d779" providerId="ADAL" clId="{D0FEB5D6-0E1F-4D00-A67A-30006E27419A}" dt="2024-09-06T07:46:29.348" v="44" actId="47"/>
        <pc:sldMkLst>
          <pc:docMk/>
          <pc:sldMk cId="590969165" sldId="1986"/>
        </pc:sldMkLst>
      </pc:sldChg>
    </pc:docChg>
  </pc:docChgLst>
  <pc:docChgLst>
    <pc:chgData name="丁伯尧" userId="86706a6a-cdaa-42d0-b31c-255ab0f7d779" providerId="ADAL" clId="{BF8D72AC-0E7A-4B4E-BF7C-D7DE1B070E7B}"/>
    <pc:docChg chg="undo custSel addSld delSld modSld modSection">
      <pc:chgData name="丁伯尧" userId="86706a6a-cdaa-42d0-b31c-255ab0f7d779" providerId="ADAL" clId="{BF8D72AC-0E7A-4B4E-BF7C-D7DE1B070E7B}" dt="2024-04-16T07:56:06.505" v="843" actId="47"/>
      <pc:docMkLst>
        <pc:docMk/>
      </pc:docMkLst>
      <pc:sldChg chg="del">
        <pc:chgData name="丁伯尧" userId="86706a6a-cdaa-42d0-b31c-255ab0f7d779" providerId="ADAL" clId="{BF8D72AC-0E7A-4B4E-BF7C-D7DE1B070E7B}" dt="2024-04-16T07:14:22.396" v="0" actId="47"/>
        <pc:sldMkLst>
          <pc:docMk/>
          <pc:sldMk cId="0" sldId="256"/>
        </pc:sldMkLst>
      </pc:sldChg>
      <pc:sldChg chg="del">
        <pc:chgData name="丁伯尧" userId="86706a6a-cdaa-42d0-b31c-255ab0f7d779" providerId="ADAL" clId="{BF8D72AC-0E7A-4B4E-BF7C-D7DE1B070E7B}" dt="2024-04-16T07:14:22.396" v="0" actId="47"/>
        <pc:sldMkLst>
          <pc:docMk/>
          <pc:sldMk cId="2941898095" sldId="257"/>
        </pc:sldMkLst>
      </pc:sldChg>
      <pc:sldChg chg="del">
        <pc:chgData name="丁伯尧" userId="86706a6a-cdaa-42d0-b31c-255ab0f7d779" providerId="ADAL" clId="{BF8D72AC-0E7A-4B4E-BF7C-D7DE1B070E7B}" dt="2024-04-16T07:14:22.396" v="0" actId="47"/>
        <pc:sldMkLst>
          <pc:docMk/>
          <pc:sldMk cId="3538178018" sldId="259"/>
        </pc:sldMkLst>
      </pc:sldChg>
      <pc:sldChg chg="del">
        <pc:chgData name="丁伯尧" userId="86706a6a-cdaa-42d0-b31c-255ab0f7d779" providerId="ADAL" clId="{BF8D72AC-0E7A-4B4E-BF7C-D7DE1B070E7B}" dt="2024-04-16T07:14:22.396" v="0" actId="47"/>
        <pc:sldMkLst>
          <pc:docMk/>
          <pc:sldMk cId="3891578576" sldId="260"/>
        </pc:sldMkLst>
      </pc:sldChg>
      <pc:sldChg chg="del">
        <pc:chgData name="丁伯尧" userId="86706a6a-cdaa-42d0-b31c-255ab0f7d779" providerId="ADAL" clId="{BF8D72AC-0E7A-4B4E-BF7C-D7DE1B070E7B}" dt="2024-04-16T07:14:22.396" v="0" actId="47"/>
        <pc:sldMkLst>
          <pc:docMk/>
          <pc:sldMk cId="1018716077" sldId="261"/>
        </pc:sldMkLst>
      </pc:sldChg>
      <pc:sldChg chg="del">
        <pc:chgData name="丁伯尧" userId="86706a6a-cdaa-42d0-b31c-255ab0f7d779" providerId="ADAL" clId="{BF8D72AC-0E7A-4B4E-BF7C-D7DE1B070E7B}" dt="2024-04-16T07:14:22.396" v="0" actId="47"/>
        <pc:sldMkLst>
          <pc:docMk/>
          <pc:sldMk cId="3105202295" sldId="409"/>
        </pc:sldMkLst>
      </pc:sldChg>
      <pc:sldChg chg="del">
        <pc:chgData name="丁伯尧" userId="86706a6a-cdaa-42d0-b31c-255ab0f7d779" providerId="ADAL" clId="{BF8D72AC-0E7A-4B4E-BF7C-D7DE1B070E7B}" dt="2024-04-16T07:14:22.396" v="0" actId="47"/>
        <pc:sldMkLst>
          <pc:docMk/>
          <pc:sldMk cId="249243377" sldId="410"/>
        </pc:sldMkLst>
      </pc:sldChg>
      <pc:sldChg chg="del">
        <pc:chgData name="丁伯尧" userId="86706a6a-cdaa-42d0-b31c-255ab0f7d779" providerId="ADAL" clId="{BF8D72AC-0E7A-4B4E-BF7C-D7DE1B070E7B}" dt="2024-04-16T07:14:22.396" v="0" actId="47"/>
        <pc:sldMkLst>
          <pc:docMk/>
          <pc:sldMk cId="4078160744" sldId="412"/>
        </pc:sldMkLst>
      </pc:sldChg>
      <pc:sldChg chg="del">
        <pc:chgData name="丁伯尧" userId="86706a6a-cdaa-42d0-b31c-255ab0f7d779" providerId="ADAL" clId="{BF8D72AC-0E7A-4B4E-BF7C-D7DE1B070E7B}" dt="2024-04-16T07:14:22.396" v="0" actId="47"/>
        <pc:sldMkLst>
          <pc:docMk/>
          <pc:sldMk cId="988470538" sldId="413"/>
        </pc:sldMkLst>
      </pc:sldChg>
      <pc:sldChg chg="del">
        <pc:chgData name="丁伯尧" userId="86706a6a-cdaa-42d0-b31c-255ab0f7d779" providerId="ADAL" clId="{BF8D72AC-0E7A-4B4E-BF7C-D7DE1B070E7B}" dt="2024-04-16T07:14:22.396" v="0" actId="47"/>
        <pc:sldMkLst>
          <pc:docMk/>
          <pc:sldMk cId="2652787554" sldId="414"/>
        </pc:sldMkLst>
      </pc:sldChg>
      <pc:sldChg chg="del">
        <pc:chgData name="丁伯尧" userId="86706a6a-cdaa-42d0-b31c-255ab0f7d779" providerId="ADAL" clId="{BF8D72AC-0E7A-4B4E-BF7C-D7DE1B070E7B}" dt="2024-04-16T07:14:22.396" v="0" actId="47"/>
        <pc:sldMkLst>
          <pc:docMk/>
          <pc:sldMk cId="827961795" sldId="415"/>
        </pc:sldMkLst>
      </pc:sldChg>
      <pc:sldChg chg="del">
        <pc:chgData name="丁伯尧" userId="86706a6a-cdaa-42d0-b31c-255ab0f7d779" providerId="ADAL" clId="{BF8D72AC-0E7A-4B4E-BF7C-D7DE1B070E7B}" dt="2024-04-16T07:14:22.396" v="0" actId="47"/>
        <pc:sldMkLst>
          <pc:docMk/>
          <pc:sldMk cId="646391074" sldId="416"/>
        </pc:sldMkLst>
      </pc:sldChg>
      <pc:sldChg chg="del">
        <pc:chgData name="丁伯尧" userId="86706a6a-cdaa-42d0-b31c-255ab0f7d779" providerId="ADAL" clId="{BF8D72AC-0E7A-4B4E-BF7C-D7DE1B070E7B}" dt="2024-04-16T07:14:22.396" v="0" actId="47"/>
        <pc:sldMkLst>
          <pc:docMk/>
          <pc:sldMk cId="2937243669" sldId="417"/>
        </pc:sldMkLst>
      </pc:sldChg>
      <pc:sldChg chg="del">
        <pc:chgData name="丁伯尧" userId="86706a6a-cdaa-42d0-b31c-255ab0f7d779" providerId="ADAL" clId="{BF8D72AC-0E7A-4B4E-BF7C-D7DE1B070E7B}" dt="2024-04-16T07:14:22.396" v="0" actId="47"/>
        <pc:sldMkLst>
          <pc:docMk/>
          <pc:sldMk cId="0" sldId="504"/>
        </pc:sldMkLst>
      </pc:sldChg>
      <pc:sldChg chg="del">
        <pc:chgData name="丁伯尧" userId="86706a6a-cdaa-42d0-b31c-255ab0f7d779" providerId="ADAL" clId="{BF8D72AC-0E7A-4B4E-BF7C-D7DE1B070E7B}" dt="2024-04-16T07:14:22.396" v="0" actId="47"/>
        <pc:sldMkLst>
          <pc:docMk/>
          <pc:sldMk cId="0" sldId="505"/>
        </pc:sldMkLst>
      </pc:sldChg>
      <pc:sldChg chg="del">
        <pc:chgData name="丁伯尧" userId="86706a6a-cdaa-42d0-b31c-255ab0f7d779" providerId="ADAL" clId="{BF8D72AC-0E7A-4B4E-BF7C-D7DE1B070E7B}" dt="2024-04-16T07:14:22.396" v="0" actId="47"/>
        <pc:sldMkLst>
          <pc:docMk/>
          <pc:sldMk cId="0" sldId="509"/>
        </pc:sldMkLst>
      </pc:sldChg>
      <pc:sldChg chg="del">
        <pc:chgData name="丁伯尧" userId="86706a6a-cdaa-42d0-b31c-255ab0f7d779" providerId="ADAL" clId="{BF8D72AC-0E7A-4B4E-BF7C-D7DE1B070E7B}" dt="2024-04-16T07:56:06.505" v="843" actId="47"/>
        <pc:sldMkLst>
          <pc:docMk/>
          <pc:sldMk cId="2020010915" sldId="2015"/>
        </pc:sldMkLst>
      </pc:sldChg>
      <pc:sldChg chg="add del">
        <pc:chgData name="丁伯尧" userId="86706a6a-cdaa-42d0-b31c-255ab0f7d779" providerId="ADAL" clId="{BF8D72AC-0E7A-4B4E-BF7C-D7DE1B070E7B}" dt="2024-04-16T07:56:05.196" v="842" actId="47"/>
        <pc:sldMkLst>
          <pc:docMk/>
          <pc:sldMk cId="3834269755" sldId="2018"/>
        </pc:sldMkLst>
      </pc:sldChg>
      <pc:sldChg chg="add del">
        <pc:chgData name="丁伯尧" userId="86706a6a-cdaa-42d0-b31c-255ab0f7d779" providerId="ADAL" clId="{BF8D72AC-0E7A-4B4E-BF7C-D7DE1B070E7B}" dt="2024-04-16T07:56:05.196" v="842" actId="47"/>
        <pc:sldMkLst>
          <pc:docMk/>
          <pc:sldMk cId="1264201303" sldId="2021"/>
        </pc:sldMkLst>
      </pc:sldChg>
      <pc:sldChg chg="addSp delSp modSp new mod">
        <pc:chgData name="丁伯尧" userId="86706a6a-cdaa-42d0-b31c-255ab0f7d779" providerId="ADAL" clId="{BF8D72AC-0E7A-4B4E-BF7C-D7DE1B070E7B}" dt="2024-04-16T07:51:37.572" v="341" actId="20577"/>
        <pc:sldMkLst>
          <pc:docMk/>
          <pc:sldMk cId="546142232" sldId="2022"/>
        </pc:sldMkLst>
      </pc:sldChg>
      <pc:sldChg chg="modSp new mod">
        <pc:chgData name="丁伯尧" userId="86706a6a-cdaa-42d0-b31c-255ab0f7d779" providerId="ADAL" clId="{BF8D72AC-0E7A-4B4E-BF7C-D7DE1B070E7B}" dt="2024-04-16T07:55:09.032" v="839" actId="20577"/>
        <pc:sldMkLst>
          <pc:docMk/>
          <pc:sldMk cId="2288312160" sldId="2023"/>
        </pc:sldMkLst>
      </pc:sldChg>
      <pc:sldChg chg="del">
        <pc:chgData name="丁伯尧" userId="86706a6a-cdaa-42d0-b31c-255ab0f7d779" providerId="ADAL" clId="{BF8D72AC-0E7A-4B4E-BF7C-D7DE1B070E7B}" dt="2024-04-16T07:14:22.396" v="0" actId="47"/>
        <pc:sldMkLst>
          <pc:docMk/>
          <pc:sldMk cId="3539432171" sldId="2070"/>
        </pc:sldMkLst>
      </pc:sldChg>
      <pc:sldChg chg="del">
        <pc:chgData name="丁伯尧" userId="86706a6a-cdaa-42d0-b31c-255ab0f7d779" providerId="ADAL" clId="{BF8D72AC-0E7A-4B4E-BF7C-D7DE1B070E7B}" dt="2024-04-16T07:14:22.396" v="0" actId="47"/>
        <pc:sldMkLst>
          <pc:docMk/>
          <pc:sldMk cId="3555524217" sldId="2071"/>
        </pc:sldMkLst>
      </pc:sldChg>
      <pc:sldChg chg="del">
        <pc:chgData name="丁伯尧" userId="86706a6a-cdaa-42d0-b31c-255ab0f7d779" providerId="ADAL" clId="{BF8D72AC-0E7A-4B4E-BF7C-D7DE1B070E7B}" dt="2024-04-16T07:14:22.396" v="0" actId="47"/>
        <pc:sldMkLst>
          <pc:docMk/>
          <pc:sldMk cId="0" sldId="2081"/>
        </pc:sldMkLst>
      </pc:sldChg>
      <pc:sldChg chg="del">
        <pc:chgData name="丁伯尧" userId="86706a6a-cdaa-42d0-b31c-255ab0f7d779" providerId="ADAL" clId="{BF8D72AC-0E7A-4B4E-BF7C-D7DE1B070E7B}" dt="2024-04-16T07:14:22.396" v="0" actId="47"/>
        <pc:sldMkLst>
          <pc:docMk/>
          <pc:sldMk cId="0" sldId="2082"/>
        </pc:sldMkLst>
      </pc:sldChg>
      <pc:sldChg chg="del">
        <pc:chgData name="丁伯尧" userId="86706a6a-cdaa-42d0-b31c-255ab0f7d779" providerId="ADAL" clId="{BF8D72AC-0E7A-4B4E-BF7C-D7DE1B070E7B}" dt="2024-04-16T07:14:22.396" v="0" actId="47"/>
        <pc:sldMkLst>
          <pc:docMk/>
          <pc:sldMk cId="0" sldId="2083"/>
        </pc:sldMkLst>
      </pc:sldChg>
      <pc:sldChg chg="del">
        <pc:chgData name="丁伯尧" userId="86706a6a-cdaa-42d0-b31c-255ab0f7d779" providerId="ADAL" clId="{BF8D72AC-0E7A-4B4E-BF7C-D7DE1B070E7B}" dt="2024-04-16T07:14:22.396" v="0" actId="47"/>
        <pc:sldMkLst>
          <pc:docMk/>
          <pc:sldMk cId="3912629846" sldId="2084"/>
        </pc:sldMkLst>
      </pc:sldChg>
      <pc:sldChg chg="del">
        <pc:chgData name="丁伯尧" userId="86706a6a-cdaa-42d0-b31c-255ab0f7d779" providerId="ADAL" clId="{BF8D72AC-0E7A-4B4E-BF7C-D7DE1B070E7B}" dt="2024-04-16T07:14:22.396" v="0" actId="47"/>
        <pc:sldMkLst>
          <pc:docMk/>
          <pc:sldMk cId="2160701431" sldId="2085"/>
        </pc:sldMkLst>
      </pc:sldChg>
      <pc:sldMasterChg chg="delSldLayout">
        <pc:chgData name="丁伯尧" userId="86706a6a-cdaa-42d0-b31c-255ab0f7d779" providerId="ADAL" clId="{BF8D72AC-0E7A-4B4E-BF7C-D7DE1B070E7B}" dt="2024-04-16T07:14:22.396" v="0" actId="47"/>
        <pc:sldMasterMkLst>
          <pc:docMk/>
          <pc:sldMasterMk cId="3933749213" sldId="2147483660"/>
        </pc:sldMasterMkLst>
        <pc:sldLayoutChg chg="del">
          <pc:chgData name="丁伯尧" userId="86706a6a-cdaa-42d0-b31c-255ab0f7d779" providerId="ADAL" clId="{BF8D72AC-0E7A-4B4E-BF7C-D7DE1B070E7B}" dt="2024-04-16T07:14:22.396" v="0" actId="47"/>
          <pc:sldLayoutMkLst>
            <pc:docMk/>
            <pc:sldMasterMk cId="3933749213" sldId="2147483660"/>
            <pc:sldLayoutMk cId="3890584117" sldId="2147483670"/>
          </pc:sldLayoutMkLst>
        </pc:sldLayoutChg>
        <pc:sldLayoutChg chg="del">
          <pc:chgData name="丁伯尧" userId="86706a6a-cdaa-42d0-b31c-255ab0f7d779" providerId="ADAL" clId="{BF8D72AC-0E7A-4B4E-BF7C-D7DE1B070E7B}" dt="2024-04-16T07:14:22.396" v="0" actId="47"/>
          <pc:sldLayoutMkLst>
            <pc:docMk/>
            <pc:sldMasterMk cId="3933749213" sldId="2147483660"/>
            <pc:sldLayoutMk cId="1403028380" sldId="2147483671"/>
          </pc:sldLayoutMkLst>
        </pc:sldLayoutChg>
        <pc:sldLayoutChg chg="del">
          <pc:chgData name="丁伯尧" userId="86706a6a-cdaa-42d0-b31c-255ab0f7d779" providerId="ADAL" clId="{BF8D72AC-0E7A-4B4E-BF7C-D7DE1B070E7B}" dt="2024-04-16T07:14:22.396" v="0" actId="47"/>
          <pc:sldLayoutMkLst>
            <pc:docMk/>
            <pc:sldMasterMk cId="3933749213" sldId="2147483660"/>
            <pc:sldLayoutMk cId="3729902774" sldId="2147483672"/>
          </pc:sldLayoutMkLst>
        </pc:sldLayoutChg>
        <pc:sldLayoutChg chg="del">
          <pc:chgData name="丁伯尧" userId="86706a6a-cdaa-42d0-b31c-255ab0f7d779" providerId="ADAL" clId="{BF8D72AC-0E7A-4B4E-BF7C-D7DE1B070E7B}" dt="2024-04-16T07:14:22.396" v="0" actId="47"/>
          <pc:sldLayoutMkLst>
            <pc:docMk/>
            <pc:sldMasterMk cId="3933749213" sldId="2147483660"/>
            <pc:sldLayoutMk cId="436835096" sldId="2147483673"/>
          </pc:sldLayoutMkLst>
        </pc:sldLayoutChg>
      </pc:sldMasterChg>
    </pc:docChg>
  </pc:docChgLst>
  <pc:docChgLst>
    <pc:chgData name="伯尧" userId="86706a6a-cdaa-42d0-b31c-255ab0f7d779" providerId="ADAL" clId="{0CB65AF5-DD51-4415-B17E-A58ECE27F7EF}"/>
    <pc:docChg chg="undo custSel modSld">
      <pc:chgData name="伯尧" userId="86706a6a-cdaa-42d0-b31c-255ab0f7d779" providerId="ADAL" clId="{0CB65AF5-DD51-4415-B17E-A58ECE27F7EF}" dt="2024-01-31T08:51:15.226" v="28" actId="1076"/>
      <pc:docMkLst>
        <pc:docMk/>
      </pc:docMkLst>
    </pc:docChg>
  </pc:docChgLst>
  <pc:docChgLst>
    <pc:chgData name="伯尧" userId="86706a6a-cdaa-42d0-b31c-255ab0f7d779" providerId="ADAL" clId="{81E5BF0E-5444-465A-95C6-C5B6FC284207}"/>
    <pc:docChg chg="undo custSel addSld delSld modSld modSection">
      <pc:chgData name="伯尧" userId="86706a6a-cdaa-42d0-b31c-255ab0f7d779" providerId="ADAL" clId="{81E5BF0E-5444-465A-95C6-C5B6FC284207}" dt="2024-01-31T03:23:48.368" v="8"/>
      <pc:docMkLst>
        <pc:docMk/>
      </pc:docMkLst>
      <pc:sldChg chg="del">
        <pc:chgData name="伯尧" userId="86706a6a-cdaa-42d0-b31c-255ab0f7d779" providerId="ADAL" clId="{81E5BF0E-5444-465A-95C6-C5B6FC284207}" dt="2024-01-31T03:23:23.480" v="0" actId="47"/>
        <pc:sldMkLst>
          <pc:docMk/>
          <pc:sldMk cId="2405114474" sldId="1975"/>
        </pc:sldMkLst>
      </pc:sldChg>
      <pc:sldChg chg="modSp mod">
        <pc:chgData name="伯尧" userId="86706a6a-cdaa-42d0-b31c-255ab0f7d779" providerId="ADAL" clId="{81E5BF0E-5444-465A-95C6-C5B6FC284207}" dt="2024-01-31T03:23:48.368" v="8"/>
        <pc:sldMkLst>
          <pc:docMk/>
          <pc:sldMk cId="2868360334" sldId="2012"/>
        </pc:sldMkLst>
      </pc:sldChg>
      <pc:sldChg chg="add del">
        <pc:chgData name="伯尧" userId="86706a6a-cdaa-42d0-b31c-255ab0f7d779" providerId="ADAL" clId="{81E5BF0E-5444-465A-95C6-C5B6FC284207}" dt="2024-01-31T03:23:24.374" v="2" actId="47"/>
        <pc:sldMkLst>
          <pc:docMk/>
          <pc:sldMk cId="780148631" sldId="2014"/>
        </pc:sldMkLst>
      </pc:sldChg>
    </pc:docChg>
  </pc:docChgLst>
  <pc:docChgLst>
    <pc:chgData name="伯尧" userId="86706a6a-cdaa-42d0-b31c-255ab0f7d779" providerId="ADAL" clId="{80B82EFF-03FE-4415-B6F0-77C484CDB479}"/>
    <pc:docChg chg="undo custSel addSld delSld modSld addSection modSection">
      <pc:chgData name="伯尧" userId="86706a6a-cdaa-42d0-b31c-255ab0f7d779" providerId="ADAL" clId="{80B82EFF-03FE-4415-B6F0-77C484CDB479}" dt="2024-03-12T11:52:10.701" v="528" actId="17846"/>
      <pc:docMkLst>
        <pc:docMk/>
      </pc:docMkLst>
      <pc:sldChg chg="add del">
        <pc:chgData name="伯尧" userId="86706a6a-cdaa-42d0-b31c-255ab0f7d779" providerId="ADAL" clId="{80B82EFF-03FE-4415-B6F0-77C484CDB479}" dt="2024-03-12T11:52:02.532" v="526"/>
        <pc:sldMkLst>
          <pc:docMk/>
          <pc:sldMk cId="0" sldId="256"/>
        </pc:sldMkLst>
      </pc:sldChg>
      <pc:sldChg chg="add del">
        <pc:chgData name="伯尧" userId="86706a6a-cdaa-42d0-b31c-255ab0f7d779" providerId="ADAL" clId="{80B82EFF-03FE-4415-B6F0-77C484CDB479}" dt="2024-03-12T11:37:17.302" v="511"/>
        <pc:sldMkLst>
          <pc:docMk/>
          <pc:sldMk cId="2941898095" sldId="257"/>
        </pc:sldMkLst>
      </pc:sldChg>
      <pc:sldChg chg="del">
        <pc:chgData name="伯尧" userId="86706a6a-cdaa-42d0-b31c-255ab0f7d779" providerId="ADAL" clId="{80B82EFF-03FE-4415-B6F0-77C484CDB479}" dt="2024-03-12T11:18:42.960" v="6" actId="47"/>
        <pc:sldMkLst>
          <pc:docMk/>
          <pc:sldMk cId="2271640915" sldId="258"/>
        </pc:sldMkLst>
      </pc:sldChg>
      <pc:sldChg chg="add del">
        <pc:chgData name="伯尧" userId="86706a6a-cdaa-42d0-b31c-255ab0f7d779" providerId="ADAL" clId="{80B82EFF-03FE-4415-B6F0-77C484CDB479}" dt="2024-03-12T11:52:02.532" v="526"/>
        <pc:sldMkLst>
          <pc:docMk/>
          <pc:sldMk cId="3538178018" sldId="259"/>
        </pc:sldMkLst>
      </pc:sldChg>
      <pc:sldChg chg="add del">
        <pc:chgData name="伯尧" userId="86706a6a-cdaa-42d0-b31c-255ab0f7d779" providerId="ADAL" clId="{80B82EFF-03FE-4415-B6F0-77C484CDB479}" dt="2024-03-12T11:52:02.532" v="526"/>
        <pc:sldMkLst>
          <pc:docMk/>
          <pc:sldMk cId="3891578576" sldId="260"/>
        </pc:sldMkLst>
      </pc:sldChg>
      <pc:sldChg chg="add">
        <pc:chgData name="伯尧" userId="86706a6a-cdaa-42d0-b31c-255ab0f7d779" providerId="ADAL" clId="{80B82EFF-03FE-4415-B6F0-77C484CDB479}" dt="2024-03-12T11:52:02.532" v="526"/>
        <pc:sldMkLst>
          <pc:docMk/>
          <pc:sldMk cId="1018716077" sldId="261"/>
        </pc:sldMkLst>
      </pc:sldChg>
      <pc:sldChg chg="add del">
        <pc:chgData name="伯尧" userId="86706a6a-cdaa-42d0-b31c-255ab0f7d779" providerId="ADAL" clId="{80B82EFF-03FE-4415-B6F0-77C484CDB479}" dt="2024-03-12T11:36:46.974" v="506"/>
        <pc:sldMkLst>
          <pc:docMk/>
          <pc:sldMk cId="3105202295" sldId="409"/>
        </pc:sldMkLst>
      </pc:sldChg>
      <pc:sldChg chg="add del">
        <pc:chgData name="伯尧" userId="86706a6a-cdaa-42d0-b31c-255ab0f7d779" providerId="ADAL" clId="{80B82EFF-03FE-4415-B6F0-77C484CDB479}" dt="2024-03-12T11:36:46.974" v="506"/>
        <pc:sldMkLst>
          <pc:docMk/>
          <pc:sldMk cId="249243377" sldId="410"/>
        </pc:sldMkLst>
      </pc:sldChg>
      <pc:sldChg chg="del">
        <pc:chgData name="伯尧" userId="86706a6a-cdaa-42d0-b31c-255ab0f7d779" providerId="ADAL" clId="{80B82EFF-03FE-4415-B6F0-77C484CDB479}" dt="2024-03-12T11:18:42.960" v="6" actId="47"/>
        <pc:sldMkLst>
          <pc:docMk/>
          <pc:sldMk cId="2428861144" sldId="411"/>
        </pc:sldMkLst>
      </pc:sldChg>
      <pc:sldChg chg="add">
        <pc:chgData name="伯尧" userId="86706a6a-cdaa-42d0-b31c-255ab0f7d779" providerId="ADAL" clId="{80B82EFF-03FE-4415-B6F0-77C484CDB479}" dt="2024-03-12T11:36:46.974" v="506"/>
        <pc:sldMkLst>
          <pc:docMk/>
          <pc:sldMk cId="4078160744" sldId="412"/>
        </pc:sldMkLst>
      </pc:sldChg>
      <pc:sldChg chg="add">
        <pc:chgData name="伯尧" userId="86706a6a-cdaa-42d0-b31c-255ab0f7d779" providerId="ADAL" clId="{80B82EFF-03FE-4415-B6F0-77C484CDB479}" dt="2024-03-12T11:36:46.974" v="506"/>
        <pc:sldMkLst>
          <pc:docMk/>
          <pc:sldMk cId="988470538" sldId="413"/>
        </pc:sldMkLst>
      </pc:sldChg>
      <pc:sldChg chg="add">
        <pc:chgData name="伯尧" userId="86706a6a-cdaa-42d0-b31c-255ab0f7d779" providerId="ADAL" clId="{80B82EFF-03FE-4415-B6F0-77C484CDB479}" dt="2024-03-12T11:36:46.974" v="506"/>
        <pc:sldMkLst>
          <pc:docMk/>
          <pc:sldMk cId="2652787554" sldId="414"/>
        </pc:sldMkLst>
      </pc:sldChg>
      <pc:sldChg chg="add">
        <pc:chgData name="伯尧" userId="86706a6a-cdaa-42d0-b31c-255ab0f7d779" providerId="ADAL" clId="{80B82EFF-03FE-4415-B6F0-77C484CDB479}" dt="2024-03-12T11:36:46.974" v="506"/>
        <pc:sldMkLst>
          <pc:docMk/>
          <pc:sldMk cId="827961795" sldId="415"/>
        </pc:sldMkLst>
      </pc:sldChg>
      <pc:sldChg chg="add">
        <pc:chgData name="伯尧" userId="86706a6a-cdaa-42d0-b31c-255ab0f7d779" providerId="ADAL" clId="{80B82EFF-03FE-4415-B6F0-77C484CDB479}" dt="2024-03-12T11:36:46.974" v="506"/>
        <pc:sldMkLst>
          <pc:docMk/>
          <pc:sldMk cId="646391074" sldId="416"/>
        </pc:sldMkLst>
      </pc:sldChg>
      <pc:sldChg chg="add">
        <pc:chgData name="伯尧" userId="86706a6a-cdaa-42d0-b31c-255ab0f7d779" providerId="ADAL" clId="{80B82EFF-03FE-4415-B6F0-77C484CDB479}" dt="2024-03-12T11:36:46.974" v="506"/>
        <pc:sldMkLst>
          <pc:docMk/>
          <pc:sldMk cId="2937243669" sldId="417"/>
        </pc:sldMkLst>
      </pc:sldChg>
      <pc:sldChg chg="add del">
        <pc:chgData name="伯尧" userId="86706a6a-cdaa-42d0-b31c-255ab0f7d779" providerId="ADAL" clId="{80B82EFF-03FE-4415-B6F0-77C484CDB479}" dt="2024-03-12T11:29:42.239" v="496"/>
        <pc:sldMkLst>
          <pc:docMk/>
          <pc:sldMk cId="0" sldId="504"/>
        </pc:sldMkLst>
      </pc:sldChg>
      <pc:sldChg chg="modSp add mod">
        <pc:chgData name="伯尧" userId="86706a6a-cdaa-42d0-b31c-255ab0f7d779" providerId="ADAL" clId="{80B82EFF-03FE-4415-B6F0-77C484CDB479}" dt="2024-03-12T11:29:42.291" v="498" actId="27636"/>
        <pc:sldMkLst>
          <pc:docMk/>
          <pc:sldMk cId="0" sldId="505"/>
        </pc:sldMkLst>
      </pc:sldChg>
      <pc:sldChg chg="del">
        <pc:chgData name="伯尧" userId="86706a6a-cdaa-42d0-b31c-255ab0f7d779" providerId="ADAL" clId="{80B82EFF-03FE-4415-B6F0-77C484CDB479}" dt="2024-03-12T11:18:42.960" v="6" actId="47"/>
        <pc:sldMkLst>
          <pc:docMk/>
          <pc:sldMk cId="3912629846" sldId="505"/>
        </pc:sldMkLst>
      </pc:sldChg>
      <pc:sldChg chg="modSp add mod">
        <pc:chgData name="伯尧" userId="86706a6a-cdaa-42d0-b31c-255ab0f7d779" providerId="ADAL" clId="{80B82EFF-03FE-4415-B6F0-77C484CDB479}" dt="2024-03-12T11:29:42.299" v="500" actId="27636"/>
        <pc:sldMkLst>
          <pc:docMk/>
          <pc:sldMk cId="0" sldId="509"/>
        </pc:sldMkLst>
      </pc:sldChg>
      <pc:sldChg chg="del">
        <pc:chgData name="伯尧" userId="86706a6a-cdaa-42d0-b31c-255ab0f7d779" providerId="ADAL" clId="{80B82EFF-03FE-4415-B6F0-77C484CDB479}" dt="2024-03-12T11:18:42.960" v="6" actId="47"/>
        <pc:sldMkLst>
          <pc:docMk/>
          <pc:sldMk cId="2160701431" sldId="509"/>
        </pc:sldMkLst>
      </pc:sldChg>
      <pc:sldChg chg="del">
        <pc:chgData name="伯尧" userId="86706a6a-cdaa-42d0-b31c-255ab0f7d779" providerId="ADAL" clId="{80B82EFF-03FE-4415-B6F0-77C484CDB479}" dt="2024-03-12T11:28:35.363" v="483" actId="47"/>
        <pc:sldMkLst>
          <pc:docMk/>
          <pc:sldMk cId="265565690" sldId="2017"/>
        </pc:sldMkLst>
      </pc:sldChg>
      <pc:sldChg chg="addSp delSp modSp">
        <pc:chgData name="伯尧" userId="86706a6a-cdaa-42d0-b31c-255ab0f7d779" providerId="ADAL" clId="{80B82EFF-03FE-4415-B6F0-77C484CDB479}" dt="2024-03-12T11:18:57.868" v="9"/>
        <pc:sldMkLst>
          <pc:docMk/>
          <pc:sldMk cId="3834269755" sldId="2018"/>
        </pc:sldMkLst>
      </pc:sldChg>
      <pc:sldChg chg="del">
        <pc:chgData name="伯尧" userId="86706a6a-cdaa-42d0-b31c-255ab0f7d779" providerId="ADAL" clId="{80B82EFF-03FE-4415-B6F0-77C484CDB479}" dt="2024-03-12T11:28:35.363" v="483" actId="47"/>
        <pc:sldMkLst>
          <pc:docMk/>
          <pc:sldMk cId="2339614857" sldId="2019"/>
        </pc:sldMkLst>
      </pc:sldChg>
      <pc:sldChg chg="new del">
        <pc:chgData name="伯尧" userId="86706a6a-cdaa-42d0-b31c-255ab0f7d779" providerId="ADAL" clId="{80B82EFF-03FE-4415-B6F0-77C484CDB479}" dt="2024-03-12T11:19:00.783" v="11" actId="47"/>
        <pc:sldMkLst>
          <pc:docMk/>
          <pc:sldMk cId="3552711543" sldId="2020"/>
        </pc:sldMkLst>
      </pc:sldChg>
      <pc:sldChg chg="addSp delSp modSp add mod">
        <pc:chgData name="伯尧" userId="86706a6a-cdaa-42d0-b31c-255ab0f7d779" providerId="ADAL" clId="{80B82EFF-03FE-4415-B6F0-77C484CDB479}" dt="2024-03-12T11:29:37.293" v="495" actId="22"/>
        <pc:sldMkLst>
          <pc:docMk/>
          <pc:sldMk cId="1264201303" sldId="2021"/>
        </pc:sldMkLst>
      </pc:sldChg>
      <pc:sldChg chg="add del">
        <pc:chgData name="伯尧" userId="86706a6a-cdaa-42d0-b31c-255ab0f7d779" providerId="ADAL" clId="{80B82EFF-03FE-4415-B6F0-77C484CDB479}" dt="2024-03-12T11:37:17.302" v="511"/>
        <pc:sldMkLst>
          <pc:docMk/>
          <pc:sldMk cId="3539432171" sldId="2070"/>
        </pc:sldMkLst>
      </pc:sldChg>
      <pc:sldChg chg="addSp delSp modSp add del">
        <pc:chgData name="伯尧" userId="86706a6a-cdaa-42d0-b31c-255ab0f7d779" providerId="ADAL" clId="{80B82EFF-03FE-4415-B6F0-77C484CDB479}" dt="2024-03-12T11:51:56.716" v="525"/>
        <pc:sldMkLst>
          <pc:docMk/>
          <pc:sldMk cId="3555524217" sldId="2071"/>
        </pc:sldMkLst>
      </pc:sldChg>
      <pc:sldChg chg="del">
        <pc:chgData name="伯尧" userId="86706a6a-cdaa-42d0-b31c-255ab0f7d779" providerId="ADAL" clId="{80B82EFF-03FE-4415-B6F0-77C484CDB479}" dt="2024-03-12T11:18:42.960" v="6" actId="47"/>
        <pc:sldMkLst>
          <pc:docMk/>
          <pc:sldMk cId="4060005924" sldId="2072"/>
        </pc:sldMkLst>
      </pc:sldChg>
      <pc:sldChg chg="del">
        <pc:chgData name="伯尧" userId="86706a6a-cdaa-42d0-b31c-255ab0f7d779" providerId="ADAL" clId="{80B82EFF-03FE-4415-B6F0-77C484CDB479}" dt="2024-03-12T11:18:42.960" v="6" actId="47"/>
        <pc:sldMkLst>
          <pc:docMk/>
          <pc:sldMk cId="1552995387" sldId="2073"/>
        </pc:sldMkLst>
      </pc:sldChg>
      <pc:sldChg chg="modSp add mod">
        <pc:chgData name="伯尧" userId="86706a6a-cdaa-42d0-b31c-255ab0f7d779" providerId="ADAL" clId="{80B82EFF-03FE-4415-B6F0-77C484CDB479}" dt="2024-03-12T11:29:42.284" v="497" actId="27636"/>
        <pc:sldMkLst>
          <pc:docMk/>
          <pc:sldMk cId="0" sldId="2081"/>
        </pc:sldMkLst>
      </pc:sldChg>
      <pc:sldChg chg="modSp add mod">
        <pc:chgData name="伯尧" userId="86706a6a-cdaa-42d0-b31c-255ab0f7d779" providerId="ADAL" clId="{80B82EFF-03FE-4415-B6F0-77C484CDB479}" dt="2024-03-12T11:29:42.296" v="499" actId="27636"/>
        <pc:sldMkLst>
          <pc:docMk/>
          <pc:sldMk cId="0" sldId="2082"/>
        </pc:sldMkLst>
      </pc:sldChg>
      <pc:sldChg chg="add">
        <pc:chgData name="伯尧" userId="86706a6a-cdaa-42d0-b31c-255ab0f7d779" providerId="ADAL" clId="{80B82EFF-03FE-4415-B6F0-77C484CDB479}" dt="2024-03-12T11:35:29.228" v="502"/>
        <pc:sldMkLst>
          <pc:docMk/>
          <pc:sldMk cId="0" sldId="2083"/>
        </pc:sldMkLst>
      </pc:sldChg>
      <pc:sldChg chg="add">
        <pc:chgData name="伯尧" userId="86706a6a-cdaa-42d0-b31c-255ab0f7d779" providerId="ADAL" clId="{80B82EFF-03FE-4415-B6F0-77C484CDB479}" dt="2024-03-12T11:35:29.228" v="502"/>
        <pc:sldMkLst>
          <pc:docMk/>
          <pc:sldMk cId="3912629846" sldId="2084"/>
        </pc:sldMkLst>
      </pc:sldChg>
      <pc:sldChg chg="modSp add mod">
        <pc:chgData name="伯尧" userId="86706a6a-cdaa-42d0-b31c-255ab0f7d779" providerId="ADAL" clId="{80B82EFF-03FE-4415-B6F0-77C484CDB479}" dt="2024-03-12T11:35:29.259" v="503" actId="27636"/>
        <pc:sldMkLst>
          <pc:docMk/>
          <pc:sldMk cId="2160701431" sldId="2085"/>
        </pc:sldMkLst>
      </pc:sldChg>
      <pc:sldChg chg="new del">
        <pc:chgData name="伯尧" userId="86706a6a-cdaa-42d0-b31c-255ab0f7d779" providerId="ADAL" clId="{80B82EFF-03FE-4415-B6F0-77C484CDB479}" dt="2024-03-12T11:51:53.992" v="523" actId="47"/>
        <pc:sldMkLst>
          <pc:docMk/>
          <pc:sldMk cId="1036590072" sldId="2086"/>
        </pc:sldMkLst>
      </pc:sldChg>
      <pc:sldChg chg="modSp new del mod">
        <pc:chgData name="伯尧" userId="86706a6a-cdaa-42d0-b31c-255ab0f7d779" providerId="ADAL" clId="{80B82EFF-03FE-4415-B6F0-77C484CDB479}" dt="2024-03-12T11:37:38.177" v="521" actId="47"/>
        <pc:sldMkLst>
          <pc:docMk/>
          <pc:sldMk cId="1271447283" sldId="2086"/>
        </pc:sldMkLst>
      </pc:sldChg>
      <pc:sldChg chg="add del">
        <pc:chgData name="伯尧" userId="86706a6a-cdaa-42d0-b31c-255ab0f7d779" providerId="ADAL" clId="{80B82EFF-03FE-4415-B6F0-77C484CDB479}" dt="2024-03-12T11:37:11.557" v="510"/>
        <pc:sldMkLst>
          <pc:docMk/>
          <pc:sldMk cId="4071966575" sldId="2086"/>
        </pc:sldMkLst>
      </pc:sldChg>
      <pc:sldChg chg="add del">
        <pc:chgData name="伯尧" userId="86706a6a-cdaa-42d0-b31c-255ab0f7d779" providerId="ADAL" clId="{80B82EFF-03FE-4415-B6F0-77C484CDB479}" dt="2024-03-12T11:37:11.557" v="510"/>
        <pc:sldMkLst>
          <pc:docMk/>
          <pc:sldMk cId="1244284071" sldId="2087"/>
        </pc:sldMkLst>
      </pc:sldChg>
      <pc:sldChg chg="add del">
        <pc:chgData name="伯尧" userId="86706a6a-cdaa-42d0-b31c-255ab0f7d779" providerId="ADAL" clId="{80B82EFF-03FE-4415-B6F0-77C484CDB479}" dt="2024-03-12T11:37:11.557" v="510"/>
        <pc:sldMkLst>
          <pc:docMk/>
          <pc:sldMk cId="3449331307" sldId="2088"/>
        </pc:sldMkLst>
      </pc:sldChg>
      <pc:sldChg chg="add del">
        <pc:chgData name="伯尧" userId="86706a6a-cdaa-42d0-b31c-255ab0f7d779" providerId="ADAL" clId="{80B82EFF-03FE-4415-B6F0-77C484CDB479}" dt="2024-03-12T11:37:11.557" v="510"/>
        <pc:sldMkLst>
          <pc:docMk/>
          <pc:sldMk cId="3166666190" sldId="2089"/>
        </pc:sldMkLst>
      </pc:sldChg>
      <pc:sldChg chg="add del">
        <pc:chgData name="伯尧" userId="86706a6a-cdaa-42d0-b31c-255ab0f7d779" providerId="ADAL" clId="{80B82EFF-03FE-4415-B6F0-77C484CDB479}" dt="2024-03-12T11:37:11.557" v="510"/>
        <pc:sldMkLst>
          <pc:docMk/>
          <pc:sldMk cId="2417026666" sldId="2090"/>
        </pc:sldMkLst>
      </pc:sldChg>
      <pc:sldChg chg="add del">
        <pc:chgData name="伯尧" userId="86706a6a-cdaa-42d0-b31c-255ab0f7d779" providerId="ADAL" clId="{80B82EFF-03FE-4415-B6F0-77C484CDB479}" dt="2024-03-12T11:37:11.557" v="510"/>
        <pc:sldMkLst>
          <pc:docMk/>
          <pc:sldMk cId="527139595" sldId="2091"/>
        </pc:sldMkLst>
      </pc:sldChg>
      <pc:sldChg chg="add del">
        <pc:chgData name="伯尧" userId="86706a6a-cdaa-42d0-b31c-255ab0f7d779" providerId="ADAL" clId="{80B82EFF-03FE-4415-B6F0-77C484CDB479}" dt="2024-03-12T11:37:11.557" v="510"/>
        <pc:sldMkLst>
          <pc:docMk/>
          <pc:sldMk cId="2946879971" sldId="2092"/>
        </pc:sldMkLst>
      </pc:sldChg>
      <pc:sldChg chg="add del">
        <pc:chgData name="伯尧" userId="86706a6a-cdaa-42d0-b31c-255ab0f7d779" providerId="ADAL" clId="{80B82EFF-03FE-4415-B6F0-77C484CDB479}" dt="2024-03-12T11:37:11.557" v="510"/>
        <pc:sldMkLst>
          <pc:docMk/>
          <pc:sldMk cId="2159311475" sldId="2093"/>
        </pc:sldMkLst>
      </pc:sldChg>
      <pc:sldMasterChg chg="delSldLayout">
        <pc:chgData name="伯尧" userId="86706a6a-cdaa-42d0-b31c-255ab0f7d779" providerId="ADAL" clId="{80B82EFF-03FE-4415-B6F0-77C484CDB479}" dt="2024-03-12T11:18:42.960" v="6" actId="47"/>
        <pc:sldMasterMkLst>
          <pc:docMk/>
          <pc:sldMasterMk cId="3933749213" sldId="2147483660"/>
        </pc:sldMasterMkLst>
        <pc:sldLayoutChg chg="del">
          <pc:chgData name="伯尧" userId="86706a6a-cdaa-42d0-b31c-255ab0f7d779" providerId="ADAL" clId="{80B82EFF-03FE-4415-B6F0-77C484CDB479}" dt="2024-03-12T11:18:42.960" v="6" actId="47"/>
          <pc:sldLayoutMkLst>
            <pc:docMk/>
            <pc:sldMasterMk cId="3933749213" sldId="2147483660"/>
            <pc:sldLayoutMk cId="294133489" sldId="2147483670"/>
          </pc:sldLayoutMkLst>
        </pc:sldLayoutChg>
        <pc:sldLayoutChg chg="del">
          <pc:chgData name="伯尧" userId="86706a6a-cdaa-42d0-b31c-255ab0f7d779" providerId="ADAL" clId="{80B82EFF-03FE-4415-B6F0-77C484CDB479}" dt="2024-03-12T11:18:42.960" v="6" actId="47"/>
          <pc:sldLayoutMkLst>
            <pc:docMk/>
            <pc:sldMasterMk cId="3933749213" sldId="2147483660"/>
            <pc:sldLayoutMk cId="225424586" sldId="2147483671"/>
          </pc:sldLayoutMkLst>
        </pc:sldLayoutChg>
        <pc:sldLayoutChg chg="del">
          <pc:chgData name="伯尧" userId="86706a6a-cdaa-42d0-b31c-255ab0f7d779" providerId="ADAL" clId="{80B82EFF-03FE-4415-B6F0-77C484CDB479}" dt="2024-03-12T11:18:42.960" v="6" actId="47"/>
          <pc:sldLayoutMkLst>
            <pc:docMk/>
            <pc:sldMasterMk cId="3933749213" sldId="2147483660"/>
            <pc:sldLayoutMk cId="3972970987" sldId="2147483672"/>
          </pc:sldLayoutMkLst>
        </pc:sldLayoutChg>
        <pc:sldLayoutChg chg="del">
          <pc:chgData name="伯尧" userId="86706a6a-cdaa-42d0-b31c-255ab0f7d779" providerId="ADAL" clId="{80B82EFF-03FE-4415-B6F0-77C484CDB479}" dt="2024-03-12T11:18:42.960" v="6" actId="47"/>
          <pc:sldLayoutMkLst>
            <pc:docMk/>
            <pc:sldMasterMk cId="3933749213" sldId="2147483660"/>
            <pc:sldLayoutMk cId="3032205951" sldId="2147483673"/>
          </pc:sldLayoutMkLst>
        </pc:sldLayoutChg>
        <pc:sldLayoutChg chg="del">
          <pc:chgData name="伯尧" userId="86706a6a-cdaa-42d0-b31c-255ab0f7d779" providerId="ADAL" clId="{80B82EFF-03FE-4415-B6F0-77C484CDB479}" dt="2024-03-12T11:18:42.960" v="6" actId="47"/>
          <pc:sldLayoutMkLst>
            <pc:docMk/>
            <pc:sldMasterMk cId="3933749213" sldId="2147483660"/>
            <pc:sldLayoutMk cId="1036809335" sldId="214748367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D07E4-5D68-4B7F-A722-60E841C9157D}" type="datetimeFigureOut">
              <a:rPr lang="zh-CN" altLang="en-US" smtClean="0"/>
              <a:t>2025/11/20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886C54-E433-40A3-AB15-65C634352AC1}" type="slidenum">
              <a:rPr lang="zh-CN" altLang="en-US" smtClean="0"/>
              <a:t>‹#›</a:t>
            </a:fld>
            <a:endParaRPr lang="zh-CN" altLang="en-US"/>
          </a:p>
        </p:txBody>
      </p:sp>
    </p:spTree>
    <p:extLst>
      <p:ext uri="{BB962C8B-B14F-4D97-AF65-F5344CB8AC3E}">
        <p14:creationId xmlns:p14="http://schemas.microsoft.com/office/powerpoint/2010/main" val="3061708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7886C54-E433-40A3-AB15-65C634352AC1}" type="slidenum">
              <a:rPr lang="zh-CN" altLang="en-US" smtClean="0"/>
              <a:t>1</a:t>
            </a:fld>
            <a:endParaRPr lang="zh-CN" altLang="en-US"/>
          </a:p>
        </p:txBody>
      </p:sp>
    </p:spTree>
    <p:extLst>
      <p:ext uri="{BB962C8B-B14F-4D97-AF65-F5344CB8AC3E}">
        <p14:creationId xmlns:p14="http://schemas.microsoft.com/office/powerpoint/2010/main" val="3314519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7886C54-E433-40A3-AB15-65C634352AC1}" type="slidenum">
              <a:rPr lang="zh-CN" altLang="en-US" smtClean="0"/>
              <a:t>4</a:t>
            </a:fld>
            <a:endParaRPr lang="zh-CN" altLang="en-US"/>
          </a:p>
        </p:txBody>
      </p:sp>
    </p:spTree>
    <p:extLst>
      <p:ext uri="{BB962C8B-B14F-4D97-AF65-F5344CB8AC3E}">
        <p14:creationId xmlns:p14="http://schemas.microsoft.com/office/powerpoint/2010/main" val="2481740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r>
              <a:rPr lang="en-US" altLang="zh-CN"/>
              <a:t>CF SCA </a:t>
            </a:r>
            <a:r>
              <a:rPr lang="zh-CN" altLang="en-US"/>
              <a:t>选择的关键标志数量较少，增加了随机搜索在 </a:t>
            </a:r>
            <a:r>
              <a:rPr lang="en-US" altLang="zh-CN"/>
              <a:t>O </a:t>
            </a:r>
            <a:r>
              <a:rPr lang="zh-CN" altLang="en-US"/>
              <a:t>中的影响</a:t>
            </a:r>
          </a:p>
        </p:txBody>
      </p:sp>
      <p:sp>
        <p:nvSpPr>
          <p:cNvPr id="4" name="灯片编号占位符 3"/>
          <p:cNvSpPr>
            <a:spLocks noGrp="1"/>
          </p:cNvSpPr>
          <p:nvPr>
            <p:ph type="sldNum" sz="quarter" idx="5"/>
          </p:nvPr>
        </p:nvSpPr>
        <p:spPr/>
        <p:txBody>
          <a:bodyPr/>
          <a:lstStyle/>
          <a:p>
            <a:fld id="{47886C54-E433-40A3-AB15-65C634352AC1}" type="slidenum">
              <a:rPr lang="zh-CN" altLang="en-US" smtClean="0"/>
              <a:t>10</a:t>
            </a:fld>
            <a:endParaRPr lang="zh-CN" altLang="en-US"/>
          </a:p>
        </p:txBody>
      </p:sp>
    </p:spTree>
    <p:extLst>
      <p:ext uri="{BB962C8B-B14F-4D97-AF65-F5344CB8AC3E}">
        <p14:creationId xmlns:p14="http://schemas.microsoft.com/office/powerpoint/2010/main" val="2433983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C471A84-A18C-41AE-AACC-0B3972D6D193}" type="slidenum">
              <a:rPr lang="zh-CN" altLang="en-US" smtClean="0"/>
              <a:t>‹#›</a:t>
            </a:fld>
            <a:endParaRPr lang="zh-CN" altLang="en-US"/>
          </a:p>
        </p:txBody>
      </p:sp>
    </p:spTree>
    <p:extLst>
      <p:ext uri="{BB962C8B-B14F-4D97-AF65-F5344CB8AC3E}">
        <p14:creationId xmlns:p14="http://schemas.microsoft.com/office/powerpoint/2010/main" val="2956560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A4A23550-836D-9240-D5F1-896D7283FAED}"/>
              </a:ext>
            </a:extLst>
          </p:cNvPr>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a:extLst>
              <a:ext uri="{FF2B5EF4-FFF2-40B4-BE49-F238E27FC236}">
                <a16:creationId xmlns:a16="http://schemas.microsoft.com/office/drawing/2014/main" id="{0EEA4B3B-B375-FF63-1B9A-939DDB3E1488}"/>
              </a:ext>
            </a:extLst>
          </p:cNvPr>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p:blipFill>
        <p:spPr>
          <a:xfrm>
            <a:off x="-2727118" y="4114800"/>
            <a:ext cx="17736548" cy="2743201"/>
          </a:xfrm>
          <a:prstGeom prst="rect">
            <a:avLst/>
          </a:prstGeom>
        </p:spPr>
      </p:pic>
    </p:spTree>
    <p:extLst>
      <p:ext uri="{BB962C8B-B14F-4D97-AF65-F5344CB8AC3E}">
        <p14:creationId xmlns:p14="http://schemas.microsoft.com/office/powerpoint/2010/main" val="2258361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A4A23550-836D-9240-D5F1-896D7283FAED}"/>
              </a:ext>
            </a:extLst>
          </p:cNvPr>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a:extLst>
              <a:ext uri="{FF2B5EF4-FFF2-40B4-BE49-F238E27FC236}">
                <a16:creationId xmlns:a16="http://schemas.microsoft.com/office/drawing/2014/main" id="{0EEA4B3B-B375-FF63-1B9A-939DDB3E1488}"/>
              </a:ext>
            </a:extLst>
          </p:cNvPr>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p:blipFill>
        <p:spPr>
          <a:xfrm>
            <a:off x="-2727118" y="4114800"/>
            <a:ext cx="17736548" cy="2743201"/>
          </a:xfrm>
          <a:prstGeom prst="rect">
            <a:avLst/>
          </a:prstGeom>
        </p:spPr>
      </p:pic>
      <p:sp>
        <p:nvSpPr>
          <p:cNvPr id="7" name="标题 3">
            <a:extLst>
              <a:ext uri="{FF2B5EF4-FFF2-40B4-BE49-F238E27FC236}">
                <a16:creationId xmlns:a16="http://schemas.microsoft.com/office/drawing/2014/main" id="{85CBF31C-82FA-469A-AA59-957D24D5FB5F}"/>
              </a:ext>
            </a:extLst>
          </p:cNvPr>
          <p:cNvSpPr txBox="1">
            <a:spLocks/>
          </p:cNvSpPr>
          <p:nvPr userDrawn="1"/>
        </p:nvSpPr>
        <p:spPr>
          <a:xfrm>
            <a:off x="436099" y="259484"/>
            <a:ext cx="11329222" cy="2244565"/>
          </a:xfrm>
          <a:prstGeom prst="rect">
            <a:avLst/>
          </a:prstGeom>
          <a:solidFill>
            <a:srgbClr val="005AD2"/>
          </a:solidFill>
          <a:ln>
            <a:noFill/>
          </a:ln>
          <a:effectLst/>
        </p:spPr>
        <p:txBody>
          <a:bodyPr tIns="0" bIns="0" anchor="ctr"/>
          <a:lstStyle/>
          <a:p>
            <a:pPr algn="ctr">
              <a:spcBef>
                <a:spcPct val="0"/>
              </a:spcBef>
              <a:defRPr/>
            </a:pPr>
            <a:endParaRPr lang="zh-CN" altLang="en-US" sz="4000" b="1" dirty="0">
              <a:solidFill>
                <a:schemeClr val="bg1"/>
              </a:solidFill>
              <a:latin typeface="微软雅黑" pitchFamily="34" charset="-122"/>
              <a:ea typeface="微软雅黑" pitchFamily="34" charset="-122"/>
            </a:endParaRPr>
          </a:p>
        </p:txBody>
      </p:sp>
      <p:pic>
        <p:nvPicPr>
          <p:cNvPr id="9" name="图片 8">
            <a:extLst>
              <a:ext uri="{FF2B5EF4-FFF2-40B4-BE49-F238E27FC236}">
                <a16:creationId xmlns:a16="http://schemas.microsoft.com/office/drawing/2014/main" id="{DCB8202E-66C0-4638-8271-6144A07FDE6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extLst>
      <p:ext uri="{BB962C8B-B14F-4D97-AF65-F5344CB8AC3E}">
        <p14:creationId xmlns:p14="http://schemas.microsoft.com/office/powerpoint/2010/main" val="2354001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A4A23550-836D-9240-D5F1-896D7283FAED}"/>
              </a:ext>
            </a:extLst>
          </p:cNvPr>
          <p:cNvSpPr/>
          <p:nvPr userDrawn="1"/>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a:extLst>
              <a:ext uri="{FF2B5EF4-FFF2-40B4-BE49-F238E27FC236}">
                <a16:creationId xmlns:a16="http://schemas.microsoft.com/office/drawing/2014/main" id="{0EEA4B3B-B375-FF63-1B9A-939DDB3E1488}"/>
              </a:ext>
            </a:extLst>
          </p:cNvPr>
          <p:cNvPicPr>
            <a:picLocks noChangeAspect="1"/>
          </p:cNvPicPr>
          <p:nvPr userDrawn="1"/>
        </p:nvPicPr>
        <p:blipFill rotWithShape="1">
          <a:blip r:embed="rId2">
            <a:alphaModFix amt="20000"/>
            <a:duotone>
              <a:schemeClr val="accent1">
                <a:shade val="45000"/>
                <a:satMod val="135000"/>
              </a:schemeClr>
              <a:prstClr val="white"/>
            </a:duotone>
          </a:blip>
          <a:srcRect l="-14426" t="-1960" r="-14426" b="81369"/>
          <a:stretch/>
        </p:blipFill>
        <p:spPr>
          <a:xfrm>
            <a:off x="-2727118" y="4114800"/>
            <a:ext cx="17736548" cy="2743201"/>
          </a:xfrm>
          <a:prstGeom prst="rect">
            <a:avLst/>
          </a:prstGeom>
        </p:spPr>
      </p:pic>
      <p:sp>
        <p:nvSpPr>
          <p:cNvPr id="7" name="标题 3">
            <a:extLst>
              <a:ext uri="{FF2B5EF4-FFF2-40B4-BE49-F238E27FC236}">
                <a16:creationId xmlns:a16="http://schemas.microsoft.com/office/drawing/2014/main" id="{85CBF31C-82FA-469A-AA59-957D24D5FB5F}"/>
              </a:ext>
            </a:extLst>
          </p:cNvPr>
          <p:cNvSpPr txBox="1">
            <a:spLocks/>
          </p:cNvSpPr>
          <p:nvPr userDrawn="1"/>
        </p:nvSpPr>
        <p:spPr>
          <a:xfrm>
            <a:off x="436100" y="259484"/>
            <a:ext cx="3151162" cy="6361847"/>
          </a:xfrm>
          <a:prstGeom prst="rect">
            <a:avLst/>
          </a:prstGeom>
          <a:solidFill>
            <a:srgbClr val="005AD2"/>
          </a:solidFill>
          <a:ln>
            <a:noFill/>
          </a:ln>
          <a:effectLst/>
        </p:spPr>
        <p:txBody>
          <a:bodyPr tIns="0" bIns="0" anchor="ctr"/>
          <a:lstStyle/>
          <a:p>
            <a:pPr algn="ctr">
              <a:spcBef>
                <a:spcPct val="0"/>
              </a:spcBef>
              <a:defRPr/>
            </a:pPr>
            <a:endParaRPr lang="zh-CN" altLang="en-US" sz="4000" b="1" dirty="0">
              <a:solidFill>
                <a:schemeClr val="bg1"/>
              </a:solidFill>
              <a:latin typeface="微软雅黑" pitchFamily="34" charset="-122"/>
              <a:ea typeface="微软雅黑" pitchFamily="34" charset="-122"/>
            </a:endParaRPr>
          </a:p>
        </p:txBody>
      </p:sp>
      <p:pic>
        <p:nvPicPr>
          <p:cNvPr id="9" name="图片 8">
            <a:extLst>
              <a:ext uri="{FF2B5EF4-FFF2-40B4-BE49-F238E27FC236}">
                <a16:creationId xmlns:a16="http://schemas.microsoft.com/office/drawing/2014/main" id="{DCB8202E-66C0-4638-8271-6144A07FDE6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extLst>
      <p:ext uri="{BB962C8B-B14F-4D97-AF65-F5344CB8AC3E}">
        <p14:creationId xmlns:p14="http://schemas.microsoft.com/office/powerpoint/2010/main" val="808351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EFA7716-3E90-47A6-B362-91D7C62DD45C}"/>
              </a:ext>
            </a:extLst>
          </p:cNvPr>
          <p:cNvPicPr>
            <a:picLocks noChangeAspect="1"/>
          </p:cNvPicPr>
          <p:nvPr userDrawn="1"/>
        </p:nvPicPr>
        <p:blipFill>
          <a:blip r:embed="rId2">
            <a:alphaModFix amt="50000"/>
            <a:duotone>
              <a:schemeClr val="accent1">
                <a:shade val="45000"/>
                <a:satMod val="135000"/>
              </a:schemeClr>
              <a:prstClr val="white"/>
            </a:duotone>
          </a:blip>
          <a:stretch>
            <a:fillRect/>
          </a:stretch>
        </p:blipFill>
        <p:spPr>
          <a:xfrm rot="1007118" flipH="1">
            <a:off x="-4762466" y="-38208"/>
            <a:ext cx="10459919" cy="10624352"/>
          </a:xfrm>
          <a:prstGeom prst="rect">
            <a:avLst/>
          </a:prstGeom>
        </p:spPr>
      </p:pic>
      <p:grpSp>
        <p:nvGrpSpPr>
          <p:cNvPr id="17" name="组合 16">
            <a:extLst>
              <a:ext uri="{FF2B5EF4-FFF2-40B4-BE49-F238E27FC236}">
                <a16:creationId xmlns:a16="http://schemas.microsoft.com/office/drawing/2014/main" id="{8301FCDF-723F-4834-9A12-11AABB0C26B9}"/>
              </a:ext>
            </a:extLst>
          </p:cNvPr>
          <p:cNvGrpSpPr/>
          <p:nvPr userDrawn="1"/>
        </p:nvGrpSpPr>
        <p:grpSpPr>
          <a:xfrm>
            <a:off x="2324028" y="2391132"/>
            <a:ext cx="1980000" cy="2160000"/>
            <a:chOff x="806121" y="2244419"/>
            <a:chExt cx="2095094" cy="2369160"/>
          </a:xfrm>
        </p:grpSpPr>
        <p:sp>
          <p:nvSpPr>
            <p:cNvPr id="18" name="图形 11">
              <a:extLst>
                <a:ext uri="{FF2B5EF4-FFF2-40B4-BE49-F238E27FC236}">
                  <a16:creationId xmlns:a16="http://schemas.microsoft.com/office/drawing/2014/main" id="{BE9E4818-BBF0-4362-8E19-49F4806401F5}"/>
                </a:ext>
              </a:extLst>
            </p:cNvPr>
            <p:cNvSpPr>
              <a:spLocks noChangeAspect="1"/>
            </p:cNvSpPr>
            <p:nvPr userDrawn="1"/>
          </p:nvSpPr>
          <p:spPr>
            <a:xfrm>
              <a:off x="806121" y="2244419"/>
              <a:ext cx="2095094" cy="236916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gradFill>
              <a:gsLst>
                <a:gs pos="0">
                  <a:schemeClr val="bg2">
                    <a:alpha val="80000"/>
                  </a:schemeClr>
                </a:gs>
                <a:gs pos="100000">
                  <a:schemeClr val="tx2">
                    <a:alpha val="70000"/>
                  </a:schemeClr>
                </a:gs>
              </a:gsLst>
              <a:lin ang="16200000" scaled="1"/>
            </a:gradFill>
            <a:ln w="38100">
              <a:noFill/>
            </a:ln>
            <a:effectLst>
              <a:outerShdw blurRad="381000" dist="508000" dir="5400000" sx="80000" sy="80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zh-CN" altLang="en-US" sz="2000" kern="0">
                <a:solidFill>
                  <a:srgbClr val="FFFFFF"/>
                </a:solidFill>
                <a:latin typeface="微软雅黑" pitchFamily="34" charset="-122"/>
                <a:ea typeface="微软雅黑" pitchFamily="34" charset="-122"/>
                <a:sym typeface="Arial" panose="020B0604020202020204" pitchFamily="34" charset="0"/>
              </a:endParaRPr>
            </a:p>
          </p:txBody>
        </p:sp>
        <p:sp>
          <p:nvSpPr>
            <p:cNvPr id="20" name="文本框 19">
              <a:extLst>
                <a:ext uri="{FF2B5EF4-FFF2-40B4-BE49-F238E27FC236}">
                  <a16:creationId xmlns:a16="http://schemas.microsoft.com/office/drawing/2014/main" id="{6242C8E0-D7B8-4F3A-942C-7FFC2A6F5010}"/>
                </a:ext>
              </a:extLst>
            </p:cNvPr>
            <p:cNvSpPr txBox="1"/>
            <p:nvPr userDrawn="1"/>
          </p:nvSpPr>
          <p:spPr>
            <a:xfrm>
              <a:off x="883451" y="3209572"/>
              <a:ext cx="1940434" cy="438854"/>
            </a:xfrm>
            <a:prstGeom prst="rect">
              <a:avLst/>
            </a:prstGeom>
            <a:noFill/>
          </p:spPr>
          <p:txBody>
            <a:bodyPr wrap="none" lIns="0" tIns="0" rIns="0" bIns="0" rtlCol="0" anchor="ctr">
              <a:spAutoFit/>
            </a:bodyPr>
            <a:lstStyle/>
            <a:p>
              <a:pPr algn="ctr">
                <a:spcAft>
                  <a:spcPts val="400"/>
                </a:spcAft>
                <a:buClr>
                  <a:schemeClr val="accent1"/>
                </a:buClr>
                <a:buSzPct val="70000"/>
              </a:pPr>
              <a:r>
                <a:rPr kumimoji="1" lang="en-US" altLang="zh-CN" sz="2600" b="1" kern="1000" baseline="0">
                  <a:solidFill>
                    <a:schemeClr val="bg1"/>
                  </a:solidFill>
                  <a:latin typeface="+mn-lt"/>
                  <a:ea typeface="+mn-ea"/>
                  <a:cs typeface="+mn-ea"/>
                  <a:sym typeface="+mn-lt"/>
                </a:rPr>
                <a:t>CONTENTS</a:t>
              </a:r>
              <a:endParaRPr kumimoji="1" lang="en-US" sz="2600" b="1" kern="1000" baseline="0" dirty="0">
                <a:solidFill>
                  <a:schemeClr val="bg1"/>
                </a:solidFill>
                <a:latin typeface="+mn-lt"/>
                <a:ea typeface="+mn-ea"/>
                <a:cs typeface="+mn-ea"/>
                <a:sym typeface="+mn-lt"/>
              </a:endParaRPr>
            </a:p>
          </p:txBody>
        </p:sp>
      </p:grpSp>
      <p:sp>
        <p:nvSpPr>
          <p:cNvPr id="9" name="矩形: 圆角 15">
            <a:extLst>
              <a:ext uri="{FF2B5EF4-FFF2-40B4-BE49-F238E27FC236}">
                <a16:creationId xmlns:a16="http://schemas.microsoft.com/office/drawing/2014/main" id="{E9B5547D-0CDC-47B8-B8E8-A105CF04A438}"/>
              </a:ext>
            </a:extLst>
          </p:cNvPr>
          <p:cNvSpPr/>
          <p:nvPr userDrawn="1"/>
        </p:nvSpPr>
        <p:spPr>
          <a:xfrm rot="2700000">
            <a:off x="11913636" y="6152955"/>
            <a:ext cx="890287" cy="890287"/>
          </a:xfrm>
          <a:prstGeom prst="roundRect">
            <a:avLst>
              <a:gd name="adj" fmla="val 20000"/>
            </a:avLst>
          </a:prstGeom>
          <a:gradFill flip="none" rotWithShape="1">
            <a:gsLst>
              <a:gs pos="0">
                <a:schemeClr val="tx2">
                  <a:alpha val="60000"/>
                </a:schemeClr>
              </a:gs>
              <a:gs pos="100000">
                <a:schemeClr val="tx2">
                  <a:lumMod val="60000"/>
                  <a:lumOff val="40000"/>
                </a:schemeClr>
              </a:gs>
            </a:gsLst>
            <a:lin ang="81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2000" b="1" kern="0" dirty="0">
              <a:solidFill>
                <a:srgbClr val="FFFFFF"/>
              </a:solidFill>
              <a:latin typeface="微软雅黑" pitchFamily="34" charset="-122"/>
              <a:ea typeface="微软雅黑" pitchFamily="34" charset="-122"/>
            </a:endParaRPr>
          </a:p>
        </p:txBody>
      </p:sp>
    </p:spTree>
    <p:extLst>
      <p:ext uri="{BB962C8B-B14F-4D97-AF65-F5344CB8AC3E}">
        <p14:creationId xmlns:p14="http://schemas.microsoft.com/office/powerpoint/2010/main" val="3223644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6E697C5D-6C8F-4D46-9330-2B940934CFC6}"/>
              </a:ext>
            </a:extLst>
          </p:cNvPr>
          <p:cNvSpPr>
            <a:spLocks/>
          </p:cNvSpPr>
          <p:nvPr userDrawn="1"/>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zh-CN" altLang="en-US" sz="2000" kern="0" dirty="0">
              <a:solidFill>
                <a:srgbClr val="FFFFFF"/>
              </a:solidFill>
              <a:latin typeface="微软雅黑" pitchFamily="34" charset="-122"/>
              <a:ea typeface="微软雅黑" pitchFamily="34" charset="-122"/>
              <a:sym typeface=""/>
            </a:endParaRPr>
          </a:p>
        </p:txBody>
      </p:sp>
      <p:grpSp>
        <p:nvGrpSpPr>
          <p:cNvPr id="10" name="组合 9">
            <a:extLst>
              <a:ext uri="{FF2B5EF4-FFF2-40B4-BE49-F238E27FC236}">
                <a16:creationId xmlns:a16="http://schemas.microsoft.com/office/drawing/2014/main" id="{BA295C45-73AF-41E3-902B-11723E5302A0}"/>
              </a:ext>
            </a:extLst>
          </p:cNvPr>
          <p:cNvGrpSpPr/>
          <p:nvPr userDrawn="1"/>
        </p:nvGrpSpPr>
        <p:grpSpPr>
          <a:xfrm>
            <a:off x="0" y="83920"/>
            <a:ext cx="479291" cy="648455"/>
            <a:chOff x="0" y="7719"/>
            <a:chExt cx="359468" cy="648455"/>
          </a:xfrm>
        </p:grpSpPr>
        <p:sp>
          <p:nvSpPr>
            <p:cNvPr id="11" name="任意多边形: 形状 10">
              <a:extLst>
                <a:ext uri="{FF2B5EF4-FFF2-40B4-BE49-F238E27FC236}">
                  <a16:creationId xmlns:a16="http://schemas.microsoft.com/office/drawing/2014/main" id="{0F65869C-792C-4168-AFBF-A3E1D085281D}"/>
                </a:ext>
              </a:extLst>
            </p:cNvPr>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en-US" sz="2000" kern="0">
                <a:solidFill>
                  <a:srgbClr val="FFFFFF"/>
                </a:solidFill>
                <a:latin typeface="微软雅黑" pitchFamily="34" charset="-122"/>
                <a:ea typeface="微软雅黑" pitchFamily="34" charset="-122"/>
              </a:endParaRPr>
            </a:p>
          </p:txBody>
        </p:sp>
        <p:sp>
          <p:nvSpPr>
            <p:cNvPr id="12" name="等腰三角形 11">
              <a:extLst>
                <a:ext uri="{FF2B5EF4-FFF2-40B4-BE49-F238E27FC236}">
                  <a16:creationId xmlns:a16="http://schemas.microsoft.com/office/drawing/2014/main" id="{169B98D5-8265-412F-8EB8-4CD81675BAE0}"/>
                </a:ext>
              </a:extLst>
            </p:cNvPr>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en-US" sz="2000" kern="0">
                <a:solidFill>
                  <a:srgbClr val="FFFFFF"/>
                </a:solidFill>
                <a:latin typeface="微软雅黑" pitchFamily="34" charset="-122"/>
                <a:ea typeface="微软雅黑" pitchFamily="34" charset="-122"/>
              </a:endParaRPr>
            </a:p>
          </p:txBody>
        </p:sp>
      </p:grpSp>
      <p:sp>
        <p:nvSpPr>
          <p:cNvPr id="13" name="文本占位符 12">
            <a:extLst>
              <a:ext uri="{FF2B5EF4-FFF2-40B4-BE49-F238E27FC236}">
                <a16:creationId xmlns:a16="http://schemas.microsoft.com/office/drawing/2014/main" id="{22ECC4FE-E319-4B99-828B-E3F9C00C2535}"/>
              </a:ext>
            </a:extLst>
          </p:cNvPr>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prstTxWarp prst="textNoShape">
              <a:avLst/>
            </a:prstTxWarp>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p>
        </p:txBody>
      </p:sp>
      <p:sp>
        <p:nvSpPr>
          <p:cNvPr id="7" name="内容占位符 6">
            <a:extLst>
              <a:ext uri="{FF2B5EF4-FFF2-40B4-BE49-F238E27FC236}">
                <a16:creationId xmlns:a16="http://schemas.microsoft.com/office/drawing/2014/main" id="{091F53CB-A772-2B03-E1D9-E1EE3AB8A74C}"/>
              </a:ext>
            </a:extLst>
          </p:cNvPr>
          <p:cNvSpPr>
            <a:spLocks noGrp="1"/>
          </p:cNvSpPr>
          <p:nvPr>
            <p:ph sz="quarter" idx="11"/>
          </p:nvPr>
        </p:nvSpPr>
        <p:spPr>
          <a:xfrm>
            <a:off x="479291" y="993589"/>
            <a:ext cx="11136976" cy="5362764"/>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4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9" name="灯片编号占位符 15">
            <a:extLst>
              <a:ext uri="{FF2B5EF4-FFF2-40B4-BE49-F238E27FC236}">
                <a16:creationId xmlns:a16="http://schemas.microsoft.com/office/drawing/2014/main" id="{A58069E8-BA29-4224-9A43-86A987021ECF}"/>
              </a:ext>
            </a:extLst>
          </p:cNvPr>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a:t>
            </a:fld>
            <a:endParaRPr lang="en-US" dirty="0"/>
          </a:p>
        </p:txBody>
      </p:sp>
      <p:sp>
        <p:nvSpPr>
          <p:cNvPr id="14" name="Footer Placeholder 4"/>
          <p:cNvSpPr>
            <a:spLocks noGrp="1"/>
          </p:cNvSpPr>
          <p:nvPr>
            <p:ph type="ftr" sz="quarter" idx="3"/>
          </p:nvPr>
        </p:nvSpPr>
        <p:spPr>
          <a:xfrm>
            <a:off x="3828517" y="6356352"/>
            <a:ext cx="4606182"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a:t>Go</a:t>
            </a:r>
            <a:r>
              <a:rPr lang="zh-CN" altLang="en-US"/>
              <a:t>语言及其跨语言调用的程序优化技术</a:t>
            </a:r>
            <a:endParaRPr lang="zh-CN" altLang="en-US" dirty="0"/>
          </a:p>
        </p:txBody>
      </p:sp>
    </p:spTree>
    <p:extLst>
      <p:ext uri="{BB962C8B-B14F-4D97-AF65-F5344CB8AC3E}">
        <p14:creationId xmlns:p14="http://schemas.microsoft.com/office/powerpoint/2010/main" val="3368765842"/>
      </p:ext>
    </p:extLst>
  </p:cSld>
  <p:clrMapOvr>
    <a:masterClrMapping/>
  </p:clrMapOvr>
  <p:extLst>
    <p:ext uri="{DCECCB84-F9BA-43D5-87BE-67443E8EF086}">
      <p15:sldGuideLst xmlns:p15="http://schemas.microsoft.com/office/powerpoint/2012/main">
        <p15:guide id="1" pos="272">
          <p15:clr>
            <a:srgbClr val="FBAE40"/>
          </p15:clr>
        </p15:guide>
        <p15:guide id="2" pos="54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EC6FA940-B835-F2D7-452C-4967C4958DCA}"/>
              </a:ext>
            </a:extLst>
          </p:cNvPr>
          <p:cNvSpPr>
            <a:spLocks/>
          </p:cNvSpPr>
          <p:nvPr userDrawn="1"/>
        </p:nvSpPr>
        <p:spPr>
          <a:xfrm>
            <a:off x="-9596" y="0"/>
            <a:ext cx="12211189" cy="6858000"/>
          </a:xfrm>
          <a:prstGeom prst="rect">
            <a:avLst/>
          </a:prstGeom>
          <a:gradFill>
            <a:gsLst>
              <a:gs pos="54000">
                <a:srgbClr val="D7EFF5"/>
              </a:gs>
              <a:gs pos="100000">
                <a:schemeClr val="accent1">
                  <a:alpha val="5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00">
              <a:solidFill>
                <a:prstClr val="white"/>
              </a:solidFill>
              <a:cs typeface="+mn-ea"/>
              <a:sym typeface="+mn-lt"/>
            </a:endParaRPr>
          </a:p>
        </p:txBody>
      </p:sp>
      <p:sp>
        <p:nvSpPr>
          <p:cNvPr id="5" name="矩形: 圆角 4">
            <a:extLst>
              <a:ext uri="{FF2B5EF4-FFF2-40B4-BE49-F238E27FC236}">
                <a16:creationId xmlns:a16="http://schemas.microsoft.com/office/drawing/2014/main" id="{6E697C5D-6C8F-4D46-9330-2B940934CFC6}"/>
              </a:ext>
            </a:extLst>
          </p:cNvPr>
          <p:cNvSpPr>
            <a:spLocks/>
          </p:cNvSpPr>
          <p:nvPr userDrawn="1"/>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zh-CN" altLang="en-US" sz="2000" kern="0" dirty="0">
              <a:solidFill>
                <a:srgbClr val="FFFFFF"/>
              </a:solidFill>
              <a:latin typeface="微软雅黑" pitchFamily="34" charset="-122"/>
              <a:ea typeface="微软雅黑" pitchFamily="34" charset="-122"/>
              <a:sym typeface=""/>
            </a:endParaRPr>
          </a:p>
        </p:txBody>
      </p:sp>
      <p:grpSp>
        <p:nvGrpSpPr>
          <p:cNvPr id="10" name="组合 9">
            <a:extLst>
              <a:ext uri="{FF2B5EF4-FFF2-40B4-BE49-F238E27FC236}">
                <a16:creationId xmlns:a16="http://schemas.microsoft.com/office/drawing/2014/main" id="{BA295C45-73AF-41E3-902B-11723E5302A0}"/>
              </a:ext>
            </a:extLst>
          </p:cNvPr>
          <p:cNvGrpSpPr/>
          <p:nvPr userDrawn="1"/>
        </p:nvGrpSpPr>
        <p:grpSpPr>
          <a:xfrm>
            <a:off x="0" y="83920"/>
            <a:ext cx="479291" cy="648455"/>
            <a:chOff x="0" y="7719"/>
            <a:chExt cx="359468" cy="648455"/>
          </a:xfrm>
        </p:grpSpPr>
        <p:sp>
          <p:nvSpPr>
            <p:cNvPr id="11" name="任意多边形: 形状 10">
              <a:extLst>
                <a:ext uri="{FF2B5EF4-FFF2-40B4-BE49-F238E27FC236}">
                  <a16:creationId xmlns:a16="http://schemas.microsoft.com/office/drawing/2014/main" id="{0F65869C-792C-4168-AFBF-A3E1D085281D}"/>
                </a:ext>
              </a:extLst>
            </p:cNvPr>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en-US" sz="2000" kern="0">
                <a:solidFill>
                  <a:srgbClr val="FFFFFF"/>
                </a:solidFill>
                <a:latin typeface="微软雅黑" pitchFamily="34" charset="-122"/>
                <a:ea typeface="微软雅黑" pitchFamily="34" charset="-122"/>
              </a:endParaRPr>
            </a:p>
          </p:txBody>
        </p:sp>
        <p:sp>
          <p:nvSpPr>
            <p:cNvPr id="12" name="等腰三角形 11">
              <a:extLst>
                <a:ext uri="{FF2B5EF4-FFF2-40B4-BE49-F238E27FC236}">
                  <a16:creationId xmlns:a16="http://schemas.microsoft.com/office/drawing/2014/main" id="{169B98D5-8265-412F-8EB8-4CD81675BAE0}"/>
                </a:ext>
              </a:extLst>
            </p:cNvPr>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endParaRPr lang="en-US" sz="2000" kern="0">
                <a:solidFill>
                  <a:srgbClr val="FFFFFF"/>
                </a:solidFill>
                <a:latin typeface="微软雅黑" pitchFamily="34" charset="-122"/>
                <a:ea typeface="微软雅黑" pitchFamily="34" charset="-122"/>
              </a:endParaRPr>
            </a:p>
          </p:txBody>
        </p:sp>
      </p:grpSp>
      <p:sp>
        <p:nvSpPr>
          <p:cNvPr id="13" name="文本占位符 12">
            <a:extLst>
              <a:ext uri="{FF2B5EF4-FFF2-40B4-BE49-F238E27FC236}">
                <a16:creationId xmlns:a16="http://schemas.microsoft.com/office/drawing/2014/main" id="{22ECC4FE-E319-4B99-828B-E3F9C00C2535}"/>
              </a:ext>
            </a:extLst>
          </p:cNvPr>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prstTxWarp prst="textNoShape">
              <a:avLst/>
            </a:prstTxWarp>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p>
        </p:txBody>
      </p:sp>
      <p:sp>
        <p:nvSpPr>
          <p:cNvPr id="16" name="灯片编号占位符 15">
            <a:extLst>
              <a:ext uri="{FF2B5EF4-FFF2-40B4-BE49-F238E27FC236}">
                <a16:creationId xmlns:a16="http://schemas.microsoft.com/office/drawing/2014/main" id="{A58069E8-BA29-4224-9A43-86A987021ECF}"/>
              </a:ext>
            </a:extLst>
          </p:cNvPr>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a:t>
            </a:fld>
            <a:endParaRPr lang="en-US" dirty="0"/>
          </a:p>
        </p:txBody>
      </p:sp>
    </p:spTree>
    <p:extLst>
      <p:ext uri="{BB962C8B-B14F-4D97-AF65-F5344CB8AC3E}">
        <p14:creationId xmlns:p14="http://schemas.microsoft.com/office/powerpoint/2010/main" val="870536777"/>
      </p:ext>
    </p:extLst>
  </p:cSld>
  <p:clrMapOvr>
    <a:masterClrMapping/>
  </p:clrMapOvr>
  <p:extLst>
    <p:ext uri="{DCECCB84-F9BA-43D5-87BE-67443E8EF086}">
      <p15:sldGuideLst xmlns:p15="http://schemas.microsoft.com/office/powerpoint/2012/main">
        <p15:guide id="1" pos="272">
          <p15:clr>
            <a:srgbClr val="FBAE40"/>
          </p15:clr>
        </p15:guide>
        <p15:guide id="2" pos="548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8"/>
            <a:ext cx="10515600" cy="60386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132764"/>
            <a:ext cx="10515600" cy="5044199"/>
          </a:xfrm>
          <a:prstGeom prst="rect">
            <a:avLst/>
          </a:prstGeom>
        </p:spPr>
        <p:txBody>
          <a:bodyPr vert="horz" lIns="91440" tIns="45720" rIns="91440" bIns="45720" rtlCol="0">
            <a:normAutofit/>
          </a:bodyPr>
          <a:lstStyle/>
          <a:p>
            <a:pPr>
              <a:lnSpc>
                <a:spcPct val="120000"/>
              </a:lnSpc>
              <a:spcBef>
                <a:spcPts val="0"/>
              </a:spcBef>
              <a:spcAft>
                <a:spcPts val="600"/>
              </a:spcAft>
              <a:buClr>
                <a:srgbClr val="005AD2"/>
              </a:buClr>
              <a:buSzPct val="80000"/>
              <a:buFont typeface="Wingdings" panose="05000000000000000000" pitchFamily="2" charset="2"/>
              <a:buChar char="q"/>
            </a:pPr>
            <a:r>
              <a:rPr lang="zh-CN" altLang="en-US" sz="2800" dirty="0"/>
              <a:t>出版</a:t>
            </a:r>
            <a:endParaRPr lang="en-US" altLang="zh-CN" sz="2800" dirty="0"/>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微软雅黑" pitchFamily="34" charset="-122"/>
              </a:rPr>
              <a:t>XX</a:t>
            </a:r>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微软雅黑" pitchFamily="34" charset="-122"/>
              </a:rPr>
              <a:t>YY</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a:t>Go</a:t>
            </a:r>
            <a:r>
              <a:rPr lang="zh-CN" altLang="en-US"/>
              <a:t>语言及其跨语言调用的程序优化技术</a:t>
            </a: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471A84-A18C-41AE-AACC-0B3972D6D193}" type="slidenum">
              <a:rPr lang="zh-CN" altLang="en-US" smtClean="0"/>
              <a:t>‹#›</a:t>
            </a:fld>
            <a:endParaRPr lang="zh-CN" altLang="en-US"/>
          </a:p>
        </p:txBody>
      </p:sp>
    </p:spTree>
    <p:extLst>
      <p:ext uri="{BB962C8B-B14F-4D97-AF65-F5344CB8AC3E}">
        <p14:creationId xmlns:p14="http://schemas.microsoft.com/office/powerpoint/2010/main" val="3933749213"/>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8" r:id="rId3"/>
    <p:sldLayoutId id="2147483669" r:id="rId4"/>
    <p:sldLayoutId id="2147483664" r:id="rId5"/>
    <p:sldLayoutId id="2147483665" r:id="rId6"/>
    <p:sldLayoutId id="2147483666"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971550" indent="-514350" algn="l" defTabSz="914400" rtl="0" eaLnBrk="1" latinLnBrk="0" hangingPunct="1">
        <a:lnSpc>
          <a:spcPct val="90000"/>
        </a:lnSpc>
        <a:spcBef>
          <a:spcPts val="500"/>
        </a:spcBef>
        <a:buFont typeface="Wingdings" panose="05000000000000000000" pitchFamily="2" charset="2"/>
        <a:buChar char="n"/>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
          <p15:clr>
            <a:srgbClr val="F26B43"/>
          </p15:clr>
        </p15:guide>
        <p15:guide id="2" orient="horz" pos="472">
          <p15:clr>
            <a:srgbClr val="F26B43"/>
          </p15:clr>
        </p15:guide>
        <p15:guide id="3" orient="horz" pos="4104">
          <p15:clr>
            <a:srgbClr val="F26B43"/>
          </p15:clr>
        </p15:guide>
        <p15:guide id="4" orient="horz" pos="405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21C36900-46A6-66F1-6569-485E264094B6}"/>
              </a:ext>
            </a:extLst>
          </p:cNvPr>
          <p:cNvSpPr>
            <a:spLocks noGrp="1"/>
          </p:cNvSpPr>
          <p:nvPr>
            <p:ph type="sldNum" sz="quarter" idx="4294967295"/>
          </p:nvPr>
        </p:nvSpPr>
        <p:spPr>
          <a:xfrm>
            <a:off x="9448800" y="6356350"/>
            <a:ext cx="2743200" cy="365125"/>
          </a:xfrm>
        </p:spPr>
        <p:txBody>
          <a:bodyPr/>
          <a:lstStyle/>
          <a:p>
            <a:fld id="{CC471A84-A18C-41AE-AACC-0B3972D6D193}" type="slidenum">
              <a:rPr lang="zh-CN" altLang="en-US" smtClean="0"/>
              <a:t>1</a:t>
            </a:fld>
            <a:endParaRPr lang="zh-CN" altLang="en-US"/>
          </a:p>
        </p:txBody>
      </p:sp>
      <p:grpSp>
        <p:nvGrpSpPr>
          <p:cNvPr id="3" name="组合 2">
            <a:extLst>
              <a:ext uri="{FF2B5EF4-FFF2-40B4-BE49-F238E27FC236}">
                <a16:creationId xmlns:a16="http://schemas.microsoft.com/office/drawing/2014/main" id="{EF78E4C4-F54F-FBD9-FE26-62AE79C21F98}"/>
              </a:ext>
            </a:extLst>
          </p:cNvPr>
          <p:cNvGrpSpPr/>
          <p:nvPr/>
        </p:nvGrpSpPr>
        <p:grpSpPr>
          <a:xfrm>
            <a:off x="1496638" y="2269567"/>
            <a:ext cx="8893918" cy="964245"/>
            <a:chOff x="687405" y="1856477"/>
            <a:chExt cx="7511753" cy="964245"/>
          </a:xfrm>
        </p:grpSpPr>
        <p:sp>
          <p:nvSpPr>
            <p:cNvPr id="4" name="矩形: 圆角 4">
              <a:extLst>
                <a:ext uri="{FF2B5EF4-FFF2-40B4-BE49-F238E27FC236}">
                  <a16:creationId xmlns:a16="http://schemas.microsoft.com/office/drawing/2014/main" id="{26A1ED65-DF51-0766-92F7-E769C2F7DD30}"/>
                </a:ext>
              </a:extLst>
            </p:cNvPr>
            <p:cNvSpPr/>
            <p:nvPr/>
          </p:nvSpPr>
          <p:spPr>
            <a:xfrm>
              <a:off x="687405" y="2113882"/>
              <a:ext cx="7511753" cy="43088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ctr" defTabSz="914400" rtl="0" eaLnBrk="0" fontAlgn="base" latinLnBrk="0" hangingPunct="0">
                <a:lnSpc>
                  <a:spcPct val="100000"/>
                </a:lnSpc>
                <a:spcBef>
                  <a:spcPct val="0"/>
                </a:spcBef>
                <a:spcAft>
                  <a:spcPct val="0"/>
                </a:spcAft>
                <a:buClr>
                  <a:srgbClr val="0000CC"/>
                </a:buClr>
                <a:buSzTx/>
                <a:buFontTx/>
                <a:buNone/>
                <a:tabLst/>
                <a:defRPr/>
              </a:pPr>
              <a:r>
                <a:rPr lang="en-US" altLang="zh-CN" sz="2800" b="1" kern="0">
                  <a:ln>
                    <a:prstDash val="solid"/>
                  </a:ln>
                  <a:solidFill>
                    <a:schemeClr val="tx1"/>
                  </a:solidFill>
                  <a:cs typeface="+mn-ea"/>
                  <a:sym typeface="+mn-lt"/>
                </a:rPr>
                <a:t>Compiler Auto-tuning via Critical Flag Selection</a:t>
              </a:r>
              <a:endParaRPr lang="zh-CN" altLang="en-US" sz="2800" b="1" kern="0" dirty="0">
                <a:ln>
                  <a:prstDash val="solid"/>
                </a:ln>
                <a:solidFill>
                  <a:schemeClr val="tx1"/>
                </a:solidFill>
                <a:cs typeface="+mn-ea"/>
                <a:sym typeface="+mn-lt"/>
              </a:endParaRPr>
            </a:p>
          </p:txBody>
        </p:sp>
        <p:grpSp>
          <p:nvGrpSpPr>
            <p:cNvPr id="6" name="组合 5">
              <a:extLst>
                <a:ext uri="{FF2B5EF4-FFF2-40B4-BE49-F238E27FC236}">
                  <a16:creationId xmlns:a16="http://schemas.microsoft.com/office/drawing/2014/main" id="{91E2103F-DD9F-1585-CF2D-BAD5C2757E7A}"/>
                </a:ext>
              </a:extLst>
            </p:cNvPr>
            <p:cNvGrpSpPr/>
            <p:nvPr/>
          </p:nvGrpSpPr>
          <p:grpSpPr>
            <a:xfrm>
              <a:off x="995045" y="1856477"/>
              <a:ext cx="7153910" cy="964245"/>
              <a:chOff x="631309" y="1723634"/>
              <a:chExt cx="7153910" cy="964245"/>
            </a:xfrm>
          </p:grpSpPr>
          <p:cxnSp>
            <p:nvCxnSpPr>
              <p:cNvPr id="7" name="直接连接符 6">
                <a:extLst>
                  <a:ext uri="{FF2B5EF4-FFF2-40B4-BE49-F238E27FC236}">
                    <a16:creationId xmlns:a16="http://schemas.microsoft.com/office/drawing/2014/main" id="{E8A9B276-55C3-E6D9-790E-80B01CFCC64F}"/>
                  </a:ext>
                </a:extLst>
              </p:cNvPr>
              <p:cNvCxnSpPr>
                <a:cxnSpLocks/>
              </p:cNvCxnSpPr>
              <p:nvPr/>
            </p:nvCxnSpPr>
            <p:spPr>
              <a:xfrm>
                <a:off x="631309" y="1723634"/>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a:extLst>
                  <a:ext uri="{FF2B5EF4-FFF2-40B4-BE49-F238E27FC236}">
                    <a16:creationId xmlns:a16="http://schemas.microsoft.com/office/drawing/2014/main" id="{0A038931-0229-1709-2132-D9F3EB0787E2}"/>
                  </a:ext>
                </a:extLst>
              </p:cNvPr>
              <p:cNvCxnSpPr>
                <a:cxnSpLocks/>
              </p:cNvCxnSpPr>
              <p:nvPr/>
            </p:nvCxnSpPr>
            <p:spPr>
              <a:xfrm>
                <a:off x="631309" y="2687879"/>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9" name="组合 8">
            <a:extLst>
              <a:ext uri="{FF2B5EF4-FFF2-40B4-BE49-F238E27FC236}">
                <a16:creationId xmlns:a16="http://schemas.microsoft.com/office/drawing/2014/main" id="{851A1871-6C30-96A8-110A-9943357036E7}"/>
              </a:ext>
            </a:extLst>
          </p:cNvPr>
          <p:cNvGrpSpPr/>
          <p:nvPr/>
        </p:nvGrpSpPr>
        <p:grpSpPr>
          <a:xfrm>
            <a:off x="4466856" y="3680682"/>
            <a:ext cx="2953487" cy="617743"/>
            <a:chOff x="1091964" y="3852036"/>
            <a:chExt cx="2521322" cy="380486"/>
          </a:xfrm>
        </p:grpSpPr>
        <p:sp>
          <p:nvSpPr>
            <p:cNvPr id="10" name="矩形: 圆角 14">
              <a:extLst>
                <a:ext uri="{FF2B5EF4-FFF2-40B4-BE49-F238E27FC236}">
                  <a16:creationId xmlns:a16="http://schemas.microsoft.com/office/drawing/2014/main" id="{4D0087CB-7D82-3FFC-2664-2178ACF2E950}"/>
                </a:ext>
              </a:extLst>
            </p:cNvPr>
            <p:cNvSpPr/>
            <p:nvPr/>
          </p:nvSpPr>
          <p:spPr>
            <a:xfrm>
              <a:off x="1404205" y="3852036"/>
              <a:ext cx="2209080" cy="380486"/>
            </a:xfrm>
            <a:prstGeom prst="roundRect">
              <a:avLst>
                <a:gd name="adj" fmla="val 18829"/>
              </a:avLst>
            </a:prstGeom>
            <a:solidFill>
              <a:schemeClr val="bg1"/>
            </a:solidFill>
            <a:ln w="3175"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972000" tIns="0" rIns="0" bIns="0" numCol="1" spcCol="0" rtlCol="0" fromWordArt="0" anchor="ctr" anchorCtr="0" forceAA="0" compatLnSpc="1">
              <a:prstTxWarp prst="textNoShape">
                <a:avLst/>
              </a:prstTxWarp>
              <a:noAutofit/>
            </a:bodyPr>
            <a:lstStyle/>
            <a:p>
              <a:pPr algn="ctr">
                <a:spcBef>
                  <a:spcPts val="0"/>
                </a:spcBef>
                <a:buClr>
                  <a:srgbClr val="FFCC00"/>
                </a:buClr>
                <a:buSzPct val="80000"/>
              </a:pPr>
              <a:r>
                <a:rPr lang="zh-CN" altLang="en-US" sz="2400" b="1">
                  <a:cs typeface="+mn-ea"/>
                  <a:sym typeface="+mn-lt"/>
                </a:rPr>
                <a:t>丁伯尧</a:t>
              </a:r>
              <a:endParaRPr lang="zh-CN" altLang="en-US" sz="2400" b="1" dirty="0">
                <a:cs typeface="+mn-ea"/>
                <a:sym typeface="+mn-lt"/>
              </a:endParaRPr>
            </a:p>
          </p:txBody>
        </p:sp>
        <p:sp>
          <p:nvSpPr>
            <p:cNvPr id="11" name="矩形: 圆角 13">
              <a:extLst>
                <a:ext uri="{FF2B5EF4-FFF2-40B4-BE49-F238E27FC236}">
                  <a16:creationId xmlns:a16="http://schemas.microsoft.com/office/drawing/2014/main" id="{4845BF81-DFF5-7C99-87F4-A190F085DF11}"/>
                </a:ext>
              </a:extLst>
            </p:cNvPr>
            <p:cNvSpPr/>
            <p:nvPr/>
          </p:nvSpPr>
          <p:spPr>
            <a:xfrm>
              <a:off x="1091964" y="3852036"/>
              <a:ext cx="1171175" cy="380486"/>
            </a:xfrm>
            <a:prstGeom prst="roundRect">
              <a:avLst>
                <a:gd name="adj" fmla="val 24497"/>
              </a:avLst>
            </a:prstGeom>
            <a:gradFill flip="none" rotWithShape="1">
              <a:gsLst>
                <a:gs pos="41000">
                  <a:schemeClr val="tx2"/>
                </a:gs>
                <a:gs pos="100000">
                  <a:schemeClr val="accent1">
                    <a:lumMod val="60000"/>
                    <a:lumOff val="40000"/>
                  </a:schemeClr>
                </a:gs>
              </a:gsLst>
              <a:lin ang="0" scaled="1"/>
              <a:tileRect/>
            </a:gradFill>
            <a:ln w="38100">
              <a:noFill/>
            </a:ln>
            <a:effectLst>
              <a:outerShdw blurRad="254000" dist="190500" dir="5400000" sx="80000" sy="80000" algn="t"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400" kern="0" dirty="0">
                  <a:solidFill>
                    <a:schemeClr val="bg1"/>
                  </a:solidFill>
                  <a:cs typeface="+mn-ea"/>
                  <a:sym typeface="+mn-lt"/>
                </a:rPr>
                <a:t>报告人</a:t>
              </a:r>
              <a:endParaRPr lang="en-US" sz="2400" dirty="0">
                <a:solidFill>
                  <a:schemeClr val="bg1"/>
                </a:solidFill>
                <a:cs typeface="+mn-ea"/>
                <a:sym typeface="+mn-lt"/>
              </a:endParaRPr>
            </a:p>
          </p:txBody>
        </p:sp>
      </p:grpSp>
      <p:sp>
        <p:nvSpPr>
          <p:cNvPr id="13" name="文本框 12">
            <a:extLst>
              <a:ext uri="{FF2B5EF4-FFF2-40B4-BE49-F238E27FC236}">
                <a16:creationId xmlns:a16="http://schemas.microsoft.com/office/drawing/2014/main" id="{79ECC3D5-6B70-D9FA-065C-315A66C29379}"/>
              </a:ext>
            </a:extLst>
          </p:cNvPr>
          <p:cNvSpPr txBox="1"/>
          <p:nvPr/>
        </p:nvSpPr>
        <p:spPr>
          <a:xfrm flipH="1">
            <a:off x="9365097" y="4664187"/>
            <a:ext cx="284" cy="169166"/>
          </a:xfrm>
          <a:prstGeom prst="rect">
            <a:avLst/>
          </a:prstGeom>
          <a:noFill/>
        </p:spPr>
        <p:txBody>
          <a:bodyPr wrap="none" lIns="0" tIns="0" rIns="0" bIns="0" rtlCol="0" anchor="ctr">
            <a:spAutoFit/>
          </a:bodyPr>
          <a:lstStyle/>
          <a:p>
            <a:pPr defTabSz="914103" eaLnBrk="1" fontAlgn="auto" hangingPunct="1">
              <a:spcBef>
                <a:spcPts val="0"/>
              </a:spcBef>
              <a:spcAft>
                <a:spcPts val="600"/>
              </a:spcAft>
            </a:pPr>
            <a:endParaRPr lang="zh-CN" altLang="en-US" b="1" dirty="0">
              <a:solidFill>
                <a:schemeClr val="tx2"/>
              </a:solidFill>
              <a:cs typeface="+mn-ea"/>
              <a:sym typeface="+mn-lt"/>
            </a:endParaRPr>
          </a:p>
        </p:txBody>
      </p:sp>
      <p:cxnSp>
        <p:nvCxnSpPr>
          <p:cNvPr id="15" name="直接连接符 14">
            <a:extLst>
              <a:ext uri="{FF2B5EF4-FFF2-40B4-BE49-F238E27FC236}">
                <a16:creationId xmlns:a16="http://schemas.microsoft.com/office/drawing/2014/main" id="{04277E4B-2C45-85A2-7AAA-09B830FA50A9}"/>
              </a:ext>
            </a:extLst>
          </p:cNvPr>
          <p:cNvCxnSpPr>
            <a:cxnSpLocks/>
          </p:cNvCxnSpPr>
          <p:nvPr/>
        </p:nvCxnSpPr>
        <p:spPr bwMode="auto">
          <a:xfrm flipV="1">
            <a:off x="1860883" y="5626401"/>
            <a:ext cx="8380800" cy="36748"/>
          </a:xfrm>
          <a:prstGeom prst="line">
            <a:avLst/>
          </a:prstGeom>
          <a:noFill/>
          <a:ln w="9525" cap="flat" cmpd="sng" algn="ctr">
            <a:solidFill>
              <a:schemeClr val="bg1">
                <a:lumMod val="85000"/>
              </a:schemeClr>
            </a:solidFill>
            <a:prstDash val="solid"/>
            <a:round/>
            <a:headEnd type="none" w="med" len="med"/>
            <a:tailEnd type="none" w="med" len="med"/>
          </a:ln>
          <a:effectLst/>
        </p:spPr>
      </p:cxnSp>
      <p:sp>
        <p:nvSpPr>
          <p:cNvPr id="16" name="文本框 15">
            <a:extLst>
              <a:ext uri="{FF2B5EF4-FFF2-40B4-BE49-F238E27FC236}">
                <a16:creationId xmlns:a16="http://schemas.microsoft.com/office/drawing/2014/main" id="{9E58C681-14F4-A6DF-046D-74921F40107B}"/>
              </a:ext>
            </a:extLst>
          </p:cNvPr>
          <p:cNvSpPr txBox="1"/>
          <p:nvPr/>
        </p:nvSpPr>
        <p:spPr>
          <a:xfrm flipH="1">
            <a:off x="4574540" y="6079351"/>
            <a:ext cx="2953485" cy="276999"/>
          </a:xfrm>
          <a:prstGeom prst="rect">
            <a:avLst/>
          </a:prstGeom>
          <a:noFill/>
        </p:spPr>
        <p:txBody>
          <a:bodyPr wrap="square" lIns="0" tIns="0" rIns="0" bIns="0" rtlCol="0" anchor="ctr">
            <a:spAutoFit/>
          </a:bodyPr>
          <a:lstStyle/>
          <a:p>
            <a:pPr algn="ctr" defTabSz="914103" eaLnBrk="1" fontAlgn="auto" hangingPunct="1">
              <a:spcBef>
                <a:spcPts val="0"/>
              </a:spcBef>
              <a:spcAft>
                <a:spcPts val="600"/>
              </a:spcAft>
            </a:pPr>
            <a:r>
              <a:rPr lang="en-US" altLang="zh-CN">
                <a:cs typeface="+mn-ea"/>
                <a:sym typeface="+mn-lt"/>
              </a:rPr>
              <a:t>2025</a:t>
            </a:r>
            <a:r>
              <a:rPr lang="zh-CN" altLang="en-US">
                <a:cs typeface="+mn-ea"/>
                <a:sym typeface="+mn-lt"/>
              </a:rPr>
              <a:t>年</a:t>
            </a:r>
            <a:r>
              <a:rPr lang="en-US" altLang="zh-CN">
                <a:cs typeface="+mn-ea"/>
                <a:sym typeface="+mn-lt"/>
              </a:rPr>
              <a:t>11</a:t>
            </a:r>
            <a:r>
              <a:rPr lang="zh-CN" altLang="en-US">
                <a:cs typeface="+mn-ea"/>
                <a:sym typeface="+mn-lt"/>
              </a:rPr>
              <a:t>月</a:t>
            </a:r>
            <a:r>
              <a:rPr lang="en-US" altLang="zh-CN">
                <a:cs typeface="+mn-ea"/>
                <a:sym typeface="+mn-lt"/>
              </a:rPr>
              <a:t>20</a:t>
            </a:r>
            <a:r>
              <a:rPr lang="zh-CN" altLang="en-US">
                <a:cs typeface="+mn-ea"/>
                <a:sym typeface="+mn-lt"/>
              </a:rPr>
              <a:t>日</a:t>
            </a:r>
            <a:endParaRPr lang="zh-CN" altLang="en-US" dirty="0">
              <a:cs typeface="+mn-ea"/>
              <a:sym typeface="+mn-lt"/>
            </a:endParaRPr>
          </a:p>
        </p:txBody>
      </p:sp>
      <p:sp>
        <p:nvSpPr>
          <p:cNvPr id="2" name="文本框 1">
            <a:extLst>
              <a:ext uri="{FF2B5EF4-FFF2-40B4-BE49-F238E27FC236}">
                <a16:creationId xmlns:a16="http://schemas.microsoft.com/office/drawing/2014/main" id="{9C762051-9D1F-02BB-0703-97F86C65285A}"/>
              </a:ext>
            </a:extLst>
          </p:cNvPr>
          <p:cNvSpPr txBox="1"/>
          <p:nvPr/>
        </p:nvSpPr>
        <p:spPr>
          <a:xfrm>
            <a:off x="1831163" y="4924485"/>
            <a:ext cx="8529673" cy="738664"/>
          </a:xfrm>
          <a:prstGeom prst="rect">
            <a:avLst/>
          </a:prstGeom>
          <a:noFill/>
        </p:spPr>
        <p:txBody>
          <a:bodyPr wrap="square" rtlCol="0">
            <a:spAutoFit/>
          </a:bodyPr>
          <a:lstStyle/>
          <a:p>
            <a:r>
              <a:rPr lang="pt-BR" altLang="zh-CN" sz="1400"/>
              <a:t>Mingxuan Zhu, Dan Hao</a:t>
            </a:r>
            <a:br>
              <a:rPr lang="pt-BR" altLang="zh-CN" sz="1400"/>
            </a:br>
            <a:r>
              <a:rPr lang="en-US" altLang="zh-CN" sz="1400"/>
              <a:t>Key Laboratory of High ConfidenceSoftware Technologies (PekingUniversity), Ministry of EducationBeijing, China</a:t>
            </a:r>
            <a:endParaRPr lang="en-US" altLang="zh-CN" sz="1400" dirty="0"/>
          </a:p>
        </p:txBody>
      </p:sp>
      <p:sp>
        <p:nvSpPr>
          <p:cNvPr id="12" name="文本框 11">
            <a:extLst>
              <a:ext uri="{FF2B5EF4-FFF2-40B4-BE49-F238E27FC236}">
                <a16:creationId xmlns:a16="http://schemas.microsoft.com/office/drawing/2014/main" id="{926B102D-6538-2AC8-6E7C-9C03059C4D00}"/>
              </a:ext>
            </a:extLst>
          </p:cNvPr>
          <p:cNvSpPr txBox="1"/>
          <p:nvPr/>
        </p:nvSpPr>
        <p:spPr>
          <a:xfrm>
            <a:off x="189515" y="381298"/>
            <a:ext cx="2614246" cy="461665"/>
          </a:xfrm>
          <a:prstGeom prst="rect">
            <a:avLst/>
          </a:prstGeom>
          <a:noFill/>
        </p:spPr>
        <p:txBody>
          <a:bodyPr wrap="square" rtlCol="0">
            <a:spAutoFit/>
          </a:bodyPr>
          <a:lstStyle/>
          <a:p>
            <a:pPr algn="ctr"/>
            <a:r>
              <a:rPr lang="en-US" altLang="zh-CN" sz="2400" b="1"/>
              <a:t>ASE’2023</a:t>
            </a:r>
            <a:endParaRPr lang="zh-CN" altLang="en-US" sz="2400" b="1" dirty="0"/>
          </a:p>
        </p:txBody>
      </p:sp>
    </p:spTree>
    <p:extLst>
      <p:ext uri="{BB962C8B-B14F-4D97-AF65-F5344CB8AC3E}">
        <p14:creationId xmlns:p14="http://schemas.microsoft.com/office/powerpoint/2010/main" val="2420540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0E9BA445-6C16-CD16-6F2B-E91CE9217302}"/>
              </a:ext>
            </a:extLst>
          </p:cNvPr>
          <p:cNvSpPr>
            <a:spLocks noGrp="1"/>
          </p:cNvSpPr>
          <p:nvPr>
            <p:ph type="body" sz="quarter" idx="10"/>
          </p:nvPr>
        </p:nvSpPr>
        <p:spPr/>
        <p:txBody>
          <a:bodyPr/>
          <a:lstStyle/>
          <a:p>
            <a:r>
              <a:rPr lang="zh-CN" altLang="en-US"/>
              <a:t>背景与动机</a:t>
            </a:r>
          </a:p>
        </p:txBody>
      </p:sp>
      <p:sp>
        <p:nvSpPr>
          <p:cNvPr id="3" name="内容占位符 2">
            <a:extLst>
              <a:ext uri="{FF2B5EF4-FFF2-40B4-BE49-F238E27FC236}">
                <a16:creationId xmlns:a16="http://schemas.microsoft.com/office/drawing/2014/main" id="{290BAED0-C034-E7B3-B2C8-D0B267B3F891}"/>
              </a:ext>
            </a:extLst>
          </p:cNvPr>
          <p:cNvSpPr>
            <a:spLocks noGrp="1"/>
          </p:cNvSpPr>
          <p:nvPr>
            <p:ph sz="quarter" idx="11"/>
          </p:nvPr>
        </p:nvSpPr>
        <p:spPr/>
        <p:txBody>
          <a:bodyPr/>
          <a:lstStyle/>
          <a:p>
            <a:r>
              <a:rPr lang="zh-CN" altLang="en-US"/>
              <a:t>自动调优技术在编译器中有着广泛的应用，可以用于在不修改代码的情况下提升程序性能</a:t>
            </a:r>
            <a:endParaRPr lang="en-US" altLang="zh-CN"/>
          </a:p>
          <a:p>
            <a:r>
              <a:rPr lang="zh-CN" altLang="en-US"/>
              <a:t>一个简单的编译器调优的问题描述是：从</a:t>
            </a:r>
            <a:r>
              <a:rPr lang="en-US" altLang="zh-CN"/>
              <a:t>n</a:t>
            </a:r>
            <a:r>
              <a:rPr lang="zh-CN" altLang="en-US"/>
              <a:t>个选项中选择合适的序列，使得性能达到最优，该问题是</a:t>
            </a:r>
            <a:r>
              <a:rPr lang="en-US" altLang="zh-CN"/>
              <a:t>NP</a:t>
            </a:r>
            <a:r>
              <a:rPr lang="zh-CN" altLang="en-US"/>
              <a:t>难的</a:t>
            </a:r>
            <a:endParaRPr lang="en-US" altLang="zh-CN"/>
          </a:p>
          <a:p>
            <a:endParaRPr lang="en-US" altLang="zh-CN"/>
          </a:p>
          <a:p>
            <a:endParaRPr lang="en-US" altLang="zh-CN"/>
          </a:p>
          <a:p>
            <a:r>
              <a:rPr lang="zh-CN" altLang="en-US" b="1"/>
              <a:t>对搜索空间剪枝，降低搜索开销</a:t>
            </a:r>
          </a:p>
        </p:txBody>
      </p:sp>
      <p:sp>
        <p:nvSpPr>
          <p:cNvPr id="4" name="灯片编号占位符 3">
            <a:extLst>
              <a:ext uri="{FF2B5EF4-FFF2-40B4-BE49-F238E27FC236}">
                <a16:creationId xmlns:a16="http://schemas.microsoft.com/office/drawing/2014/main" id="{AFA11906-2957-6D06-FC86-286CAA3B1B78}"/>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2</a:t>
            </a:fld>
            <a:endParaRPr lang="en-US" dirty="0"/>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C88E9DF5-8F26-532B-C1BC-AD364F26DFD9}"/>
                  </a:ext>
                </a:extLst>
              </p:cNvPr>
              <p:cNvSpPr txBox="1"/>
              <p:nvPr/>
            </p:nvSpPr>
            <p:spPr>
              <a:xfrm>
                <a:off x="4525344" y="3490305"/>
                <a:ext cx="4325581"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400" b="0" i="1" smtClean="0">
                          <a:latin typeface="Cambria Math" panose="02040503050406030204" pitchFamily="18" charset="0"/>
                        </a:rPr>
                        <m:t>𝑂</m:t>
                      </m:r>
                      <m:r>
                        <a:rPr lang="en-US" altLang="zh-CN" sz="2400" b="0" i="1" smtClean="0">
                          <a:latin typeface="Cambria Math" panose="02040503050406030204" pitchFamily="18" charset="0"/>
                        </a:rPr>
                        <m:t>=</m:t>
                      </m:r>
                      <m:d>
                        <m:dPr>
                          <m:begChr m:val="{"/>
                          <m:endChr m:val="}"/>
                          <m:ctrlPr>
                            <a:rPr lang="en-US" altLang="zh-CN" sz="2400" b="0" i="1" smtClean="0">
                              <a:latin typeface="Cambria Math" panose="02040503050406030204" pitchFamily="18" charset="0"/>
                            </a:rPr>
                          </m:ctrlPr>
                        </m:dPr>
                        <m:e>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𝑜</m:t>
                              </m:r>
                            </m:e>
                            <m:sub>
                              <m:r>
                                <a:rPr lang="en-US" altLang="zh-CN" sz="2400" b="0" i="1" smtClean="0">
                                  <a:latin typeface="Cambria Math" panose="02040503050406030204" pitchFamily="18" charset="0"/>
                                </a:rPr>
                                <m:t>1</m:t>
                              </m:r>
                            </m:sub>
                          </m:sSub>
                          <m:r>
                            <a:rPr lang="en-US" altLang="zh-CN" sz="2400" b="0" i="1" smtClean="0">
                              <a:latin typeface="Cambria Math" panose="02040503050406030204" pitchFamily="18" charset="0"/>
                            </a:rPr>
                            <m:t>,</m:t>
                          </m:r>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𝑜</m:t>
                              </m:r>
                            </m:e>
                            <m:sub>
                              <m:r>
                                <a:rPr lang="en-US" altLang="zh-CN" sz="2400" b="0" i="1" smtClean="0">
                                  <a:latin typeface="Cambria Math" panose="02040503050406030204" pitchFamily="18" charset="0"/>
                                </a:rPr>
                                <m:t>2</m:t>
                              </m:r>
                            </m:sub>
                          </m:sSub>
                          <m:r>
                            <a:rPr lang="en-US" altLang="zh-CN" sz="2400" b="0" i="1" smtClean="0">
                              <a:latin typeface="Cambria Math" panose="02040503050406030204" pitchFamily="18" charset="0"/>
                            </a:rPr>
                            <m:t>,…,</m:t>
                          </m:r>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𝑜</m:t>
                              </m:r>
                            </m:e>
                            <m:sub>
                              <m:r>
                                <a:rPr lang="en-US" altLang="zh-CN" sz="2400" b="0" i="1" smtClean="0">
                                  <a:latin typeface="Cambria Math" panose="02040503050406030204" pitchFamily="18" charset="0"/>
                                </a:rPr>
                                <m:t>𝑛</m:t>
                              </m:r>
                            </m:sub>
                          </m:sSub>
                        </m:e>
                      </m:d>
                      <m:r>
                        <a:rPr lang="en-US" altLang="zh-CN" sz="2400" b="0" i="1" smtClean="0">
                          <a:latin typeface="Cambria Math" panose="02040503050406030204" pitchFamily="18" charset="0"/>
                        </a:rPr>
                        <m:t>,</m:t>
                      </m:r>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𝑜</m:t>
                          </m:r>
                        </m:e>
                        <m:sub>
                          <m:r>
                            <a:rPr lang="en-US" altLang="zh-CN" sz="2400" b="0" i="1" smtClean="0">
                              <a:latin typeface="Cambria Math" panose="02040503050406030204" pitchFamily="18" charset="0"/>
                            </a:rPr>
                            <m:t>𝑖</m:t>
                          </m:r>
                        </m:sub>
                      </m:sSub>
                      <m:r>
                        <a:rPr lang="en-US" altLang="zh-CN" sz="2400" b="0" i="1" smtClean="0">
                          <a:latin typeface="Cambria Math" panose="02040503050406030204" pitchFamily="18" charset="0"/>
                        </a:rPr>
                        <m:t>∈{0,1}</m:t>
                      </m:r>
                    </m:oMath>
                  </m:oMathPara>
                </a14:m>
                <a:endParaRPr lang="zh-CN" altLang="en-US" sz="2000"/>
              </a:p>
            </p:txBody>
          </p:sp>
        </mc:Choice>
        <mc:Fallback xmlns="">
          <p:sp>
            <p:nvSpPr>
              <p:cNvPr id="5" name="文本框 4">
                <a:extLst>
                  <a:ext uri="{FF2B5EF4-FFF2-40B4-BE49-F238E27FC236}">
                    <a16:creationId xmlns:a16="http://schemas.microsoft.com/office/drawing/2014/main" id="{C88E9DF5-8F26-532B-C1BC-AD364F26DFD9}"/>
                  </a:ext>
                </a:extLst>
              </p:cNvPr>
              <p:cNvSpPr txBox="1">
                <a:spLocks noRot="1" noChangeAspect="1" noMove="1" noResize="1" noEditPoints="1" noAdjustHandles="1" noChangeArrowheads="1" noChangeShapeType="1" noTextEdit="1"/>
              </p:cNvSpPr>
              <p:nvPr/>
            </p:nvSpPr>
            <p:spPr>
              <a:xfrm>
                <a:off x="4525344" y="3490305"/>
                <a:ext cx="4325581" cy="369332"/>
              </a:xfrm>
              <a:prstGeom prst="rect">
                <a:avLst/>
              </a:prstGeom>
              <a:blipFill>
                <a:blip r:embed="rId2"/>
                <a:stretch>
                  <a:fillRect b="-38333"/>
                </a:stretch>
              </a:blipFill>
            </p:spPr>
            <p:txBody>
              <a:bodyPr/>
              <a:lstStyle/>
              <a:p>
                <a:r>
                  <a:rPr lang="zh-CN" altLang="en-US">
                    <a:noFill/>
                  </a:rPr>
                  <a:t> </a:t>
                </a:r>
              </a:p>
            </p:txBody>
          </p:sp>
        </mc:Fallback>
      </mc:AlternateContent>
      <p:sp>
        <p:nvSpPr>
          <p:cNvPr id="6" name="箭头: 下 5">
            <a:extLst>
              <a:ext uri="{FF2B5EF4-FFF2-40B4-BE49-F238E27FC236}">
                <a16:creationId xmlns:a16="http://schemas.microsoft.com/office/drawing/2014/main" id="{BBB3C536-6DCB-70E6-9714-643BF4AE3BC0}"/>
              </a:ext>
            </a:extLst>
          </p:cNvPr>
          <p:cNvSpPr/>
          <p:nvPr/>
        </p:nvSpPr>
        <p:spPr>
          <a:xfrm>
            <a:off x="2625969" y="3429001"/>
            <a:ext cx="715108" cy="920262"/>
          </a:xfrm>
          <a:prstGeom prst="down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1618362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D1D753D5-91B9-AFC7-0AB9-076E04F64EE1}"/>
              </a:ext>
            </a:extLst>
          </p:cNvPr>
          <p:cNvSpPr>
            <a:spLocks noGrp="1"/>
          </p:cNvSpPr>
          <p:nvPr>
            <p:ph type="body" sz="quarter" idx="10"/>
          </p:nvPr>
        </p:nvSpPr>
        <p:spPr/>
        <p:txBody>
          <a:bodyPr/>
          <a:lstStyle/>
          <a:p>
            <a:r>
              <a:rPr lang="zh-CN" altLang="en-US"/>
              <a:t>背景与动机</a:t>
            </a:r>
          </a:p>
        </p:txBody>
      </p:sp>
      <p:sp>
        <p:nvSpPr>
          <p:cNvPr id="3" name="内容占位符 2">
            <a:extLst>
              <a:ext uri="{FF2B5EF4-FFF2-40B4-BE49-F238E27FC236}">
                <a16:creationId xmlns:a16="http://schemas.microsoft.com/office/drawing/2014/main" id="{AACE7D67-68BE-31E0-9C6C-6EDCA0B6918B}"/>
              </a:ext>
            </a:extLst>
          </p:cNvPr>
          <p:cNvSpPr>
            <a:spLocks noGrp="1"/>
          </p:cNvSpPr>
          <p:nvPr>
            <p:ph sz="quarter" idx="11"/>
          </p:nvPr>
        </p:nvSpPr>
        <p:spPr/>
        <p:txBody>
          <a:bodyPr>
            <a:normAutofit/>
          </a:bodyPr>
          <a:lstStyle/>
          <a:p>
            <a:r>
              <a:rPr lang="en-US" altLang="zh-CN" b="1"/>
              <a:t>Insight</a:t>
            </a:r>
            <a:r>
              <a:rPr lang="zh-CN" altLang="en-US" b="1"/>
              <a:t>：部分参数的效果和程序的结构有关联</a:t>
            </a:r>
            <a:endParaRPr lang="en-US" altLang="zh-CN" b="1"/>
          </a:p>
          <a:p>
            <a:pPr lvl="1"/>
            <a:r>
              <a:rPr lang="zh-CN" altLang="en-US"/>
              <a:t>参数</a:t>
            </a:r>
            <a:r>
              <a:rPr lang="en-US" altLang="zh-CN"/>
              <a:t>-fpeelloops</a:t>
            </a:r>
            <a:r>
              <a:rPr lang="zh-CN" altLang="en-US"/>
              <a:t>用于进行循环展开：它只对含有循环的程序有优化效果。因此可以将程序结构（例如是否含有循环）和参数关联起来</a:t>
            </a:r>
            <a:endParaRPr lang="en-US" altLang="zh-CN"/>
          </a:p>
          <a:p>
            <a:pPr lvl="1"/>
            <a:r>
              <a:rPr lang="zh-CN" altLang="en-US"/>
              <a:t>编译器中的参数根据</a:t>
            </a:r>
            <a:r>
              <a:rPr lang="zh-CN" altLang="en-US" b="1"/>
              <a:t>文档描述情况</a:t>
            </a:r>
            <a:r>
              <a:rPr lang="zh-CN" altLang="en-US"/>
              <a:t>可以分为以下三个部分</a:t>
            </a:r>
            <a:endParaRPr lang="en-US" altLang="zh-CN"/>
          </a:p>
          <a:p>
            <a:pPr lvl="2"/>
            <a:r>
              <a:rPr lang="zh-CN" altLang="en-US" b="1">
                <a:solidFill>
                  <a:srgbClr val="FF0000"/>
                </a:solidFill>
              </a:rPr>
              <a:t>与某些特定程序结构相关的标志</a:t>
            </a:r>
            <a:endParaRPr lang="en-US" altLang="zh-CN" b="1">
              <a:solidFill>
                <a:srgbClr val="FF0000"/>
              </a:solidFill>
            </a:endParaRPr>
          </a:p>
          <a:p>
            <a:pPr lvl="2"/>
            <a:r>
              <a:rPr lang="zh-CN" altLang="en-US" b="1"/>
              <a:t>与隐式程序依赖相关的标志</a:t>
            </a:r>
            <a:r>
              <a:rPr lang="zh-CN" altLang="en-US"/>
              <a:t>（占比很少），如</a:t>
            </a:r>
            <a:r>
              <a:rPr lang="en-US" altLang="zh-CN"/>
              <a:t>-fcode-hoisting</a:t>
            </a:r>
            <a:r>
              <a:rPr lang="zh-CN" altLang="en-US"/>
              <a:t>（</a:t>
            </a:r>
            <a:r>
              <a:rPr lang="zh-CN" altLang="en-US" b="0" i="0">
                <a:effectLst/>
                <a:latin typeface="Arial" panose="020B0604020202020204" pitchFamily="34" charset="0"/>
              </a:rPr>
              <a:t>这个选项会尝试移动函数和变量声明到其作用域的顶部，在执行任何其他代码之前进行预处理</a:t>
            </a:r>
            <a:r>
              <a:rPr lang="zh-CN" altLang="en-US"/>
              <a:t>）</a:t>
            </a:r>
            <a:endParaRPr lang="en-US" altLang="zh-CN"/>
          </a:p>
          <a:p>
            <a:pPr lvl="2"/>
            <a:r>
              <a:rPr lang="zh-CN" altLang="en-US" b="1"/>
              <a:t>缺少文档描述的标志</a:t>
            </a:r>
            <a:endParaRPr lang="en-US" altLang="zh-CN" b="1"/>
          </a:p>
          <a:p>
            <a:endParaRPr lang="en-US" altLang="zh-CN" b="1"/>
          </a:p>
          <a:p>
            <a:r>
              <a:rPr lang="zh-CN" altLang="en-US" b="1"/>
              <a:t>目标：选择对程序的运行时性能有明确影响的标志进行调优</a:t>
            </a:r>
            <a:endParaRPr lang="en-US" altLang="zh-CN" b="1"/>
          </a:p>
        </p:txBody>
      </p:sp>
      <p:sp>
        <p:nvSpPr>
          <p:cNvPr id="4" name="灯片编号占位符 3">
            <a:extLst>
              <a:ext uri="{FF2B5EF4-FFF2-40B4-BE49-F238E27FC236}">
                <a16:creationId xmlns:a16="http://schemas.microsoft.com/office/drawing/2014/main" id="{62ADEE95-765D-B732-15CA-65DF3F9E9FE2}"/>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3</a:t>
            </a:fld>
            <a:endParaRPr lang="en-US" dirty="0"/>
          </a:p>
        </p:txBody>
      </p:sp>
    </p:spTree>
    <p:extLst>
      <p:ext uri="{BB962C8B-B14F-4D97-AF65-F5344CB8AC3E}">
        <p14:creationId xmlns:p14="http://schemas.microsoft.com/office/powerpoint/2010/main" val="2246025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1142FC4-2A11-D488-0C14-34A67D9CE48E}"/>
              </a:ext>
            </a:extLst>
          </p:cNvPr>
          <p:cNvSpPr>
            <a:spLocks noGrp="1"/>
          </p:cNvSpPr>
          <p:nvPr>
            <p:ph type="body" sz="quarter" idx="10"/>
          </p:nvPr>
        </p:nvSpPr>
        <p:spPr/>
        <p:txBody>
          <a:bodyPr/>
          <a:lstStyle/>
          <a:p>
            <a:r>
              <a:rPr lang="zh-CN" altLang="en-US"/>
              <a:t>设计总览</a:t>
            </a:r>
          </a:p>
        </p:txBody>
      </p:sp>
      <p:sp>
        <p:nvSpPr>
          <p:cNvPr id="3" name="内容占位符 2">
            <a:extLst>
              <a:ext uri="{FF2B5EF4-FFF2-40B4-BE49-F238E27FC236}">
                <a16:creationId xmlns:a16="http://schemas.microsoft.com/office/drawing/2014/main" id="{268FC39F-A7B3-1FCE-6B18-AD5A2603B1DC}"/>
              </a:ext>
            </a:extLst>
          </p:cNvPr>
          <p:cNvSpPr>
            <a:spLocks noGrp="1"/>
          </p:cNvSpPr>
          <p:nvPr>
            <p:ph sz="quarter" idx="11"/>
          </p:nvPr>
        </p:nvSpPr>
        <p:spPr>
          <a:xfrm>
            <a:off x="479291" y="3868615"/>
            <a:ext cx="11136976" cy="2487738"/>
          </a:xfrm>
        </p:spPr>
        <p:txBody>
          <a:bodyPr/>
          <a:lstStyle/>
          <a:p>
            <a:pPr marL="514350" indent="-514350">
              <a:buFont typeface="+mj-lt"/>
              <a:buAutoNum type="arabicPeriod"/>
            </a:pPr>
            <a:endParaRPr lang="en-US" altLang="zh-CN" dirty="0"/>
          </a:p>
          <a:p>
            <a:pPr marL="514350" indent="-514350">
              <a:buFont typeface="+mj-lt"/>
              <a:buAutoNum type="arabicPeriod"/>
            </a:pPr>
            <a:r>
              <a:rPr lang="zh-CN" altLang="en-US" dirty="0"/>
              <a:t>选择初始标志</a:t>
            </a:r>
            <a:endParaRPr lang="en-US" altLang="zh-CN" dirty="0"/>
          </a:p>
          <a:p>
            <a:pPr marL="514350" indent="-514350">
              <a:buFont typeface="+mj-lt"/>
              <a:buAutoNum type="arabicPeriod"/>
            </a:pPr>
            <a:r>
              <a:rPr lang="zh-CN" altLang="en-US" dirty="0"/>
              <a:t>筛选性能关键标志</a:t>
            </a:r>
            <a:endParaRPr lang="en-US" altLang="zh-CN" dirty="0"/>
          </a:p>
          <a:p>
            <a:pPr marL="514350" indent="-514350">
              <a:buFont typeface="+mj-lt"/>
              <a:buAutoNum type="arabicPeriod"/>
            </a:pPr>
            <a:r>
              <a:rPr lang="zh-CN" altLang="en-US" dirty="0"/>
              <a:t>搜索优化序列</a:t>
            </a:r>
          </a:p>
        </p:txBody>
      </p:sp>
      <p:sp>
        <p:nvSpPr>
          <p:cNvPr id="4" name="灯片编号占位符 3">
            <a:extLst>
              <a:ext uri="{FF2B5EF4-FFF2-40B4-BE49-F238E27FC236}">
                <a16:creationId xmlns:a16="http://schemas.microsoft.com/office/drawing/2014/main" id="{ABE03414-19A4-B54C-8170-15F270866C86}"/>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4</a:t>
            </a:fld>
            <a:endParaRPr lang="en-US" dirty="0"/>
          </a:p>
        </p:txBody>
      </p:sp>
      <p:pic>
        <p:nvPicPr>
          <p:cNvPr id="6" name="图片 5">
            <a:extLst>
              <a:ext uri="{FF2B5EF4-FFF2-40B4-BE49-F238E27FC236}">
                <a16:creationId xmlns:a16="http://schemas.microsoft.com/office/drawing/2014/main" id="{3A339363-2833-4417-E441-48D76BDC0A1C}"/>
              </a:ext>
            </a:extLst>
          </p:cNvPr>
          <p:cNvPicPr>
            <a:picLocks noChangeAspect="1"/>
          </p:cNvPicPr>
          <p:nvPr/>
        </p:nvPicPr>
        <p:blipFill>
          <a:blip r:embed="rId3"/>
          <a:stretch>
            <a:fillRect/>
          </a:stretch>
        </p:blipFill>
        <p:spPr>
          <a:xfrm>
            <a:off x="481667" y="826215"/>
            <a:ext cx="11134600" cy="3573257"/>
          </a:xfrm>
          <a:prstGeom prst="rect">
            <a:avLst/>
          </a:prstGeom>
        </p:spPr>
      </p:pic>
    </p:spTree>
    <p:extLst>
      <p:ext uri="{BB962C8B-B14F-4D97-AF65-F5344CB8AC3E}">
        <p14:creationId xmlns:p14="http://schemas.microsoft.com/office/powerpoint/2010/main" val="101524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4834FA45-9B8C-72EC-930D-F4165D9326C5}"/>
              </a:ext>
            </a:extLst>
          </p:cNvPr>
          <p:cNvSpPr>
            <a:spLocks noGrp="1"/>
          </p:cNvSpPr>
          <p:nvPr>
            <p:ph type="body" sz="quarter" idx="10"/>
          </p:nvPr>
        </p:nvSpPr>
        <p:spPr/>
        <p:txBody>
          <a:bodyPr/>
          <a:lstStyle/>
          <a:p>
            <a:r>
              <a:rPr lang="zh-CN" altLang="en-US"/>
              <a:t>选择初始标志</a:t>
            </a:r>
            <a:endParaRPr lang="en-US" altLang="zh-CN"/>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8DCAD4F1-6A6D-F34A-905D-5BC20A14DE25}"/>
                  </a:ext>
                </a:extLst>
              </p:cNvPr>
              <p:cNvSpPr>
                <a:spLocks noGrp="1"/>
              </p:cNvSpPr>
              <p:nvPr>
                <p:ph sz="quarter" idx="11"/>
              </p:nvPr>
            </p:nvSpPr>
            <p:spPr/>
            <p:txBody>
              <a:bodyPr>
                <a:normAutofit/>
              </a:bodyPr>
              <a:lstStyle/>
              <a:p>
                <a:r>
                  <a:rPr lang="zh-CN" altLang="en-US"/>
                  <a:t>利用模式匹配找出和优化参数标志相关的几个程序特征</a:t>
                </a:r>
                <a:endParaRPr lang="en-US" altLang="zh-CN"/>
              </a:p>
              <a:p>
                <a:pPr lvl="1"/>
                <a:r>
                  <a:rPr lang="zh-CN" altLang="en-US"/>
                  <a:t>循环、分支、函数调用、静态变量、指针、字符串、浮点计算等</a:t>
                </a:r>
                <a:endParaRPr lang="en-US" altLang="zh-CN"/>
              </a:p>
              <a:p>
                <a:r>
                  <a:rPr lang="zh-CN" altLang="en-US" b="1"/>
                  <a:t>和程序特征相关联的参数</a:t>
                </a:r>
                <a:r>
                  <a:rPr lang="zh-CN" altLang="en-US"/>
                  <a:t>标记作为</a:t>
                </a:r>
                <a:r>
                  <a:rPr lang="zh-CN" altLang="en-US" b="1"/>
                  <a:t>初始标志集合</a:t>
                </a:r>
                <a14:m>
                  <m:oMath xmlns:m="http://schemas.openxmlformats.org/officeDocument/2006/math">
                    <m:sSubSup>
                      <m:sSubSupPr>
                        <m:ctrlPr>
                          <a:rPr lang="en-US" altLang="zh-CN" sz="2800" b="0" i="1" smtClean="0">
                            <a:latin typeface="Cambria Math" panose="02040503050406030204" pitchFamily="18" charset="0"/>
                          </a:rPr>
                        </m:ctrlPr>
                      </m:sSubSupPr>
                      <m:e>
                        <m:r>
                          <a:rPr lang="en-US" altLang="zh-CN" sz="2800" b="0" i="1" smtClean="0">
                            <a:latin typeface="Cambria Math" panose="02040503050406030204" pitchFamily="18" charset="0"/>
                          </a:rPr>
                          <m:t>𝑂</m:t>
                        </m:r>
                      </m:e>
                      <m:sub>
                        <m:r>
                          <a:rPr lang="en-US" altLang="zh-CN" sz="2800" b="0" i="1" smtClean="0">
                            <a:latin typeface="Cambria Math" panose="02040503050406030204" pitchFamily="18" charset="0"/>
                          </a:rPr>
                          <m:t>𝛼</m:t>
                        </m:r>
                      </m:sub>
                      <m:sup>
                        <m:r>
                          <a:rPr lang="en-US" altLang="zh-CN" sz="2800" b="0" i="1" smtClean="0">
                            <a:latin typeface="Cambria Math" panose="02040503050406030204" pitchFamily="18" charset="0"/>
                          </a:rPr>
                          <m:t>′</m:t>
                        </m:r>
                      </m:sup>
                    </m:sSubSup>
                  </m:oMath>
                </a14:m>
                <a:endParaRPr lang="en-US" altLang="zh-CN" b="1"/>
              </a:p>
              <a:p>
                <a:pPr marL="457200" lvl="1" indent="0">
                  <a:buNone/>
                </a:pPr>
                <a:r>
                  <a:rPr lang="zh-CN" altLang="en-US" sz="2800" b="0"/>
                  <a:t>所有参数可以分为两部分</a:t>
                </a:r>
                <a14:m>
                  <m:oMath xmlns:m="http://schemas.openxmlformats.org/officeDocument/2006/math">
                    <m:r>
                      <a:rPr lang="en-US" altLang="zh-CN" sz="2800" b="0" i="1" smtClean="0">
                        <a:latin typeface="Cambria Math" panose="02040503050406030204" pitchFamily="18" charset="0"/>
                      </a:rPr>
                      <m:t>𝑂</m:t>
                    </m:r>
                    <m:r>
                      <a:rPr lang="en-US" altLang="zh-CN" sz="2800" b="0" i="1" smtClean="0">
                        <a:latin typeface="Cambria Math" panose="02040503050406030204" pitchFamily="18" charset="0"/>
                      </a:rPr>
                      <m:t>=</m:t>
                    </m:r>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𝑂</m:t>
                        </m:r>
                      </m:e>
                      <m:sub>
                        <m:r>
                          <a:rPr lang="en-US" altLang="zh-CN" sz="2800" b="0" i="1" smtClean="0">
                            <a:latin typeface="Cambria Math" panose="02040503050406030204" pitchFamily="18" charset="0"/>
                          </a:rPr>
                          <m:t>𝛼</m:t>
                        </m:r>
                      </m:sub>
                    </m:sSub>
                    <m:r>
                      <a:rPr lang="en-US" altLang="zh-CN" sz="2800" b="0" i="1" smtClean="0">
                        <a:latin typeface="Cambria Math" panose="02040503050406030204" pitchFamily="18" charset="0"/>
                      </a:rPr>
                      <m:t>∪</m:t>
                    </m:r>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𝑂</m:t>
                        </m:r>
                      </m:e>
                      <m:sub>
                        <m:r>
                          <a:rPr lang="en-US" altLang="zh-CN" sz="2800" b="0" i="1" smtClean="0">
                            <a:latin typeface="Cambria Math" panose="02040503050406030204" pitchFamily="18" charset="0"/>
                          </a:rPr>
                          <m:t>𝛽</m:t>
                        </m:r>
                      </m:sub>
                    </m:sSub>
                  </m:oMath>
                </a14:m>
                <a:r>
                  <a:rPr lang="en-US" altLang="zh-CN" sz="2400"/>
                  <a:t>,</a:t>
                </a:r>
              </a:p>
              <a:p>
                <a:pPr marL="457200" lvl="1" indent="0">
                  <a:buNone/>
                </a:pPr>
                <a:r>
                  <a:rPr lang="en-US" altLang="zh-CN" sz="2400"/>
                  <a:t> </a:t>
                </a:r>
                <a14:m>
                  <m:oMath xmlns:m="http://schemas.openxmlformats.org/officeDocument/2006/math">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𝑂</m:t>
                        </m:r>
                      </m:e>
                      <m:sub>
                        <m:r>
                          <a:rPr lang="en-US" altLang="zh-CN" sz="2400" i="1">
                            <a:latin typeface="Cambria Math" panose="02040503050406030204" pitchFamily="18" charset="0"/>
                          </a:rPr>
                          <m:t>𝛼</m:t>
                        </m:r>
                      </m:sub>
                    </m:sSub>
                  </m:oMath>
                </a14:m>
                <a:r>
                  <a:rPr lang="zh-CN" altLang="en-US" sz="2400"/>
                  <a:t>是那些对于程序性能有显著影响的参数</a:t>
                </a:r>
                <a:endParaRPr lang="en-US" altLang="zh-CN" sz="2400"/>
              </a:p>
              <a:p>
                <a:pPr marL="457200" lvl="1" indent="0">
                  <a:buNone/>
                </a:pPr>
                <a:r>
                  <a:rPr lang="zh-CN" altLang="en-US" sz="2400"/>
                  <a:t>集合，</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𝑂</m:t>
                        </m:r>
                      </m:e>
                      <m:sub>
                        <m:r>
                          <a:rPr lang="en-US" altLang="zh-CN" i="1">
                            <a:latin typeface="Cambria Math" panose="02040503050406030204" pitchFamily="18" charset="0"/>
                          </a:rPr>
                          <m:t>𝛽</m:t>
                        </m:r>
                      </m:sub>
                    </m:sSub>
                  </m:oMath>
                </a14:m>
                <a:r>
                  <a:rPr lang="zh-CN" altLang="en-US" sz="2400"/>
                  <a:t>为其余参数</a:t>
                </a:r>
                <a:r>
                  <a:rPr lang="zh-CN" altLang="en-US"/>
                  <a:t>。</a:t>
                </a:r>
                <a:r>
                  <a:rPr lang="en-US" altLang="zh-CN"/>
                  <a:t>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𝑂</m:t>
                        </m:r>
                      </m:e>
                      <m:sub>
                        <m:r>
                          <a:rPr lang="en-US" altLang="zh-CN" i="1">
                            <a:latin typeface="Cambria Math" panose="02040503050406030204" pitchFamily="18" charset="0"/>
                          </a:rPr>
                          <m:t>𝛼</m:t>
                        </m:r>
                      </m:sub>
                    </m:sSub>
                    <m:r>
                      <a:rPr lang="en-US" altLang="zh-CN" b="0" i="1" smtClean="0">
                        <a:latin typeface="Cambria Math" panose="02040503050406030204" pitchFamily="18" charset="0"/>
                      </a:rPr>
                      <m:t>⊆</m:t>
                    </m:r>
                  </m:oMath>
                </a14:m>
                <a:r>
                  <a:rPr lang="en-US" altLang="zh-CN"/>
                  <a:t> </a:t>
                </a:r>
                <a14:m>
                  <m:oMath xmlns:m="http://schemas.openxmlformats.org/officeDocument/2006/math">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𝑂</m:t>
                        </m:r>
                      </m:e>
                      <m:sub>
                        <m:r>
                          <a:rPr lang="en-US" altLang="zh-CN" i="1">
                            <a:latin typeface="Cambria Math" panose="02040503050406030204" pitchFamily="18" charset="0"/>
                          </a:rPr>
                          <m:t>𝛼</m:t>
                        </m:r>
                      </m:sub>
                      <m:sup>
                        <m:r>
                          <a:rPr lang="en-US" altLang="zh-CN" i="1">
                            <a:latin typeface="Cambria Math" panose="02040503050406030204" pitchFamily="18" charset="0"/>
                          </a:rPr>
                          <m:t>′</m:t>
                        </m:r>
                      </m:sup>
                    </m:sSubSup>
                  </m:oMath>
                </a14:m>
                <a:endParaRPr lang="zh-CN" altLang="en-US" sz="2400"/>
              </a:p>
              <a:p>
                <a:pPr lvl="1"/>
                <a:endParaRPr lang="en-US" altLang="zh-CN" b="1"/>
              </a:p>
              <a:p>
                <a:endParaRPr lang="en-US" altLang="zh-CN" b="1"/>
              </a:p>
              <a:p>
                <a:endParaRPr lang="en-US" altLang="zh-CN" b="1"/>
              </a:p>
              <a:p>
                <a:pPr marL="0" indent="0">
                  <a:buNone/>
                </a:pPr>
                <a:endParaRPr lang="en-US" altLang="zh-CN" b="1"/>
              </a:p>
              <a:p>
                <a:endParaRPr lang="zh-CN" altLang="en-US" b="1"/>
              </a:p>
            </p:txBody>
          </p:sp>
        </mc:Choice>
        <mc:Fallback xmlns="">
          <p:sp>
            <p:nvSpPr>
              <p:cNvPr id="3" name="内容占位符 2">
                <a:extLst>
                  <a:ext uri="{FF2B5EF4-FFF2-40B4-BE49-F238E27FC236}">
                    <a16:creationId xmlns:a16="http://schemas.microsoft.com/office/drawing/2014/main" id="{8DCAD4F1-6A6D-F34A-905D-5BC20A14DE25}"/>
                  </a:ext>
                </a:extLst>
              </p:cNvPr>
              <p:cNvSpPr>
                <a:spLocks noGrp="1" noRot="1" noChangeAspect="1" noMove="1" noResize="1" noEditPoints="1" noAdjustHandles="1" noChangeArrowheads="1" noChangeShapeType="1" noTextEdit="1"/>
              </p:cNvSpPr>
              <p:nvPr>
                <p:ph sz="quarter" idx="11"/>
              </p:nvPr>
            </p:nvSpPr>
            <p:spPr>
              <a:blipFill>
                <a:blip r:embed="rId2"/>
                <a:stretch>
                  <a:fillRect l="-985" t="-455"/>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9E996E7F-84D5-48AA-78F0-D07D24A30E20}"/>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5</a:t>
            </a:fld>
            <a:endParaRPr lang="en-US" dirty="0"/>
          </a:p>
        </p:txBody>
      </p:sp>
      <p:pic>
        <p:nvPicPr>
          <p:cNvPr id="6" name="图片 5">
            <a:extLst>
              <a:ext uri="{FF2B5EF4-FFF2-40B4-BE49-F238E27FC236}">
                <a16:creationId xmlns:a16="http://schemas.microsoft.com/office/drawing/2014/main" id="{5E458F0D-F253-7025-2A15-9E7D7C16EFEA}"/>
              </a:ext>
            </a:extLst>
          </p:cNvPr>
          <p:cNvPicPr>
            <a:picLocks noChangeAspect="1"/>
          </p:cNvPicPr>
          <p:nvPr/>
        </p:nvPicPr>
        <p:blipFill>
          <a:blip r:embed="rId3"/>
          <a:stretch>
            <a:fillRect/>
          </a:stretch>
        </p:blipFill>
        <p:spPr>
          <a:xfrm>
            <a:off x="7044838" y="2898446"/>
            <a:ext cx="4571429" cy="3200000"/>
          </a:xfrm>
          <a:prstGeom prst="rect">
            <a:avLst/>
          </a:prstGeom>
        </p:spPr>
      </p:pic>
      <p:pic>
        <p:nvPicPr>
          <p:cNvPr id="8" name="图片 7">
            <a:extLst>
              <a:ext uri="{FF2B5EF4-FFF2-40B4-BE49-F238E27FC236}">
                <a16:creationId xmlns:a16="http://schemas.microsoft.com/office/drawing/2014/main" id="{6B3FC1F5-BDFF-3881-C399-9FE1BF4D7A2A}"/>
              </a:ext>
            </a:extLst>
          </p:cNvPr>
          <p:cNvPicPr>
            <a:picLocks noChangeAspect="1"/>
          </p:cNvPicPr>
          <p:nvPr/>
        </p:nvPicPr>
        <p:blipFill>
          <a:blip r:embed="rId4"/>
          <a:stretch>
            <a:fillRect/>
          </a:stretch>
        </p:blipFill>
        <p:spPr>
          <a:xfrm>
            <a:off x="775025" y="4495564"/>
            <a:ext cx="5733117" cy="679939"/>
          </a:xfrm>
          <a:prstGeom prst="rect">
            <a:avLst/>
          </a:prstGeom>
        </p:spPr>
      </p:pic>
      <p:sp>
        <p:nvSpPr>
          <p:cNvPr id="9" name="箭头: 下 8">
            <a:extLst>
              <a:ext uri="{FF2B5EF4-FFF2-40B4-BE49-F238E27FC236}">
                <a16:creationId xmlns:a16="http://schemas.microsoft.com/office/drawing/2014/main" id="{C5731E9D-18FE-3871-F08B-4BCC092EB3EF}"/>
              </a:ext>
            </a:extLst>
          </p:cNvPr>
          <p:cNvSpPr/>
          <p:nvPr/>
        </p:nvSpPr>
        <p:spPr>
          <a:xfrm>
            <a:off x="3581825" y="5198359"/>
            <a:ext cx="433754" cy="679939"/>
          </a:xfrm>
          <a:prstGeom prst="down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5BDB927A-F7DC-9558-44D2-55DDF4EE55DD}"/>
                  </a:ext>
                </a:extLst>
              </p:cNvPr>
              <p:cNvSpPr txBox="1"/>
              <p:nvPr/>
            </p:nvSpPr>
            <p:spPr>
              <a:xfrm>
                <a:off x="2649018" y="6037045"/>
                <a:ext cx="2818079" cy="369332"/>
              </a:xfrm>
              <a:prstGeom prst="rect">
                <a:avLst/>
              </a:prstGeom>
              <a:noFill/>
            </p:spPr>
            <p:txBody>
              <a:bodyPr wrap="none" lIns="0" tIns="0" rIns="0" bIns="0" rtlCol="0">
                <a:spAutoFit/>
              </a:bodyPr>
              <a:lstStyle/>
              <a:p>
                <a:r>
                  <a:rPr lang="en-US" altLang="zh-CN" sz="2400" b="0"/>
                  <a:t>{-fsplit-loop…} </a:t>
                </a:r>
                <a14:m>
                  <m:oMath xmlns:m="http://schemas.openxmlformats.org/officeDocument/2006/math">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𝐼𝑛𝑖𝑡</m:t>
                    </m:r>
                  </m:oMath>
                </a14:m>
                <a:endParaRPr lang="zh-CN" altLang="en-US" sz="2400"/>
              </a:p>
            </p:txBody>
          </p:sp>
        </mc:Choice>
        <mc:Fallback xmlns="">
          <p:sp>
            <p:nvSpPr>
              <p:cNvPr id="10" name="文本框 9">
                <a:extLst>
                  <a:ext uri="{FF2B5EF4-FFF2-40B4-BE49-F238E27FC236}">
                    <a16:creationId xmlns:a16="http://schemas.microsoft.com/office/drawing/2014/main" id="{5BDB927A-F7DC-9558-44D2-55DDF4EE55DD}"/>
                  </a:ext>
                </a:extLst>
              </p:cNvPr>
              <p:cNvSpPr txBox="1">
                <a:spLocks noRot="1" noChangeAspect="1" noMove="1" noResize="1" noEditPoints="1" noAdjustHandles="1" noChangeArrowheads="1" noChangeShapeType="1" noTextEdit="1"/>
              </p:cNvSpPr>
              <p:nvPr/>
            </p:nvSpPr>
            <p:spPr>
              <a:xfrm>
                <a:off x="2649018" y="6037045"/>
                <a:ext cx="2818079" cy="369332"/>
              </a:xfrm>
              <a:prstGeom prst="rect">
                <a:avLst/>
              </a:prstGeom>
              <a:blipFill>
                <a:blip r:embed="rId5"/>
                <a:stretch>
                  <a:fillRect l="-6710" t="-22951" r="-2597" b="-5082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981721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A159E184-16B9-241E-86EF-5444BCA84C35}"/>
              </a:ext>
            </a:extLst>
          </p:cNvPr>
          <p:cNvSpPr>
            <a:spLocks noGrp="1"/>
          </p:cNvSpPr>
          <p:nvPr>
            <p:ph type="body" sz="quarter" idx="10"/>
          </p:nvPr>
        </p:nvSpPr>
        <p:spPr/>
        <p:txBody>
          <a:bodyPr/>
          <a:lstStyle/>
          <a:p>
            <a:r>
              <a:rPr lang="zh-CN" altLang="en-US"/>
              <a:t>筛选性能关键标志</a:t>
            </a:r>
            <a:endParaRPr lang="en-US" altLang="zh-CN"/>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1C6708BB-DC71-71D7-6991-DAD39CEBF143}"/>
                  </a:ext>
                </a:extLst>
              </p:cNvPr>
              <p:cNvSpPr>
                <a:spLocks noGrp="1"/>
              </p:cNvSpPr>
              <p:nvPr>
                <p:ph sz="quarter" idx="11"/>
              </p:nvPr>
            </p:nvSpPr>
            <p:spPr/>
            <p:txBody>
              <a:bodyPr/>
              <a:lstStyle/>
              <a:p>
                <a:r>
                  <a:rPr lang="zh-CN" altLang="en-US"/>
                  <a:t>基于初始标志集合进行筛选：</a:t>
                </a:r>
                <a:r>
                  <a:rPr lang="en-US" altLang="zh-CN" b="1"/>
                  <a:t>flip-basedflag selection algorithm</a:t>
                </a:r>
              </a:p>
              <a:p>
                <a:pPr lvl="1">
                  <a:buFont typeface="+mj-lt"/>
                  <a:buAutoNum type="arabicPeriod"/>
                </a:pPr>
                <a:r>
                  <a:rPr lang="zh-CN" altLang="en-US"/>
                  <a:t>随机生成初始优化序列集合</a:t>
                </a:r>
                <a14:m>
                  <m:oMath xmlns:m="http://schemas.openxmlformats.org/officeDocument/2006/math">
                    <m:r>
                      <a:rPr lang="en-US" altLang="zh-CN" b="0" i="1" smtClean="0">
                        <a:latin typeface="Cambria Math" panose="02040503050406030204" pitchFamily="18" charset="0"/>
                      </a:rPr>
                      <m:t>𝐵</m:t>
                    </m:r>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𝑆</m:t>
                        </m:r>
                      </m:e>
                      <m:sub>
                        <m:r>
                          <a:rPr lang="en-US" altLang="zh-CN" b="0" i="1" smtClean="0">
                            <a:latin typeface="Cambria Math" panose="02040503050406030204" pitchFamily="18" charset="0"/>
                          </a:rPr>
                          <m:t>0</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𝑆</m:t>
                        </m:r>
                      </m:e>
                      <m:sub>
                        <m:r>
                          <a:rPr lang="en-US" altLang="zh-CN" b="0" i="1" smtClean="0">
                            <a:latin typeface="Cambria Math" panose="02040503050406030204" pitchFamily="18" charset="0"/>
                          </a:rPr>
                          <m:t>1</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𝑆</m:t>
                        </m:r>
                      </m:e>
                      <m:sub>
                        <m:r>
                          <a:rPr lang="en-US" altLang="zh-CN" b="0" i="1" smtClean="0">
                            <a:latin typeface="Cambria Math" panose="02040503050406030204" pitchFamily="18" charset="0"/>
                          </a:rPr>
                          <m:t>𝑚</m:t>
                        </m:r>
                      </m:sub>
                    </m:sSub>
                    <m:r>
                      <a:rPr lang="en-US" altLang="zh-CN" b="0" i="1" smtClean="0">
                        <a:latin typeface="Cambria Math" panose="02040503050406030204" pitchFamily="18" charset="0"/>
                      </a:rPr>
                      <m:t>}</m:t>
                    </m:r>
                  </m:oMath>
                </a14:m>
                <a:r>
                  <a:rPr lang="zh-CN" altLang="en-US"/>
                  <a:t>，每个</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𝑆</m:t>
                        </m:r>
                      </m:e>
                      <m:sub>
                        <m:r>
                          <a:rPr lang="en-US" altLang="zh-CN" b="0" i="1" smtClean="0">
                            <a:latin typeface="Cambria Math" panose="02040503050406030204" pitchFamily="18" charset="0"/>
                          </a:rPr>
                          <m:t>𝑖</m:t>
                        </m:r>
                      </m:sub>
                    </m:sSub>
                  </m:oMath>
                </a14:m>
                <a:r>
                  <a:rPr lang="zh-CN" altLang="en-US"/>
                  <a:t>表示一个优化序列</a:t>
                </a:r>
                <a:endParaRPr lang="en-US" altLang="zh-CN"/>
              </a:p>
              <a:p>
                <a:pPr lvl="1">
                  <a:buFont typeface="+mj-lt"/>
                  <a:buAutoNum type="arabicPeriod"/>
                </a:pPr>
                <a:r>
                  <a:rPr lang="zh-CN" altLang="en-US"/>
                  <a:t>对于每个</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𝑆</m:t>
                        </m:r>
                      </m:e>
                      <m:sub>
                        <m:r>
                          <a:rPr lang="en-US" altLang="zh-CN" b="0" i="1" smtClean="0">
                            <a:latin typeface="Cambria Math" panose="02040503050406030204" pitchFamily="18" charset="0"/>
                          </a:rPr>
                          <m:t>𝑖</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𝑜</m:t>
                        </m:r>
                      </m:e>
                      <m:sub>
                        <m:r>
                          <a:rPr lang="en-US" altLang="zh-CN" b="0" i="1" smtClean="0">
                            <a:latin typeface="Cambria Math" panose="02040503050406030204" pitchFamily="18" charset="0"/>
                          </a:rPr>
                          <m:t>0</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𝑜</m:t>
                        </m:r>
                      </m:e>
                      <m:sub>
                        <m:r>
                          <a:rPr lang="en-US" altLang="zh-CN" b="0" i="1" smtClean="0">
                            <a:latin typeface="Cambria Math" panose="02040503050406030204" pitchFamily="18" charset="0"/>
                          </a:rPr>
                          <m:t>1</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𝑜</m:t>
                        </m:r>
                      </m:e>
                      <m:sub>
                        <m:r>
                          <a:rPr lang="en-US" altLang="zh-CN" b="0" i="1" smtClean="0">
                            <a:latin typeface="Cambria Math" panose="02040503050406030204" pitchFamily="18" charset="0"/>
                          </a:rPr>
                          <m:t>𝑘</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𝑜</m:t>
                        </m:r>
                      </m:e>
                      <m:sub>
                        <m:r>
                          <a:rPr lang="en-US" altLang="zh-CN" b="0" i="1" smtClean="0">
                            <a:latin typeface="Cambria Math" panose="02040503050406030204" pitchFamily="18" charset="0"/>
                          </a:rPr>
                          <m:t>𝑛</m:t>
                        </m:r>
                      </m:sub>
                    </m:sSub>
                    <m:r>
                      <a:rPr lang="en-US" altLang="zh-CN" b="0" i="1" smtClean="0">
                        <a:latin typeface="Cambria Math" panose="02040503050406030204" pitchFamily="18" charset="0"/>
                      </a:rPr>
                      <m:t>}</m:t>
                    </m:r>
                  </m:oMath>
                </a14:m>
                <a:r>
                  <a:rPr lang="zh-CN" altLang="en-US"/>
                  <a:t>，对于</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𝑜</m:t>
                        </m:r>
                      </m:e>
                      <m:sub>
                        <m:r>
                          <a:rPr lang="en-US" altLang="zh-CN" b="0" i="1" smtClean="0">
                            <a:latin typeface="Cambria Math" panose="02040503050406030204" pitchFamily="18" charset="0"/>
                          </a:rPr>
                          <m:t>𝑘</m:t>
                        </m:r>
                      </m:sub>
                    </m:sSub>
                    <m:r>
                      <a:rPr lang="en-US" altLang="zh-CN" b="0" i="1" smtClean="0">
                        <a:latin typeface="Cambria Math" panose="02040503050406030204" pitchFamily="18" charset="0"/>
                      </a:rPr>
                      <m:t>∈</m:t>
                    </m:r>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𝑂</m:t>
                        </m:r>
                      </m:e>
                      <m:sub>
                        <m:r>
                          <a:rPr lang="en-US" altLang="zh-CN" b="0" i="1" smtClean="0">
                            <a:latin typeface="Cambria Math" panose="02040503050406030204" pitchFamily="18" charset="0"/>
                          </a:rPr>
                          <m:t>𝛼</m:t>
                        </m:r>
                      </m:sub>
                      <m:sup>
                        <m:r>
                          <a:rPr lang="en-US" altLang="zh-CN" b="0" i="1" smtClean="0">
                            <a:latin typeface="Cambria Math" panose="02040503050406030204" pitchFamily="18" charset="0"/>
                          </a:rPr>
                          <m:t>′</m:t>
                        </m:r>
                      </m:sup>
                    </m:sSubSup>
                  </m:oMath>
                </a14:m>
                <a:r>
                  <a:rPr lang="zh-CN" altLang="en-US"/>
                  <a:t>，将它的取值翻转可以生成一个新的优化序列</a:t>
                </a:r>
                <a14:m>
                  <m:oMath xmlns:m="http://schemas.openxmlformats.org/officeDocument/2006/math">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𝑆</m:t>
                        </m:r>
                      </m:e>
                      <m:sub>
                        <m:r>
                          <a:rPr lang="en-US" altLang="zh-CN" b="0" i="1" smtClean="0">
                            <a:latin typeface="Cambria Math" panose="02040503050406030204" pitchFamily="18" charset="0"/>
                          </a:rPr>
                          <m:t>𝑖</m:t>
                        </m:r>
                      </m:sub>
                      <m:sup>
                        <m:r>
                          <a:rPr lang="en-US" altLang="zh-CN" b="0" i="1" smtClean="0">
                            <a:latin typeface="Cambria Math" panose="02040503050406030204" pitchFamily="18" charset="0"/>
                          </a:rPr>
                          <m:t>′</m:t>
                        </m:r>
                      </m:sup>
                    </m:sSubSup>
                    <m:r>
                      <a:rPr lang="en-US" altLang="zh-CN" b="0" i="1" smtClean="0">
                        <a:latin typeface="Cambria Math" panose="02040503050406030204" pitchFamily="18" charset="0"/>
                      </a:rPr>
                      <m:t>=</m:t>
                    </m:r>
                    <m:r>
                      <a:rPr lang="en-US" altLang="zh-CN" i="1">
                        <a:latin typeface="Cambria Math" panose="02040503050406030204" pitchFamily="18" charset="0"/>
                      </a:rPr>
                      <m:t>{</m:t>
                    </m:r>
                    <m:sSub>
                      <m:sSubPr>
                        <m:ctrlPr>
                          <a:rPr lang="en-US" altLang="zh-CN" i="1">
                            <a:latin typeface="Cambria Math" panose="02040503050406030204" pitchFamily="18" charset="0"/>
                          </a:rPr>
                        </m:ctrlPr>
                      </m:sSubPr>
                      <m:e>
                        <m:r>
                          <a:rPr lang="en-US" altLang="zh-CN" i="1">
                            <a:latin typeface="Cambria Math" panose="02040503050406030204" pitchFamily="18" charset="0"/>
                          </a:rPr>
                          <m:t>𝑜</m:t>
                        </m:r>
                      </m:e>
                      <m:sub>
                        <m:r>
                          <a:rPr lang="en-US" altLang="zh-CN" i="1">
                            <a:latin typeface="Cambria Math" panose="02040503050406030204" pitchFamily="18" charset="0"/>
                          </a:rPr>
                          <m:t>0</m:t>
                        </m:r>
                      </m:sub>
                    </m:sSub>
                    <m:r>
                      <a:rPr lang="en-US" altLang="zh-CN" i="1">
                        <a:latin typeface="Cambria Math" panose="02040503050406030204" pitchFamily="18" charset="0"/>
                      </a:rPr>
                      <m:t>,</m:t>
                    </m:r>
                    <m:sSub>
                      <m:sSubPr>
                        <m:ctrlPr>
                          <a:rPr lang="en-US" altLang="zh-CN" i="1">
                            <a:latin typeface="Cambria Math" panose="02040503050406030204" pitchFamily="18" charset="0"/>
                          </a:rPr>
                        </m:ctrlPr>
                      </m:sSubPr>
                      <m:e>
                        <m:r>
                          <a:rPr lang="en-US" altLang="zh-CN" i="1">
                            <a:latin typeface="Cambria Math" panose="02040503050406030204" pitchFamily="18" charset="0"/>
                          </a:rPr>
                          <m:t>𝑜</m:t>
                        </m:r>
                      </m:e>
                      <m:sub>
                        <m:r>
                          <a:rPr lang="en-US" altLang="zh-CN" i="1">
                            <a:latin typeface="Cambria Math" panose="02040503050406030204" pitchFamily="18" charset="0"/>
                          </a:rPr>
                          <m:t>1</m:t>
                        </m:r>
                      </m:sub>
                    </m:sSub>
                    <m:r>
                      <a:rPr lang="en-US" altLang="zh-CN" i="1">
                        <a:latin typeface="Cambria Math" panose="02040503050406030204" pitchFamily="18" charset="0"/>
                      </a:rPr>
                      <m:t>,…,</m:t>
                    </m:r>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m:t>
                        </m:r>
                        <m:r>
                          <a:rPr lang="en-US" altLang="zh-CN" i="1">
                            <a:latin typeface="Cambria Math" panose="02040503050406030204" pitchFamily="18" charset="0"/>
                          </a:rPr>
                          <m:t>𝑜</m:t>
                        </m:r>
                      </m:e>
                      <m:sub>
                        <m:r>
                          <a:rPr lang="en-US" altLang="zh-CN" i="1">
                            <a:latin typeface="Cambria Math" panose="02040503050406030204" pitchFamily="18" charset="0"/>
                          </a:rPr>
                          <m:t>𝑘</m:t>
                        </m:r>
                      </m:sub>
                    </m:sSub>
                    <m:r>
                      <a:rPr lang="en-US" altLang="zh-CN" i="1">
                        <a:latin typeface="Cambria Math" panose="02040503050406030204" pitchFamily="18" charset="0"/>
                      </a:rPr>
                      <m:t>,…,</m:t>
                    </m:r>
                    <m:sSub>
                      <m:sSubPr>
                        <m:ctrlPr>
                          <a:rPr lang="en-US" altLang="zh-CN" i="1">
                            <a:latin typeface="Cambria Math" panose="02040503050406030204" pitchFamily="18" charset="0"/>
                          </a:rPr>
                        </m:ctrlPr>
                      </m:sSubPr>
                      <m:e>
                        <m:r>
                          <a:rPr lang="en-US" altLang="zh-CN" i="1">
                            <a:latin typeface="Cambria Math" panose="02040503050406030204" pitchFamily="18" charset="0"/>
                          </a:rPr>
                          <m:t>𝑜</m:t>
                        </m:r>
                      </m:e>
                      <m:sub>
                        <m:r>
                          <a:rPr lang="en-US" altLang="zh-CN" i="1">
                            <a:latin typeface="Cambria Math" panose="02040503050406030204" pitchFamily="18" charset="0"/>
                          </a:rPr>
                          <m:t>𝑛</m:t>
                        </m:r>
                      </m:sub>
                    </m:sSub>
                    <m:r>
                      <a:rPr lang="en-US" altLang="zh-CN" i="1">
                        <a:latin typeface="Cambria Math" panose="02040503050406030204" pitchFamily="18" charset="0"/>
                      </a:rPr>
                      <m:t>}</m:t>
                    </m:r>
                  </m:oMath>
                </a14:m>
                <a:r>
                  <a:rPr lang="zh-CN" altLang="en-US"/>
                  <a:t>，</a:t>
                </a:r>
                <a:r>
                  <a:rPr lang="en-US" altLang="zh-CN"/>
                  <a:t>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𝑆</m:t>
                        </m:r>
                      </m:e>
                      <m:sub>
                        <m:r>
                          <a:rPr lang="en-US" altLang="zh-CN" i="1">
                            <a:latin typeface="Cambria Math" panose="02040503050406030204" pitchFamily="18" charset="0"/>
                          </a:rPr>
                          <m:t>𝑖</m:t>
                        </m:r>
                      </m:sub>
                    </m:sSub>
                  </m:oMath>
                </a14:m>
                <a:r>
                  <a:rPr lang="zh-CN" altLang="en-US"/>
                  <a:t>和</a:t>
                </a:r>
                <a14:m>
                  <m:oMath xmlns:m="http://schemas.openxmlformats.org/officeDocument/2006/math">
                    <m:sSubSup>
                      <m:sSubSupPr>
                        <m:ctrlPr>
                          <a:rPr lang="en-US" altLang="zh-CN" b="0" i="1" smtClean="0">
                            <a:latin typeface="Cambria Math" panose="02040503050406030204" pitchFamily="18" charset="0"/>
                          </a:rPr>
                        </m:ctrlPr>
                      </m:sSubSupPr>
                      <m:e>
                        <m:r>
                          <a:rPr lang="en-US" altLang="zh-CN" i="1">
                            <a:latin typeface="Cambria Math" panose="02040503050406030204" pitchFamily="18" charset="0"/>
                          </a:rPr>
                          <m:t>𝑆</m:t>
                        </m:r>
                      </m:e>
                      <m:sub>
                        <m:r>
                          <a:rPr lang="en-US" altLang="zh-CN" i="1">
                            <a:latin typeface="Cambria Math" panose="02040503050406030204" pitchFamily="18" charset="0"/>
                          </a:rPr>
                          <m:t>𝑖</m:t>
                        </m:r>
                      </m:sub>
                      <m:sup>
                        <m:r>
                          <a:rPr lang="en-US" altLang="zh-CN" b="0" i="1" smtClean="0">
                            <a:latin typeface="Cambria Math" panose="02040503050406030204" pitchFamily="18" charset="0"/>
                          </a:rPr>
                          <m:t>′</m:t>
                        </m:r>
                      </m:sup>
                    </m:sSubSup>
                  </m:oMath>
                </a14:m>
                <a:r>
                  <a:rPr lang="zh-CN" altLang="en-US"/>
                  <a:t>可以构成一个优化序列对</a:t>
                </a:r>
                <a:endParaRPr lang="en-US" altLang="zh-CN"/>
              </a:p>
              <a:p>
                <a:pPr lvl="1">
                  <a:buFont typeface="+mj-lt"/>
                  <a:buAutoNum type="arabicPeriod"/>
                </a:pPr>
                <a:r>
                  <a:rPr lang="zh-CN" altLang="en-US"/>
                  <a:t>分别评估</a:t>
                </a:r>
                <a14:m>
                  <m:oMath xmlns:m="http://schemas.openxmlformats.org/officeDocument/2006/math">
                    <m:sSub>
                      <m:sSubPr>
                        <m:ctrlPr>
                          <a:rPr lang="en-US" altLang="zh-CN" i="1" smtClean="0">
                            <a:latin typeface="Cambria Math" panose="02040503050406030204" pitchFamily="18" charset="0"/>
                          </a:rPr>
                        </m:ctrlPr>
                      </m:sSubPr>
                      <m:e>
                        <m:r>
                          <a:rPr lang="en-US" altLang="zh-CN" i="1">
                            <a:latin typeface="Cambria Math" panose="02040503050406030204" pitchFamily="18" charset="0"/>
                          </a:rPr>
                          <m:t>𝑆</m:t>
                        </m:r>
                      </m:e>
                      <m:sub>
                        <m:r>
                          <a:rPr lang="en-US" altLang="zh-CN" i="1">
                            <a:latin typeface="Cambria Math" panose="02040503050406030204" pitchFamily="18" charset="0"/>
                          </a:rPr>
                          <m:t>𝑖</m:t>
                        </m:r>
                      </m:sub>
                    </m:sSub>
                  </m:oMath>
                </a14:m>
                <a:r>
                  <a:rPr lang="zh-CN" altLang="en-US"/>
                  <a:t>和</a:t>
                </a:r>
                <a14:m>
                  <m:oMath xmlns:m="http://schemas.openxmlformats.org/officeDocument/2006/math">
                    <m:sSubSup>
                      <m:sSubSupPr>
                        <m:ctrlPr>
                          <a:rPr lang="en-US" altLang="zh-CN" b="0" i="1" smtClean="0">
                            <a:latin typeface="Cambria Math" panose="02040503050406030204" pitchFamily="18" charset="0"/>
                          </a:rPr>
                        </m:ctrlPr>
                      </m:sSubSupPr>
                      <m:e>
                        <m:r>
                          <a:rPr lang="en-US" altLang="zh-CN" i="1">
                            <a:latin typeface="Cambria Math" panose="02040503050406030204" pitchFamily="18" charset="0"/>
                          </a:rPr>
                          <m:t>𝑆</m:t>
                        </m:r>
                      </m:e>
                      <m:sub>
                        <m:r>
                          <a:rPr lang="en-US" altLang="zh-CN" i="1">
                            <a:latin typeface="Cambria Math" panose="02040503050406030204" pitchFamily="18" charset="0"/>
                          </a:rPr>
                          <m:t>𝑖</m:t>
                        </m:r>
                      </m:sub>
                      <m:sup>
                        <m:r>
                          <a:rPr lang="en-US" altLang="zh-CN" b="0" i="1" smtClean="0">
                            <a:latin typeface="Cambria Math" panose="02040503050406030204" pitchFamily="18" charset="0"/>
                          </a:rPr>
                          <m:t>′</m:t>
                        </m:r>
                      </m:sup>
                    </m:sSubSup>
                  </m:oMath>
                </a14:m>
                <a:r>
                  <a:rPr lang="zh-CN" altLang="en-US"/>
                  <a:t>下的运行时性能，若开启</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𝑜</m:t>
                        </m:r>
                      </m:e>
                      <m:sub>
                        <m:r>
                          <a:rPr lang="en-US" altLang="zh-CN" i="1">
                            <a:latin typeface="Cambria Math" panose="02040503050406030204" pitchFamily="18" charset="0"/>
                          </a:rPr>
                          <m:t>𝑘</m:t>
                        </m:r>
                      </m:sub>
                    </m:sSub>
                  </m:oMath>
                </a14:m>
                <a:r>
                  <a:rPr lang="zh-CN" altLang="en-US"/>
                  <a:t>时能提高性能则记为正例，否则记为负例。对于每组优化序列集合</a:t>
                </a:r>
                <a14:m>
                  <m:oMath xmlns:m="http://schemas.openxmlformats.org/officeDocument/2006/math">
                    <m:r>
                      <a:rPr lang="en-US" altLang="zh-CN" i="1">
                        <a:latin typeface="Cambria Math" panose="02040503050406030204" pitchFamily="18" charset="0"/>
                      </a:rPr>
                      <m:t>𝐵</m:t>
                    </m:r>
                  </m:oMath>
                </a14:m>
                <a:r>
                  <a:rPr lang="zh-CN" altLang="en-US"/>
                  <a:t>，分别计算每个</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𝑜</m:t>
                        </m:r>
                      </m:e>
                      <m:sub>
                        <m:r>
                          <a:rPr lang="en-US" altLang="zh-CN" i="1">
                            <a:latin typeface="Cambria Math" panose="02040503050406030204" pitchFamily="18" charset="0"/>
                          </a:rPr>
                          <m:t>𝑘</m:t>
                        </m:r>
                      </m:sub>
                    </m:sSub>
                  </m:oMath>
                </a14:m>
                <a:r>
                  <a:rPr lang="zh-CN" altLang="en-US"/>
                  <a:t>中正例和负例的差值，选择其中差值最大的若干个</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𝑜</m:t>
                        </m:r>
                      </m:e>
                      <m:sub>
                        <m:r>
                          <a:rPr lang="en-US" altLang="zh-CN" i="1">
                            <a:latin typeface="Cambria Math" panose="02040503050406030204" pitchFamily="18" charset="0"/>
                          </a:rPr>
                          <m:t>𝑘</m:t>
                        </m:r>
                      </m:sub>
                    </m:sSub>
                  </m:oMath>
                </a14:m>
                <a:r>
                  <a:rPr lang="zh-CN" altLang="en-US"/>
                  <a:t>组成最终的优化序列</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𝑂</m:t>
                        </m:r>
                      </m:e>
                      <m:sub>
                        <m:r>
                          <a:rPr lang="en-US" altLang="zh-CN" b="0" i="1" smtClean="0">
                            <a:latin typeface="Cambria Math" panose="02040503050406030204" pitchFamily="18" charset="0"/>
                          </a:rPr>
                          <m:t>𝛼</m:t>
                        </m:r>
                      </m:sub>
                    </m:sSub>
                  </m:oMath>
                </a14:m>
                <a:endParaRPr lang="zh-CN" altLang="en-US"/>
              </a:p>
            </p:txBody>
          </p:sp>
        </mc:Choice>
        <mc:Fallback xmlns="">
          <p:sp>
            <p:nvSpPr>
              <p:cNvPr id="3" name="内容占位符 2">
                <a:extLst>
                  <a:ext uri="{FF2B5EF4-FFF2-40B4-BE49-F238E27FC236}">
                    <a16:creationId xmlns:a16="http://schemas.microsoft.com/office/drawing/2014/main" id="{1C6708BB-DC71-71D7-6991-DAD39CEBF143}"/>
                  </a:ext>
                </a:extLst>
              </p:cNvPr>
              <p:cNvSpPr>
                <a:spLocks noGrp="1" noRot="1" noChangeAspect="1" noMove="1" noResize="1" noEditPoints="1" noAdjustHandles="1" noChangeArrowheads="1" noChangeShapeType="1" noTextEdit="1"/>
              </p:cNvSpPr>
              <p:nvPr>
                <p:ph sz="quarter" idx="11"/>
              </p:nvPr>
            </p:nvSpPr>
            <p:spPr>
              <a:blipFill>
                <a:blip r:embed="rId2"/>
                <a:stretch>
                  <a:fillRect l="-985" t="-568" r="-3558"/>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6E94C294-D86E-35FA-68B4-FDDAD7A1C65F}"/>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6</a:t>
            </a:fld>
            <a:endParaRPr lang="en-US" dirty="0"/>
          </a:p>
        </p:txBody>
      </p:sp>
    </p:spTree>
    <p:extLst>
      <p:ext uri="{BB962C8B-B14F-4D97-AF65-F5344CB8AC3E}">
        <p14:creationId xmlns:p14="http://schemas.microsoft.com/office/powerpoint/2010/main" val="1582259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485C4FEF-2F81-17FA-62B2-A13F9DCCE427}"/>
              </a:ext>
            </a:extLst>
          </p:cNvPr>
          <p:cNvSpPr>
            <a:spLocks noGrp="1"/>
          </p:cNvSpPr>
          <p:nvPr>
            <p:ph type="body" sz="quarter" idx="10"/>
          </p:nvPr>
        </p:nvSpPr>
        <p:spPr/>
        <p:txBody>
          <a:bodyPr/>
          <a:lstStyle/>
          <a:p>
            <a:r>
              <a:rPr lang="zh-CN" altLang="en-US"/>
              <a:t>搜索优化序列</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91847B60-CAEF-9D79-AF45-B7D860B2B625}"/>
                  </a:ext>
                </a:extLst>
              </p:cNvPr>
              <p:cNvSpPr>
                <a:spLocks noGrp="1"/>
              </p:cNvSpPr>
              <p:nvPr>
                <p:ph sz="quarter" idx="11"/>
              </p:nvPr>
            </p:nvSpPr>
            <p:spPr/>
            <p:txBody>
              <a:bodyPr/>
              <a:lstStyle/>
              <a:p>
                <a:r>
                  <a:rPr lang="zh-CN" altLang="en-US"/>
                  <a:t>对于</a:t>
                </a:r>
                <a14:m>
                  <m:oMath xmlns:m="http://schemas.openxmlformats.org/officeDocument/2006/math">
                    <m:r>
                      <a:rPr lang="en-US" altLang="zh-CN" sz="2800" b="0" i="1" smtClean="0">
                        <a:latin typeface="Cambria Math" panose="02040503050406030204" pitchFamily="18" charset="0"/>
                      </a:rPr>
                      <m:t>𝑂</m:t>
                    </m:r>
                    <m:r>
                      <a:rPr lang="en-US" altLang="zh-CN" sz="2800" b="0" i="1" smtClean="0">
                        <a:latin typeface="Cambria Math" panose="02040503050406030204" pitchFamily="18" charset="0"/>
                      </a:rPr>
                      <m:t>=</m:t>
                    </m:r>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𝑂</m:t>
                        </m:r>
                      </m:e>
                      <m:sub>
                        <m:r>
                          <a:rPr lang="en-US" altLang="zh-CN" sz="2800" b="0" i="1" smtClean="0">
                            <a:latin typeface="Cambria Math" panose="02040503050406030204" pitchFamily="18" charset="0"/>
                          </a:rPr>
                          <m:t>𝛼</m:t>
                        </m:r>
                      </m:sub>
                    </m:sSub>
                    <m:r>
                      <a:rPr lang="en-US" altLang="zh-CN" sz="2800" b="0" i="1" smtClean="0">
                        <a:latin typeface="Cambria Math" panose="02040503050406030204" pitchFamily="18" charset="0"/>
                      </a:rPr>
                      <m:t>∪</m:t>
                    </m:r>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𝑂</m:t>
                        </m:r>
                      </m:e>
                      <m:sub>
                        <m:r>
                          <a:rPr lang="en-US" altLang="zh-CN" sz="2800" b="0" i="1" smtClean="0">
                            <a:latin typeface="Cambria Math" panose="02040503050406030204" pitchFamily="18" charset="0"/>
                          </a:rPr>
                          <m:t>𝛽</m:t>
                        </m:r>
                      </m:sub>
                    </m:sSub>
                  </m:oMath>
                </a14:m>
                <a:endParaRPr lang="en-US" altLang="zh-CN"/>
              </a:p>
              <a:p>
                <a:pPr lvl="1"/>
                <a:r>
                  <a:rPr lang="zh-CN" altLang="en-US"/>
                  <a:t>针对</a:t>
                </a:r>
                <a14:m>
                  <m:oMath xmlns:m="http://schemas.openxmlformats.org/officeDocument/2006/math">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𝑂</m:t>
                        </m:r>
                      </m:e>
                      <m:sub>
                        <m:r>
                          <a:rPr lang="en-US" altLang="zh-CN" sz="2400" b="0" i="1" smtClean="0">
                            <a:latin typeface="Cambria Math" panose="02040503050406030204" pitchFamily="18" charset="0"/>
                          </a:rPr>
                          <m:t>𝛼</m:t>
                        </m:r>
                      </m:sub>
                    </m:sSub>
                    <m:r>
                      <a:rPr lang="en-US" altLang="zh-CN" sz="2400" b="0" i="0" smtClean="0">
                        <a:latin typeface="Cambria Math" panose="02040503050406030204" pitchFamily="18" charset="0"/>
                      </a:rPr>
                      <m:t>={</m:t>
                    </m:r>
                    <m:sSub>
                      <m:sSubPr>
                        <m:ctrlPr>
                          <a:rPr lang="en-US" altLang="zh-CN" sz="2400" b="0" i="1" smtClean="0">
                            <a:latin typeface="Cambria Math" panose="02040503050406030204" pitchFamily="18" charset="0"/>
                          </a:rPr>
                        </m:ctrlPr>
                      </m:sSubPr>
                      <m:e>
                        <m:r>
                          <m:rPr>
                            <m:sty m:val="p"/>
                          </m:rPr>
                          <a:rPr lang="en-US" altLang="zh-CN" sz="2400" b="0" i="0" smtClean="0">
                            <a:latin typeface="Cambria Math" panose="02040503050406030204" pitchFamily="18" charset="0"/>
                          </a:rPr>
                          <m:t>o</m:t>
                        </m:r>
                      </m:e>
                      <m:sub>
                        <m:r>
                          <a:rPr lang="en-US" altLang="zh-CN" sz="2400" b="0" i="0" smtClean="0">
                            <a:latin typeface="Cambria Math" panose="02040503050406030204" pitchFamily="18" charset="0"/>
                          </a:rPr>
                          <m:t>0</m:t>
                        </m:r>
                      </m:sub>
                    </m:sSub>
                    <m:r>
                      <a:rPr lang="en-US" altLang="zh-CN" sz="2400" b="0" i="0" smtClean="0">
                        <a:latin typeface="Cambria Math" panose="02040503050406030204" pitchFamily="18" charset="0"/>
                      </a:rPr>
                      <m:t>,…</m:t>
                    </m:r>
                    <m:sSub>
                      <m:sSubPr>
                        <m:ctrlPr>
                          <a:rPr lang="en-US" altLang="zh-CN" sz="2400" b="0" i="1" smtClean="0">
                            <a:latin typeface="Cambria Math" panose="02040503050406030204" pitchFamily="18" charset="0"/>
                          </a:rPr>
                        </m:ctrlPr>
                      </m:sSubPr>
                      <m:e>
                        <m:r>
                          <m:rPr>
                            <m:sty m:val="p"/>
                          </m:rPr>
                          <a:rPr lang="en-US" altLang="zh-CN" sz="2400" b="0" i="0" smtClean="0">
                            <a:latin typeface="Cambria Math" panose="02040503050406030204" pitchFamily="18" charset="0"/>
                          </a:rPr>
                          <m:t>o</m:t>
                        </m:r>
                      </m:e>
                      <m:sub>
                        <m:r>
                          <m:rPr>
                            <m:sty m:val="p"/>
                          </m:rPr>
                          <a:rPr lang="en-US" altLang="zh-CN" sz="2400" b="0" i="0" smtClean="0">
                            <a:latin typeface="Cambria Math" panose="02040503050406030204" pitchFamily="18" charset="0"/>
                          </a:rPr>
                          <m:t>k</m:t>
                        </m:r>
                      </m:sub>
                    </m:sSub>
                    <m:r>
                      <a:rPr lang="en-US" altLang="zh-CN" sz="2400" b="0" i="0" smtClean="0">
                        <a:latin typeface="Cambria Math" panose="02040503050406030204" pitchFamily="18" charset="0"/>
                      </a:rPr>
                      <m:t>}</m:t>
                    </m:r>
                  </m:oMath>
                </a14:m>
                <a:r>
                  <a:rPr lang="zh-CN" altLang="en-US"/>
                  <a:t>所有可能的</a:t>
                </a:r>
                <a14:m>
                  <m:oMath xmlns:m="http://schemas.openxmlformats.org/officeDocument/2006/math">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2</m:t>
                        </m:r>
                      </m:e>
                      <m:sup>
                        <m:r>
                          <a:rPr lang="en-US" altLang="zh-CN" b="0" i="1" smtClean="0">
                            <a:latin typeface="Cambria Math" panose="02040503050406030204" pitchFamily="18" charset="0"/>
                          </a:rPr>
                          <m:t>𝑘</m:t>
                        </m:r>
                      </m:sup>
                    </m:sSup>
                  </m:oMath>
                </a14:m>
                <a:r>
                  <a:rPr lang="zh-CN" altLang="en-US"/>
                  <a:t>个序列进行完整搜索</a:t>
                </a:r>
                <a:endParaRPr lang="en-US" altLang="zh-CN"/>
              </a:p>
              <a:p>
                <a:pPr lvl="1"/>
                <a:r>
                  <a:rPr lang="zh-CN" altLang="en-US"/>
                  <a:t>针对</a:t>
                </a:r>
                <a14:m>
                  <m:oMath xmlns:m="http://schemas.openxmlformats.org/officeDocument/2006/math">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𝑂</m:t>
                        </m:r>
                      </m:e>
                      <m:sub>
                        <m:r>
                          <a:rPr lang="en-US" altLang="zh-CN" sz="2400" b="0" i="1" smtClean="0">
                            <a:latin typeface="Cambria Math" panose="02040503050406030204" pitchFamily="18" charset="0"/>
                          </a:rPr>
                          <m:t>𝛽</m:t>
                        </m:r>
                      </m:sub>
                    </m:sSub>
                  </m:oMath>
                </a14:m>
                <a:r>
                  <a:rPr lang="zh-CN" altLang="en-US"/>
                  <a:t>进行随机搜索</a:t>
                </a:r>
                <a:endParaRPr lang="en-US" altLang="zh-CN"/>
              </a:p>
              <a:p>
                <a:pPr lvl="1"/>
                <a:r>
                  <a:rPr lang="zh-CN" altLang="en-US"/>
                  <a:t>将上述两部分组合得到一个完整的优化序列</a:t>
                </a:r>
              </a:p>
            </p:txBody>
          </p:sp>
        </mc:Choice>
        <mc:Fallback xmlns="">
          <p:sp>
            <p:nvSpPr>
              <p:cNvPr id="3" name="内容占位符 2">
                <a:extLst>
                  <a:ext uri="{FF2B5EF4-FFF2-40B4-BE49-F238E27FC236}">
                    <a16:creationId xmlns:a16="http://schemas.microsoft.com/office/drawing/2014/main" id="{91847B60-CAEF-9D79-AF45-B7D860B2B625}"/>
                  </a:ext>
                </a:extLst>
              </p:cNvPr>
              <p:cNvSpPr>
                <a:spLocks noGrp="1" noRot="1" noChangeAspect="1" noMove="1" noResize="1" noEditPoints="1" noAdjustHandles="1" noChangeArrowheads="1" noChangeShapeType="1" noTextEdit="1"/>
              </p:cNvSpPr>
              <p:nvPr>
                <p:ph sz="quarter" idx="11"/>
              </p:nvPr>
            </p:nvSpPr>
            <p:spPr>
              <a:blipFill>
                <a:blip r:embed="rId2"/>
                <a:stretch>
                  <a:fillRect l="-985"/>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40C3B3F1-9CD2-13E1-8F75-7D049D506300}"/>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7</a:t>
            </a:fld>
            <a:endParaRPr lang="en-US" dirty="0"/>
          </a:p>
        </p:txBody>
      </p:sp>
    </p:spTree>
    <p:extLst>
      <p:ext uri="{BB962C8B-B14F-4D97-AF65-F5344CB8AC3E}">
        <p14:creationId xmlns:p14="http://schemas.microsoft.com/office/powerpoint/2010/main" val="762323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07AA18E4-4BB4-8F23-6335-7DFC98ABA7DC}"/>
              </a:ext>
            </a:extLst>
          </p:cNvPr>
          <p:cNvSpPr>
            <a:spLocks noGrp="1"/>
          </p:cNvSpPr>
          <p:nvPr>
            <p:ph type="body" sz="quarter" idx="10"/>
          </p:nvPr>
        </p:nvSpPr>
        <p:spPr/>
        <p:txBody>
          <a:bodyPr/>
          <a:lstStyle/>
          <a:p>
            <a:r>
              <a:rPr lang="zh-CN" altLang="en-US"/>
              <a:t>评估</a:t>
            </a:r>
          </a:p>
        </p:txBody>
      </p:sp>
      <p:sp>
        <p:nvSpPr>
          <p:cNvPr id="3" name="内容占位符 2">
            <a:extLst>
              <a:ext uri="{FF2B5EF4-FFF2-40B4-BE49-F238E27FC236}">
                <a16:creationId xmlns:a16="http://schemas.microsoft.com/office/drawing/2014/main" id="{D8A164B0-FAE1-99D8-6362-1F925F8FA4E5}"/>
              </a:ext>
            </a:extLst>
          </p:cNvPr>
          <p:cNvSpPr>
            <a:spLocks noGrp="1"/>
          </p:cNvSpPr>
          <p:nvPr>
            <p:ph sz="quarter" idx="11"/>
          </p:nvPr>
        </p:nvSpPr>
        <p:spPr/>
        <p:txBody>
          <a:bodyPr/>
          <a:lstStyle/>
          <a:p>
            <a:r>
              <a:rPr lang="zh-CN" altLang="en-US"/>
              <a:t>数据集</a:t>
            </a:r>
            <a:endParaRPr lang="en-US" altLang="zh-CN"/>
          </a:p>
          <a:p>
            <a:endParaRPr lang="en-US" altLang="zh-CN"/>
          </a:p>
          <a:p>
            <a:endParaRPr lang="en-US" altLang="zh-CN"/>
          </a:p>
          <a:p>
            <a:endParaRPr lang="en-US" altLang="zh-CN"/>
          </a:p>
          <a:p>
            <a:endParaRPr lang="en-US" altLang="zh-CN"/>
          </a:p>
          <a:p>
            <a:endParaRPr lang="en-US" altLang="zh-CN"/>
          </a:p>
          <a:p>
            <a:endParaRPr lang="en-US" altLang="zh-CN"/>
          </a:p>
          <a:p>
            <a:r>
              <a:rPr lang="zh-CN" altLang="en-US"/>
              <a:t>基线：</a:t>
            </a:r>
            <a:r>
              <a:rPr lang="en-US" altLang="zh-CN"/>
              <a:t>RIO</a:t>
            </a:r>
            <a:r>
              <a:rPr lang="zh-CN" altLang="en-US"/>
              <a:t>、</a:t>
            </a:r>
            <a:r>
              <a:rPr lang="en-US" altLang="zh-CN"/>
              <a:t>OpenTuner</a:t>
            </a:r>
            <a:r>
              <a:rPr lang="zh-CN" altLang="en-US"/>
              <a:t>、</a:t>
            </a:r>
            <a:r>
              <a:rPr lang="en-US" altLang="zh-CN"/>
              <a:t>CompTuner</a:t>
            </a:r>
            <a:r>
              <a:rPr lang="zh-CN" altLang="en-US"/>
              <a:t>、</a:t>
            </a:r>
            <a:r>
              <a:rPr lang="en-US" altLang="zh-CN"/>
              <a:t>BOCA</a:t>
            </a:r>
            <a:endParaRPr lang="zh-CN" altLang="en-US"/>
          </a:p>
        </p:txBody>
      </p:sp>
      <p:sp>
        <p:nvSpPr>
          <p:cNvPr id="4" name="灯片编号占位符 3">
            <a:extLst>
              <a:ext uri="{FF2B5EF4-FFF2-40B4-BE49-F238E27FC236}">
                <a16:creationId xmlns:a16="http://schemas.microsoft.com/office/drawing/2014/main" id="{3159871A-C8E9-35FD-FE83-D9A8462AD157}"/>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8</a:t>
            </a:fld>
            <a:endParaRPr lang="en-US" dirty="0"/>
          </a:p>
        </p:txBody>
      </p:sp>
      <p:pic>
        <p:nvPicPr>
          <p:cNvPr id="6" name="图片 5">
            <a:extLst>
              <a:ext uri="{FF2B5EF4-FFF2-40B4-BE49-F238E27FC236}">
                <a16:creationId xmlns:a16="http://schemas.microsoft.com/office/drawing/2014/main" id="{FB426D30-723C-1001-0DFD-11F6DC353DF8}"/>
              </a:ext>
            </a:extLst>
          </p:cNvPr>
          <p:cNvPicPr>
            <a:picLocks noChangeAspect="1"/>
          </p:cNvPicPr>
          <p:nvPr/>
        </p:nvPicPr>
        <p:blipFill>
          <a:blip r:embed="rId2"/>
          <a:stretch>
            <a:fillRect/>
          </a:stretch>
        </p:blipFill>
        <p:spPr>
          <a:xfrm>
            <a:off x="2543907" y="1466228"/>
            <a:ext cx="5121226" cy="3695193"/>
          </a:xfrm>
          <a:prstGeom prst="rect">
            <a:avLst/>
          </a:prstGeom>
        </p:spPr>
      </p:pic>
    </p:spTree>
    <p:extLst>
      <p:ext uri="{BB962C8B-B14F-4D97-AF65-F5344CB8AC3E}">
        <p14:creationId xmlns:p14="http://schemas.microsoft.com/office/powerpoint/2010/main" val="3857101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F271739-AE0A-544B-A694-5C9AA1BC0D6C}"/>
              </a:ext>
            </a:extLst>
          </p:cNvPr>
          <p:cNvSpPr>
            <a:spLocks noGrp="1"/>
          </p:cNvSpPr>
          <p:nvPr>
            <p:ph type="body" sz="quarter" idx="10"/>
          </p:nvPr>
        </p:nvSpPr>
        <p:spPr/>
        <p:txBody>
          <a:bodyPr/>
          <a:lstStyle/>
          <a:p>
            <a:r>
              <a:rPr lang="en-US" altLang="zh-CN"/>
              <a:t>RQ1</a:t>
            </a:r>
            <a:r>
              <a:rPr lang="zh-CN" altLang="en-US"/>
              <a:t>：有效性</a:t>
            </a:r>
          </a:p>
        </p:txBody>
      </p:sp>
      <p:sp>
        <p:nvSpPr>
          <p:cNvPr id="3" name="内容占位符 2">
            <a:extLst>
              <a:ext uri="{FF2B5EF4-FFF2-40B4-BE49-F238E27FC236}">
                <a16:creationId xmlns:a16="http://schemas.microsoft.com/office/drawing/2014/main" id="{61C9F18D-92F5-E34F-0C90-524678CF20F7}"/>
              </a:ext>
            </a:extLst>
          </p:cNvPr>
          <p:cNvSpPr>
            <a:spLocks noGrp="1"/>
          </p:cNvSpPr>
          <p:nvPr>
            <p:ph sz="quarter" idx="11"/>
          </p:nvPr>
        </p:nvSpPr>
        <p:spPr>
          <a:xfrm>
            <a:off x="479291" y="993589"/>
            <a:ext cx="4198217" cy="5362764"/>
          </a:xfrm>
        </p:spPr>
        <p:txBody>
          <a:bodyPr/>
          <a:lstStyle/>
          <a:p>
            <a:r>
              <a:rPr lang="zh-CN" altLang="en-US"/>
              <a:t>评估方式：评估使用不同调优器搜索不同的时间得到的配置的加速比</a:t>
            </a:r>
            <a:endParaRPr lang="en-US" altLang="zh-CN"/>
          </a:p>
          <a:p>
            <a:r>
              <a:rPr lang="zh-CN" altLang="en-US"/>
              <a:t>大多数测试用例在相同的搜索时间下，</a:t>
            </a:r>
            <a:r>
              <a:rPr lang="en-US" altLang="zh-CN"/>
              <a:t>CFSCA</a:t>
            </a:r>
            <a:r>
              <a:rPr lang="zh-CN" altLang="en-US"/>
              <a:t>都比其余的工具性能好</a:t>
            </a:r>
          </a:p>
        </p:txBody>
      </p:sp>
      <p:sp>
        <p:nvSpPr>
          <p:cNvPr id="4" name="灯片编号占位符 3">
            <a:extLst>
              <a:ext uri="{FF2B5EF4-FFF2-40B4-BE49-F238E27FC236}">
                <a16:creationId xmlns:a16="http://schemas.microsoft.com/office/drawing/2014/main" id="{03C2BC23-6F7B-623C-AE13-322C8DB32574}"/>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9</a:t>
            </a:fld>
            <a:endParaRPr lang="en-US" dirty="0"/>
          </a:p>
        </p:txBody>
      </p:sp>
      <p:pic>
        <p:nvPicPr>
          <p:cNvPr id="6" name="图片 5">
            <a:extLst>
              <a:ext uri="{FF2B5EF4-FFF2-40B4-BE49-F238E27FC236}">
                <a16:creationId xmlns:a16="http://schemas.microsoft.com/office/drawing/2014/main" id="{052B65D5-A74C-4861-2394-E9E963E9BFB7}"/>
              </a:ext>
            </a:extLst>
          </p:cNvPr>
          <p:cNvPicPr>
            <a:picLocks noChangeAspect="1"/>
          </p:cNvPicPr>
          <p:nvPr/>
        </p:nvPicPr>
        <p:blipFill>
          <a:blip r:embed="rId2"/>
          <a:stretch>
            <a:fillRect/>
          </a:stretch>
        </p:blipFill>
        <p:spPr>
          <a:xfrm>
            <a:off x="4677508" y="852162"/>
            <a:ext cx="6760775" cy="5662938"/>
          </a:xfrm>
          <a:prstGeom prst="rect">
            <a:avLst/>
          </a:prstGeom>
        </p:spPr>
      </p:pic>
      <p:pic>
        <p:nvPicPr>
          <p:cNvPr id="8" name="图片 7">
            <a:extLst>
              <a:ext uri="{FF2B5EF4-FFF2-40B4-BE49-F238E27FC236}">
                <a16:creationId xmlns:a16="http://schemas.microsoft.com/office/drawing/2014/main" id="{EC2E50D1-298D-1E28-B76B-D09020F36AEC}"/>
              </a:ext>
            </a:extLst>
          </p:cNvPr>
          <p:cNvPicPr>
            <a:picLocks noChangeAspect="1"/>
          </p:cNvPicPr>
          <p:nvPr/>
        </p:nvPicPr>
        <p:blipFill>
          <a:blip r:embed="rId3"/>
          <a:stretch>
            <a:fillRect/>
          </a:stretch>
        </p:blipFill>
        <p:spPr>
          <a:xfrm>
            <a:off x="1116494" y="4565877"/>
            <a:ext cx="2923809" cy="1790476"/>
          </a:xfrm>
          <a:prstGeom prst="rect">
            <a:avLst/>
          </a:prstGeom>
        </p:spPr>
      </p:pic>
    </p:spTree>
    <p:extLst>
      <p:ext uri="{BB962C8B-B14F-4D97-AF65-F5344CB8AC3E}">
        <p14:creationId xmlns:p14="http://schemas.microsoft.com/office/powerpoint/2010/main" val="635992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FB1E8E50-DA92-DCA8-144E-57EDB857D30D}"/>
              </a:ext>
            </a:extLst>
          </p:cNvPr>
          <p:cNvSpPr>
            <a:spLocks noGrp="1"/>
          </p:cNvSpPr>
          <p:nvPr>
            <p:ph type="body" sz="quarter" idx="10"/>
          </p:nvPr>
        </p:nvSpPr>
        <p:spPr/>
        <p:txBody>
          <a:bodyPr/>
          <a:lstStyle/>
          <a:p>
            <a:r>
              <a:rPr lang="en-US" altLang="zh-CN"/>
              <a:t>RQ2</a:t>
            </a:r>
            <a:r>
              <a:rPr lang="zh-CN" altLang="en-US"/>
              <a:t>：消融实验</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73F109B9-1558-5F96-3907-5C65821C109B}"/>
                  </a:ext>
                </a:extLst>
              </p:cNvPr>
              <p:cNvSpPr>
                <a:spLocks noGrp="1"/>
              </p:cNvSpPr>
              <p:nvPr>
                <p:ph sz="quarter" idx="11"/>
              </p:nvPr>
            </p:nvSpPr>
            <p:spPr/>
            <p:txBody>
              <a:bodyPr/>
              <a:lstStyle/>
              <a:p>
                <a:r>
                  <a:rPr lang="zh-CN" altLang="en-US"/>
                  <a:t>评估性能关键标志的选择对效果的影响</a:t>
                </a:r>
                <a:endParaRPr lang="en-US" altLang="zh-CN"/>
              </a:p>
              <a:p>
                <a:pPr lvl="1"/>
                <a:r>
                  <a:rPr lang="zh-CN" altLang="en-US"/>
                  <a:t>使用随机选择算法来选择性能关键标志</a:t>
                </a:r>
                <a:endParaRPr lang="en-US" altLang="zh-CN"/>
              </a:p>
              <a:p>
                <a:pPr lvl="1"/>
                <a:r>
                  <a:rPr lang="zh-CN" altLang="en-US"/>
                  <a:t>可能是因为多个优化协同工作使得 </a:t>
                </a:r>
                <a:endParaRPr lang="en-US" altLang="zh-CN"/>
              </a:p>
              <a:p>
                <a:pPr marL="457200" lvl="1" indent="0">
                  <a:buNone/>
                </a:pPr>
                <a14:m>
                  <m:oMath xmlns:m="http://schemas.openxmlformats.org/officeDocument/2006/math">
                    <m:r>
                      <a:rPr lang="en-US" altLang="zh-CN" i="1" smtClean="0">
                        <a:latin typeface="Cambria Math" panose="02040503050406030204" pitchFamily="18" charset="0"/>
                      </a:rPr>
                      <m:t>𝐶𝐹𝑆𝐶</m:t>
                    </m:r>
                    <m:sSub>
                      <m:sSubPr>
                        <m:ctrlPr>
                          <a:rPr lang="en-US" altLang="zh-CN" i="1" smtClean="0">
                            <a:latin typeface="Cambria Math" panose="02040503050406030204" pitchFamily="18" charset="0"/>
                          </a:rPr>
                        </m:ctrlPr>
                      </m:sSubPr>
                      <m:e>
                        <m:r>
                          <a:rPr lang="en-US" altLang="zh-CN" i="1" smtClean="0">
                            <a:latin typeface="Cambria Math" panose="02040503050406030204" pitchFamily="18" charset="0"/>
                          </a:rPr>
                          <m:t>𝐴</m:t>
                        </m:r>
                      </m:e>
                      <m:sub>
                        <m:r>
                          <a:rPr lang="en-US" altLang="zh-CN" i="1" smtClean="0">
                            <a:latin typeface="Cambria Math" panose="02040503050406030204" pitchFamily="18" charset="0"/>
                          </a:rPr>
                          <m:t>𝑛𝑜𝑛𝑒</m:t>
                        </m:r>
                      </m:sub>
                    </m:sSub>
                  </m:oMath>
                </a14:m>
                <a:r>
                  <a:rPr lang="zh-CN" altLang="en-US"/>
                  <a:t>偶尔能实现更好的优化结果</a:t>
                </a:r>
                <a:endParaRPr lang="en-US" altLang="zh-CN"/>
              </a:p>
              <a:p>
                <a:pPr lvl="1"/>
                <a:endParaRPr lang="en-US" altLang="zh-CN"/>
              </a:p>
              <a:p>
                <a:pPr lvl="1"/>
                <a:endParaRPr lang="en-US" altLang="zh-CN"/>
              </a:p>
              <a:p>
                <a:r>
                  <a:rPr lang="zh-CN" altLang="en-US"/>
                  <a:t>评估不同性能关键标志的数量对效果的影响</a:t>
                </a:r>
                <a:endParaRPr lang="en-US" altLang="zh-CN"/>
              </a:p>
              <a:p>
                <a:pPr lvl="1"/>
                <a:r>
                  <a:rPr lang="zh-CN" altLang="en-US"/>
                  <a:t>选择</a:t>
                </a:r>
                <a:r>
                  <a:rPr lang="en-US" altLang="zh-CN"/>
                  <a:t>5</a:t>
                </a:r>
                <a:r>
                  <a:rPr lang="zh-CN" altLang="en-US"/>
                  <a:t>个和</a:t>
                </a:r>
                <a:r>
                  <a:rPr lang="en-US" altLang="zh-CN"/>
                  <a:t>10</a:t>
                </a:r>
                <a:r>
                  <a:rPr lang="zh-CN" altLang="en-US"/>
                  <a:t>个不同数量</a:t>
                </a:r>
                <a:endParaRPr lang="en-US" altLang="zh-CN"/>
              </a:p>
              <a:p>
                <a:pPr lvl="1"/>
                <a:endParaRPr lang="zh-CN" altLang="en-US"/>
              </a:p>
            </p:txBody>
          </p:sp>
        </mc:Choice>
        <mc:Fallback xmlns="">
          <p:sp>
            <p:nvSpPr>
              <p:cNvPr id="3" name="内容占位符 2">
                <a:extLst>
                  <a:ext uri="{FF2B5EF4-FFF2-40B4-BE49-F238E27FC236}">
                    <a16:creationId xmlns:a16="http://schemas.microsoft.com/office/drawing/2014/main" id="{73F109B9-1558-5F96-3907-5C65821C109B}"/>
                  </a:ext>
                </a:extLst>
              </p:cNvPr>
              <p:cNvSpPr>
                <a:spLocks noGrp="1" noRot="1" noChangeAspect="1" noMove="1" noResize="1" noEditPoints="1" noAdjustHandles="1" noChangeArrowheads="1" noChangeShapeType="1" noTextEdit="1"/>
              </p:cNvSpPr>
              <p:nvPr>
                <p:ph sz="quarter" idx="11"/>
              </p:nvPr>
            </p:nvSpPr>
            <p:spPr>
              <a:blipFill>
                <a:blip r:embed="rId3"/>
                <a:stretch>
                  <a:fillRect l="-985" t="-455"/>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8FF3B207-EA10-70AA-B295-61EAC87385DF}"/>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10</a:t>
            </a:fld>
            <a:endParaRPr lang="en-US" dirty="0"/>
          </a:p>
        </p:txBody>
      </p:sp>
      <p:pic>
        <p:nvPicPr>
          <p:cNvPr id="6" name="图片 5">
            <a:extLst>
              <a:ext uri="{FF2B5EF4-FFF2-40B4-BE49-F238E27FC236}">
                <a16:creationId xmlns:a16="http://schemas.microsoft.com/office/drawing/2014/main" id="{39973108-4D93-6989-AE47-1261F1236CC9}"/>
              </a:ext>
            </a:extLst>
          </p:cNvPr>
          <p:cNvPicPr>
            <a:picLocks noChangeAspect="1"/>
          </p:cNvPicPr>
          <p:nvPr/>
        </p:nvPicPr>
        <p:blipFill>
          <a:blip r:embed="rId4"/>
          <a:stretch>
            <a:fillRect/>
          </a:stretch>
        </p:blipFill>
        <p:spPr>
          <a:xfrm>
            <a:off x="7112901" y="948344"/>
            <a:ext cx="4828571" cy="2647619"/>
          </a:xfrm>
          <a:prstGeom prst="rect">
            <a:avLst/>
          </a:prstGeom>
        </p:spPr>
      </p:pic>
      <p:pic>
        <p:nvPicPr>
          <p:cNvPr id="8" name="图片 7">
            <a:extLst>
              <a:ext uri="{FF2B5EF4-FFF2-40B4-BE49-F238E27FC236}">
                <a16:creationId xmlns:a16="http://schemas.microsoft.com/office/drawing/2014/main" id="{32CCE637-6C18-F4AA-AE99-B5308416F5CE}"/>
              </a:ext>
            </a:extLst>
          </p:cNvPr>
          <p:cNvPicPr>
            <a:picLocks noChangeAspect="1"/>
          </p:cNvPicPr>
          <p:nvPr/>
        </p:nvPicPr>
        <p:blipFill>
          <a:blip r:embed="rId5"/>
          <a:stretch>
            <a:fillRect/>
          </a:stretch>
        </p:blipFill>
        <p:spPr>
          <a:xfrm>
            <a:off x="7217471" y="4268265"/>
            <a:ext cx="4495238" cy="2133333"/>
          </a:xfrm>
          <a:prstGeom prst="rect">
            <a:avLst/>
          </a:prstGeom>
        </p:spPr>
      </p:pic>
    </p:spTree>
    <p:extLst>
      <p:ext uri="{BB962C8B-B14F-4D97-AF65-F5344CB8AC3E}">
        <p14:creationId xmlns:p14="http://schemas.microsoft.com/office/powerpoint/2010/main" val="1824956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CF86C53-01CC-F6EA-098E-EA3902528EF6}"/>
              </a:ext>
            </a:extLst>
          </p:cNvPr>
          <p:cNvSpPr>
            <a:spLocks noGrp="1"/>
          </p:cNvSpPr>
          <p:nvPr>
            <p:ph type="body" sz="quarter" idx="10"/>
          </p:nvPr>
        </p:nvSpPr>
        <p:spPr/>
        <p:txBody>
          <a:bodyPr/>
          <a:lstStyle/>
          <a:p>
            <a:r>
              <a:rPr lang="zh-CN" altLang="en-US"/>
              <a:t>总结</a:t>
            </a:r>
          </a:p>
        </p:txBody>
      </p:sp>
      <p:sp>
        <p:nvSpPr>
          <p:cNvPr id="3" name="内容占位符 2">
            <a:extLst>
              <a:ext uri="{FF2B5EF4-FFF2-40B4-BE49-F238E27FC236}">
                <a16:creationId xmlns:a16="http://schemas.microsoft.com/office/drawing/2014/main" id="{B6B07D63-491D-7DEC-950E-83ABB2066F9D}"/>
              </a:ext>
            </a:extLst>
          </p:cNvPr>
          <p:cNvSpPr>
            <a:spLocks noGrp="1"/>
          </p:cNvSpPr>
          <p:nvPr>
            <p:ph sz="quarter" idx="11"/>
          </p:nvPr>
        </p:nvSpPr>
        <p:spPr/>
        <p:txBody>
          <a:bodyPr/>
          <a:lstStyle/>
          <a:p>
            <a:r>
              <a:rPr lang="zh-CN" altLang="en-US"/>
              <a:t>本文在算法设计上提出的核心思想是将优化参数和程序结构联系起来，通过选择特定的适用于目标程序结构的优化参数来降低调优的搜索空间</a:t>
            </a:r>
            <a:endParaRPr lang="en-US" altLang="zh-CN"/>
          </a:p>
          <a:p>
            <a:r>
              <a:rPr lang="zh-CN" altLang="en-US"/>
              <a:t>优点：算法和动机描述的比较简单易懂；实现和评估结果开源</a:t>
            </a:r>
            <a:endParaRPr lang="en-US" altLang="zh-CN"/>
          </a:p>
          <a:p>
            <a:r>
              <a:rPr lang="zh-CN" altLang="en-US"/>
              <a:t>缺点：核心设计部分其实相对来说简单；缺少对于搜索空间提升的直观的评估</a:t>
            </a:r>
            <a:endParaRPr lang="en-US" altLang="zh-CN"/>
          </a:p>
        </p:txBody>
      </p:sp>
      <p:sp>
        <p:nvSpPr>
          <p:cNvPr id="4" name="灯片编号占位符 3">
            <a:extLst>
              <a:ext uri="{FF2B5EF4-FFF2-40B4-BE49-F238E27FC236}">
                <a16:creationId xmlns:a16="http://schemas.microsoft.com/office/drawing/2014/main" id="{4E41BC0C-DCD0-7AF3-BA37-9FA2086BF6E5}"/>
              </a:ext>
            </a:extLst>
          </p:cNvPr>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pPr marL="342900" indent="-342900">
                <a:lnSpc>
                  <a:spcPct val="110000"/>
                </a:lnSpc>
                <a:spcBef>
                  <a:spcPct val="20000"/>
                </a:spcBef>
                <a:buClr>
                  <a:schemeClr val="hlink"/>
                </a:buClr>
                <a:buSzPct val="50000"/>
              </a:pPr>
              <a:t>11</a:t>
            </a:fld>
            <a:endParaRPr lang="en-US" dirty="0"/>
          </a:p>
        </p:txBody>
      </p:sp>
    </p:spTree>
    <p:extLst>
      <p:ext uri="{BB962C8B-B14F-4D97-AF65-F5344CB8AC3E}">
        <p14:creationId xmlns:p14="http://schemas.microsoft.com/office/powerpoint/2010/main" val="3736847788"/>
      </p:ext>
    </p:extLst>
  </p:cSld>
  <p:clrMapOvr>
    <a:masterClrMapping/>
  </p:clrMapOvr>
</p:sld>
</file>

<file path=ppt/theme/theme1.xml><?xml version="1.0" encoding="utf-8"?>
<a:theme xmlns:a="http://schemas.openxmlformats.org/drawingml/2006/main" name="1_Office 主题​​">
  <a:themeElements>
    <a:clrScheme name="自定义 7">
      <a:dk1>
        <a:sysClr val="windowText" lastClr="000000"/>
      </a:dk1>
      <a:lt1>
        <a:sysClr val="window" lastClr="FFFFFF"/>
      </a:lt1>
      <a:dk2>
        <a:srgbClr val="005AD2"/>
      </a:dk2>
      <a:lt2>
        <a:srgbClr val="21307F"/>
      </a:lt2>
      <a:accent1>
        <a:srgbClr val="005AD2"/>
      </a:accent1>
      <a:accent2>
        <a:srgbClr val="21307F"/>
      </a:accent2>
      <a:accent3>
        <a:srgbClr val="C00000"/>
      </a:accent3>
      <a:accent4>
        <a:srgbClr val="FFCF01"/>
      </a:accent4>
      <a:accent5>
        <a:srgbClr val="4472C4"/>
      </a:accent5>
      <a:accent6>
        <a:srgbClr val="70AD47"/>
      </a:accent6>
      <a:hlink>
        <a:srgbClr val="0563C1"/>
      </a:hlink>
      <a:folHlink>
        <a:srgbClr val="954F72"/>
      </a:folHlink>
    </a:clrScheme>
    <a:fontScheme name="zgy2os0z">
      <a:majorFont>
        <a:latin typeface="Arial" panose="020F0302020204030204"/>
        <a:ea typeface="微软雅黑"/>
        <a:cs typeface=""/>
      </a:majorFont>
      <a:minorFont>
        <a:latin typeface="Arial"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1206-多语言软件分析与优化" id="{58CE3992-943B-4FD4-9B91-A71227AC37AD}" vid="{CC3CEDF1-10B6-44E1-89CB-73999598643C}"/>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3D3DA88-639A-405A-A649-3EBD4380B0F2}">
  <we:reference id="wa200000113" version="1.0.0.0" store="zh-CN" storeType="OMEX"/>
  <we:alternateReferences>
    <we:reference id="WA200000113" version="1.0.0.0"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文档" ma:contentTypeID="0x010100F746C9E5A542A54A8B513C1ACE44F90B" ma:contentTypeVersion="8" ma:contentTypeDescription="新建文档。" ma:contentTypeScope="" ma:versionID="4c936cff723e7e82aaa6dfd8bd932124">
  <xsd:schema xmlns:xsd="http://www.w3.org/2001/XMLSchema" xmlns:xs="http://www.w3.org/2001/XMLSchema" xmlns:p="http://schemas.microsoft.com/office/2006/metadata/properties" xmlns:ns3="f50a6934-4bbe-4094-8b9c-5427d528f684" targetNamespace="http://schemas.microsoft.com/office/2006/metadata/properties" ma:root="true" ma:fieldsID="77c60a92f3b701519866b900b6bfaadb" ns3:_="">
    <xsd:import namespace="f50a6934-4bbe-4094-8b9c-5427d528f68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0a6934-4bbe-4094-8b9c-5427d528f6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内容类型"/>
        <xsd:element ref="dc:title" minOccurs="0" maxOccurs="1" ma:index="4" ma:displayName="标题"/>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C22B70-4EB8-4847-B681-CD6CC7023CC3}">
  <ds:schemaRefs>
    <ds:schemaRef ds:uri="http://purl.org/dc/elements/1.1/"/>
    <ds:schemaRef ds:uri="http://purl.org/dc/terms/"/>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http://www.w3.org/XML/1998/namespace"/>
    <ds:schemaRef ds:uri="f50a6934-4bbe-4094-8b9c-5427d528f684"/>
    <ds:schemaRef ds:uri="http://purl.org/dc/dcmitype/"/>
  </ds:schemaRefs>
</ds:datastoreItem>
</file>

<file path=customXml/itemProps2.xml><?xml version="1.0" encoding="utf-8"?>
<ds:datastoreItem xmlns:ds="http://schemas.openxmlformats.org/officeDocument/2006/customXml" ds:itemID="{E91AF944-C554-4FC9-855C-E8BD817F7F99}">
  <ds:schemaRefs>
    <ds:schemaRef ds:uri="http://schemas.microsoft.com/sharepoint/v3/contenttype/forms"/>
  </ds:schemaRefs>
</ds:datastoreItem>
</file>

<file path=customXml/itemProps3.xml><?xml version="1.0" encoding="utf-8"?>
<ds:datastoreItem xmlns:ds="http://schemas.openxmlformats.org/officeDocument/2006/customXml" ds:itemID="{7119F53D-5BE6-43DD-86C2-5C0FBB15EB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0a6934-4bbe-4094-8b9c-5427d528f6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GoLLVM项目模板</Template>
  <TotalTime>15116</TotalTime>
  <Words>750</Words>
  <Application>Microsoft Office PowerPoint</Application>
  <PresentationFormat>宽屏</PresentationFormat>
  <Paragraphs>88</Paragraphs>
  <Slides>11</Slides>
  <Notes>3</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11</vt:i4>
      </vt:variant>
    </vt:vector>
  </HeadingPairs>
  <TitlesOfParts>
    <vt:vector size="17" baseType="lpstr">
      <vt:lpstr>等线</vt:lpstr>
      <vt:lpstr>微软雅黑</vt:lpstr>
      <vt:lpstr>Arial</vt:lpstr>
      <vt:lpstr>Cambria Math</vt:lpstr>
      <vt:lpstr>Wingdings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张昱;丁伯尧</dc:creator>
  <cp:lastModifiedBy>伯尧 丁</cp:lastModifiedBy>
  <cp:revision>527</cp:revision>
  <dcterms:created xsi:type="dcterms:W3CDTF">2022-12-18T01:23:43Z</dcterms:created>
  <dcterms:modified xsi:type="dcterms:W3CDTF">2025-11-20T11:03:06Z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0x010100F746C9E5A542A54A8B513C1ACE44F90B</vt:lpwstr>
  </property>
</Properties>
</file>