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9"/>
  </p:notesMasterIdLst>
  <p:sldIdLst>
    <p:sldId id="2072" r:id="rId2"/>
    <p:sldId id="2071" r:id="rId3"/>
    <p:sldId id="2074" r:id="rId4"/>
    <p:sldId id="2075" r:id="rId5"/>
    <p:sldId id="2076" r:id="rId6"/>
    <p:sldId id="2077" r:id="rId7"/>
    <p:sldId id="2079" r:id="rId8"/>
    <p:sldId id="2080" r:id="rId9"/>
    <p:sldId id="2078" r:id="rId10"/>
    <p:sldId id="2081" r:id="rId11"/>
    <p:sldId id="2082" r:id="rId12"/>
    <p:sldId id="2083" r:id="rId13"/>
    <p:sldId id="2084" r:id="rId14"/>
    <p:sldId id="2085" r:id="rId15"/>
    <p:sldId id="2086" r:id="rId16"/>
    <p:sldId id="2087" r:id="rId17"/>
    <p:sldId id="2088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8FC"/>
    <a:srgbClr val="E1D5E7"/>
    <a:srgbClr val="3052FE"/>
    <a:srgbClr val="5E79FE"/>
    <a:srgbClr val="4C6AFE"/>
    <a:srgbClr val="5874FE"/>
    <a:srgbClr val="0F0F0F"/>
    <a:srgbClr val="151515"/>
    <a:srgbClr val="191919"/>
    <a:srgbClr val="0124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016142-846F-4DA2-913F-69F2E06EEDFD}" v="376" dt="2025-10-30T09:52:11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40" autoAdjust="0"/>
    <p:restoredTop sz="96622" autoAdjust="0"/>
  </p:normalViewPr>
  <p:slideViewPr>
    <p:cSldViewPr snapToGrid="0">
      <p:cViewPr varScale="1">
        <p:scale>
          <a:sx n="107" d="100"/>
          <a:sy n="107" d="100"/>
        </p:scale>
        <p:origin x="96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26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ka C" userId="1584a10f3cdee96a" providerId="LiveId" clId="{752E59FA-7680-4078-8A33-A78A56F793D7}"/>
    <pc:docChg chg="undo custSel addSld delSld modSld">
      <pc:chgData name="Alka C" userId="1584a10f3cdee96a" providerId="LiveId" clId="{752E59FA-7680-4078-8A33-A78A56F793D7}" dt="2025-06-26T07:00:54.305" v="200" actId="20577"/>
      <pc:docMkLst>
        <pc:docMk/>
      </pc:docMkLst>
      <pc:sldChg chg="modSp mod">
        <pc:chgData name="Alka C" userId="1584a10f3cdee96a" providerId="LiveId" clId="{752E59FA-7680-4078-8A33-A78A56F793D7}" dt="2025-06-26T07:00:54.305" v="200" actId="20577"/>
        <pc:sldMkLst>
          <pc:docMk/>
          <pc:sldMk cId="0" sldId="2041"/>
        </pc:sldMkLst>
      </pc:sldChg>
      <pc:sldChg chg="del">
        <pc:chgData name="Alka C" userId="1584a10f3cdee96a" providerId="LiveId" clId="{752E59FA-7680-4078-8A33-A78A56F793D7}" dt="2025-06-26T06:45:40.179" v="125" actId="47"/>
        <pc:sldMkLst>
          <pc:docMk/>
          <pc:sldMk cId="1085204801" sldId="2053"/>
        </pc:sldMkLst>
      </pc:sldChg>
      <pc:sldChg chg="del">
        <pc:chgData name="Alka C" userId="1584a10f3cdee96a" providerId="LiveId" clId="{752E59FA-7680-4078-8A33-A78A56F793D7}" dt="2025-06-26T06:47:31.040" v="129" actId="47"/>
        <pc:sldMkLst>
          <pc:docMk/>
          <pc:sldMk cId="324259964" sldId="2064"/>
        </pc:sldMkLst>
      </pc:sldChg>
      <pc:sldChg chg="del">
        <pc:chgData name="Alka C" userId="1584a10f3cdee96a" providerId="LiveId" clId="{752E59FA-7680-4078-8A33-A78A56F793D7}" dt="2025-06-26T06:40:45.759" v="1" actId="47"/>
        <pc:sldMkLst>
          <pc:docMk/>
          <pc:sldMk cId="4217698888" sldId="2069"/>
        </pc:sldMkLst>
      </pc:sldChg>
      <pc:sldChg chg="del">
        <pc:chgData name="Alka C" userId="1584a10f3cdee96a" providerId="LiveId" clId="{752E59FA-7680-4078-8A33-A78A56F793D7}" dt="2025-06-26T06:40:32.501" v="0" actId="47"/>
        <pc:sldMkLst>
          <pc:docMk/>
          <pc:sldMk cId="874201091" sldId="2083"/>
        </pc:sldMkLst>
      </pc:sldChg>
      <pc:sldChg chg="delSp add del mod">
        <pc:chgData name="Alka C" userId="1584a10f3cdee96a" providerId="LiveId" clId="{752E59FA-7680-4078-8A33-A78A56F793D7}" dt="2025-06-26T06:43:43.662" v="36" actId="47"/>
        <pc:sldMkLst>
          <pc:docMk/>
          <pc:sldMk cId="4045088262" sldId="2125"/>
        </pc:sldMkLst>
      </pc:sldChg>
      <pc:sldChg chg="addSp delSp modSp add mod">
        <pc:chgData name="Alka C" userId="1584a10f3cdee96a" providerId="LiveId" clId="{752E59FA-7680-4078-8A33-A78A56F793D7}" dt="2025-06-26T06:47:36.033" v="130"/>
        <pc:sldMkLst>
          <pc:docMk/>
          <pc:sldMk cId="816348572" sldId="2126"/>
        </pc:sldMkLst>
      </pc:sldChg>
      <pc:sldChg chg="addSp delSp modSp add mod modAnim">
        <pc:chgData name="Alka C" userId="1584a10f3cdee96a" providerId="LiveId" clId="{752E59FA-7680-4078-8A33-A78A56F793D7}" dt="2025-06-26T06:47:19.919" v="128"/>
        <pc:sldMkLst>
          <pc:docMk/>
          <pc:sldMk cId="2431884661" sldId="2127"/>
        </pc:sldMkLst>
      </pc:sldChg>
      <pc:sldChg chg="addSp delSp modSp add mod">
        <pc:chgData name="Alka C" userId="1584a10f3cdee96a" providerId="LiveId" clId="{752E59FA-7680-4078-8A33-A78A56F793D7}" dt="2025-06-26T06:50:58.985" v="190" actId="20577"/>
        <pc:sldMkLst>
          <pc:docMk/>
          <pc:sldMk cId="1662974977" sldId="2128"/>
        </pc:sldMkLst>
      </pc:sldChg>
      <pc:sldMasterChg chg="delSldLayout">
        <pc:chgData name="Alka C" userId="1584a10f3cdee96a" providerId="LiveId" clId="{752E59FA-7680-4078-8A33-A78A56F793D7}" dt="2025-06-26T06:45:40.179" v="125" actId="47"/>
        <pc:sldMasterMkLst>
          <pc:docMk/>
          <pc:sldMasterMk cId="0" sldId="2147483648"/>
        </pc:sldMasterMkLst>
        <pc:sldLayoutChg chg="del">
          <pc:chgData name="Alka C" userId="1584a10f3cdee96a" providerId="LiveId" clId="{752E59FA-7680-4078-8A33-A78A56F793D7}" dt="2025-06-26T06:45:40.179" v="125" actId="47"/>
          <pc:sldLayoutMkLst>
            <pc:docMk/>
            <pc:sldMasterMk cId="0" sldId="2147483648"/>
            <pc:sldLayoutMk cId="3628315241" sldId="2147483671"/>
          </pc:sldLayoutMkLst>
        </pc:sldLayoutChg>
      </pc:sldMasterChg>
    </pc:docChg>
  </pc:docChgLst>
  <pc:docChgLst>
    <pc:chgData name="Alka C" userId="1584a10f3cdee96a" providerId="LiveId" clId="{87ADDF4A-93D2-47CF-8382-04B6F4038885}"/>
    <pc:docChg chg="undo custSel addSld delSld modSld modMainMaster">
      <pc:chgData name="Alka C" userId="1584a10f3cdee96a" providerId="LiveId" clId="{87ADDF4A-93D2-47CF-8382-04B6F4038885}" dt="2025-10-30T09:52:20.178" v="2809" actId="113"/>
      <pc:docMkLst>
        <pc:docMk/>
      </pc:docMkLst>
      <pc:sldChg chg="addSp delSp modSp del mod modClrScheme chgLayout">
        <pc:chgData name="Alka C" userId="1584a10f3cdee96a" providerId="LiveId" clId="{87ADDF4A-93D2-47CF-8382-04B6F4038885}" dt="2025-10-30T07:10:56.878" v="69" actId="47"/>
        <pc:sldMkLst>
          <pc:docMk/>
          <pc:sldMk cId="0" sldId="2041"/>
        </pc:sldMkLst>
        <pc:spChg chg="add del">
          <ac:chgData name="Alka C" userId="1584a10f3cdee96a" providerId="LiveId" clId="{87ADDF4A-93D2-47CF-8382-04B6F4038885}" dt="2025-10-30T07:05:53.662" v="23" actId="700"/>
          <ac:spMkLst>
            <pc:docMk/>
            <pc:sldMk cId="0" sldId="2041"/>
            <ac:spMk id="3" creationId="{00000000-0000-0000-0000-000000000000}"/>
          </ac:spMkLst>
        </pc:spChg>
        <pc:spChg chg="mod ord">
          <ac:chgData name="Alka C" userId="1584a10f3cdee96a" providerId="LiveId" clId="{87ADDF4A-93D2-47CF-8382-04B6F4038885}" dt="2025-10-30T07:05:53.662" v="23" actId="700"/>
          <ac:spMkLst>
            <pc:docMk/>
            <pc:sldMk cId="0" sldId="2041"/>
            <ac:spMk id="4" creationId="{00000000-0000-0000-0000-000000000000}"/>
          </ac:spMkLst>
        </pc:spChg>
        <pc:spChg chg="mod ord">
          <ac:chgData name="Alka C" userId="1584a10f3cdee96a" providerId="LiveId" clId="{87ADDF4A-93D2-47CF-8382-04B6F4038885}" dt="2025-10-30T07:05:53.662" v="23" actId="700"/>
          <ac:spMkLst>
            <pc:docMk/>
            <pc:sldMk cId="0" sldId="2041"/>
            <ac:spMk id="5" creationId="{00000000-0000-0000-0000-000000000000}"/>
          </ac:spMkLst>
        </pc:spChg>
        <pc:spChg chg="mod ord">
          <ac:chgData name="Alka C" userId="1584a10f3cdee96a" providerId="LiveId" clId="{87ADDF4A-93D2-47CF-8382-04B6F4038885}" dt="2025-10-30T07:05:53.662" v="23" actId="700"/>
          <ac:spMkLst>
            <pc:docMk/>
            <pc:sldMk cId="0" sldId="2041"/>
            <ac:spMk id="9" creationId="{00000000-0000-0000-0000-000000000000}"/>
          </ac:spMkLst>
        </pc:spChg>
      </pc:sldChg>
      <pc:sldChg chg="del">
        <pc:chgData name="Alka C" userId="1584a10f3cdee96a" providerId="LiveId" clId="{87ADDF4A-93D2-47CF-8382-04B6F4038885}" dt="2025-10-30T07:03:26.840" v="10" actId="47"/>
        <pc:sldMkLst>
          <pc:docMk/>
          <pc:sldMk cId="602720433" sldId="2063"/>
        </pc:sldMkLst>
      </pc:sldChg>
      <pc:sldChg chg="del">
        <pc:chgData name="Alka C" userId="1584a10f3cdee96a" providerId="LiveId" clId="{87ADDF4A-93D2-47CF-8382-04B6F4038885}" dt="2025-10-30T07:03:27.445" v="11" actId="47"/>
        <pc:sldMkLst>
          <pc:docMk/>
          <pc:sldMk cId="3376776209" sldId="2065"/>
        </pc:sldMkLst>
      </pc:sldChg>
      <pc:sldChg chg="del">
        <pc:chgData name="Alka C" userId="1584a10f3cdee96a" providerId="LiveId" clId="{87ADDF4A-93D2-47CF-8382-04B6F4038885}" dt="2025-10-30T07:03:24.638" v="0" actId="47"/>
        <pc:sldMkLst>
          <pc:docMk/>
          <pc:sldMk cId="411847794" sldId="2066"/>
        </pc:sldMkLst>
      </pc:sldChg>
      <pc:sldChg chg="del">
        <pc:chgData name="Alka C" userId="1584a10f3cdee96a" providerId="LiveId" clId="{87ADDF4A-93D2-47CF-8382-04B6F4038885}" dt="2025-10-30T07:03:24.976" v="4" actId="47"/>
        <pc:sldMkLst>
          <pc:docMk/>
          <pc:sldMk cId="224816709" sldId="2070"/>
        </pc:sldMkLst>
      </pc:sldChg>
      <pc:sldChg chg="addSp delSp modSp mod">
        <pc:chgData name="Alka C" userId="1584a10f3cdee96a" providerId="LiveId" clId="{87ADDF4A-93D2-47CF-8382-04B6F4038885}" dt="2025-10-30T07:28:56.782" v="106" actId="113"/>
        <pc:sldMkLst>
          <pc:docMk/>
          <pc:sldMk cId="0" sldId="2071"/>
        </pc:sldMkLst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3" creationId="{00000000-0000-0000-0000-000000000000}"/>
          </ac:spMkLst>
        </pc:spChg>
        <pc:spChg chg="mod">
          <ac:chgData name="Alka C" userId="1584a10f3cdee96a" providerId="LiveId" clId="{87ADDF4A-93D2-47CF-8382-04B6F4038885}" dt="2025-10-30T07:11:59.418" v="70" actId="1076"/>
          <ac:spMkLst>
            <pc:docMk/>
            <pc:sldMk cId="0" sldId="2071"/>
            <ac:spMk id="8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10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22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23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40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42" creationId="{00000000-0000-0000-0000-000000000000}"/>
          </ac:spMkLst>
        </pc:spChg>
        <pc:spChg chg="add mod">
          <ac:chgData name="Alka C" userId="1584a10f3cdee96a" providerId="LiveId" clId="{87ADDF4A-93D2-47CF-8382-04B6F4038885}" dt="2025-10-30T07:28:56.782" v="106" actId="113"/>
          <ac:spMkLst>
            <pc:docMk/>
            <pc:sldMk cId="0" sldId="2071"/>
            <ac:spMk id="44" creationId="{741DAFF1-AC45-5DAF-E0FA-CB0BE6C63508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46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391" creationId="{00000000-0000-0000-0000-000000000000}"/>
          </ac:spMkLst>
        </pc:spChg>
        <pc:spChg chg="mod">
          <ac:chgData name="Alka C" userId="1584a10f3cdee96a" providerId="LiveId" clId="{87ADDF4A-93D2-47CF-8382-04B6F4038885}" dt="2025-10-30T07:26:06.674" v="77"/>
          <ac:spMkLst>
            <pc:docMk/>
            <pc:sldMk cId="0" sldId="2071"/>
            <ac:spMk id="405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420" creationId="{00000000-0000-0000-0000-000000000000}"/>
          </ac:spMkLst>
        </pc:spChg>
        <pc:spChg chg="del">
          <ac:chgData name="Alka C" userId="1584a10f3cdee96a" providerId="LiveId" clId="{87ADDF4A-93D2-47CF-8382-04B6F4038885}" dt="2025-10-30T07:12:05.861" v="72" actId="478"/>
          <ac:spMkLst>
            <pc:docMk/>
            <pc:sldMk cId="0" sldId="2071"/>
            <ac:spMk id="430" creationId="{00000000-0000-0000-0000-000000000000}"/>
          </ac:spMkLst>
        </pc:spChg>
        <pc:cxnChg chg="del">
          <ac:chgData name="Alka C" userId="1584a10f3cdee96a" providerId="LiveId" clId="{87ADDF4A-93D2-47CF-8382-04B6F4038885}" dt="2025-10-30T07:12:00.856" v="71" actId="478"/>
          <ac:cxnSpMkLst>
            <pc:docMk/>
            <pc:sldMk cId="0" sldId="2071"/>
            <ac:cxnSpMk id="400" creationId="{00000000-0000-0000-0000-000000000000}"/>
          </ac:cxnSpMkLst>
        </pc:cxnChg>
      </pc:sldChg>
      <pc:sldChg chg="addSp delSp modSp new mod modClrScheme chgLayout">
        <pc:chgData name="Alka C" userId="1584a10f3cdee96a" providerId="LiveId" clId="{87ADDF4A-93D2-47CF-8382-04B6F4038885}" dt="2025-10-30T07:10:36.663" v="68"/>
        <pc:sldMkLst>
          <pc:docMk/>
          <pc:sldMk cId="3261766457" sldId="2072"/>
        </pc:sldMkLst>
        <pc:spChg chg="del mod ord">
          <ac:chgData name="Alka C" userId="1584a10f3cdee96a" providerId="LiveId" clId="{87ADDF4A-93D2-47CF-8382-04B6F4038885}" dt="2025-10-30T07:06:07.167" v="25" actId="700"/>
          <ac:spMkLst>
            <pc:docMk/>
            <pc:sldMk cId="3261766457" sldId="2072"/>
            <ac:spMk id="2" creationId="{8F7020C1-9B0A-8730-0637-C6682AB876EE}"/>
          </ac:spMkLst>
        </pc:spChg>
        <pc:spChg chg="del mod ord">
          <ac:chgData name="Alka C" userId="1584a10f3cdee96a" providerId="LiveId" clId="{87ADDF4A-93D2-47CF-8382-04B6F4038885}" dt="2025-10-30T07:06:07.167" v="25" actId="700"/>
          <ac:spMkLst>
            <pc:docMk/>
            <pc:sldMk cId="3261766457" sldId="2072"/>
            <ac:spMk id="3" creationId="{5B5F94DE-89F0-7684-8CD7-5542DE6D0B26}"/>
          </ac:spMkLst>
        </pc:spChg>
        <pc:spChg chg="del mod ord">
          <ac:chgData name="Alka C" userId="1584a10f3cdee96a" providerId="LiveId" clId="{87ADDF4A-93D2-47CF-8382-04B6F4038885}" dt="2025-10-30T07:06:07.167" v="25" actId="700"/>
          <ac:spMkLst>
            <pc:docMk/>
            <pc:sldMk cId="3261766457" sldId="2072"/>
            <ac:spMk id="4" creationId="{017092C8-921A-7ED6-C6A5-80E16E9BFEB4}"/>
          </ac:spMkLst>
        </pc:spChg>
        <pc:spChg chg="del">
          <ac:chgData name="Alka C" userId="1584a10f3cdee96a" providerId="LiveId" clId="{87ADDF4A-93D2-47CF-8382-04B6F4038885}" dt="2025-10-30T07:06:07.167" v="25" actId="700"/>
          <ac:spMkLst>
            <pc:docMk/>
            <pc:sldMk cId="3261766457" sldId="2072"/>
            <ac:spMk id="5" creationId="{84E8ACA2-08D2-0CCB-48AA-736A7F67667E}"/>
          </ac:spMkLst>
        </pc:spChg>
        <pc:spChg chg="add mod ord">
          <ac:chgData name="Alka C" userId="1584a10f3cdee96a" providerId="LiveId" clId="{87ADDF4A-93D2-47CF-8382-04B6F4038885}" dt="2025-10-30T07:07:26.786" v="32" actId="20577"/>
          <ac:spMkLst>
            <pc:docMk/>
            <pc:sldMk cId="3261766457" sldId="2072"/>
            <ac:spMk id="6" creationId="{29065902-C88B-9202-BA54-3C83DD69A637}"/>
          </ac:spMkLst>
        </pc:spChg>
        <pc:spChg chg="add mod ord">
          <ac:chgData name="Alka C" userId="1584a10f3cdee96a" providerId="LiveId" clId="{87ADDF4A-93D2-47CF-8382-04B6F4038885}" dt="2025-10-30T07:10:36.663" v="68"/>
          <ac:spMkLst>
            <pc:docMk/>
            <pc:sldMk cId="3261766457" sldId="2072"/>
            <ac:spMk id="7" creationId="{7F344BB7-0D26-725F-C5A9-CE183F5E22D8}"/>
          </ac:spMkLst>
        </pc:spChg>
        <pc:spChg chg="add mod ord">
          <ac:chgData name="Alka C" userId="1584a10f3cdee96a" providerId="LiveId" clId="{87ADDF4A-93D2-47CF-8382-04B6F4038885}" dt="2025-10-30T07:06:07.167" v="25" actId="700"/>
          <ac:spMkLst>
            <pc:docMk/>
            <pc:sldMk cId="3261766457" sldId="2072"/>
            <ac:spMk id="8" creationId="{A6A17DE6-E68A-6EDC-AADD-3057858E0BDC}"/>
          </ac:spMkLst>
        </pc:spChg>
        <pc:spChg chg="add mod">
          <ac:chgData name="Alka C" userId="1584a10f3cdee96a" providerId="LiveId" clId="{87ADDF4A-93D2-47CF-8382-04B6F4038885}" dt="2025-10-30T07:09:32.258" v="52" actId="14100"/>
          <ac:spMkLst>
            <pc:docMk/>
            <pc:sldMk cId="3261766457" sldId="2072"/>
            <ac:spMk id="16" creationId="{80E595E7-61B0-9B3D-7D47-A6384A2346BE}"/>
          </ac:spMkLst>
        </pc:spChg>
        <pc:picChg chg="add del mod">
          <ac:chgData name="Alka C" userId="1584a10f3cdee96a" providerId="LiveId" clId="{87ADDF4A-93D2-47CF-8382-04B6F4038885}" dt="2025-10-30T07:08:16.762" v="36" actId="478"/>
          <ac:picMkLst>
            <pc:docMk/>
            <pc:sldMk cId="3261766457" sldId="2072"/>
            <ac:picMk id="11" creationId="{BC6DF019-E00E-13D7-B187-BB28747DBE76}"/>
          </ac:picMkLst>
        </pc:picChg>
        <pc:picChg chg="add mod modCrop">
          <ac:chgData name="Alka C" userId="1584a10f3cdee96a" providerId="LiveId" clId="{87ADDF4A-93D2-47CF-8382-04B6F4038885}" dt="2025-10-30T07:09:09.066" v="47" actId="1076"/>
          <ac:picMkLst>
            <pc:docMk/>
            <pc:sldMk cId="3261766457" sldId="2072"/>
            <ac:picMk id="13" creationId="{1DF933BF-3062-EBF1-8A6A-BC049655870C}"/>
          </ac:picMkLst>
        </pc:picChg>
        <pc:picChg chg="add mod modCrop">
          <ac:chgData name="Alka C" userId="1584a10f3cdee96a" providerId="LiveId" clId="{87ADDF4A-93D2-47CF-8382-04B6F4038885}" dt="2025-10-30T07:09:09.066" v="47" actId="1076"/>
          <ac:picMkLst>
            <pc:docMk/>
            <pc:sldMk cId="3261766457" sldId="2072"/>
            <ac:picMk id="14" creationId="{66960D21-4A16-6361-42C1-594F2629CA2C}"/>
          </ac:picMkLst>
        </pc:picChg>
        <pc:cxnChg chg="add mod">
          <ac:chgData name="Alka C" userId="1584a10f3cdee96a" providerId="LiveId" clId="{87ADDF4A-93D2-47CF-8382-04B6F4038885}" dt="2025-10-30T07:06:46.818" v="27"/>
          <ac:cxnSpMkLst>
            <pc:docMk/>
            <pc:sldMk cId="3261766457" sldId="2072"/>
            <ac:cxnSpMk id="9" creationId="{385FF489-CD32-3387-777F-A431CE13F2AF}"/>
          </ac:cxnSpMkLst>
        </pc:cxnChg>
      </pc:sldChg>
      <pc:sldChg chg="del">
        <pc:chgData name="Alka C" userId="1584a10f3cdee96a" providerId="LiveId" clId="{87ADDF4A-93D2-47CF-8382-04B6F4038885}" dt="2025-10-30T07:03:24.916" v="2" actId="47"/>
        <pc:sldMkLst>
          <pc:docMk/>
          <pc:sldMk cId="3435898094" sldId="2072"/>
        </pc:sldMkLst>
      </pc:sldChg>
      <pc:sldChg chg="addSp modSp add del mod">
        <pc:chgData name="Alka C" userId="1584a10f3cdee96a" providerId="LiveId" clId="{87ADDF4A-93D2-47CF-8382-04B6F4038885}" dt="2025-10-30T08:05:15.829" v="301" actId="47"/>
        <pc:sldMkLst>
          <pc:docMk/>
          <pc:sldMk cId="240495927" sldId="2073"/>
        </pc:sldMkLst>
        <pc:spChg chg="mod">
          <ac:chgData name="Alka C" userId="1584a10f3cdee96a" providerId="LiveId" clId="{87ADDF4A-93D2-47CF-8382-04B6F4038885}" dt="2025-10-30T07:59:43.037" v="189" actId="14100"/>
          <ac:spMkLst>
            <pc:docMk/>
            <pc:sldMk cId="240495927" sldId="2073"/>
            <ac:spMk id="44" creationId="{238893E9-4DB3-9A77-E18E-F832185538A4}"/>
          </ac:spMkLst>
        </pc:spChg>
        <pc:picChg chg="add mod">
          <ac:chgData name="Alka C" userId="1584a10f3cdee96a" providerId="LiveId" clId="{87ADDF4A-93D2-47CF-8382-04B6F4038885}" dt="2025-10-30T08:00:05.931" v="196" actId="1076"/>
          <ac:picMkLst>
            <pc:docMk/>
            <pc:sldMk cId="240495927" sldId="2073"/>
            <ac:picMk id="3" creationId="{FD3A4A84-C3C4-9971-BEB4-B66B9676AEB8}"/>
          </ac:picMkLst>
        </pc:picChg>
      </pc:sldChg>
      <pc:sldChg chg="add">
        <pc:chgData name="Alka C" userId="1584a10f3cdee96a" providerId="LiveId" clId="{87ADDF4A-93D2-47CF-8382-04B6F4038885}" dt="2025-10-30T08:01:17.218" v="197" actId="2890"/>
        <pc:sldMkLst>
          <pc:docMk/>
          <pc:sldMk cId="1288469942" sldId="2074"/>
        </pc:sldMkLst>
      </pc:sldChg>
      <pc:sldChg chg="addSp delSp modSp add mod">
        <pc:chgData name="Alka C" userId="1584a10f3cdee96a" providerId="LiveId" clId="{87ADDF4A-93D2-47CF-8382-04B6F4038885}" dt="2025-10-30T08:04:58.703" v="300" actId="113"/>
        <pc:sldMkLst>
          <pc:docMk/>
          <pc:sldMk cId="1085692215" sldId="2075"/>
        </pc:sldMkLst>
        <pc:spChg chg="mod">
          <ac:chgData name="Alka C" userId="1584a10f3cdee96a" providerId="LiveId" clId="{87ADDF4A-93D2-47CF-8382-04B6F4038885}" dt="2025-10-30T08:04:58.703" v="300" actId="113"/>
          <ac:spMkLst>
            <pc:docMk/>
            <pc:sldMk cId="1085692215" sldId="2075"/>
            <ac:spMk id="44" creationId="{DCF67DAC-48D5-61AA-1AC0-151292F6098D}"/>
          </ac:spMkLst>
        </pc:spChg>
        <pc:spChg chg="mod">
          <ac:chgData name="Alka C" userId="1584a10f3cdee96a" providerId="LiveId" clId="{87ADDF4A-93D2-47CF-8382-04B6F4038885}" dt="2025-10-30T08:02:36.345" v="247"/>
          <ac:spMkLst>
            <pc:docMk/>
            <pc:sldMk cId="1085692215" sldId="2075"/>
            <ac:spMk id="405" creationId="{1944458C-53CF-536F-1CB4-BCF53C23D343}"/>
          </ac:spMkLst>
        </pc:spChg>
        <pc:picChg chg="del">
          <ac:chgData name="Alka C" userId="1584a10f3cdee96a" providerId="LiveId" clId="{87ADDF4A-93D2-47CF-8382-04B6F4038885}" dt="2025-10-30T08:02:44.525" v="248" actId="478"/>
          <ac:picMkLst>
            <pc:docMk/>
            <pc:sldMk cId="1085692215" sldId="2075"/>
            <ac:picMk id="3" creationId="{875DDE90-393A-DF11-D463-1849E365DD29}"/>
          </ac:picMkLst>
        </pc:picChg>
        <pc:picChg chg="add mod">
          <ac:chgData name="Alka C" userId="1584a10f3cdee96a" providerId="LiveId" clId="{87ADDF4A-93D2-47CF-8382-04B6F4038885}" dt="2025-10-30T08:04:28.907" v="293" actId="1076"/>
          <ac:picMkLst>
            <pc:docMk/>
            <pc:sldMk cId="1085692215" sldId="2075"/>
            <ac:picMk id="4" creationId="{BD40EA4E-7358-DE30-3E86-5BB3A8C102D7}"/>
          </ac:picMkLst>
        </pc:picChg>
      </pc:sldChg>
      <pc:sldChg chg="modSp add mod">
        <pc:chgData name="Alka C" userId="1584a10f3cdee96a" providerId="LiveId" clId="{87ADDF4A-93D2-47CF-8382-04B6F4038885}" dt="2025-10-30T08:52:12.792" v="563"/>
        <pc:sldMkLst>
          <pc:docMk/>
          <pc:sldMk cId="3960829553" sldId="2076"/>
        </pc:sldMkLst>
        <pc:spChg chg="mod">
          <ac:chgData name="Alka C" userId="1584a10f3cdee96a" providerId="LiveId" clId="{87ADDF4A-93D2-47CF-8382-04B6F4038885}" dt="2025-10-30T08:52:12.792" v="563"/>
          <ac:spMkLst>
            <pc:docMk/>
            <pc:sldMk cId="3960829553" sldId="2076"/>
            <ac:spMk id="44" creationId="{7DB38C55-7890-7BBB-1F90-1A9E2793B238}"/>
          </ac:spMkLst>
        </pc:spChg>
        <pc:spChg chg="mod">
          <ac:chgData name="Alka C" userId="1584a10f3cdee96a" providerId="LiveId" clId="{87ADDF4A-93D2-47CF-8382-04B6F4038885}" dt="2025-10-30T08:09:13.681" v="319" actId="20577"/>
          <ac:spMkLst>
            <pc:docMk/>
            <pc:sldMk cId="3960829553" sldId="2076"/>
            <ac:spMk id="405" creationId="{612BC84A-EA5B-75DF-9BA9-75F325EB9819}"/>
          </ac:spMkLst>
        </pc:spChg>
        <pc:picChg chg="mod modCrop">
          <ac:chgData name="Alka C" userId="1584a10f3cdee96a" providerId="LiveId" clId="{87ADDF4A-93D2-47CF-8382-04B6F4038885}" dt="2025-10-30T08:49:15.764" v="322" actId="14100"/>
          <ac:picMkLst>
            <pc:docMk/>
            <pc:sldMk cId="3960829553" sldId="2076"/>
            <ac:picMk id="4" creationId="{73D3FD05-5D99-11DB-D962-F63DA06A8C38}"/>
          </ac:picMkLst>
        </pc:picChg>
      </pc:sldChg>
      <pc:sldChg chg="addSp modSp add mod">
        <pc:chgData name="Alka C" userId="1584a10f3cdee96a" providerId="LiveId" clId="{87ADDF4A-93D2-47CF-8382-04B6F4038885}" dt="2025-10-30T08:53:04.163" v="618" actId="208"/>
        <pc:sldMkLst>
          <pc:docMk/>
          <pc:sldMk cId="3400166501" sldId="2077"/>
        </pc:sldMkLst>
        <pc:spChg chg="add mod">
          <ac:chgData name="Alka C" userId="1584a10f3cdee96a" providerId="LiveId" clId="{87ADDF4A-93D2-47CF-8382-04B6F4038885}" dt="2025-10-30T08:53:04.163" v="618" actId="208"/>
          <ac:spMkLst>
            <pc:docMk/>
            <pc:sldMk cId="3400166501" sldId="2077"/>
            <ac:spMk id="2" creationId="{0808EFDA-7E3E-DEB0-0957-547A6037D26C}"/>
          </ac:spMkLst>
        </pc:spChg>
        <pc:spChg chg="mod">
          <ac:chgData name="Alka C" userId="1584a10f3cdee96a" providerId="LiveId" clId="{87ADDF4A-93D2-47CF-8382-04B6F4038885}" dt="2025-10-30T08:52:46.135" v="615" actId="113"/>
          <ac:spMkLst>
            <pc:docMk/>
            <pc:sldMk cId="3400166501" sldId="2077"/>
            <ac:spMk id="44" creationId="{1075C7C4-00A7-57B2-DCA9-31F09ACC4686}"/>
          </ac:spMkLst>
        </pc:spChg>
      </pc:sldChg>
      <pc:sldChg chg="addSp modSp add mod">
        <pc:chgData name="Alka C" userId="1584a10f3cdee96a" providerId="LiveId" clId="{87ADDF4A-93D2-47CF-8382-04B6F4038885}" dt="2025-10-30T09:01:27.122" v="843"/>
        <pc:sldMkLst>
          <pc:docMk/>
          <pc:sldMk cId="1201731375" sldId="2078"/>
        </pc:sldMkLst>
        <pc:spChg chg="mod">
          <ac:chgData name="Alka C" userId="1584a10f3cdee96a" providerId="LiveId" clId="{87ADDF4A-93D2-47CF-8382-04B6F4038885}" dt="2025-10-30T08:58:02.487" v="821" actId="14100"/>
          <ac:spMkLst>
            <pc:docMk/>
            <pc:sldMk cId="1201731375" sldId="2078"/>
            <ac:spMk id="2" creationId="{4AABC583-94A8-541A-EBD2-5AF4BC35D784}"/>
          </ac:spMkLst>
        </pc:spChg>
        <pc:spChg chg="mod">
          <ac:chgData name="Alka C" userId="1584a10f3cdee96a" providerId="LiveId" clId="{87ADDF4A-93D2-47CF-8382-04B6F4038885}" dt="2025-10-30T09:01:27.122" v="843"/>
          <ac:spMkLst>
            <pc:docMk/>
            <pc:sldMk cId="1201731375" sldId="2078"/>
            <ac:spMk id="44" creationId="{66B12123-9890-4A21-048E-B130F9C002A4}"/>
          </ac:spMkLst>
        </pc:spChg>
        <pc:picChg chg="mod modCrop">
          <ac:chgData name="Alka C" userId="1584a10f3cdee96a" providerId="LiveId" clId="{87ADDF4A-93D2-47CF-8382-04B6F4038885}" dt="2025-10-30T08:57:55.693" v="819" actId="1076"/>
          <ac:picMkLst>
            <pc:docMk/>
            <pc:sldMk cId="1201731375" sldId="2078"/>
            <ac:picMk id="4" creationId="{8FC7246D-CE1D-C84A-C983-50FB187E7840}"/>
          </ac:picMkLst>
        </pc:picChg>
        <pc:picChg chg="add mod">
          <ac:chgData name="Alka C" userId="1584a10f3cdee96a" providerId="LiveId" clId="{87ADDF4A-93D2-47CF-8382-04B6F4038885}" dt="2025-10-30T08:58:11.088" v="822" actId="1076"/>
          <ac:picMkLst>
            <pc:docMk/>
            <pc:sldMk cId="1201731375" sldId="2078"/>
            <ac:picMk id="5" creationId="{FDEC1E0C-CEE3-30F8-1226-FF8C1F58D166}"/>
          </ac:picMkLst>
        </pc:picChg>
      </pc:sldChg>
      <pc:sldChg chg="addSp delSp modSp add mod">
        <pc:chgData name="Alka C" userId="1584a10f3cdee96a" providerId="LiveId" clId="{87ADDF4A-93D2-47CF-8382-04B6F4038885}" dt="2025-10-30T08:55:10.674" v="742" actId="113"/>
        <pc:sldMkLst>
          <pc:docMk/>
          <pc:sldMk cId="2159391621" sldId="2079"/>
        </pc:sldMkLst>
        <pc:spChg chg="del">
          <ac:chgData name="Alka C" userId="1584a10f3cdee96a" providerId="LiveId" clId="{87ADDF4A-93D2-47CF-8382-04B6F4038885}" dt="2025-10-30T08:54:11.778" v="644" actId="478"/>
          <ac:spMkLst>
            <pc:docMk/>
            <pc:sldMk cId="2159391621" sldId="2079"/>
            <ac:spMk id="2" creationId="{47C42849-1BEA-C37A-5FB2-7DFF941CB393}"/>
          </ac:spMkLst>
        </pc:spChg>
        <pc:spChg chg="mod">
          <ac:chgData name="Alka C" userId="1584a10f3cdee96a" providerId="LiveId" clId="{87ADDF4A-93D2-47CF-8382-04B6F4038885}" dt="2025-10-30T08:55:10.674" v="742" actId="113"/>
          <ac:spMkLst>
            <pc:docMk/>
            <pc:sldMk cId="2159391621" sldId="2079"/>
            <ac:spMk id="44" creationId="{DFE4DDD7-350E-7DAA-1C7A-6ECFCC5FC699}"/>
          </ac:spMkLst>
        </pc:spChg>
        <pc:picChg chg="add mod">
          <ac:chgData name="Alka C" userId="1584a10f3cdee96a" providerId="LiveId" clId="{87ADDF4A-93D2-47CF-8382-04B6F4038885}" dt="2025-10-30T08:54:24.865" v="646"/>
          <ac:picMkLst>
            <pc:docMk/>
            <pc:sldMk cId="2159391621" sldId="2079"/>
            <ac:picMk id="3" creationId="{69096C8A-2668-E0EE-57D1-1575C8DCAC61}"/>
          </ac:picMkLst>
        </pc:picChg>
        <pc:picChg chg="del">
          <ac:chgData name="Alka C" userId="1584a10f3cdee96a" providerId="LiveId" clId="{87ADDF4A-93D2-47CF-8382-04B6F4038885}" dt="2025-10-30T08:54:10.458" v="643" actId="478"/>
          <ac:picMkLst>
            <pc:docMk/>
            <pc:sldMk cId="2159391621" sldId="2079"/>
            <ac:picMk id="4" creationId="{48D21605-3A3A-D057-6AC2-1B51D2A38725}"/>
          </ac:picMkLst>
        </pc:picChg>
        <pc:picChg chg="add mod">
          <ac:chgData name="Alka C" userId="1584a10f3cdee96a" providerId="LiveId" clId="{87ADDF4A-93D2-47CF-8382-04B6F4038885}" dt="2025-10-30T08:54:24.865" v="646"/>
          <ac:picMkLst>
            <pc:docMk/>
            <pc:sldMk cId="2159391621" sldId="2079"/>
            <ac:picMk id="5" creationId="{7B4C09C6-6CB3-83A1-AF50-1258F89EB6DA}"/>
          </ac:picMkLst>
        </pc:picChg>
        <pc:picChg chg="add mod">
          <ac:chgData name="Alka C" userId="1584a10f3cdee96a" providerId="LiveId" clId="{87ADDF4A-93D2-47CF-8382-04B6F4038885}" dt="2025-10-30T08:54:24.865" v="646"/>
          <ac:picMkLst>
            <pc:docMk/>
            <pc:sldMk cId="2159391621" sldId="2079"/>
            <ac:picMk id="6" creationId="{E8534CB7-6FF8-75FE-19BB-0AE527CCDDB9}"/>
          </ac:picMkLst>
        </pc:picChg>
      </pc:sldChg>
      <pc:sldChg chg="new del">
        <pc:chgData name="Alka C" userId="1584a10f3cdee96a" providerId="LiveId" clId="{87ADDF4A-93D2-47CF-8382-04B6F4038885}" dt="2025-10-30T08:54:05.624" v="641" actId="680"/>
        <pc:sldMkLst>
          <pc:docMk/>
          <pc:sldMk cId="3687258815" sldId="2079"/>
        </pc:sldMkLst>
      </pc:sldChg>
      <pc:sldChg chg="del">
        <pc:chgData name="Alka C" userId="1584a10f3cdee96a" providerId="LiveId" clId="{87ADDF4A-93D2-47CF-8382-04B6F4038885}" dt="2025-10-30T07:03:27.925" v="12" actId="47"/>
        <pc:sldMkLst>
          <pc:docMk/>
          <pc:sldMk cId="0" sldId="2080"/>
        </pc:sldMkLst>
      </pc:sldChg>
      <pc:sldChg chg="addSp delSp modSp add mod">
        <pc:chgData name="Alka C" userId="1584a10f3cdee96a" providerId="LiveId" clId="{87ADDF4A-93D2-47CF-8382-04B6F4038885}" dt="2025-10-30T08:55:14.936" v="743" actId="113"/>
        <pc:sldMkLst>
          <pc:docMk/>
          <pc:sldMk cId="1120098384" sldId="2080"/>
        </pc:sldMkLst>
        <pc:spChg chg="mod">
          <ac:chgData name="Alka C" userId="1584a10f3cdee96a" providerId="LiveId" clId="{87ADDF4A-93D2-47CF-8382-04B6F4038885}" dt="2025-10-30T08:55:14.936" v="743" actId="113"/>
          <ac:spMkLst>
            <pc:docMk/>
            <pc:sldMk cId="1120098384" sldId="2080"/>
            <ac:spMk id="44" creationId="{95019F00-7C50-88EA-710C-72D7E3BFF849}"/>
          </ac:spMkLst>
        </pc:spChg>
        <pc:picChg chg="add mod">
          <ac:chgData name="Alka C" userId="1584a10f3cdee96a" providerId="LiveId" clId="{87ADDF4A-93D2-47CF-8382-04B6F4038885}" dt="2025-10-30T08:55:06.636" v="741"/>
          <ac:picMkLst>
            <pc:docMk/>
            <pc:sldMk cId="1120098384" sldId="2080"/>
            <ac:picMk id="2" creationId="{4C43CDFD-AF27-31B8-AD7C-502DA2FC66AD}"/>
          </ac:picMkLst>
        </pc:picChg>
        <pc:picChg chg="del">
          <ac:chgData name="Alka C" userId="1584a10f3cdee96a" providerId="LiveId" clId="{87ADDF4A-93D2-47CF-8382-04B6F4038885}" dt="2025-10-30T08:55:00.484" v="738" actId="478"/>
          <ac:picMkLst>
            <pc:docMk/>
            <pc:sldMk cId="1120098384" sldId="2080"/>
            <ac:picMk id="3" creationId="{7DE58967-CB47-CA26-2E4B-813544DD1422}"/>
          </ac:picMkLst>
        </pc:picChg>
        <pc:picChg chg="add mod">
          <ac:chgData name="Alka C" userId="1584a10f3cdee96a" providerId="LiveId" clId="{87ADDF4A-93D2-47CF-8382-04B6F4038885}" dt="2025-10-30T08:55:06.636" v="741"/>
          <ac:picMkLst>
            <pc:docMk/>
            <pc:sldMk cId="1120098384" sldId="2080"/>
            <ac:picMk id="4" creationId="{7E250C47-9507-C791-A9CA-D5F24681FE52}"/>
          </ac:picMkLst>
        </pc:picChg>
        <pc:picChg chg="del">
          <ac:chgData name="Alka C" userId="1584a10f3cdee96a" providerId="LiveId" clId="{87ADDF4A-93D2-47CF-8382-04B6F4038885}" dt="2025-10-30T08:55:00.790" v="739" actId="478"/>
          <ac:picMkLst>
            <pc:docMk/>
            <pc:sldMk cId="1120098384" sldId="2080"/>
            <ac:picMk id="5" creationId="{A22A6DD1-BD96-E604-2A7F-CC23C1BE3AA6}"/>
          </ac:picMkLst>
        </pc:picChg>
        <pc:picChg chg="del">
          <ac:chgData name="Alka C" userId="1584a10f3cdee96a" providerId="LiveId" clId="{87ADDF4A-93D2-47CF-8382-04B6F4038885}" dt="2025-10-30T08:55:01.311" v="740" actId="478"/>
          <ac:picMkLst>
            <pc:docMk/>
            <pc:sldMk cId="1120098384" sldId="2080"/>
            <ac:picMk id="6" creationId="{9B231101-B7DE-E6D9-01A9-C748A663FCF2}"/>
          </ac:picMkLst>
        </pc:picChg>
        <pc:picChg chg="add mod">
          <ac:chgData name="Alka C" userId="1584a10f3cdee96a" providerId="LiveId" clId="{87ADDF4A-93D2-47CF-8382-04B6F4038885}" dt="2025-10-30T08:55:06.636" v="741"/>
          <ac:picMkLst>
            <pc:docMk/>
            <pc:sldMk cId="1120098384" sldId="2080"/>
            <ac:picMk id="7" creationId="{EE33C76D-0F3B-7448-4F57-1E280DDA05D9}"/>
          </ac:picMkLst>
        </pc:picChg>
      </pc:sldChg>
      <pc:sldChg chg="addSp delSp modSp add mod">
        <pc:chgData name="Alka C" userId="1584a10f3cdee96a" providerId="LiveId" clId="{87ADDF4A-93D2-47CF-8382-04B6F4038885}" dt="2025-10-30T09:07:17.585" v="1441" actId="1076"/>
        <pc:sldMkLst>
          <pc:docMk/>
          <pc:sldMk cId="1389975423" sldId="2081"/>
        </pc:sldMkLst>
        <pc:spChg chg="mod">
          <ac:chgData name="Alka C" userId="1584a10f3cdee96a" providerId="LiveId" clId="{87ADDF4A-93D2-47CF-8382-04B6F4038885}" dt="2025-10-30T09:02:26.897" v="918" actId="14100"/>
          <ac:spMkLst>
            <pc:docMk/>
            <pc:sldMk cId="1389975423" sldId="2081"/>
            <ac:spMk id="2" creationId="{768B5976-7709-C395-E7F5-A95DB5CFDF2D}"/>
          </ac:spMkLst>
        </pc:spChg>
        <pc:spChg chg="mod">
          <ac:chgData name="Alka C" userId="1584a10f3cdee96a" providerId="LiveId" clId="{87ADDF4A-93D2-47CF-8382-04B6F4038885}" dt="2025-10-30T09:06:38.556" v="1427"/>
          <ac:spMkLst>
            <pc:docMk/>
            <pc:sldMk cId="1389975423" sldId="2081"/>
            <ac:spMk id="44" creationId="{152EC3A8-30A4-A5A6-FC4E-C0A1075C4623}"/>
          </ac:spMkLst>
        </pc:spChg>
        <pc:picChg chg="add mod ord">
          <ac:chgData name="Alka C" userId="1584a10f3cdee96a" providerId="LiveId" clId="{87ADDF4A-93D2-47CF-8382-04B6F4038885}" dt="2025-10-30T09:07:05.847" v="1434" actId="1076"/>
          <ac:picMkLst>
            <pc:docMk/>
            <pc:sldMk cId="1389975423" sldId="2081"/>
            <ac:picMk id="3" creationId="{E3D2BE6B-963E-2485-028A-A9ADA24004D9}"/>
          </ac:picMkLst>
        </pc:picChg>
        <pc:picChg chg="del mod">
          <ac:chgData name="Alka C" userId="1584a10f3cdee96a" providerId="LiveId" clId="{87ADDF4A-93D2-47CF-8382-04B6F4038885}" dt="2025-10-30T09:02:07.666" v="914" actId="478"/>
          <ac:picMkLst>
            <pc:docMk/>
            <pc:sldMk cId="1389975423" sldId="2081"/>
            <ac:picMk id="4" creationId="{BC81FFB8-7DA0-AE21-ACBC-0EA56A7DE600}"/>
          </ac:picMkLst>
        </pc:picChg>
        <pc:picChg chg="del">
          <ac:chgData name="Alka C" userId="1584a10f3cdee96a" providerId="LiveId" clId="{87ADDF4A-93D2-47CF-8382-04B6F4038885}" dt="2025-10-30T09:02:05.839" v="912" actId="478"/>
          <ac:picMkLst>
            <pc:docMk/>
            <pc:sldMk cId="1389975423" sldId="2081"/>
            <ac:picMk id="5" creationId="{198ADF60-666C-7CA2-B8A7-1ED93B96B9F8}"/>
          </ac:picMkLst>
        </pc:picChg>
        <pc:picChg chg="add mod ord">
          <ac:chgData name="Alka C" userId="1584a10f3cdee96a" providerId="LiveId" clId="{87ADDF4A-93D2-47CF-8382-04B6F4038885}" dt="2025-10-30T09:07:17.585" v="1441" actId="1076"/>
          <ac:picMkLst>
            <pc:docMk/>
            <pc:sldMk cId="1389975423" sldId="2081"/>
            <ac:picMk id="6" creationId="{0D301F10-A240-C6F7-E7AB-545D68998D48}"/>
          </ac:picMkLst>
        </pc:picChg>
      </pc:sldChg>
      <pc:sldChg chg="del">
        <pc:chgData name="Alka C" userId="1584a10f3cdee96a" providerId="LiveId" clId="{87ADDF4A-93D2-47CF-8382-04B6F4038885}" dt="2025-10-30T07:03:26.023" v="9" actId="47"/>
        <pc:sldMkLst>
          <pc:docMk/>
          <pc:sldMk cId="3292122231" sldId="2081"/>
        </pc:sldMkLst>
      </pc:sldChg>
      <pc:sldChg chg="del">
        <pc:chgData name="Alka C" userId="1584a10f3cdee96a" providerId="LiveId" clId="{87ADDF4A-93D2-47CF-8382-04B6F4038885}" dt="2025-10-30T07:03:25.036" v="6" actId="47"/>
        <pc:sldMkLst>
          <pc:docMk/>
          <pc:sldMk cId="58480882" sldId="2082"/>
        </pc:sldMkLst>
      </pc:sldChg>
      <pc:sldChg chg="modSp add mod">
        <pc:chgData name="Alka C" userId="1584a10f3cdee96a" providerId="LiveId" clId="{87ADDF4A-93D2-47CF-8382-04B6F4038885}" dt="2025-10-30T09:16:29.204" v="2255" actId="113"/>
        <pc:sldMkLst>
          <pc:docMk/>
          <pc:sldMk cId="3102333370" sldId="2082"/>
        </pc:sldMkLst>
        <pc:spChg chg="mod">
          <ac:chgData name="Alka C" userId="1584a10f3cdee96a" providerId="LiveId" clId="{87ADDF4A-93D2-47CF-8382-04B6F4038885}" dt="2025-10-30T09:16:29.204" v="2255" actId="113"/>
          <ac:spMkLst>
            <pc:docMk/>
            <pc:sldMk cId="3102333370" sldId="2082"/>
            <ac:spMk id="44" creationId="{0BFFC254-B854-F8B8-1D44-AE9C445C17F1}"/>
          </ac:spMkLst>
        </pc:spChg>
      </pc:sldChg>
      <pc:sldChg chg="addSp delSp modSp add mod">
        <pc:chgData name="Alka C" userId="1584a10f3cdee96a" providerId="LiveId" clId="{87ADDF4A-93D2-47CF-8382-04B6F4038885}" dt="2025-10-30T09:25:10.169" v="2475" actId="20577"/>
        <pc:sldMkLst>
          <pc:docMk/>
          <pc:sldMk cId="2131806121" sldId="2083"/>
        </pc:sldMkLst>
        <pc:spChg chg="del">
          <ac:chgData name="Alka C" userId="1584a10f3cdee96a" providerId="LiveId" clId="{87ADDF4A-93D2-47CF-8382-04B6F4038885}" dt="2025-10-30T09:19:12.367" v="2292" actId="478"/>
          <ac:spMkLst>
            <pc:docMk/>
            <pc:sldMk cId="2131806121" sldId="2083"/>
            <ac:spMk id="2" creationId="{75DD7DC2-BCDE-526F-6248-9D9ACBA7868E}"/>
          </ac:spMkLst>
        </pc:spChg>
        <pc:spChg chg="mod">
          <ac:chgData name="Alka C" userId="1584a10f3cdee96a" providerId="LiveId" clId="{87ADDF4A-93D2-47CF-8382-04B6F4038885}" dt="2025-10-30T09:25:10.169" v="2475" actId="20577"/>
          <ac:spMkLst>
            <pc:docMk/>
            <pc:sldMk cId="2131806121" sldId="2083"/>
            <ac:spMk id="44" creationId="{1A645A62-C3EB-61F9-1FF7-B94F9AB55A96}"/>
          </ac:spMkLst>
        </pc:spChg>
        <pc:spChg chg="mod">
          <ac:chgData name="Alka C" userId="1584a10f3cdee96a" providerId="LiveId" clId="{87ADDF4A-93D2-47CF-8382-04B6F4038885}" dt="2025-10-30T09:20:09.360" v="2311" actId="5793"/>
          <ac:spMkLst>
            <pc:docMk/>
            <pc:sldMk cId="2131806121" sldId="2083"/>
            <ac:spMk id="405" creationId="{A89CFCDE-2B37-240F-2BCC-07867787CE54}"/>
          </ac:spMkLst>
        </pc:spChg>
        <pc:picChg chg="del">
          <ac:chgData name="Alka C" userId="1584a10f3cdee96a" providerId="LiveId" clId="{87ADDF4A-93D2-47CF-8382-04B6F4038885}" dt="2025-10-30T09:19:10.205" v="2291" actId="478"/>
          <ac:picMkLst>
            <pc:docMk/>
            <pc:sldMk cId="2131806121" sldId="2083"/>
            <ac:picMk id="3" creationId="{4326C31F-724C-63C4-DA36-824A211F7519}"/>
          </ac:picMkLst>
        </pc:picChg>
        <pc:picChg chg="add mod">
          <ac:chgData name="Alka C" userId="1584a10f3cdee96a" providerId="LiveId" clId="{87ADDF4A-93D2-47CF-8382-04B6F4038885}" dt="2025-10-30T09:20:47.567" v="2318" actId="1076"/>
          <ac:picMkLst>
            <pc:docMk/>
            <pc:sldMk cId="2131806121" sldId="2083"/>
            <ac:picMk id="5" creationId="{9178F00A-C315-A31B-2498-1FAB12741175}"/>
          </ac:picMkLst>
        </pc:picChg>
        <pc:picChg chg="del">
          <ac:chgData name="Alka C" userId="1584a10f3cdee96a" providerId="LiveId" clId="{87ADDF4A-93D2-47CF-8382-04B6F4038885}" dt="2025-10-30T09:19:14.175" v="2293" actId="478"/>
          <ac:picMkLst>
            <pc:docMk/>
            <pc:sldMk cId="2131806121" sldId="2083"/>
            <ac:picMk id="6" creationId="{062B031B-E6F4-EC78-316A-2A87E28BC07D}"/>
          </ac:picMkLst>
        </pc:picChg>
      </pc:sldChg>
      <pc:sldChg chg="modSp add mod">
        <pc:chgData name="Alka C" userId="1584a10f3cdee96a" providerId="LiveId" clId="{87ADDF4A-93D2-47CF-8382-04B6F4038885}" dt="2025-10-30T09:28:02.387" v="2518" actId="113"/>
        <pc:sldMkLst>
          <pc:docMk/>
          <pc:sldMk cId="264782567" sldId="2084"/>
        </pc:sldMkLst>
        <pc:spChg chg="mod">
          <ac:chgData name="Alka C" userId="1584a10f3cdee96a" providerId="LiveId" clId="{87ADDF4A-93D2-47CF-8382-04B6F4038885}" dt="2025-10-30T09:28:02.387" v="2518" actId="113"/>
          <ac:spMkLst>
            <pc:docMk/>
            <pc:sldMk cId="264782567" sldId="2084"/>
            <ac:spMk id="44" creationId="{226547CC-EFD2-F1E0-C2ED-E6A8CC405C1E}"/>
          </ac:spMkLst>
        </pc:spChg>
      </pc:sldChg>
      <pc:sldChg chg="del">
        <pc:chgData name="Alka C" userId="1584a10f3cdee96a" providerId="LiveId" clId="{87ADDF4A-93D2-47CF-8382-04B6F4038885}" dt="2025-10-30T07:03:24.948" v="3" actId="47"/>
        <pc:sldMkLst>
          <pc:docMk/>
          <pc:sldMk cId="279571504" sldId="2084"/>
        </pc:sldMkLst>
      </pc:sldChg>
      <pc:sldChg chg="addSp delSp modSp add mod">
        <pc:chgData name="Alka C" userId="1584a10f3cdee96a" providerId="LiveId" clId="{87ADDF4A-93D2-47CF-8382-04B6F4038885}" dt="2025-10-30T09:31:13.890" v="2597"/>
        <pc:sldMkLst>
          <pc:docMk/>
          <pc:sldMk cId="474774152" sldId="2085"/>
        </pc:sldMkLst>
        <pc:spChg chg="mod">
          <ac:chgData name="Alka C" userId="1584a10f3cdee96a" providerId="LiveId" clId="{87ADDF4A-93D2-47CF-8382-04B6F4038885}" dt="2025-10-30T09:31:13.890" v="2597"/>
          <ac:spMkLst>
            <pc:docMk/>
            <pc:sldMk cId="474774152" sldId="2085"/>
            <ac:spMk id="44" creationId="{A5F89B76-7E76-384A-2231-AEAE8137291F}"/>
          </ac:spMkLst>
        </pc:spChg>
        <pc:spChg chg="mod">
          <ac:chgData name="Alka C" userId="1584a10f3cdee96a" providerId="LiveId" clId="{87ADDF4A-93D2-47CF-8382-04B6F4038885}" dt="2025-10-30T09:28:42.850" v="2544"/>
          <ac:spMkLst>
            <pc:docMk/>
            <pc:sldMk cId="474774152" sldId="2085"/>
            <ac:spMk id="405" creationId="{9EE1E4F0-9C27-9C2C-B2B0-80BC2E38AC78}"/>
          </ac:spMkLst>
        </pc:spChg>
        <pc:picChg chg="add mod ord">
          <ac:chgData name="Alka C" userId="1584a10f3cdee96a" providerId="LiveId" clId="{87ADDF4A-93D2-47CF-8382-04B6F4038885}" dt="2025-10-30T09:30:04.925" v="2580" actId="167"/>
          <ac:picMkLst>
            <pc:docMk/>
            <pc:sldMk cId="474774152" sldId="2085"/>
            <ac:picMk id="2" creationId="{75316956-5833-E20A-AF6C-730EDA5533B3}"/>
          </ac:picMkLst>
        </pc:picChg>
        <pc:picChg chg="del">
          <ac:chgData name="Alka C" userId="1584a10f3cdee96a" providerId="LiveId" clId="{87ADDF4A-93D2-47CF-8382-04B6F4038885}" dt="2025-10-30T09:28:47.554" v="2545" actId="478"/>
          <ac:picMkLst>
            <pc:docMk/>
            <pc:sldMk cId="474774152" sldId="2085"/>
            <ac:picMk id="5" creationId="{8B0EA88B-319F-CF59-CB57-6361BFE06829}"/>
          </ac:picMkLst>
        </pc:picChg>
      </pc:sldChg>
      <pc:sldChg chg="del">
        <pc:chgData name="Alka C" userId="1584a10f3cdee96a" providerId="LiveId" clId="{87ADDF4A-93D2-47CF-8382-04B6F4038885}" dt="2025-10-30T07:03:24.887" v="1" actId="47"/>
        <pc:sldMkLst>
          <pc:docMk/>
          <pc:sldMk cId="1149651293" sldId="2085"/>
        </pc:sldMkLst>
      </pc:sldChg>
      <pc:sldChg chg="delSp modSp add mod">
        <pc:chgData name="Alka C" userId="1584a10f3cdee96a" providerId="LiveId" clId="{87ADDF4A-93D2-47CF-8382-04B6F4038885}" dt="2025-10-30T09:33:26.349" v="2631" actId="5793"/>
        <pc:sldMkLst>
          <pc:docMk/>
          <pc:sldMk cId="2542939098" sldId="2086"/>
        </pc:sldMkLst>
        <pc:spChg chg="mod">
          <ac:chgData name="Alka C" userId="1584a10f3cdee96a" providerId="LiveId" clId="{87ADDF4A-93D2-47CF-8382-04B6F4038885}" dt="2025-10-30T09:33:26.349" v="2631" actId="5793"/>
          <ac:spMkLst>
            <pc:docMk/>
            <pc:sldMk cId="2542939098" sldId="2086"/>
            <ac:spMk id="44" creationId="{C51B24B6-7771-DD77-83BA-756F48DDD498}"/>
          </ac:spMkLst>
        </pc:spChg>
        <pc:spChg chg="mod">
          <ac:chgData name="Alka C" userId="1584a10f3cdee96a" providerId="LiveId" clId="{87ADDF4A-93D2-47CF-8382-04B6F4038885}" dt="2025-10-30T09:32:37.575" v="2612"/>
          <ac:spMkLst>
            <pc:docMk/>
            <pc:sldMk cId="2542939098" sldId="2086"/>
            <ac:spMk id="405" creationId="{A2A5C647-B1C3-8BDF-0EFD-1E32F0401E01}"/>
          </ac:spMkLst>
        </pc:spChg>
        <pc:picChg chg="del">
          <ac:chgData name="Alka C" userId="1584a10f3cdee96a" providerId="LiveId" clId="{87ADDF4A-93D2-47CF-8382-04B6F4038885}" dt="2025-10-30T09:31:59.118" v="2610" actId="478"/>
          <ac:picMkLst>
            <pc:docMk/>
            <pc:sldMk cId="2542939098" sldId="2086"/>
            <ac:picMk id="2" creationId="{4E014634-5D81-11F7-D050-44FD0813A5CE}"/>
          </ac:picMkLst>
        </pc:picChg>
      </pc:sldChg>
      <pc:sldChg chg="addSp delSp modSp add mod">
        <pc:chgData name="Alka C" userId="1584a10f3cdee96a" providerId="LiveId" clId="{87ADDF4A-93D2-47CF-8382-04B6F4038885}" dt="2025-10-30T09:50:15.008" v="2725" actId="1076"/>
        <pc:sldMkLst>
          <pc:docMk/>
          <pc:sldMk cId="557711989" sldId="2087"/>
        </pc:sldMkLst>
        <pc:spChg chg="add del mod">
          <ac:chgData name="Alka C" userId="1584a10f3cdee96a" providerId="LiveId" clId="{87ADDF4A-93D2-47CF-8382-04B6F4038885}" dt="2025-10-30T09:50:15.008" v="2725" actId="1076"/>
          <ac:spMkLst>
            <pc:docMk/>
            <pc:sldMk cId="557711989" sldId="2087"/>
            <ac:spMk id="44" creationId="{FB55DE84-BC8C-65E6-64D0-EFC9ACF7404D}"/>
          </ac:spMkLst>
        </pc:spChg>
        <pc:picChg chg="add mod">
          <ac:chgData name="Alka C" userId="1584a10f3cdee96a" providerId="LiveId" clId="{87ADDF4A-93D2-47CF-8382-04B6F4038885}" dt="2025-10-30T09:34:56.671" v="2643" actId="1076"/>
          <ac:picMkLst>
            <pc:docMk/>
            <pc:sldMk cId="557711989" sldId="2087"/>
            <ac:picMk id="3" creationId="{93A7A9D6-A0FF-1A2D-AB5B-515177253D60}"/>
          </ac:picMkLst>
        </pc:picChg>
        <pc:picChg chg="add mod">
          <ac:chgData name="Alka C" userId="1584a10f3cdee96a" providerId="LiveId" clId="{87ADDF4A-93D2-47CF-8382-04B6F4038885}" dt="2025-10-30T09:49:45.659" v="2700" actId="1076"/>
          <ac:picMkLst>
            <pc:docMk/>
            <pc:sldMk cId="557711989" sldId="2087"/>
            <ac:picMk id="5" creationId="{2CE10F17-EABD-A185-87B3-4B25D1342077}"/>
          </ac:picMkLst>
        </pc:picChg>
      </pc:sldChg>
      <pc:sldChg chg="delSp modSp add mod">
        <pc:chgData name="Alka C" userId="1584a10f3cdee96a" providerId="LiveId" clId="{87ADDF4A-93D2-47CF-8382-04B6F4038885}" dt="2025-10-30T09:52:20.178" v="2809" actId="113"/>
        <pc:sldMkLst>
          <pc:docMk/>
          <pc:sldMk cId="1486125157" sldId="2088"/>
        </pc:sldMkLst>
        <pc:spChg chg="mod">
          <ac:chgData name="Alka C" userId="1584a10f3cdee96a" providerId="LiveId" clId="{87ADDF4A-93D2-47CF-8382-04B6F4038885}" dt="2025-10-30T09:52:20.178" v="2809" actId="113"/>
          <ac:spMkLst>
            <pc:docMk/>
            <pc:sldMk cId="1486125157" sldId="2088"/>
            <ac:spMk id="44" creationId="{DA0F7395-AB04-FF7C-630D-612660A113B8}"/>
          </ac:spMkLst>
        </pc:spChg>
        <pc:spChg chg="mod">
          <ac:chgData name="Alka C" userId="1584a10f3cdee96a" providerId="LiveId" clId="{87ADDF4A-93D2-47CF-8382-04B6F4038885}" dt="2025-10-30T09:51:01.003" v="2749"/>
          <ac:spMkLst>
            <pc:docMk/>
            <pc:sldMk cId="1486125157" sldId="2088"/>
            <ac:spMk id="405" creationId="{34137DEA-D9E7-652E-1E3D-85FA42BBD90D}"/>
          </ac:spMkLst>
        </pc:spChg>
        <pc:picChg chg="del">
          <ac:chgData name="Alka C" userId="1584a10f3cdee96a" providerId="LiveId" clId="{87ADDF4A-93D2-47CF-8382-04B6F4038885}" dt="2025-10-30T09:51:03.054" v="2750" actId="478"/>
          <ac:picMkLst>
            <pc:docMk/>
            <pc:sldMk cId="1486125157" sldId="2088"/>
            <ac:picMk id="3" creationId="{82D99E5F-3C1D-2B47-27FC-2FBF8178631E}"/>
          </ac:picMkLst>
        </pc:picChg>
        <pc:picChg chg="del mod">
          <ac:chgData name="Alka C" userId="1584a10f3cdee96a" providerId="LiveId" clId="{87ADDF4A-93D2-47CF-8382-04B6F4038885}" dt="2025-10-30T09:51:03.617" v="2752" actId="478"/>
          <ac:picMkLst>
            <pc:docMk/>
            <pc:sldMk cId="1486125157" sldId="2088"/>
            <ac:picMk id="5" creationId="{AA7051F4-CCC2-D358-D48D-F460B157D737}"/>
          </ac:picMkLst>
        </pc:picChg>
      </pc:sldChg>
      <pc:sldChg chg="del">
        <pc:chgData name="Alka C" userId="1584a10f3cdee96a" providerId="LiveId" clId="{87ADDF4A-93D2-47CF-8382-04B6F4038885}" dt="2025-10-30T07:03:25.132" v="8" actId="47"/>
        <pc:sldMkLst>
          <pc:docMk/>
          <pc:sldMk cId="816348572" sldId="2126"/>
        </pc:sldMkLst>
      </pc:sldChg>
      <pc:sldChg chg="del">
        <pc:chgData name="Alka C" userId="1584a10f3cdee96a" providerId="LiveId" clId="{87ADDF4A-93D2-47CF-8382-04B6F4038885}" dt="2025-10-30T07:03:25.100" v="7" actId="47"/>
        <pc:sldMkLst>
          <pc:docMk/>
          <pc:sldMk cId="2431884661" sldId="2127"/>
        </pc:sldMkLst>
      </pc:sldChg>
      <pc:sldChg chg="del">
        <pc:chgData name="Alka C" userId="1584a10f3cdee96a" providerId="LiveId" clId="{87ADDF4A-93D2-47CF-8382-04B6F4038885}" dt="2025-10-30T07:03:25.005" v="5" actId="47"/>
        <pc:sldMkLst>
          <pc:docMk/>
          <pc:sldMk cId="1662974977" sldId="2128"/>
        </pc:sldMkLst>
      </pc:sldChg>
      <pc:sldMasterChg chg="addSldLayout delSldLayout modSldLayout">
        <pc:chgData name="Alka C" userId="1584a10f3cdee96a" providerId="LiveId" clId="{87ADDF4A-93D2-47CF-8382-04B6F4038885}" dt="2025-10-30T07:10:56.878" v="69" actId="47"/>
        <pc:sldMasterMkLst>
          <pc:docMk/>
          <pc:sldMasterMk cId="0" sldId="2147483648"/>
        </pc:sldMasterMkLst>
        <pc:sldLayoutChg chg="del">
          <pc:chgData name="Alka C" userId="1584a10f3cdee96a" providerId="LiveId" clId="{87ADDF4A-93D2-47CF-8382-04B6F4038885}" dt="2025-10-30T07:10:56.878" v="69" actId="47"/>
          <pc:sldLayoutMkLst>
            <pc:docMk/>
            <pc:sldMasterMk cId="0" sldId="2147483648"/>
            <pc:sldLayoutMk cId="0" sldId="2147483650"/>
          </pc:sldLayoutMkLst>
        </pc:sldLayoutChg>
        <pc:sldLayoutChg chg="addSp delSp modSp add mod modTransition">
          <pc:chgData name="Alka C" userId="1584a10f3cdee96a" providerId="LiveId" clId="{87ADDF4A-93D2-47CF-8382-04B6F4038885}" dt="2025-10-30T07:10:24.272" v="67" actId="1076"/>
          <pc:sldLayoutMkLst>
            <pc:docMk/>
            <pc:sldMasterMk cId="0" sldId="2147483648"/>
            <pc:sldLayoutMk cId="1843642310" sldId="2147483671"/>
          </pc:sldLayoutMkLst>
          <pc:spChg chg="topLvl">
            <ac:chgData name="Alka C" userId="1584a10f3cdee96a" providerId="LiveId" clId="{87ADDF4A-93D2-47CF-8382-04B6F4038885}" dt="2025-10-30T07:04:56.909" v="17" actId="478"/>
            <ac:spMkLst>
              <pc:docMk/>
              <pc:sldMasterMk cId="0" sldId="2147483648"/>
              <pc:sldLayoutMk cId="1843642310" sldId="2147483671"/>
              <ac:spMk id="3" creationId="{00000000-0000-0000-0000-000000000000}"/>
            </ac:spMkLst>
          </pc:spChg>
          <pc:spChg chg="del topLvl">
            <ac:chgData name="Alka C" userId="1584a10f3cdee96a" providerId="LiveId" clId="{87ADDF4A-93D2-47CF-8382-04B6F4038885}" dt="2025-10-30T07:04:56.909" v="17" actId="478"/>
            <ac:spMkLst>
              <pc:docMk/>
              <pc:sldMasterMk cId="0" sldId="2147483648"/>
              <pc:sldLayoutMk cId="1843642310" sldId="2147483671"/>
              <ac:spMk id="4" creationId="{00000000-0000-0000-0000-000000000000}"/>
            </ac:spMkLst>
          </pc:spChg>
          <pc:spChg chg="mod">
            <ac:chgData name="Alka C" userId="1584a10f3cdee96a" providerId="LiveId" clId="{87ADDF4A-93D2-47CF-8382-04B6F4038885}" dt="2025-10-30T07:10:24.272" v="67" actId="1076"/>
            <ac:spMkLst>
              <pc:docMk/>
              <pc:sldMasterMk cId="0" sldId="2147483648"/>
              <pc:sldLayoutMk cId="1843642310" sldId="2147483671"/>
              <ac:spMk id="50" creationId="{00000000-0000-0000-0000-000000000000}"/>
            </ac:spMkLst>
          </pc:spChg>
          <pc:spChg chg="del">
            <ac:chgData name="Alka C" userId="1584a10f3cdee96a" providerId="LiveId" clId="{87ADDF4A-93D2-47CF-8382-04B6F4038885}" dt="2025-10-30T07:04:54.830" v="16" actId="478"/>
            <ac:spMkLst>
              <pc:docMk/>
              <pc:sldMasterMk cId="0" sldId="2147483648"/>
              <pc:sldLayoutMk cId="1843642310" sldId="2147483671"/>
              <ac:spMk id="59" creationId="{00000000-0000-0000-0000-000000000000}"/>
            </ac:spMkLst>
          </pc:spChg>
          <pc:spChg chg="mod">
            <ac:chgData name="Alka C" userId="1584a10f3cdee96a" providerId="LiveId" clId="{87ADDF4A-93D2-47CF-8382-04B6F4038885}" dt="2025-10-30T07:10:03.532" v="63" actId="20577"/>
            <ac:spMkLst>
              <pc:docMk/>
              <pc:sldMasterMk cId="0" sldId="2147483648"/>
              <pc:sldLayoutMk cId="1843642310" sldId="2147483671"/>
              <ac:spMk id="61" creationId="{00000000-0000-0000-0000-000000000000}"/>
            </ac:spMkLst>
          </pc:spChg>
          <pc:grpChg chg="del">
            <ac:chgData name="Alka C" userId="1584a10f3cdee96a" providerId="LiveId" clId="{87ADDF4A-93D2-47CF-8382-04B6F4038885}" dt="2025-10-30T07:04:56.909" v="17" actId="478"/>
            <ac:grpSpMkLst>
              <pc:docMk/>
              <pc:sldMasterMk cId="0" sldId="2147483648"/>
              <pc:sldLayoutMk cId="1843642310" sldId="2147483671"/>
              <ac:grpSpMk id="2" creationId="{00000000-0000-0000-0000-000000000000}"/>
            </ac:grpSpMkLst>
          </pc:grpChg>
          <pc:grpChg chg="del">
            <ac:chgData name="Alka C" userId="1584a10f3cdee96a" providerId="LiveId" clId="{87ADDF4A-93D2-47CF-8382-04B6F4038885}" dt="2025-10-30T07:04:51.762" v="15" actId="478"/>
            <ac:grpSpMkLst>
              <pc:docMk/>
              <pc:sldMasterMk cId="0" sldId="2147483648"/>
              <pc:sldLayoutMk cId="1843642310" sldId="2147483671"/>
              <ac:grpSpMk id="56" creationId="{00000000-0000-0000-0000-000000000000}"/>
            </ac:grpSpMkLst>
          </pc:grpChg>
          <pc:cxnChg chg="add del mod">
            <ac:chgData name="Alka C" userId="1584a10f3cdee96a" providerId="LiveId" clId="{87ADDF4A-93D2-47CF-8382-04B6F4038885}" dt="2025-10-30T07:05:22.381" v="19" actId="478"/>
            <ac:cxnSpMkLst>
              <pc:docMk/>
              <pc:sldMasterMk cId="0" sldId="2147483648"/>
              <pc:sldLayoutMk cId="1843642310" sldId="2147483671"/>
              <ac:cxnSpMk id="5" creationId="{90E92A0A-7591-6B85-8FF8-8EF1D5713B4D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99A993CC-21B6-5434-01A4-CE9B50627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C03C8643-0A3D-D347-3EE1-A83BBD085C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72C496EF-1073-E9AC-0E43-9EA07D3F10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719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75EEB498-35F7-4C41-00FE-8BEB7F55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1D6A8D4F-5B90-4F0B-2447-63009668AD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9F841D22-7D2E-ACEF-C57C-B61CF08916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2449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2F2EF29D-8746-B417-2492-15A902FC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E948FA7E-9866-1B90-4A1D-CAF1FDC84F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82949D40-9BDF-445D-533B-BE776AB81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7997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A80E7133-F615-FFE3-AB79-A5BBF386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526AD8CA-E68A-5712-707C-AE32A1571C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4B5CCADE-2BBA-9520-0410-C108D068A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0184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03FC949A-C0E3-A355-035F-7C813F51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81DCC3F9-391B-1AAF-2F9B-18A75098B4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DEBA044F-F13A-D661-2107-6E76A9CE1A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3889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02BEEFE-A9A2-34BF-F5F4-8DFDF16E7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4CEE417C-0F11-0499-DD3E-62B2F7D44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40598A75-5F47-CD86-935A-27E91D596F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0228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BCFA33AE-8125-6C8F-15A2-6591F990F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980C3363-7A6E-B0E2-86A2-BBFD517D78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59E397C0-C079-5F4C-A356-842454EB1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2562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0B005285-5FFB-4E94-BC88-BFC296A5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F245B8FF-D929-9EEE-A31B-C209A5C534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991B9194-2001-AE13-2C97-A03FC0E7EF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0461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7362F4B-A9D7-DF43-6188-9D254A1A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73BDDA24-495F-1157-1EEB-A2D43F4848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41FB66C4-C471-F624-2F8D-9158DC3644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9645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B0600D2A-B27C-C79D-89CD-F9B0BE271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ACE09D6E-FBCB-55A2-DC70-4FE995CC8D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606A3757-2DEF-0364-7F4A-ACE9A7C015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8477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1023B54E-40FD-CC6B-4452-91054575B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57F10AF9-F96C-8389-47DA-46A9D23CAE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27774A71-4DC2-FC38-5568-1D8E9BACFA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9310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54B815F5-5097-80DD-A339-1ACBCE81F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6F3B10B2-0752-0B16-FE8A-E6F4CB40DD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5C2D8598-2AB8-57A2-28B6-BA1C97F21C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7387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B1EE28FB-139D-7390-0ACA-C4429E3FF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28AD58AF-D85C-2A43-A4BB-DE0046309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6CB82B55-83D4-73AE-AB42-4EEC3C1264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20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D5795AE2-BCC8-F7D3-C6CC-93626F8F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35754E51-5014-68D3-71E2-1DC029BBF7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1DB824CC-2461-76CA-BC0B-CA3F8259EE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458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>
          <a:extLst>
            <a:ext uri="{FF2B5EF4-FFF2-40B4-BE49-F238E27FC236}">
              <a16:creationId xmlns:a16="http://schemas.microsoft.com/office/drawing/2014/main" id="{36A85E2A-EBDF-8711-1E4C-9FACEC221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>
            <a:extLst>
              <a:ext uri="{FF2B5EF4-FFF2-40B4-BE49-F238E27FC236}">
                <a16:creationId xmlns:a16="http://schemas.microsoft.com/office/drawing/2014/main" id="{BC5707DE-98BD-91AC-8211-321E03585F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2" name="Google Shape;402;p3:notes">
            <a:extLst>
              <a:ext uri="{FF2B5EF4-FFF2-40B4-BE49-F238E27FC236}">
                <a16:creationId xmlns:a16="http://schemas.microsoft.com/office/drawing/2014/main" id="{0859D9AA-EF3F-90E7-1B05-18B19184B8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6532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和内容">
  <p:cSld name="4_标题和内容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3052FE"/>
              </a:gs>
              <a:gs pos="100000">
                <a:srgbClr val="4C6AFE"/>
              </a:gs>
            </a:gsLst>
            <a:lin ang="10800000" scaled="1"/>
          </a:gra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5874FE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9" name="Google Shape;29;p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b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2" preserve="1" userDrawn="1">
  <p:cSld name="1_标题幻灯片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331893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pic>
        <p:nvPicPr>
          <p:cNvPr id="51" name="Google Shape;51;p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53" name="Google Shape;53;p7"/>
            <p:cNvCxnSpPr/>
            <p:nvPr/>
          </p:nvCxnSpPr>
          <p:spPr>
            <a:xfrm>
              <a:off x="631309" y="1723634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3052FE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4" name="Google Shape;54;p7"/>
            <p:cNvCxnSpPr/>
            <p:nvPr/>
          </p:nvCxnSpPr>
          <p:spPr>
            <a:xfrm>
              <a:off x="631309" y="2687879"/>
              <a:ext cx="715391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69000">
                  <a:schemeClr val="lt1"/>
                </a:gs>
                <a:gs pos="8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25400" cap="flat" cmpd="sng">
              <a:solidFill>
                <a:srgbClr val="3052FE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1860884" y="2456737"/>
            <a:ext cx="8470232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90204"/>
              <a:buNone/>
              <a:defRPr b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131661" y="313868"/>
            <a:ext cx="3506728" cy="58737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"/>
          <p:cNvSpPr txBox="1">
            <a:spLocks noGrp="1"/>
          </p:cNvSpPr>
          <p:nvPr>
            <p:ph type="body" idx="2"/>
          </p:nvPr>
        </p:nvSpPr>
        <p:spPr>
          <a:xfrm>
            <a:off x="565972" y="390872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endParaRPr dirty="0"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>
          <a:xfrm>
            <a:off x="565972" y="869493"/>
            <a:ext cx="3384926" cy="51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文本框 2"/>
          <p:cNvSpPr txBox="1"/>
          <p:nvPr/>
        </p:nvSpPr>
        <p:spPr>
          <a:xfrm flipH="1">
            <a:off x="8641459" y="4671070"/>
            <a:ext cx="242" cy="1691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600"/>
              </a:spcAft>
            </a:pPr>
            <a:endParaRPr lang="zh-CN" altLang="en-US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364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3">
  <p:cSld name="标题幻灯片3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B649F"/>
              </a:buClr>
              <a:buSzPts val="2800"/>
              <a:buNone/>
              <a:defRPr sz="2800" b="0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72" name="Google Shape;72;p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/>
          <p:nvPr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75" name="Google Shape;75;p8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76" name="Google Shape;76;p8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  <p:grpSp>
        <p:nvGrpSpPr>
          <p:cNvPr id="77" name="Google Shape;77;p8"/>
          <p:cNvGrpSpPr/>
          <p:nvPr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78" name="Google Shape;78;p8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1">
  <p:cSld name="标题和内容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357364" y="1172308"/>
            <a:ext cx="11599686" cy="504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599685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A5A5A5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370378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8653948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rgbClr val="7F7F7F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86" name="Google Shape;86;p9"/>
          <p:cNvSpPr txBox="1">
            <a:spLocks noGrp="1"/>
          </p:cNvSpPr>
          <p:nvPr>
            <p:ph type="ftr" idx="11"/>
          </p:nvPr>
        </p:nvSpPr>
        <p:spPr>
          <a:xfrm>
            <a:off x="3688596" y="6341810"/>
            <a:ext cx="50524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2">
  <p:cSld name="标题和内容2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body" idx="1"/>
          </p:nvPr>
        </p:nvSpPr>
        <p:spPr>
          <a:xfrm>
            <a:off x="235527" y="996084"/>
            <a:ext cx="11721523" cy="5220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990033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57364" y="210274"/>
            <a:ext cx="11654599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Microsoft Yahei"/>
              <a:buNone/>
              <a:defRPr sz="40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4271667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92" name="Google Shape;92;p10"/>
          <p:cNvSpPr/>
          <p:nvPr/>
        </p:nvSpPr>
        <p:spPr>
          <a:xfrm>
            <a:off x="7962080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93" name="Google Shape;93;p10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3">
  <p:cSld name="标题和内容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1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02" name="Google Shape;102;p11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4">
  <p:cSld name="标题和内容4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>
            <a:spLocks noGrp="1"/>
          </p:cNvSpPr>
          <p:nvPr>
            <p:ph type="title"/>
          </p:nvPr>
        </p:nvSpPr>
        <p:spPr>
          <a:xfrm>
            <a:off x="1529559" y="669159"/>
            <a:ext cx="10515600" cy="57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icrosoft Yahei"/>
              <a:buNone/>
              <a:defRPr sz="2800" b="1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body" idx="1"/>
          </p:nvPr>
        </p:nvSpPr>
        <p:spPr>
          <a:xfrm>
            <a:off x="352566" y="1596571"/>
            <a:ext cx="11519135" cy="449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>
                <a:solidFill>
                  <a:srgbClr val="00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/>
          <p:nvPr/>
        </p:nvSpPr>
        <p:spPr>
          <a:xfrm>
            <a:off x="1" y="0"/>
            <a:ext cx="12192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352567" y="360000"/>
            <a:ext cx="1052900" cy="8909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body" idx="2"/>
          </p:nvPr>
        </p:nvSpPr>
        <p:spPr>
          <a:xfrm>
            <a:off x="352567" y="705622"/>
            <a:ext cx="1052900" cy="541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 i="0" u="none" strike="noStrike" cap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Char char="•"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86AE"/>
              </a:buClr>
              <a:buSzPts val="2800"/>
              <a:buNone/>
              <a:defRPr sz="2800">
                <a:solidFill>
                  <a:srgbClr val="1C86AE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1" name="Google Shape;111;p12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5">
  <p:cSld name="标题和内容5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p13"/>
          <p:cNvCxnSpPr/>
          <p:nvPr/>
        </p:nvCxnSpPr>
        <p:spPr>
          <a:xfrm>
            <a:off x="0" y="785813"/>
            <a:ext cx="10175631" cy="0"/>
          </a:xfrm>
          <a:prstGeom prst="straightConnector1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3"/>
          <p:cNvSpPr txBox="1">
            <a:spLocks noGrp="1"/>
          </p:cNvSpPr>
          <p:nvPr>
            <p:ph type="body" idx="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862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20"/>
              <a:buFont typeface="Noto Sans Symbols"/>
              <a:buChar char="❑"/>
              <a:defRPr sz="28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657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■"/>
              <a:defRPr sz="24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❖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107950" y="1"/>
            <a:ext cx="9923154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B649F"/>
              </a:buClr>
              <a:buSzPts val="4000"/>
              <a:buFont typeface="Microsoft Yahei"/>
              <a:buNone/>
              <a:defRPr sz="4000" b="1">
                <a:solidFill>
                  <a:srgbClr val="4B649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11556957" y="6251928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C3DC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9" name="Google Shape;119;p13"/>
          <p:cNvSpPr txBox="1">
            <a:spLocks noGrp="1"/>
          </p:cNvSpPr>
          <p:nvPr>
            <p:ph type="ftr" idx="11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6">
  <p:cSld name="标题和内容6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22" name="Google Shape;122;p1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25" name="Google Shape;125;p14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p14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7" name="Google Shape;12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9" name="Google Shape;129;p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130" name="Google Shape;130;p14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131" name="Google Shape;131;p14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  <p:grpSp>
          <p:nvGrpSpPr>
            <p:cNvPr id="152" name="Google Shape;152;p14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153" name="Google Shape;153;p14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  <p:grpSp>
          <p:nvGrpSpPr>
            <p:cNvPr id="162" name="Google Shape;162;p14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163" name="Google Shape;163;p14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</p:grpSp>
      <p:sp>
        <p:nvSpPr>
          <p:cNvPr id="202" name="Google Shape;202;p14"/>
          <p:cNvSpPr/>
          <p:nvPr/>
        </p:nvSpPr>
        <p:spPr>
          <a:xfrm>
            <a:off x="4298959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7962081" y="6418197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04" name="Google Shape;204;p14"/>
          <p:cNvSpPr txBox="1">
            <a:spLocks noGrp="1"/>
          </p:cNvSpPr>
          <p:nvPr>
            <p:ph type="body" idx="2"/>
          </p:nvPr>
        </p:nvSpPr>
        <p:spPr>
          <a:xfrm>
            <a:off x="286089" y="941696"/>
            <a:ext cx="11761428" cy="536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2240"/>
              <a:buFont typeface="Microsoft Yahei"/>
              <a:buChar char="•"/>
              <a:defRPr sz="2800"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lvl="1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20"/>
              <a:buFont typeface="Noto Sans Symbols"/>
              <a:buChar char="■"/>
              <a:defRPr sz="2400" b="0">
                <a:solidFill>
                  <a:srgbClr val="3F3F3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39D"/>
              </a:buClr>
              <a:buSzPts val="1600"/>
              <a:buFont typeface="Microsoft Yahei"/>
              <a:buChar char="•"/>
              <a:defRPr b="0">
                <a:solidFill>
                  <a:srgbClr val="00439D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lvl="3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sz="2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lvl="4" indent="-355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2000"/>
              <a:buFont typeface="Noto Sans Symbols"/>
              <a:buChar char="⮚"/>
              <a:defRPr sz="2000">
                <a:solidFill>
                  <a:srgbClr val="0033CC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1">
  <p:cSld name="节标题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3038138" y="2500557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3600"/>
              <a:buFont typeface="Microsoft Yahei"/>
              <a:buNone/>
              <a:defRPr sz="3600" b="1">
                <a:solidFill>
                  <a:srgbClr val="A5002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11556957" y="6496333"/>
            <a:ext cx="500724" cy="361666"/>
          </a:xfrm>
          <a:prstGeom prst="roundRect">
            <a:avLst>
              <a:gd name="adj" fmla="val 16667"/>
            </a:avLst>
          </a:prstGeom>
          <a:solidFill>
            <a:srgbClr val="FFBFBF">
              <a:alpha val="49803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08" name="Google Shape;208;p15"/>
          <p:cNvSpPr txBox="1">
            <a:spLocks noGrp="1"/>
          </p:cNvSpPr>
          <p:nvPr>
            <p:ph type="ftr" idx="11"/>
          </p:nvPr>
        </p:nvSpPr>
        <p:spPr>
          <a:xfrm>
            <a:off x="15498" y="649633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1435878" y="2431393"/>
            <a:ext cx="1612900" cy="1655763"/>
          </a:xfrm>
          <a:prstGeom prst="diamond">
            <a:avLst/>
          </a:prstGeom>
          <a:gradFill>
            <a:gsLst>
              <a:gs pos="0">
                <a:srgbClr val="B62832"/>
              </a:gs>
              <a:gs pos="100000">
                <a:srgbClr val="C32B36"/>
              </a:gs>
            </a:gsLst>
            <a:lin ang="27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0" y="0"/>
            <a:ext cx="12191999" cy="360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cxnSp>
        <p:nvCxnSpPr>
          <p:cNvPr id="211" name="Google Shape;211;p15"/>
          <p:cNvCxnSpPr/>
          <p:nvPr/>
        </p:nvCxnSpPr>
        <p:spPr>
          <a:xfrm rot="10800000" flipH="1">
            <a:off x="3021794" y="3248174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A6252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15"/>
          <p:cNvSpPr/>
          <p:nvPr/>
        </p:nvSpPr>
        <p:spPr>
          <a:xfrm>
            <a:off x="-16599" y="6451167"/>
            <a:ext cx="12240000" cy="36000"/>
          </a:xfrm>
          <a:prstGeom prst="rect">
            <a:avLst/>
          </a:prstGeom>
          <a:solidFill>
            <a:srgbClr val="A62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13" name="Google Shape;213;p15"/>
          <p:cNvSpPr txBox="1">
            <a:spLocks noGrp="1"/>
          </p:cNvSpPr>
          <p:nvPr>
            <p:ph type="body" idx="1"/>
          </p:nvPr>
        </p:nvSpPr>
        <p:spPr>
          <a:xfrm>
            <a:off x="1943100" y="2988129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3">
  <p:cSld name="节标题3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/>
          <p:nvPr/>
        </p:nvSpPr>
        <p:spPr>
          <a:xfrm>
            <a:off x="-1556395" y="0"/>
            <a:ext cx="8585847" cy="2047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</a:pPr>
            <a:endParaRPr sz="4000" b="1">
              <a:solidFill>
                <a:srgbClr val="002D6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16" name="Google Shape;216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6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grpSp>
        <p:nvGrpSpPr>
          <p:cNvPr id="218" name="Google Shape;218;p16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19" name="Google Shape;219;p16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  <p:grpSp>
        <p:nvGrpSpPr>
          <p:cNvPr id="221" name="Google Shape;221;p16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22" name="Google Shape;222;p16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  <p:sp>
        <p:nvSpPr>
          <p:cNvPr id="224" name="Google Shape;224;p16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4">
  <p:cSld name="节标题4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7"/>
          <p:cNvSpPr/>
          <p:nvPr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 cap="flat" cmpd="sng">
            <a:solidFill>
              <a:srgbClr val="4B64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>
              <a:solidFill>
                <a:srgbClr val="FFFFFF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grpSp>
        <p:nvGrpSpPr>
          <p:cNvPr id="229" name="Google Shape;229;p17"/>
          <p:cNvGrpSpPr/>
          <p:nvPr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230" name="Google Shape;230;p17"/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  <p:sp>
        <p:nvSpPr>
          <p:cNvPr id="232" name="Google Shape;232;p17"/>
          <p:cNvSpPr txBox="1"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69"/>
              </a:buClr>
              <a:buSzPts val="4000"/>
              <a:buFont typeface="Microsoft Yahei"/>
              <a:buNone/>
              <a:defRPr sz="4000" b="1">
                <a:solidFill>
                  <a:srgbClr val="002D6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3" name="Google Shape;233;p1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160819" y="4290185"/>
            <a:ext cx="2618489" cy="739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17"/>
          <p:cNvGrpSpPr/>
          <p:nvPr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235" name="Google Shape;235;p17"/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rgbClr val="A8D08C">
                <a:alpha val="6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5">
  <p:cSld name="节标题5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>
            <a:gsLst>
              <a:gs pos="0">
                <a:srgbClr val="FFFFFF">
                  <a:alpha val="89803"/>
                </a:srgbClr>
              </a:gs>
              <a:gs pos="79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  <a:effectLst>
            <a:outerShdw blurRad="254000" dist="63500" sx="102000" sy="102000" algn="ctr" rotWithShape="0">
              <a:srgbClr val="BFBFBF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pic>
        <p:nvPicPr>
          <p:cNvPr id="239" name="Google Shape;239;p18"/>
          <p:cNvPicPr preferRelativeResize="0"/>
          <p:nvPr/>
        </p:nvPicPr>
        <p:blipFill rotWithShape="1">
          <a:blip r:embed="rId2">
            <a:alphaModFix amt="20000"/>
          </a:blip>
          <a:srcRect l="-14425" t="-1960" r="-14425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8"/>
          <p:cNvSpPr txBox="1">
            <a:spLocks noGrp="1"/>
          </p:cNvSpPr>
          <p:nvPr>
            <p:ph type="title"/>
          </p:nvPr>
        </p:nvSpPr>
        <p:spPr>
          <a:xfrm>
            <a:off x="3038138" y="3052648"/>
            <a:ext cx="7903656" cy="70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Microsoft Yahei"/>
              <a:buNone/>
              <a:defRPr sz="3600" b="1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8"/>
          <p:cNvSpPr/>
          <p:nvPr/>
        </p:nvSpPr>
        <p:spPr>
          <a:xfrm>
            <a:off x="1435878" y="2983484"/>
            <a:ext cx="1612900" cy="1655763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18"/>
          <p:cNvCxnSpPr/>
          <p:nvPr/>
        </p:nvCxnSpPr>
        <p:spPr>
          <a:xfrm rot="10800000" flipH="1">
            <a:off x="3021794" y="3800265"/>
            <a:ext cx="7920000" cy="21419"/>
          </a:xfrm>
          <a:prstGeom prst="straightConnector1">
            <a:avLst/>
          </a:prstGeom>
          <a:noFill/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3" name="Google Shape;243;p18"/>
          <p:cNvSpPr txBox="1">
            <a:spLocks noGrp="1"/>
          </p:cNvSpPr>
          <p:nvPr>
            <p:ph type="body" idx="1"/>
          </p:nvPr>
        </p:nvSpPr>
        <p:spPr>
          <a:xfrm>
            <a:off x="1943100" y="3540220"/>
            <a:ext cx="620486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节标题5">
  <p:cSld name="1_节标题5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"/>
          <p:cNvSpPr txBox="1">
            <a:spLocks noGrp="1"/>
          </p:cNvSpPr>
          <p:nvPr>
            <p:ph type="title"/>
          </p:nvPr>
        </p:nvSpPr>
        <p:spPr>
          <a:xfrm>
            <a:off x="1818937" y="2818186"/>
            <a:ext cx="8684939" cy="862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Yahei"/>
              <a:buNone/>
              <a:defRPr sz="3600" b="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6">
  <p:cSld name="节标题6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0"/>
          <p:cNvPicPr preferRelativeResize="0"/>
          <p:nvPr/>
        </p:nvPicPr>
        <p:blipFill rotWithShape="1">
          <a:blip r:embed="rId2">
            <a:alphaModFix amt="50000"/>
          </a:blip>
          <a:srcRect/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0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249" name="Google Shape;249;p20"/>
            <p:cNvSpPr/>
            <p:nvPr/>
          </p:nvSpPr>
          <p:spPr>
            <a:xfrm>
              <a:off x="806121" y="2244419"/>
              <a:ext cx="2095094" cy="2369160"/>
            </a:xfrm>
            <a:custGeom>
              <a:avLst/>
              <a:gdLst/>
              <a:ahLst/>
              <a:cxnLst/>
              <a:rect l="l" t="t" r="r" b="b"/>
              <a:pathLst>
                <a:path w="1638300" h="1852612" extrusionOk="0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rgbClr val="21307F">
                    <a:alpha val="80000"/>
                  </a:srgbClr>
                </a:gs>
                <a:gs pos="100000">
                  <a:srgbClr val="005AD2">
                    <a:alpha val="6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250" name="Google Shape;250;p20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51" name="Google Shape;251;p20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 panose="020B0604020202090204"/>
                    <a:ea typeface="Arial" panose="020B0604020202090204"/>
                    <a:cs typeface="Arial" panose="020B0604020202090204"/>
                    <a:sym typeface="Arial" panose="020B0604020202090204"/>
                  </a:rPr>
                  <a:t>汇 报</a:t>
                </a:r>
                <a:endParaRPr sz="2600" b="1">
                  <a:solidFill>
                    <a:schemeClr val="lt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  <a:p>
                <a:pPr marL="0" marR="0" lvl="0" indent="0" algn="ctr" rtl="0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lang="en-US" sz="2600" b="1">
                    <a:solidFill>
                      <a:schemeClr val="lt1"/>
                    </a:solidFill>
                    <a:latin typeface="Arial" panose="020B0604020202090204"/>
                    <a:ea typeface="Arial" panose="020B0604020202090204"/>
                    <a:cs typeface="Arial" panose="020B0604020202090204"/>
                    <a:sym typeface="Arial" panose="020B0604020202090204"/>
                  </a:rPr>
                  <a:t>提 纲</a:t>
                </a:r>
                <a:endParaRPr sz="2600" b="1">
                  <a:solidFill>
                    <a:schemeClr val="lt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52" name="Google Shape;252;p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chemeClr val="lt1"/>
                    </a:solidFill>
                    <a:latin typeface="Arial" panose="020B0604020202090204"/>
                    <a:ea typeface="Arial" panose="020B0604020202090204"/>
                    <a:cs typeface="Arial" panose="020B0604020202090204"/>
                    <a:sym typeface="Arial" panose="020B0604020202090204"/>
                  </a:rPr>
                  <a:t>CONTENTS</a:t>
                </a:r>
                <a:endParaRPr sz="1100" b="0">
                  <a:solidFill>
                    <a:schemeClr val="lt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</p:grpSp>
      <p:sp>
        <p:nvSpPr>
          <p:cNvPr id="253" name="Google Shape;253;p20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7">
  <p:cSld name="节标题7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1"/>
          <p:cNvPicPr preferRelativeResize="0"/>
          <p:nvPr/>
        </p:nvPicPr>
        <p:blipFill rotWithShape="1">
          <a:blip r:embed="rId2">
            <a:alphaModFix amt="50000"/>
          </a:blip>
          <a:srcRect/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/>
          <p:nvPr/>
        </p:nvSpPr>
        <p:spPr>
          <a:xfrm>
            <a:off x="2324028" y="2391132"/>
            <a:ext cx="1980000" cy="2160000"/>
          </a:xfrm>
          <a:custGeom>
            <a:avLst/>
            <a:gdLst/>
            <a:ahLst/>
            <a:cxnLst/>
            <a:rect l="l" t="t" r="r" b="b"/>
            <a:pathLst>
              <a:path w="1638300" h="1852612" extrusionOk="0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rgbClr val="21307F">
                  <a:alpha val="80000"/>
                </a:srgbClr>
              </a:gs>
              <a:gs pos="100000">
                <a:srgbClr val="005AD2">
                  <a:alpha val="69803"/>
                </a:srgbClr>
              </a:gs>
            </a:gsLst>
            <a:lin ang="16200000" scaled="0"/>
          </a:gradFill>
          <a:ln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7" name="Google Shape;257;p21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005AD2">
                  <a:alpha val="60000"/>
                </a:srgbClr>
              </a:gs>
              <a:gs pos="100000">
                <a:srgbClr val="4B98FF"/>
              </a:gs>
            </a:gsLst>
            <a:lin ang="81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58" name="Google Shape;258;p21"/>
          <p:cNvSpPr txBox="1">
            <a:spLocks noGrp="1"/>
          </p:cNvSpPr>
          <p:nvPr>
            <p:ph type="body" idx="1"/>
          </p:nvPr>
        </p:nvSpPr>
        <p:spPr>
          <a:xfrm>
            <a:off x="2622413" y="2916618"/>
            <a:ext cx="1383230" cy="8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1">
  <p:cSld name="尾页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A61B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pic>
        <p:nvPicPr>
          <p:cNvPr id="262" name="Google Shape;262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8511" y="2536979"/>
            <a:ext cx="1759761" cy="178977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尾页2">
  <p:cSld name="尾页2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"/>
          <p:cNvSpPr/>
          <p:nvPr/>
        </p:nvSpPr>
        <p:spPr>
          <a:xfrm>
            <a:off x="0" y="5700242"/>
            <a:ext cx="12192000" cy="1157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0" y="0"/>
            <a:ext cx="12192000" cy="1159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67" name="Google Shape;267;p23"/>
          <p:cNvSpPr txBox="1">
            <a:spLocks noGrp="1"/>
          </p:cNvSpPr>
          <p:nvPr>
            <p:ph type="title"/>
          </p:nvPr>
        </p:nvSpPr>
        <p:spPr>
          <a:xfrm>
            <a:off x="2677886" y="3127789"/>
            <a:ext cx="8904514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8" name="Google Shape;268;p2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92819" y="2409185"/>
            <a:ext cx="1985067" cy="2041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和内容">
  <p:cSld name="3_标题和内容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0">
                <a:srgbClr val="D7EFF5"/>
              </a:gs>
              <a:gs pos="54000">
                <a:srgbClr val="D7EFF5"/>
              </a:gs>
              <a:gs pos="100000">
                <a:srgbClr val="005AD2">
                  <a:alpha val="5372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72" name="Google Shape;272;p24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73" name="Google Shape;273;p24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74" name="Google Shape;274;p24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75" name="Google Shape;275;p24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90204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24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和内容">
  <p:cSld name="2_标题和内容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/>
          <p:nvPr/>
        </p:nvSpPr>
        <p:spPr>
          <a:xfrm>
            <a:off x="575735" y="119778"/>
            <a:ext cx="7960419" cy="576000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85" name="Google Shape;285;p26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286" name="Google Shape;286;p26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87" name="Google Shape;287;p26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88" name="Google Shape;288;p26"/>
          <p:cNvSpPr txBox="1">
            <a:spLocks noGrp="1"/>
          </p:cNvSpPr>
          <p:nvPr>
            <p:ph type="body" idx="1"/>
          </p:nvPr>
        </p:nvSpPr>
        <p:spPr>
          <a:xfrm>
            <a:off x="575735" y="189989"/>
            <a:ext cx="7644616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90204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6"/>
          <p:cNvSpPr/>
          <p:nvPr/>
        </p:nvSpPr>
        <p:spPr>
          <a:xfrm>
            <a:off x="11556957" y="6292872"/>
            <a:ext cx="455007" cy="455007"/>
          </a:xfrm>
          <a:prstGeom prst="roundRect">
            <a:avLst>
              <a:gd name="adj" fmla="val 16667"/>
            </a:avLst>
          </a:prstGeom>
          <a:solidFill>
            <a:srgbClr val="4B98FF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/>
          <p:nvPr/>
        </p:nvSpPr>
        <p:spPr>
          <a:xfrm>
            <a:off x="8056339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4068223" y="6426743"/>
            <a:ext cx="78730" cy="21235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grpSp>
        <p:nvGrpSpPr>
          <p:cNvPr id="294" name="Google Shape;294;p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8804986" y="144574"/>
            <a:ext cx="2867964" cy="524565"/>
            <a:chOff x="1092458" y="2513856"/>
            <a:chExt cx="10007015" cy="1830309"/>
          </a:xfrm>
        </p:grpSpPr>
        <p:grpSp>
          <p:nvGrpSpPr>
            <p:cNvPr id="295" name="Google Shape;295;p26"/>
            <p:cNvGrpSpPr/>
            <p:nvPr/>
          </p:nvGrpSpPr>
          <p:grpSpPr>
            <a:xfrm>
              <a:off x="1092458" y="2518456"/>
              <a:ext cx="1816534" cy="1825709"/>
              <a:chOff x="2622550" y="2797175"/>
              <a:chExt cx="1260475" cy="1266825"/>
            </a:xfrm>
          </p:grpSpPr>
          <p:sp>
            <p:nvSpPr>
              <p:cNvPr id="296" name="Google Shape;296;p26"/>
              <p:cNvSpPr/>
              <p:nvPr/>
            </p:nvSpPr>
            <p:spPr>
              <a:xfrm>
                <a:off x="3117850" y="2867025"/>
                <a:ext cx="1905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0" y="1"/>
                    </a:moveTo>
                    <a:cubicBezTo>
                      <a:pt x="2" y="4"/>
                      <a:pt x="0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8"/>
                    </a:cubicBezTo>
                    <a:cubicBezTo>
                      <a:pt x="6" y="5"/>
                      <a:pt x="4" y="2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97" name="Google Shape;297;p26"/>
              <p:cNvSpPr/>
              <p:nvPr/>
            </p:nvSpPr>
            <p:spPr>
              <a:xfrm>
                <a:off x="3117850" y="2860675"/>
                <a:ext cx="920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28" h="40" extrusionOk="0">
                    <a:moveTo>
                      <a:pt x="9" y="4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3" y="9"/>
                      <a:pt x="9" y="12"/>
                      <a:pt x="7" y="14"/>
                    </a:cubicBezTo>
                    <a:cubicBezTo>
                      <a:pt x="6" y="15"/>
                      <a:pt x="0" y="23"/>
                      <a:pt x="0" y="24"/>
                    </a:cubicBezTo>
                    <a:cubicBezTo>
                      <a:pt x="0" y="28"/>
                      <a:pt x="3" y="29"/>
                      <a:pt x="6" y="29"/>
                    </a:cubicBezTo>
                    <a:cubicBezTo>
                      <a:pt x="7" y="21"/>
                      <a:pt x="9" y="19"/>
                      <a:pt x="12" y="15"/>
                    </a:cubicBezTo>
                    <a:cubicBezTo>
                      <a:pt x="15" y="11"/>
                      <a:pt x="19" y="6"/>
                      <a:pt x="23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6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4" y="23"/>
                      <a:pt x="14" y="21"/>
                      <a:pt x="16" y="20"/>
                    </a:cubicBezTo>
                    <a:cubicBezTo>
                      <a:pt x="18" y="20"/>
                      <a:pt x="16" y="23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7" y="27"/>
                      <a:pt x="17" y="2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2"/>
                      <a:pt x="10" y="33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7" y="31"/>
                      <a:pt x="19" y="31"/>
                    </a:cubicBezTo>
                    <a:cubicBezTo>
                      <a:pt x="19" y="35"/>
                      <a:pt x="12" y="34"/>
                      <a:pt x="11" y="37"/>
                    </a:cubicBezTo>
                    <a:cubicBezTo>
                      <a:pt x="17" y="37"/>
                      <a:pt x="20" y="40"/>
                      <a:pt x="23" y="3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9"/>
                      <a:pt x="26" y="29"/>
                      <a:pt x="27" y="29"/>
                    </a:cubicBezTo>
                    <a:cubicBezTo>
                      <a:pt x="27" y="29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6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17"/>
                      <a:pt x="26" y="17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1"/>
                      <a:pt x="23" y="9"/>
                      <a:pt x="21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5"/>
                      <a:pt x="25" y="4"/>
                      <a:pt x="25" y="2"/>
                    </a:cubicBezTo>
                    <a:cubicBezTo>
                      <a:pt x="25" y="0"/>
                      <a:pt x="23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98" name="Google Shape;298;p26"/>
              <p:cNvSpPr/>
              <p:nvPr/>
            </p:nvSpPr>
            <p:spPr>
              <a:xfrm>
                <a:off x="2935288" y="2916238"/>
                <a:ext cx="128588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4" extrusionOk="0">
                    <a:moveTo>
                      <a:pt x="15" y="1"/>
                    </a:moveTo>
                    <a:cubicBezTo>
                      <a:pt x="15" y="3"/>
                      <a:pt x="19" y="7"/>
                      <a:pt x="19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9"/>
                      <a:pt x="12" y="10"/>
                      <a:pt x="14" y="12"/>
                    </a:cubicBezTo>
                    <a:cubicBezTo>
                      <a:pt x="16" y="13"/>
                      <a:pt x="17" y="13"/>
                      <a:pt x="16" y="16"/>
                    </a:cubicBezTo>
                    <a:cubicBezTo>
                      <a:pt x="15" y="16"/>
                      <a:pt x="13" y="15"/>
                      <a:pt x="12" y="15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6" y="24"/>
                      <a:pt x="8" y="19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8"/>
                      <a:pt x="4" y="10"/>
                      <a:pt x="4" y="11"/>
                    </a:cubicBezTo>
                    <a:cubicBezTo>
                      <a:pt x="4" y="12"/>
                      <a:pt x="5" y="12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0"/>
                      <a:pt x="0" y="33"/>
                      <a:pt x="4" y="33"/>
                    </a:cubicBezTo>
                    <a:cubicBezTo>
                      <a:pt x="6" y="33"/>
                      <a:pt x="7" y="30"/>
                      <a:pt x="8" y="29"/>
                    </a:cubicBezTo>
                    <a:cubicBezTo>
                      <a:pt x="8" y="32"/>
                      <a:pt x="6" y="44"/>
                      <a:pt x="11" y="44"/>
                    </a:cubicBezTo>
                    <a:cubicBezTo>
                      <a:pt x="14" y="44"/>
                      <a:pt x="15" y="39"/>
                      <a:pt x="16" y="37"/>
                    </a:cubicBezTo>
                    <a:cubicBezTo>
                      <a:pt x="18" y="37"/>
                      <a:pt x="19" y="40"/>
                      <a:pt x="21" y="40"/>
                    </a:cubicBezTo>
                    <a:cubicBezTo>
                      <a:pt x="22" y="40"/>
                      <a:pt x="23" y="40"/>
                      <a:pt x="23" y="39"/>
                    </a:cubicBezTo>
                    <a:cubicBezTo>
                      <a:pt x="23" y="37"/>
                      <a:pt x="18" y="36"/>
                      <a:pt x="17" y="31"/>
                    </a:cubicBezTo>
                    <a:cubicBezTo>
                      <a:pt x="17" y="28"/>
                      <a:pt x="18" y="28"/>
                      <a:pt x="18" y="26"/>
                    </a:cubicBezTo>
                    <a:cubicBezTo>
                      <a:pt x="17" y="24"/>
                      <a:pt x="17" y="22"/>
                      <a:pt x="17" y="20"/>
                    </a:cubicBezTo>
                    <a:cubicBezTo>
                      <a:pt x="17" y="19"/>
                      <a:pt x="17" y="18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8" y="28"/>
                      <a:pt x="18" y="28"/>
                    </a:cubicBezTo>
                    <a:cubicBezTo>
                      <a:pt x="18" y="29"/>
                      <a:pt x="21" y="33"/>
                      <a:pt x="21" y="33"/>
                    </a:cubicBezTo>
                    <a:cubicBezTo>
                      <a:pt x="24" y="33"/>
                      <a:pt x="28" y="27"/>
                      <a:pt x="28" y="27"/>
                    </a:cubicBezTo>
                    <a:cubicBezTo>
                      <a:pt x="30" y="27"/>
                      <a:pt x="31" y="31"/>
                      <a:pt x="33" y="32"/>
                    </a:cubicBezTo>
                    <a:cubicBezTo>
                      <a:pt x="35" y="35"/>
                      <a:pt x="35" y="35"/>
                      <a:pt x="39" y="37"/>
                    </a:cubicBezTo>
                    <a:cubicBezTo>
                      <a:pt x="38" y="34"/>
                      <a:pt x="37" y="29"/>
                      <a:pt x="36" y="26"/>
                    </a:cubicBezTo>
                    <a:cubicBezTo>
                      <a:pt x="35" y="23"/>
                      <a:pt x="33" y="20"/>
                      <a:pt x="32" y="1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6"/>
                      <a:pt x="27" y="9"/>
                      <a:pt x="25" y="5"/>
                    </a:cubicBezTo>
                    <a:cubicBezTo>
                      <a:pt x="24" y="2"/>
                      <a:pt x="20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lose/>
                    <a:moveTo>
                      <a:pt x="14" y="27"/>
                    </a:moveTo>
                    <a:cubicBezTo>
                      <a:pt x="14" y="25"/>
                      <a:pt x="13" y="24"/>
                      <a:pt x="14" y="24"/>
                    </a:cubicBezTo>
                    <a:cubicBezTo>
                      <a:pt x="15" y="23"/>
                      <a:pt x="15" y="22"/>
                      <a:pt x="16" y="23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6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7"/>
                    </a:cubicBezTo>
                    <a:close/>
                    <a:moveTo>
                      <a:pt x="12" y="21"/>
                    </a:moveTo>
                    <a:cubicBezTo>
                      <a:pt x="12" y="20"/>
                      <a:pt x="12" y="20"/>
                      <a:pt x="13" y="19"/>
                    </a:cubicBezTo>
                    <a:cubicBezTo>
                      <a:pt x="13" y="19"/>
                      <a:pt x="14" y="19"/>
                      <a:pt x="14" y="20"/>
                    </a:cubicBezTo>
                    <a:cubicBezTo>
                      <a:pt x="14" y="22"/>
                      <a:pt x="13" y="22"/>
                      <a:pt x="12" y="21"/>
                    </a:cubicBezTo>
                    <a:close/>
                    <a:moveTo>
                      <a:pt x="12" y="32"/>
                    </a:moveTo>
                    <a:cubicBezTo>
                      <a:pt x="13" y="32"/>
                      <a:pt x="14" y="33"/>
                      <a:pt x="14" y="34"/>
                    </a:cubicBezTo>
                    <a:cubicBezTo>
                      <a:pt x="13" y="34"/>
                      <a:pt x="13" y="36"/>
                      <a:pt x="13" y="36"/>
                    </a:cubicBezTo>
                    <a:cubicBezTo>
                      <a:pt x="12" y="36"/>
                      <a:pt x="12" y="32"/>
                      <a:pt x="12" y="32"/>
                    </a:cubicBezTo>
                    <a:close/>
                    <a:moveTo>
                      <a:pt x="24" y="24"/>
                    </a:moveTo>
                    <a:cubicBezTo>
                      <a:pt x="23" y="24"/>
                      <a:pt x="23" y="23"/>
                      <a:pt x="25" y="22"/>
                    </a:cubicBezTo>
                    <a:cubicBezTo>
                      <a:pt x="26" y="21"/>
                      <a:pt x="26" y="22"/>
                      <a:pt x="26" y="23"/>
                    </a:cubicBezTo>
                    <a:cubicBezTo>
                      <a:pt x="25" y="24"/>
                      <a:pt x="24" y="25"/>
                      <a:pt x="24" y="24"/>
                    </a:cubicBezTo>
                    <a:close/>
                    <a:moveTo>
                      <a:pt x="20" y="14"/>
                    </a:moveTo>
                    <a:cubicBezTo>
                      <a:pt x="20" y="14"/>
                      <a:pt x="21" y="14"/>
                      <a:pt x="21" y="13"/>
                    </a:cubicBezTo>
                    <a:cubicBezTo>
                      <a:pt x="22" y="13"/>
                      <a:pt x="22" y="14"/>
                      <a:pt x="22" y="15"/>
                    </a:cubicBezTo>
                    <a:cubicBezTo>
                      <a:pt x="21" y="16"/>
                      <a:pt x="21" y="15"/>
                      <a:pt x="20" y="14"/>
                    </a:cubicBezTo>
                    <a:close/>
                    <a:moveTo>
                      <a:pt x="30" y="14"/>
                    </a:move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299" name="Google Shape;299;p26"/>
              <p:cNvSpPr/>
              <p:nvPr/>
            </p:nvSpPr>
            <p:spPr>
              <a:xfrm>
                <a:off x="3586163" y="3059113"/>
                <a:ext cx="95250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17" y="8"/>
                    </a:moveTo>
                    <a:cubicBezTo>
                      <a:pt x="14" y="8"/>
                      <a:pt x="11" y="2"/>
                      <a:pt x="10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7" y="12"/>
                      <a:pt x="6" y="12"/>
                    </a:cubicBezTo>
                    <a:cubicBezTo>
                      <a:pt x="5" y="12"/>
                      <a:pt x="4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6"/>
                      <a:pt x="4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16"/>
                      <a:pt x="13" y="14"/>
                      <a:pt x="15" y="13"/>
                    </a:cubicBezTo>
                    <a:cubicBezTo>
                      <a:pt x="17" y="14"/>
                      <a:pt x="19" y="14"/>
                      <a:pt x="21" y="16"/>
                    </a:cubicBezTo>
                    <a:cubicBezTo>
                      <a:pt x="22" y="16"/>
                      <a:pt x="26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8" y="20"/>
                      <a:pt x="28" y="19"/>
                      <a:pt x="29" y="19"/>
                    </a:cubicBezTo>
                    <a:cubicBezTo>
                      <a:pt x="29" y="16"/>
                      <a:pt x="28" y="15"/>
                      <a:pt x="26" y="13"/>
                    </a:cubicBezTo>
                    <a:cubicBezTo>
                      <a:pt x="26" y="13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8"/>
                      <a:pt x="29" y="6"/>
                      <a:pt x="29" y="2"/>
                    </a:cubicBezTo>
                    <a:cubicBezTo>
                      <a:pt x="29" y="0"/>
                      <a:pt x="29" y="1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1" y="8"/>
                      <a:pt x="17" y="8"/>
                    </a:cubicBezTo>
                    <a:close/>
                    <a:moveTo>
                      <a:pt x="7" y="27"/>
                    </a:moveTo>
                    <a:cubicBezTo>
                      <a:pt x="7" y="26"/>
                      <a:pt x="9" y="24"/>
                      <a:pt x="9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1" y="16"/>
                      <a:pt x="12" y="16"/>
                      <a:pt x="14" y="18"/>
                    </a:cubicBezTo>
                    <a:cubicBezTo>
                      <a:pt x="14" y="22"/>
                      <a:pt x="15" y="21"/>
                      <a:pt x="14" y="25"/>
                    </a:cubicBezTo>
                    <a:cubicBezTo>
                      <a:pt x="14" y="27"/>
                      <a:pt x="13" y="30"/>
                      <a:pt x="11" y="30"/>
                    </a:cubicBezTo>
                    <a:cubicBezTo>
                      <a:pt x="9" y="30"/>
                      <a:pt x="8" y="30"/>
                      <a:pt x="7" y="29"/>
                    </a:cubicBez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0" name="Google Shape;300;p26"/>
              <p:cNvSpPr/>
              <p:nvPr/>
            </p:nvSpPr>
            <p:spPr>
              <a:xfrm>
                <a:off x="2806700" y="3025775"/>
                <a:ext cx="142875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5" y="14"/>
                    </a:moveTo>
                    <a:cubicBezTo>
                      <a:pt x="5" y="10"/>
                      <a:pt x="9" y="5"/>
                      <a:pt x="12" y="3"/>
                    </a:cubicBezTo>
                    <a:cubicBezTo>
                      <a:pt x="17" y="6"/>
                      <a:pt x="33" y="18"/>
                      <a:pt x="33" y="25"/>
                    </a:cubicBezTo>
                    <a:cubicBezTo>
                      <a:pt x="33" y="27"/>
                      <a:pt x="30" y="27"/>
                      <a:pt x="28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4" y="35"/>
                      <a:pt x="23" y="38"/>
                      <a:pt x="20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8" y="36"/>
                      <a:pt x="9" y="29"/>
                      <a:pt x="9" y="26"/>
                    </a:cubicBezTo>
                    <a:cubicBezTo>
                      <a:pt x="9" y="24"/>
                      <a:pt x="11" y="20"/>
                      <a:pt x="13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2" y="29"/>
                      <a:pt x="13" y="30"/>
                      <a:pt x="14" y="3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2"/>
                      <a:pt x="20" y="33"/>
                      <a:pt x="22" y="33"/>
                    </a:cubicBezTo>
                    <a:cubicBezTo>
                      <a:pt x="26" y="33"/>
                      <a:pt x="26" y="21"/>
                      <a:pt x="27" y="17"/>
                    </a:cubicBezTo>
                    <a:cubicBezTo>
                      <a:pt x="26" y="17"/>
                      <a:pt x="26" y="15"/>
                      <a:pt x="25" y="15"/>
                    </a:cubicBezTo>
                    <a:cubicBezTo>
                      <a:pt x="19" y="15"/>
                      <a:pt x="21" y="19"/>
                      <a:pt x="16" y="19"/>
                    </a:cubicBezTo>
                    <a:cubicBezTo>
                      <a:pt x="15" y="18"/>
                      <a:pt x="14" y="14"/>
                      <a:pt x="1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14"/>
                      <a:pt x="8" y="21"/>
                      <a:pt x="7" y="23"/>
                    </a:cubicBezTo>
                    <a:cubicBezTo>
                      <a:pt x="5" y="22"/>
                      <a:pt x="5" y="18"/>
                      <a:pt x="5" y="14"/>
                    </a:cubicBezTo>
                    <a:close/>
                    <a:moveTo>
                      <a:pt x="0" y="20"/>
                    </a:moveTo>
                    <a:cubicBezTo>
                      <a:pt x="0" y="28"/>
                      <a:pt x="6" y="29"/>
                      <a:pt x="10" y="33"/>
                    </a:cubicBezTo>
                    <a:cubicBezTo>
                      <a:pt x="14" y="37"/>
                      <a:pt x="14" y="44"/>
                      <a:pt x="21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8" y="37"/>
                      <a:pt x="28" y="36"/>
                    </a:cubicBezTo>
                    <a:cubicBezTo>
                      <a:pt x="30" y="32"/>
                      <a:pt x="29" y="32"/>
                      <a:pt x="36" y="32"/>
                    </a:cubicBezTo>
                    <a:cubicBezTo>
                      <a:pt x="43" y="21"/>
                      <a:pt x="36" y="20"/>
                      <a:pt x="30" y="14"/>
                    </a:cubicBezTo>
                    <a:cubicBezTo>
                      <a:pt x="27" y="10"/>
                      <a:pt x="18" y="0"/>
                      <a:pt x="13" y="0"/>
                    </a:cubicBezTo>
                    <a:cubicBezTo>
                      <a:pt x="7" y="0"/>
                      <a:pt x="0" y="13"/>
                      <a:pt x="0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1"/>
                      <a:pt x="24" y="21"/>
                    </a:cubicBezTo>
                    <a:cubicBezTo>
                      <a:pt x="24" y="21"/>
                      <a:pt x="25" y="21"/>
                      <a:pt x="25" y="20"/>
                    </a:cubicBezTo>
                    <a:cubicBezTo>
                      <a:pt x="25" y="20"/>
                      <a:pt x="24" y="19"/>
                      <a:pt x="23" y="19"/>
                    </a:cubicBezTo>
                    <a:cubicBezTo>
                      <a:pt x="23" y="19"/>
                      <a:pt x="23" y="20"/>
                      <a:pt x="23" y="2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1" name="Google Shape;301;p26"/>
              <p:cNvSpPr/>
              <p:nvPr/>
            </p:nvSpPr>
            <p:spPr>
              <a:xfrm>
                <a:off x="3189288" y="3128963"/>
                <a:ext cx="1317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0" h="17" extrusionOk="0">
                    <a:moveTo>
                      <a:pt x="23" y="17"/>
                    </a:moveTo>
                    <a:cubicBezTo>
                      <a:pt x="22" y="14"/>
                      <a:pt x="20" y="13"/>
                      <a:pt x="20" y="10"/>
                    </a:cubicBezTo>
                    <a:cubicBezTo>
                      <a:pt x="20" y="7"/>
                      <a:pt x="27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5" y="4"/>
                      <a:pt x="9" y="0"/>
                      <a:pt x="0" y="0"/>
                    </a:cubicBezTo>
                    <a:cubicBezTo>
                      <a:pt x="1" y="1"/>
                      <a:pt x="10" y="6"/>
                      <a:pt x="12" y="8"/>
                    </a:cubicBezTo>
                    <a:cubicBezTo>
                      <a:pt x="16" y="10"/>
                      <a:pt x="20" y="15"/>
                      <a:pt x="23" y="1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2" name="Google Shape;302;p26"/>
              <p:cNvSpPr/>
              <p:nvPr/>
            </p:nvSpPr>
            <p:spPr>
              <a:xfrm>
                <a:off x="3657600" y="3175000"/>
                <a:ext cx="1397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38" extrusionOk="0">
                    <a:moveTo>
                      <a:pt x="32" y="3"/>
                    </a:moveTo>
                    <a:cubicBezTo>
                      <a:pt x="31" y="4"/>
                      <a:pt x="29" y="6"/>
                      <a:pt x="29" y="7"/>
                    </a:cubicBezTo>
                    <a:cubicBezTo>
                      <a:pt x="29" y="9"/>
                      <a:pt x="29" y="9"/>
                      <a:pt x="30" y="9"/>
                    </a:cubicBezTo>
                    <a:cubicBezTo>
                      <a:pt x="33" y="8"/>
                      <a:pt x="35" y="7"/>
                      <a:pt x="37" y="5"/>
                    </a:cubicBezTo>
                    <a:cubicBezTo>
                      <a:pt x="42" y="0"/>
                      <a:pt x="35" y="3"/>
                      <a:pt x="32" y="3"/>
                    </a:cubicBezTo>
                    <a:close/>
                    <a:moveTo>
                      <a:pt x="10" y="15"/>
                    </a:moveTo>
                    <a:cubicBezTo>
                      <a:pt x="15" y="9"/>
                      <a:pt x="15" y="9"/>
                      <a:pt x="15" y="9"/>
                    </a:cubicBezTo>
                    <a:cubicBezTo>
                      <a:pt x="20" y="12"/>
                      <a:pt x="28" y="16"/>
                      <a:pt x="34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2"/>
                      <a:pt x="34" y="9"/>
                      <a:pt x="36" y="9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8"/>
                      <a:pt x="42" y="17"/>
                      <a:pt x="42" y="22"/>
                    </a:cubicBezTo>
                    <a:cubicBezTo>
                      <a:pt x="42" y="23"/>
                      <a:pt x="40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6" y="25"/>
                      <a:pt x="35" y="22"/>
                      <a:pt x="34" y="21"/>
                    </a:cubicBezTo>
                    <a:cubicBezTo>
                      <a:pt x="33" y="20"/>
                      <a:pt x="31" y="19"/>
                      <a:pt x="29" y="18"/>
                    </a:cubicBezTo>
                    <a:cubicBezTo>
                      <a:pt x="30" y="20"/>
                      <a:pt x="31" y="21"/>
                      <a:pt x="31" y="24"/>
                    </a:cubicBezTo>
                    <a:cubicBezTo>
                      <a:pt x="31" y="26"/>
                      <a:pt x="30" y="30"/>
                      <a:pt x="28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0"/>
                      <a:pt x="25" y="27"/>
                      <a:pt x="23" y="27"/>
                    </a:cubicBezTo>
                    <a:cubicBezTo>
                      <a:pt x="22" y="28"/>
                      <a:pt x="22" y="28"/>
                      <a:pt x="2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7" y="28"/>
                      <a:pt x="14" y="27"/>
                      <a:pt x="14" y="29"/>
                    </a:cubicBezTo>
                    <a:cubicBezTo>
                      <a:pt x="14" y="31"/>
                      <a:pt x="19" y="32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8"/>
                      <a:pt x="18" y="38"/>
                      <a:pt x="17" y="38"/>
                    </a:cubicBezTo>
                    <a:cubicBezTo>
                      <a:pt x="16" y="38"/>
                      <a:pt x="13" y="33"/>
                      <a:pt x="11" y="32"/>
                    </a:cubicBezTo>
                    <a:cubicBezTo>
                      <a:pt x="10" y="32"/>
                      <a:pt x="8" y="34"/>
                      <a:pt x="7" y="34"/>
                    </a:cubicBezTo>
                    <a:cubicBezTo>
                      <a:pt x="5" y="34"/>
                      <a:pt x="0" y="29"/>
                      <a:pt x="0" y="26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4" y="25"/>
                      <a:pt x="3" y="30"/>
                      <a:pt x="10" y="30"/>
                    </a:cubicBezTo>
                    <a:cubicBezTo>
                      <a:pt x="9" y="26"/>
                      <a:pt x="3" y="26"/>
                      <a:pt x="3" y="17"/>
                    </a:cubicBezTo>
                    <a:cubicBezTo>
                      <a:pt x="7" y="17"/>
                      <a:pt x="7" y="19"/>
                      <a:pt x="8" y="21"/>
                    </a:cubicBezTo>
                    <a:cubicBezTo>
                      <a:pt x="10" y="24"/>
                      <a:pt x="11" y="24"/>
                      <a:pt x="13" y="27"/>
                    </a:cubicBezTo>
                    <a:cubicBezTo>
                      <a:pt x="16" y="25"/>
                      <a:pt x="15" y="25"/>
                      <a:pt x="19" y="25"/>
                    </a:cubicBezTo>
                    <a:cubicBezTo>
                      <a:pt x="18" y="22"/>
                      <a:pt x="16" y="23"/>
                      <a:pt x="16" y="21"/>
                    </a:cubicBezTo>
                    <a:cubicBezTo>
                      <a:pt x="16" y="20"/>
                      <a:pt x="17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0"/>
                      <a:pt x="21" y="23"/>
                      <a:pt x="22" y="24"/>
                    </a:cubicBezTo>
                    <a:cubicBezTo>
                      <a:pt x="23" y="25"/>
                      <a:pt x="25" y="25"/>
                      <a:pt x="27" y="26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6" y="21"/>
                      <a:pt x="25" y="19"/>
                      <a:pt x="23" y="18"/>
                    </a:cubicBezTo>
                    <a:cubicBezTo>
                      <a:pt x="22" y="17"/>
                      <a:pt x="19" y="16"/>
                      <a:pt x="18" y="15"/>
                    </a:cubicBezTo>
                    <a:cubicBezTo>
                      <a:pt x="14" y="17"/>
                      <a:pt x="17" y="19"/>
                      <a:pt x="12" y="19"/>
                    </a:cubicBezTo>
                    <a:cubicBezTo>
                      <a:pt x="12" y="19"/>
                      <a:pt x="11" y="19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lnTo>
                      <a:pt x="10" y="1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3" name="Google Shape;303;p26"/>
              <p:cNvSpPr/>
              <p:nvPr/>
            </p:nvSpPr>
            <p:spPr>
              <a:xfrm>
                <a:off x="2708275" y="3181350"/>
                <a:ext cx="134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36" extrusionOk="0">
                    <a:moveTo>
                      <a:pt x="13" y="12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6" y="11"/>
                      <a:pt x="0" y="15"/>
                      <a:pt x="0" y="16"/>
                    </a:cubicBezTo>
                    <a:cubicBezTo>
                      <a:pt x="0" y="18"/>
                      <a:pt x="9" y="21"/>
                      <a:pt x="11" y="21"/>
                    </a:cubicBezTo>
                    <a:cubicBezTo>
                      <a:pt x="12" y="23"/>
                      <a:pt x="13" y="30"/>
                      <a:pt x="13" y="30"/>
                    </a:cubicBezTo>
                    <a:cubicBezTo>
                      <a:pt x="13" y="32"/>
                      <a:pt x="12" y="32"/>
                      <a:pt x="10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6"/>
                      <a:pt x="20" y="34"/>
                      <a:pt x="25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7" y="30"/>
                      <a:pt x="29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9" y="25"/>
                      <a:pt x="37" y="26"/>
                      <a:pt x="36" y="23"/>
                    </a:cubicBezTo>
                    <a:cubicBezTo>
                      <a:pt x="34" y="21"/>
                      <a:pt x="32" y="22"/>
                      <a:pt x="29" y="20"/>
                    </a:cubicBezTo>
                    <a:cubicBezTo>
                      <a:pt x="29" y="15"/>
                      <a:pt x="27" y="14"/>
                      <a:pt x="27" y="12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3" y="6"/>
                      <a:pt x="25" y="11"/>
                      <a:pt x="21" y="11"/>
                    </a:cubicBezTo>
                    <a:cubicBezTo>
                      <a:pt x="21" y="10"/>
                      <a:pt x="20" y="7"/>
                      <a:pt x="20" y="6"/>
                    </a:cubicBezTo>
                    <a:cubicBezTo>
                      <a:pt x="19" y="4"/>
                      <a:pt x="18" y="1"/>
                      <a:pt x="17" y="0"/>
                    </a:cubicBezTo>
                    <a:cubicBezTo>
                      <a:pt x="13" y="1"/>
                      <a:pt x="14" y="8"/>
                      <a:pt x="13" y="12"/>
                    </a:cubicBezTo>
                    <a:close/>
                    <a:moveTo>
                      <a:pt x="16" y="14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7"/>
                      <a:pt x="18" y="16"/>
                      <a:pt x="16" y="14"/>
                    </a:cubicBezTo>
                    <a:close/>
                    <a:moveTo>
                      <a:pt x="19" y="29"/>
                    </a:moveTo>
                    <a:cubicBezTo>
                      <a:pt x="18" y="28"/>
                      <a:pt x="18" y="27"/>
                      <a:pt x="18" y="25"/>
                    </a:cubicBezTo>
                    <a:cubicBezTo>
                      <a:pt x="19" y="24"/>
                      <a:pt x="20" y="24"/>
                      <a:pt x="21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9"/>
                      <a:pt x="23" y="29"/>
                      <a:pt x="19" y="2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4" name="Google Shape;304;p26"/>
              <p:cNvSpPr/>
              <p:nvPr/>
            </p:nvSpPr>
            <p:spPr>
              <a:xfrm>
                <a:off x="3124200" y="3178175"/>
                <a:ext cx="361950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115" extrusionOk="0">
                    <a:moveTo>
                      <a:pt x="73" y="32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57"/>
                      <a:pt x="59" y="74"/>
                      <a:pt x="48" y="86"/>
                    </a:cubicBezTo>
                    <a:cubicBezTo>
                      <a:pt x="42" y="91"/>
                      <a:pt x="32" y="98"/>
                      <a:pt x="25" y="102"/>
                    </a:cubicBezTo>
                    <a:cubicBezTo>
                      <a:pt x="21" y="104"/>
                      <a:pt x="1" y="114"/>
                      <a:pt x="0" y="115"/>
                    </a:cubicBezTo>
                    <a:cubicBezTo>
                      <a:pt x="4" y="115"/>
                      <a:pt x="24" y="104"/>
                      <a:pt x="29" y="102"/>
                    </a:cubicBezTo>
                    <a:cubicBezTo>
                      <a:pt x="37" y="97"/>
                      <a:pt x="46" y="90"/>
                      <a:pt x="53" y="83"/>
                    </a:cubicBezTo>
                    <a:cubicBezTo>
                      <a:pt x="61" y="75"/>
                      <a:pt x="64" y="70"/>
                      <a:pt x="70" y="58"/>
                    </a:cubicBezTo>
                    <a:cubicBezTo>
                      <a:pt x="72" y="54"/>
                      <a:pt x="74" y="48"/>
                      <a:pt x="75" y="42"/>
                    </a:cubicBezTo>
                    <a:cubicBezTo>
                      <a:pt x="76" y="34"/>
                      <a:pt x="75" y="30"/>
                      <a:pt x="75" y="22"/>
                    </a:cubicBezTo>
                    <a:cubicBezTo>
                      <a:pt x="78" y="27"/>
                      <a:pt x="81" y="40"/>
                      <a:pt x="81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63"/>
                      <a:pt x="75" y="73"/>
                      <a:pt x="70" y="82"/>
                    </a:cubicBezTo>
                    <a:cubicBezTo>
                      <a:pt x="68" y="87"/>
                      <a:pt x="64" y="92"/>
                      <a:pt x="62" y="95"/>
                    </a:cubicBezTo>
                    <a:cubicBezTo>
                      <a:pt x="60" y="98"/>
                      <a:pt x="52" y="106"/>
                      <a:pt x="51" y="107"/>
                    </a:cubicBezTo>
                    <a:cubicBezTo>
                      <a:pt x="57" y="104"/>
                      <a:pt x="68" y="89"/>
                      <a:pt x="72" y="83"/>
                    </a:cubicBezTo>
                    <a:cubicBezTo>
                      <a:pt x="77" y="76"/>
                      <a:pt x="83" y="62"/>
                      <a:pt x="83" y="49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2"/>
                      <a:pt x="82" y="35"/>
                      <a:pt x="80" y="31"/>
                    </a:cubicBezTo>
                    <a:cubicBezTo>
                      <a:pt x="79" y="27"/>
                      <a:pt x="76" y="21"/>
                      <a:pt x="75" y="18"/>
                    </a:cubicBezTo>
                    <a:cubicBezTo>
                      <a:pt x="78" y="20"/>
                      <a:pt x="85" y="32"/>
                      <a:pt x="87" y="36"/>
                    </a:cubicBezTo>
                    <a:cubicBezTo>
                      <a:pt x="90" y="44"/>
                      <a:pt x="92" y="52"/>
                      <a:pt x="92" y="62"/>
                    </a:cubicBezTo>
                    <a:cubicBezTo>
                      <a:pt x="92" y="71"/>
                      <a:pt x="90" y="82"/>
                      <a:pt x="87" y="88"/>
                    </a:cubicBezTo>
                    <a:cubicBezTo>
                      <a:pt x="86" y="92"/>
                      <a:pt x="84" y="95"/>
                      <a:pt x="83" y="99"/>
                    </a:cubicBezTo>
                    <a:cubicBezTo>
                      <a:pt x="81" y="102"/>
                      <a:pt x="77" y="107"/>
                      <a:pt x="77" y="110"/>
                    </a:cubicBezTo>
                    <a:cubicBezTo>
                      <a:pt x="80" y="108"/>
                      <a:pt x="87" y="94"/>
                      <a:pt x="88" y="89"/>
                    </a:cubicBezTo>
                    <a:cubicBezTo>
                      <a:pt x="91" y="83"/>
                      <a:pt x="94" y="73"/>
                      <a:pt x="94" y="64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49"/>
                      <a:pt x="90" y="37"/>
                      <a:pt x="87" y="32"/>
                    </a:cubicBezTo>
                    <a:cubicBezTo>
                      <a:pt x="85" y="28"/>
                      <a:pt x="84" y="25"/>
                      <a:pt x="81" y="21"/>
                    </a:cubicBezTo>
                    <a:cubicBezTo>
                      <a:pt x="80" y="20"/>
                      <a:pt x="74" y="14"/>
                      <a:pt x="74" y="12"/>
                    </a:cubicBezTo>
                    <a:cubicBezTo>
                      <a:pt x="78" y="13"/>
                      <a:pt x="90" y="25"/>
                      <a:pt x="93" y="29"/>
                    </a:cubicBezTo>
                    <a:cubicBezTo>
                      <a:pt x="99" y="37"/>
                      <a:pt x="102" y="41"/>
                      <a:pt x="106" y="52"/>
                    </a:cubicBezTo>
                    <a:cubicBezTo>
                      <a:pt x="108" y="61"/>
                      <a:pt x="109" y="74"/>
                      <a:pt x="107" y="84"/>
                    </a:cubicBezTo>
                    <a:cubicBezTo>
                      <a:pt x="106" y="90"/>
                      <a:pt x="106" y="94"/>
                      <a:pt x="104" y="99"/>
                    </a:cubicBezTo>
                    <a:cubicBezTo>
                      <a:pt x="103" y="103"/>
                      <a:pt x="100" y="110"/>
                      <a:pt x="100" y="113"/>
                    </a:cubicBezTo>
                    <a:cubicBezTo>
                      <a:pt x="105" y="108"/>
                      <a:pt x="110" y="82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0"/>
                      <a:pt x="108" y="49"/>
                      <a:pt x="105" y="43"/>
                    </a:cubicBezTo>
                    <a:cubicBezTo>
                      <a:pt x="103" y="39"/>
                      <a:pt x="102" y="37"/>
                      <a:pt x="99" y="33"/>
                    </a:cubicBezTo>
                    <a:cubicBezTo>
                      <a:pt x="97" y="30"/>
                      <a:pt x="95" y="28"/>
                      <a:pt x="92" y="24"/>
                    </a:cubicBezTo>
                    <a:cubicBezTo>
                      <a:pt x="88" y="18"/>
                      <a:pt x="62" y="0"/>
                      <a:pt x="54" y="0"/>
                    </a:cubicBezTo>
                    <a:cubicBezTo>
                      <a:pt x="55" y="1"/>
                      <a:pt x="59" y="3"/>
                      <a:pt x="62" y="5"/>
                    </a:cubicBezTo>
                    <a:cubicBezTo>
                      <a:pt x="63" y="6"/>
                      <a:pt x="66" y="9"/>
                      <a:pt x="67" y="11"/>
                    </a:cubicBezTo>
                    <a:cubicBezTo>
                      <a:pt x="71" y="16"/>
                      <a:pt x="73" y="23"/>
                      <a:pt x="73" y="32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5" name="Google Shape;305;p26"/>
              <p:cNvSpPr/>
              <p:nvPr/>
            </p:nvSpPr>
            <p:spPr>
              <a:xfrm>
                <a:off x="2998788" y="3549650"/>
                <a:ext cx="5048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" extrusionOk="0">
                    <a:moveTo>
                      <a:pt x="14" y="17"/>
                    </a:moveTo>
                    <a:cubicBezTo>
                      <a:pt x="26" y="17"/>
                      <a:pt x="37" y="14"/>
                      <a:pt x="47" y="13"/>
                    </a:cubicBezTo>
                    <a:cubicBezTo>
                      <a:pt x="57" y="13"/>
                      <a:pt x="71" y="11"/>
                      <a:pt x="7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12"/>
                      <a:pt x="95" y="13"/>
                      <a:pt x="107" y="13"/>
                    </a:cubicBezTo>
                    <a:cubicBezTo>
                      <a:pt x="117" y="14"/>
                      <a:pt x="127" y="17"/>
                      <a:pt x="139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53" y="17"/>
                      <a:pt x="153" y="17"/>
                      <a:pt x="153" y="17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35" y="9"/>
                      <a:pt x="128" y="9"/>
                      <a:pt x="120" y="6"/>
                    </a:cubicBezTo>
                    <a:cubicBezTo>
                      <a:pt x="115" y="5"/>
                      <a:pt x="103" y="1"/>
                      <a:pt x="97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4" y="1"/>
                      <a:pt x="78" y="7"/>
                      <a:pt x="77" y="13"/>
                    </a:cubicBezTo>
                    <a:cubicBezTo>
                      <a:pt x="74" y="11"/>
                      <a:pt x="75" y="4"/>
                      <a:pt x="66" y="1"/>
                    </a:cubicBezTo>
                    <a:cubicBezTo>
                      <a:pt x="60" y="0"/>
                      <a:pt x="52" y="1"/>
                      <a:pt x="46" y="2"/>
                    </a:cubicBezTo>
                    <a:cubicBezTo>
                      <a:pt x="31" y="6"/>
                      <a:pt x="2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6" name="Google Shape;306;p26"/>
              <p:cNvSpPr/>
              <p:nvPr/>
            </p:nvSpPr>
            <p:spPr>
              <a:xfrm>
                <a:off x="2830513" y="2998788"/>
                <a:ext cx="841375" cy="83026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250" extrusionOk="0">
                    <a:moveTo>
                      <a:pt x="21" y="127"/>
                    </a:moveTo>
                    <a:cubicBezTo>
                      <a:pt x="21" y="112"/>
                      <a:pt x="27" y="94"/>
                      <a:pt x="32" y="84"/>
                    </a:cubicBezTo>
                    <a:cubicBezTo>
                      <a:pt x="35" y="78"/>
                      <a:pt x="38" y="73"/>
                      <a:pt x="41" y="68"/>
                    </a:cubicBezTo>
                    <a:cubicBezTo>
                      <a:pt x="45" y="62"/>
                      <a:pt x="49" y="59"/>
                      <a:pt x="53" y="54"/>
                    </a:cubicBezTo>
                    <a:cubicBezTo>
                      <a:pt x="59" y="47"/>
                      <a:pt x="76" y="37"/>
                      <a:pt x="85" y="33"/>
                    </a:cubicBezTo>
                    <a:cubicBezTo>
                      <a:pt x="96" y="28"/>
                      <a:pt x="112" y="23"/>
                      <a:pt x="128" y="23"/>
                    </a:cubicBezTo>
                    <a:cubicBezTo>
                      <a:pt x="159" y="23"/>
                      <a:pt x="187" y="38"/>
                      <a:pt x="202" y="54"/>
                    </a:cubicBezTo>
                    <a:cubicBezTo>
                      <a:pt x="217" y="69"/>
                      <a:pt x="234" y="96"/>
                      <a:pt x="234" y="126"/>
                    </a:cubicBezTo>
                    <a:cubicBezTo>
                      <a:pt x="234" y="135"/>
                      <a:pt x="234" y="135"/>
                      <a:pt x="234" y="135"/>
                    </a:cubicBezTo>
                    <a:cubicBezTo>
                      <a:pt x="234" y="163"/>
                      <a:pt x="217" y="193"/>
                      <a:pt x="202" y="206"/>
                    </a:cubicBezTo>
                    <a:cubicBezTo>
                      <a:pt x="183" y="222"/>
                      <a:pt x="162" y="237"/>
                      <a:pt x="128" y="237"/>
                    </a:cubicBezTo>
                    <a:cubicBezTo>
                      <a:pt x="71" y="237"/>
                      <a:pt x="21" y="189"/>
                      <a:pt x="21" y="133"/>
                    </a:cubicBezTo>
                    <a:cubicBezTo>
                      <a:pt x="21" y="127"/>
                      <a:pt x="21" y="127"/>
                      <a:pt x="21" y="127"/>
                    </a:cubicBezTo>
                    <a:close/>
                    <a:moveTo>
                      <a:pt x="0" y="11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7"/>
                      <a:pt x="4" y="139"/>
                      <a:pt x="7" y="145"/>
                    </a:cubicBezTo>
                    <a:cubicBezTo>
                      <a:pt x="11" y="154"/>
                      <a:pt x="14" y="158"/>
                      <a:pt x="19" y="165"/>
                    </a:cubicBezTo>
                    <a:cubicBezTo>
                      <a:pt x="19" y="181"/>
                      <a:pt x="20" y="189"/>
                      <a:pt x="24" y="200"/>
                    </a:cubicBezTo>
                    <a:cubicBezTo>
                      <a:pt x="28" y="209"/>
                      <a:pt x="34" y="219"/>
                      <a:pt x="40" y="225"/>
                    </a:cubicBezTo>
                    <a:cubicBezTo>
                      <a:pt x="53" y="238"/>
                      <a:pt x="70" y="250"/>
                      <a:pt x="96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104" y="250"/>
                      <a:pt x="109" y="249"/>
                      <a:pt x="114" y="248"/>
                    </a:cubicBezTo>
                    <a:cubicBezTo>
                      <a:pt x="117" y="248"/>
                      <a:pt x="127" y="244"/>
                      <a:pt x="127" y="244"/>
                    </a:cubicBezTo>
                    <a:cubicBezTo>
                      <a:pt x="129" y="244"/>
                      <a:pt x="137" y="248"/>
                      <a:pt x="141" y="248"/>
                    </a:cubicBezTo>
                    <a:cubicBezTo>
                      <a:pt x="145" y="249"/>
                      <a:pt x="151" y="250"/>
                      <a:pt x="156" y="250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82" y="250"/>
                      <a:pt x="205" y="238"/>
                      <a:pt x="215" y="225"/>
                    </a:cubicBezTo>
                    <a:cubicBezTo>
                      <a:pt x="230" y="208"/>
                      <a:pt x="236" y="196"/>
                      <a:pt x="236" y="165"/>
                    </a:cubicBezTo>
                    <a:cubicBezTo>
                      <a:pt x="239" y="162"/>
                      <a:pt x="242" y="158"/>
                      <a:pt x="244" y="154"/>
                    </a:cubicBezTo>
                    <a:cubicBezTo>
                      <a:pt x="247" y="150"/>
                      <a:pt x="249" y="146"/>
                      <a:pt x="250" y="141"/>
                    </a:cubicBezTo>
                    <a:cubicBezTo>
                      <a:pt x="255" y="129"/>
                      <a:pt x="255" y="122"/>
                      <a:pt x="255" y="109"/>
                    </a:cubicBezTo>
                    <a:cubicBezTo>
                      <a:pt x="255" y="90"/>
                      <a:pt x="241" y="65"/>
                      <a:pt x="230" y="57"/>
                    </a:cubicBezTo>
                    <a:cubicBezTo>
                      <a:pt x="221" y="50"/>
                      <a:pt x="218" y="46"/>
                      <a:pt x="206" y="41"/>
                    </a:cubicBezTo>
                    <a:cubicBezTo>
                      <a:pt x="202" y="40"/>
                      <a:pt x="196" y="39"/>
                      <a:pt x="193" y="35"/>
                    </a:cubicBezTo>
                    <a:cubicBezTo>
                      <a:pt x="191" y="31"/>
                      <a:pt x="188" y="28"/>
                      <a:pt x="185" y="25"/>
                    </a:cubicBezTo>
                    <a:cubicBezTo>
                      <a:pt x="173" y="13"/>
                      <a:pt x="154" y="0"/>
                      <a:pt x="13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8" y="0"/>
                      <a:pt x="89" y="9"/>
                      <a:pt x="81" y="16"/>
                    </a:cubicBezTo>
                    <a:cubicBezTo>
                      <a:pt x="75" y="20"/>
                      <a:pt x="70" y="25"/>
                      <a:pt x="66" y="30"/>
                    </a:cubicBezTo>
                    <a:cubicBezTo>
                      <a:pt x="57" y="42"/>
                      <a:pt x="61" y="36"/>
                      <a:pt x="48" y="42"/>
                    </a:cubicBezTo>
                    <a:cubicBezTo>
                      <a:pt x="33" y="49"/>
                      <a:pt x="26" y="55"/>
                      <a:pt x="16" y="67"/>
                    </a:cubicBezTo>
                    <a:cubicBezTo>
                      <a:pt x="9" y="76"/>
                      <a:pt x="0" y="95"/>
                      <a:pt x="0" y="1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7" name="Google Shape;307;p26"/>
              <p:cNvSpPr/>
              <p:nvPr/>
            </p:nvSpPr>
            <p:spPr>
              <a:xfrm>
                <a:off x="2919413" y="3098800"/>
                <a:ext cx="663575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01" y="0"/>
                    </a:moveTo>
                    <a:cubicBezTo>
                      <a:pt x="156" y="0"/>
                      <a:pt x="201" y="45"/>
                      <a:pt x="201" y="100"/>
                    </a:cubicBezTo>
                    <a:cubicBezTo>
                      <a:pt x="201" y="156"/>
                      <a:pt x="156" y="201"/>
                      <a:pt x="101" y="201"/>
                    </a:cubicBezTo>
                    <a:cubicBezTo>
                      <a:pt x="45" y="201"/>
                      <a:pt x="0" y="156"/>
                      <a:pt x="0" y="100"/>
                    </a:cubicBezTo>
                    <a:cubicBezTo>
                      <a:pt x="0" y="45"/>
                      <a:pt x="45" y="0"/>
                      <a:pt x="101" y="0"/>
                    </a:cubicBezTo>
                    <a:close/>
                    <a:moveTo>
                      <a:pt x="101" y="4"/>
                    </a:moveTo>
                    <a:cubicBezTo>
                      <a:pt x="48" y="4"/>
                      <a:pt x="4" y="47"/>
                      <a:pt x="4" y="100"/>
                    </a:cubicBezTo>
                    <a:cubicBezTo>
                      <a:pt x="4" y="153"/>
                      <a:pt x="48" y="196"/>
                      <a:pt x="101" y="196"/>
                    </a:cubicBezTo>
                    <a:cubicBezTo>
                      <a:pt x="154" y="196"/>
                      <a:pt x="197" y="153"/>
                      <a:pt x="197" y="100"/>
                    </a:cubicBezTo>
                    <a:cubicBezTo>
                      <a:pt x="197" y="47"/>
                      <a:pt x="154" y="4"/>
                      <a:pt x="101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8" name="Google Shape;308;p26"/>
              <p:cNvSpPr/>
              <p:nvPr/>
            </p:nvSpPr>
            <p:spPr>
              <a:xfrm>
                <a:off x="3005138" y="3330575"/>
                <a:ext cx="3016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9" h="22" extrusionOk="0">
                    <a:moveTo>
                      <a:pt x="9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2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5" y="3"/>
                      <a:pt x="6" y="2"/>
                      <a:pt x="6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09" name="Google Shape;309;p26"/>
              <p:cNvSpPr/>
              <p:nvPr/>
            </p:nvSpPr>
            <p:spPr>
              <a:xfrm>
                <a:off x="3060700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0" y="17"/>
                    </a:move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5" y="18"/>
                      <a:pt x="6" y="19"/>
                      <a:pt x="6" y="19"/>
                    </a:cubicBezTo>
                    <a:cubicBezTo>
                      <a:pt x="7" y="19"/>
                      <a:pt x="8" y="18"/>
                      <a:pt x="8" y="17"/>
                    </a:cubicBezTo>
                    <a:cubicBezTo>
                      <a:pt x="9" y="17"/>
                      <a:pt x="9" y="15"/>
                      <a:pt x="9" y="13"/>
                    </a:cubicBezTo>
                    <a:cubicBezTo>
                      <a:pt x="8" y="14"/>
                      <a:pt x="7" y="14"/>
                      <a:pt x="6" y="14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3" y="5"/>
                      <a:pt x="14" y="7"/>
                      <a:pt x="14" y="11"/>
                    </a:cubicBezTo>
                    <a:cubicBezTo>
                      <a:pt x="14" y="15"/>
                      <a:pt x="13" y="18"/>
                      <a:pt x="11" y="19"/>
                    </a:cubicBezTo>
                    <a:cubicBezTo>
                      <a:pt x="10" y="21"/>
                      <a:pt x="8" y="22"/>
                      <a:pt x="6" y="22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8"/>
                      <a:pt x="0" y="17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6"/>
                      <a:pt x="8" y="5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5" y="4"/>
                      <a:pt x="5" y="4"/>
                      <a:pt x="4" y="5"/>
                    </a:cubicBezTo>
                    <a:cubicBezTo>
                      <a:pt x="4" y="5"/>
                      <a:pt x="4" y="6"/>
                      <a:pt x="4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2"/>
                      <a:pt x="8" y="11"/>
                      <a:pt x="8" y="11"/>
                    </a:cubicBezTo>
                    <a:cubicBezTo>
                      <a:pt x="9" y="10"/>
                      <a:pt x="9" y="9"/>
                      <a:pt x="9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0" name="Google Shape;310;p26"/>
              <p:cNvSpPr/>
              <p:nvPr/>
            </p:nvSpPr>
            <p:spPr>
              <a:xfrm>
                <a:off x="3121025" y="3335338"/>
                <a:ext cx="46038" cy="682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1" extrusionOk="0">
                    <a:moveTo>
                      <a:pt x="0" y="1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10" y="16"/>
                      <a:pt x="10" y="15"/>
                      <a:pt x="10" y="14"/>
                    </a:cubicBezTo>
                    <a:cubicBezTo>
                      <a:pt x="10" y="12"/>
                      <a:pt x="10" y="11"/>
                      <a:pt x="9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6" y="10"/>
                      <a:pt x="5" y="10"/>
                      <a:pt x="4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9" y="7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4" y="14"/>
                    </a:cubicBezTo>
                    <a:cubicBezTo>
                      <a:pt x="14" y="15"/>
                      <a:pt x="14" y="17"/>
                      <a:pt x="13" y="18"/>
                    </a:cubicBezTo>
                    <a:cubicBezTo>
                      <a:pt x="11" y="20"/>
                      <a:pt x="9" y="21"/>
                      <a:pt x="7" y="21"/>
                    </a:cubicBezTo>
                    <a:cubicBezTo>
                      <a:pt x="5" y="21"/>
                      <a:pt x="3" y="20"/>
                      <a:pt x="2" y="19"/>
                    </a:cubicBezTo>
                    <a:cubicBezTo>
                      <a:pt x="1" y="18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1" name="Google Shape;311;p26"/>
              <p:cNvSpPr/>
              <p:nvPr/>
            </p:nvSpPr>
            <p:spPr>
              <a:xfrm>
                <a:off x="3179763" y="3330575"/>
                <a:ext cx="460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22" extrusionOk="0">
                    <a:moveTo>
                      <a:pt x="3" y="10"/>
                    </a:moveTo>
                    <a:cubicBezTo>
                      <a:pt x="2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0" y="1"/>
                      <a:pt x="11" y="2"/>
                    </a:cubicBezTo>
                    <a:cubicBezTo>
                      <a:pt x="12" y="3"/>
                      <a:pt x="13" y="4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11" y="11"/>
                      <a:pt x="12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2" y="20"/>
                    </a:cubicBezTo>
                    <a:cubicBezTo>
                      <a:pt x="10" y="21"/>
                      <a:pt x="9" y="22"/>
                      <a:pt x="7" y="22"/>
                    </a:cubicBezTo>
                    <a:cubicBezTo>
                      <a:pt x="5" y="22"/>
                      <a:pt x="3" y="21"/>
                      <a:pt x="2" y="20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14"/>
                      <a:pt x="0" y="13"/>
                      <a:pt x="1" y="12"/>
                    </a:cubicBezTo>
                    <a:cubicBezTo>
                      <a:pt x="1" y="11"/>
                      <a:pt x="2" y="11"/>
                      <a:pt x="3" y="10"/>
                    </a:cubicBezTo>
                    <a:close/>
                    <a:moveTo>
                      <a:pt x="4" y="6"/>
                    </a:moveTo>
                    <a:cubicBezTo>
                      <a:pt x="4" y="7"/>
                      <a:pt x="4" y="8"/>
                      <a:pt x="5" y="8"/>
                    </a:cubicBezTo>
                    <a:cubicBezTo>
                      <a:pt x="5" y="8"/>
                      <a:pt x="6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6"/>
                    </a:cubicBezTo>
                    <a:close/>
                    <a:moveTo>
                      <a:pt x="4" y="15"/>
                    </a:move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5"/>
                    </a:cubicBezTo>
                    <a:cubicBezTo>
                      <a:pt x="10" y="14"/>
                      <a:pt x="9" y="13"/>
                      <a:pt x="9" y="13"/>
                    </a:cubicBezTo>
                    <a:cubicBezTo>
                      <a:pt x="8" y="12"/>
                      <a:pt x="7" y="12"/>
                      <a:pt x="7" y="12"/>
                    </a:cubicBezTo>
                    <a:cubicBezTo>
                      <a:pt x="6" y="12"/>
                      <a:pt x="5" y="12"/>
                      <a:pt x="4" y="13"/>
                    </a:cubicBezTo>
                    <a:cubicBezTo>
                      <a:pt x="4" y="14"/>
                      <a:pt x="4" y="14"/>
                      <a:pt x="4" y="15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2" name="Google Shape;312;p26"/>
              <p:cNvSpPr/>
              <p:nvPr/>
            </p:nvSpPr>
            <p:spPr>
              <a:xfrm>
                <a:off x="3271838" y="2860675"/>
                <a:ext cx="125413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8" h="39" extrusionOk="0">
                    <a:moveTo>
                      <a:pt x="15" y="26"/>
                    </a:moveTo>
                    <a:cubicBezTo>
                      <a:pt x="15" y="22"/>
                      <a:pt x="21" y="15"/>
                      <a:pt x="24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5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5"/>
                      <a:pt x="27" y="25"/>
                      <a:pt x="27" y="27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8" y="31"/>
                      <a:pt x="15" y="29"/>
                      <a:pt x="15" y="26"/>
                    </a:cubicBezTo>
                    <a:close/>
                    <a:moveTo>
                      <a:pt x="29" y="3"/>
                    </a:moveTo>
                    <a:cubicBezTo>
                      <a:pt x="29" y="4"/>
                      <a:pt x="26" y="10"/>
                      <a:pt x="25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3"/>
                      <a:pt x="21" y="15"/>
                      <a:pt x="19" y="15"/>
                    </a:cubicBezTo>
                    <a:cubicBezTo>
                      <a:pt x="20" y="13"/>
                      <a:pt x="20" y="10"/>
                      <a:pt x="22" y="7"/>
                    </a:cubicBezTo>
                    <a:cubicBezTo>
                      <a:pt x="23" y="4"/>
                      <a:pt x="26" y="5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1" y="0"/>
                      <a:pt x="21" y="7"/>
                      <a:pt x="14" y="7"/>
                    </a:cubicBezTo>
                    <a:cubicBezTo>
                      <a:pt x="12" y="7"/>
                      <a:pt x="13" y="7"/>
                      <a:pt x="11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5" y="16"/>
                      <a:pt x="14" y="17"/>
                    </a:cubicBezTo>
                    <a:cubicBezTo>
                      <a:pt x="13" y="19"/>
                      <a:pt x="10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2"/>
                      <a:pt x="0" y="22"/>
                      <a:pt x="0" y="24"/>
                    </a:cubicBezTo>
                    <a:cubicBezTo>
                      <a:pt x="1" y="26"/>
                      <a:pt x="1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30"/>
                      <a:pt x="10" y="30"/>
                      <a:pt x="11" y="32"/>
                    </a:cubicBezTo>
                    <a:cubicBezTo>
                      <a:pt x="12" y="36"/>
                      <a:pt x="10" y="34"/>
                      <a:pt x="14" y="36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3"/>
                      <a:pt x="16" y="35"/>
                      <a:pt x="19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4" y="35"/>
                      <a:pt x="26" y="34"/>
                      <a:pt x="28" y="35"/>
                    </a:cubicBezTo>
                    <a:cubicBezTo>
                      <a:pt x="30" y="37"/>
                      <a:pt x="30" y="39"/>
                      <a:pt x="32" y="39"/>
                    </a:cubicBezTo>
                    <a:cubicBezTo>
                      <a:pt x="34" y="39"/>
                      <a:pt x="36" y="37"/>
                      <a:pt x="36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1"/>
                      <a:pt x="30" y="30"/>
                      <a:pt x="30" y="29"/>
                    </a:cubicBezTo>
                    <a:cubicBezTo>
                      <a:pt x="30" y="27"/>
                      <a:pt x="32" y="24"/>
                      <a:pt x="32" y="21"/>
                    </a:cubicBezTo>
                    <a:cubicBezTo>
                      <a:pt x="32" y="19"/>
                      <a:pt x="29" y="18"/>
                      <a:pt x="27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2" y="15"/>
                      <a:pt x="31" y="14"/>
                      <a:pt x="34" y="13"/>
                    </a:cubicBezTo>
                    <a:cubicBezTo>
                      <a:pt x="36" y="12"/>
                      <a:pt x="38" y="12"/>
                      <a:pt x="38" y="9"/>
                    </a:cubicBezTo>
                    <a:cubicBezTo>
                      <a:pt x="35" y="8"/>
                      <a:pt x="33" y="8"/>
                      <a:pt x="32" y="5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2" y="0"/>
                      <a:pt x="30" y="0"/>
                    </a:cubicBezTo>
                    <a:cubicBezTo>
                      <a:pt x="27" y="0"/>
                      <a:pt x="29" y="2"/>
                      <a:pt x="29" y="3"/>
                    </a:cubicBezTo>
                    <a:close/>
                    <a:moveTo>
                      <a:pt x="31" y="8"/>
                    </a:moveTo>
                    <a:cubicBezTo>
                      <a:pt x="32" y="8"/>
                      <a:pt x="32" y="9"/>
                      <a:pt x="32" y="9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3" y="12"/>
                      <a:pt x="29" y="13"/>
                      <a:pt x="29" y="12"/>
                    </a:cubicBezTo>
                    <a:cubicBezTo>
                      <a:pt x="29" y="11"/>
                      <a:pt x="30" y="8"/>
                      <a:pt x="31" y="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3" name="Google Shape;313;p26"/>
              <p:cNvSpPr/>
              <p:nvPr/>
            </p:nvSpPr>
            <p:spPr>
              <a:xfrm>
                <a:off x="3440113" y="2943225"/>
                <a:ext cx="134938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41" h="33" extrusionOk="0">
                    <a:moveTo>
                      <a:pt x="20" y="11"/>
                    </a:moveTo>
                    <a:cubicBezTo>
                      <a:pt x="17" y="11"/>
                      <a:pt x="16" y="9"/>
                      <a:pt x="14" y="8"/>
                    </a:cubicBezTo>
                    <a:cubicBezTo>
                      <a:pt x="14" y="9"/>
                      <a:pt x="13" y="9"/>
                      <a:pt x="13" y="11"/>
                    </a:cubicBezTo>
                    <a:cubicBezTo>
                      <a:pt x="13" y="13"/>
                      <a:pt x="14" y="14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5"/>
                      <a:pt x="15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0" y="14"/>
                      <a:pt x="8" y="15"/>
                      <a:pt x="5" y="16"/>
                    </a:cubicBezTo>
                    <a:cubicBezTo>
                      <a:pt x="1" y="17"/>
                      <a:pt x="3" y="19"/>
                      <a:pt x="0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5" y="26"/>
                      <a:pt x="8" y="22"/>
                      <a:pt x="9" y="22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1" y="25"/>
                      <a:pt x="9" y="26"/>
                      <a:pt x="9" y="29"/>
                    </a:cubicBezTo>
                    <a:cubicBezTo>
                      <a:pt x="9" y="31"/>
                      <a:pt x="10" y="32"/>
                      <a:pt x="10" y="32"/>
                    </a:cubicBezTo>
                    <a:cubicBezTo>
                      <a:pt x="13" y="30"/>
                      <a:pt x="13" y="24"/>
                      <a:pt x="17" y="2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2"/>
                      <a:pt x="19" y="33"/>
                      <a:pt x="20" y="33"/>
                    </a:cubicBezTo>
                    <a:cubicBezTo>
                      <a:pt x="21" y="33"/>
                      <a:pt x="22" y="33"/>
                      <a:pt x="22" y="32"/>
                    </a:cubicBezTo>
                    <a:cubicBezTo>
                      <a:pt x="22" y="29"/>
                      <a:pt x="23" y="26"/>
                      <a:pt x="24" y="24"/>
                    </a:cubicBezTo>
                    <a:cubicBezTo>
                      <a:pt x="24" y="22"/>
                      <a:pt x="22" y="20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9" y="12"/>
                      <a:pt x="27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12"/>
                      <a:pt x="26" y="12"/>
                      <a:pt x="25" y="12"/>
                    </a:cubicBezTo>
                    <a:cubicBezTo>
                      <a:pt x="25" y="11"/>
                      <a:pt x="34" y="0"/>
                      <a:pt x="28" y="0"/>
                    </a:cubicBezTo>
                    <a:cubicBezTo>
                      <a:pt x="28" y="2"/>
                      <a:pt x="21" y="11"/>
                      <a:pt x="20" y="11"/>
                    </a:cubicBezTo>
                    <a:close/>
                    <a:moveTo>
                      <a:pt x="34" y="5"/>
                    </a:moveTo>
                    <a:cubicBezTo>
                      <a:pt x="34" y="4"/>
                      <a:pt x="34" y="4"/>
                      <a:pt x="34" y="3"/>
                    </a:cubicBezTo>
                    <a:cubicBezTo>
                      <a:pt x="39" y="6"/>
                      <a:pt x="38" y="4"/>
                      <a:pt x="41" y="9"/>
                    </a:cubicBezTo>
                    <a:cubicBezTo>
                      <a:pt x="40" y="11"/>
                      <a:pt x="40" y="12"/>
                      <a:pt x="37" y="12"/>
                    </a:cubicBezTo>
                    <a:cubicBezTo>
                      <a:pt x="36" y="12"/>
                      <a:pt x="35" y="11"/>
                      <a:pt x="34" y="11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8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1" y="18"/>
                    </a:moveTo>
                    <a:cubicBezTo>
                      <a:pt x="10" y="17"/>
                      <a:pt x="13" y="17"/>
                      <a:pt x="14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4" y="20"/>
                      <a:pt x="12" y="20"/>
                      <a:pt x="11" y="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4" name="Google Shape;314;p26"/>
              <p:cNvSpPr/>
              <p:nvPr/>
            </p:nvSpPr>
            <p:spPr>
              <a:xfrm>
                <a:off x="2717800" y="3430588"/>
                <a:ext cx="73660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59" extrusionOk="0">
                    <a:moveTo>
                      <a:pt x="15" y="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8"/>
                      <a:pt x="2" y="8"/>
                      <a:pt x="1" y="9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4" y="14"/>
                      <a:pt x="5" y="14"/>
                      <a:pt x="7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4"/>
                      <a:pt x="14" y="14"/>
                      <a:pt x="1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3" y="15"/>
                      <a:pt x="2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3"/>
                      <a:pt x="3" y="3"/>
                      <a:pt x="5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  <a:moveTo>
                      <a:pt x="12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6"/>
                    </a:cubicBezTo>
                    <a:cubicBezTo>
                      <a:pt x="13" y="27"/>
                      <a:pt x="13" y="27"/>
                      <a:pt x="13" y="28"/>
                    </a:cubicBezTo>
                    <a:cubicBezTo>
                      <a:pt x="13" y="28"/>
                      <a:pt x="12" y="29"/>
                      <a:pt x="12" y="29"/>
                    </a:cubicBezTo>
                    <a:cubicBezTo>
                      <a:pt x="11" y="29"/>
                      <a:pt x="10" y="29"/>
                      <a:pt x="9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2"/>
                      <a:pt x="4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1" y="24"/>
                      <a:pt x="10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1" y="20"/>
                      <a:pt x="11" y="19"/>
                    </a:cubicBezTo>
                    <a:cubicBezTo>
                      <a:pt x="11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20" y="32"/>
                    </a:moveTo>
                    <a:cubicBezTo>
                      <a:pt x="20" y="33"/>
                      <a:pt x="20" y="33"/>
                      <a:pt x="20" y="34"/>
                    </a:cubicBezTo>
                    <a:cubicBezTo>
                      <a:pt x="20" y="34"/>
                      <a:pt x="20" y="34"/>
                      <a:pt x="19" y="34"/>
                    </a:cubicBezTo>
                    <a:cubicBezTo>
                      <a:pt x="19" y="34"/>
                      <a:pt x="18" y="34"/>
                      <a:pt x="18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2"/>
                      <a:pt x="17" y="32"/>
                    </a:cubicBezTo>
                    <a:cubicBezTo>
                      <a:pt x="17" y="31"/>
                      <a:pt x="18" y="31"/>
                      <a:pt x="18" y="31"/>
                    </a:cubicBezTo>
                    <a:cubicBezTo>
                      <a:pt x="19" y="31"/>
                      <a:pt x="19" y="31"/>
                      <a:pt x="20" y="31"/>
                    </a:cubicBezTo>
                    <a:cubicBezTo>
                      <a:pt x="20" y="31"/>
                      <a:pt x="20" y="32"/>
                      <a:pt x="20" y="32"/>
                    </a:cubicBezTo>
                    <a:close/>
                    <a:moveTo>
                      <a:pt x="16" y="35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7" y="38"/>
                      <a:pt x="7" y="37"/>
                      <a:pt x="8" y="37"/>
                    </a:cubicBezTo>
                    <a:cubicBezTo>
                      <a:pt x="16" y="35"/>
                      <a:pt x="16" y="35"/>
                      <a:pt x="16" y="35"/>
                    </a:cubicBezTo>
                    <a:close/>
                    <a:moveTo>
                      <a:pt x="8" y="46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15" y="39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5" y="43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5"/>
                      <a:pt x="18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7"/>
                      <a:pt x="17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19" y="60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55"/>
                      <a:pt x="15" y="56"/>
                      <a:pt x="14" y="57"/>
                    </a:cubicBezTo>
                    <a:cubicBezTo>
                      <a:pt x="14" y="58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5" y="60"/>
                    </a:cubicBezTo>
                    <a:cubicBezTo>
                      <a:pt x="15" y="61"/>
                      <a:pt x="16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1"/>
                      <a:pt x="13" y="61"/>
                    </a:cubicBezTo>
                    <a:cubicBezTo>
                      <a:pt x="13" y="60"/>
                      <a:pt x="12" y="59"/>
                      <a:pt x="12" y="59"/>
                    </a:cubicBezTo>
                    <a:cubicBezTo>
                      <a:pt x="11" y="57"/>
                      <a:pt x="11" y="56"/>
                      <a:pt x="12" y="54"/>
                    </a:cubicBezTo>
                    <a:cubicBezTo>
                      <a:pt x="13" y="53"/>
                      <a:pt x="14" y="53"/>
                      <a:pt x="15" y="52"/>
                    </a:cubicBezTo>
                    <a:cubicBezTo>
                      <a:pt x="17" y="51"/>
                      <a:pt x="18" y="51"/>
                      <a:pt x="20" y="52"/>
                    </a:cubicBezTo>
                    <a:cubicBezTo>
                      <a:pt x="21" y="52"/>
                      <a:pt x="22" y="53"/>
                      <a:pt x="22" y="54"/>
                    </a:cubicBezTo>
                    <a:cubicBezTo>
                      <a:pt x="23" y="55"/>
                      <a:pt x="23" y="57"/>
                      <a:pt x="22" y="58"/>
                    </a:cubicBezTo>
                    <a:cubicBezTo>
                      <a:pt x="22" y="59"/>
                      <a:pt x="21" y="60"/>
                      <a:pt x="19" y="60"/>
                    </a:cubicBezTo>
                    <a:close/>
                    <a:moveTo>
                      <a:pt x="19" y="57"/>
                    </a:moveTo>
                    <a:cubicBezTo>
                      <a:pt x="20" y="57"/>
                      <a:pt x="21" y="57"/>
                      <a:pt x="21" y="56"/>
                    </a:cubicBezTo>
                    <a:cubicBezTo>
                      <a:pt x="21" y="56"/>
                      <a:pt x="21" y="56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4"/>
                      <a:pt x="19" y="54"/>
                      <a:pt x="18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7"/>
                      <a:pt x="19" y="57"/>
                      <a:pt x="19" y="57"/>
                    </a:cubicBezTo>
                    <a:close/>
                    <a:moveTo>
                      <a:pt x="26" y="64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0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6" y="66"/>
                      <a:pt x="16" y="66"/>
                    </a:cubicBezTo>
                    <a:cubicBezTo>
                      <a:pt x="16" y="66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18" y="70"/>
                      <a:pt x="18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4" y="66"/>
                      <a:pt x="24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8"/>
                      <a:pt x="25" y="68"/>
                      <a:pt x="25" y="69"/>
                    </a:cubicBezTo>
                    <a:cubicBezTo>
                      <a:pt x="25" y="69"/>
                      <a:pt x="26" y="69"/>
                      <a:pt x="26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8" y="69"/>
                      <a:pt x="28" y="68"/>
                      <a:pt x="28" y="68"/>
                    </a:cubicBezTo>
                    <a:cubicBezTo>
                      <a:pt x="28" y="68"/>
                      <a:pt x="28" y="67"/>
                      <a:pt x="28" y="67"/>
                    </a:cubicBezTo>
                    <a:cubicBezTo>
                      <a:pt x="28" y="66"/>
                      <a:pt x="27" y="66"/>
                      <a:pt x="27" y="66"/>
                    </a:cubicBezTo>
                    <a:cubicBezTo>
                      <a:pt x="26" y="65"/>
                      <a:pt x="25" y="65"/>
                      <a:pt x="24" y="65"/>
                    </a:cubicBezTo>
                    <a:cubicBezTo>
                      <a:pt x="26" y="64"/>
                      <a:pt x="26" y="64"/>
                      <a:pt x="26" y="64"/>
                    </a:cubicBezTo>
                    <a:close/>
                    <a:moveTo>
                      <a:pt x="34" y="74"/>
                    </a:move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4"/>
                      <a:pt x="32" y="74"/>
                      <a:pt x="32" y="73"/>
                    </a:cubicBezTo>
                    <a:cubicBezTo>
                      <a:pt x="32" y="72"/>
                      <a:pt x="32" y="72"/>
                      <a:pt x="32" y="71"/>
                    </a:cubicBezTo>
                    <a:cubicBezTo>
                      <a:pt x="32" y="71"/>
                      <a:pt x="31" y="71"/>
                      <a:pt x="31" y="71"/>
                    </a:cubicBezTo>
                    <a:cubicBezTo>
                      <a:pt x="31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2"/>
                      <a:pt x="30" y="73"/>
                      <a:pt x="30" y="74"/>
                    </a:cubicBezTo>
                    <a:cubicBezTo>
                      <a:pt x="29" y="75"/>
                      <a:pt x="29" y="76"/>
                      <a:pt x="29" y="77"/>
                    </a:cubicBezTo>
                    <a:cubicBezTo>
                      <a:pt x="29" y="78"/>
                      <a:pt x="28" y="78"/>
                      <a:pt x="28" y="78"/>
                    </a:cubicBezTo>
                    <a:cubicBezTo>
                      <a:pt x="27" y="79"/>
                      <a:pt x="27" y="79"/>
                      <a:pt x="26" y="79"/>
                    </a:cubicBezTo>
                    <a:cubicBezTo>
                      <a:pt x="25" y="79"/>
                      <a:pt x="25" y="79"/>
                      <a:pt x="24" y="78"/>
                    </a:cubicBezTo>
                    <a:cubicBezTo>
                      <a:pt x="24" y="78"/>
                      <a:pt x="23" y="78"/>
                      <a:pt x="23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5"/>
                      <a:pt x="22" y="75"/>
                      <a:pt x="22" y="74"/>
                    </a:cubicBezTo>
                    <a:cubicBezTo>
                      <a:pt x="22" y="74"/>
                      <a:pt x="22" y="74"/>
                      <a:pt x="21" y="74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4" y="73"/>
                      <a:pt x="24" y="74"/>
                      <a:pt x="23" y="75"/>
                    </a:cubicBezTo>
                    <a:cubicBezTo>
                      <a:pt x="23" y="75"/>
                      <a:pt x="23" y="76"/>
                      <a:pt x="24" y="76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6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3"/>
                      <a:pt x="26" y="72"/>
                      <a:pt x="27" y="71"/>
                    </a:cubicBezTo>
                    <a:cubicBezTo>
                      <a:pt x="27" y="70"/>
                      <a:pt x="27" y="70"/>
                      <a:pt x="28" y="69"/>
                    </a:cubicBezTo>
                    <a:cubicBezTo>
                      <a:pt x="29" y="69"/>
                      <a:pt x="29" y="69"/>
                      <a:pt x="30" y="69"/>
                    </a:cubicBezTo>
                    <a:cubicBezTo>
                      <a:pt x="31" y="69"/>
                      <a:pt x="32" y="70"/>
                      <a:pt x="32" y="71"/>
                    </a:cubicBezTo>
                    <a:cubicBezTo>
                      <a:pt x="33" y="71"/>
                      <a:pt x="33" y="72"/>
                      <a:pt x="33" y="72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4"/>
                      <a:pt x="34" y="74"/>
                      <a:pt x="34" y="74"/>
                    </a:cubicBezTo>
                    <a:close/>
                    <a:moveTo>
                      <a:pt x="41" y="76"/>
                    </a:moveTo>
                    <a:cubicBezTo>
                      <a:pt x="41" y="76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9"/>
                      <a:pt x="40" y="79"/>
                      <a:pt x="39" y="79"/>
                    </a:cubicBezTo>
                    <a:cubicBezTo>
                      <a:pt x="39" y="78"/>
                      <a:pt x="38" y="78"/>
                      <a:pt x="38" y="78"/>
                    </a:cubicBezTo>
                    <a:cubicBezTo>
                      <a:pt x="38" y="77"/>
                      <a:pt x="38" y="77"/>
                      <a:pt x="38" y="76"/>
                    </a:cubicBezTo>
                    <a:cubicBezTo>
                      <a:pt x="38" y="76"/>
                      <a:pt x="38" y="76"/>
                      <a:pt x="39" y="75"/>
                    </a:cubicBezTo>
                    <a:cubicBezTo>
                      <a:pt x="39" y="75"/>
                      <a:pt x="39" y="75"/>
                      <a:pt x="40" y="75"/>
                    </a:cubicBezTo>
                    <a:cubicBezTo>
                      <a:pt x="40" y="75"/>
                      <a:pt x="41" y="75"/>
                      <a:pt x="41" y="76"/>
                    </a:cubicBezTo>
                    <a:close/>
                    <a:moveTo>
                      <a:pt x="38" y="80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35" y="77"/>
                      <a:pt x="35" y="77"/>
                      <a:pt x="35" y="78"/>
                    </a:cubicBezTo>
                    <a:cubicBezTo>
                      <a:pt x="35" y="78"/>
                      <a:pt x="35" y="78"/>
                      <a:pt x="34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2"/>
                      <a:pt x="27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0" y="87"/>
                      <a:pt x="30" y="86"/>
                      <a:pt x="30" y="86"/>
                    </a:cubicBezTo>
                    <a:cubicBezTo>
                      <a:pt x="30" y="86"/>
                      <a:pt x="30" y="85"/>
                      <a:pt x="31" y="85"/>
                    </a:cubicBezTo>
                    <a:cubicBezTo>
                      <a:pt x="38" y="80"/>
                      <a:pt x="38" y="80"/>
                      <a:pt x="38" y="80"/>
                    </a:cubicBezTo>
                    <a:close/>
                    <a:moveTo>
                      <a:pt x="45" y="84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5" y="91"/>
                      <a:pt x="35" y="92"/>
                      <a:pt x="35" y="92"/>
                    </a:cubicBezTo>
                    <a:cubicBezTo>
                      <a:pt x="35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5" y="93"/>
                    </a:cubicBezTo>
                    <a:cubicBezTo>
                      <a:pt x="35" y="93"/>
                      <a:pt x="35" y="93"/>
                      <a:pt x="36" y="93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5" y="94"/>
                      <a:pt x="34" y="94"/>
                      <a:pt x="33" y="93"/>
                    </a:cubicBezTo>
                    <a:cubicBezTo>
                      <a:pt x="32" y="92"/>
                      <a:pt x="32" y="91"/>
                      <a:pt x="32" y="91"/>
                    </a:cubicBezTo>
                    <a:cubicBezTo>
                      <a:pt x="32" y="90"/>
                      <a:pt x="32" y="90"/>
                      <a:pt x="33" y="89"/>
                    </a:cubicBezTo>
                    <a:cubicBezTo>
                      <a:pt x="33" y="89"/>
                      <a:pt x="33" y="89"/>
                      <a:pt x="34" y="88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0" y="83"/>
                      <a:pt x="41" y="84"/>
                      <a:pt x="42" y="84"/>
                    </a:cubicBezTo>
                    <a:cubicBezTo>
                      <a:pt x="43" y="84"/>
                      <a:pt x="44" y="84"/>
                      <a:pt x="45" y="84"/>
                    </a:cubicBezTo>
                    <a:cubicBezTo>
                      <a:pt x="45" y="84"/>
                      <a:pt x="45" y="84"/>
                      <a:pt x="45" y="84"/>
                    </a:cubicBezTo>
                    <a:close/>
                    <a:moveTo>
                      <a:pt x="39" y="100"/>
                    </a:moveTo>
                    <a:cubicBezTo>
                      <a:pt x="38" y="100"/>
                      <a:pt x="38" y="100"/>
                      <a:pt x="38" y="100"/>
                    </a:cubicBezTo>
                    <a:cubicBezTo>
                      <a:pt x="37" y="101"/>
                      <a:pt x="36" y="101"/>
                      <a:pt x="36" y="101"/>
                    </a:cubicBezTo>
                    <a:cubicBezTo>
                      <a:pt x="36" y="101"/>
                      <a:pt x="35" y="101"/>
                      <a:pt x="35" y="100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7"/>
                      <a:pt x="35" y="97"/>
                      <a:pt x="35" y="97"/>
                    </a:cubicBezTo>
                    <a:cubicBezTo>
                      <a:pt x="35" y="97"/>
                      <a:pt x="34" y="97"/>
                      <a:pt x="34" y="98"/>
                    </a:cubicBezTo>
                    <a:cubicBezTo>
                      <a:pt x="33" y="98"/>
                      <a:pt x="33" y="98"/>
                      <a:pt x="33" y="99"/>
                    </a:cubicBezTo>
                    <a:cubicBezTo>
                      <a:pt x="33" y="99"/>
                      <a:pt x="33" y="100"/>
                      <a:pt x="34" y="101"/>
                    </a:cubicBezTo>
                    <a:cubicBezTo>
                      <a:pt x="34" y="101"/>
                      <a:pt x="35" y="102"/>
                      <a:pt x="36" y="102"/>
                    </a:cubicBezTo>
                    <a:cubicBezTo>
                      <a:pt x="36" y="102"/>
                      <a:pt x="38" y="101"/>
                      <a:pt x="40" y="100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9" y="97"/>
                      <a:pt x="50" y="97"/>
                      <a:pt x="50" y="97"/>
                    </a:cubicBezTo>
                    <a:cubicBezTo>
                      <a:pt x="50" y="97"/>
                      <a:pt x="51" y="97"/>
                      <a:pt x="51" y="98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8" y="97"/>
                      <a:pt x="48" y="97"/>
                      <a:pt x="46" y="97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3"/>
                      <a:pt x="46" y="92"/>
                      <a:pt x="47" y="93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4" y="89"/>
                      <a:pt x="44" y="89"/>
                      <a:pt x="44" y="90"/>
                    </a:cubicBezTo>
                    <a:cubicBezTo>
                      <a:pt x="44" y="90"/>
                      <a:pt x="44" y="91"/>
                      <a:pt x="43" y="92"/>
                    </a:cubicBezTo>
                    <a:cubicBezTo>
                      <a:pt x="39" y="100"/>
                      <a:pt x="39" y="100"/>
                      <a:pt x="39" y="100"/>
                    </a:cubicBezTo>
                    <a:close/>
                    <a:moveTo>
                      <a:pt x="58" y="105"/>
                    </a:moveTo>
                    <a:cubicBezTo>
                      <a:pt x="59" y="106"/>
                      <a:pt x="60" y="106"/>
                      <a:pt x="60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1"/>
                      <a:pt x="59" y="112"/>
                      <a:pt x="58" y="113"/>
                    </a:cubicBezTo>
                    <a:cubicBezTo>
                      <a:pt x="57" y="114"/>
                      <a:pt x="56" y="115"/>
                      <a:pt x="55" y="115"/>
                    </a:cubicBezTo>
                    <a:cubicBezTo>
                      <a:pt x="53" y="115"/>
                      <a:pt x="52" y="115"/>
                      <a:pt x="51" y="114"/>
                    </a:cubicBezTo>
                    <a:cubicBezTo>
                      <a:pt x="50" y="112"/>
                      <a:pt x="49" y="111"/>
                      <a:pt x="49" y="110"/>
                    </a:cubicBezTo>
                    <a:cubicBezTo>
                      <a:pt x="50" y="108"/>
                      <a:pt x="50" y="107"/>
                      <a:pt x="51" y="106"/>
                    </a:cubicBezTo>
                    <a:cubicBezTo>
                      <a:pt x="52" y="105"/>
                      <a:pt x="53" y="104"/>
                      <a:pt x="55" y="104"/>
                    </a:cubicBezTo>
                    <a:cubicBezTo>
                      <a:pt x="56" y="103"/>
                      <a:pt x="57" y="104"/>
                      <a:pt x="58" y="105"/>
                    </a:cubicBezTo>
                    <a:close/>
                    <a:moveTo>
                      <a:pt x="58" y="106"/>
                    </a:moveTo>
                    <a:cubicBezTo>
                      <a:pt x="58" y="105"/>
                      <a:pt x="57" y="105"/>
                      <a:pt x="57" y="105"/>
                    </a:cubicBezTo>
                    <a:cubicBezTo>
                      <a:pt x="57" y="105"/>
                      <a:pt x="56" y="105"/>
                      <a:pt x="55" y="106"/>
                    </a:cubicBezTo>
                    <a:cubicBezTo>
                      <a:pt x="55" y="107"/>
                      <a:pt x="54" y="108"/>
                      <a:pt x="53" y="109"/>
                    </a:cubicBezTo>
                    <a:cubicBezTo>
                      <a:pt x="52" y="109"/>
                      <a:pt x="52" y="110"/>
                      <a:pt x="51" y="111"/>
                    </a:cubicBezTo>
                    <a:cubicBezTo>
                      <a:pt x="51" y="111"/>
                      <a:pt x="51" y="111"/>
                      <a:pt x="51" y="112"/>
                    </a:cubicBezTo>
                    <a:cubicBezTo>
                      <a:pt x="51" y="112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4" y="112"/>
                      <a:pt x="55" y="111"/>
                      <a:pt x="56" y="110"/>
                    </a:cubicBezTo>
                    <a:cubicBezTo>
                      <a:pt x="57" y="109"/>
                      <a:pt x="58" y="108"/>
                      <a:pt x="58" y="108"/>
                    </a:cubicBezTo>
                    <a:cubicBezTo>
                      <a:pt x="58" y="107"/>
                      <a:pt x="58" y="107"/>
                      <a:pt x="58" y="106"/>
                    </a:cubicBezTo>
                    <a:cubicBezTo>
                      <a:pt x="58" y="106"/>
                      <a:pt x="58" y="106"/>
                      <a:pt x="58" y="106"/>
                    </a:cubicBezTo>
                    <a:close/>
                    <a:moveTo>
                      <a:pt x="66" y="114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1"/>
                      <a:pt x="69" y="111"/>
                      <a:pt x="69" y="111"/>
                    </a:cubicBezTo>
                    <a:cubicBezTo>
                      <a:pt x="69" y="110"/>
                      <a:pt x="70" y="110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70" y="112"/>
                      <a:pt x="70" y="112"/>
                      <a:pt x="70" y="113"/>
                    </a:cubicBezTo>
                    <a:cubicBezTo>
                      <a:pt x="70" y="113"/>
                      <a:pt x="70" y="113"/>
                      <a:pt x="70" y="113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2" y="114"/>
                      <a:pt x="72" y="114"/>
                      <a:pt x="72" y="113"/>
                    </a:cubicBezTo>
                    <a:cubicBezTo>
                      <a:pt x="73" y="113"/>
                      <a:pt x="73" y="113"/>
                      <a:pt x="72" y="112"/>
                    </a:cubicBezTo>
                    <a:cubicBezTo>
                      <a:pt x="72" y="111"/>
                      <a:pt x="72" y="111"/>
                      <a:pt x="71" y="110"/>
                    </a:cubicBezTo>
                    <a:cubicBezTo>
                      <a:pt x="70" y="109"/>
                      <a:pt x="69" y="109"/>
                      <a:pt x="68" y="109"/>
                    </a:cubicBezTo>
                    <a:cubicBezTo>
                      <a:pt x="67" y="109"/>
                      <a:pt x="66" y="109"/>
                      <a:pt x="65" y="110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9"/>
                      <a:pt x="59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1" y="121"/>
                      <a:pt x="61" y="121"/>
                      <a:pt x="62" y="120"/>
                    </a:cubicBezTo>
                    <a:cubicBezTo>
                      <a:pt x="66" y="114"/>
                      <a:pt x="66" y="114"/>
                      <a:pt x="66" y="114"/>
                    </a:cubicBezTo>
                    <a:close/>
                    <a:moveTo>
                      <a:pt x="84" y="120"/>
                    </a:moveTo>
                    <a:cubicBezTo>
                      <a:pt x="82" y="125"/>
                      <a:pt x="82" y="125"/>
                      <a:pt x="82" y="125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82" y="123"/>
                      <a:pt x="82" y="122"/>
                      <a:pt x="82" y="121"/>
                    </a:cubicBezTo>
                    <a:cubicBezTo>
                      <a:pt x="81" y="120"/>
                      <a:pt x="81" y="119"/>
                      <a:pt x="80" y="118"/>
                    </a:cubicBezTo>
                    <a:cubicBezTo>
                      <a:pt x="79" y="118"/>
                      <a:pt x="79" y="117"/>
                      <a:pt x="78" y="117"/>
                    </a:cubicBezTo>
                    <a:cubicBezTo>
                      <a:pt x="78" y="118"/>
                      <a:pt x="77" y="118"/>
                      <a:pt x="77" y="118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6" y="120"/>
                      <a:pt x="77" y="120"/>
                      <a:pt x="77" y="121"/>
                    </a:cubicBezTo>
                    <a:cubicBezTo>
                      <a:pt x="77" y="121"/>
                      <a:pt x="77" y="122"/>
                      <a:pt x="78" y="123"/>
                    </a:cubicBezTo>
                    <a:cubicBezTo>
                      <a:pt x="79" y="125"/>
                      <a:pt x="79" y="127"/>
                      <a:pt x="80" y="128"/>
                    </a:cubicBezTo>
                    <a:cubicBezTo>
                      <a:pt x="80" y="129"/>
                      <a:pt x="79" y="130"/>
                      <a:pt x="79" y="131"/>
                    </a:cubicBezTo>
                    <a:cubicBezTo>
                      <a:pt x="78" y="132"/>
                      <a:pt x="77" y="132"/>
                      <a:pt x="76" y="133"/>
                    </a:cubicBezTo>
                    <a:cubicBezTo>
                      <a:pt x="74" y="133"/>
                      <a:pt x="73" y="132"/>
                      <a:pt x="72" y="131"/>
                    </a:cubicBezTo>
                    <a:cubicBezTo>
                      <a:pt x="71" y="131"/>
                      <a:pt x="71" y="131"/>
                      <a:pt x="71" y="130"/>
                    </a:cubicBezTo>
                    <a:cubicBezTo>
                      <a:pt x="70" y="130"/>
                      <a:pt x="70" y="130"/>
                      <a:pt x="70" y="129"/>
                    </a:cubicBezTo>
                    <a:cubicBezTo>
                      <a:pt x="70" y="129"/>
                      <a:pt x="69" y="128"/>
                      <a:pt x="69" y="128"/>
                    </a:cubicBezTo>
                    <a:cubicBezTo>
                      <a:pt x="69" y="128"/>
                      <a:pt x="69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1" y="123"/>
                      <a:pt x="71" y="123"/>
                      <a:pt x="71" y="123"/>
                    </a:cubicBezTo>
                    <a:cubicBezTo>
                      <a:pt x="70" y="125"/>
                      <a:pt x="70" y="126"/>
                      <a:pt x="70" y="128"/>
                    </a:cubicBezTo>
                    <a:cubicBezTo>
                      <a:pt x="71" y="129"/>
                      <a:pt x="71" y="130"/>
                      <a:pt x="72" y="131"/>
                    </a:cubicBezTo>
                    <a:cubicBezTo>
                      <a:pt x="73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76" y="130"/>
                      <a:pt x="76" y="130"/>
                      <a:pt x="76" y="129"/>
                    </a:cubicBezTo>
                    <a:cubicBezTo>
                      <a:pt x="76" y="129"/>
                      <a:pt x="76" y="128"/>
                      <a:pt x="76" y="128"/>
                    </a:cubicBezTo>
                    <a:cubicBezTo>
                      <a:pt x="76" y="127"/>
                      <a:pt x="75" y="127"/>
                      <a:pt x="75" y="126"/>
                    </a:cubicBezTo>
                    <a:cubicBezTo>
                      <a:pt x="74" y="124"/>
                      <a:pt x="74" y="123"/>
                      <a:pt x="73" y="122"/>
                    </a:cubicBezTo>
                    <a:cubicBezTo>
                      <a:pt x="73" y="122"/>
                      <a:pt x="73" y="121"/>
                      <a:pt x="73" y="120"/>
                    </a:cubicBezTo>
                    <a:cubicBezTo>
                      <a:pt x="73" y="119"/>
                      <a:pt x="74" y="119"/>
                      <a:pt x="74" y="118"/>
                    </a:cubicBezTo>
                    <a:cubicBezTo>
                      <a:pt x="75" y="117"/>
                      <a:pt x="76" y="116"/>
                      <a:pt x="77" y="116"/>
                    </a:cubicBezTo>
                    <a:cubicBezTo>
                      <a:pt x="78" y="116"/>
                      <a:pt x="79" y="116"/>
                      <a:pt x="80" y="117"/>
                    </a:cubicBezTo>
                    <a:cubicBezTo>
                      <a:pt x="81" y="117"/>
                      <a:pt x="81" y="118"/>
                      <a:pt x="81" y="118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20"/>
                      <a:pt x="83" y="120"/>
                      <a:pt x="83" y="120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20"/>
                      <a:pt x="84" y="120"/>
                      <a:pt x="84" y="120"/>
                    </a:cubicBezTo>
                    <a:cubicBezTo>
                      <a:pt x="84" y="120"/>
                      <a:pt x="84" y="120"/>
                      <a:pt x="84" y="120"/>
                    </a:cubicBezTo>
                    <a:close/>
                    <a:moveTo>
                      <a:pt x="87" y="138"/>
                    </a:moveTo>
                    <a:cubicBezTo>
                      <a:pt x="87" y="138"/>
                      <a:pt x="86" y="138"/>
                      <a:pt x="86" y="138"/>
                    </a:cubicBezTo>
                    <a:cubicBezTo>
                      <a:pt x="86" y="138"/>
                      <a:pt x="85" y="138"/>
                      <a:pt x="85" y="138"/>
                    </a:cubicBezTo>
                    <a:cubicBezTo>
                      <a:pt x="84" y="138"/>
                      <a:pt x="84" y="137"/>
                      <a:pt x="84" y="137"/>
                    </a:cubicBezTo>
                    <a:cubicBezTo>
                      <a:pt x="84" y="136"/>
                      <a:pt x="84" y="135"/>
                      <a:pt x="84" y="134"/>
                    </a:cubicBezTo>
                    <a:cubicBezTo>
                      <a:pt x="84" y="133"/>
                      <a:pt x="84" y="132"/>
                      <a:pt x="85" y="131"/>
                    </a:cubicBezTo>
                    <a:cubicBezTo>
                      <a:pt x="85" y="130"/>
                      <a:pt x="86" y="130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8" y="129"/>
                      <a:pt x="88" y="130"/>
                    </a:cubicBezTo>
                    <a:cubicBezTo>
                      <a:pt x="88" y="130"/>
                      <a:pt x="88" y="130"/>
                      <a:pt x="88" y="131"/>
                    </a:cubicBezTo>
                    <a:cubicBezTo>
                      <a:pt x="87" y="131"/>
                      <a:pt x="87" y="132"/>
                      <a:pt x="87" y="132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90" y="134"/>
                      <a:pt x="90" y="133"/>
                      <a:pt x="90" y="133"/>
                    </a:cubicBezTo>
                    <a:cubicBezTo>
                      <a:pt x="90" y="132"/>
                      <a:pt x="90" y="132"/>
                      <a:pt x="90" y="131"/>
                    </a:cubicBezTo>
                    <a:cubicBezTo>
                      <a:pt x="90" y="130"/>
                      <a:pt x="89" y="129"/>
                      <a:pt x="88" y="129"/>
                    </a:cubicBezTo>
                    <a:cubicBezTo>
                      <a:pt x="87" y="128"/>
                      <a:pt x="85" y="128"/>
                      <a:pt x="84" y="128"/>
                    </a:cubicBezTo>
                    <a:cubicBezTo>
                      <a:pt x="83" y="129"/>
                      <a:pt x="82" y="130"/>
                      <a:pt x="81" y="131"/>
                    </a:cubicBezTo>
                    <a:cubicBezTo>
                      <a:pt x="80" y="133"/>
                      <a:pt x="80" y="134"/>
                      <a:pt x="80" y="136"/>
                    </a:cubicBezTo>
                    <a:cubicBezTo>
                      <a:pt x="81" y="137"/>
                      <a:pt x="81" y="138"/>
                      <a:pt x="83" y="139"/>
                    </a:cubicBezTo>
                    <a:cubicBezTo>
                      <a:pt x="83" y="139"/>
                      <a:pt x="84" y="139"/>
                      <a:pt x="85" y="139"/>
                    </a:cubicBezTo>
                    <a:cubicBezTo>
                      <a:pt x="86" y="139"/>
                      <a:pt x="87" y="139"/>
                      <a:pt x="88" y="138"/>
                    </a:cubicBezTo>
                    <a:cubicBezTo>
                      <a:pt x="87" y="138"/>
                      <a:pt x="87" y="138"/>
                      <a:pt x="87" y="138"/>
                    </a:cubicBezTo>
                    <a:close/>
                    <a:moveTo>
                      <a:pt x="98" y="128"/>
                    </a:moveTo>
                    <a:cubicBezTo>
                      <a:pt x="98" y="128"/>
                      <a:pt x="99" y="129"/>
                      <a:pt x="99" y="129"/>
                    </a:cubicBezTo>
                    <a:cubicBezTo>
                      <a:pt x="99" y="130"/>
                      <a:pt x="99" y="130"/>
                      <a:pt x="99" y="131"/>
                    </a:cubicBezTo>
                    <a:cubicBezTo>
                      <a:pt x="99" y="131"/>
                      <a:pt x="98" y="131"/>
                      <a:pt x="98" y="131"/>
                    </a:cubicBezTo>
                    <a:cubicBezTo>
                      <a:pt x="97" y="132"/>
                      <a:pt x="97" y="132"/>
                      <a:pt x="96" y="131"/>
                    </a:cubicBezTo>
                    <a:cubicBezTo>
                      <a:pt x="96" y="131"/>
                      <a:pt x="96" y="131"/>
                      <a:pt x="96" y="130"/>
                    </a:cubicBezTo>
                    <a:cubicBezTo>
                      <a:pt x="95" y="130"/>
                      <a:pt x="95" y="129"/>
                      <a:pt x="96" y="129"/>
                    </a:cubicBezTo>
                    <a:cubicBezTo>
                      <a:pt x="96" y="128"/>
                      <a:pt x="96" y="128"/>
                      <a:pt x="97" y="128"/>
                    </a:cubicBezTo>
                    <a:cubicBezTo>
                      <a:pt x="97" y="128"/>
                      <a:pt x="98" y="128"/>
                      <a:pt x="98" y="128"/>
                    </a:cubicBezTo>
                    <a:close/>
                    <a:moveTo>
                      <a:pt x="97" y="134"/>
                    </a:moveTo>
                    <a:cubicBezTo>
                      <a:pt x="93" y="142"/>
                      <a:pt x="93" y="142"/>
                      <a:pt x="93" y="142"/>
                    </a:cubicBezTo>
                    <a:cubicBezTo>
                      <a:pt x="93" y="142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4" y="144"/>
                    </a:cubicBezTo>
                    <a:cubicBezTo>
                      <a:pt x="93" y="144"/>
                      <a:pt x="93" y="144"/>
                      <a:pt x="93" y="144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9" y="141"/>
                      <a:pt x="89" y="141"/>
                      <a:pt x="90" y="141"/>
                    </a:cubicBezTo>
                    <a:cubicBezTo>
                      <a:pt x="90" y="141"/>
                      <a:pt x="90" y="141"/>
                      <a:pt x="90" y="140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94" y="134"/>
                      <a:pt x="94" y="133"/>
                      <a:pt x="94" y="133"/>
                    </a:cubicBezTo>
                    <a:cubicBezTo>
                      <a:pt x="94" y="132"/>
                      <a:pt x="93" y="132"/>
                      <a:pt x="93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7" y="134"/>
                      <a:pt x="97" y="134"/>
                      <a:pt x="97" y="134"/>
                    </a:cubicBezTo>
                    <a:close/>
                    <a:moveTo>
                      <a:pt x="106" y="143"/>
                    </a:moveTo>
                    <a:cubicBezTo>
                      <a:pt x="106" y="142"/>
                      <a:pt x="106" y="140"/>
                      <a:pt x="106" y="139"/>
                    </a:cubicBezTo>
                    <a:cubicBezTo>
                      <a:pt x="106" y="138"/>
                      <a:pt x="105" y="137"/>
                      <a:pt x="104" y="137"/>
                    </a:cubicBezTo>
                    <a:cubicBezTo>
                      <a:pt x="103" y="136"/>
                      <a:pt x="102" y="136"/>
                      <a:pt x="100" y="137"/>
                    </a:cubicBezTo>
                    <a:cubicBezTo>
                      <a:pt x="99" y="138"/>
                      <a:pt x="98" y="139"/>
                      <a:pt x="97" y="140"/>
                    </a:cubicBezTo>
                    <a:cubicBezTo>
                      <a:pt x="97" y="142"/>
                      <a:pt x="97" y="143"/>
                      <a:pt x="97" y="144"/>
                    </a:cubicBezTo>
                    <a:cubicBezTo>
                      <a:pt x="97" y="146"/>
                      <a:pt x="98" y="147"/>
                      <a:pt x="100" y="147"/>
                    </a:cubicBezTo>
                    <a:cubicBezTo>
                      <a:pt x="101" y="148"/>
                      <a:pt x="101" y="148"/>
                      <a:pt x="102" y="148"/>
                    </a:cubicBezTo>
                    <a:cubicBezTo>
                      <a:pt x="103" y="147"/>
                      <a:pt x="104" y="147"/>
                      <a:pt x="105" y="146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4" y="146"/>
                      <a:pt x="103" y="146"/>
                      <a:pt x="103" y="146"/>
                    </a:cubicBezTo>
                    <a:cubicBezTo>
                      <a:pt x="103" y="147"/>
                      <a:pt x="102" y="147"/>
                      <a:pt x="102" y="146"/>
                    </a:cubicBezTo>
                    <a:cubicBezTo>
                      <a:pt x="101" y="146"/>
                      <a:pt x="101" y="146"/>
                      <a:pt x="100" y="145"/>
                    </a:cubicBezTo>
                    <a:cubicBezTo>
                      <a:pt x="100" y="144"/>
                      <a:pt x="100" y="142"/>
                      <a:pt x="100" y="141"/>
                    </a:cubicBezTo>
                    <a:cubicBezTo>
                      <a:pt x="106" y="143"/>
                      <a:pt x="106" y="143"/>
                      <a:pt x="106" y="143"/>
                    </a:cubicBezTo>
                    <a:close/>
                    <a:moveTo>
                      <a:pt x="104" y="141"/>
                    </a:move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39"/>
                      <a:pt x="102" y="138"/>
                      <a:pt x="102" y="137"/>
                    </a:cubicBezTo>
                    <a:cubicBezTo>
                      <a:pt x="103" y="137"/>
                      <a:pt x="103" y="137"/>
                      <a:pt x="104" y="137"/>
                    </a:cubicBezTo>
                    <a:cubicBezTo>
                      <a:pt x="104" y="137"/>
                      <a:pt x="104" y="137"/>
                      <a:pt x="104" y="138"/>
                    </a:cubicBezTo>
                    <a:cubicBezTo>
                      <a:pt x="104" y="138"/>
                      <a:pt x="104" y="138"/>
                      <a:pt x="104" y="139"/>
                    </a:cubicBezTo>
                    <a:cubicBezTo>
                      <a:pt x="104" y="139"/>
                      <a:pt x="104" y="140"/>
                      <a:pt x="104" y="141"/>
                    </a:cubicBezTo>
                    <a:close/>
                    <a:moveTo>
                      <a:pt x="113" y="141"/>
                    </a:move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4" y="142"/>
                      <a:pt x="114" y="141"/>
                      <a:pt x="115" y="141"/>
                    </a:cubicBezTo>
                    <a:cubicBezTo>
                      <a:pt x="115" y="141"/>
                      <a:pt x="116" y="141"/>
                      <a:pt x="116" y="141"/>
                    </a:cubicBezTo>
                    <a:cubicBezTo>
                      <a:pt x="117" y="142"/>
                      <a:pt x="118" y="142"/>
                      <a:pt x="118" y="142"/>
                    </a:cubicBezTo>
                    <a:cubicBezTo>
                      <a:pt x="118" y="143"/>
                      <a:pt x="118" y="144"/>
                      <a:pt x="118" y="144"/>
                    </a:cubicBezTo>
                    <a:cubicBezTo>
                      <a:pt x="118" y="145"/>
                      <a:pt x="118" y="145"/>
                      <a:pt x="118" y="147"/>
                    </a:cubicBezTo>
                    <a:cubicBezTo>
                      <a:pt x="116" y="151"/>
                      <a:pt x="116" y="151"/>
                      <a:pt x="116" y="151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6" y="153"/>
                      <a:pt x="116" y="153"/>
                      <a:pt x="117" y="153"/>
                    </a:cubicBezTo>
                    <a:cubicBezTo>
                      <a:pt x="117" y="153"/>
                      <a:pt x="117" y="153"/>
                      <a:pt x="117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51"/>
                      <a:pt x="113" y="151"/>
                      <a:pt x="113" y="151"/>
                    </a:cubicBezTo>
                    <a:cubicBezTo>
                      <a:pt x="113" y="151"/>
                      <a:pt x="113" y="150"/>
                      <a:pt x="113" y="150"/>
                    </a:cubicBezTo>
                    <a:cubicBezTo>
                      <a:pt x="115" y="145"/>
                      <a:pt x="115" y="145"/>
                      <a:pt x="115" y="145"/>
                    </a:cubicBezTo>
                    <a:cubicBezTo>
                      <a:pt x="115" y="144"/>
                      <a:pt x="115" y="144"/>
                      <a:pt x="115" y="143"/>
                    </a:cubicBezTo>
                    <a:cubicBezTo>
                      <a:pt x="115" y="143"/>
                      <a:pt x="115" y="143"/>
                      <a:pt x="115" y="143"/>
                    </a:cubicBezTo>
                    <a:cubicBezTo>
                      <a:pt x="115" y="143"/>
                      <a:pt x="115" y="142"/>
                      <a:pt x="115" y="142"/>
                    </a:cubicBezTo>
                    <a:cubicBezTo>
                      <a:pt x="114" y="142"/>
                      <a:pt x="113" y="142"/>
                      <a:pt x="113" y="143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11" y="150"/>
                      <a:pt x="110" y="150"/>
                      <a:pt x="111" y="150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6" y="149"/>
                      <a:pt x="106" y="149"/>
                      <a:pt x="106" y="149"/>
                    </a:cubicBezTo>
                    <a:cubicBezTo>
                      <a:pt x="107" y="149"/>
                      <a:pt x="107" y="149"/>
                      <a:pt x="107" y="149"/>
                    </a:cubicBezTo>
                    <a:cubicBezTo>
                      <a:pt x="107" y="149"/>
                      <a:pt x="108" y="149"/>
                      <a:pt x="108" y="148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1"/>
                      <a:pt x="110" y="141"/>
                      <a:pt x="110" y="140"/>
                    </a:cubicBezTo>
                    <a:cubicBezTo>
                      <a:pt x="110" y="140"/>
                      <a:pt x="110" y="140"/>
                      <a:pt x="109" y="140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13" y="141"/>
                      <a:pt x="113" y="141"/>
                      <a:pt x="113" y="141"/>
                    </a:cubicBezTo>
                    <a:close/>
                    <a:moveTo>
                      <a:pt x="128" y="153"/>
                    </a:move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8" y="154"/>
                      <a:pt x="127" y="155"/>
                      <a:pt x="126" y="155"/>
                    </a:cubicBezTo>
                    <a:cubicBezTo>
                      <a:pt x="126" y="155"/>
                      <a:pt x="125" y="155"/>
                      <a:pt x="124" y="155"/>
                    </a:cubicBezTo>
                    <a:cubicBezTo>
                      <a:pt x="123" y="155"/>
                      <a:pt x="122" y="154"/>
                      <a:pt x="121" y="153"/>
                    </a:cubicBezTo>
                    <a:cubicBezTo>
                      <a:pt x="121" y="152"/>
                      <a:pt x="120" y="150"/>
                      <a:pt x="121" y="149"/>
                    </a:cubicBezTo>
                    <a:cubicBezTo>
                      <a:pt x="121" y="147"/>
                      <a:pt x="122" y="146"/>
                      <a:pt x="123" y="145"/>
                    </a:cubicBezTo>
                    <a:cubicBezTo>
                      <a:pt x="124" y="144"/>
                      <a:pt x="125" y="143"/>
                      <a:pt x="127" y="144"/>
                    </a:cubicBezTo>
                    <a:cubicBezTo>
                      <a:pt x="128" y="144"/>
                      <a:pt x="129" y="145"/>
                      <a:pt x="129" y="145"/>
                    </a:cubicBezTo>
                    <a:cubicBezTo>
                      <a:pt x="130" y="146"/>
                      <a:pt x="130" y="147"/>
                      <a:pt x="130" y="147"/>
                    </a:cubicBezTo>
                    <a:cubicBezTo>
                      <a:pt x="130" y="148"/>
                      <a:pt x="129" y="148"/>
                      <a:pt x="129" y="148"/>
                    </a:cubicBezTo>
                    <a:cubicBezTo>
                      <a:pt x="129" y="149"/>
                      <a:pt x="128" y="149"/>
                      <a:pt x="128" y="149"/>
                    </a:cubicBezTo>
                    <a:cubicBezTo>
                      <a:pt x="128" y="148"/>
                      <a:pt x="127" y="148"/>
                      <a:pt x="127" y="148"/>
                    </a:cubicBezTo>
                    <a:cubicBezTo>
                      <a:pt x="127" y="147"/>
                      <a:pt x="127" y="147"/>
                      <a:pt x="127" y="146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6" y="145"/>
                    </a:cubicBezTo>
                    <a:cubicBezTo>
                      <a:pt x="126" y="144"/>
                      <a:pt x="126" y="145"/>
                      <a:pt x="125" y="145"/>
                    </a:cubicBezTo>
                    <a:cubicBezTo>
                      <a:pt x="125" y="145"/>
                      <a:pt x="124" y="146"/>
                      <a:pt x="124" y="148"/>
                    </a:cubicBezTo>
                    <a:cubicBezTo>
                      <a:pt x="124" y="149"/>
                      <a:pt x="124" y="150"/>
                      <a:pt x="124" y="151"/>
                    </a:cubicBezTo>
                    <a:cubicBezTo>
                      <a:pt x="124" y="152"/>
                      <a:pt x="124" y="152"/>
                      <a:pt x="125" y="153"/>
                    </a:cubicBezTo>
                    <a:cubicBezTo>
                      <a:pt x="125" y="153"/>
                      <a:pt x="125" y="154"/>
                      <a:pt x="126" y="154"/>
                    </a:cubicBezTo>
                    <a:cubicBezTo>
                      <a:pt x="126" y="154"/>
                      <a:pt x="127" y="154"/>
                      <a:pt x="127" y="154"/>
                    </a:cubicBezTo>
                    <a:cubicBezTo>
                      <a:pt x="127" y="154"/>
                      <a:pt x="128" y="153"/>
                      <a:pt x="128" y="153"/>
                    </a:cubicBezTo>
                    <a:close/>
                    <a:moveTo>
                      <a:pt x="140" y="152"/>
                    </a:moveTo>
                    <a:cubicBezTo>
                      <a:pt x="134" y="151"/>
                      <a:pt x="134" y="151"/>
                      <a:pt x="134" y="151"/>
                    </a:cubicBezTo>
                    <a:cubicBezTo>
                      <a:pt x="134" y="153"/>
                      <a:pt x="134" y="154"/>
                      <a:pt x="135" y="155"/>
                    </a:cubicBezTo>
                    <a:cubicBezTo>
                      <a:pt x="135" y="156"/>
                      <a:pt x="136" y="156"/>
                      <a:pt x="137" y="156"/>
                    </a:cubicBezTo>
                    <a:cubicBezTo>
                      <a:pt x="137" y="156"/>
                      <a:pt x="138" y="156"/>
                      <a:pt x="138" y="156"/>
                    </a:cubicBezTo>
                    <a:cubicBezTo>
                      <a:pt x="138" y="156"/>
                      <a:pt x="139" y="155"/>
                      <a:pt x="139" y="155"/>
                    </a:cubicBezTo>
                    <a:cubicBezTo>
                      <a:pt x="140" y="155"/>
                      <a:pt x="140" y="155"/>
                      <a:pt x="140" y="155"/>
                    </a:cubicBezTo>
                    <a:cubicBezTo>
                      <a:pt x="139" y="156"/>
                      <a:pt x="138" y="157"/>
                      <a:pt x="137" y="157"/>
                    </a:cubicBezTo>
                    <a:cubicBezTo>
                      <a:pt x="137" y="158"/>
                      <a:pt x="136" y="158"/>
                      <a:pt x="135" y="158"/>
                    </a:cubicBezTo>
                    <a:cubicBezTo>
                      <a:pt x="133" y="157"/>
                      <a:pt x="132" y="156"/>
                      <a:pt x="132" y="155"/>
                    </a:cubicBezTo>
                    <a:cubicBezTo>
                      <a:pt x="131" y="154"/>
                      <a:pt x="131" y="153"/>
                      <a:pt x="131" y="151"/>
                    </a:cubicBezTo>
                    <a:cubicBezTo>
                      <a:pt x="132" y="149"/>
                      <a:pt x="132" y="148"/>
                      <a:pt x="134" y="147"/>
                    </a:cubicBezTo>
                    <a:cubicBezTo>
                      <a:pt x="135" y="146"/>
                      <a:pt x="136" y="146"/>
                      <a:pt x="137" y="146"/>
                    </a:cubicBezTo>
                    <a:cubicBezTo>
                      <a:pt x="138" y="146"/>
                      <a:pt x="139" y="147"/>
                      <a:pt x="140" y="148"/>
                    </a:cubicBezTo>
                    <a:cubicBezTo>
                      <a:pt x="140" y="149"/>
                      <a:pt x="140" y="150"/>
                      <a:pt x="140" y="152"/>
                    </a:cubicBezTo>
                    <a:close/>
                    <a:moveTo>
                      <a:pt x="138" y="151"/>
                    </a:moveTo>
                    <a:cubicBezTo>
                      <a:pt x="138" y="150"/>
                      <a:pt x="138" y="149"/>
                      <a:pt x="138" y="148"/>
                    </a:cubicBezTo>
                    <a:cubicBezTo>
                      <a:pt x="138" y="148"/>
                      <a:pt x="138" y="147"/>
                      <a:pt x="137" y="147"/>
                    </a:cubicBezTo>
                    <a:cubicBezTo>
                      <a:pt x="137" y="147"/>
                      <a:pt x="137" y="147"/>
                      <a:pt x="137" y="147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5" y="148"/>
                      <a:pt x="135" y="149"/>
                      <a:pt x="135" y="150"/>
                    </a:cubicBezTo>
                    <a:cubicBezTo>
                      <a:pt x="135" y="150"/>
                      <a:pt x="135" y="150"/>
                      <a:pt x="135" y="150"/>
                    </a:cubicBezTo>
                    <a:cubicBezTo>
                      <a:pt x="138" y="151"/>
                      <a:pt x="138" y="151"/>
                      <a:pt x="138" y="151"/>
                    </a:cubicBezTo>
                    <a:close/>
                    <a:moveTo>
                      <a:pt x="152" y="157"/>
                    </a:moveTo>
                    <a:cubicBezTo>
                      <a:pt x="151" y="158"/>
                      <a:pt x="150" y="159"/>
                      <a:pt x="149" y="159"/>
                    </a:cubicBezTo>
                    <a:cubicBezTo>
                      <a:pt x="148" y="159"/>
                      <a:pt x="148" y="159"/>
                      <a:pt x="147" y="158"/>
                    </a:cubicBezTo>
                    <a:cubicBezTo>
                      <a:pt x="147" y="158"/>
                      <a:pt x="147" y="157"/>
                      <a:pt x="147" y="157"/>
                    </a:cubicBezTo>
                    <a:cubicBezTo>
                      <a:pt x="147" y="156"/>
                      <a:pt x="147" y="155"/>
                      <a:pt x="148" y="154"/>
                    </a:cubicBezTo>
                    <a:cubicBezTo>
                      <a:pt x="149" y="154"/>
                      <a:pt x="150" y="153"/>
                      <a:pt x="153" y="152"/>
                    </a:cubicBezTo>
                    <a:cubicBezTo>
                      <a:pt x="153" y="151"/>
                      <a:pt x="153" y="151"/>
                      <a:pt x="153" y="151"/>
                    </a:cubicBezTo>
                    <a:cubicBezTo>
                      <a:pt x="153" y="150"/>
                      <a:pt x="153" y="149"/>
                      <a:pt x="153" y="149"/>
                    </a:cubicBezTo>
                    <a:cubicBezTo>
                      <a:pt x="153" y="149"/>
                      <a:pt x="152" y="149"/>
                      <a:pt x="152" y="149"/>
                    </a:cubicBezTo>
                    <a:cubicBezTo>
                      <a:pt x="152" y="148"/>
                      <a:pt x="152" y="148"/>
                      <a:pt x="151" y="148"/>
                    </a:cubicBezTo>
                    <a:cubicBezTo>
                      <a:pt x="151" y="148"/>
                      <a:pt x="151" y="148"/>
                      <a:pt x="150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49"/>
                      <a:pt x="150" y="149"/>
                      <a:pt x="150" y="150"/>
                    </a:cubicBezTo>
                    <a:cubicBezTo>
                      <a:pt x="150" y="150"/>
                      <a:pt x="151" y="150"/>
                      <a:pt x="151" y="151"/>
                    </a:cubicBezTo>
                    <a:cubicBezTo>
                      <a:pt x="151" y="151"/>
                      <a:pt x="150" y="151"/>
                      <a:pt x="150" y="152"/>
                    </a:cubicBezTo>
                    <a:cubicBezTo>
                      <a:pt x="150" y="152"/>
                      <a:pt x="149" y="152"/>
                      <a:pt x="149" y="152"/>
                    </a:cubicBezTo>
                    <a:cubicBezTo>
                      <a:pt x="148" y="152"/>
                      <a:pt x="148" y="152"/>
                      <a:pt x="148" y="151"/>
                    </a:cubicBezTo>
                    <a:cubicBezTo>
                      <a:pt x="148" y="151"/>
                      <a:pt x="147" y="151"/>
                      <a:pt x="147" y="150"/>
                    </a:cubicBezTo>
                    <a:cubicBezTo>
                      <a:pt x="147" y="150"/>
                      <a:pt x="148" y="149"/>
                      <a:pt x="148" y="149"/>
                    </a:cubicBezTo>
                    <a:cubicBezTo>
                      <a:pt x="149" y="148"/>
                      <a:pt x="149" y="148"/>
                      <a:pt x="150" y="148"/>
                    </a:cubicBezTo>
                    <a:cubicBezTo>
                      <a:pt x="151" y="148"/>
                      <a:pt x="152" y="147"/>
                      <a:pt x="152" y="148"/>
                    </a:cubicBezTo>
                    <a:cubicBezTo>
                      <a:pt x="153" y="148"/>
                      <a:pt x="154" y="148"/>
                      <a:pt x="155" y="148"/>
                    </a:cubicBezTo>
                    <a:cubicBezTo>
                      <a:pt x="155" y="149"/>
                      <a:pt x="156" y="149"/>
                      <a:pt x="156" y="150"/>
                    </a:cubicBezTo>
                    <a:cubicBezTo>
                      <a:pt x="156" y="150"/>
                      <a:pt x="156" y="151"/>
                      <a:pt x="156" y="152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7"/>
                      <a:pt x="155" y="157"/>
                      <a:pt x="155" y="157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8"/>
                    </a:cubicBezTo>
                    <a:cubicBezTo>
                      <a:pt x="156" y="158"/>
                      <a:pt x="156" y="158"/>
                      <a:pt x="156" y="157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56" y="158"/>
                      <a:pt x="156" y="159"/>
                      <a:pt x="156" y="159"/>
                    </a:cubicBezTo>
                    <a:cubicBezTo>
                      <a:pt x="155" y="159"/>
                      <a:pt x="155" y="159"/>
                      <a:pt x="154" y="159"/>
                    </a:cubicBezTo>
                    <a:cubicBezTo>
                      <a:pt x="154" y="159"/>
                      <a:pt x="153" y="159"/>
                      <a:pt x="153" y="159"/>
                    </a:cubicBezTo>
                    <a:cubicBezTo>
                      <a:pt x="152" y="158"/>
                      <a:pt x="152" y="158"/>
                      <a:pt x="152" y="157"/>
                    </a:cubicBezTo>
                    <a:close/>
                    <a:moveTo>
                      <a:pt x="152" y="156"/>
                    </a:move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2" y="153"/>
                      <a:pt x="151" y="154"/>
                      <a:pt x="150" y="154"/>
                    </a:cubicBezTo>
                    <a:cubicBezTo>
                      <a:pt x="150" y="155"/>
                      <a:pt x="150" y="155"/>
                      <a:pt x="150" y="156"/>
                    </a:cubicBezTo>
                    <a:cubicBezTo>
                      <a:pt x="150" y="156"/>
                      <a:pt x="150" y="156"/>
                      <a:pt x="150" y="157"/>
                    </a:cubicBezTo>
                    <a:cubicBezTo>
                      <a:pt x="150" y="157"/>
                      <a:pt x="151" y="157"/>
                      <a:pt x="151" y="157"/>
                    </a:cubicBezTo>
                    <a:cubicBezTo>
                      <a:pt x="151" y="157"/>
                      <a:pt x="152" y="157"/>
                      <a:pt x="152" y="156"/>
                    </a:cubicBezTo>
                    <a:close/>
                    <a:moveTo>
                      <a:pt x="163" y="148"/>
                    </a:move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4" y="149"/>
                      <a:pt x="164" y="148"/>
                      <a:pt x="165" y="148"/>
                    </a:cubicBezTo>
                    <a:cubicBezTo>
                      <a:pt x="165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8" y="148"/>
                    </a:cubicBezTo>
                    <a:cubicBezTo>
                      <a:pt x="168" y="149"/>
                      <a:pt x="169" y="149"/>
                      <a:pt x="169" y="150"/>
                    </a:cubicBezTo>
                    <a:cubicBezTo>
                      <a:pt x="169" y="150"/>
                      <a:pt x="169" y="151"/>
                      <a:pt x="169" y="152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9" y="157"/>
                      <a:pt x="169" y="158"/>
                      <a:pt x="169" y="158"/>
                    </a:cubicBezTo>
                    <a:cubicBezTo>
                      <a:pt x="170" y="158"/>
                      <a:pt x="170" y="159"/>
                      <a:pt x="170" y="15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5" y="159"/>
                      <a:pt x="165" y="159"/>
                    </a:cubicBezTo>
                    <a:cubicBezTo>
                      <a:pt x="165" y="159"/>
                      <a:pt x="166" y="158"/>
                      <a:pt x="166" y="158"/>
                    </a:cubicBezTo>
                    <a:cubicBezTo>
                      <a:pt x="166" y="158"/>
                      <a:pt x="166" y="157"/>
                      <a:pt x="166" y="157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6" y="151"/>
                      <a:pt x="166" y="150"/>
                      <a:pt x="166" y="150"/>
                    </a:cubicBezTo>
                    <a:cubicBezTo>
                      <a:pt x="166" y="150"/>
                      <a:pt x="166" y="150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4" y="149"/>
                      <a:pt x="164" y="150"/>
                      <a:pt x="163" y="151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63" y="158"/>
                      <a:pt x="163" y="158"/>
                      <a:pt x="164" y="158"/>
                    </a:cubicBezTo>
                    <a:cubicBezTo>
                      <a:pt x="164" y="158"/>
                      <a:pt x="164" y="159"/>
                      <a:pt x="164" y="159"/>
                    </a:cubicBezTo>
                    <a:cubicBezTo>
                      <a:pt x="164" y="159"/>
                      <a:pt x="164" y="159"/>
                      <a:pt x="164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9"/>
                      <a:pt x="160" y="159"/>
                      <a:pt x="160" y="158"/>
                    </a:cubicBezTo>
                    <a:cubicBezTo>
                      <a:pt x="160" y="158"/>
                      <a:pt x="160" y="158"/>
                      <a:pt x="160" y="157"/>
                    </a:cubicBezTo>
                    <a:cubicBezTo>
                      <a:pt x="160" y="150"/>
                      <a:pt x="160" y="150"/>
                      <a:pt x="160" y="150"/>
                    </a:cubicBezTo>
                    <a:cubicBezTo>
                      <a:pt x="160" y="150"/>
                      <a:pt x="160" y="149"/>
                      <a:pt x="160" y="149"/>
                    </a:cubicBezTo>
                    <a:cubicBezTo>
                      <a:pt x="160" y="149"/>
                      <a:pt x="159" y="149"/>
                      <a:pt x="159" y="149"/>
                    </a:cubicBezTo>
                    <a:cubicBezTo>
                      <a:pt x="159" y="148"/>
                      <a:pt x="159" y="148"/>
                      <a:pt x="159" y="148"/>
                    </a:cubicBezTo>
                    <a:cubicBezTo>
                      <a:pt x="163" y="148"/>
                      <a:pt x="163" y="148"/>
                      <a:pt x="163" y="148"/>
                    </a:cubicBezTo>
                    <a:close/>
                    <a:moveTo>
                      <a:pt x="181" y="142"/>
                    </a:move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83" y="155"/>
                      <a:pt x="183" y="156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4" y="156"/>
                      <a:pt x="184" y="156"/>
                      <a:pt x="184" y="156"/>
                    </a:cubicBez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0" y="158"/>
                      <a:pt x="180" y="158"/>
                      <a:pt x="180" y="158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79" y="157"/>
                      <a:pt x="179" y="158"/>
                      <a:pt x="179" y="158"/>
                    </a:cubicBezTo>
                    <a:cubicBezTo>
                      <a:pt x="178" y="158"/>
                      <a:pt x="178" y="159"/>
                      <a:pt x="177" y="159"/>
                    </a:cubicBezTo>
                    <a:cubicBezTo>
                      <a:pt x="176" y="159"/>
                      <a:pt x="175" y="158"/>
                      <a:pt x="174" y="157"/>
                    </a:cubicBezTo>
                    <a:cubicBezTo>
                      <a:pt x="173" y="156"/>
                      <a:pt x="173" y="155"/>
                      <a:pt x="172" y="154"/>
                    </a:cubicBezTo>
                    <a:cubicBezTo>
                      <a:pt x="172" y="152"/>
                      <a:pt x="172" y="151"/>
                      <a:pt x="173" y="150"/>
                    </a:cubicBezTo>
                    <a:cubicBezTo>
                      <a:pt x="173" y="149"/>
                      <a:pt x="173" y="149"/>
                      <a:pt x="174" y="148"/>
                    </a:cubicBezTo>
                    <a:cubicBezTo>
                      <a:pt x="175" y="147"/>
                      <a:pt x="175" y="147"/>
                      <a:pt x="176" y="147"/>
                    </a:cubicBezTo>
                    <a:cubicBezTo>
                      <a:pt x="177" y="147"/>
                      <a:pt x="177" y="147"/>
                      <a:pt x="177" y="147"/>
                    </a:cubicBezTo>
                    <a:cubicBezTo>
                      <a:pt x="178" y="147"/>
                      <a:pt x="178" y="148"/>
                      <a:pt x="179" y="148"/>
                    </a:cubicBezTo>
                    <a:cubicBezTo>
                      <a:pt x="178" y="145"/>
                      <a:pt x="178" y="145"/>
                      <a:pt x="178" y="145"/>
                    </a:cubicBezTo>
                    <a:cubicBezTo>
                      <a:pt x="178" y="144"/>
                      <a:pt x="178" y="143"/>
                      <a:pt x="178" y="143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7" y="143"/>
                      <a:pt x="177" y="143"/>
                    </a:cubicBezTo>
                    <a:cubicBezTo>
                      <a:pt x="177" y="142"/>
                      <a:pt x="177" y="142"/>
                      <a:pt x="177" y="142"/>
                    </a:cubicBezTo>
                    <a:cubicBezTo>
                      <a:pt x="181" y="142"/>
                      <a:pt x="181" y="142"/>
                      <a:pt x="181" y="142"/>
                    </a:cubicBezTo>
                    <a:close/>
                    <a:moveTo>
                      <a:pt x="179" y="149"/>
                    </a:moveTo>
                    <a:cubicBezTo>
                      <a:pt x="178" y="148"/>
                      <a:pt x="178" y="148"/>
                      <a:pt x="177" y="148"/>
                    </a:cubicBezTo>
                    <a:cubicBezTo>
                      <a:pt x="177" y="148"/>
                      <a:pt x="176" y="148"/>
                      <a:pt x="176" y="148"/>
                    </a:cubicBezTo>
                    <a:cubicBezTo>
                      <a:pt x="176" y="149"/>
                      <a:pt x="176" y="149"/>
                      <a:pt x="176" y="150"/>
                    </a:cubicBezTo>
                    <a:cubicBezTo>
                      <a:pt x="176" y="150"/>
                      <a:pt x="176" y="151"/>
                      <a:pt x="176" y="153"/>
                    </a:cubicBezTo>
                    <a:cubicBezTo>
                      <a:pt x="176" y="154"/>
                      <a:pt x="176" y="155"/>
                      <a:pt x="176" y="156"/>
                    </a:cubicBezTo>
                    <a:cubicBezTo>
                      <a:pt x="177" y="156"/>
                      <a:pt x="177" y="157"/>
                      <a:pt x="177" y="157"/>
                    </a:cubicBezTo>
                    <a:cubicBezTo>
                      <a:pt x="177" y="157"/>
                      <a:pt x="178" y="157"/>
                      <a:pt x="178" y="157"/>
                    </a:cubicBezTo>
                    <a:cubicBezTo>
                      <a:pt x="179" y="157"/>
                      <a:pt x="179" y="156"/>
                      <a:pt x="180" y="155"/>
                    </a:cubicBezTo>
                    <a:cubicBezTo>
                      <a:pt x="179" y="149"/>
                      <a:pt x="179" y="149"/>
                      <a:pt x="179" y="149"/>
                    </a:cubicBezTo>
                    <a:close/>
                    <a:moveTo>
                      <a:pt x="201" y="138"/>
                    </a:moveTo>
                    <a:cubicBezTo>
                      <a:pt x="202" y="142"/>
                      <a:pt x="202" y="142"/>
                      <a:pt x="202" y="142"/>
                    </a:cubicBezTo>
                    <a:cubicBezTo>
                      <a:pt x="201" y="142"/>
                      <a:pt x="201" y="142"/>
                      <a:pt x="201" y="142"/>
                    </a:cubicBezTo>
                    <a:cubicBezTo>
                      <a:pt x="201" y="141"/>
                      <a:pt x="201" y="140"/>
                      <a:pt x="200" y="140"/>
                    </a:cubicBezTo>
                    <a:cubicBezTo>
                      <a:pt x="200" y="140"/>
                      <a:pt x="199" y="139"/>
                      <a:pt x="199" y="139"/>
                    </a:cubicBezTo>
                    <a:cubicBezTo>
                      <a:pt x="198" y="139"/>
                      <a:pt x="198" y="139"/>
                      <a:pt x="197" y="139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199" y="153"/>
                      <a:pt x="199" y="153"/>
                      <a:pt x="199" y="153"/>
                    </a:cubicBezTo>
                    <a:cubicBezTo>
                      <a:pt x="199" y="153"/>
                      <a:pt x="200" y="154"/>
                      <a:pt x="200" y="154"/>
                    </a:cubicBezTo>
                    <a:cubicBezTo>
                      <a:pt x="200" y="154"/>
                      <a:pt x="200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201" y="154"/>
                      <a:pt x="201" y="154"/>
                      <a:pt x="201" y="154"/>
                    </a:cubicBezTo>
                    <a:cubicBezTo>
                      <a:pt x="194" y="156"/>
                      <a:pt x="194" y="156"/>
                      <a:pt x="194" y="156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4" y="155"/>
                      <a:pt x="194" y="155"/>
                      <a:pt x="194" y="155"/>
                    </a:cubicBezTo>
                    <a:cubicBezTo>
                      <a:pt x="195" y="155"/>
                      <a:pt x="195" y="155"/>
                      <a:pt x="195" y="155"/>
                    </a:cubicBezTo>
                    <a:cubicBezTo>
                      <a:pt x="195" y="155"/>
                      <a:pt x="195" y="154"/>
                      <a:pt x="195" y="154"/>
                    </a:cubicBezTo>
                    <a:cubicBezTo>
                      <a:pt x="195" y="154"/>
                      <a:pt x="195" y="153"/>
                      <a:pt x="195" y="153"/>
                    </a:cubicBezTo>
                    <a:cubicBezTo>
                      <a:pt x="193" y="141"/>
                      <a:pt x="193" y="141"/>
                      <a:pt x="193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1" y="141"/>
                      <a:pt x="190" y="142"/>
                      <a:pt x="189" y="142"/>
                    </a:cubicBezTo>
                    <a:cubicBezTo>
                      <a:pt x="189" y="143"/>
                      <a:pt x="189" y="144"/>
                      <a:pt x="189" y="145"/>
                    </a:cubicBezTo>
                    <a:cubicBezTo>
                      <a:pt x="188" y="145"/>
                      <a:pt x="188" y="145"/>
                      <a:pt x="188" y="145"/>
                    </a:cubicBezTo>
                    <a:cubicBezTo>
                      <a:pt x="188" y="141"/>
                      <a:pt x="188" y="141"/>
                      <a:pt x="188" y="141"/>
                    </a:cubicBezTo>
                    <a:cubicBezTo>
                      <a:pt x="201" y="138"/>
                      <a:pt x="201" y="138"/>
                      <a:pt x="201" y="138"/>
                    </a:cubicBezTo>
                    <a:close/>
                    <a:moveTo>
                      <a:pt x="212" y="145"/>
                    </a:moveTo>
                    <a:cubicBezTo>
                      <a:pt x="206" y="147"/>
                      <a:pt x="206" y="147"/>
                      <a:pt x="206" y="147"/>
                    </a:cubicBezTo>
                    <a:cubicBezTo>
                      <a:pt x="207" y="148"/>
                      <a:pt x="207" y="149"/>
                      <a:pt x="208" y="150"/>
                    </a:cubicBezTo>
                    <a:cubicBezTo>
                      <a:pt x="209" y="150"/>
                      <a:pt x="210" y="150"/>
                      <a:pt x="210" y="150"/>
                    </a:cubicBezTo>
                    <a:cubicBezTo>
                      <a:pt x="211" y="150"/>
                      <a:pt x="211" y="150"/>
                      <a:pt x="211" y="149"/>
                    </a:cubicBezTo>
                    <a:cubicBezTo>
                      <a:pt x="212" y="149"/>
                      <a:pt x="212" y="148"/>
                      <a:pt x="212" y="148"/>
                    </a:cubicBezTo>
                    <a:cubicBezTo>
                      <a:pt x="213" y="148"/>
                      <a:pt x="213" y="148"/>
                      <a:pt x="213" y="148"/>
                    </a:cubicBezTo>
                    <a:cubicBezTo>
                      <a:pt x="212" y="149"/>
                      <a:pt x="212" y="150"/>
                      <a:pt x="211" y="151"/>
                    </a:cubicBezTo>
                    <a:cubicBezTo>
                      <a:pt x="211" y="152"/>
                      <a:pt x="210" y="152"/>
                      <a:pt x="209" y="152"/>
                    </a:cubicBezTo>
                    <a:cubicBezTo>
                      <a:pt x="208" y="153"/>
                      <a:pt x="207" y="152"/>
                      <a:pt x="205" y="151"/>
                    </a:cubicBezTo>
                    <a:cubicBezTo>
                      <a:pt x="205" y="151"/>
                      <a:pt x="204" y="149"/>
                      <a:pt x="204" y="148"/>
                    </a:cubicBezTo>
                    <a:cubicBezTo>
                      <a:pt x="203" y="146"/>
                      <a:pt x="203" y="145"/>
                      <a:pt x="204" y="143"/>
                    </a:cubicBezTo>
                    <a:cubicBezTo>
                      <a:pt x="205" y="142"/>
                      <a:pt x="205" y="141"/>
                      <a:pt x="207" y="141"/>
                    </a:cubicBezTo>
                    <a:cubicBezTo>
                      <a:pt x="208" y="140"/>
                      <a:pt x="209" y="141"/>
                      <a:pt x="210" y="141"/>
                    </a:cubicBezTo>
                    <a:cubicBezTo>
                      <a:pt x="211" y="142"/>
                      <a:pt x="211" y="143"/>
                      <a:pt x="212" y="145"/>
                    </a:cubicBezTo>
                    <a:close/>
                    <a:moveTo>
                      <a:pt x="209" y="145"/>
                    </a:moveTo>
                    <a:cubicBezTo>
                      <a:pt x="209" y="144"/>
                      <a:pt x="209" y="143"/>
                      <a:pt x="208" y="142"/>
                    </a:cubicBezTo>
                    <a:cubicBezTo>
                      <a:pt x="208" y="142"/>
                      <a:pt x="208" y="142"/>
                      <a:pt x="207" y="142"/>
                    </a:cubicBezTo>
                    <a:cubicBezTo>
                      <a:pt x="207" y="142"/>
                      <a:pt x="207" y="142"/>
                      <a:pt x="207" y="142"/>
                    </a:cubicBezTo>
                    <a:cubicBezTo>
                      <a:pt x="206" y="142"/>
                      <a:pt x="206" y="142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6" y="146"/>
                      <a:pt x="206" y="146"/>
                      <a:pt x="206" y="146"/>
                    </a:cubicBezTo>
                    <a:cubicBezTo>
                      <a:pt x="209" y="145"/>
                      <a:pt x="209" y="145"/>
                      <a:pt x="209" y="145"/>
                    </a:cubicBezTo>
                    <a:close/>
                    <a:moveTo>
                      <a:pt x="223" y="144"/>
                    </a:moveTo>
                    <a:cubicBezTo>
                      <a:pt x="223" y="144"/>
                      <a:pt x="223" y="144"/>
                      <a:pt x="223" y="144"/>
                    </a:cubicBezTo>
                    <a:cubicBezTo>
                      <a:pt x="223" y="145"/>
                      <a:pt x="223" y="146"/>
                      <a:pt x="222" y="147"/>
                    </a:cubicBezTo>
                    <a:cubicBezTo>
                      <a:pt x="222" y="147"/>
                      <a:pt x="221" y="148"/>
                      <a:pt x="220" y="148"/>
                    </a:cubicBezTo>
                    <a:cubicBezTo>
                      <a:pt x="219" y="149"/>
                      <a:pt x="218" y="149"/>
                      <a:pt x="217" y="148"/>
                    </a:cubicBezTo>
                    <a:cubicBezTo>
                      <a:pt x="215" y="147"/>
                      <a:pt x="215" y="146"/>
                      <a:pt x="214" y="145"/>
                    </a:cubicBezTo>
                    <a:cubicBezTo>
                      <a:pt x="213" y="143"/>
                      <a:pt x="213" y="142"/>
                      <a:pt x="214" y="140"/>
                    </a:cubicBezTo>
                    <a:cubicBezTo>
                      <a:pt x="214" y="139"/>
                      <a:pt x="215" y="138"/>
                      <a:pt x="217" y="137"/>
                    </a:cubicBezTo>
                    <a:cubicBezTo>
                      <a:pt x="218" y="137"/>
                      <a:pt x="218" y="137"/>
                      <a:pt x="219" y="137"/>
                    </a:cubicBezTo>
                    <a:cubicBezTo>
                      <a:pt x="220" y="137"/>
                      <a:pt x="221" y="138"/>
                      <a:pt x="221" y="138"/>
                    </a:cubicBezTo>
                    <a:cubicBezTo>
                      <a:pt x="221" y="139"/>
                      <a:pt x="221" y="139"/>
                      <a:pt x="221" y="140"/>
                    </a:cubicBezTo>
                    <a:cubicBezTo>
                      <a:pt x="221" y="140"/>
                      <a:pt x="220" y="140"/>
                      <a:pt x="220" y="140"/>
                    </a:cubicBezTo>
                    <a:cubicBezTo>
                      <a:pt x="220" y="140"/>
                      <a:pt x="219" y="140"/>
                      <a:pt x="219" y="140"/>
                    </a:cubicBezTo>
                    <a:cubicBezTo>
                      <a:pt x="218" y="140"/>
                      <a:pt x="218" y="140"/>
                      <a:pt x="218" y="139"/>
                    </a:cubicBezTo>
                    <a:cubicBezTo>
                      <a:pt x="218" y="138"/>
                      <a:pt x="217" y="138"/>
                      <a:pt x="217" y="138"/>
                    </a:cubicBezTo>
                    <a:cubicBezTo>
                      <a:pt x="217" y="138"/>
                      <a:pt x="217" y="138"/>
                      <a:pt x="216" y="138"/>
                    </a:cubicBezTo>
                    <a:cubicBezTo>
                      <a:pt x="216" y="138"/>
                      <a:pt x="216" y="138"/>
                      <a:pt x="216" y="139"/>
                    </a:cubicBezTo>
                    <a:cubicBezTo>
                      <a:pt x="216" y="140"/>
                      <a:pt x="216" y="141"/>
                      <a:pt x="216" y="142"/>
                    </a:cubicBezTo>
                    <a:cubicBezTo>
                      <a:pt x="217" y="143"/>
                      <a:pt x="217" y="144"/>
                      <a:pt x="218" y="144"/>
                    </a:cubicBezTo>
                    <a:cubicBezTo>
                      <a:pt x="218" y="145"/>
                      <a:pt x="219" y="146"/>
                      <a:pt x="220" y="146"/>
                    </a:cubicBezTo>
                    <a:cubicBezTo>
                      <a:pt x="220" y="146"/>
                      <a:pt x="221" y="146"/>
                      <a:pt x="221" y="146"/>
                    </a:cubicBezTo>
                    <a:cubicBezTo>
                      <a:pt x="221" y="146"/>
                      <a:pt x="222" y="145"/>
                      <a:pt x="222" y="145"/>
                    </a:cubicBezTo>
                    <a:cubicBezTo>
                      <a:pt x="222" y="145"/>
                      <a:pt x="222" y="144"/>
                      <a:pt x="223" y="14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5" name="Google Shape;315;p26"/>
              <p:cNvSpPr/>
              <p:nvPr/>
            </p:nvSpPr>
            <p:spPr>
              <a:xfrm>
                <a:off x="3440113" y="3430588"/>
                <a:ext cx="346075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5" extrusionOk="0">
                    <a:moveTo>
                      <a:pt x="4" y="129"/>
                    </a:move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4"/>
                      <a:pt x="8" y="133"/>
                      <a:pt x="8" y="133"/>
                    </a:cubicBezTo>
                    <a:cubicBezTo>
                      <a:pt x="8" y="132"/>
                      <a:pt x="9" y="132"/>
                      <a:pt x="9" y="131"/>
                    </a:cubicBezTo>
                    <a:cubicBezTo>
                      <a:pt x="10" y="131"/>
                      <a:pt x="10" y="131"/>
                      <a:pt x="11" y="131"/>
                    </a:cubicBezTo>
                    <a:cubicBezTo>
                      <a:pt x="11" y="131"/>
                      <a:pt x="12" y="132"/>
                      <a:pt x="12" y="132"/>
                    </a:cubicBezTo>
                    <a:cubicBezTo>
                      <a:pt x="13" y="132"/>
                      <a:pt x="13" y="133"/>
                      <a:pt x="14" y="134"/>
                    </a:cubicBezTo>
                    <a:cubicBezTo>
                      <a:pt x="15" y="138"/>
                      <a:pt x="15" y="138"/>
                      <a:pt x="15" y="138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7" y="140"/>
                      <a:pt x="17" y="140"/>
                      <a:pt x="17" y="139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13" y="142"/>
                      <a:pt x="13" y="141"/>
                      <a:pt x="13" y="141"/>
                    </a:cubicBezTo>
                    <a:cubicBezTo>
                      <a:pt x="13" y="141"/>
                      <a:pt x="13" y="140"/>
                      <a:pt x="13" y="140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9" y="134"/>
                      <a:pt x="9" y="133"/>
                      <a:pt x="9" y="133"/>
                    </a:cubicBezTo>
                    <a:cubicBezTo>
                      <a:pt x="9" y="133"/>
                      <a:pt x="9" y="133"/>
                      <a:pt x="9" y="134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5"/>
                      <a:pt x="8" y="135"/>
                      <a:pt x="8" y="136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2"/>
                      <a:pt x="11" y="142"/>
                    </a:cubicBezTo>
                    <a:cubicBezTo>
                      <a:pt x="11" y="142"/>
                      <a:pt x="11" y="142"/>
                      <a:pt x="12" y="142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8" y="145"/>
                      <a:pt x="8" y="144"/>
                      <a:pt x="8" y="144"/>
                    </a:cubicBezTo>
                    <a:cubicBezTo>
                      <a:pt x="8" y="144"/>
                      <a:pt x="8" y="143"/>
                      <a:pt x="7" y="143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2" y="132"/>
                      <a:pt x="2" y="131"/>
                      <a:pt x="2" y="131"/>
                    </a:cubicBezTo>
                    <a:cubicBezTo>
                      <a:pt x="1" y="131"/>
                      <a:pt x="1" y="131"/>
                      <a:pt x="1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4" y="129"/>
                      <a:pt x="4" y="129"/>
                      <a:pt x="4" y="129"/>
                    </a:cubicBezTo>
                    <a:close/>
                    <a:moveTo>
                      <a:pt x="19" y="127"/>
                    </a:moveTo>
                    <a:cubicBezTo>
                      <a:pt x="15" y="129"/>
                      <a:pt x="15" y="129"/>
                      <a:pt x="15" y="129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15" y="130"/>
                      <a:pt x="16" y="130"/>
                      <a:pt x="16" y="130"/>
                    </a:cubicBezTo>
                    <a:cubicBezTo>
                      <a:pt x="16" y="130"/>
                      <a:pt x="17" y="130"/>
                      <a:pt x="17" y="131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20" y="137"/>
                      <a:pt x="20" y="138"/>
                      <a:pt x="20" y="138"/>
                    </a:cubicBezTo>
                    <a:cubicBezTo>
                      <a:pt x="20" y="138"/>
                      <a:pt x="20" y="138"/>
                      <a:pt x="20" y="139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4" y="136"/>
                      <a:pt x="24" y="136"/>
                      <a:pt x="23" y="136"/>
                    </a:cubicBezTo>
                    <a:cubicBezTo>
                      <a:pt x="23" y="136"/>
                      <a:pt x="23" y="136"/>
                      <a:pt x="23" y="135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128"/>
                      <a:pt x="20" y="128"/>
                      <a:pt x="21" y="127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21" y="127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3" y="129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4"/>
                      <a:pt x="26" y="135"/>
                      <a:pt x="25" y="135"/>
                    </a:cubicBezTo>
                    <a:cubicBezTo>
                      <a:pt x="25" y="135"/>
                      <a:pt x="25" y="135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8" y="133"/>
                      <a:pt x="28" y="133"/>
                      <a:pt x="28" y="13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5" y="127"/>
                      <a:pt x="25" y="126"/>
                      <a:pt x="24" y="126"/>
                    </a:cubicBezTo>
                    <a:cubicBezTo>
                      <a:pt x="24" y="125"/>
                      <a:pt x="23" y="125"/>
                      <a:pt x="23" y="125"/>
                    </a:cubicBezTo>
                    <a:cubicBezTo>
                      <a:pt x="22" y="125"/>
                      <a:pt x="22" y="125"/>
                      <a:pt x="21" y="125"/>
                    </a:cubicBezTo>
                    <a:cubicBezTo>
                      <a:pt x="21" y="126"/>
                      <a:pt x="20" y="126"/>
                      <a:pt x="20" y="126"/>
                    </a:cubicBezTo>
                    <a:cubicBezTo>
                      <a:pt x="20" y="127"/>
                      <a:pt x="19" y="128"/>
                      <a:pt x="19" y="128"/>
                    </a:cubicBezTo>
                    <a:cubicBezTo>
                      <a:pt x="19" y="127"/>
                      <a:pt x="19" y="127"/>
                      <a:pt x="19" y="127"/>
                    </a:cubicBezTo>
                    <a:close/>
                    <a:moveTo>
                      <a:pt x="30" y="120"/>
                    </a:moveTo>
                    <a:cubicBezTo>
                      <a:pt x="31" y="119"/>
                      <a:pt x="31" y="119"/>
                      <a:pt x="32" y="119"/>
                    </a:cubicBezTo>
                    <a:cubicBezTo>
                      <a:pt x="33" y="119"/>
                      <a:pt x="34" y="119"/>
                      <a:pt x="35" y="120"/>
                    </a:cubicBezTo>
                    <a:cubicBezTo>
                      <a:pt x="36" y="120"/>
                      <a:pt x="36" y="121"/>
                      <a:pt x="37" y="122"/>
                    </a:cubicBezTo>
                    <a:cubicBezTo>
                      <a:pt x="38" y="123"/>
                      <a:pt x="38" y="124"/>
                      <a:pt x="38" y="126"/>
                    </a:cubicBezTo>
                    <a:cubicBezTo>
                      <a:pt x="38" y="127"/>
                      <a:pt x="38" y="128"/>
                      <a:pt x="36" y="129"/>
                    </a:cubicBezTo>
                    <a:cubicBezTo>
                      <a:pt x="35" y="130"/>
                      <a:pt x="34" y="131"/>
                      <a:pt x="32" y="130"/>
                    </a:cubicBezTo>
                    <a:cubicBezTo>
                      <a:pt x="31" y="130"/>
                      <a:pt x="30" y="129"/>
                      <a:pt x="29" y="128"/>
                    </a:cubicBezTo>
                    <a:cubicBezTo>
                      <a:pt x="28" y="126"/>
                      <a:pt x="28" y="125"/>
                      <a:pt x="28" y="123"/>
                    </a:cubicBezTo>
                    <a:cubicBezTo>
                      <a:pt x="28" y="122"/>
                      <a:pt x="29" y="121"/>
                      <a:pt x="30" y="120"/>
                    </a:cubicBezTo>
                    <a:close/>
                    <a:moveTo>
                      <a:pt x="30" y="121"/>
                    </a:move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0"/>
                      <a:pt x="32" y="120"/>
                      <a:pt x="32" y="121"/>
                    </a:cubicBezTo>
                    <a:cubicBezTo>
                      <a:pt x="33" y="121"/>
                      <a:pt x="33" y="122"/>
                      <a:pt x="34" y="123"/>
                    </a:cubicBezTo>
                    <a:cubicBezTo>
                      <a:pt x="35" y="125"/>
                      <a:pt x="36" y="126"/>
                      <a:pt x="36" y="127"/>
                    </a:cubicBezTo>
                    <a:cubicBezTo>
                      <a:pt x="36" y="127"/>
                      <a:pt x="36" y="128"/>
                      <a:pt x="36" y="128"/>
                    </a:cubicBezTo>
                    <a:cubicBezTo>
                      <a:pt x="36" y="128"/>
                      <a:pt x="36" y="129"/>
                      <a:pt x="36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4" y="129"/>
                      <a:pt x="34" y="129"/>
                      <a:pt x="34" y="128"/>
                    </a:cubicBezTo>
                    <a:cubicBezTo>
                      <a:pt x="33" y="128"/>
                      <a:pt x="33" y="127"/>
                      <a:pt x="32" y="126"/>
                    </a:cubicBezTo>
                    <a:cubicBezTo>
                      <a:pt x="31" y="125"/>
                      <a:pt x="31" y="124"/>
                      <a:pt x="30" y="123"/>
                    </a:cubicBezTo>
                    <a:cubicBezTo>
                      <a:pt x="30" y="123"/>
                      <a:pt x="30" y="122"/>
                      <a:pt x="30" y="121"/>
                    </a:cubicBezTo>
                    <a:cubicBezTo>
                      <a:pt x="30" y="121"/>
                      <a:pt x="30" y="121"/>
                      <a:pt x="30" y="121"/>
                    </a:cubicBezTo>
                    <a:close/>
                    <a:moveTo>
                      <a:pt x="36" y="109"/>
                    </a:move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3" y="112"/>
                      <a:pt x="33" y="112"/>
                    </a:cubicBezTo>
                    <a:cubicBezTo>
                      <a:pt x="33" y="112"/>
                      <a:pt x="34" y="112"/>
                      <a:pt x="34" y="112"/>
                    </a:cubicBezTo>
                    <a:cubicBezTo>
                      <a:pt x="34" y="112"/>
                      <a:pt x="35" y="112"/>
                      <a:pt x="35" y="113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2" y="124"/>
                      <a:pt x="42" y="124"/>
                      <a:pt x="42" y="124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6" y="121"/>
                      <a:pt x="45" y="121"/>
                    </a:cubicBezTo>
                    <a:cubicBezTo>
                      <a:pt x="45" y="121"/>
                      <a:pt x="45" y="121"/>
                      <a:pt x="44" y="120"/>
                    </a:cubicBezTo>
                    <a:cubicBezTo>
                      <a:pt x="36" y="109"/>
                      <a:pt x="36" y="109"/>
                      <a:pt x="36" y="109"/>
                    </a:cubicBezTo>
                    <a:close/>
                    <a:moveTo>
                      <a:pt x="44" y="107"/>
                    </a:moveTo>
                    <a:cubicBezTo>
                      <a:pt x="45" y="107"/>
                      <a:pt x="46" y="106"/>
                      <a:pt x="47" y="106"/>
                    </a:cubicBezTo>
                    <a:cubicBezTo>
                      <a:pt x="48" y="106"/>
                      <a:pt x="49" y="106"/>
                      <a:pt x="49" y="106"/>
                    </a:cubicBezTo>
                    <a:cubicBezTo>
                      <a:pt x="50" y="107"/>
                      <a:pt x="51" y="107"/>
                      <a:pt x="52" y="108"/>
                    </a:cubicBezTo>
                    <a:cubicBezTo>
                      <a:pt x="53" y="109"/>
                      <a:pt x="53" y="110"/>
                      <a:pt x="54" y="112"/>
                    </a:cubicBezTo>
                    <a:cubicBezTo>
                      <a:pt x="54" y="113"/>
                      <a:pt x="53" y="115"/>
                      <a:pt x="52" y="116"/>
                    </a:cubicBezTo>
                    <a:cubicBezTo>
                      <a:pt x="51" y="117"/>
                      <a:pt x="50" y="117"/>
                      <a:pt x="48" y="117"/>
                    </a:cubicBezTo>
                    <a:cubicBezTo>
                      <a:pt x="47" y="117"/>
                      <a:pt x="46" y="116"/>
                      <a:pt x="45" y="115"/>
                    </a:cubicBezTo>
                    <a:cubicBezTo>
                      <a:pt x="44" y="114"/>
                      <a:pt x="43" y="113"/>
                      <a:pt x="43" y="111"/>
                    </a:cubicBezTo>
                    <a:cubicBezTo>
                      <a:pt x="43" y="110"/>
                      <a:pt x="43" y="108"/>
                      <a:pt x="44" y="107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6" y="108"/>
                    </a:cubicBezTo>
                    <a:cubicBezTo>
                      <a:pt x="46" y="107"/>
                      <a:pt x="46" y="108"/>
                      <a:pt x="47" y="108"/>
                    </a:cubicBezTo>
                    <a:cubicBezTo>
                      <a:pt x="47" y="108"/>
                      <a:pt x="48" y="109"/>
                      <a:pt x="49" y="110"/>
                    </a:cubicBezTo>
                    <a:cubicBezTo>
                      <a:pt x="50" y="111"/>
                      <a:pt x="51" y="113"/>
                      <a:pt x="52" y="113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0" y="116"/>
                      <a:pt x="50" y="115"/>
                      <a:pt x="49" y="115"/>
                    </a:cubicBezTo>
                    <a:cubicBezTo>
                      <a:pt x="49" y="115"/>
                      <a:pt x="48" y="114"/>
                      <a:pt x="48" y="113"/>
                    </a:cubicBezTo>
                    <a:cubicBezTo>
                      <a:pt x="47" y="112"/>
                      <a:pt x="46" y="111"/>
                      <a:pt x="45" y="111"/>
                    </a:cubicBezTo>
                    <a:cubicBezTo>
                      <a:pt x="45" y="110"/>
                      <a:pt x="45" y="109"/>
                      <a:pt x="45" y="109"/>
                    </a:cubicBezTo>
                    <a:cubicBezTo>
                      <a:pt x="45" y="109"/>
                      <a:pt x="45" y="108"/>
                      <a:pt x="45" y="108"/>
                    </a:cubicBezTo>
                    <a:close/>
                    <a:moveTo>
                      <a:pt x="54" y="97"/>
                    </a:moveTo>
                    <a:cubicBezTo>
                      <a:pt x="54" y="98"/>
                      <a:pt x="53" y="98"/>
                      <a:pt x="53" y="99"/>
                    </a:cubicBezTo>
                    <a:cubicBezTo>
                      <a:pt x="52" y="100"/>
                      <a:pt x="51" y="101"/>
                      <a:pt x="51" y="102"/>
                    </a:cubicBezTo>
                    <a:cubicBezTo>
                      <a:pt x="51" y="103"/>
                      <a:pt x="51" y="104"/>
                      <a:pt x="52" y="105"/>
                    </a:cubicBezTo>
                    <a:cubicBezTo>
                      <a:pt x="53" y="105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5"/>
                    </a:cubicBezTo>
                    <a:cubicBezTo>
                      <a:pt x="56" y="106"/>
                      <a:pt x="56" y="107"/>
                      <a:pt x="56" y="108"/>
                    </a:cubicBezTo>
                    <a:cubicBezTo>
                      <a:pt x="56" y="108"/>
                      <a:pt x="57" y="109"/>
                      <a:pt x="57" y="109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59" y="110"/>
                      <a:pt x="59" y="111"/>
                      <a:pt x="59" y="111"/>
                    </a:cubicBezTo>
                    <a:cubicBezTo>
                      <a:pt x="59" y="111"/>
                      <a:pt x="59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1" y="112"/>
                      <a:pt x="61" y="112"/>
                      <a:pt x="62" y="112"/>
                    </a:cubicBezTo>
                    <a:cubicBezTo>
                      <a:pt x="63" y="111"/>
                      <a:pt x="63" y="111"/>
                      <a:pt x="64" y="110"/>
                    </a:cubicBezTo>
                    <a:cubicBezTo>
                      <a:pt x="65" y="109"/>
                      <a:pt x="66" y="108"/>
                      <a:pt x="66" y="107"/>
                    </a:cubicBezTo>
                    <a:cubicBezTo>
                      <a:pt x="66" y="106"/>
                      <a:pt x="66" y="106"/>
                      <a:pt x="66" y="105"/>
                    </a:cubicBezTo>
                    <a:cubicBezTo>
                      <a:pt x="66" y="104"/>
                      <a:pt x="66" y="104"/>
                      <a:pt x="65" y="103"/>
                    </a:cubicBezTo>
                    <a:cubicBezTo>
                      <a:pt x="65" y="103"/>
                      <a:pt x="64" y="102"/>
                      <a:pt x="63" y="103"/>
                    </a:cubicBezTo>
                    <a:cubicBezTo>
                      <a:pt x="62" y="103"/>
                      <a:pt x="61" y="103"/>
                      <a:pt x="60" y="105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7" y="106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3"/>
                      <a:pt x="59" y="103"/>
                      <a:pt x="59" y="102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99"/>
                      <a:pt x="59" y="98"/>
                      <a:pt x="59" y="98"/>
                    </a:cubicBezTo>
                    <a:cubicBezTo>
                      <a:pt x="58" y="98"/>
                      <a:pt x="58" y="97"/>
                      <a:pt x="58" y="97"/>
                    </a:cubicBezTo>
                    <a:cubicBezTo>
                      <a:pt x="57" y="97"/>
                      <a:pt x="57" y="97"/>
                      <a:pt x="56" y="9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4" y="97"/>
                      <a:pt x="54" y="97"/>
                      <a:pt x="54" y="97"/>
                    </a:cubicBezTo>
                    <a:close/>
                    <a:moveTo>
                      <a:pt x="53" y="99"/>
                    </a:moveTo>
                    <a:cubicBezTo>
                      <a:pt x="53" y="99"/>
                      <a:pt x="54" y="98"/>
                      <a:pt x="54" y="99"/>
                    </a:cubicBezTo>
                    <a:cubicBezTo>
                      <a:pt x="55" y="99"/>
                      <a:pt x="56" y="99"/>
                      <a:pt x="57" y="100"/>
                    </a:cubicBezTo>
                    <a:cubicBezTo>
                      <a:pt x="57" y="101"/>
                      <a:pt x="58" y="102"/>
                      <a:pt x="58" y="102"/>
                    </a:cubicBezTo>
                    <a:cubicBezTo>
                      <a:pt x="58" y="103"/>
                      <a:pt x="58" y="103"/>
                      <a:pt x="58" y="104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56" y="104"/>
                      <a:pt x="55" y="103"/>
                      <a:pt x="55" y="103"/>
                    </a:cubicBezTo>
                    <a:cubicBezTo>
                      <a:pt x="54" y="102"/>
                      <a:pt x="53" y="101"/>
                      <a:pt x="53" y="100"/>
                    </a:cubicBezTo>
                    <a:cubicBezTo>
                      <a:pt x="53" y="100"/>
                      <a:pt x="53" y="99"/>
                      <a:pt x="53" y="99"/>
                    </a:cubicBezTo>
                    <a:close/>
                    <a:moveTo>
                      <a:pt x="61" y="108"/>
                    </a:moveTo>
                    <a:cubicBezTo>
                      <a:pt x="62" y="107"/>
                      <a:pt x="63" y="106"/>
                      <a:pt x="63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5" y="105"/>
                      <a:pt x="65" y="105"/>
                      <a:pt x="65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8"/>
                      <a:pt x="64" y="108"/>
                      <a:pt x="64" y="109"/>
                    </a:cubicBezTo>
                    <a:cubicBezTo>
                      <a:pt x="63" y="110"/>
                      <a:pt x="62" y="111"/>
                      <a:pt x="62" y="111"/>
                    </a:cubicBezTo>
                    <a:cubicBezTo>
                      <a:pt x="61" y="111"/>
                      <a:pt x="61" y="111"/>
                      <a:pt x="60" y="110"/>
                    </a:cubicBezTo>
                    <a:cubicBezTo>
                      <a:pt x="60" y="110"/>
                      <a:pt x="60" y="110"/>
                      <a:pt x="60" y="109"/>
                    </a:cubicBezTo>
                    <a:cubicBezTo>
                      <a:pt x="60" y="109"/>
                      <a:pt x="61" y="109"/>
                      <a:pt x="61" y="108"/>
                    </a:cubicBezTo>
                    <a:close/>
                    <a:moveTo>
                      <a:pt x="69" y="96"/>
                    </a:move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4"/>
                      <a:pt x="59" y="93"/>
                      <a:pt x="58" y="93"/>
                    </a:cubicBezTo>
                    <a:cubicBezTo>
                      <a:pt x="58" y="93"/>
                      <a:pt x="58" y="94"/>
                      <a:pt x="57" y="94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1"/>
                      <a:pt x="62" y="91"/>
                      <a:pt x="62" y="91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8"/>
                      <a:pt x="64" y="87"/>
                      <a:pt x="64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87"/>
                      <a:pt x="62" y="87"/>
                      <a:pt x="62" y="87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6"/>
                    </a:cubicBezTo>
                    <a:cubicBezTo>
                      <a:pt x="64" y="86"/>
                      <a:pt x="65" y="87"/>
                      <a:pt x="65" y="88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70" y="98"/>
                      <a:pt x="71" y="99"/>
                      <a:pt x="71" y="99"/>
                    </a:cubicBezTo>
                    <a:cubicBezTo>
                      <a:pt x="71" y="100"/>
                      <a:pt x="71" y="101"/>
                      <a:pt x="71" y="102"/>
                    </a:cubicBezTo>
                    <a:cubicBezTo>
                      <a:pt x="70" y="102"/>
                      <a:pt x="70" y="102"/>
                      <a:pt x="69" y="103"/>
                    </a:cubicBezTo>
                    <a:cubicBezTo>
                      <a:pt x="69" y="103"/>
                      <a:pt x="68" y="102"/>
                      <a:pt x="68" y="102"/>
                    </a:cubicBezTo>
                    <a:cubicBezTo>
                      <a:pt x="68" y="102"/>
                      <a:pt x="67" y="102"/>
                      <a:pt x="67" y="101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9" y="100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1" y="100"/>
                      <a:pt x="70" y="99"/>
                    </a:cubicBezTo>
                    <a:cubicBezTo>
                      <a:pt x="70" y="99"/>
                      <a:pt x="70" y="98"/>
                      <a:pt x="69" y="97"/>
                    </a:cubicBezTo>
                    <a:cubicBezTo>
                      <a:pt x="69" y="96"/>
                      <a:pt x="69" y="96"/>
                      <a:pt x="69" y="96"/>
                    </a:cubicBezTo>
                    <a:close/>
                    <a:moveTo>
                      <a:pt x="69" y="75"/>
                    </a:moveTo>
                    <a:cubicBezTo>
                      <a:pt x="70" y="74"/>
                      <a:pt x="70" y="74"/>
                      <a:pt x="71" y="73"/>
                    </a:cubicBezTo>
                    <a:cubicBezTo>
                      <a:pt x="72" y="73"/>
                      <a:pt x="73" y="73"/>
                      <a:pt x="74" y="73"/>
                    </a:cubicBezTo>
                    <a:cubicBezTo>
                      <a:pt x="75" y="73"/>
                      <a:pt x="76" y="73"/>
                      <a:pt x="77" y="74"/>
                    </a:cubicBezTo>
                    <a:cubicBezTo>
                      <a:pt x="78" y="74"/>
                      <a:pt x="79" y="75"/>
                      <a:pt x="79" y="77"/>
                    </a:cubicBezTo>
                    <a:cubicBezTo>
                      <a:pt x="80" y="78"/>
                      <a:pt x="80" y="80"/>
                      <a:pt x="79" y="81"/>
                    </a:cubicBezTo>
                    <a:cubicBezTo>
                      <a:pt x="78" y="83"/>
                      <a:pt x="77" y="83"/>
                      <a:pt x="76" y="84"/>
                    </a:cubicBezTo>
                    <a:cubicBezTo>
                      <a:pt x="74" y="84"/>
                      <a:pt x="73" y="83"/>
                      <a:pt x="72" y="83"/>
                    </a:cubicBezTo>
                    <a:cubicBezTo>
                      <a:pt x="70" y="82"/>
                      <a:pt x="69" y="81"/>
                      <a:pt x="69" y="79"/>
                    </a:cubicBezTo>
                    <a:cubicBezTo>
                      <a:pt x="68" y="78"/>
                      <a:pt x="68" y="77"/>
                      <a:pt x="69" y="75"/>
                    </a:cubicBezTo>
                    <a:close/>
                    <a:moveTo>
                      <a:pt x="70" y="76"/>
                    </a:moveTo>
                    <a:cubicBezTo>
                      <a:pt x="70" y="76"/>
                      <a:pt x="70" y="76"/>
                      <a:pt x="70" y="77"/>
                    </a:cubicBezTo>
                    <a:cubicBezTo>
                      <a:pt x="70" y="77"/>
                      <a:pt x="70" y="78"/>
                      <a:pt x="71" y="78"/>
                    </a:cubicBezTo>
                    <a:cubicBezTo>
                      <a:pt x="72" y="79"/>
                      <a:pt x="73" y="79"/>
                      <a:pt x="74" y="80"/>
                    </a:cubicBezTo>
                    <a:cubicBezTo>
                      <a:pt x="75" y="81"/>
                      <a:pt x="75" y="81"/>
                      <a:pt x="76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7" y="78"/>
                      <a:pt x="76" y="77"/>
                      <a:pt x="74" y="76"/>
                    </a:cubicBezTo>
                    <a:cubicBezTo>
                      <a:pt x="73" y="76"/>
                      <a:pt x="72" y="75"/>
                      <a:pt x="72" y="75"/>
                    </a:cubicBezTo>
                    <a:cubicBezTo>
                      <a:pt x="71" y="75"/>
                      <a:pt x="71" y="75"/>
                      <a:pt x="70" y="75"/>
                    </a:cubicBezTo>
                    <a:cubicBezTo>
                      <a:pt x="70" y="75"/>
                      <a:pt x="70" y="75"/>
                      <a:pt x="70" y="76"/>
                    </a:cubicBezTo>
                    <a:close/>
                    <a:moveTo>
                      <a:pt x="76" y="65"/>
                    </a:move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2" y="63"/>
                      <a:pt x="72" y="62"/>
                      <a:pt x="72" y="62"/>
                    </a:cubicBezTo>
                    <a:cubicBezTo>
                      <a:pt x="71" y="62"/>
                      <a:pt x="71" y="62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72" y="61"/>
                      <a:pt x="73" y="61"/>
                      <a:pt x="73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3" y="62"/>
                      <a:pt x="73" y="62"/>
                      <a:pt x="74" y="62"/>
                    </a:cubicBezTo>
                    <a:cubicBezTo>
                      <a:pt x="74" y="62"/>
                      <a:pt x="74" y="61"/>
                      <a:pt x="74" y="61"/>
                    </a:cubicBezTo>
                    <a:cubicBezTo>
                      <a:pt x="75" y="61"/>
                      <a:pt x="75" y="60"/>
                      <a:pt x="75" y="60"/>
                    </a:cubicBezTo>
                    <a:cubicBezTo>
                      <a:pt x="75" y="59"/>
                      <a:pt x="74" y="59"/>
                      <a:pt x="74" y="59"/>
                    </a:cubicBezTo>
                    <a:cubicBezTo>
                      <a:pt x="74" y="59"/>
                      <a:pt x="73" y="59"/>
                      <a:pt x="73" y="59"/>
                    </a:cubicBezTo>
                    <a:cubicBezTo>
                      <a:pt x="72" y="59"/>
                      <a:pt x="72" y="60"/>
                      <a:pt x="71" y="61"/>
                    </a:cubicBezTo>
                    <a:cubicBezTo>
                      <a:pt x="71" y="62"/>
                      <a:pt x="70" y="63"/>
                      <a:pt x="71" y="64"/>
                    </a:cubicBezTo>
                    <a:cubicBezTo>
                      <a:pt x="71" y="65"/>
                      <a:pt x="72" y="66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2" y="72"/>
                      <a:pt x="82" y="72"/>
                      <a:pt x="82" y="73"/>
                    </a:cubicBezTo>
                    <a:cubicBezTo>
                      <a:pt x="82" y="73"/>
                      <a:pt x="82" y="73"/>
                      <a:pt x="82" y="74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5" y="68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8"/>
                    </a:cubicBezTo>
                    <a:cubicBezTo>
                      <a:pt x="76" y="65"/>
                      <a:pt x="76" y="65"/>
                      <a:pt x="76" y="65"/>
                    </a:cubicBezTo>
                    <a:close/>
                    <a:moveTo>
                      <a:pt x="79" y="41"/>
                    </a:moveTo>
                    <a:cubicBezTo>
                      <a:pt x="84" y="43"/>
                      <a:pt x="84" y="43"/>
                      <a:pt x="84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1" y="43"/>
                      <a:pt x="80" y="44"/>
                    </a:cubicBezTo>
                    <a:cubicBezTo>
                      <a:pt x="79" y="44"/>
                      <a:pt x="79" y="45"/>
                      <a:pt x="78" y="46"/>
                    </a:cubicBezTo>
                    <a:cubicBezTo>
                      <a:pt x="78" y="47"/>
                      <a:pt x="78" y="48"/>
                      <a:pt x="78" y="49"/>
                    </a:cubicBezTo>
                    <a:cubicBezTo>
                      <a:pt x="78" y="50"/>
                      <a:pt x="79" y="51"/>
                      <a:pt x="79" y="52"/>
                    </a:cubicBezTo>
                    <a:cubicBezTo>
                      <a:pt x="80" y="53"/>
                      <a:pt x="81" y="53"/>
                      <a:pt x="83" y="54"/>
                    </a:cubicBezTo>
                    <a:cubicBezTo>
                      <a:pt x="84" y="54"/>
                      <a:pt x="85" y="55"/>
                      <a:pt x="86" y="55"/>
                    </a:cubicBezTo>
                    <a:cubicBezTo>
                      <a:pt x="87" y="55"/>
                      <a:pt x="88" y="55"/>
                      <a:pt x="89" y="54"/>
                    </a:cubicBezTo>
                    <a:cubicBezTo>
                      <a:pt x="90" y="54"/>
                      <a:pt x="91" y="53"/>
                      <a:pt x="91" y="52"/>
                    </a:cubicBezTo>
                    <a:cubicBezTo>
                      <a:pt x="91" y="51"/>
                      <a:pt x="92" y="50"/>
                      <a:pt x="91" y="49"/>
                    </a:cubicBezTo>
                    <a:cubicBezTo>
                      <a:pt x="91" y="48"/>
                      <a:pt x="91" y="47"/>
                      <a:pt x="90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7"/>
                      <a:pt x="92" y="49"/>
                      <a:pt x="92" y="50"/>
                    </a:cubicBezTo>
                    <a:cubicBezTo>
                      <a:pt x="92" y="51"/>
                      <a:pt x="92" y="52"/>
                      <a:pt x="92" y="53"/>
                    </a:cubicBezTo>
                    <a:cubicBezTo>
                      <a:pt x="91" y="55"/>
                      <a:pt x="90" y="56"/>
                      <a:pt x="89" y="57"/>
                    </a:cubicBezTo>
                    <a:cubicBezTo>
                      <a:pt x="88" y="58"/>
                      <a:pt x="87" y="58"/>
                      <a:pt x="86" y="59"/>
                    </a:cubicBezTo>
                    <a:cubicBezTo>
                      <a:pt x="84" y="59"/>
                      <a:pt x="83" y="59"/>
                      <a:pt x="82" y="58"/>
                    </a:cubicBezTo>
                    <a:cubicBezTo>
                      <a:pt x="80" y="58"/>
                      <a:pt x="79" y="57"/>
                      <a:pt x="78" y="55"/>
                    </a:cubicBezTo>
                    <a:cubicBezTo>
                      <a:pt x="77" y="54"/>
                      <a:pt x="77" y="53"/>
                      <a:pt x="76" y="51"/>
                    </a:cubicBezTo>
                    <a:cubicBezTo>
                      <a:pt x="76" y="50"/>
                      <a:pt x="76" y="48"/>
                      <a:pt x="77" y="47"/>
                    </a:cubicBezTo>
                    <a:cubicBezTo>
                      <a:pt x="77" y="46"/>
                      <a:pt x="78" y="45"/>
                      <a:pt x="79" y="44"/>
                    </a:cubicBezTo>
                    <a:cubicBezTo>
                      <a:pt x="79" y="43"/>
                      <a:pt x="80" y="43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lose/>
                    <a:moveTo>
                      <a:pt x="82" y="36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2" y="40"/>
                    </a:cubicBezTo>
                    <a:cubicBezTo>
                      <a:pt x="82" y="40"/>
                      <a:pt x="82" y="40"/>
                      <a:pt x="83" y="40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5" y="44"/>
                    </a:cubicBezTo>
                    <a:cubicBezTo>
                      <a:pt x="95" y="44"/>
                      <a:pt x="95" y="44"/>
                      <a:pt x="95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5" y="40"/>
                      <a:pt x="95" y="40"/>
                      <a:pt x="94" y="40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8"/>
                      <a:pt x="88" y="37"/>
                      <a:pt x="88" y="37"/>
                    </a:cubicBezTo>
                    <a:cubicBezTo>
                      <a:pt x="88" y="37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5"/>
                    </a:cubicBezTo>
                    <a:cubicBezTo>
                      <a:pt x="88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0" y="36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4"/>
                      <a:pt x="98" y="34"/>
                      <a:pt x="97" y="34"/>
                    </a:cubicBezTo>
                    <a:cubicBezTo>
                      <a:pt x="97" y="34"/>
                      <a:pt x="97" y="34"/>
                      <a:pt x="96" y="34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2"/>
                      <a:pt x="90" y="32"/>
                      <a:pt x="89" y="32"/>
                    </a:cubicBezTo>
                    <a:cubicBezTo>
                      <a:pt x="89" y="32"/>
                      <a:pt x="88" y="32"/>
                      <a:pt x="88" y="33"/>
                    </a:cubicBezTo>
                    <a:cubicBezTo>
                      <a:pt x="87" y="33"/>
                      <a:pt x="87" y="34"/>
                      <a:pt x="87" y="34"/>
                    </a:cubicBezTo>
                    <a:cubicBezTo>
                      <a:pt x="87" y="35"/>
                      <a:pt x="87" y="35"/>
                      <a:pt x="87" y="36"/>
                    </a:cubicBezTo>
                    <a:cubicBezTo>
                      <a:pt x="87" y="36"/>
                      <a:pt x="87" y="37"/>
                      <a:pt x="88" y="38"/>
                    </a:cubicBezTo>
                    <a:cubicBezTo>
                      <a:pt x="82" y="36"/>
                      <a:pt x="82" y="36"/>
                      <a:pt x="82" y="36"/>
                    </a:cubicBezTo>
                    <a:close/>
                    <a:moveTo>
                      <a:pt x="85" y="26"/>
                    </a:moveTo>
                    <a:cubicBezTo>
                      <a:pt x="85" y="26"/>
                      <a:pt x="85" y="25"/>
                      <a:pt x="86" y="25"/>
                    </a:cubicBezTo>
                    <a:cubicBezTo>
                      <a:pt x="86" y="25"/>
                      <a:pt x="87" y="25"/>
                      <a:pt x="87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6"/>
                      <a:pt x="88" y="26"/>
                      <a:pt x="88" y="27"/>
                    </a:cubicBezTo>
                    <a:cubicBezTo>
                      <a:pt x="88" y="27"/>
                      <a:pt x="88" y="28"/>
                      <a:pt x="88" y="28"/>
                    </a:cubicBezTo>
                    <a:cubicBezTo>
                      <a:pt x="87" y="28"/>
                      <a:pt x="87" y="28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7"/>
                      <a:pt x="85" y="27"/>
                      <a:pt x="85" y="26"/>
                    </a:cubicBezTo>
                    <a:close/>
                    <a:moveTo>
                      <a:pt x="90" y="26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6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9" y="31"/>
                      <a:pt x="99" y="31"/>
                    </a:cubicBezTo>
                    <a:cubicBezTo>
                      <a:pt x="99" y="31"/>
                      <a:pt x="99" y="31"/>
                      <a:pt x="98" y="3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9"/>
                      <a:pt x="90" y="30"/>
                      <a:pt x="90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90" y="26"/>
                      <a:pt x="90" y="26"/>
                      <a:pt x="90" y="26"/>
                    </a:cubicBezTo>
                    <a:close/>
                    <a:moveTo>
                      <a:pt x="91" y="18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2" y="18"/>
                      <a:pt x="92" y="17"/>
                      <a:pt x="92" y="16"/>
                    </a:cubicBezTo>
                    <a:cubicBezTo>
                      <a:pt x="91" y="16"/>
                      <a:pt x="91" y="15"/>
                      <a:pt x="91" y="15"/>
                    </a:cubicBezTo>
                    <a:cubicBezTo>
                      <a:pt x="92" y="14"/>
                      <a:pt x="92" y="13"/>
                      <a:pt x="92" y="13"/>
                    </a:cubicBezTo>
                    <a:cubicBezTo>
                      <a:pt x="93" y="13"/>
                      <a:pt x="93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100" y="13"/>
                      <a:pt x="100" y="13"/>
                      <a:pt x="100" y="13"/>
                    </a:cubicBezTo>
                    <a:cubicBezTo>
                      <a:pt x="101" y="13"/>
                      <a:pt x="102" y="13"/>
                      <a:pt x="102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7"/>
                      <a:pt x="101" y="17"/>
                      <a:pt x="101" y="17"/>
                    </a:cubicBezTo>
                    <a:cubicBezTo>
                      <a:pt x="101" y="17"/>
                      <a:pt x="101" y="16"/>
                      <a:pt x="100" y="16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7"/>
                      <a:pt x="93" y="18"/>
                      <a:pt x="94" y="18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0" y="19"/>
                      <a:pt x="101" y="19"/>
                      <a:pt x="101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3"/>
                      <a:pt x="100" y="23"/>
                    </a:cubicBezTo>
                    <a:cubicBezTo>
                      <a:pt x="100" y="23"/>
                      <a:pt x="100" y="23"/>
                      <a:pt x="99" y="23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2"/>
                      <a:pt x="91" y="22"/>
                      <a:pt x="91" y="23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18"/>
                      <a:pt x="91" y="18"/>
                      <a:pt x="91" y="18"/>
                    </a:cubicBezTo>
                    <a:close/>
                    <a:moveTo>
                      <a:pt x="103" y="4"/>
                    </a:moveTo>
                    <a:cubicBezTo>
                      <a:pt x="104" y="6"/>
                      <a:pt x="104" y="7"/>
                      <a:pt x="104" y="8"/>
                    </a:cubicBezTo>
                    <a:cubicBezTo>
                      <a:pt x="104" y="9"/>
                      <a:pt x="104" y="9"/>
                      <a:pt x="104" y="10"/>
                    </a:cubicBezTo>
                    <a:cubicBezTo>
                      <a:pt x="103" y="10"/>
                      <a:pt x="103" y="10"/>
                      <a:pt x="102" y="10"/>
                    </a:cubicBezTo>
                    <a:cubicBezTo>
                      <a:pt x="101" y="10"/>
                      <a:pt x="101" y="10"/>
                      <a:pt x="100" y="9"/>
                    </a:cubicBezTo>
                    <a:cubicBezTo>
                      <a:pt x="99" y="8"/>
                      <a:pt x="99" y="7"/>
                      <a:pt x="98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5"/>
                      <a:pt x="94" y="5"/>
                      <a:pt x="94" y="5"/>
                    </a:cubicBezTo>
                    <a:cubicBezTo>
                      <a:pt x="94" y="6"/>
                      <a:pt x="94" y="6"/>
                      <a:pt x="95" y="7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6" y="6"/>
                      <a:pt x="96" y="6"/>
                      <a:pt x="97" y="6"/>
                    </a:cubicBezTo>
                    <a:cubicBezTo>
                      <a:pt x="97" y="6"/>
                      <a:pt x="97" y="6"/>
                      <a:pt x="98" y="7"/>
                    </a:cubicBezTo>
                    <a:cubicBezTo>
                      <a:pt x="98" y="7"/>
                      <a:pt x="98" y="7"/>
                      <a:pt x="98" y="8"/>
                    </a:cubicBezTo>
                    <a:cubicBezTo>
                      <a:pt x="98" y="8"/>
                      <a:pt x="98" y="9"/>
                      <a:pt x="97" y="9"/>
                    </a:cubicBezTo>
                    <a:cubicBezTo>
                      <a:pt x="97" y="9"/>
                      <a:pt x="97" y="10"/>
                      <a:pt x="96" y="10"/>
                    </a:cubicBezTo>
                    <a:cubicBezTo>
                      <a:pt x="96" y="9"/>
                      <a:pt x="95" y="9"/>
                      <a:pt x="95" y="9"/>
                    </a:cubicBezTo>
                    <a:cubicBezTo>
                      <a:pt x="94" y="8"/>
                      <a:pt x="94" y="8"/>
                      <a:pt x="94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3"/>
                      <a:pt x="94" y="2"/>
                      <a:pt x="94" y="2"/>
                    </a:cubicBezTo>
                    <a:cubicBezTo>
                      <a:pt x="95" y="1"/>
                      <a:pt x="95" y="1"/>
                      <a:pt x="96" y="1"/>
                    </a:cubicBezTo>
                    <a:cubicBezTo>
                      <a:pt x="96" y="1"/>
                      <a:pt x="97" y="1"/>
                      <a:pt x="98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4" y="1"/>
                      <a:pt x="104" y="1"/>
                    </a:cubicBezTo>
                    <a:cubicBezTo>
                      <a:pt x="104" y="0"/>
                      <a:pt x="103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5" y="1"/>
                    </a:cubicBezTo>
                    <a:cubicBezTo>
                      <a:pt x="105" y="1"/>
                      <a:pt x="105" y="2"/>
                      <a:pt x="105" y="3"/>
                    </a:cubicBezTo>
                    <a:cubicBezTo>
                      <a:pt x="105" y="3"/>
                      <a:pt x="105" y="4"/>
                      <a:pt x="104" y="4"/>
                    </a:cubicBezTo>
                    <a:cubicBezTo>
                      <a:pt x="104" y="4"/>
                      <a:pt x="104" y="4"/>
                      <a:pt x="103" y="4"/>
                    </a:cubicBezTo>
                    <a:close/>
                    <a:moveTo>
                      <a:pt x="102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5"/>
                      <a:pt x="100" y="6"/>
                      <a:pt x="100" y="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6"/>
                      <a:pt x="103" y="6"/>
                      <a:pt x="103" y="6"/>
                    </a:cubicBezTo>
                    <a:cubicBezTo>
                      <a:pt x="103" y="5"/>
                      <a:pt x="102" y="5"/>
                      <a:pt x="10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6" name="Google Shape;316;p26"/>
              <p:cNvSpPr/>
              <p:nvPr/>
            </p:nvSpPr>
            <p:spPr>
              <a:xfrm>
                <a:off x="2622550" y="2797175"/>
                <a:ext cx="1260475" cy="12668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191" y="0"/>
                    </a:moveTo>
                    <a:cubicBezTo>
                      <a:pt x="296" y="0"/>
                      <a:pt x="382" y="86"/>
                      <a:pt x="382" y="191"/>
                    </a:cubicBezTo>
                    <a:cubicBezTo>
                      <a:pt x="382" y="296"/>
                      <a:pt x="296" y="382"/>
                      <a:pt x="191" y="382"/>
                    </a:cubicBezTo>
                    <a:cubicBezTo>
                      <a:pt x="85" y="382"/>
                      <a:pt x="0" y="296"/>
                      <a:pt x="0" y="191"/>
                    </a:cubicBezTo>
                    <a:cubicBezTo>
                      <a:pt x="0" y="86"/>
                      <a:pt x="85" y="0"/>
                      <a:pt x="191" y="0"/>
                    </a:cubicBezTo>
                    <a:close/>
                    <a:moveTo>
                      <a:pt x="191" y="10"/>
                    </a:moveTo>
                    <a:cubicBezTo>
                      <a:pt x="91" y="10"/>
                      <a:pt x="10" y="92"/>
                      <a:pt x="10" y="191"/>
                    </a:cubicBezTo>
                    <a:cubicBezTo>
                      <a:pt x="10" y="291"/>
                      <a:pt x="91" y="372"/>
                      <a:pt x="191" y="372"/>
                    </a:cubicBezTo>
                    <a:cubicBezTo>
                      <a:pt x="290" y="372"/>
                      <a:pt x="372" y="291"/>
                      <a:pt x="372" y="191"/>
                    </a:cubicBezTo>
                    <a:cubicBezTo>
                      <a:pt x="372" y="92"/>
                      <a:pt x="290" y="10"/>
                      <a:pt x="191" y="1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  <p:grpSp>
          <p:nvGrpSpPr>
            <p:cNvPr id="317" name="Google Shape;317;p26"/>
            <p:cNvGrpSpPr/>
            <p:nvPr/>
          </p:nvGrpSpPr>
          <p:grpSpPr>
            <a:xfrm>
              <a:off x="3307114" y="2513856"/>
              <a:ext cx="7787815" cy="1272040"/>
              <a:chOff x="4159250" y="2794000"/>
              <a:chExt cx="5403850" cy="882650"/>
            </a:xfrm>
          </p:grpSpPr>
          <p:sp>
            <p:nvSpPr>
              <p:cNvPr id="318" name="Google Shape;318;p26"/>
              <p:cNvSpPr/>
              <p:nvPr/>
            </p:nvSpPr>
            <p:spPr>
              <a:xfrm>
                <a:off x="4159250" y="2897188"/>
                <a:ext cx="514350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07" extrusionOk="0">
                    <a:moveTo>
                      <a:pt x="98" y="55"/>
                    </a:moveTo>
                    <a:cubicBezTo>
                      <a:pt x="100" y="29"/>
                      <a:pt x="100" y="29"/>
                      <a:pt x="100" y="29"/>
                    </a:cubicBezTo>
                    <a:cubicBezTo>
                      <a:pt x="95" y="23"/>
                      <a:pt x="71" y="0"/>
                      <a:pt x="64" y="2"/>
                    </a:cubicBezTo>
                    <a:cubicBezTo>
                      <a:pt x="58" y="5"/>
                      <a:pt x="56" y="50"/>
                      <a:pt x="58" y="60"/>
                    </a:cubicBezTo>
                    <a:cubicBezTo>
                      <a:pt x="49" y="63"/>
                      <a:pt x="20" y="80"/>
                      <a:pt x="20" y="80"/>
                    </a:cubicBezTo>
                    <a:cubicBezTo>
                      <a:pt x="13" y="82"/>
                      <a:pt x="11" y="74"/>
                      <a:pt x="3" y="7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6"/>
                      <a:pt x="13" y="118"/>
                      <a:pt x="18" y="138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33" y="134"/>
                      <a:pt x="37" y="144"/>
                      <a:pt x="40" y="155"/>
                    </a:cubicBezTo>
                    <a:cubicBezTo>
                      <a:pt x="51" y="156"/>
                      <a:pt x="51" y="156"/>
                      <a:pt x="51" y="156"/>
                    </a:cubicBezTo>
                    <a:cubicBezTo>
                      <a:pt x="49" y="157"/>
                      <a:pt x="49" y="157"/>
                      <a:pt x="49" y="157"/>
                    </a:cubicBezTo>
                    <a:cubicBezTo>
                      <a:pt x="65" y="207"/>
                      <a:pt x="65" y="207"/>
                      <a:pt x="65" y="207"/>
                    </a:cubicBezTo>
                    <a:cubicBezTo>
                      <a:pt x="76" y="193"/>
                      <a:pt x="68" y="187"/>
                      <a:pt x="78" y="177"/>
                    </a:cubicBezTo>
                    <a:cubicBezTo>
                      <a:pt x="87" y="167"/>
                      <a:pt x="80" y="157"/>
                      <a:pt x="84" y="141"/>
                    </a:cubicBezTo>
                    <a:cubicBezTo>
                      <a:pt x="105" y="135"/>
                      <a:pt x="110" y="124"/>
                      <a:pt x="116" y="122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40" y="116"/>
                      <a:pt x="142" y="112"/>
                      <a:pt x="142" y="111"/>
                    </a:cubicBezTo>
                    <a:cubicBezTo>
                      <a:pt x="137" y="94"/>
                      <a:pt x="119" y="111"/>
                      <a:pt x="113" y="94"/>
                    </a:cubicBezTo>
                    <a:cubicBezTo>
                      <a:pt x="119" y="90"/>
                      <a:pt x="131" y="83"/>
                      <a:pt x="137" y="79"/>
                    </a:cubicBezTo>
                    <a:cubicBezTo>
                      <a:pt x="144" y="73"/>
                      <a:pt x="153" y="62"/>
                      <a:pt x="156" y="60"/>
                    </a:cubicBezTo>
                    <a:cubicBezTo>
                      <a:pt x="151" y="41"/>
                      <a:pt x="118" y="54"/>
                      <a:pt x="98" y="55"/>
                    </a:cubicBezTo>
                    <a:close/>
                    <a:moveTo>
                      <a:pt x="92" y="72"/>
                    </a:moveTo>
                    <a:cubicBezTo>
                      <a:pt x="116" y="69"/>
                      <a:pt x="116" y="69"/>
                      <a:pt x="116" y="69"/>
                    </a:cubicBezTo>
                    <a:cubicBezTo>
                      <a:pt x="120" y="70"/>
                      <a:pt x="121" y="72"/>
                      <a:pt x="118" y="76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7" y="94"/>
                      <a:pt x="88" y="86"/>
                      <a:pt x="92" y="72"/>
                    </a:cubicBezTo>
                    <a:close/>
                    <a:moveTo>
                      <a:pt x="32" y="107"/>
                    </a:moveTo>
                    <a:cubicBezTo>
                      <a:pt x="36" y="101"/>
                      <a:pt x="41" y="98"/>
                      <a:pt x="48" y="96"/>
                    </a:cubicBezTo>
                    <a:cubicBezTo>
                      <a:pt x="52" y="98"/>
                      <a:pt x="53" y="104"/>
                      <a:pt x="54" y="110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0" y="131"/>
                      <a:pt x="35" y="123"/>
                      <a:pt x="32" y="10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19" name="Google Shape;319;p26"/>
              <p:cNvSpPr/>
              <p:nvPr/>
            </p:nvSpPr>
            <p:spPr>
              <a:xfrm>
                <a:off x="4826000" y="2876550"/>
                <a:ext cx="547688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4" extrusionOk="0">
                    <a:moveTo>
                      <a:pt x="66" y="41"/>
                    </a:moveTo>
                    <a:cubicBezTo>
                      <a:pt x="80" y="26"/>
                      <a:pt x="111" y="23"/>
                      <a:pt x="125" y="28"/>
                    </a:cubicBezTo>
                    <a:cubicBezTo>
                      <a:pt x="133" y="56"/>
                      <a:pt x="145" y="155"/>
                      <a:pt x="123" y="178"/>
                    </a:cubicBezTo>
                    <a:cubicBezTo>
                      <a:pt x="114" y="188"/>
                      <a:pt x="104" y="177"/>
                      <a:pt x="95" y="173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2" y="183"/>
                      <a:pt x="72" y="183"/>
                      <a:pt x="72" y="183"/>
                    </a:cubicBezTo>
                    <a:cubicBezTo>
                      <a:pt x="62" y="185"/>
                      <a:pt x="47" y="191"/>
                      <a:pt x="38" y="181"/>
                    </a:cubicBezTo>
                    <a:cubicBezTo>
                      <a:pt x="33" y="177"/>
                      <a:pt x="33" y="177"/>
                      <a:pt x="33" y="177"/>
                    </a:cubicBezTo>
                    <a:cubicBezTo>
                      <a:pt x="38" y="168"/>
                      <a:pt x="34" y="108"/>
                      <a:pt x="44" y="97"/>
                    </a:cubicBezTo>
                    <a:cubicBezTo>
                      <a:pt x="47" y="94"/>
                      <a:pt x="68" y="87"/>
                      <a:pt x="75" y="93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63" y="105"/>
                      <a:pt x="54" y="111"/>
                      <a:pt x="47" y="114"/>
                    </a:cubicBezTo>
                    <a:cubicBezTo>
                      <a:pt x="44" y="119"/>
                      <a:pt x="43" y="125"/>
                      <a:pt x="44" y="13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6"/>
                      <a:pt x="54" y="164"/>
                      <a:pt x="60" y="170"/>
                    </a:cubicBezTo>
                    <a:cubicBezTo>
                      <a:pt x="71" y="183"/>
                      <a:pt x="113" y="141"/>
                      <a:pt x="128" y="132"/>
                    </a:cubicBezTo>
                    <a:cubicBezTo>
                      <a:pt x="128" y="127"/>
                      <a:pt x="130" y="122"/>
                      <a:pt x="126" y="117"/>
                    </a:cubicBezTo>
                    <a:cubicBezTo>
                      <a:pt x="109" y="98"/>
                      <a:pt x="104" y="118"/>
                      <a:pt x="85" y="98"/>
                    </a:cubicBezTo>
                    <a:cubicBezTo>
                      <a:pt x="89" y="91"/>
                      <a:pt x="95" y="73"/>
                      <a:pt x="89" y="67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78" y="54"/>
                      <a:pt x="56" y="76"/>
                      <a:pt x="45" y="83"/>
                    </a:cubicBezTo>
                    <a:cubicBezTo>
                      <a:pt x="43" y="69"/>
                      <a:pt x="54" y="54"/>
                      <a:pt x="66" y="41"/>
                    </a:cubicBezTo>
                    <a:close/>
                    <a:moveTo>
                      <a:pt x="31" y="47"/>
                    </a:moveTo>
                    <a:cubicBezTo>
                      <a:pt x="6" y="74"/>
                      <a:pt x="21" y="98"/>
                      <a:pt x="21" y="125"/>
                    </a:cubicBezTo>
                    <a:cubicBezTo>
                      <a:pt x="22" y="156"/>
                      <a:pt x="0" y="177"/>
                      <a:pt x="23" y="204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44" y="208"/>
                      <a:pt x="67" y="203"/>
                      <a:pt x="73" y="201"/>
                    </a:cubicBezTo>
                    <a:cubicBezTo>
                      <a:pt x="92" y="194"/>
                      <a:pt x="88" y="191"/>
                      <a:pt x="108" y="214"/>
                    </a:cubicBezTo>
                    <a:cubicBezTo>
                      <a:pt x="166" y="201"/>
                      <a:pt x="146" y="172"/>
                      <a:pt x="150" y="130"/>
                    </a:cubicBezTo>
                    <a:cubicBezTo>
                      <a:pt x="151" y="107"/>
                      <a:pt x="154" y="41"/>
                      <a:pt x="137" y="22"/>
                    </a:cubicBezTo>
                    <a:cubicBezTo>
                      <a:pt x="117" y="0"/>
                      <a:pt x="54" y="22"/>
                      <a:pt x="31" y="47"/>
                    </a:cubicBezTo>
                    <a:close/>
                    <a:moveTo>
                      <a:pt x="106" y="127"/>
                    </a:moveTo>
                    <a:cubicBezTo>
                      <a:pt x="106" y="127"/>
                      <a:pt x="104" y="130"/>
                      <a:pt x="106" y="132"/>
                    </a:cubicBezTo>
                    <a:cubicBezTo>
                      <a:pt x="108" y="135"/>
                      <a:pt x="109" y="135"/>
                      <a:pt x="111" y="133"/>
                    </a:cubicBezTo>
                    <a:cubicBezTo>
                      <a:pt x="113" y="131"/>
                      <a:pt x="113" y="128"/>
                      <a:pt x="110" y="125"/>
                    </a:cubicBezTo>
                    <a:cubicBezTo>
                      <a:pt x="107" y="123"/>
                      <a:pt x="106" y="127"/>
                      <a:pt x="106" y="127"/>
                    </a:cubicBezTo>
                    <a:close/>
                    <a:moveTo>
                      <a:pt x="60" y="124"/>
                    </a:moveTo>
                    <a:cubicBezTo>
                      <a:pt x="59" y="125"/>
                      <a:pt x="60" y="126"/>
                      <a:pt x="63" y="126"/>
                    </a:cubicBezTo>
                    <a:cubicBezTo>
                      <a:pt x="66" y="126"/>
                      <a:pt x="67" y="125"/>
                      <a:pt x="70" y="122"/>
                    </a:cubicBezTo>
                    <a:cubicBezTo>
                      <a:pt x="73" y="119"/>
                      <a:pt x="72" y="116"/>
                      <a:pt x="68" y="117"/>
                    </a:cubicBezTo>
                    <a:cubicBezTo>
                      <a:pt x="65" y="117"/>
                      <a:pt x="60" y="123"/>
                      <a:pt x="60" y="124"/>
                    </a:cubicBezTo>
                    <a:close/>
                    <a:moveTo>
                      <a:pt x="84" y="118"/>
                    </a:moveTo>
                    <a:cubicBezTo>
                      <a:pt x="84" y="120"/>
                      <a:pt x="87" y="120"/>
                      <a:pt x="88" y="118"/>
                    </a:cubicBezTo>
                    <a:cubicBezTo>
                      <a:pt x="89" y="116"/>
                      <a:pt x="88" y="116"/>
                      <a:pt x="89" y="114"/>
                    </a:cubicBezTo>
                    <a:cubicBezTo>
                      <a:pt x="90" y="111"/>
                      <a:pt x="89" y="111"/>
                      <a:pt x="87" y="111"/>
                    </a:cubicBezTo>
                    <a:cubicBezTo>
                      <a:pt x="85" y="111"/>
                      <a:pt x="84" y="116"/>
                      <a:pt x="84" y="11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0" name="Google Shape;320;p26"/>
              <p:cNvSpPr/>
              <p:nvPr/>
            </p:nvSpPr>
            <p:spPr>
              <a:xfrm>
                <a:off x="5532438" y="2925763"/>
                <a:ext cx="668338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23" extrusionOk="0">
                    <a:moveTo>
                      <a:pt x="144" y="2"/>
                    </a:moveTo>
                    <a:cubicBezTo>
                      <a:pt x="138" y="13"/>
                      <a:pt x="143" y="36"/>
                      <a:pt x="137" y="49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17" y="33"/>
                      <a:pt x="109" y="34"/>
                      <a:pt x="112" y="45"/>
                    </a:cubicBezTo>
                    <a:cubicBezTo>
                      <a:pt x="116" y="57"/>
                      <a:pt x="119" y="59"/>
                      <a:pt x="110" y="69"/>
                    </a:cubicBezTo>
                    <a:cubicBezTo>
                      <a:pt x="106" y="65"/>
                      <a:pt x="100" y="53"/>
                      <a:pt x="98" y="52"/>
                    </a:cubicBezTo>
                    <a:cubicBezTo>
                      <a:pt x="95" y="49"/>
                      <a:pt x="87" y="48"/>
                      <a:pt x="85" y="50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51" y="70"/>
                      <a:pt x="74" y="58"/>
                      <a:pt x="92" y="27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101" y="12"/>
                      <a:pt x="79" y="10"/>
                      <a:pt x="78" y="13"/>
                    </a:cubicBezTo>
                    <a:cubicBezTo>
                      <a:pt x="74" y="19"/>
                      <a:pt x="78" y="21"/>
                      <a:pt x="73" y="2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59" y="53"/>
                      <a:pt x="6" y="94"/>
                      <a:pt x="21" y="105"/>
                    </a:cubicBezTo>
                    <a:cubicBezTo>
                      <a:pt x="27" y="110"/>
                      <a:pt x="42" y="101"/>
                      <a:pt x="48" y="101"/>
                    </a:cubicBezTo>
                    <a:cubicBezTo>
                      <a:pt x="38" y="113"/>
                      <a:pt x="0" y="157"/>
                      <a:pt x="19" y="172"/>
                    </a:cubicBezTo>
                    <a:cubicBezTo>
                      <a:pt x="30" y="181"/>
                      <a:pt x="48" y="165"/>
                      <a:pt x="56" y="156"/>
                    </a:cubicBezTo>
                    <a:cubicBezTo>
                      <a:pt x="63" y="164"/>
                      <a:pt x="60" y="179"/>
                      <a:pt x="69" y="186"/>
                    </a:cubicBezTo>
                    <a:cubicBezTo>
                      <a:pt x="72" y="188"/>
                      <a:pt x="75" y="188"/>
                      <a:pt x="76" y="186"/>
                    </a:cubicBezTo>
                    <a:cubicBezTo>
                      <a:pt x="82" y="176"/>
                      <a:pt x="66" y="160"/>
                      <a:pt x="75" y="136"/>
                    </a:cubicBezTo>
                    <a:cubicBezTo>
                      <a:pt x="80" y="123"/>
                      <a:pt x="85" y="126"/>
                      <a:pt x="90" y="115"/>
                    </a:cubicBezTo>
                    <a:cubicBezTo>
                      <a:pt x="94" y="106"/>
                      <a:pt x="96" y="97"/>
                      <a:pt x="102" y="86"/>
                    </a:cubicBezTo>
                    <a:cubicBezTo>
                      <a:pt x="105" y="81"/>
                      <a:pt x="106" y="82"/>
                      <a:pt x="110" y="78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99" y="118"/>
                      <a:pt x="99" y="118"/>
                      <a:pt x="99" y="118"/>
                    </a:cubicBezTo>
                    <a:cubicBezTo>
                      <a:pt x="98" y="119"/>
                      <a:pt x="87" y="125"/>
                      <a:pt x="87" y="126"/>
                    </a:cubicBezTo>
                    <a:cubicBezTo>
                      <a:pt x="84" y="130"/>
                      <a:pt x="84" y="155"/>
                      <a:pt x="86" y="156"/>
                    </a:cubicBezTo>
                    <a:cubicBezTo>
                      <a:pt x="95" y="163"/>
                      <a:pt x="126" y="148"/>
                      <a:pt x="128" y="149"/>
                    </a:cubicBezTo>
                    <a:cubicBezTo>
                      <a:pt x="135" y="155"/>
                      <a:pt x="130" y="176"/>
                      <a:pt x="131" y="186"/>
                    </a:cubicBezTo>
                    <a:cubicBezTo>
                      <a:pt x="132" y="204"/>
                      <a:pt x="134" y="207"/>
                      <a:pt x="142" y="223"/>
                    </a:cubicBezTo>
                    <a:cubicBezTo>
                      <a:pt x="148" y="211"/>
                      <a:pt x="157" y="185"/>
                      <a:pt x="159" y="172"/>
                    </a:cubicBezTo>
                    <a:cubicBezTo>
                      <a:pt x="162" y="156"/>
                      <a:pt x="163" y="133"/>
                      <a:pt x="166" y="121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87" y="66"/>
                      <a:pt x="168" y="68"/>
                      <a:pt x="172" y="48"/>
                    </a:cubicBezTo>
                    <a:cubicBezTo>
                      <a:pt x="174" y="34"/>
                      <a:pt x="166" y="14"/>
                      <a:pt x="153" y="4"/>
                    </a:cubicBezTo>
                    <a:cubicBezTo>
                      <a:pt x="152" y="3"/>
                      <a:pt x="152" y="3"/>
                      <a:pt x="152" y="3"/>
                    </a:cubicBezTo>
                    <a:cubicBezTo>
                      <a:pt x="149" y="0"/>
                      <a:pt x="146" y="0"/>
                      <a:pt x="144" y="2"/>
                    </a:cubicBezTo>
                    <a:close/>
                    <a:moveTo>
                      <a:pt x="75" y="108"/>
                    </a:moveTo>
                    <a:cubicBezTo>
                      <a:pt x="78" y="102"/>
                      <a:pt x="78" y="95"/>
                      <a:pt x="82" y="96"/>
                    </a:cubicBezTo>
                    <a:cubicBezTo>
                      <a:pt x="85" y="97"/>
                      <a:pt x="89" y="93"/>
                      <a:pt x="91" y="95"/>
                    </a:cubicBezTo>
                    <a:cubicBezTo>
                      <a:pt x="93" y="98"/>
                      <a:pt x="90" y="104"/>
                      <a:pt x="86" y="106"/>
                    </a:cubicBezTo>
                    <a:cubicBezTo>
                      <a:pt x="82" y="109"/>
                      <a:pt x="77" y="114"/>
                      <a:pt x="77" y="114"/>
                    </a:cubicBezTo>
                    <a:cubicBezTo>
                      <a:pt x="77" y="114"/>
                      <a:pt x="72" y="114"/>
                      <a:pt x="75" y="108"/>
                    </a:cubicBezTo>
                    <a:close/>
                    <a:moveTo>
                      <a:pt x="83" y="80"/>
                    </a:moveTo>
                    <a:cubicBezTo>
                      <a:pt x="84" y="76"/>
                      <a:pt x="85" y="74"/>
                      <a:pt x="89" y="73"/>
                    </a:cubicBezTo>
                    <a:cubicBezTo>
                      <a:pt x="93" y="72"/>
                      <a:pt x="93" y="76"/>
                      <a:pt x="90" y="81"/>
                    </a:cubicBezTo>
                    <a:cubicBezTo>
                      <a:pt x="87" y="86"/>
                      <a:pt x="81" y="84"/>
                      <a:pt x="83" y="80"/>
                    </a:cubicBezTo>
                    <a:close/>
                    <a:moveTo>
                      <a:pt x="56" y="125"/>
                    </a:moveTo>
                    <a:cubicBezTo>
                      <a:pt x="59" y="127"/>
                      <a:pt x="60" y="136"/>
                      <a:pt x="57" y="138"/>
                    </a:cubicBezTo>
                    <a:cubicBezTo>
                      <a:pt x="53" y="140"/>
                      <a:pt x="48" y="148"/>
                      <a:pt x="46" y="145"/>
                    </a:cubicBezTo>
                    <a:cubicBezTo>
                      <a:pt x="43" y="142"/>
                      <a:pt x="53" y="122"/>
                      <a:pt x="56" y="125"/>
                    </a:cubicBezTo>
                    <a:close/>
                    <a:moveTo>
                      <a:pt x="117" y="126"/>
                    </a:moveTo>
                    <a:cubicBezTo>
                      <a:pt x="115" y="121"/>
                      <a:pt x="120" y="120"/>
                      <a:pt x="126" y="120"/>
                    </a:cubicBezTo>
                    <a:cubicBezTo>
                      <a:pt x="132" y="119"/>
                      <a:pt x="133" y="124"/>
                      <a:pt x="128" y="126"/>
                    </a:cubicBezTo>
                    <a:cubicBezTo>
                      <a:pt x="123" y="128"/>
                      <a:pt x="118" y="131"/>
                      <a:pt x="117" y="126"/>
                    </a:cubicBezTo>
                    <a:close/>
                    <a:moveTo>
                      <a:pt x="130" y="75"/>
                    </a:moveTo>
                    <a:cubicBezTo>
                      <a:pt x="130" y="73"/>
                      <a:pt x="133" y="71"/>
                      <a:pt x="136" y="73"/>
                    </a:cubicBezTo>
                    <a:cubicBezTo>
                      <a:pt x="140" y="75"/>
                      <a:pt x="139" y="76"/>
                      <a:pt x="134" y="79"/>
                    </a:cubicBezTo>
                    <a:cubicBezTo>
                      <a:pt x="129" y="81"/>
                      <a:pt x="130" y="76"/>
                      <a:pt x="130" y="75"/>
                    </a:cubicBezTo>
                    <a:close/>
                    <a:moveTo>
                      <a:pt x="166" y="99"/>
                    </a:moveTo>
                    <a:cubicBezTo>
                      <a:pt x="171" y="98"/>
                      <a:pt x="171" y="98"/>
                      <a:pt x="171" y="98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72" y="104"/>
                      <a:pt x="171" y="105"/>
                      <a:pt x="168" y="103"/>
                    </a:cubicBezTo>
                    <a:cubicBezTo>
                      <a:pt x="164" y="101"/>
                      <a:pt x="167" y="99"/>
                      <a:pt x="166" y="99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>
                <a:off x="6399213" y="2949575"/>
                <a:ext cx="12223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0" extrusionOk="0">
                    <a:moveTo>
                      <a:pt x="12" y="4"/>
                    </a:moveTo>
                    <a:cubicBezTo>
                      <a:pt x="14" y="20"/>
                      <a:pt x="0" y="45"/>
                      <a:pt x="21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9" y="50"/>
                      <a:pt x="32" y="49"/>
                      <a:pt x="33" y="46"/>
                    </a:cubicBezTo>
                    <a:cubicBezTo>
                      <a:pt x="37" y="31"/>
                      <a:pt x="28" y="13"/>
                      <a:pt x="24" y="2"/>
                    </a:cubicBezTo>
                    <a:cubicBezTo>
                      <a:pt x="23" y="2"/>
                      <a:pt x="20" y="0"/>
                      <a:pt x="19" y="2"/>
                    </a:cubicBezTo>
                    <a:cubicBezTo>
                      <a:pt x="17" y="5"/>
                      <a:pt x="19" y="4"/>
                      <a:pt x="12" y="4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6337300" y="2970213"/>
                <a:ext cx="465138" cy="666750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01" extrusionOk="0">
                    <a:moveTo>
                      <a:pt x="60" y="16"/>
                    </a:moveTo>
                    <a:cubicBezTo>
                      <a:pt x="86" y="32"/>
                      <a:pt x="86" y="32"/>
                      <a:pt x="86" y="32"/>
                    </a:cubicBezTo>
                    <a:cubicBezTo>
                      <a:pt x="78" y="40"/>
                      <a:pt x="54" y="54"/>
                      <a:pt x="41" y="64"/>
                    </a:cubicBezTo>
                    <a:cubicBezTo>
                      <a:pt x="36" y="67"/>
                      <a:pt x="3" y="102"/>
                      <a:pt x="3" y="105"/>
                    </a:cubicBezTo>
                    <a:cubicBezTo>
                      <a:pt x="0" y="127"/>
                      <a:pt x="12" y="132"/>
                      <a:pt x="29" y="134"/>
                    </a:cubicBezTo>
                    <a:cubicBezTo>
                      <a:pt x="35" y="97"/>
                      <a:pt x="49" y="91"/>
                      <a:pt x="68" y="70"/>
                    </a:cubicBezTo>
                    <a:cubicBezTo>
                      <a:pt x="85" y="51"/>
                      <a:pt x="109" y="32"/>
                      <a:pt x="123" y="7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0" y="89"/>
                      <a:pt x="90" y="88"/>
                      <a:pt x="84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64" y="84"/>
                      <a:pt x="57" y="102"/>
                      <a:pt x="57" y="113"/>
                    </a:cubicBezTo>
                    <a:cubicBezTo>
                      <a:pt x="69" y="112"/>
                      <a:pt x="73" y="101"/>
                      <a:pt x="81" y="101"/>
                    </a:cubicBezTo>
                    <a:cubicBezTo>
                      <a:pt x="93" y="101"/>
                      <a:pt x="80" y="115"/>
                      <a:pt x="79" y="126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8" y="133"/>
                      <a:pt x="81" y="135"/>
                      <a:pt x="84" y="140"/>
                    </a:cubicBezTo>
                    <a:cubicBezTo>
                      <a:pt x="40" y="150"/>
                      <a:pt x="40" y="150"/>
                      <a:pt x="40" y="150"/>
                    </a:cubicBezTo>
                    <a:cubicBezTo>
                      <a:pt x="43" y="155"/>
                      <a:pt x="44" y="158"/>
                      <a:pt x="53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5" y="161"/>
                      <a:pt x="81" y="156"/>
                      <a:pt x="91" y="155"/>
                    </a:cubicBezTo>
                    <a:cubicBezTo>
                      <a:pt x="85" y="177"/>
                      <a:pt x="54" y="165"/>
                      <a:pt x="47" y="181"/>
                    </a:cubicBezTo>
                    <a:cubicBezTo>
                      <a:pt x="73" y="186"/>
                      <a:pt x="90" y="201"/>
                      <a:pt x="108" y="176"/>
                    </a:cubicBezTo>
                    <a:cubicBezTo>
                      <a:pt x="106" y="148"/>
                      <a:pt x="106" y="148"/>
                      <a:pt x="106" y="148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9" y="149"/>
                      <a:pt x="123" y="153"/>
                      <a:pt x="130" y="154"/>
                    </a:cubicBezTo>
                    <a:cubicBezTo>
                      <a:pt x="133" y="154"/>
                      <a:pt x="138" y="150"/>
                      <a:pt x="138" y="146"/>
                    </a:cubicBezTo>
                    <a:cubicBezTo>
                      <a:pt x="139" y="139"/>
                      <a:pt x="138" y="132"/>
                      <a:pt x="131" y="131"/>
                    </a:cubicBezTo>
                    <a:cubicBezTo>
                      <a:pt x="102" y="127"/>
                      <a:pt x="102" y="127"/>
                      <a:pt x="102" y="127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20" y="99"/>
                      <a:pt x="120" y="99"/>
                      <a:pt x="120" y="99"/>
                    </a:cubicBezTo>
                    <a:cubicBezTo>
                      <a:pt x="126" y="92"/>
                      <a:pt x="137" y="92"/>
                      <a:pt x="138" y="83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1" y="64"/>
                      <a:pt x="127" y="49"/>
                      <a:pt x="119" y="42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10" y="26"/>
                      <a:pt x="138" y="26"/>
                      <a:pt x="139" y="14"/>
                    </a:cubicBezTo>
                    <a:cubicBezTo>
                      <a:pt x="140" y="6"/>
                      <a:pt x="131" y="3"/>
                      <a:pt x="122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07" y="0"/>
                      <a:pt x="88" y="20"/>
                      <a:pt x="60" y="16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>
                <a:off x="6992938" y="2933700"/>
                <a:ext cx="587375" cy="646113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95" extrusionOk="0">
                    <a:moveTo>
                      <a:pt x="71" y="145"/>
                    </a:moveTo>
                    <a:cubicBezTo>
                      <a:pt x="68" y="124"/>
                      <a:pt x="93" y="84"/>
                      <a:pt x="109" y="85"/>
                    </a:cubicBezTo>
                    <a:cubicBezTo>
                      <a:pt x="110" y="108"/>
                      <a:pt x="110" y="108"/>
                      <a:pt x="110" y="108"/>
                    </a:cubicBezTo>
                    <a:cubicBezTo>
                      <a:pt x="110" y="111"/>
                      <a:pt x="115" y="120"/>
                      <a:pt x="116" y="121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26"/>
                      <a:pt x="131" y="127"/>
                      <a:pt x="132" y="138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89" y="168"/>
                      <a:pt x="73" y="158"/>
                      <a:pt x="71" y="145"/>
                    </a:cubicBezTo>
                    <a:close/>
                    <a:moveTo>
                      <a:pt x="121" y="18"/>
                    </a:moveTo>
                    <a:cubicBezTo>
                      <a:pt x="122" y="24"/>
                      <a:pt x="114" y="53"/>
                      <a:pt x="113" y="69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88" y="73"/>
                      <a:pt x="93" y="82"/>
                      <a:pt x="83" y="87"/>
                    </a:cubicBezTo>
                    <a:cubicBezTo>
                      <a:pt x="87" y="74"/>
                      <a:pt x="86" y="56"/>
                      <a:pt x="90" y="45"/>
                    </a:cubicBezTo>
                    <a:cubicBezTo>
                      <a:pt x="97" y="27"/>
                      <a:pt x="108" y="27"/>
                      <a:pt x="109" y="10"/>
                    </a:cubicBezTo>
                    <a:cubicBezTo>
                      <a:pt x="105" y="9"/>
                      <a:pt x="99" y="7"/>
                      <a:pt x="93" y="8"/>
                    </a:cubicBezTo>
                    <a:cubicBezTo>
                      <a:pt x="81" y="10"/>
                      <a:pt x="88" y="44"/>
                      <a:pt x="55" y="49"/>
                    </a:cubicBezTo>
                    <a:cubicBezTo>
                      <a:pt x="47" y="51"/>
                      <a:pt x="51" y="48"/>
                      <a:pt x="41" y="50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0" y="63"/>
                      <a:pt x="64" y="93"/>
                      <a:pt x="63" y="98"/>
                    </a:cubicBezTo>
                    <a:cubicBezTo>
                      <a:pt x="60" y="108"/>
                      <a:pt x="45" y="114"/>
                      <a:pt x="32" y="116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3" y="131"/>
                      <a:pt x="0" y="135"/>
                      <a:pt x="1" y="142"/>
                    </a:cubicBezTo>
                    <a:cubicBezTo>
                      <a:pt x="7" y="151"/>
                      <a:pt x="7" y="160"/>
                      <a:pt x="21" y="158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46" y="151"/>
                      <a:pt x="46" y="151"/>
                      <a:pt x="46" y="151"/>
                    </a:cubicBezTo>
                    <a:cubicBezTo>
                      <a:pt x="49" y="169"/>
                      <a:pt x="53" y="165"/>
                      <a:pt x="59" y="176"/>
                    </a:cubicBezTo>
                    <a:cubicBezTo>
                      <a:pt x="69" y="195"/>
                      <a:pt x="57" y="188"/>
                      <a:pt x="78" y="195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80" y="175"/>
                      <a:pt x="85" y="185"/>
                      <a:pt x="97" y="183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24" y="179"/>
                      <a:pt x="133" y="171"/>
                      <a:pt x="142" y="179"/>
                    </a:cubicBezTo>
                    <a:cubicBezTo>
                      <a:pt x="149" y="185"/>
                      <a:pt x="151" y="195"/>
                      <a:pt x="164" y="193"/>
                    </a:cubicBezTo>
                    <a:cubicBezTo>
                      <a:pt x="170" y="192"/>
                      <a:pt x="178" y="184"/>
                      <a:pt x="177" y="177"/>
                    </a:cubicBezTo>
                    <a:cubicBezTo>
                      <a:pt x="176" y="173"/>
                      <a:pt x="176" y="173"/>
                      <a:pt x="176" y="173"/>
                    </a:cubicBezTo>
                    <a:cubicBezTo>
                      <a:pt x="174" y="153"/>
                      <a:pt x="147" y="151"/>
                      <a:pt x="146" y="145"/>
                    </a:cubicBezTo>
                    <a:cubicBezTo>
                      <a:pt x="145" y="137"/>
                      <a:pt x="151" y="121"/>
                      <a:pt x="149" y="107"/>
                    </a:cubicBezTo>
                    <a:cubicBezTo>
                      <a:pt x="147" y="95"/>
                      <a:pt x="132" y="93"/>
                      <a:pt x="122" y="9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44" y="77"/>
                      <a:pt x="141" y="71"/>
                      <a:pt x="151" y="64"/>
                    </a:cubicBezTo>
                    <a:cubicBezTo>
                      <a:pt x="162" y="56"/>
                      <a:pt x="172" y="56"/>
                      <a:pt x="170" y="40"/>
                    </a:cubicBezTo>
                    <a:cubicBezTo>
                      <a:pt x="155" y="39"/>
                      <a:pt x="145" y="36"/>
                      <a:pt x="137" y="2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6" y="8"/>
                      <a:pt x="133" y="0"/>
                      <a:pt x="123" y="1"/>
                    </a:cubicBezTo>
                    <a:cubicBezTo>
                      <a:pt x="111" y="3"/>
                      <a:pt x="120" y="13"/>
                      <a:pt x="121" y="18"/>
                    </a:cubicBezTo>
                    <a:close/>
                    <a:moveTo>
                      <a:pt x="134" y="40"/>
                    </a:moveTo>
                    <a:cubicBezTo>
                      <a:pt x="138" y="38"/>
                      <a:pt x="140" y="42"/>
                      <a:pt x="143" y="47"/>
                    </a:cubicBezTo>
                    <a:cubicBezTo>
                      <a:pt x="150" y="51"/>
                      <a:pt x="146" y="57"/>
                      <a:pt x="146" y="57"/>
                    </a:cubicBezTo>
                    <a:cubicBezTo>
                      <a:pt x="146" y="57"/>
                      <a:pt x="132" y="64"/>
                      <a:pt x="129" y="60"/>
                    </a:cubicBezTo>
                    <a:cubicBezTo>
                      <a:pt x="126" y="56"/>
                      <a:pt x="131" y="41"/>
                      <a:pt x="134" y="40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4" name="Google Shape;324;p26"/>
              <p:cNvSpPr/>
              <p:nvPr/>
            </p:nvSpPr>
            <p:spPr>
              <a:xfrm>
                <a:off x="7794625" y="2903538"/>
                <a:ext cx="468313" cy="6635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00" extrusionOk="0">
                    <a:moveTo>
                      <a:pt x="59" y="83"/>
                    </a:moveTo>
                    <a:cubicBezTo>
                      <a:pt x="48" y="90"/>
                      <a:pt x="38" y="83"/>
                      <a:pt x="31" y="82"/>
                    </a:cubicBezTo>
                    <a:cubicBezTo>
                      <a:pt x="33" y="90"/>
                      <a:pt x="31" y="91"/>
                      <a:pt x="34" y="98"/>
                    </a:cubicBezTo>
                    <a:cubicBezTo>
                      <a:pt x="39" y="108"/>
                      <a:pt x="45" y="110"/>
                      <a:pt x="54" y="105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54" y="113"/>
                      <a:pt x="47" y="109"/>
                      <a:pt x="43" y="111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29" y="120"/>
                      <a:pt x="23" y="131"/>
                      <a:pt x="14" y="141"/>
                    </a:cubicBezTo>
                    <a:cubicBezTo>
                      <a:pt x="0" y="156"/>
                      <a:pt x="10" y="160"/>
                      <a:pt x="3" y="176"/>
                    </a:cubicBezTo>
                    <a:cubicBezTo>
                      <a:pt x="12" y="195"/>
                      <a:pt x="12" y="195"/>
                      <a:pt x="12" y="195"/>
                    </a:cubicBezTo>
                    <a:cubicBezTo>
                      <a:pt x="16" y="195"/>
                      <a:pt x="17" y="197"/>
                      <a:pt x="21" y="194"/>
                    </a:cubicBezTo>
                    <a:cubicBezTo>
                      <a:pt x="35" y="185"/>
                      <a:pt x="37" y="160"/>
                      <a:pt x="42" y="157"/>
                    </a:cubicBezTo>
                    <a:cubicBezTo>
                      <a:pt x="49" y="153"/>
                      <a:pt x="51" y="154"/>
                      <a:pt x="56" y="156"/>
                    </a:cubicBezTo>
                    <a:cubicBezTo>
                      <a:pt x="55" y="168"/>
                      <a:pt x="51" y="176"/>
                      <a:pt x="59" y="191"/>
                    </a:cubicBezTo>
                    <a:cubicBezTo>
                      <a:pt x="63" y="199"/>
                      <a:pt x="65" y="199"/>
                      <a:pt x="71" y="200"/>
                    </a:cubicBezTo>
                    <a:cubicBezTo>
                      <a:pt x="76" y="185"/>
                      <a:pt x="62" y="157"/>
                      <a:pt x="77" y="146"/>
                    </a:cubicBezTo>
                    <a:cubicBezTo>
                      <a:pt x="88" y="178"/>
                      <a:pt x="88" y="178"/>
                      <a:pt x="88" y="178"/>
                    </a:cubicBezTo>
                    <a:cubicBezTo>
                      <a:pt x="90" y="186"/>
                      <a:pt x="105" y="184"/>
                      <a:pt x="110" y="180"/>
                    </a:cubicBezTo>
                    <a:cubicBezTo>
                      <a:pt x="116" y="177"/>
                      <a:pt x="116" y="174"/>
                      <a:pt x="117" y="170"/>
                    </a:cubicBezTo>
                    <a:cubicBezTo>
                      <a:pt x="111" y="158"/>
                      <a:pt x="107" y="144"/>
                      <a:pt x="105" y="128"/>
                    </a:cubicBezTo>
                    <a:cubicBezTo>
                      <a:pt x="103" y="121"/>
                      <a:pt x="90" y="115"/>
                      <a:pt x="88" y="117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7" y="61"/>
                      <a:pt x="99" y="66"/>
                      <a:pt x="93" y="6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0" y="77"/>
                      <a:pt x="87" y="74"/>
                      <a:pt x="81" y="74"/>
                    </a:cubicBezTo>
                    <a:cubicBezTo>
                      <a:pt x="80" y="71"/>
                      <a:pt x="93" y="0"/>
                      <a:pt x="69" y="13"/>
                    </a:cubicBezTo>
                    <a:cubicBezTo>
                      <a:pt x="72" y="23"/>
                      <a:pt x="65" y="79"/>
                      <a:pt x="59" y="83"/>
                    </a:cubicBezTo>
                    <a:close/>
                    <a:moveTo>
                      <a:pt x="102" y="21"/>
                    </a:moveTo>
                    <a:cubicBezTo>
                      <a:pt x="99" y="16"/>
                      <a:pt x="100" y="15"/>
                      <a:pt x="98" y="10"/>
                    </a:cubicBezTo>
                    <a:cubicBezTo>
                      <a:pt x="123" y="12"/>
                      <a:pt x="117" y="9"/>
                      <a:pt x="138" y="25"/>
                    </a:cubicBezTo>
                    <a:cubicBezTo>
                      <a:pt x="139" y="34"/>
                      <a:pt x="142" y="38"/>
                      <a:pt x="132" y="45"/>
                    </a:cubicBezTo>
                    <a:cubicBezTo>
                      <a:pt x="125" y="49"/>
                      <a:pt x="122" y="47"/>
                      <a:pt x="116" y="46"/>
                    </a:cubicBezTo>
                    <a:cubicBezTo>
                      <a:pt x="115" y="39"/>
                      <a:pt x="115" y="39"/>
                      <a:pt x="115" y="39"/>
                    </a:cubicBezTo>
                    <a:cubicBezTo>
                      <a:pt x="111" y="37"/>
                      <a:pt x="110" y="38"/>
                      <a:pt x="108" y="33"/>
                    </a:cubicBezTo>
                    <a:cubicBezTo>
                      <a:pt x="102" y="21"/>
                      <a:pt x="102" y="21"/>
                      <a:pt x="102" y="21"/>
                    </a:cubicBezTo>
                    <a:close/>
                    <a:moveTo>
                      <a:pt x="42" y="137"/>
                    </a:moveTo>
                    <a:cubicBezTo>
                      <a:pt x="34" y="134"/>
                      <a:pt x="44" y="126"/>
                      <a:pt x="50" y="122"/>
                    </a:cubicBezTo>
                    <a:cubicBezTo>
                      <a:pt x="55" y="119"/>
                      <a:pt x="54" y="119"/>
                      <a:pt x="57" y="128"/>
                    </a:cubicBezTo>
                    <a:cubicBezTo>
                      <a:pt x="59" y="136"/>
                      <a:pt x="50" y="141"/>
                      <a:pt x="42" y="137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5" name="Google Shape;325;p26"/>
              <p:cNvSpPr/>
              <p:nvPr/>
            </p:nvSpPr>
            <p:spPr>
              <a:xfrm>
                <a:off x="8455025" y="2909888"/>
                <a:ext cx="461963" cy="633413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1" extrusionOk="0">
                    <a:moveTo>
                      <a:pt x="52" y="80"/>
                    </a:moveTo>
                    <a:cubicBezTo>
                      <a:pt x="42" y="95"/>
                      <a:pt x="9" y="87"/>
                      <a:pt x="0" y="90"/>
                    </a:cubicBezTo>
                    <a:cubicBezTo>
                      <a:pt x="0" y="98"/>
                      <a:pt x="3" y="102"/>
                      <a:pt x="12" y="108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27" y="118"/>
                      <a:pt x="69" y="92"/>
                      <a:pt x="36" y="140"/>
                    </a:cubicBezTo>
                    <a:cubicBezTo>
                      <a:pt x="32" y="146"/>
                      <a:pt x="15" y="143"/>
                      <a:pt x="8" y="154"/>
                    </a:cubicBezTo>
                    <a:cubicBezTo>
                      <a:pt x="5" y="159"/>
                      <a:pt x="5" y="161"/>
                      <a:pt x="10" y="164"/>
                    </a:cubicBezTo>
                    <a:cubicBezTo>
                      <a:pt x="12" y="166"/>
                      <a:pt x="12" y="166"/>
                      <a:pt x="12" y="166"/>
                    </a:cubicBezTo>
                    <a:cubicBezTo>
                      <a:pt x="23" y="173"/>
                      <a:pt x="38" y="173"/>
                      <a:pt x="46" y="16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63" y="136"/>
                      <a:pt x="66" y="116"/>
                      <a:pt x="67" y="103"/>
                    </a:cubicBezTo>
                    <a:cubicBezTo>
                      <a:pt x="80" y="96"/>
                      <a:pt x="86" y="90"/>
                      <a:pt x="100" y="84"/>
                    </a:cubicBezTo>
                    <a:cubicBezTo>
                      <a:pt x="105" y="82"/>
                      <a:pt x="134" y="71"/>
                      <a:pt x="135" y="70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40" y="63"/>
                      <a:pt x="138" y="62"/>
                      <a:pt x="138" y="57"/>
                    </a:cubicBezTo>
                    <a:cubicBezTo>
                      <a:pt x="129" y="50"/>
                      <a:pt x="121" y="55"/>
                      <a:pt x="108" y="54"/>
                    </a:cubicBezTo>
                    <a:cubicBezTo>
                      <a:pt x="103" y="54"/>
                      <a:pt x="96" y="47"/>
                      <a:pt x="92" y="47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57"/>
                      <a:pt x="80" y="17"/>
                      <a:pt x="61" y="4"/>
                    </a:cubicBezTo>
                    <a:cubicBezTo>
                      <a:pt x="55" y="0"/>
                      <a:pt x="59" y="5"/>
                      <a:pt x="48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1" y="12"/>
                      <a:pt x="64" y="62"/>
                      <a:pt x="52" y="80"/>
                    </a:cubicBezTo>
                    <a:close/>
                    <a:moveTo>
                      <a:pt x="106" y="184"/>
                    </a:moveTo>
                    <a:cubicBezTo>
                      <a:pt x="102" y="181"/>
                      <a:pt x="99" y="167"/>
                      <a:pt x="94" y="161"/>
                    </a:cubicBezTo>
                    <a:cubicBezTo>
                      <a:pt x="89" y="154"/>
                      <a:pt x="79" y="147"/>
                      <a:pt x="73" y="140"/>
                    </a:cubicBezTo>
                    <a:cubicBezTo>
                      <a:pt x="72" y="132"/>
                      <a:pt x="74" y="124"/>
                      <a:pt x="88" y="126"/>
                    </a:cubicBezTo>
                    <a:cubicBezTo>
                      <a:pt x="105" y="136"/>
                      <a:pt x="104" y="128"/>
                      <a:pt x="120" y="145"/>
                    </a:cubicBezTo>
                    <a:cubicBezTo>
                      <a:pt x="127" y="152"/>
                      <a:pt x="139" y="168"/>
                      <a:pt x="134" y="175"/>
                    </a:cubicBezTo>
                    <a:cubicBezTo>
                      <a:pt x="128" y="184"/>
                      <a:pt x="124" y="185"/>
                      <a:pt x="117" y="191"/>
                    </a:cubicBezTo>
                    <a:lnTo>
                      <a:pt x="106" y="18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>
                <a:off x="9128125" y="2794000"/>
                <a:ext cx="434975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266" extrusionOk="0">
                    <a:moveTo>
                      <a:pt x="10" y="53"/>
                    </a:moveTo>
                    <a:cubicBezTo>
                      <a:pt x="11" y="60"/>
                      <a:pt x="15" y="75"/>
                      <a:pt x="23" y="79"/>
                    </a:cubicBezTo>
                    <a:cubicBezTo>
                      <a:pt x="29" y="82"/>
                      <a:pt x="31" y="80"/>
                      <a:pt x="35" y="78"/>
                    </a:cubicBezTo>
                    <a:cubicBezTo>
                      <a:pt x="40" y="61"/>
                      <a:pt x="37" y="46"/>
                      <a:pt x="32" y="30"/>
                    </a:cubicBezTo>
                    <a:cubicBezTo>
                      <a:pt x="24" y="0"/>
                      <a:pt x="18" y="39"/>
                      <a:pt x="10" y="53"/>
                    </a:cubicBezTo>
                    <a:close/>
                    <a:moveTo>
                      <a:pt x="15" y="185"/>
                    </a:move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57"/>
                      <a:pt x="4" y="151"/>
                      <a:pt x="0" y="146"/>
                    </a:cubicBezTo>
                    <a:cubicBezTo>
                      <a:pt x="3" y="144"/>
                      <a:pt x="9" y="141"/>
                      <a:pt x="13" y="139"/>
                    </a:cubicBezTo>
                    <a:cubicBezTo>
                      <a:pt x="19" y="135"/>
                      <a:pt x="22" y="131"/>
                      <a:pt x="27" y="127"/>
                    </a:cubicBezTo>
                    <a:cubicBezTo>
                      <a:pt x="45" y="111"/>
                      <a:pt x="66" y="95"/>
                      <a:pt x="80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57" y="71"/>
                      <a:pt x="48" y="63"/>
                      <a:pt x="53" y="5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90" y="73"/>
                      <a:pt x="102" y="43"/>
                      <a:pt x="122" y="54"/>
                    </a:cubicBezTo>
                    <a:cubicBezTo>
                      <a:pt x="128" y="58"/>
                      <a:pt x="132" y="71"/>
                      <a:pt x="129" y="77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4" y="87"/>
                      <a:pt x="108" y="85"/>
                      <a:pt x="100" y="88"/>
                    </a:cubicBezTo>
                    <a:cubicBezTo>
                      <a:pt x="92" y="91"/>
                      <a:pt x="83" y="98"/>
                      <a:pt x="76" y="103"/>
                    </a:cubicBezTo>
                    <a:cubicBezTo>
                      <a:pt x="87" y="106"/>
                      <a:pt x="92" y="104"/>
                      <a:pt x="107" y="112"/>
                    </a:cubicBezTo>
                    <a:cubicBezTo>
                      <a:pt x="116" y="117"/>
                      <a:pt x="129" y="132"/>
                      <a:pt x="124" y="141"/>
                    </a:cubicBez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8" y="153"/>
                      <a:pt x="104" y="148"/>
                      <a:pt x="96" y="156"/>
                    </a:cubicBezTo>
                    <a:cubicBezTo>
                      <a:pt x="101" y="161"/>
                      <a:pt x="101" y="162"/>
                      <a:pt x="97" y="170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88" y="186"/>
                      <a:pt x="75" y="194"/>
                      <a:pt x="86" y="200"/>
                    </a:cubicBezTo>
                    <a:cubicBezTo>
                      <a:pt x="94" y="204"/>
                      <a:pt x="107" y="184"/>
                      <a:pt x="123" y="19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32" y="198"/>
                      <a:pt x="130" y="205"/>
                      <a:pt x="127" y="211"/>
                    </a:cubicBezTo>
                    <a:cubicBezTo>
                      <a:pt x="124" y="216"/>
                      <a:pt x="102" y="217"/>
                      <a:pt x="89" y="224"/>
                    </a:cubicBezTo>
                    <a:cubicBezTo>
                      <a:pt x="90" y="229"/>
                      <a:pt x="92" y="243"/>
                      <a:pt x="89" y="248"/>
                    </a:cubicBezTo>
                    <a:cubicBezTo>
                      <a:pt x="85" y="257"/>
                      <a:pt x="52" y="266"/>
                      <a:pt x="35" y="257"/>
                    </a:cubicBezTo>
                    <a:cubicBezTo>
                      <a:pt x="22" y="250"/>
                      <a:pt x="14" y="242"/>
                      <a:pt x="13" y="231"/>
                    </a:cubicBezTo>
                    <a:cubicBezTo>
                      <a:pt x="40" y="239"/>
                      <a:pt x="60" y="256"/>
                      <a:pt x="78" y="223"/>
                    </a:cubicBezTo>
                    <a:cubicBezTo>
                      <a:pt x="59" y="214"/>
                      <a:pt x="46" y="238"/>
                      <a:pt x="9" y="217"/>
                    </a:cubicBezTo>
                    <a:cubicBezTo>
                      <a:pt x="14" y="199"/>
                      <a:pt x="24" y="207"/>
                      <a:pt x="39" y="206"/>
                    </a:cubicBezTo>
                    <a:cubicBezTo>
                      <a:pt x="55" y="206"/>
                      <a:pt x="56" y="202"/>
                      <a:pt x="71" y="202"/>
                    </a:cubicBezTo>
                    <a:cubicBezTo>
                      <a:pt x="69" y="183"/>
                      <a:pt x="70" y="187"/>
                      <a:pt x="79" y="168"/>
                    </a:cubicBezTo>
                    <a:cubicBezTo>
                      <a:pt x="64" y="164"/>
                      <a:pt x="65" y="177"/>
                      <a:pt x="55" y="171"/>
                    </a:cubicBezTo>
                    <a:cubicBezTo>
                      <a:pt x="52" y="170"/>
                      <a:pt x="52" y="166"/>
                      <a:pt x="54" y="163"/>
                    </a:cubicBezTo>
                    <a:cubicBezTo>
                      <a:pt x="55" y="161"/>
                      <a:pt x="55" y="161"/>
                      <a:pt x="55" y="161"/>
                    </a:cubicBezTo>
                    <a:cubicBezTo>
                      <a:pt x="59" y="154"/>
                      <a:pt x="74" y="153"/>
                      <a:pt x="81" y="151"/>
                    </a:cubicBezTo>
                    <a:cubicBezTo>
                      <a:pt x="90" y="148"/>
                      <a:pt x="97" y="141"/>
                      <a:pt x="105" y="13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78" y="124"/>
                      <a:pt x="69" y="123"/>
                      <a:pt x="57" y="130"/>
                    </a:cubicBezTo>
                    <a:cubicBezTo>
                      <a:pt x="48" y="134"/>
                      <a:pt x="39" y="144"/>
                      <a:pt x="31" y="150"/>
                    </a:cubicBezTo>
                    <a:cubicBezTo>
                      <a:pt x="30" y="171"/>
                      <a:pt x="48" y="164"/>
                      <a:pt x="36" y="186"/>
                    </a:cubicBezTo>
                    <a:cubicBezTo>
                      <a:pt x="35" y="187"/>
                      <a:pt x="30" y="189"/>
                      <a:pt x="28" y="190"/>
                    </a:cubicBezTo>
                    <a:cubicBezTo>
                      <a:pt x="21" y="183"/>
                      <a:pt x="21" y="183"/>
                      <a:pt x="21" y="183"/>
                    </a:cubicBezTo>
                    <a:lnTo>
                      <a:pt x="15" y="185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  <p:grpSp>
          <p:nvGrpSpPr>
            <p:cNvPr id="327" name="Google Shape;327;p26"/>
            <p:cNvGrpSpPr/>
            <p:nvPr/>
          </p:nvGrpSpPr>
          <p:grpSpPr>
            <a:xfrm>
              <a:off x="3297948" y="3875132"/>
              <a:ext cx="7801525" cy="384358"/>
              <a:chOff x="4152900" y="3738563"/>
              <a:chExt cx="5413376" cy="266700"/>
            </a:xfrm>
          </p:grpSpPr>
          <p:sp>
            <p:nvSpPr>
              <p:cNvPr id="328" name="Google Shape;328;p26"/>
              <p:cNvSpPr/>
              <p:nvPr/>
            </p:nvSpPr>
            <p:spPr>
              <a:xfrm>
                <a:off x="4152900" y="3743325"/>
                <a:ext cx="177800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61" extrusionOk="0">
                    <a:moveTo>
                      <a:pt x="0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3" y="2"/>
                      <a:pt x="22" y="3"/>
                    </a:cubicBezTo>
                    <a:cubicBezTo>
                      <a:pt x="21" y="3"/>
                      <a:pt x="21" y="4"/>
                      <a:pt x="20" y="5"/>
                    </a:cubicBezTo>
                    <a:cubicBezTo>
                      <a:pt x="20" y="6"/>
                      <a:pt x="20" y="8"/>
                      <a:pt x="20" y="1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5"/>
                      <a:pt x="20" y="49"/>
                      <a:pt x="21" y="51"/>
                    </a:cubicBezTo>
                    <a:cubicBezTo>
                      <a:pt x="21" y="52"/>
                      <a:pt x="23" y="54"/>
                      <a:pt x="24" y="55"/>
                    </a:cubicBezTo>
                    <a:cubicBezTo>
                      <a:pt x="26" y="56"/>
                      <a:pt x="28" y="57"/>
                      <a:pt x="30" y="57"/>
                    </a:cubicBezTo>
                    <a:cubicBezTo>
                      <a:pt x="33" y="57"/>
                      <a:pt x="36" y="56"/>
                      <a:pt x="38" y="55"/>
                    </a:cubicBezTo>
                    <a:cubicBezTo>
                      <a:pt x="40" y="53"/>
                      <a:pt x="41" y="51"/>
                      <a:pt x="42" y="49"/>
                    </a:cubicBezTo>
                    <a:cubicBezTo>
                      <a:pt x="43" y="46"/>
                      <a:pt x="44" y="42"/>
                      <a:pt x="44" y="35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8"/>
                      <a:pt x="43" y="6"/>
                      <a:pt x="43" y="5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40" y="2"/>
                      <a:pt x="38" y="2"/>
                      <a:pt x="36" y="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2" y="2"/>
                      <a:pt x="51" y="2"/>
                      <a:pt x="50" y="3"/>
                    </a:cubicBezTo>
                    <a:cubicBezTo>
                      <a:pt x="49" y="4"/>
                      <a:pt x="48" y="5"/>
                      <a:pt x="47" y="6"/>
                    </a:cubicBezTo>
                    <a:cubicBezTo>
                      <a:pt x="47" y="7"/>
                      <a:pt x="47" y="9"/>
                      <a:pt x="47" y="11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41"/>
                      <a:pt x="47" y="46"/>
                      <a:pt x="46" y="49"/>
                    </a:cubicBezTo>
                    <a:cubicBezTo>
                      <a:pt x="45" y="52"/>
                      <a:pt x="43" y="55"/>
                      <a:pt x="40" y="57"/>
                    </a:cubicBezTo>
                    <a:cubicBezTo>
                      <a:pt x="37" y="60"/>
                      <a:pt x="32" y="61"/>
                      <a:pt x="27" y="61"/>
                    </a:cubicBezTo>
                    <a:cubicBezTo>
                      <a:pt x="22" y="61"/>
                      <a:pt x="19" y="61"/>
                      <a:pt x="16" y="59"/>
                    </a:cubicBezTo>
                    <a:cubicBezTo>
                      <a:pt x="13" y="57"/>
                      <a:pt x="11" y="55"/>
                      <a:pt x="9" y="52"/>
                    </a:cubicBezTo>
                    <a:cubicBezTo>
                      <a:pt x="8" y="49"/>
                      <a:pt x="7" y="45"/>
                      <a:pt x="7" y="4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8"/>
                      <a:pt x="7" y="6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29" name="Google Shape;329;p26"/>
              <p:cNvSpPr/>
              <p:nvPr/>
            </p:nvSpPr>
            <p:spPr>
              <a:xfrm>
                <a:off x="43545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0" name="Google Shape;330;p26"/>
              <p:cNvSpPr/>
              <p:nvPr/>
            </p:nvSpPr>
            <p:spPr>
              <a:xfrm>
                <a:off x="4502150" y="3738563"/>
                <a:ext cx="6667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" h="61" extrusionOk="0">
                    <a:moveTo>
                      <a:pt x="10" y="0"/>
                    </a:moveTo>
                    <a:cubicBezTo>
                      <a:pt x="12" y="0"/>
                      <a:pt x="13" y="1"/>
                      <a:pt x="14" y="2"/>
                    </a:cubicBezTo>
                    <a:cubicBezTo>
                      <a:pt x="16" y="3"/>
                      <a:pt x="16" y="5"/>
                      <a:pt x="16" y="7"/>
                    </a:cubicBezTo>
                    <a:cubicBezTo>
                      <a:pt x="16" y="9"/>
                      <a:pt x="16" y="10"/>
                      <a:pt x="14" y="12"/>
                    </a:cubicBezTo>
                    <a:cubicBezTo>
                      <a:pt x="13" y="13"/>
                      <a:pt x="12" y="14"/>
                      <a:pt x="10" y="14"/>
                    </a:cubicBezTo>
                    <a:cubicBezTo>
                      <a:pt x="9" y="14"/>
                      <a:pt x="7" y="13"/>
                      <a:pt x="6" y="12"/>
                    </a:cubicBez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lose/>
                    <a:moveTo>
                      <a:pt x="16" y="2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5"/>
                      <a:pt x="16" y="57"/>
                      <a:pt x="16" y="58"/>
                    </a:cubicBezTo>
                    <a:cubicBezTo>
                      <a:pt x="17" y="59"/>
                      <a:pt x="18" y="59"/>
                      <a:pt x="20" y="5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8"/>
                    </a:cubicBezTo>
                    <a:cubicBezTo>
                      <a:pt x="4" y="57"/>
                      <a:pt x="5" y="55"/>
                      <a:pt x="5" y="5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1" name="Google Shape;331;p26"/>
              <p:cNvSpPr/>
              <p:nvPr/>
            </p:nvSpPr>
            <p:spPr>
              <a:xfrm>
                <a:off x="4581525" y="3805238"/>
                <a:ext cx="1254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8" h="42" extrusionOk="0">
                    <a:moveTo>
                      <a:pt x="18" y="4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2" y="2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6"/>
                      <a:pt x="16" y="8"/>
                      <a:pt x="18" y="11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30" y="9"/>
                      <a:pt x="30" y="6"/>
                      <a:pt x="30" y="5"/>
                    </a:cubicBezTo>
                    <a:cubicBezTo>
                      <a:pt x="30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7" y="2"/>
                      <a:pt x="36" y="2"/>
                      <a:pt x="35" y="3"/>
                    </a:cubicBezTo>
                    <a:cubicBezTo>
                      <a:pt x="35" y="4"/>
                      <a:pt x="34" y="6"/>
                      <a:pt x="32" y="10"/>
                    </a:cubicBezTo>
                    <a:cubicBezTo>
                      <a:pt x="20" y="42"/>
                      <a:pt x="20" y="42"/>
                      <a:pt x="20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2" name="Google Shape;332;p26"/>
              <p:cNvSpPr/>
              <p:nvPr/>
            </p:nvSpPr>
            <p:spPr>
              <a:xfrm>
                <a:off x="47307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3" name="Google Shape;333;p26"/>
              <p:cNvSpPr/>
              <p:nvPr/>
            </p:nvSpPr>
            <p:spPr>
              <a:xfrm>
                <a:off x="4852988" y="3802063"/>
                <a:ext cx="1016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15" y="1"/>
                    </a:move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6"/>
                      <a:pt x="19" y="3"/>
                      <a:pt x="21" y="2"/>
                    </a:cubicBezTo>
                    <a:cubicBezTo>
                      <a:pt x="23" y="0"/>
                      <a:pt x="25" y="0"/>
                      <a:pt x="26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4"/>
                      <a:pt x="31" y="5"/>
                    </a:cubicBezTo>
                    <a:cubicBezTo>
                      <a:pt x="31" y="7"/>
                      <a:pt x="31" y="9"/>
                      <a:pt x="30" y="10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6" y="12"/>
                      <a:pt x="24" y="11"/>
                      <a:pt x="23" y="10"/>
                    </a:cubicBezTo>
                    <a:cubicBezTo>
                      <a:pt x="22" y="9"/>
                      <a:pt x="22" y="9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8"/>
                      <a:pt x="19" y="8"/>
                      <a:pt x="19" y="9"/>
                    </a:cubicBezTo>
                    <a:cubicBezTo>
                      <a:pt x="17" y="10"/>
                      <a:pt x="17" y="12"/>
                      <a:pt x="16" y="13"/>
                    </a:cubicBezTo>
                    <a:cubicBezTo>
                      <a:pt x="15" y="16"/>
                      <a:pt x="15" y="19"/>
                      <a:pt x="15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7"/>
                      <a:pt x="15" y="38"/>
                    </a:cubicBezTo>
                    <a:cubicBezTo>
                      <a:pt x="15" y="39"/>
                      <a:pt x="16" y="39"/>
                      <a:pt x="17" y="40"/>
                    </a:cubicBezTo>
                    <a:cubicBezTo>
                      <a:pt x="17" y="40"/>
                      <a:pt x="18" y="40"/>
                      <a:pt x="20" y="40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3" y="39"/>
                    </a:cubicBezTo>
                    <a:cubicBezTo>
                      <a:pt x="4" y="38"/>
                      <a:pt x="4" y="36"/>
                      <a:pt x="4" y="3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4" name="Google Shape;334;p26"/>
              <p:cNvSpPr/>
              <p:nvPr/>
            </p:nvSpPr>
            <p:spPr>
              <a:xfrm>
                <a:off x="4978400" y="3802063"/>
                <a:ext cx="8096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43" extrusionOk="0">
                    <a:moveTo>
                      <a:pt x="22" y="0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0" y="10"/>
                      <a:pt x="18" y="7"/>
                      <a:pt x="17" y="5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8" y="8"/>
                      <a:pt x="8" y="8"/>
                      <a:pt x="9" y="9"/>
                    </a:cubicBezTo>
                    <a:cubicBezTo>
                      <a:pt x="10" y="10"/>
                      <a:pt x="12" y="12"/>
                      <a:pt x="16" y="15"/>
                    </a:cubicBezTo>
                    <a:cubicBezTo>
                      <a:pt x="19" y="18"/>
                      <a:pt x="22" y="21"/>
                      <a:pt x="23" y="23"/>
                    </a:cubicBezTo>
                    <a:cubicBezTo>
                      <a:pt x="24" y="25"/>
                      <a:pt x="25" y="27"/>
                      <a:pt x="25" y="30"/>
                    </a:cubicBezTo>
                    <a:cubicBezTo>
                      <a:pt x="25" y="32"/>
                      <a:pt x="24" y="34"/>
                      <a:pt x="23" y="36"/>
                    </a:cubicBezTo>
                    <a:cubicBezTo>
                      <a:pt x="22" y="38"/>
                      <a:pt x="21" y="40"/>
                      <a:pt x="19" y="41"/>
                    </a:cubicBezTo>
                    <a:cubicBezTo>
                      <a:pt x="17" y="42"/>
                      <a:pt x="15" y="43"/>
                      <a:pt x="13" y="43"/>
                    </a:cubicBezTo>
                    <a:cubicBezTo>
                      <a:pt x="11" y="43"/>
                      <a:pt x="9" y="42"/>
                      <a:pt x="6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3" y="41"/>
                      <a:pt x="2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2"/>
                      <a:pt x="5" y="35"/>
                      <a:pt x="7" y="37"/>
                    </a:cubicBezTo>
                    <a:cubicBezTo>
                      <a:pt x="9" y="39"/>
                      <a:pt x="11" y="40"/>
                      <a:pt x="12" y="40"/>
                    </a:cubicBezTo>
                    <a:cubicBezTo>
                      <a:pt x="14" y="40"/>
                      <a:pt x="15" y="39"/>
                      <a:pt x="15" y="38"/>
                    </a:cubicBezTo>
                    <a:cubicBezTo>
                      <a:pt x="16" y="38"/>
                      <a:pt x="17" y="37"/>
                      <a:pt x="17" y="35"/>
                    </a:cubicBezTo>
                    <a:cubicBezTo>
                      <a:pt x="17" y="34"/>
                      <a:pt x="16" y="33"/>
                      <a:pt x="15" y="32"/>
                    </a:cubicBezTo>
                    <a:cubicBezTo>
                      <a:pt x="15" y="31"/>
                      <a:pt x="13" y="29"/>
                      <a:pt x="10" y="27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5" y="1"/>
                      <a:pt x="8" y="0"/>
                      <a:pt x="11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1"/>
                      <a:pt x="20" y="1"/>
                      <a:pt x="2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5083175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10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5" y="3"/>
                      <a:pt x="16" y="5"/>
                      <a:pt x="16" y="7"/>
                    </a:cubicBezTo>
                    <a:cubicBezTo>
                      <a:pt x="16" y="9"/>
                      <a:pt x="15" y="10"/>
                      <a:pt x="14" y="12"/>
                    </a:cubicBezTo>
                    <a:cubicBezTo>
                      <a:pt x="13" y="13"/>
                      <a:pt x="11" y="14"/>
                      <a:pt x="10" y="14"/>
                    </a:cubicBezTo>
                    <a:cubicBezTo>
                      <a:pt x="8" y="14"/>
                      <a:pt x="7" y="13"/>
                      <a:pt x="5" y="12"/>
                    </a:cubicBezTo>
                    <a:cubicBezTo>
                      <a:pt x="4" y="10"/>
                      <a:pt x="4" y="9"/>
                      <a:pt x="4" y="7"/>
                    </a:cubicBezTo>
                    <a:cubicBezTo>
                      <a:pt x="4" y="5"/>
                      <a:pt x="4" y="3"/>
                      <a:pt x="5" y="2"/>
                    </a:cubicBezTo>
                    <a:cubicBezTo>
                      <a:pt x="7" y="1"/>
                      <a:pt x="8" y="0"/>
                      <a:pt x="10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3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3" y="22"/>
                      <a:pt x="2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6" name="Google Shape;336;p26"/>
              <p:cNvSpPr/>
              <p:nvPr/>
            </p:nvSpPr>
            <p:spPr>
              <a:xfrm>
                <a:off x="5162550" y="3756025"/>
                <a:ext cx="79375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24" h="56" extrusionOk="0">
                    <a:moveTo>
                      <a:pt x="16" y="0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7"/>
                      <a:pt x="16" y="48"/>
                      <a:pt x="16" y="49"/>
                    </a:cubicBezTo>
                    <a:cubicBezTo>
                      <a:pt x="16" y="50"/>
                      <a:pt x="17" y="50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0"/>
                      <a:pt x="23" y="47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2" y="54"/>
                      <a:pt x="19" y="56"/>
                      <a:pt x="14" y="56"/>
                    </a:cubicBezTo>
                    <a:cubicBezTo>
                      <a:pt x="12" y="56"/>
                      <a:pt x="10" y="56"/>
                      <a:pt x="8" y="54"/>
                    </a:cubicBezTo>
                    <a:cubicBezTo>
                      <a:pt x="7" y="53"/>
                      <a:pt x="6" y="51"/>
                      <a:pt x="5" y="49"/>
                    </a:cubicBezTo>
                    <a:cubicBezTo>
                      <a:pt x="5" y="48"/>
                      <a:pt x="5" y="46"/>
                      <a:pt x="5" y="4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5"/>
                      <a:pt x="6" y="12"/>
                      <a:pt x="9" y="9"/>
                    </a:cubicBezTo>
                    <a:cubicBezTo>
                      <a:pt x="11" y="7"/>
                      <a:pt x="13" y="3"/>
                      <a:pt x="15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7" name="Google Shape;337;p26"/>
              <p:cNvSpPr/>
              <p:nvPr/>
            </p:nvSpPr>
            <p:spPr>
              <a:xfrm>
                <a:off x="52546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3" y="3"/>
                      <a:pt x="2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3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1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2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8" name="Google Shape;338;p26"/>
              <p:cNvSpPr/>
              <p:nvPr/>
            </p:nvSpPr>
            <p:spPr>
              <a:xfrm>
                <a:off x="5456238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6" y="0"/>
                    </a:moveTo>
                    <a:cubicBezTo>
                      <a:pt x="20" y="0"/>
                      <a:pt x="23" y="1"/>
                      <a:pt x="25" y="2"/>
                    </a:cubicBezTo>
                    <a:cubicBezTo>
                      <a:pt x="28" y="4"/>
                      <a:pt x="30" y="7"/>
                      <a:pt x="31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2" y="32"/>
                      <a:pt x="30" y="36"/>
                    </a:cubicBezTo>
                    <a:cubicBezTo>
                      <a:pt x="26" y="41"/>
                      <a:pt x="22" y="43"/>
                      <a:pt x="17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2"/>
                      <a:pt x="0" y="27"/>
                      <a:pt x="0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7" y="2"/>
                      <a:pt x="11" y="0"/>
                      <a:pt x="16" y="0"/>
                    </a:cubicBezTo>
                    <a:close/>
                    <a:moveTo>
                      <a:pt x="17" y="3"/>
                    </a:moveTo>
                    <a:cubicBezTo>
                      <a:pt x="15" y="3"/>
                      <a:pt x="14" y="3"/>
                      <a:pt x="13" y="4"/>
                    </a:cubicBezTo>
                    <a:cubicBezTo>
                      <a:pt x="12" y="6"/>
                      <a:pt x="12" y="8"/>
                      <a:pt x="11" y="11"/>
                    </a:cubicBezTo>
                    <a:cubicBezTo>
                      <a:pt x="11" y="14"/>
                      <a:pt x="11" y="19"/>
                      <a:pt x="11" y="25"/>
                    </a:cubicBezTo>
                    <a:cubicBezTo>
                      <a:pt x="11" y="28"/>
                      <a:pt x="11" y="31"/>
                      <a:pt x="11" y="34"/>
                    </a:cubicBezTo>
                    <a:cubicBezTo>
                      <a:pt x="12" y="36"/>
                      <a:pt x="12" y="37"/>
                      <a:pt x="13" y="38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8" y="40"/>
                      <a:pt x="19" y="40"/>
                      <a:pt x="19" y="39"/>
                    </a:cubicBezTo>
                    <a:cubicBezTo>
                      <a:pt x="20" y="38"/>
                      <a:pt x="21" y="37"/>
                      <a:pt x="21" y="35"/>
                    </a:cubicBezTo>
                    <a:cubicBezTo>
                      <a:pt x="22" y="32"/>
                      <a:pt x="22" y="26"/>
                      <a:pt x="22" y="18"/>
                    </a:cubicBezTo>
                    <a:cubicBezTo>
                      <a:pt x="22" y="13"/>
                      <a:pt x="22" y="10"/>
                      <a:pt x="21" y="8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39" name="Google Shape;339;p26"/>
              <p:cNvSpPr/>
              <p:nvPr/>
            </p:nvSpPr>
            <p:spPr>
              <a:xfrm>
                <a:off x="55911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20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6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3" y="11"/>
                      <a:pt x="22" y="10"/>
                    </a:cubicBezTo>
                    <a:cubicBezTo>
                      <a:pt x="21" y="9"/>
                      <a:pt x="21" y="9"/>
                      <a:pt x="21" y="8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0" name="Google Shape;340;p26"/>
              <p:cNvSpPr/>
              <p:nvPr/>
            </p:nvSpPr>
            <p:spPr>
              <a:xfrm>
                <a:off x="5746750" y="3738563"/>
                <a:ext cx="122238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62" extrusionOk="0">
                    <a:moveTo>
                      <a:pt x="33" y="0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15"/>
                      <a:pt x="29" y="11"/>
                      <a:pt x="26" y="8"/>
                    </a:cubicBezTo>
                    <a:cubicBezTo>
                      <a:pt x="23" y="5"/>
                      <a:pt x="20" y="3"/>
                      <a:pt x="17" y="3"/>
                    </a:cubicBezTo>
                    <a:cubicBezTo>
                      <a:pt x="14" y="3"/>
                      <a:pt x="12" y="4"/>
                      <a:pt x="10" y="6"/>
                    </a:cubicBezTo>
                    <a:cubicBezTo>
                      <a:pt x="9" y="7"/>
                      <a:pt x="8" y="9"/>
                      <a:pt x="8" y="11"/>
                    </a:cubicBezTo>
                    <a:cubicBezTo>
                      <a:pt x="8" y="12"/>
                      <a:pt x="8" y="14"/>
                      <a:pt x="9" y="15"/>
                    </a:cubicBezTo>
                    <a:cubicBezTo>
                      <a:pt x="10" y="16"/>
                      <a:pt x="11" y="17"/>
                      <a:pt x="13" y="19"/>
                    </a:cubicBezTo>
                    <a:cubicBezTo>
                      <a:pt x="14" y="20"/>
                      <a:pt x="17" y="21"/>
                      <a:pt x="21" y="24"/>
                    </a:cubicBezTo>
                    <a:cubicBezTo>
                      <a:pt x="27" y="27"/>
                      <a:pt x="31" y="31"/>
                      <a:pt x="33" y="34"/>
                    </a:cubicBezTo>
                    <a:cubicBezTo>
                      <a:pt x="36" y="37"/>
                      <a:pt x="37" y="40"/>
                      <a:pt x="37" y="44"/>
                    </a:cubicBezTo>
                    <a:cubicBezTo>
                      <a:pt x="37" y="49"/>
                      <a:pt x="35" y="53"/>
                      <a:pt x="31" y="57"/>
                    </a:cubicBezTo>
                    <a:cubicBezTo>
                      <a:pt x="28" y="60"/>
                      <a:pt x="24" y="62"/>
                      <a:pt x="18" y="62"/>
                    </a:cubicBezTo>
                    <a:cubicBezTo>
                      <a:pt x="17" y="62"/>
                      <a:pt x="15" y="62"/>
                      <a:pt x="14" y="62"/>
                    </a:cubicBezTo>
                    <a:cubicBezTo>
                      <a:pt x="12" y="61"/>
                      <a:pt x="10" y="61"/>
                      <a:pt x="8" y="59"/>
                    </a:cubicBezTo>
                    <a:cubicBezTo>
                      <a:pt x="7" y="59"/>
                      <a:pt x="6" y="59"/>
                      <a:pt x="5" y="59"/>
                    </a:cubicBezTo>
                    <a:cubicBezTo>
                      <a:pt x="4" y="59"/>
                      <a:pt x="4" y="59"/>
                      <a:pt x="3" y="59"/>
                    </a:cubicBezTo>
                    <a:cubicBezTo>
                      <a:pt x="2" y="60"/>
                      <a:pt x="2" y="61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6"/>
                      <a:pt x="4" y="51"/>
                      <a:pt x="8" y="54"/>
                    </a:cubicBezTo>
                    <a:cubicBezTo>
                      <a:pt x="11" y="57"/>
                      <a:pt x="14" y="59"/>
                      <a:pt x="18" y="59"/>
                    </a:cubicBezTo>
                    <a:cubicBezTo>
                      <a:pt x="21" y="59"/>
                      <a:pt x="23" y="58"/>
                      <a:pt x="25" y="56"/>
                    </a:cubicBezTo>
                    <a:cubicBezTo>
                      <a:pt x="27" y="55"/>
                      <a:pt x="28" y="53"/>
                      <a:pt x="28" y="50"/>
                    </a:cubicBezTo>
                    <a:cubicBezTo>
                      <a:pt x="28" y="49"/>
                      <a:pt x="27" y="47"/>
                      <a:pt x="27" y="46"/>
                    </a:cubicBezTo>
                    <a:cubicBezTo>
                      <a:pt x="26" y="45"/>
                      <a:pt x="25" y="44"/>
                      <a:pt x="24" y="42"/>
                    </a:cubicBezTo>
                    <a:cubicBezTo>
                      <a:pt x="22" y="41"/>
                      <a:pt x="20" y="40"/>
                      <a:pt x="17" y="38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7"/>
                      <a:pt x="1" y="25"/>
                    </a:cubicBezTo>
                    <a:cubicBezTo>
                      <a:pt x="0" y="22"/>
                      <a:pt x="0" y="20"/>
                      <a:pt x="0" y="17"/>
                    </a:cubicBezTo>
                    <a:cubicBezTo>
                      <a:pt x="0" y="12"/>
                      <a:pt x="1" y="8"/>
                      <a:pt x="4" y="5"/>
                    </a:cubicBezTo>
                    <a:cubicBezTo>
                      <a:pt x="7" y="2"/>
                      <a:pt x="11" y="0"/>
                      <a:pt x="16" y="0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27" y="4"/>
                      <a:pt x="28" y="4"/>
                      <a:pt x="29" y="4"/>
                    </a:cubicBezTo>
                    <a:cubicBezTo>
                      <a:pt x="30" y="4"/>
                      <a:pt x="30" y="4"/>
                      <a:pt x="31" y="3"/>
                    </a:cubicBezTo>
                    <a:cubicBezTo>
                      <a:pt x="31" y="3"/>
                      <a:pt x="31" y="2"/>
                      <a:pt x="32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1" name="Google Shape;341;p26"/>
              <p:cNvSpPr/>
              <p:nvPr/>
            </p:nvSpPr>
            <p:spPr>
              <a:xfrm>
                <a:off x="5894388" y="3802063"/>
                <a:ext cx="1031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43" extrusionOk="0">
                    <a:moveTo>
                      <a:pt x="29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29" y="36"/>
                      <a:pt x="27" y="39"/>
                      <a:pt x="24" y="40"/>
                    </a:cubicBezTo>
                    <a:cubicBezTo>
                      <a:pt x="22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5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2"/>
                      <a:pt x="4" y="7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30" y="7"/>
                      <a:pt x="30" y="10"/>
                    </a:cubicBezTo>
                    <a:cubicBezTo>
                      <a:pt x="30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5" y="15"/>
                    </a:cubicBezTo>
                    <a:cubicBezTo>
                      <a:pt x="23" y="15"/>
                      <a:pt x="22" y="15"/>
                      <a:pt x="21" y="14"/>
                    </a:cubicBezTo>
                    <a:cubicBezTo>
                      <a:pt x="20" y="13"/>
                      <a:pt x="19" y="11"/>
                      <a:pt x="19" y="8"/>
                    </a:cubicBezTo>
                    <a:cubicBezTo>
                      <a:pt x="19" y="6"/>
                      <a:pt x="19" y="4"/>
                      <a:pt x="18" y="4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5" y="3"/>
                      <a:pt x="14" y="3"/>
                      <a:pt x="13" y="5"/>
                    </a:cubicBezTo>
                    <a:cubicBezTo>
                      <a:pt x="11" y="7"/>
                      <a:pt x="11" y="11"/>
                      <a:pt x="11" y="15"/>
                    </a:cubicBezTo>
                    <a:cubicBezTo>
                      <a:pt x="11" y="19"/>
                      <a:pt x="11" y="23"/>
                      <a:pt x="12" y="26"/>
                    </a:cubicBezTo>
                    <a:cubicBezTo>
                      <a:pt x="13" y="30"/>
                      <a:pt x="15" y="32"/>
                      <a:pt x="17" y="34"/>
                    </a:cubicBezTo>
                    <a:cubicBezTo>
                      <a:pt x="18" y="35"/>
                      <a:pt x="20" y="36"/>
                      <a:pt x="22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7" y="34"/>
                      <a:pt x="28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2" name="Google Shape;342;p26"/>
              <p:cNvSpPr/>
              <p:nvPr/>
            </p:nvSpPr>
            <p:spPr>
              <a:xfrm>
                <a:off x="6016625" y="3738563"/>
                <a:ext cx="635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3" name="Google Shape;343;p26"/>
              <p:cNvSpPr/>
              <p:nvPr/>
            </p:nvSpPr>
            <p:spPr>
              <a:xfrm>
                <a:off x="6102350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8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4" name="Google Shape;344;p26"/>
              <p:cNvSpPr/>
              <p:nvPr/>
            </p:nvSpPr>
            <p:spPr>
              <a:xfrm>
                <a:off x="62245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5" name="Google Shape;345;p26"/>
              <p:cNvSpPr/>
              <p:nvPr/>
            </p:nvSpPr>
            <p:spPr>
              <a:xfrm>
                <a:off x="63801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9" y="6"/>
                      <a:pt x="18" y="4"/>
                      <a:pt x="18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6" name="Google Shape;346;p26"/>
              <p:cNvSpPr/>
              <p:nvPr/>
            </p:nvSpPr>
            <p:spPr>
              <a:xfrm>
                <a:off x="65055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5"/>
                      <a:pt x="11" y="30"/>
                      <a:pt x="14" y="33"/>
                    </a:cubicBezTo>
                    <a:cubicBezTo>
                      <a:pt x="16" y="35"/>
                      <a:pt x="18" y="36"/>
                      <a:pt x="20" y="36"/>
                    </a:cubicBezTo>
                    <a:cubicBezTo>
                      <a:pt x="22" y="36"/>
                      <a:pt x="23" y="36"/>
                      <a:pt x="24" y="35"/>
                    </a:cubicBezTo>
                    <a:cubicBezTo>
                      <a:pt x="26" y="34"/>
                      <a:pt x="27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3" y="40"/>
                    </a:cubicBezTo>
                    <a:cubicBezTo>
                      <a:pt x="21" y="42"/>
                      <a:pt x="18" y="43"/>
                      <a:pt x="15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1" y="10"/>
                      <a:pt x="4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5" y="5"/>
                    </a:cubicBezTo>
                    <a:cubicBezTo>
                      <a:pt x="28" y="8"/>
                      <a:pt x="30" y="13"/>
                      <a:pt x="30" y="20"/>
                    </a:cubicBezTo>
                    <a:close/>
                    <a:moveTo>
                      <a:pt x="20" y="17"/>
                    </a:moveTo>
                    <a:cubicBezTo>
                      <a:pt x="20" y="12"/>
                      <a:pt x="20" y="9"/>
                      <a:pt x="20" y="7"/>
                    </a:cubicBezTo>
                    <a:cubicBezTo>
                      <a:pt x="19" y="5"/>
                      <a:pt x="18" y="4"/>
                      <a:pt x="18" y="3"/>
                    </a:cubicBezTo>
                    <a:cubicBezTo>
                      <a:pt x="17" y="3"/>
                      <a:pt x="16" y="2"/>
                      <a:pt x="15" y="2"/>
                    </a:cubicBezTo>
                    <a:cubicBezTo>
                      <a:pt x="14" y="2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7" name="Google Shape;347;p26"/>
              <p:cNvSpPr/>
              <p:nvPr/>
            </p:nvSpPr>
            <p:spPr>
              <a:xfrm>
                <a:off x="6683375" y="3802063"/>
                <a:ext cx="1111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1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8" name="Google Shape;348;p26"/>
              <p:cNvSpPr/>
              <p:nvPr/>
            </p:nvSpPr>
            <p:spPr>
              <a:xfrm>
                <a:off x="6818313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8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4" y="7"/>
                      <a:pt x="23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49" name="Google Shape;349;p26"/>
              <p:cNvSpPr/>
              <p:nvPr/>
            </p:nvSpPr>
            <p:spPr>
              <a:xfrm>
                <a:off x="6973888" y="3743325"/>
                <a:ext cx="128588" cy="2016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61" extrusionOk="0">
                    <a:moveTo>
                      <a:pt x="35" y="0"/>
                    </a:move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51"/>
                      <a:pt x="35" y="53"/>
                      <a:pt x="35" y="53"/>
                    </a:cubicBezTo>
                    <a:cubicBezTo>
                      <a:pt x="35" y="54"/>
                      <a:pt x="36" y="55"/>
                      <a:pt x="36" y="55"/>
                    </a:cubicBezTo>
                    <a:cubicBezTo>
                      <a:pt x="37" y="56"/>
                      <a:pt x="38" y="56"/>
                      <a:pt x="39" y="56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2" y="57"/>
                      <a:pt x="20" y="59"/>
                      <a:pt x="19" y="60"/>
                    </a:cubicBezTo>
                    <a:cubicBezTo>
                      <a:pt x="18" y="61"/>
                      <a:pt x="16" y="61"/>
                      <a:pt x="14" y="61"/>
                    </a:cubicBezTo>
                    <a:cubicBezTo>
                      <a:pt x="9" y="61"/>
                      <a:pt x="6" y="59"/>
                      <a:pt x="3" y="54"/>
                    </a:cubicBezTo>
                    <a:cubicBezTo>
                      <a:pt x="1" y="50"/>
                      <a:pt x="0" y="46"/>
                      <a:pt x="0" y="40"/>
                    </a:cubicBezTo>
                    <a:cubicBezTo>
                      <a:pt x="0" y="36"/>
                      <a:pt x="1" y="32"/>
                      <a:pt x="2" y="28"/>
                    </a:cubicBezTo>
                    <a:cubicBezTo>
                      <a:pt x="3" y="25"/>
                      <a:pt x="5" y="22"/>
                      <a:pt x="7" y="20"/>
                    </a:cubicBezTo>
                    <a:cubicBezTo>
                      <a:pt x="10" y="18"/>
                      <a:pt x="12" y="18"/>
                      <a:pt x="15" y="18"/>
                    </a:cubicBezTo>
                    <a:cubicBezTo>
                      <a:pt x="17" y="18"/>
                      <a:pt x="18" y="18"/>
                      <a:pt x="20" y="19"/>
                    </a:cubicBezTo>
                    <a:cubicBezTo>
                      <a:pt x="21" y="19"/>
                      <a:pt x="22" y="21"/>
                      <a:pt x="24" y="2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7"/>
                      <a:pt x="24" y="5"/>
                      <a:pt x="24" y="5"/>
                    </a:cubicBezTo>
                    <a:cubicBezTo>
                      <a:pt x="23" y="4"/>
                      <a:pt x="23" y="3"/>
                      <a:pt x="22" y="3"/>
                    </a:cubicBezTo>
                    <a:cubicBezTo>
                      <a:pt x="21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lose/>
                    <a:moveTo>
                      <a:pt x="24" y="28"/>
                    </a:moveTo>
                    <a:cubicBezTo>
                      <a:pt x="22" y="24"/>
                      <a:pt x="20" y="22"/>
                      <a:pt x="17" y="22"/>
                    </a:cubicBezTo>
                    <a:cubicBezTo>
                      <a:pt x="16" y="22"/>
                      <a:pt x="15" y="22"/>
                      <a:pt x="14" y="23"/>
                    </a:cubicBezTo>
                    <a:cubicBezTo>
                      <a:pt x="14" y="24"/>
                      <a:pt x="13" y="25"/>
                      <a:pt x="12" y="28"/>
                    </a:cubicBezTo>
                    <a:cubicBezTo>
                      <a:pt x="12" y="30"/>
                      <a:pt x="11" y="33"/>
                      <a:pt x="11" y="38"/>
                    </a:cubicBezTo>
                    <a:cubicBezTo>
                      <a:pt x="11" y="43"/>
                      <a:pt x="12" y="47"/>
                      <a:pt x="12" y="50"/>
                    </a:cubicBezTo>
                    <a:cubicBezTo>
                      <a:pt x="13" y="52"/>
                      <a:pt x="14" y="54"/>
                      <a:pt x="15" y="55"/>
                    </a:cubicBezTo>
                    <a:cubicBezTo>
                      <a:pt x="16" y="55"/>
                      <a:pt x="16" y="56"/>
                      <a:pt x="17" y="56"/>
                    </a:cubicBezTo>
                    <a:cubicBezTo>
                      <a:pt x="20" y="56"/>
                      <a:pt x="22" y="54"/>
                      <a:pt x="24" y="50"/>
                    </a:cubicBez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0" name="Google Shape;350;p26"/>
              <p:cNvSpPr/>
              <p:nvPr/>
            </p:nvSpPr>
            <p:spPr>
              <a:xfrm>
                <a:off x="7173913" y="3743325"/>
                <a:ext cx="1555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47" h="60" extrusionOk="0">
                    <a:moveTo>
                      <a:pt x="47" y="0"/>
                    </a:moveTo>
                    <a:cubicBezTo>
                      <a:pt x="47" y="16"/>
                      <a:pt x="47" y="16"/>
                      <a:pt x="47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5" y="13"/>
                      <a:pt x="44" y="10"/>
                      <a:pt x="43" y="8"/>
                    </a:cubicBezTo>
                    <a:cubicBezTo>
                      <a:pt x="42" y="7"/>
                      <a:pt x="40" y="6"/>
                      <a:pt x="39" y="5"/>
                    </a:cubicBezTo>
                    <a:cubicBezTo>
                      <a:pt x="38" y="4"/>
                      <a:pt x="36" y="4"/>
                      <a:pt x="33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30" y="55"/>
                      <a:pt x="30" y="55"/>
                    </a:cubicBezTo>
                    <a:cubicBezTo>
                      <a:pt x="30" y="56"/>
                      <a:pt x="31" y="57"/>
                      <a:pt x="32" y="57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3" y="58"/>
                      <a:pt x="14" y="58"/>
                      <a:pt x="15" y="57"/>
                    </a:cubicBezTo>
                    <a:cubicBezTo>
                      <a:pt x="16" y="57"/>
                      <a:pt x="16" y="56"/>
                      <a:pt x="17" y="55"/>
                    </a:cubicBezTo>
                    <a:cubicBezTo>
                      <a:pt x="17" y="54"/>
                      <a:pt x="17" y="53"/>
                      <a:pt x="17" y="5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7" y="5"/>
                      <a:pt x="5" y="6"/>
                    </a:cubicBezTo>
                    <a:cubicBezTo>
                      <a:pt x="3" y="9"/>
                      <a:pt x="2" y="12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1" name="Google Shape;351;p26"/>
              <p:cNvSpPr/>
              <p:nvPr/>
            </p:nvSpPr>
            <p:spPr>
              <a:xfrm>
                <a:off x="7332663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3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5"/>
                      <a:pt x="12" y="30"/>
                      <a:pt x="14" y="33"/>
                    </a:cubicBezTo>
                    <a:cubicBezTo>
                      <a:pt x="16" y="35"/>
                      <a:pt x="18" y="36"/>
                      <a:pt x="21" y="36"/>
                    </a:cubicBezTo>
                    <a:cubicBezTo>
                      <a:pt x="22" y="36"/>
                      <a:pt x="24" y="36"/>
                      <a:pt x="25" y="35"/>
                    </a:cubicBezTo>
                    <a:cubicBezTo>
                      <a:pt x="26" y="34"/>
                      <a:pt x="28" y="32"/>
                      <a:pt x="29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8" y="35"/>
                      <a:pt x="26" y="38"/>
                      <a:pt x="24" y="40"/>
                    </a:cubicBezTo>
                    <a:cubicBezTo>
                      <a:pt x="21" y="42"/>
                      <a:pt x="19" y="43"/>
                      <a:pt x="16" y="43"/>
                    </a:cubicBezTo>
                    <a:cubicBezTo>
                      <a:pt x="10" y="43"/>
                      <a:pt x="6" y="41"/>
                      <a:pt x="3" y="36"/>
                    </a:cubicBezTo>
                    <a:cubicBezTo>
                      <a:pt x="1" y="32"/>
                      <a:pt x="0" y="28"/>
                      <a:pt x="0" y="22"/>
                    </a:cubicBezTo>
                    <a:cubicBezTo>
                      <a:pt x="0" y="15"/>
                      <a:pt x="2" y="10"/>
                      <a:pt x="5" y="6"/>
                    </a:cubicBezTo>
                    <a:cubicBezTo>
                      <a:pt x="8" y="2"/>
                      <a:pt x="12" y="0"/>
                      <a:pt x="16" y="0"/>
                    </a:cubicBezTo>
                    <a:cubicBezTo>
                      <a:pt x="20" y="0"/>
                      <a:pt x="23" y="1"/>
                      <a:pt x="26" y="5"/>
                    </a:cubicBezTo>
                    <a:cubicBezTo>
                      <a:pt x="29" y="8"/>
                      <a:pt x="30" y="13"/>
                      <a:pt x="30" y="20"/>
                    </a:cubicBezTo>
                    <a:close/>
                    <a:moveTo>
                      <a:pt x="21" y="17"/>
                    </a:moveTo>
                    <a:cubicBezTo>
                      <a:pt x="21" y="12"/>
                      <a:pt x="21" y="9"/>
                      <a:pt x="20" y="7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3"/>
                      <a:pt x="17" y="2"/>
                      <a:pt x="16" y="2"/>
                    </a:cubicBezTo>
                    <a:cubicBezTo>
                      <a:pt x="14" y="2"/>
                      <a:pt x="13" y="3"/>
                      <a:pt x="13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>
                <a:off x="7458075" y="3802063"/>
                <a:ext cx="984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0" h="43" extrusionOk="0">
                    <a:moveTo>
                      <a:pt x="29" y="31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28" y="36"/>
                      <a:pt x="26" y="39"/>
                      <a:pt x="24" y="40"/>
                    </a:cubicBezTo>
                    <a:cubicBezTo>
                      <a:pt x="21" y="42"/>
                      <a:pt x="18" y="43"/>
                      <a:pt x="16" y="43"/>
                    </a:cubicBezTo>
                    <a:cubicBezTo>
                      <a:pt x="11" y="43"/>
                      <a:pt x="7" y="41"/>
                      <a:pt x="4" y="37"/>
                    </a:cubicBezTo>
                    <a:cubicBezTo>
                      <a:pt x="1" y="33"/>
                      <a:pt x="0" y="28"/>
                      <a:pt x="0" y="22"/>
                    </a:cubicBezTo>
                    <a:cubicBezTo>
                      <a:pt x="0" y="16"/>
                      <a:pt x="1" y="12"/>
                      <a:pt x="4" y="7"/>
                    </a:cubicBezTo>
                    <a:cubicBezTo>
                      <a:pt x="7" y="2"/>
                      <a:pt x="11" y="0"/>
                      <a:pt x="17" y="0"/>
                    </a:cubicBezTo>
                    <a:cubicBezTo>
                      <a:pt x="21" y="0"/>
                      <a:pt x="24" y="1"/>
                      <a:pt x="26" y="3"/>
                    </a:cubicBezTo>
                    <a:cubicBezTo>
                      <a:pt x="28" y="5"/>
                      <a:pt x="29" y="7"/>
                      <a:pt x="29" y="10"/>
                    </a:cubicBezTo>
                    <a:cubicBezTo>
                      <a:pt x="29" y="12"/>
                      <a:pt x="29" y="13"/>
                      <a:pt x="28" y="14"/>
                    </a:cubicBezTo>
                    <a:cubicBezTo>
                      <a:pt x="27" y="15"/>
                      <a:pt x="26" y="15"/>
                      <a:pt x="24" y="15"/>
                    </a:cubicBezTo>
                    <a:cubicBezTo>
                      <a:pt x="23" y="15"/>
                      <a:pt x="21" y="15"/>
                      <a:pt x="20" y="14"/>
                    </a:cubicBezTo>
                    <a:cubicBezTo>
                      <a:pt x="19" y="13"/>
                      <a:pt x="19" y="11"/>
                      <a:pt x="19" y="8"/>
                    </a:cubicBezTo>
                    <a:cubicBezTo>
                      <a:pt x="18" y="6"/>
                      <a:pt x="18" y="4"/>
                      <a:pt x="17" y="4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4" y="3"/>
                      <a:pt x="13" y="3"/>
                      <a:pt x="12" y="5"/>
                    </a:cubicBezTo>
                    <a:cubicBezTo>
                      <a:pt x="11" y="7"/>
                      <a:pt x="10" y="11"/>
                      <a:pt x="10" y="15"/>
                    </a:cubicBezTo>
                    <a:cubicBezTo>
                      <a:pt x="10" y="19"/>
                      <a:pt x="11" y="23"/>
                      <a:pt x="12" y="26"/>
                    </a:cubicBezTo>
                    <a:cubicBezTo>
                      <a:pt x="13" y="30"/>
                      <a:pt x="14" y="32"/>
                      <a:pt x="16" y="34"/>
                    </a:cubicBezTo>
                    <a:cubicBezTo>
                      <a:pt x="18" y="35"/>
                      <a:pt x="19" y="36"/>
                      <a:pt x="21" y="36"/>
                    </a:cubicBezTo>
                    <a:cubicBezTo>
                      <a:pt x="23" y="36"/>
                      <a:pt x="24" y="36"/>
                      <a:pt x="25" y="35"/>
                    </a:cubicBezTo>
                    <a:cubicBezTo>
                      <a:pt x="26" y="34"/>
                      <a:pt x="27" y="33"/>
                      <a:pt x="29" y="31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3" name="Google Shape;353;p26"/>
              <p:cNvSpPr/>
              <p:nvPr/>
            </p:nvSpPr>
            <p:spPr>
              <a:xfrm>
                <a:off x="7580313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5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7735888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4" y="1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6" y="4"/>
                      <a:pt x="18" y="2"/>
                      <a:pt x="20" y="1"/>
                    </a:cubicBezTo>
                    <a:cubicBezTo>
                      <a:pt x="22" y="0"/>
                      <a:pt x="23" y="0"/>
                      <a:pt x="25" y="0"/>
                    </a:cubicBezTo>
                    <a:cubicBezTo>
                      <a:pt x="28" y="0"/>
                      <a:pt x="30" y="0"/>
                      <a:pt x="31" y="2"/>
                    </a:cubicBezTo>
                    <a:cubicBezTo>
                      <a:pt x="33" y="3"/>
                      <a:pt x="34" y="5"/>
                      <a:pt x="34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5" y="38"/>
                      <a:pt x="36" y="39"/>
                    </a:cubicBezTo>
                    <a:cubicBezTo>
                      <a:pt x="36" y="40"/>
                      <a:pt x="37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4" y="38"/>
                      <a:pt x="24" y="36"/>
                      <a:pt x="24" y="3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4" y="9"/>
                      <a:pt x="24" y="8"/>
                    </a:cubicBezTo>
                    <a:cubicBezTo>
                      <a:pt x="23" y="7"/>
                      <a:pt x="23" y="7"/>
                      <a:pt x="22" y="6"/>
                    </a:cubicBezTo>
                    <a:cubicBezTo>
                      <a:pt x="22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4" y="11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6"/>
                      <a:pt x="15" y="38"/>
                      <a:pt x="15" y="39"/>
                    </a:cubicBezTo>
                    <a:cubicBezTo>
                      <a:pt x="16" y="40"/>
                      <a:pt x="17" y="40"/>
                      <a:pt x="18" y="40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2" y="39"/>
                      <a:pt x="3" y="39"/>
                    </a:cubicBezTo>
                    <a:cubicBezTo>
                      <a:pt x="3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5"/>
                      <a:pt x="3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5" name="Google Shape;355;p26"/>
              <p:cNvSpPr/>
              <p:nvPr/>
            </p:nvSpPr>
            <p:spPr>
              <a:xfrm>
                <a:off x="7886700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6" name="Google Shape;356;p26"/>
              <p:cNvSpPr/>
              <p:nvPr/>
            </p:nvSpPr>
            <p:spPr>
              <a:xfrm>
                <a:off x="8021638" y="3743325"/>
                <a:ext cx="66675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20" h="60" extrusionOk="0">
                    <a:moveTo>
                      <a:pt x="16" y="0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4"/>
                      <a:pt x="16" y="56"/>
                      <a:pt x="17" y="57"/>
                    </a:cubicBezTo>
                    <a:cubicBezTo>
                      <a:pt x="17" y="58"/>
                      <a:pt x="18" y="58"/>
                      <a:pt x="20" y="58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8"/>
                      <a:pt x="4" y="57"/>
                    </a:cubicBezTo>
                    <a:cubicBezTo>
                      <a:pt x="5" y="56"/>
                      <a:pt x="5" y="54"/>
                      <a:pt x="5" y="5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4" y="4"/>
                      <a:pt x="4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7" name="Google Shape;357;p26"/>
              <p:cNvSpPr/>
              <p:nvPr/>
            </p:nvSpPr>
            <p:spPr>
              <a:xfrm>
                <a:off x="8107363" y="3802063"/>
                <a:ext cx="112713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0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3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0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7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2" y="8"/>
                      <a:pt x="12" y="11"/>
                    </a:cubicBezTo>
                    <a:cubicBezTo>
                      <a:pt x="12" y="14"/>
                      <a:pt x="11" y="19"/>
                      <a:pt x="11" y="25"/>
                    </a:cubicBezTo>
                    <a:cubicBezTo>
                      <a:pt x="11" y="28"/>
                      <a:pt x="12" y="31"/>
                      <a:pt x="12" y="34"/>
                    </a:cubicBezTo>
                    <a:cubicBezTo>
                      <a:pt x="12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8" y="40"/>
                      <a:pt x="19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2" y="32"/>
                      <a:pt x="23" y="26"/>
                      <a:pt x="23" y="18"/>
                    </a:cubicBezTo>
                    <a:cubicBezTo>
                      <a:pt x="23" y="13"/>
                      <a:pt x="22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8" name="Google Shape;358;p26"/>
              <p:cNvSpPr/>
              <p:nvPr/>
            </p:nvSpPr>
            <p:spPr>
              <a:xfrm>
                <a:off x="8247063" y="3802063"/>
                <a:ext cx="11906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23" y="1"/>
                    </a:moveTo>
                    <a:cubicBezTo>
                      <a:pt x="36" y="1"/>
                      <a:pt x="36" y="1"/>
                      <a:pt x="36" y="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8"/>
                      <a:pt x="31" y="9"/>
                      <a:pt x="31" y="10"/>
                    </a:cubicBezTo>
                    <a:cubicBezTo>
                      <a:pt x="32" y="12"/>
                      <a:pt x="32" y="13"/>
                      <a:pt x="32" y="15"/>
                    </a:cubicBezTo>
                    <a:cubicBezTo>
                      <a:pt x="32" y="18"/>
                      <a:pt x="31" y="20"/>
                      <a:pt x="30" y="23"/>
                    </a:cubicBezTo>
                    <a:cubicBezTo>
                      <a:pt x="29" y="25"/>
                      <a:pt x="27" y="26"/>
                      <a:pt x="24" y="28"/>
                    </a:cubicBezTo>
                    <a:cubicBezTo>
                      <a:pt x="22" y="29"/>
                      <a:pt x="20" y="29"/>
                      <a:pt x="18" y="29"/>
                    </a:cubicBezTo>
                    <a:cubicBezTo>
                      <a:pt x="17" y="29"/>
                      <a:pt x="16" y="29"/>
                      <a:pt x="13" y="29"/>
                    </a:cubicBezTo>
                    <a:cubicBezTo>
                      <a:pt x="12" y="29"/>
                      <a:pt x="11" y="30"/>
                      <a:pt x="10" y="31"/>
                    </a:cubicBezTo>
                    <a:cubicBezTo>
                      <a:pt x="9" y="31"/>
                      <a:pt x="9" y="32"/>
                      <a:pt x="9" y="34"/>
                    </a:cubicBezTo>
                    <a:cubicBezTo>
                      <a:pt x="9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6" y="37"/>
                      <a:pt x="29" y="38"/>
                      <a:pt x="31" y="39"/>
                    </a:cubicBezTo>
                    <a:cubicBezTo>
                      <a:pt x="34" y="41"/>
                      <a:pt x="36" y="44"/>
                      <a:pt x="36" y="48"/>
                    </a:cubicBezTo>
                    <a:cubicBezTo>
                      <a:pt x="36" y="50"/>
                      <a:pt x="35" y="52"/>
                      <a:pt x="34" y="55"/>
                    </a:cubicBezTo>
                    <a:cubicBezTo>
                      <a:pt x="32" y="57"/>
                      <a:pt x="31" y="58"/>
                      <a:pt x="28" y="59"/>
                    </a:cubicBezTo>
                    <a:cubicBezTo>
                      <a:pt x="25" y="60"/>
                      <a:pt x="21" y="61"/>
                      <a:pt x="17" y="61"/>
                    </a:cubicBezTo>
                    <a:cubicBezTo>
                      <a:pt x="14" y="61"/>
                      <a:pt x="11" y="61"/>
                      <a:pt x="8" y="60"/>
                    </a:cubicBezTo>
                    <a:cubicBezTo>
                      <a:pt x="5" y="59"/>
                      <a:pt x="3" y="58"/>
                      <a:pt x="2" y="57"/>
                    </a:cubicBezTo>
                    <a:cubicBezTo>
                      <a:pt x="1" y="56"/>
                      <a:pt x="0" y="55"/>
                      <a:pt x="0" y="53"/>
                    </a:cubicBezTo>
                    <a:cubicBezTo>
                      <a:pt x="0" y="52"/>
                      <a:pt x="1" y="51"/>
                      <a:pt x="2" y="49"/>
                    </a:cubicBezTo>
                    <a:cubicBezTo>
                      <a:pt x="3" y="48"/>
                      <a:pt x="4" y="48"/>
                      <a:pt x="7" y="47"/>
                    </a:cubicBezTo>
                    <a:cubicBezTo>
                      <a:pt x="3" y="45"/>
                      <a:pt x="2" y="42"/>
                      <a:pt x="2" y="39"/>
                    </a:cubicBezTo>
                    <a:cubicBezTo>
                      <a:pt x="2" y="37"/>
                      <a:pt x="2" y="35"/>
                      <a:pt x="4" y="33"/>
                    </a:cubicBezTo>
                    <a:cubicBezTo>
                      <a:pt x="5" y="31"/>
                      <a:pt x="7" y="30"/>
                      <a:pt x="10" y="28"/>
                    </a:cubicBezTo>
                    <a:cubicBezTo>
                      <a:pt x="7" y="27"/>
                      <a:pt x="4" y="25"/>
                      <a:pt x="3" y="23"/>
                    </a:cubicBezTo>
                    <a:cubicBezTo>
                      <a:pt x="1" y="20"/>
                      <a:pt x="0" y="17"/>
                      <a:pt x="0" y="14"/>
                    </a:cubicBezTo>
                    <a:cubicBezTo>
                      <a:pt x="0" y="10"/>
                      <a:pt x="2" y="7"/>
                      <a:pt x="5" y="4"/>
                    </a:cubicBezTo>
                    <a:cubicBezTo>
                      <a:pt x="8" y="1"/>
                      <a:pt x="11" y="0"/>
                      <a:pt x="16" y="0"/>
                    </a:cubicBezTo>
                    <a:cubicBezTo>
                      <a:pt x="18" y="0"/>
                      <a:pt x="21" y="0"/>
                      <a:pt x="23" y="1"/>
                    </a:cubicBezTo>
                    <a:close/>
                    <a:moveTo>
                      <a:pt x="17" y="2"/>
                    </a:moveTo>
                    <a:cubicBezTo>
                      <a:pt x="15" y="2"/>
                      <a:pt x="14" y="3"/>
                      <a:pt x="13" y="5"/>
                    </a:cubicBezTo>
                    <a:cubicBezTo>
                      <a:pt x="12" y="7"/>
                      <a:pt x="11" y="10"/>
                      <a:pt x="11" y="15"/>
                    </a:cubicBezTo>
                    <a:cubicBezTo>
                      <a:pt x="11" y="20"/>
                      <a:pt x="12" y="23"/>
                      <a:pt x="13" y="24"/>
                    </a:cubicBezTo>
                    <a:cubicBezTo>
                      <a:pt x="14" y="26"/>
                      <a:pt x="15" y="27"/>
                      <a:pt x="16" y="27"/>
                    </a:cubicBezTo>
                    <a:cubicBezTo>
                      <a:pt x="18" y="27"/>
                      <a:pt x="19" y="26"/>
                      <a:pt x="20" y="24"/>
                    </a:cubicBezTo>
                    <a:cubicBezTo>
                      <a:pt x="21" y="23"/>
                      <a:pt x="22" y="20"/>
                      <a:pt x="22" y="15"/>
                    </a:cubicBezTo>
                    <a:cubicBezTo>
                      <a:pt x="22" y="10"/>
                      <a:pt x="21" y="6"/>
                      <a:pt x="20" y="4"/>
                    </a:cubicBezTo>
                    <a:cubicBezTo>
                      <a:pt x="19" y="3"/>
                      <a:pt x="18" y="2"/>
                      <a:pt x="17" y="2"/>
                    </a:cubicBezTo>
                    <a:close/>
                    <a:moveTo>
                      <a:pt x="14" y="48"/>
                    </a:moveTo>
                    <a:cubicBezTo>
                      <a:pt x="12" y="48"/>
                      <a:pt x="10" y="48"/>
                      <a:pt x="9" y="49"/>
                    </a:cubicBezTo>
                    <a:cubicBezTo>
                      <a:pt x="8" y="50"/>
                      <a:pt x="7" y="51"/>
                      <a:pt x="7" y="52"/>
                    </a:cubicBezTo>
                    <a:cubicBezTo>
                      <a:pt x="7" y="54"/>
                      <a:pt x="8" y="55"/>
                      <a:pt x="9" y="56"/>
                    </a:cubicBezTo>
                    <a:cubicBezTo>
                      <a:pt x="11" y="58"/>
                      <a:pt x="14" y="58"/>
                      <a:pt x="18" y="58"/>
                    </a:cubicBezTo>
                    <a:cubicBezTo>
                      <a:pt x="21" y="58"/>
                      <a:pt x="24" y="58"/>
                      <a:pt x="26" y="57"/>
                    </a:cubicBezTo>
                    <a:cubicBezTo>
                      <a:pt x="28" y="55"/>
                      <a:pt x="29" y="54"/>
                      <a:pt x="29" y="52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8" y="49"/>
                      <a:pt x="27" y="49"/>
                      <a:pt x="26" y="48"/>
                    </a:cubicBezTo>
                    <a:cubicBezTo>
                      <a:pt x="24" y="48"/>
                      <a:pt x="20" y="48"/>
                      <a:pt x="14" y="48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59" name="Google Shape;359;p26"/>
              <p:cNvSpPr/>
              <p:nvPr/>
            </p:nvSpPr>
            <p:spPr>
              <a:xfrm>
                <a:off x="8378825" y="3805238"/>
                <a:ext cx="128588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9" y="4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7"/>
                      <a:pt x="4" y="5"/>
                      <a:pt x="3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1"/>
                      <a:pt x="17" y="2"/>
                      <a:pt x="17" y="2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5"/>
                      <a:pt x="17" y="7"/>
                      <a:pt x="18" y="11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10"/>
                      <a:pt x="31" y="7"/>
                      <a:pt x="31" y="5"/>
                    </a:cubicBezTo>
                    <a:cubicBezTo>
                      <a:pt x="31" y="4"/>
                      <a:pt x="30" y="3"/>
                      <a:pt x="30" y="2"/>
                    </a:cubicBezTo>
                    <a:cubicBezTo>
                      <a:pt x="29" y="2"/>
                      <a:pt x="28" y="1"/>
                      <a:pt x="26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5" y="4"/>
                      <a:pt x="34" y="7"/>
                      <a:pt x="32" y="1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9" y="50"/>
                      <a:pt x="17" y="55"/>
                      <a:pt x="16" y="56"/>
                    </a:cubicBezTo>
                    <a:cubicBezTo>
                      <a:pt x="14" y="59"/>
                      <a:pt x="12" y="60"/>
                      <a:pt x="9" y="60"/>
                    </a:cubicBezTo>
                    <a:cubicBezTo>
                      <a:pt x="7" y="60"/>
                      <a:pt x="5" y="59"/>
                      <a:pt x="4" y="58"/>
                    </a:cubicBezTo>
                    <a:cubicBezTo>
                      <a:pt x="2" y="57"/>
                      <a:pt x="2" y="55"/>
                      <a:pt x="2" y="53"/>
                    </a:cubicBezTo>
                    <a:cubicBezTo>
                      <a:pt x="2" y="51"/>
                      <a:pt x="2" y="50"/>
                      <a:pt x="3" y="49"/>
                    </a:cubicBezTo>
                    <a:cubicBezTo>
                      <a:pt x="4" y="48"/>
                      <a:pt x="5" y="47"/>
                      <a:pt x="7" y="47"/>
                    </a:cubicBezTo>
                    <a:cubicBezTo>
                      <a:pt x="8" y="47"/>
                      <a:pt x="9" y="48"/>
                      <a:pt x="10" y="49"/>
                    </a:cubicBezTo>
                    <a:cubicBezTo>
                      <a:pt x="10" y="50"/>
                      <a:pt x="11" y="51"/>
                      <a:pt x="11" y="53"/>
                    </a:cubicBezTo>
                    <a:cubicBezTo>
                      <a:pt x="11" y="54"/>
                      <a:pt x="11" y="55"/>
                      <a:pt x="11" y="55"/>
                    </a:cubicBezTo>
                    <a:cubicBezTo>
                      <a:pt x="11" y="55"/>
                      <a:pt x="12" y="56"/>
                      <a:pt x="12" y="56"/>
                    </a:cubicBezTo>
                    <a:cubicBezTo>
                      <a:pt x="13" y="56"/>
                      <a:pt x="13" y="55"/>
                      <a:pt x="14" y="54"/>
                    </a:cubicBezTo>
                    <a:cubicBezTo>
                      <a:pt x="15" y="53"/>
                      <a:pt x="16" y="50"/>
                      <a:pt x="18" y="46"/>
                    </a:cubicBezTo>
                    <a:lnTo>
                      <a:pt x="19" y="42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0" name="Google Shape;360;p26"/>
              <p:cNvSpPr/>
              <p:nvPr/>
            </p:nvSpPr>
            <p:spPr>
              <a:xfrm>
                <a:off x="8577263" y="3802063"/>
                <a:ext cx="11112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43" extrusionOk="0">
                    <a:moveTo>
                      <a:pt x="17" y="0"/>
                    </a:moveTo>
                    <a:cubicBezTo>
                      <a:pt x="21" y="0"/>
                      <a:pt x="23" y="1"/>
                      <a:pt x="26" y="2"/>
                    </a:cubicBezTo>
                    <a:cubicBezTo>
                      <a:pt x="29" y="4"/>
                      <a:pt x="31" y="7"/>
                      <a:pt x="32" y="10"/>
                    </a:cubicBezTo>
                    <a:cubicBezTo>
                      <a:pt x="34" y="14"/>
                      <a:pt x="34" y="17"/>
                      <a:pt x="34" y="21"/>
                    </a:cubicBezTo>
                    <a:cubicBezTo>
                      <a:pt x="34" y="27"/>
                      <a:pt x="33" y="32"/>
                      <a:pt x="31" y="36"/>
                    </a:cubicBezTo>
                    <a:cubicBezTo>
                      <a:pt x="27" y="41"/>
                      <a:pt x="23" y="43"/>
                      <a:pt x="17" y="43"/>
                    </a:cubicBezTo>
                    <a:cubicBezTo>
                      <a:pt x="12" y="43"/>
                      <a:pt x="8" y="41"/>
                      <a:pt x="5" y="37"/>
                    </a:cubicBezTo>
                    <a:cubicBezTo>
                      <a:pt x="2" y="32"/>
                      <a:pt x="0" y="27"/>
                      <a:pt x="0" y="22"/>
                    </a:cubicBezTo>
                    <a:cubicBezTo>
                      <a:pt x="0" y="16"/>
                      <a:pt x="2" y="11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lose/>
                    <a:moveTo>
                      <a:pt x="18" y="3"/>
                    </a:moveTo>
                    <a:cubicBezTo>
                      <a:pt x="16" y="3"/>
                      <a:pt x="15" y="3"/>
                      <a:pt x="14" y="4"/>
                    </a:cubicBezTo>
                    <a:cubicBezTo>
                      <a:pt x="13" y="6"/>
                      <a:pt x="13" y="8"/>
                      <a:pt x="12" y="11"/>
                    </a:cubicBezTo>
                    <a:cubicBezTo>
                      <a:pt x="12" y="14"/>
                      <a:pt x="12" y="19"/>
                      <a:pt x="12" y="25"/>
                    </a:cubicBezTo>
                    <a:cubicBezTo>
                      <a:pt x="12" y="28"/>
                      <a:pt x="12" y="31"/>
                      <a:pt x="12" y="34"/>
                    </a:cubicBezTo>
                    <a:cubicBezTo>
                      <a:pt x="13" y="36"/>
                      <a:pt x="13" y="37"/>
                      <a:pt x="14" y="38"/>
                    </a:cubicBezTo>
                    <a:cubicBezTo>
                      <a:pt x="15" y="39"/>
                      <a:pt x="16" y="40"/>
                      <a:pt x="17" y="40"/>
                    </a:cubicBezTo>
                    <a:cubicBezTo>
                      <a:pt x="19" y="40"/>
                      <a:pt x="20" y="40"/>
                      <a:pt x="20" y="39"/>
                    </a:cubicBezTo>
                    <a:cubicBezTo>
                      <a:pt x="21" y="38"/>
                      <a:pt x="22" y="37"/>
                      <a:pt x="22" y="35"/>
                    </a:cubicBezTo>
                    <a:cubicBezTo>
                      <a:pt x="23" y="32"/>
                      <a:pt x="23" y="26"/>
                      <a:pt x="23" y="18"/>
                    </a:cubicBezTo>
                    <a:cubicBezTo>
                      <a:pt x="23" y="13"/>
                      <a:pt x="23" y="10"/>
                      <a:pt x="22" y="8"/>
                    </a:cubicBezTo>
                    <a:cubicBezTo>
                      <a:pt x="22" y="6"/>
                      <a:pt x="21" y="4"/>
                      <a:pt x="20" y="4"/>
                    </a:cubicBezTo>
                    <a:cubicBezTo>
                      <a:pt x="19" y="3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1" name="Google Shape;361;p26"/>
              <p:cNvSpPr/>
              <p:nvPr/>
            </p:nvSpPr>
            <p:spPr>
              <a:xfrm>
                <a:off x="8715375" y="3738563"/>
                <a:ext cx="9842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16" y="24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5"/>
                      <a:pt x="17" y="57"/>
                      <a:pt x="17" y="58"/>
                    </a:cubicBezTo>
                    <a:cubicBezTo>
                      <a:pt x="18" y="59"/>
                      <a:pt x="19" y="59"/>
                      <a:pt x="22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9"/>
                      <a:pt x="3" y="59"/>
                      <a:pt x="4" y="59"/>
                    </a:cubicBezTo>
                    <a:cubicBezTo>
                      <a:pt x="4" y="58"/>
                      <a:pt x="5" y="58"/>
                      <a:pt x="5" y="57"/>
                    </a:cubicBezTo>
                    <a:cubicBezTo>
                      <a:pt x="5" y="56"/>
                      <a:pt x="6" y="55"/>
                      <a:pt x="6" y="5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1"/>
                      <a:pt x="7" y="7"/>
                      <a:pt x="10" y="4"/>
                    </a:cubicBezTo>
                    <a:cubicBezTo>
                      <a:pt x="12" y="1"/>
                      <a:pt x="16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29" y="3"/>
                      <a:pt x="30" y="5"/>
                      <a:pt x="30" y="6"/>
                    </a:cubicBezTo>
                    <a:cubicBezTo>
                      <a:pt x="30" y="8"/>
                      <a:pt x="30" y="9"/>
                      <a:pt x="29" y="10"/>
                    </a:cubicBezTo>
                    <a:cubicBezTo>
                      <a:pt x="28" y="11"/>
                      <a:pt x="26" y="11"/>
                      <a:pt x="25" y="11"/>
                    </a:cubicBezTo>
                    <a:cubicBezTo>
                      <a:pt x="24" y="11"/>
                      <a:pt x="22" y="11"/>
                      <a:pt x="22" y="10"/>
                    </a:cubicBezTo>
                    <a:cubicBezTo>
                      <a:pt x="21" y="9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3"/>
                      <a:pt x="20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8" y="3"/>
                      <a:pt x="18" y="3"/>
                      <a:pt x="17" y="4"/>
                    </a:cubicBezTo>
                    <a:cubicBezTo>
                      <a:pt x="17" y="4"/>
                      <a:pt x="16" y="5"/>
                      <a:pt x="16" y="7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2" name="Google Shape;362;p26"/>
              <p:cNvSpPr/>
              <p:nvPr/>
            </p:nvSpPr>
            <p:spPr>
              <a:xfrm>
                <a:off x="8866188" y="3738563"/>
                <a:ext cx="165100" cy="20637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2" extrusionOk="0">
                    <a:moveTo>
                      <a:pt x="50" y="0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7" y="15"/>
                      <a:pt x="45" y="11"/>
                      <a:pt x="42" y="8"/>
                    </a:cubicBezTo>
                    <a:cubicBezTo>
                      <a:pt x="39" y="5"/>
                      <a:pt x="35" y="4"/>
                      <a:pt x="31" y="4"/>
                    </a:cubicBezTo>
                    <a:cubicBezTo>
                      <a:pt x="28" y="4"/>
                      <a:pt x="25" y="5"/>
                      <a:pt x="22" y="7"/>
                    </a:cubicBezTo>
                    <a:cubicBezTo>
                      <a:pt x="19" y="9"/>
                      <a:pt x="17" y="12"/>
                      <a:pt x="16" y="16"/>
                    </a:cubicBezTo>
                    <a:cubicBezTo>
                      <a:pt x="14" y="20"/>
                      <a:pt x="14" y="25"/>
                      <a:pt x="14" y="30"/>
                    </a:cubicBezTo>
                    <a:cubicBezTo>
                      <a:pt x="14" y="36"/>
                      <a:pt x="14" y="40"/>
                      <a:pt x="15" y="45"/>
                    </a:cubicBezTo>
                    <a:cubicBezTo>
                      <a:pt x="17" y="49"/>
                      <a:pt x="18" y="52"/>
                      <a:pt x="21" y="55"/>
                    </a:cubicBezTo>
                    <a:cubicBezTo>
                      <a:pt x="24" y="57"/>
                      <a:pt x="27" y="58"/>
                      <a:pt x="31" y="58"/>
                    </a:cubicBezTo>
                    <a:cubicBezTo>
                      <a:pt x="34" y="58"/>
                      <a:pt x="37" y="57"/>
                      <a:pt x="40" y="56"/>
                    </a:cubicBezTo>
                    <a:cubicBezTo>
                      <a:pt x="43" y="54"/>
                      <a:pt x="46" y="51"/>
                      <a:pt x="49" y="47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6" y="56"/>
                      <a:pt x="43" y="58"/>
                      <a:pt x="39" y="60"/>
                    </a:cubicBezTo>
                    <a:cubicBezTo>
                      <a:pt x="36" y="61"/>
                      <a:pt x="33" y="62"/>
                      <a:pt x="28" y="62"/>
                    </a:cubicBezTo>
                    <a:cubicBezTo>
                      <a:pt x="23" y="62"/>
                      <a:pt x="18" y="61"/>
                      <a:pt x="13" y="58"/>
                    </a:cubicBezTo>
                    <a:cubicBezTo>
                      <a:pt x="9" y="56"/>
                      <a:pt x="6" y="52"/>
                      <a:pt x="3" y="47"/>
                    </a:cubicBezTo>
                    <a:cubicBezTo>
                      <a:pt x="1" y="43"/>
                      <a:pt x="0" y="38"/>
                      <a:pt x="0" y="32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1"/>
                      <a:pt x="10" y="7"/>
                      <a:pt x="14" y="4"/>
                    </a:cubicBezTo>
                    <a:cubicBezTo>
                      <a:pt x="19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3" y="4"/>
                      <a:pt x="44" y="4"/>
                      <a:pt x="45" y="4"/>
                    </a:cubicBezTo>
                    <a:cubicBezTo>
                      <a:pt x="45" y="4"/>
                      <a:pt x="46" y="4"/>
                      <a:pt x="47" y="3"/>
                    </a:cubicBezTo>
                    <a:cubicBezTo>
                      <a:pt x="47" y="3"/>
                      <a:pt x="48" y="1"/>
                      <a:pt x="48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3" name="Google Shape;363;p26"/>
              <p:cNvSpPr/>
              <p:nvPr/>
            </p:nvSpPr>
            <p:spPr>
              <a:xfrm>
                <a:off x="9061450" y="3743325"/>
                <a:ext cx="128588" cy="198438"/>
              </a:xfrm>
              <a:custGeom>
                <a:avLst/>
                <a:gdLst/>
                <a:ahLst/>
                <a:cxnLst/>
                <a:rect l="l" t="t" r="r" b="b"/>
                <a:pathLst>
                  <a:path w="39" h="60" extrusionOk="0">
                    <a:moveTo>
                      <a:pt x="15" y="0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17" y="22"/>
                      <a:pt x="19" y="20"/>
                      <a:pt x="20" y="19"/>
                    </a:cubicBezTo>
                    <a:cubicBezTo>
                      <a:pt x="22" y="18"/>
                      <a:pt x="24" y="18"/>
                      <a:pt x="25" y="18"/>
                    </a:cubicBezTo>
                    <a:cubicBezTo>
                      <a:pt x="28" y="18"/>
                      <a:pt x="30" y="18"/>
                      <a:pt x="31" y="20"/>
                    </a:cubicBezTo>
                    <a:cubicBezTo>
                      <a:pt x="33" y="21"/>
                      <a:pt x="34" y="23"/>
                      <a:pt x="34" y="25"/>
                    </a:cubicBezTo>
                    <a:cubicBezTo>
                      <a:pt x="35" y="27"/>
                      <a:pt x="35" y="30"/>
                      <a:pt x="35" y="35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4"/>
                      <a:pt x="36" y="56"/>
                      <a:pt x="36" y="57"/>
                    </a:cubicBezTo>
                    <a:cubicBezTo>
                      <a:pt x="37" y="58"/>
                      <a:pt x="38" y="58"/>
                      <a:pt x="39" y="58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3" y="57"/>
                      <a:pt x="24" y="56"/>
                    </a:cubicBezTo>
                    <a:cubicBezTo>
                      <a:pt x="24" y="56"/>
                      <a:pt x="24" y="54"/>
                      <a:pt x="24" y="5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9"/>
                      <a:pt x="24" y="27"/>
                      <a:pt x="24" y="26"/>
                    </a:cubicBezTo>
                    <a:cubicBezTo>
                      <a:pt x="24" y="25"/>
                      <a:pt x="23" y="25"/>
                      <a:pt x="23" y="24"/>
                    </a:cubicBezTo>
                    <a:cubicBezTo>
                      <a:pt x="22" y="24"/>
                      <a:pt x="22" y="24"/>
                      <a:pt x="21" y="24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6"/>
                      <a:pt x="16" y="27"/>
                      <a:pt x="15" y="29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4"/>
                      <a:pt x="15" y="56"/>
                      <a:pt x="15" y="56"/>
                    </a:cubicBezTo>
                    <a:cubicBezTo>
                      <a:pt x="16" y="57"/>
                      <a:pt x="17" y="58"/>
                      <a:pt x="18" y="58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8"/>
                      <a:pt x="3" y="57"/>
                      <a:pt x="3" y="57"/>
                    </a:cubicBezTo>
                    <a:cubicBezTo>
                      <a:pt x="4" y="56"/>
                      <a:pt x="4" y="54"/>
                      <a:pt x="4" y="5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4" y="4"/>
                      <a:pt x="3" y="3"/>
                    </a:cubicBezTo>
                    <a:cubicBezTo>
                      <a:pt x="3" y="3"/>
                      <a:pt x="2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4" name="Google Shape;364;p26"/>
              <p:cNvSpPr/>
              <p:nvPr/>
            </p:nvSpPr>
            <p:spPr>
              <a:xfrm>
                <a:off x="9213850" y="3738563"/>
                <a:ext cx="61913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9" h="61" extrusionOk="0">
                    <a:moveTo>
                      <a:pt x="9" y="0"/>
                    </a:moveTo>
                    <a:cubicBezTo>
                      <a:pt x="11" y="0"/>
                      <a:pt x="12" y="1"/>
                      <a:pt x="14" y="2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9"/>
                      <a:pt x="15" y="10"/>
                      <a:pt x="14" y="12"/>
                    </a:cubicBezTo>
                    <a:cubicBezTo>
                      <a:pt x="12" y="13"/>
                      <a:pt x="11" y="14"/>
                      <a:pt x="9" y="14"/>
                    </a:cubicBezTo>
                    <a:cubicBezTo>
                      <a:pt x="8" y="14"/>
                      <a:pt x="6" y="13"/>
                      <a:pt x="5" y="12"/>
                    </a:cubicBezTo>
                    <a:cubicBezTo>
                      <a:pt x="4" y="10"/>
                      <a:pt x="3" y="9"/>
                      <a:pt x="3" y="7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9" y="0"/>
                    </a:cubicBezTo>
                    <a:close/>
                    <a:moveTo>
                      <a:pt x="15" y="20"/>
                    </a:move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5"/>
                      <a:pt x="15" y="57"/>
                      <a:pt x="16" y="58"/>
                    </a:cubicBezTo>
                    <a:cubicBezTo>
                      <a:pt x="16" y="59"/>
                      <a:pt x="17" y="59"/>
                      <a:pt x="19" y="59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" y="59"/>
                      <a:pt x="2" y="59"/>
                      <a:pt x="3" y="58"/>
                    </a:cubicBezTo>
                    <a:cubicBezTo>
                      <a:pt x="4" y="57"/>
                      <a:pt x="4" y="55"/>
                      <a:pt x="4" y="5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5"/>
                      <a:pt x="4" y="24"/>
                      <a:pt x="3" y="23"/>
                    </a:cubicBezTo>
                    <a:cubicBezTo>
                      <a:pt x="2" y="22"/>
                      <a:pt x="1" y="22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5" name="Google Shape;365;p26"/>
              <p:cNvSpPr/>
              <p:nvPr/>
            </p:nvSpPr>
            <p:spPr>
              <a:xfrm>
                <a:off x="9296400" y="3802063"/>
                <a:ext cx="128588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42" extrusionOk="0">
                    <a:moveTo>
                      <a:pt x="15" y="1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7" y="4"/>
                      <a:pt x="19" y="2"/>
                      <a:pt x="20" y="1"/>
                    </a:cubicBezTo>
                    <a:cubicBezTo>
                      <a:pt x="22" y="0"/>
                      <a:pt x="24" y="0"/>
                      <a:pt x="26" y="0"/>
                    </a:cubicBezTo>
                    <a:cubicBezTo>
                      <a:pt x="28" y="0"/>
                      <a:pt x="30" y="0"/>
                      <a:pt x="32" y="2"/>
                    </a:cubicBezTo>
                    <a:cubicBezTo>
                      <a:pt x="33" y="3"/>
                      <a:pt x="34" y="5"/>
                      <a:pt x="35" y="7"/>
                    </a:cubicBezTo>
                    <a:cubicBezTo>
                      <a:pt x="35" y="9"/>
                      <a:pt x="35" y="12"/>
                      <a:pt x="35" y="1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6"/>
                      <a:pt x="36" y="38"/>
                      <a:pt x="36" y="39"/>
                    </a:cubicBezTo>
                    <a:cubicBezTo>
                      <a:pt x="37" y="40"/>
                      <a:pt x="38" y="40"/>
                      <a:pt x="39" y="40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4" y="38"/>
                    </a:cubicBezTo>
                    <a:cubicBezTo>
                      <a:pt x="24" y="38"/>
                      <a:pt x="25" y="36"/>
                      <a:pt x="25" y="3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1"/>
                      <a:pt x="24" y="9"/>
                      <a:pt x="24" y="8"/>
                    </a:cubicBezTo>
                    <a:cubicBezTo>
                      <a:pt x="24" y="7"/>
                      <a:pt x="24" y="7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6"/>
                      <a:pt x="17" y="7"/>
                      <a:pt x="15" y="11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6"/>
                      <a:pt x="15" y="38"/>
                      <a:pt x="16" y="39"/>
                    </a:cubicBezTo>
                    <a:cubicBezTo>
                      <a:pt x="16" y="40"/>
                      <a:pt x="17" y="40"/>
                      <a:pt x="19" y="4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39"/>
                      <a:pt x="3" y="39"/>
                    </a:cubicBezTo>
                    <a:cubicBezTo>
                      <a:pt x="4" y="38"/>
                      <a:pt x="4" y="36"/>
                      <a:pt x="4" y="3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5"/>
                      <a:pt x="3" y="4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  <p:sp>
            <p:nvSpPr>
              <p:cNvPr id="366" name="Google Shape;366;p26"/>
              <p:cNvSpPr/>
              <p:nvPr/>
            </p:nvSpPr>
            <p:spPr>
              <a:xfrm>
                <a:off x="9453563" y="3802063"/>
                <a:ext cx="112713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19" y="36"/>
                    </a:moveTo>
                    <a:cubicBezTo>
                      <a:pt x="14" y="40"/>
                      <a:pt x="10" y="42"/>
                      <a:pt x="7" y="42"/>
                    </a:cubicBezTo>
                    <a:cubicBezTo>
                      <a:pt x="5" y="42"/>
                      <a:pt x="3" y="42"/>
                      <a:pt x="2" y="40"/>
                    </a:cubicBezTo>
                    <a:cubicBezTo>
                      <a:pt x="0" y="39"/>
                      <a:pt x="0" y="37"/>
                      <a:pt x="0" y="34"/>
                    </a:cubicBezTo>
                    <a:cubicBezTo>
                      <a:pt x="0" y="31"/>
                      <a:pt x="1" y="28"/>
                      <a:pt x="3" y="26"/>
                    </a:cubicBezTo>
                    <a:cubicBezTo>
                      <a:pt x="6" y="23"/>
                      <a:pt x="11" y="20"/>
                      <a:pt x="19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9"/>
                      <a:pt x="19" y="7"/>
                      <a:pt x="18" y="6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2" y="3"/>
                      <a:pt x="11" y="3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7"/>
                      <a:pt x="9" y="7"/>
                      <a:pt x="10" y="8"/>
                    </a:cubicBezTo>
                    <a:cubicBezTo>
                      <a:pt x="11" y="10"/>
                      <a:pt x="11" y="11"/>
                      <a:pt x="11" y="12"/>
                    </a:cubicBezTo>
                    <a:cubicBezTo>
                      <a:pt x="11" y="13"/>
                      <a:pt x="11" y="15"/>
                      <a:pt x="10" y="16"/>
                    </a:cubicBezTo>
                    <a:cubicBezTo>
                      <a:pt x="9" y="17"/>
                      <a:pt x="8" y="17"/>
                      <a:pt x="6" y="17"/>
                    </a:cubicBezTo>
                    <a:cubicBezTo>
                      <a:pt x="4" y="17"/>
                      <a:pt x="3" y="17"/>
                      <a:pt x="2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9"/>
                      <a:pt x="1" y="7"/>
                      <a:pt x="3" y="6"/>
                    </a:cubicBezTo>
                    <a:cubicBezTo>
                      <a:pt x="4" y="4"/>
                      <a:pt x="6" y="2"/>
                      <a:pt x="9" y="1"/>
                    </a:cubicBezTo>
                    <a:cubicBezTo>
                      <a:pt x="11" y="0"/>
                      <a:pt x="14" y="0"/>
                      <a:pt x="17" y="0"/>
                    </a:cubicBezTo>
                    <a:cubicBezTo>
                      <a:pt x="20" y="0"/>
                      <a:pt x="23" y="0"/>
                      <a:pt x="25" y="2"/>
                    </a:cubicBezTo>
                    <a:cubicBezTo>
                      <a:pt x="27" y="4"/>
                      <a:pt x="28" y="6"/>
                      <a:pt x="29" y="7"/>
                    </a:cubicBezTo>
                    <a:cubicBezTo>
                      <a:pt x="29" y="9"/>
                      <a:pt x="30" y="11"/>
                      <a:pt x="30" y="1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4"/>
                      <a:pt x="30" y="35"/>
                      <a:pt x="30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3" y="36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6" y="42"/>
                    </a:cubicBezTo>
                    <a:cubicBezTo>
                      <a:pt x="24" y="42"/>
                      <a:pt x="22" y="42"/>
                      <a:pt x="21" y="41"/>
                    </a:cubicBezTo>
                    <a:cubicBezTo>
                      <a:pt x="20" y="40"/>
                      <a:pt x="19" y="38"/>
                      <a:pt x="19" y="36"/>
                    </a:cubicBezTo>
                    <a:close/>
                    <a:moveTo>
                      <a:pt x="19" y="33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6" y="21"/>
                      <a:pt x="13" y="23"/>
                      <a:pt x="12" y="25"/>
                    </a:cubicBezTo>
                    <a:cubicBezTo>
                      <a:pt x="11" y="27"/>
                      <a:pt x="10" y="29"/>
                      <a:pt x="10" y="30"/>
                    </a:cubicBezTo>
                    <a:cubicBezTo>
                      <a:pt x="10" y="32"/>
                      <a:pt x="11" y="33"/>
                      <a:pt x="12" y="34"/>
                    </a:cubicBezTo>
                    <a:cubicBezTo>
                      <a:pt x="12" y="35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lose/>
                  </a:path>
                </a:pathLst>
              </a:custGeom>
              <a:solidFill>
                <a:srgbClr val="0040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和内容">
  <p:cSld name="5_标题和内容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>
            <a:gsLst>
              <a:gs pos="0">
                <a:schemeClr val="accent1"/>
              </a:gs>
              <a:gs pos="56000">
                <a:schemeClr val="accent1"/>
              </a:gs>
              <a:gs pos="100000">
                <a:srgbClr val="4B98FF"/>
              </a:gs>
            </a:gsLst>
            <a:lin ang="0" scaled="0"/>
          </a:gradFill>
          <a:ln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69" name="Google Shape;369;p27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370" name="Google Shape;370;p27"/>
            <p:cNvSpPr/>
            <p:nvPr/>
          </p:nvSpPr>
          <p:spPr>
            <a:xfrm>
              <a:off x="0" y="7719"/>
              <a:ext cx="359468" cy="648455"/>
            </a:xfrm>
            <a:custGeom>
              <a:avLst/>
              <a:gdLst/>
              <a:ahLst/>
              <a:cxnLst/>
              <a:rect l="l" t="t" r="r" b="b"/>
              <a:pathLst>
                <a:path w="359468" h="648455" extrusionOk="0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0439D"/>
                </a:gs>
              </a:gsLst>
              <a:lin ang="2700000" scaled="0"/>
            </a:gra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71" name="Google Shape;371;p27"/>
            <p:cNvSpPr/>
            <p:nvPr/>
          </p:nvSpPr>
          <p:spPr>
            <a:xfrm rot="5400000">
              <a:off x="138848" y="295601"/>
              <a:ext cx="81328" cy="7011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72" name="Google Shape;372;p27"/>
          <p:cNvSpPr txBox="1">
            <a:spLocks noGrp="1"/>
          </p:cNvSpPr>
          <p:nvPr>
            <p:ph type="body" idx="1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90204"/>
              <a:buNone/>
              <a:defRPr sz="28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27"/>
          <p:cNvSpPr txBox="1">
            <a:spLocks noGrp="1"/>
          </p:cNvSpPr>
          <p:nvPr>
            <p:ph type="body" idx="2"/>
          </p:nvPr>
        </p:nvSpPr>
        <p:spPr>
          <a:xfrm>
            <a:off x="479291" y="993589"/>
            <a:ext cx="11136976" cy="5362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B98FF"/>
              </a:buClr>
              <a:buSzPts val="2800"/>
              <a:buFont typeface="Noto Sans Symbols"/>
              <a:defRPr sz="2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000"/>
              <a:buFont typeface="Noto Sans Symbols"/>
              <a:buChar char="⮚"/>
              <a:defRPr sz="20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1800"/>
              <a:buFont typeface="Noto Sans Symbols"/>
              <a:buChar char="✔"/>
              <a:defRPr sz="18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4B98FF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27"/>
          <p:cNvSpPr>
            <a:spLocks noGrp="1"/>
          </p:cNvSpPr>
          <p:nvPr>
            <p:ph type="sldNum" idx="12"/>
          </p:nvPr>
        </p:nvSpPr>
        <p:spPr>
          <a:xfrm>
            <a:off x="11616267" y="6515100"/>
            <a:ext cx="325205" cy="24390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900" marR="0" lvl="0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342900" marR="0" lvl="1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342900" marR="0" lvl="2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342900" marR="0" lvl="3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342900" marR="0" lvl="4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342900" marR="0" lvl="5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42900" marR="0" lvl="6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42900" marR="0" lvl="7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342900" marR="0" lvl="8" indent="-342900" algn="ctr">
              <a:lnSpc>
                <a:spcPct val="110000"/>
              </a:lnSpc>
              <a:spcBef>
                <a:spcPts val="0"/>
              </a:spcBef>
              <a:buNone/>
              <a:defRPr sz="1000" i="0" u="none" strike="noStrike" cap="none">
                <a:solidFill>
                  <a:schemeClr val="lt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375" name="Google Shape;375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00500000000000000" pitchFamily="2" charset="-122"/>
              <a:ea typeface="微软雅黑" panose="02000500000000000000" pitchFamily="2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00500000000000000" pitchFamily="2" charset="-122"/>
                <a:ea typeface="微软雅黑" panose="02000500000000000000" pitchFamily="2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00500000000000000" pitchFamily="2" charset="-122"/>
                <a:ea typeface="微软雅黑" panose="02000500000000000000" pitchFamily="2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00500000000000000" pitchFamily="2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anose="02000500000000000000" pitchFamily="2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90204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90204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9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29065902-C88B-9202-BA54-3C83DD69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 err="1"/>
              <a:t>QueryCAD</a:t>
            </a:r>
            <a:r>
              <a:rPr lang="en-US" altLang="zh-CN" sz="2800" dirty="0"/>
              <a:t>: Grounded Question Answering </a:t>
            </a:r>
            <a:br>
              <a:rPr lang="en-US" altLang="zh-CN" sz="2800" dirty="0"/>
            </a:br>
            <a:r>
              <a:rPr lang="en-US" altLang="zh-CN" sz="2800" dirty="0"/>
              <a:t>for CAD Models</a:t>
            </a:r>
            <a:endParaRPr lang="zh-CN" altLang="en-US" sz="2800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7F344BB7-0D26-725F-C5A9-CE183F5E22D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altLang="zh-CN" dirty="0"/>
              <a:t>S4Plus-USTC</a:t>
            </a:r>
          </a:p>
          <a:p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A6A17DE6-E68A-6EDC-AADD-3057858E0BD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cxnSp>
        <p:nvCxnSpPr>
          <p:cNvPr id="9" name="Google Shape;383;p28">
            <a:extLst>
              <a:ext uri="{FF2B5EF4-FFF2-40B4-BE49-F238E27FC236}">
                <a16:creationId xmlns:a16="http://schemas.microsoft.com/office/drawing/2014/main" id="{385FF489-CD32-3387-777F-A431CE13F2AF}"/>
              </a:ext>
            </a:extLst>
          </p:cNvPr>
          <p:cNvCxnSpPr/>
          <p:nvPr/>
        </p:nvCxnSpPr>
        <p:spPr>
          <a:xfrm rot="10800000" flipH="1">
            <a:off x="1860883" y="5032705"/>
            <a:ext cx="8380800" cy="366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1DF933BF-3062-EBF1-8A6A-BC0496558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902"/>
          <a:stretch>
            <a:fillRect/>
          </a:stretch>
        </p:blipFill>
        <p:spPr>
          <a:xfrm>
            <a:off x="3295897" y="3797400"/>
            <a:ext cx="5551715" cy="5141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6960D21-4A16-6361-42C1-594F2629CA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882"/>
          <a:stretch>
            <a:fillRect/>
          </a:stretch>
        </p:blipFill>
        <p:spPr>
          <a:xfrm>
            <a:off x="4429991" y="4184713"/>
            <a:ext cx="3463636" cy="51411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0E595E7-61B0-9B3D-7D47-A6384A2346BE}"/>
              </a:ext>
            </a:extLst>
          </p:cNvPr>
          <p:cNvSpPr txBox="1"/>
          <p:nvPr/>
        </p:nvSpPr>
        <p:spPr>
          <a:xfrm>
            <a:off x="8748135" y="5186462"/>
            <a:ext cx="15829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arXiv.2409.08704</a:t>
            </a:r>
          </a:p>
        </p:txBody>
      </p:sp>
    </p:spTree>
    <p:extLst>
      <p:ext uri="{BB962C8B-B14F-4D97-AF65-F5344CB8AC3E}">
        <p14:creationId xmlns:p14="http://schemas.microsoft.com/office/powerpoint/2010/main" val="326176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/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背景与动机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41DAFF1-AC45-5DAF-E0FA-CB0BE6C63508}"/>
              </a:ext>
            </a:extLst>
          </p:cNvPr>
          <p:cNvSpPr txBox="1"/>
          <p:nvPr/>
        </p:nvSpPr>
        <p:spPr>
          <a:xfrm>
            <a:off x="652843" y="1168400"/>
            <a:ext cx="10886313" cy="4192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主要动机：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模型在工业中被广泛使用，包含精确的零件与装配信息。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工程师依赖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来获取测量值、识别特征、理解零件如何在系统中交互。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模型纳入现代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（如自动合成机器人程序）很重要，但存在障碍：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没有大规模工业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的网络规模数据集，难以训练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扩展现有模型以理解该模态；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目前没有现成的方法可以自动从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中检索、解释或提取信息，很多信息检索仍靠人工完成。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因此需要一种能通过自然语言查询直接从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获得精确信息的系统。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4053B7D4-6F5E-1F15-2DF8-F7467B71E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B2A26C1C-5099-7A07-844D-92F757EE25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背景与动机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A0F767E-3AA7-9E3E-75EB-935833F86584}"/>
              </a:ext>
            </a:extLst>
          </p:cNvPr>
          <p:cNvSpPr txBox="1"/>
          <p:nvPr/>
        </p:nvSpPr>
        <p:spPr>
          <a:xfrm>
            <a:off x="652843" y="1168400"/>
            <a:ext cx="5570157" cy="5116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目标与主要思路：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模型的深度学习问答系统，使得可以通过自然语言查询从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模型中提取精确信息（测量、位置、计数等）。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文章包含 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一个用于基于开放词汇（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open-vocabulary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）描述进行实例分割的模块，用来识别并选择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中的具体零件或特征。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提出了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问答基准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CAD-Q&amp;A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）来评估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，并将其集成到机器人程序合成框架中以验证实用性。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85C9C0-CA2B-AA48-3048-8A2ACCD90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626" y="1543050"/>
            <a:ext cx="5972374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6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D9DCCD25-DC48-BD6E-DC03-5D18264BA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1944458C-53CF-536F-1CB4-BCF53C23D34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CF67DAC-48D5-61AA-1AC0-151292F6098D}"/>
              </a:ext>
            </a:extLst>
          </p:cNvPr>
          <p:cNvSpPr txBox="1"/>
          <p:nvPr/>
        </p:nvSpPr>
        <p:spPr>
          <a:xfrm>
            <a:off x="475043" y="3917950"/>
            <a:ext cx="10859707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总流程：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给定自然语言问题，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使用代码生成的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生成可执行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Python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代码中调用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以基于自然语言描述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检索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零件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（多视角渲染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实例分割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 ray casting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对齐）。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执行生成的代码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以计算所需测量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属性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并返回答案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，可用于机器人参数化、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CNC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打印等下游任务。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40EA4E-7358-DE30-3E86-5BB3A8C10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02" y="707434"/>
            <a:ext cx="10637548" cy="335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92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65A16D58-DF8D-1AB9-A4AA-8B21CF44E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612BC84A-EA5B-75DF-9BA9-75F325EB981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DB38C55-7890-7BBB-1F90-1A9E2793B238}"/>
              </a:ext>
            </a:extLst>
          </p:cNvPr>
          <p:cNvSpPr txBox="1"/>
          <p:nvPr/>
        </p:nvSpPr>
        <p:spPr>
          <a:xfrm>
            <a:off x="475043" y="3917950"/>
            <a:ext cx="10859707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给定关键词，最终能够得到模型中对应的结构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把文本描述映射到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的零件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面集合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3D3FD05-5D99-11DB-D962-F63DA06A8C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34"/>
          <a:stretch>
            <a:fillRect/>
          </a:stretch>
        </p:blipFill>
        <p:spPr>
          <a:xfrm>
            <a:off x="2457450" y="707434"/>
            <a:ext cx="6743700" cy="370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29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3E708424-D98D-E09B-9CD2-339C7D619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9F4C06A6-EB84-0790-FBA9-CFF30430447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075C7C4-00A7-57B2-DCA9-31F09ACC4686}"/>
              </a:ext>
            </a:extLst>
          </p:cNvPr>
          <p:cNvSpPr txBox="1"/>
          <p:nvPr/>
        </p:nvSpPr>
        <p:spPr>
          <a:xfrm>
            <a:off x="475043" y="3917950"/>
            <a:ext cx="10859707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第一步：渲染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问题：许多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模型是单色的，不利于分割模型或视觉检测器识别不同面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特征。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解决：对每个视角下可见的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每个面随机赋予不同颜色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，然后用正交投影（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orthographic projection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）渲染，避免透视使背面或非目标面出现。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B9F320-10DB-FABA-9805-AFD41B0F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34"/>
          <a:stretch>
            <a:fillRect/>
          </a:stretch>
        </p:blipFill>
        <p:spPr>
          <a:xfrm>
            <a:off x="2457450" y="707434"/>
            <a:ext cx="6743700" cy="370232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808EFDA-7E3E-DEB0-0957-547A6037D26C}"/>
              </a:ext>
            </a:extLst>
          </p:cNvPr>
          <p:cNvSpPr/>
          <p:nvPr/>
        </p:nvSpPr>
        <p:spPr>
          <a:xfrm>
            <a:off x="4572000" y="1524000"/>
            <a:ext cx="2247900" cy="1123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16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3FC71488-FCF5-0B86-EF60-A10FFF37E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AA2A08CB-6192-F169-AE67-27194181204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FE4DDD7-350E-7DAA-1C7A-6ECFCC5FC699}"/>
              </a:ext>
            </a:extLst>
          </p:cNvPr>
          <p:cNvSpPr txBox="1"/>
          <p:nvPr/>
        </p:nvSpPr>
        <p:spPr>
          <a:xfrm>
            <a:off x="823567" y="811374"/>
            <a:ext cx="10859707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正交投影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vs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透视投影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9096C8A-2668-E0EE-57D1-1575C8DCA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67" y="2212826"/>
            <a:ext cx="7127474" cy="20770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B4C09C6-6CB3-83A1-AF50-1258F89EB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68" y="4380863"/>
            <a:ext cx="7134382" cy="207705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8534CB7-6FF8-75FE-19BB-0AE527CCD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988" y="908794"/>
            <a:ext cx="6310434" cy="29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91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A0BB7300-3D9E-6CC1-1249-D0C3D929A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87130F34-4091-5AF0-14F8-02FEBA25DCE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5019F00-7C50-88EA-710C-72D7E3BFF849}"/>
              </a:ext>
            </a:extLst>
          </p:cNvPr>
          <p:cNvSpPr txBox="1"/>
          <p:nvPr/>
        </p:nvSpPr>
        <p:spPr>
          <a:xfrm>
            <a:off x="823567" y="811374"/>
            <a:ext cx="10859707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正交投影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透视投影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C43CDFD-AF27-31B8-AD7C-502DA2FC6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53" y="2203153"/>
            <a:ext cx="7412091" cy="19574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E250C47-9507-C791-A9CA-D5F24681F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53" y="4251182"/>
            <a:ext cx="7412091" cy="21349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E33C76D-0F3B-7448-4F57-1E280DDA0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988" y="908794"/>
            <a:ext cx="6310434" cy="29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9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636D6AD0-005C-B19A-B903-4C4F96BFD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C3727659-7167-0B3F-ADB2-96BD1BE0FEC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6B12123-9890-4A21-048E-B130F9C002A4}"/>
              </a:ext>
            </a:extLst>
          </p:cNvPr>
          <p:cNvSpPr txBox="1"/>
          <p:nvPr/>
        </p:nvSpPr>
        <p:spPr>
          <a:xfrm>
            <a:off x="475043" y="3917950"/>
            <a:ext cx="8008557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第二步：分割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开源库：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Grounded SAM</a:t>
            </a:r>
          </a:p>
          <a:p>
            <a:pPr marL="342900" lvl="4" indent="-342900">
              <a:lnSpc>
                <a:spcPct val="150000"/>
              </a:lnSpc>
              <a:buFontTx/>
              <a:buChar char="-"/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GroundingDINO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（处理图像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文本描述，输出多个带概率的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bounding boxes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）配合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（将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bbox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图像细化为掩模）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C7246D-CE1D-C84A-C983-50FB187E78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34" r="17069"/>
          <a:stretch>
            <a:fillRect/>
          </a:stretch>
        </p:blipFill>
        <p:spPr>
          <a:xfrm>
            <a:off x="2324100" y="707434"/>
            <a:ext cx="4737100" cy="370232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AABC583-94A8-541A-EBD2-5AF4BC35D784}"/>
              </a:ext>
            </a:extLst>
          </p:cNvPr>
          <p:cNvSpPr/>
          <p:nvPr/>
        </p:nvSpPr>
        <p:spPr>
          <a:xfrm>
            <a:off x="3524250" y="1150369"/>
            <a:ext cx="730250" cy="341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DEC1E0C-CEE3-30F8-1226-FF8C1F58D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114" y="707434"/>
            <a:ext cx="3471186" cy="587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3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6CE71F2A-D57B-5342-9E83-DCA01CA25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标">
            <a:extLst>
              <a:ext uri="{FF2B5EF4-FFF2-40B4-BE49-F238E27FC236}">
                <a16:creationId xmlns:a16="http://schemas.microsoft.com/office/drawing/2014/main" id="{0D301F10-A240-C6F7-E7AB-545D6899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2433061"/>
            <a:ext cx="3959703" cy="29697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3D2BE6B-963E-2485-028A-A9ADA2400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634"/>
          <a:stretch>
            <a:fillRect/>
          </a:stretch>
        </p:blipFill>
        <p:spPr>
          <a:xfrm>
            <a:off x="2457450" y="707434"/>
            <a:ext cx="6743700" cy="3702320"/>
          </a:xfrm>
          <a:prstGeom prst="rect">
            <a:avLst/>
          </a:prstGeom>
        </p:spPr>
      </p:pic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8A2C4569-CAA1-6214-0B01-76194D7564C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52EC3A8-30A4-A5A6-FC4E-C0A1075C4623}"/>
              </a:ext>
            </a:extLst>
          </p:cNvPr>
          <p:cNvSpPr txBox="1"/>
          <p:nvPr/>
        </p:nvSpPr>
        <p:spPr>
          <a:xfrm>
            <a:off x="475043" y="3917950"/>
            <a:ext cx="9792907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第三步：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（光线投射）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目标是为了找出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Grounded SAM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标记的像素到底对应模型中的哪些面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实施步骤：渲染过程中可以识别标记每个面在最终渲染图中对应的像素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68B5976-7709-C395-E7F5-A95DB5CFDF2D}"/>
              </a:ext>
            </a:extLst>
          </p:cNvPr>
          <p:cNvSpPr/>
          <p:nvPr/>
        </p:nvSpPr>
        <p:spPr>
          <a:xfrm>
            <a:off x="5730874" y="2674369"/>
            <a:ext cx="1514475" cy="1542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7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854864A8-2237-8775-CFAC-6191E3993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标">
            <a:extLst>
              <a:ext uri="{FF2B5EF4-FFF2-40B4-BE49-F238E27FC236}">
                <a16:creationId xmlns:a16="http://schemas.microsoft.com/office/drawing/2014/main" id="{CC3ADFF4-1247-F572-AD86-1452F8145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2433061"/>
            <a:ext cx="3959703" cy="29697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8CECF9-74A4-4D47-287C-C03C3F7532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634"/>
          <a:stretch>
            <a:fillRect/>
          </a:stretch>
        </p:blipFill>
        <p:spPr>
          <a:xfrm>
            <a:off x="2457450" y="707434"/>
            <a:ext cx="6743700" cy="3702320"/>
          </a:xfrm>
          <a:prstGeom prst="rect">
            <a:avLst/>
          </a:prstGeom>
        </p:spPr>
      </p:pic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737A7582-36C1-A758-CAF2-66F25B8EC82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- </a:t>
            </a:r>
            <a:r>
              <a:rPr lang="en-US" altLang="zh-CN" sz="2800" dirty="0" err="1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SegCAD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BFFC254-B854-F8B8-1D44-AE9C445C17F1}"/>
              </a:ext>
            </a:extLst>
          </p:cNvPr>
          <p:cNvSpPr txBox="1"/>
          <p:nvPr/>
        </p:nvSpPr>
        <p:spPr>
          <a:xfrm>
            <a:off x="475043" y="3917950"/>
            <a:ext cx="9792907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第三步：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 掩码的对齐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的结果包含两个信息：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渲染图中的像素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Grounded SAM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的掩码包含两个信息：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目标关键词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渲染图中的像素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对比像素，如果一个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面对应的像素被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Grounded SAM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标记超过了一定阈值（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那么认为这个面就是关键词所指的面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57BC9C2-CD7D-8CD3-16F3-CC350CC907F4}"/>
              </a:ext>
            </a:extLst>
          </p:cNvPr>
          <p:cNvSpPr/>
          <p:nvPr/>
        </p:nvSpPr>
        <p:spPr>
          <a:xfrm>
            <a:off x="5730874" y="2674369"/>
            <a:ext cx="1514475" cy="1542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33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0FE5EB27-8D66-C2FF-D615-2BCB3D89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A89CFCDE-2B37-240F-2BCC-07867787CE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– </a:t>
            </a: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后处理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A645A62-C3EB-61F9-1FF7-B94F9AB55A96}"/>
              </a:ext>
            </a:extLst>
          </p:cNvPr>
          <p:cNvSpPr txBox="1"/>
          <p:nvPr/>
        </p:nvSpPr>
        <p:spPr>
          <a:xfrm>
            <a:off x="494093" y="927100"/>
            <a:ext cx="5025715" cy="373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后处理：视角限定问题的优化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在测试基准上，渲染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个主轴视角（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top, bottom, left, right, front, back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）表现最佳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由于正交投影的缘故，在主轴方向上轻微扰动（约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度）能避免面法线与视线完全正交导致无法看见面。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78F00A-C315-A31B-2498-1FAB12741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808" y="739343"/>
            <a:ext cx="6426957" cy="33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0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E97F01EB-ADDB-D62F-B288-CF38C9577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9229785B-AD81-F8F3-E270-25F81C557A1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– </a:t>
            </a: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后处理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26547CC-EFD2-F1E0-C2ED-E6A8CC405C1E}"/>
              </a:ext>
            </a:extLst>
          </p:cNvPr>
          <p:cNvSpPr txBox="1"/>
          <p:nvPr/>
        </p:nvSpPr>
        <p:spPr>
          <a:xfrm>
            <a:off x="494093" y="927100"/>
            <a:ext cx="5025715" cy="4192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后处理：面剪枝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图像中相邻的区域不一定在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上邻接（例如穿透孔后的背面）。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计算每个被掩模面到摄像视口的深度，找到最近的面作为起点，沿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面的邻接图递归选择仅与起点相邻的面，从而排除不相邻且更深面。这样可以避免通过孔看到背面的面被误选。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A02A37-817F-7B78-54D6-88C9A2731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808" y="739343"/>
            <a:ext cx="6426957" cy="33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2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793D8AEA-BE23-C108-14A8-137D0B9C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5316956-5833-E20A-AF6C-730EDA553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02" y="707434"/>
            <a:ext cx="10637548" cy="3350216"/>
          </a:xfrm>
          <a:prstGeom prst="rect">
            <a:avLst/>
          </a:prstGeom>
        </p:spPr>
      </p:pic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9EE1E4F0-9C27-9C2C-B2B0-80BC2E38AC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主要方法 </a:t>
            </a: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– </a:t>
            </a: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提取信息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F89B76-7E76-384A-2231-AEAE8137291F}"/>
              </a:ext>
            </a:extLst>
          </p:cNvPr>
          <p:cNvSpPr txBox="1"/>
          <p:nvPr/>
        </p:nvSpPr>
        <p:spPr>
          <a:xfrm>
            <a:off x="777226" y="3577005"/>
            <a:ext cx="10637548" cy="243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提取信息：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给定用户的自由文本问题，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将问题传给一个代码生成型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Prompt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中定义了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部件的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Python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属性：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half_extents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center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faces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face.radius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，并将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暴露为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cad_seg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("shaft", sides=["right"])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的任务是生成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Python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代码来计算所需答案；</a:t>
            </a:r>
          </a:p>
        </p:txBody>
      </p:sp>
    </p:spTree>
    <p:extLst>
      <p:ext uri="{BB962C8B-B14F-4D97-AF65-F5344CB8AC3E}">
        <p14:creationId xmlns:p14="http://schemas.microsoft.com/office/powerpoint/2010/main" val="47477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CC87D215-C71D-08F1-74D1-5433AAEDB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A2A5C647-B1C3-8BDF-0EFD-1E32F0401E0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CAD-Q&amp;A </a:t>
            </a: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基准测试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51B24B6-7771-DD77-83BA-756F48DDD498}"/>
              </a:ext>
            </a:extLst>
          </p:cNvPr>
          <p:cNvSpPr txBox="1"/>
          <p:nvPr/>
        </p:nvSpPr>
        <p:spPr>
          <a:xfrm>
            <a:off x="701026" y="990384"/>
            <a:ext cx="10637548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构建动机：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不存在用于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问答的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benchmark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，因而作者手工制作了首个基准并公布。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数据构成：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模型：其中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个来自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ABC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数据集（筛选代表性复杂模型），另外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个取自真实工业场景模型。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每个模型手工编写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4–10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个问题，共计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个问题。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问题覆盖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种不同的零件类型与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种属性（如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radius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diameter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center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depth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extents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等），问题中有的会限定可见侧（如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front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right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）或基于属性进行过滤（如仅半径为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mm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的孔）。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问题由工业工程师验证；答案通过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内核人工测量并标注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2939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01C6F0BD-5B5F-03F3-DB52-64FBDC7B0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794D4F69-C4A0-9475-EA34-62A957EEE7C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en-US" altLang="zh-CN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CAD-Q&amp;A </a:t>
            </a: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基准测试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B55DE84-BC8C-65E6-64D0-EFC9ACF7404D}"/>
              </a:ext>
            </a:extLst>
          </p:cNvPr>
          <p:cNvSpPr txBox="1"/>
          <p:nvPr/>
        </p:nvSpPr>
        <p:spPr>
          <a:xfrm>
            <a:off x="5281850" y="3330457"/>
            <a:ext cx="5998224" cy="374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总体：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个问题中，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正确回答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个，部分正确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个，错误回答其余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错误分类：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Syntax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（语法错误）：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Reasoning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（推理错误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代码逻辑错误）：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Masks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（分割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掩模错误，包括 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GroundedSAM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误选或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不准）：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CAD-Interface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（暴露给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接口功能不足，导致无法回答）：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A7A9D6-A0FF-1A2D-AB5B-515177253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831514"/>
            <a:ext cx="4410440" cy="554439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CE10F17-EABD-A185-87B3-4B25D1342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353" y="695352"/>
            <a:ext cx="5205300" cy="280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11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>
          <a:extLst>
            <a:ext uri="{FF2B5EF4-FFF2-40B4-BE49-F238E27FC236}">
              <a16:creationId xmlns:a16="http://schemas.microsoft.com/office/drawing/2014/main" id="{70F5B16D-9614-1E39-733D-74BA273EE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0">
            <a:extLst>
              <a:ext uri="{FF2B5EF4-FFF2-40B4-BE49-F238E27FC236}">
                <a16:creationId xmlns:a16="http://schemas.microsoft.com/office/drawing/2014/main" id="{34137DEA-D9E7-652E-1E3D-85FA42BBD90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75734" y="189989"/>
            <a:ext cx="11040600" cy="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90204"/>
              <a:buNone/>
            </a:pPr>
            <a:r>
              <a:rPr lang="zh-CN" altLang="en-US" sz="2800" dirty="0">
                <a:latin typeface="微软雅黑" panose="02000500000000000000" pitchFamily="2" charset="-122"/>
                <a:ea typeface="微软雅黑" panose="02000500000000000000" pitchFamily="2" charset="-122"/>
                <a:cs typeface="微软雅黑" panose="02000500000000000000" pitchFamily="2" charset="-122"/>
              </a:rPr>
              <a:t>结论</a:t>
            </a:r>
            <a:endParaRPr lang="en-US" altLang="zh-CN" sz="2800" dirty="0">
              <a:latin typeface="微软雅黑" panose="02000500000000000000" pitchFamily="2" charset="-122"/>
              <a:ea typeface="微软雅黑" panose="02000500000000000000" pitchFamily="2" charset="-122"/>
              <a:cs typeface="微软雅黑" panose="02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A0F7395-AB04-FF7C-630D-612660A113B8}"/>
              </a:ext>
            </a:extLst>
          </p:cNvPr>
          <p:cNvSpPr txBox="1"/>
          <p:nvPr/>
        </p:nvSpPr>
        <p:spPr>
          <a:xfrm>
            <a:off x="575734" y="991018"/>
            <a:ext cx="10889892" cy="603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是首个将自然语言问答直接“接地”到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模型的系统，通过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生成执行性代码并结合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实现精确测量与检索。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成果包括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open-vocab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多视角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分割）、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QueryCAD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CAD-Q&amp;A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基准以及在机器人程序合成中的集成验证。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局限性：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SegCAD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的实例分割仍是关键瓶颈：掩模不准（误选、漏检）与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ray casting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伪影导致大量错误，这是主要失败来源。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当前所有度量均在世界坐标系中计算；当问题涉及“局部坐标”或零件局部方向时可能产生错误答案。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目前不支持某些几何属性（例如表面法线等），限制了能够回答的问题类型。</a:t>
            </a:r>
          </a:p>
          <a:p>
            <a:pPr>
              <a:lnSpc>
                <a:spcPct val="150000"/>
              </a:lnSpc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6125157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主题​​">
  <a:themeElements>
    <a:clrScheme name="自定义 4">
      <a:dk1>
        <a:srgbClr val="000000"/>
      </a:dk1>
      <a:lt1>
        <a:srgbClr val="FFFFFF"/>
      </a:lt1>
      <a:dk2>
        <a:srgbClr val="3052FE"/>
      </a:dk2>
      <a:lt2>
        <a:srgbClr val="21307F"/>
      </a:lt2>
      <a:accent1>
        <a:srgbClr val="3052FE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3052FE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1204</Words>
  <Application>Microsoft Office PowerPoint</Application>
  <PresentationFormat>宽屏</PresentationFormat>
  <Paragraphs>89</Paragraphs>
  <Slides>17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Noto Sans Symbols</vt:lpstr>
      <vt:lpstr>微软雅黑</vt:lpstr>
      <vt:lpstr>微软雅黑</vt:lpstr>
      <vt:lpstr>Arial</vt:lpstr>
      <vt:lpstr>Calibri</vt:lpstr>
      <vt:lpstr>Times New Roman</vt:lpstr>
      <vt:lpstr>3_Office 主题​​</vt:lpstr>
      <vt:lpstr>QueryCAD: Grounded Question Answering  for CAD Models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Alka</dc:creator>
  <cp:lastModifiedBy>Alka C</cp:lastModifiedBy>
  <cp:revision>122</cp:revision>
  <cp:lastPrinted>2025-03-23T13:26:38Z</cp:lastPrinted>
  <dcterms:created xsi:type="dcterms:W3CDTF">2025-03-23T13:26:38Z</dcterms:created>
  <dcterms:modified xsi:type="dcterms:W3CDTF">2025-10-30T09:52:22Z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1B8EE5042724EAC92505E067461E7B21_43</vt:lpwstr>
  </property>
  <property fmtid="{D5CDD505-2E9C-101B-9397-08002B2CF9AE}" pid="3" name="KSOProductBuildVer">
    <vt:lpwstr>2052-6.3.0.8471</vt:lpwstr>
  </property>
</Properties>
</file>