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7" r:id="rId3"/>
    <p:sldId id="1943" r:id="rId4"/>
    <p:sldId id="1997" r:id="rId6"/>
    <p:sldId id="1999" r:id="rId7"/>
    <p:sldId id="1998" r:id="rId8"/>
    <p:sldId id="2001" r:id="rId9"/>
    <p:sldId id="2000" r:id="rId10"/>
    <p:sldId id="2003" r:id="rId11"/>
    <p:sldId id="2004" r:id="rId12"/>
    <p:sldId id="2005" r:id="rId13"/>
    <p:sldId id="2006" r:id="rId14"/>
    <p:sldId id="2002" r:id="rId15"/>
    <p:sldId id="2008" r:id="rId16"/>
    <p:sldId id="2009" r:id="rId17"/>
    <p:sldId id="2010" r:id="rId18"/>
    <p:sldId id="2007" r:id="rId19"/>
    <p:sldId id="1899"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李清伟" initials="李清伟"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CB0"/>
    <a:srgbClr val="0033CC"/>
    <a:srgbClr val="0000FF"/>
    <a:srgbClr val="4472C4"/>
    <a:srgbClr val="FF9933"/>
    <a:srgbClr val="CC33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1360" autoAdjust="0"/>
  </p:normalViewPr>
  <p:slideViewPr>
    <p:cSldViewPr snapToGrid="0">
      <p:cViewPr varScale="1">
        <p:scale>
          <a:sx n="77" d="100"/>
          <a:sy n="77" d="100"/>
        </p:scale>
        <p:origin x="408" y="3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4" Type="http://schemas.openxmlformats.org/officeDocument/2006/relationships/commentAuthors" Target="commentAuthors.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1B2568-D8A3-4FF4-BAA2-A310E3EDA64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66460B-A568-42EF-A9F3-45FAAC6AA7C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7886C54-E433-40A3-AB15-65C634352AC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dirty="0">
                <a:sym typeface="Wingdings" panose="05000000000000000000" pitchFamily="2" charset="2"/>
              </a:rPr>
              <a:t>给定一个演示数据集，本文旨在从动作多样性和可预测性两个方面来估计单个演示的相对质量。</a:t>
            </a:r>
            <a:endParaRPr dirty="0">
              <a:sym typeface="Wingdings" panose="05000000000000000000" pitchFamily="2" charset="2"/>
            </a:endParaRPr>
          </a:p>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dirty="0">
                <a:sym typeface="Wingdings" panose="05000000000000000000" pitchFamily="2" charset="2"/>
              </a:rPr>
              <a:t>给定一个演示数据集，本文旨在从动作多样性和可预测性两个方面来估计单个演示的相对质量。</a:t>
            </a:r>
            <a:endParaRPr dirty="0">
              <a:sym typeface="Wingdings" panose="05000000000000000000" pitchFamily="2" charset="2"/>
            </a:endParaRPr>
          </a:p>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dirty="0">
                <a:sym typeface="Wingdings" panose="05000000000000000000" pitchFamily="2" charset="2"/>
              </a:rPr>
              <a:t>给定一个演示数据集，本文旨在从动作多样性和可预测性两个方面来估计单个演示的相对质量。</a:t>
            </a:r>
            <a:endParaRPr dirty="0">
              <a:sym typeface="Wingdings" panose="05000000000000000000" pitchFamily="2" charset="2"/>
            </a:endParaRPr>
          </a:p>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7886C54-E433-40A3-AB15-65C634352AC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dirty="0">
                <a:sym typeface="Wingdings" panose="05000000000000000000" pitchFamily="2" charset="2"/>
              </a:rPr>
              <a:t>给定一个演示数据集，本文旨在从动作多样性和可预测性两个方面来估计单个演示的相对质量。</a:t>
            </a:r>
            <a:endParaRPr dirty="0">
              <a:sym typeface="Wingdings" panose="05000000000000000000" pitchFamily="2" charset="2"/>
            </a:endParaRPr>
          </a:p>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dirty="0">
                <a:sym typeface="Wingdings" panose="05000000000000000000" pitchFamily="2" charset="2"/>
              </a:rPr>
              <a:t>给定一个演示数据集，本文旨在从动作多样性和可预测性两个方面来估计单个演示的相对质量。</a:t>
            </a:r>
            <a:endParaRPr dirty="0">
              <a:sym typeface="Wingdings" panose="05000000000000000000" pitchFamily="2" charset="2"/>
            </a:endParaRPr>
          </a:p>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dirty="0">
                <a:sym typeface="Wingdings" panose="05000000000000000000" pitchFamily="2" charset="2"/>
              </a:rPr>
              <a:t>给定一个演示数据集，本文旨在从动作多样性和可预测性两个方面来估计单个演示的相对质量。</a:t>
            </a:r>
            <a:endParaRPr dirty="0">
              <a:sym typeface="Wingdings" panose="05000000000000000000" pitchFamily="2" charset="2"/>
            </a:endParaRPr>
          </a:p>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7886C54-E433-40A3-AB15-65C634352AC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dirty="0">
                <a:sym typeface="Wingdings" panose="05000000000000000000" pitchFamily="2" charset="2"/>
              </a:rPr>
              <a:t>给定一个演示数据集，本文旨在从动作多样性和可预测性两个方面来估计单个演示的相对质量。</a:t>
            </a:r>
            <a:endParaRPr dirty="0">
              <a:sym typeface="Wingdings" panose="05000000000000000000" pitchFamily="2" charset="2"/>
            </a:endParaRPr>
          </a:p>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dirty="0">
                <a:sym typeface="Wingdings" panose="05000000000000000000" pitchFamily="2" charset="2"/>
              </a:rPr>
              <a:t>给定一个演示数据集，本文旨在从动作多样性和可预测性两个方面来估计单个演示的相对质量。</a:t>
            </a:r>
            <a:endParaRPr dirty="0">
              <a:sym typeface="Wingdings" panose="05000000000000000000" pitchFamily="2" charset="2"/>
            </a:endParaRPr>
          </a:p>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dirty="0">
                <a:sym typeface="Wingdings" panose="05000000000000000000" pitchFamily="2" charset="2"/>
              </a:rPr>
              <a:t>给定一个演示数据集，本文旨在从动作多样性和可预测性两个方面来估计单个演示的相对质量。</a:t>
            </a:r>
            <a:endParaRPr dirty="0">
              <a:sym typeface="Wingdings" panose="05000000000000000000" pitchFamily="2" charset="2"/>
            </a:endParaRPr>
          </a:p>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KSG </a:t>
            </a:r>
            <a:r>
              <a:rPr lang="zh-CN" altLang="en-US">
                <a:ea typeface="SimSun" charset="0"/>
              </a:rPr>
              <a:t>（一种互信息估计器，核心步骤就是对每个样本做</a:t>
            </a:r>
            <a:r>
              <a:rPr lang="en-US" altLang="zh-CN">
                <a:ea typeface="SimSun" charset="0"/>
              </a:rPr>
              <a:t> k-NN </a:t>
            </a:r>
            <a:r>
              <a:rPr lang="zh-CN" altLang="en-US">
                <a:ea typeface="SimSun" charset="0"/>
              </a:rPr>
              <a:t>搜索：</a:t>
            </a:r>
            <a:r>
              <a:rPr lang="zh-CN" altLang="en-US">
                <a:ea typeface="SimSun" charset="0"/>
              </a:rPr>
              <a:t>）</a:t>
            </a:r>
            <a:r>
              <a:rPr lang="zh-CN" altLang="en-US"/>
              <a:t>把</a:t>
            </a:r>
            <a:r>
              <a:rPr lang="en-US" altLang="zh-CN"/>
              <a:t>“</a:t>
            </a:r>
            <a:r>
              <a:rPr lang="zh-CN" altLang="en-US"/>
              <a:t>局部密度</a:t>
            </a:r>
            <a:r>
              <a:rPr lang="en-US" altLang="zh-CN"/>
              <a:t>”</a:t>
            </a:r>
            <a:r>
              <a:rPr lang="zh-CN" altLang="en-US"/>
              <a:t>换成</a:t>
            </a:r>
            <a:r>
              <a:rPr lang="en-US" altLang="zh-CN"/>
              <a:t>“</a:t>
            </a:r>
            <a:r>
              <a:rPr lang="zh-CN" altLang="en-US"/>
              <a:t>邻居计数</a:t>
            </a:r>
            <a:r>
              <a:rPr lang="en-US" altLang="zh-CN"/>
              <a:t>”</a:t>
            </a:r>
            <a:r>
              <a:rPr lang="zh-CN" altLang="en-US"/>
              <a:t>，而计数的对数期望需要用二伽马函数</a:t>
            </a:r>
            <a:r>
              <a:rPr lang="en-US" altLang="zh-CN"/>
              <a:t> </a:t>
            </a:r>
            <a:endParaRPr lang="en-US" altLang="zh-CN"/>
          </a:p>
          <a:p>
            <a:r>
              <a:rPr lang="en-US" altLang="zh-CN"/>
              <a:t>ψ(⋅) </a:t>
            </a:r>
            <a:r>
              <a:rPr lang="zh-CN" altLang="en-US"/>
              <a:t>做无偏校正；把这一步代回</a:t>
            </a:r>
            <a:r>
              <a:rPr lang="en-US" altLang="zh-CN"/>
              <a:t>“</a:t>
            </a:r>
            <a:r>
              <a:rPr lang="zh-CN" altLang="en-US" b="1"/>
              <a:t>互信息</a:t>
            </a:r>
            <a:r>
              <a:rPr lang="en-US" altLang="zh-CN" b="1"/>
              <a:t>=</a:t>
            </a:r>
            <a:r>
              <a:rPr lang="zh-CN" altLang="en-US" b="1"/>
              <a:t>边缘熵之和</a:t>
            </a:r>
            <a:r>
              <a:rPr lang="en-US" altLang="zh-CN" b="1"/>
              <a:t>−</a:t>
            </a:r>
            <a:r>
              <a:rPr lang="zh-CN" altLang="en-US" b="1"/>
              <a:t>联合熵</a:t>
            </a:r>
            <a:r>
              <a:rPr lang="en-US" altLang="zh-CN" b="1"/>
              <a:t>”</a:t>
            </a:r>
            <a:r>
              <a:rPr lang="zh-CN" altLang="en-US"/>
              <a:t>的分解后，就得到你看到的样本级贡献公式。联合半径小</a:t>
            </a:r>
            <a:r>
              <a:rPr lang="en-US" altLang="zh-CN"/>
              <a:t> </a:t>
            </a:r>
            <a:r>
              <a:rPr lang="en-US" altLang="en-US"/>
              <a:t>⇒</a:t>
            </a:r>
            <a:r>
              <a:rPr lang="en-US" altLang="zh-CN"/>
              <a:t> </a:t>
            </a:r>
            <a:r>
              <a:rPr lang="zh-CN" altLang="en-US"/>
              <a:t>局部联合密度高。</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dirty="0">
                <a:sym typeface="Wingdings" panose="05000000000000000000" pitchFamily="2" charset="2"/>
              </a:rPr>
              <a:t>给定一个演示数据集，本文旨在从动作多样性和可预测性两个方面来估计单个演示的相对质量。</a:t>
            </a:r>
            <a:endParaRPr dirty="0">
              <a:sym typeface="Wingdings" panose="05000000000000000000" pitchFamily="2" charset="2"/>
            </a:endParaRPr>
          </a:p>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7886C54-E433-40A3-AB15-65C634352AC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grpSp>
      <p:sp>
        <p:nvSpPr>
          <p:cNvPr id="7" name="内容占位符 6"/>
          <p:cNvSpPr>
            <a:spLocks noGrp="1"/>
          </p:cNvSpPr>
          <p:nvPr>
            <p:ph sz="quarter" idx="11"/>
          </p:nvPr>
        </p:nvSpPr>
        <p:spPr>
          <a:xfrm>
            <a:off x="479291" y="993589"/>
            <a:ext cx="11136976" cy="5362764"/>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400" kern="1200" dirty="0">
                <a:solidFill>
                  <a:schemeClr val="tx1"/>
                </a:solidFill>
                <a:latin typeface="+mn-lt"/>
                <a:ea typeface="+mn-ea"/>
                <a:cs typeface="+mn-cs"/>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80604020202020204" pitchFamily="34" charset="0"/>
                <a:ea typeface="Microsoft YaHei"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张昱：现代编译原理与实验体系的建设探索</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endParaRPr lang="zh-CN" altLang="en-US" dirty="0"/>
          </a:p>
        </p:txBody>
      </p:sp>
      <p:grpSp>
        <p:nvGrpSpPr>
          <p:cNvPr id="19" name="组合 18"/>
          <p:cNvGrpSpPr/>
          <p:nvPr/>
        </p:nvGrpSpPr>
        <p:grpSpPr>
          <a:xfrm>
            <a:off x="644126" y="141402"/>
            <a:ext cx="9910991" cy="606530"/>
            <a:chOff x="644126" y="141402"/>
            <a:chExt cx="9910991" cy="606530"/>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userDrawn="1"/>
          </p:nvSpPr>
          <p:spPr>
            <a:xfrm>
              <a:off x="2973989" y="148419"/>
              <a:ext cx="2914143" cy="59951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4"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
        <p:nvSpPr>
          <p:cNvPr id="29"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31" name="文本占位符 30"/>
          <p:cNvSpPr>
            <a:spLocks noGrp="1"/>
          </p:cNvSpPr>
          <p:nvPr>
            <p:ph type="body" sz="quarter" idx="14" hasCustomPrompt="1"/>
          </p:nvPr>
        </p:nvSpPr>
        <p:spPr>
          <a:xfrm>
            <a:off x="2978344" y="154126"/>
            <a:ext cx="2636403" cy="599513"/>
          </a:xfrm>
        </p:spPr>
        <p:txBody>
          <a:bodyPr anchor="ctr">
            <a:normAutofit/>
          </a:bodyPr>
          <a:lstStyle>
            <a:lvl1pPr marL="0" indent="0" algn="ctr">
              <a:buFont typeface="Arial" panose="02080604020202020204" pitchFamily="34" charset="0"/>
              <a:buNone/>
              <a:defRPr lang="zh-CN" altLang="en-US" sz="2300" kern="1200" dirty="0">
                <a:solidFill>
                  <a:schemeClr val="lt1"/>
                </a:solidFill>
                <a:latin typeface="+mn-lt"/>
                <a:ea typeface="+mn-ea"/>
                <a:cs typeface="+mn-cs"/>
              </a:defRPr>
            </a:lvl1pPr>
          </a:lstStyle>
          <a:p>
            <a:pPr lvl="0"/>
            <a:r>
              <a:rPr lang="zh-CN" altLang="en-US" sz="2300" kern="1200" dirty="0">
                <a:solidFill>
                  <a:schemeClr val="lt1"/>
                </a:solidFill>
                <a:latin typeface="+mn-lt"/>
                <a:ea typeface="+mn-ea"/>
                <a:cs typeface="+mn-cs"/>
              </a:rPr>
              <a:t>流程</a:t>
            </a:r>
            <a:r>
              <a:rPr lang="en-US" altLang="zh-CN" sz="2300" kern="1200" dirty="0">
                <a:solidFill>
                  <a:schemeClr val="lt1"/>
                </a:solidFill>
                <a:latin typeface="+mn-lt"/>
                <a:ea typeface="+mn-ea"/>
                <a:cs typeface="+mn-cs"/>
              </a:rPr>
              <a:t>2</a:t>
            </a:r>
            <a:endParaRPr lang="zh-CN" altLang="en-US" dirty="0"/>
          </a:p>
        </p:txBody>
      </p:sp>
      <p:sp>
        <p:nvSpPr>
          <p:cNvPr id="33" name="内容占位符 32"/>
          <p:cNvSpPr>
            <a:spLocks noGrp="1"/>
          </p:cNvSpPr>
          <p:nvPr>
            <p:ph sz="quarter" idx="15" hasCustomPrompt="1"/>
          </p:nvPr>
        </p:nvSpPr>
        <p:spPr>
          <a:xfrm>
            <a:off x="5721534" y="2294009"/>
            <a:ext cx="2642210" cy="578250"/>
          </a:xfrm>
        </p:spPr>
        <p:txBody>
          <a:bodyPr anchor="ctr">
            <a:normAutofit/>
          </a:bodyPr>
          <a:lstStyle>
            <a:lvl1pPr marL="0" indent="0" algn="ctr">
              <a:buNone/>
              <a:defRPr lang="zh-CN" altLang="en-US" sz="2300" kern="1200" dirty="0">
                <a:solidFill>
                  <a:schemeClr val="lt1"/>
                </a:solidFill>
                <a:latin typeface="+mn-lt"/>
                <a:ea typeface="+mn-ea"/>
                <a:cs typeface="+mn-cs"/>
              </a:defRPr>
            </a:lvl1pPr>
          </a:lstStyle>
          <a:p>
            <a:pPr marL="0" lvl="0" indent="0" algn="ctr" defTabSz="914400" rtl="0" eaLnBrk="1" latinLnBrk="0" hangingPunct="1">
              <a:lnSpc>
                <a:spcPct val="90000"/>
              </a:lnSpc>
              <a:spcBef>
                <a:spcPts val="1000"/>
              </a:spcBef>
              <a:buFont typeface="Arial" panose="02080604020202020204" pitchFamily="34" charset="0"/>
              <a:buNone/>
            </a:pPr>
            <a:r>
              <a:rPr lang="zh-CN" altLang="en-US" dirty="0"/>
              <a:t>流程</a:t>
            </a:r>
            <a:r>
              <a:rPr lang="en-US" altLang="zh-CN" dirty="0"/>
              <a:t>3</a:t>
            </a: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grpSp>
      <p:sp>
        <p:nvSpPr>
          <p:cNvPr id="7" name="内容占位符 6"/>
          <p:cNvSpPr>
            <a:spLocks noGrp="1"/>
          </p:cNvSpPr>
          <p:nvPr>
            <p:ph sz="quarter" idx="11"/>
          </p:nvPr>
        </p:nvSpPr>
        <p:spPr>
          <a:xfrm>
            <a:off x="479291" y="993589"/>
            <a:ext cx="11136976" cy="5362764"/>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400" kern="1200" dirty="0">
                <a:solidFill>
                  <a:schemeClr val="tx1"/>
                </a:solidFill>
                <a:latin typeface="+mn-lt"/>
                <a:ea typeface="+mn-ea"/>
                <a:cs typeface="+mn-cs"/>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80604020202020204" pitchFamily="34" charset="0"/>
                <a:ea typeface="Microsoft YaHei"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张昱：现代编译原理与实验体系的建设探索</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endParaRPr lang="zh-CN" altLang="en-US" dirty="0"/>
          </a:p>
        </p:txBody>
      </p:sp>
      <p:grpSp>
        <p:nvGrpSpPr>
          <p:cNvPr id="19" name="组合 18"/>
          <p:cNvGrpSpPr/>
          <p:nvPr/>
        </p:nvGrpSpPr>
        <p:grpSpPr>
          <a:xfrm>
            <a:off x="644126" y="141402"/>
            <a:ext cx="9910991" cy="590973"/>
            <a:chOff x="644126" y="141402"/>
            <a:chExt cx="9910991" cy="590973"/>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p:nvSpPr>
          <p:spPr>
            <a:xfrm>
              <a:off x="2978345"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4"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
        <p:nvSpPr>
          <p:cNvPr id="26"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2</a:t>
            </a:r>
            <a:endParaRPr lang="zh-CN" altLang="en-US" dirty="0"/>
          </a:p>
        </p:txBody>
      </p:sp>
      <p:sp>
        <p:nvSpPr>
          <p:cNvPr id="28" name="标题 23"/>
          <p:cNvSpPr txBox="1"/>
          <p:nvPr userDrawn="1"/>
        </p:nvSpPr>
        <p:spPr>
          <a:xfrm>
            <a:off x="5312559" y="145587"/>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3</a:t>
            </a:r>
            <a:endParaRPr lang="zh-CN" altLang="en-US" dirty="0"/>
          </a:p>
        </p:txBody>
      </p:sp>
      <p:sp>
        <p:nvSpPr>
          <p:cNvPr id="29"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grpSp>
      <p:sp>
        <p:nvSpPr>
          <p:cNvPr id="7" name="内容占位符 6"/>
          <p:cNvSpPr>
            <a:spLocks noGrp="1"/>
          </p:cNvSpPr>
          <p:nvPr>
            <p:ph sz="quarter" idx="11"/>
          </p:nvPr>
        </p:nvSpPr>
        <p:spPr>
          <a:xfrm>
            <a:off x="479291" y="993589"/>
            <a:ext cx="11136976" cy="5362764"/>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400" kern="1200" dirty="0">
                <a:solidFill>
                  <a:schemeClr val="tx1"/>
                </a:solidFill>
                <a:latin typeface="+mn-lt"/>
                <a:ea typeface="+mn-ea"/>
                <a:cs typeface="+mn-cs"/>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80604020202020204" pitchFamily="34" charset="0"/>
                <a:ea typeface="Microsoft YaHei"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张昱：现代编译原理与实验体系的建设探索</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endParaRPr lang="zh-CN" altLang="en-US" dirty="0"/>
          </a:p>
        </p:txBody>
      </p:sp>
      <p:grpSp>
        <p:nvGrpSpPr>
          <p:cNvPr id="19" name="组合 18"/>
          <p:cNvGrpSpPr/>
          <p:nvPr/>
        </p:nvGrpSpPr>
        <p:grpSpPr>
          <a:xfrm>
            <a:off x="644126" y="141402"/>
            <a:ext cx="9910991" cy="590973"/>
            <a:chOff x="644126" y="141402"/>
            <a:chExt cx="9910991" cy="590973"/>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p:nvSpPr>
          <p:spPr>
            <a:xfrm>
              <a:off x="2978345"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4"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
        <p:nvSpPr>
          <p:cNvPr id="26"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2</a:t>
            </a:r>
            <a:endParaRPr lang="zh-CN" altLang="en-US" dirty="0"/>
          </a:p>
        </p:txBody>
      </p:sp>
      <p:sp>
        <p:nvSpPr>
          <p:cNvPr id="28" name="标题 23"/>
          <p:cNvSpPr txBox="1"/>
          <p:nvPr userDrawn="1"/>
        </p:nvSpPr>
        <p:spPr>
          <a:xfrm>
            <a:off x="5312559" y="145587"/>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3</a:t>
            </a:r>
            <a:endParaRPr lang="zh-CN" altLang="en-US" dirty="0"/>
          </a:p>
        </p:txBody>
      </p:sp>
      <p:sp>
        <p:nvSpPr>
          <p:cNvPr id="29"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grpSp>
      <p:sp>
        <p:nvSpPr>
          <p:cNvPr id="7" name="内容占位符 6"/>
          <p:cNvSpPr>
            <a:spLocks noGrp="1"/>
          </p:cNvSpPr>
          <p:nvPr>
            <p:ph sz="quarter" idx="11"/>
          </p:nvPr>
        </p:nvSpPr>
        <p:spPr>
          <a:xfrm>
            <a:off x="479291" y="993589"/>
            <a:ext cx="11136976" cy="5362764"/>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400" kern="1200" dirty="0">
                <a:solidFill>
                  <a:schemeClr val="tx1"/>
                </a:solidFill>
                <a:latin typeface="+mn-lt"/>
                <a:ea typeface="+mn-ea"/>
                <a:cs typeface="+mn-cs"/>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80604020202020204" pitchFamily="34" charset="0"/>
                <a:ea typeface="Microsoft YaHei"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张昱：现代编译原理与实验体系的建设探索</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endParaRPr lang="zh-CN" altLang="en-US" dirty="0"/>
          </a:p>
        </p:txBody>
      </p:sp>
      <p:grpSp>
        <p:nvGrpSpPr>
          <p:cNvPr id="19" name="组合 18"/>
          <p:cNvGrpSpPr/>
          <p:nvPr/>
        </p:nvGrpSpPr>
        <p:grpSpPr>
          <a:xfrm>
            <a:off x="644126" y="141402"/>
            <a:ext cx="9910991" cy="590973"/>
            <a:chOff x="644126" y="141402"/>
            <a:chExt cx="9910991" cy="590973"/>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p:nvSpPr>
          <p:spPr>
            <a:xfrm>
              <a:off x="2978345"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6"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2</a:t>
            </a:r>
            <a:endParaRPr lang="zh-CN" altLang="en-US" dirty="0"/>
          </a:p>
        </p:txBody>
      </p:sp>
      <p:sp>
        <p:nvSpPr>
          <p:cNvPr id="34" name="标题 23"/>
          <p:cNvSpPr txBox="1"/>
          <p:nvPr userDrawn="1"/>
        </p:nvSpPr>
        <p:spPr>
          <a:xfrm>
            <a:off x="5312559" y="145587"/>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3</a:t>
            </a:r>
            <a:endParaRPr lang="zh-CN" altLang="en-US" dirty="0"/>
          </a:p>
        </p:txBody>
      </p:sp>
      <p:sp>
        <p:nvSpPr>
          <p:cNvPr id="35"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36"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lumMod val="95000"/>
          </a:schemeClr>
        </a:solidFill>
        <a:effectLst/>
      </p:bgPr>
    </p:bg>
    <p:spTree>
      <p:nvGrpSpPr>
        <p:cNvPr id="1" name=""/>
        <p:cNvGrpSpPr/>
        <p:nvPr/>
      </p:nvGrpSpPr>
      <p:grpSpPr>
        <a:xfrm>
          <a:off x="0" y="0"/>
          <a:ext cx="0" cy="0"/>
          <a:chOff x="0" y="0"/>
          <a:chExt cx="0" cy="0"/>
        </a:xfrm>
      </p:grpSpPr>
      <p:grpSp>
        <p:nvGrpSpPr>
          <p:cNvPr id="14" name="组合 13"/>
          <p:cNvGrpSpPr/>
          <p:nvPr/>
        </p:nvGrpSpPr>
        <p:grpSpPr>
          <a:xfrm>
            <a:off x="-1" y="-1"/>
            <a:ext cx="12192001" cy="6858001"/>
            <a:chOff x="-1" y="-1"/>
            <a:chExt cx="12192001" cy="6858001"/>
          </a:xfrm>
        </p:grpSpPr>
        <p:grpSp>
          <p:nvGrpSpPr>
            <p:cNvPr id="13" name="组合 12"/>
            <p:cNvGrpSpPr/>
            <p:nvPr/>
          </p:nvGrpSpPr>
          <p:grpSpPr>
            <a:xfrm>
              <a:off x="-1" y="-1"/>
              <a:ext cx="12192001" cy="6858001"/>
              <a:chOff x="-1" y="-1"/>
              <a:chExt cx="12192001" cy="6858001"/>
            </a:xfrm>
          </p:grpSpPr>
          <p:sp>
            <p:nvSpPr>
              <p:cNvPr id="27" name="任意多边形: 形状 26"/>
              <p:cNvSpPr>
                <a:spLocks noChangeAspect="1"/>
              </p:cNvSpPr>
              <p:nvPr/>
            </p:nvSpPr>
            <p:spPr>
              <a:xfrm flipH="1" flipV="1">
                <a:off x="-1" y="-1"/>
                <a:ext cx="4551827" cy="1080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sp>
            <p:nvSpPr>
              <p:cNvPr id="23" name="矩形: 圆角 22"/>
              <p:cNvSpPr/>
              <p:nvPr/>
            </p:nvSpPr>
            <p:spPr>
              <a:xfrm>
                <a:off x="660400" y="693000"/>
                <a:ext cx="10872000" cy="5472000"/>
              </a:xfrm>
              <a:prstGeom prst="roundRect">
                <a:avLst>
                  <a:gd name="adj" fmla="val 2916"/>
                </a:avLst>
              </a:prstGeom>
              <a:solidFill>
                <a:schemeClr val="bg1"/>
              </a:solidFill>
              <a:ln>
                <a:noFill/>
              </a:ln>
              <a:effectLst>
                <a:outerShdw blurRad="254000" sx="101000" sy="101000" algn="ctr" rotWithShape="0">
                  <a:schemeClr val="tx1">
                    <a:lumMod val="75000"/>
                    <a:lumOff val="25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形状 11"/>
              <p:cNvSpPr>
                <a:spLocks noChangeAspect="1"/>
              </p:cNvSpPr>
              <p:nvPr/>
            </p:nvSpPr>
            <p:spPr>
              <a:xfrm>
                <a:off x="7943629" y="5850000"/>
                <a:ext cx="4248371" cy="1008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grpSp>
        <p:grpSp>
          <p:nvGrpSpPr>
            <p:cNvPr id="11" name="组合 10"/>
            <p:cNvGrpSpPr/>
            <p:nvPr/>
          </p:nvGrpSpPr>
          <p:grpSpPr>
            <a:xfrm>
              <a:off x="6432918" y="4634414"/>
              <a:ext cx="540000" cy="540000"/>
              <a:chOff x="7460376" y="5269978"/>
              <a:chExt cx="540000" cy="540000"/>
            </a:xfrm>
          </p:grpSpPr>
          <p:sp>
            <p:nvSpPr>
              <p:cNvPr id="2" name="椭圆 1"/>
              <p:cNvSpPr/>
              <p:nvPr/>
            </p:nvSpPr>
            <p:spPr>
              <a:xfrm>
                <a:off x="7460376" y="5269978"/>
                <a:ext cx="540000" cy="540000"/>
              </a:xfrm>
              <a:prstGeom prst="ellipse">
                <a:avLst/>
              </a:prstGeom>
              <a:solidFill>
                <a:schemeClr val="accent1"/>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 name="任意多边形: 形状 2"/>
              <p:cNvSpPr>
                <a:spLocks noChangeAspect="1"/>
              </p:cNvSpPr>
              <p:nvPr/>
            </p:nvSpPr>
            <p:spPr>
              <a:xfrm>
                <a:off x="7586376" y="5429743"/>
                <a:ext cx="288000" cy="220470"/>
              </a:xfrm>
              <a:custGeom>
                <a:avLst/>
                <a:gdLst>
                  <a:gd name="connsiteX0" fmla="*/ 20136 w 608415"/>
                  <a:gd name="connsiteY0" fmla="*/ 282073 h 465755"/>
                  <a:gd name="connsiteX1" fmla="*/ 40152 w 608415"/>
                  <a:gd name="connsiteY1" fmla="*/ 302063 h 465755"/>
                  <a:gd name="connsiteX2" fmla="*/ 40152 w 608415"/>
                  <a:gd name="connsiteY2" fmla="*/ 326389 h 465755"/>
                  <a:gd name="connsiteX3" fmla="*/ 20136 w 608415"/>
                  <a:gd name="connsiteY3" fmla="*/ 346499 h 465755"/>
                  <a:gd name="connsiteX4" fmla="*/ 0 w 608415"/>
                  <a:gd name="connsiteY4" fmla="*/ 326389 h 465755"/>
                  <a:gd name="connsiteX5" fmla="*/ 0 w 608415"/>
                  <a:gd name="connsiteY5" fmla="*/ 302063 h 465755"/>
                  <a:gd name="connsiteX6" fmla="*/ 20136 w 608415"/>
                  <a:gd name="connsiteY6" fmla="*/ 282073 h 465755"/>
                  <a:gd name="connsiteX7" fmla="*/ 123517 w 608415"/>
                  <a:gd name="connsiteY7" fmla="*/ 243643 h 465755"/>
                  <a:gd name="connsiteX8" fmla="*/ 123517 w 608415"/>
                  <a:gd name="connsiteY8" fmla="*/ 374935 h 465755"/>
                  <a:gd name="connsiteX9" fmla="*/ 304208 w 608415"/>
                  <a:gd name="connsiteY9" fmla="*/ 425645 h 465755"/>
                  <a:gd name="connsiteX10" fmla="*/ 484899 w 608415"/>
                  <a:gd name="connsiteY10" fmla="*/ 374935 h 465755"/>
                  <a:gd name="connsiteX11" fmla="*/ 484899 w 608415"/>
                  <a:gd name="connsiteY11" fmla="*/ 243643 h 465755"/>
                  <a:gd name="connsiteX12" fmla="*/ 313495 w 608415"/>
                  <a:gd name="connsiteY12" fmla="*/ 332536 h 465755"/>
                  <a:gd name="connsiteX13" fmla="*/ 304208 w 608415"/>
                  <a:gd name="connsiteY13" fmla="*/ 334704 h 465755"/>
                  <a:gd name="connsiteX14" fmla="*/ 294920 w 608415"/>
                  <a:gd name="connsiteY14" fmla="*/ 332536 h 465755"/>
                  <a:gd name="connsiteX15" fmla="*/ 304208 w 608415"/>
                  <a:gd name="connsiteY15" fmla="*/ 42730 h 465755"/>
                  <a:gd name="connsiteX16" fmla="*/ 63688 w 608415"/>
                  <a:gd name="connsiteY16" fmla="*/ 167397 h 465755"/>
                  <a:gd name="connsiteX17" fmla="*/ 304208 w 608415"/>
                  <a:gd name="connsiteY17" fmla="*/ 292064 h 465755"/>
                  <a:gd name="connsiteX18" fmla="*/ 544727 w 608415"/>
                  <a:gd name="connsiteY18" fmla="*/ 167397 h 465755"/>
                  <a:gd name="connsiteX19" fmla="*/ 294920 w 608415"/>
                  <a:gd name="connsiteY19" fmla="*/ 2258 h 465755"/>
                  <a:gd name="connsiteX20" fmla="*/ 313495 w 608415"/>
                  <a:gd name="connsiteY20" fmla="*/ 2258 h 465755"/>
                  <a:gd name="connsiteX21" fmla="*/ 597559 w 608415"/>
                  <a:gd name="connsiteY21" fmla="*/ 149570 h 465755"/>
                  <a:gd name="connsiteX22" fmla="*/ 608415 w 608415"/>
                  <a:gd name="connsiteY22" fmla="*/ 167397 h 465755"/>
                  <a:gd name="connsiteX23" fmla="*/ 597559 w 608415"/>
                  <a:gd name="connsiteY23" fmla="*/ 185224 h 465755"/>
                  <a:gd name="connsiteX24" fmla="*/ 525066 w 608415"/>
                  <a:gd name="connsiteY24" fmla="*/ 222804 h 465755"/>
                  <a:gd name="connsiteX25" fmla="*/ 525066 w 608415"/>
                  <a:gd name="connsiteY25" fmla="*/ 382644 h 465755"/>
                  <a:gd name="connsiteX26" fmla="*/ 521326 w 608415"/>
                  <a:gd name="connsiteY26" fmla="*/ 394328 h 465755"/>
                  <a:gd name="connsiteX27" fmla="*/ 304208 w 608415"/>
                  <a:gd name="connsiteY27" fmla="*/ 465755 h 465755"/>
                  <a:gd name="connsiteX28" fmla="*/ 87089 w 608415"/>
                  <a:gd name="connsiteY28" fmla="*/ 394328 h 465755"/>
                  <a:gd name="connsiteX29" fmla="*/ 83350 w 608415"/>
                  <a:gd name="connsiteY29" fmla="*/ 382644 h 465755"/>
                  <a:gd name="connsiteX30" fmla="*/ 83350 w 608415"/>
                  <a:gd name="connsiteY30" fmla="*/ 222804 h 465755"/>
                  <a:gd name="connsiteX31" fmla="*/ 40167 w 608415"/>
                  <a:gd name="connsiteY31" fmla="*/ 200400 h 465755"/>
                  <a:gd name="connsiteX32" fmla="*/ 40167 w 608415"/>
                  <a:gd name="connsiteY32" fmla="*/ 244245 h 465755"/>
                  <a:gd name="connsiteX33" fmla="*/ 20144 w 608415"/>
                  <a:gd name="connsiteY33" fmla="*/ 264360 h 465755"/>
                  <a:gd name="connsiteX34" fmla="*/ 0 w 608415"/>
                  <a:gd name="connsiteY34" fmla="*/ 244245 h 465755"/>
                  <a:gd name="connsiteX35" fmla="*/ 0 w 608415"/>
                  <a:gd name="connsiteY35" fmla="*/ 167397 h 465755"/>
                  <a:gd name="connsiteX36" fmla="*/ 10856 w 608415"/>
                  <a:gd name="connsiteY36" fmla="*/ 149570 h 46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415" h="465755">
                    <a:moveTo>
                      <a:pt x="20136" y="282073"/>
                    </a:moveTo>
                    <a:cubicBezTo>
                      <a:pt x="31229" y="282073"/>
                      <a:pt x="40152" y="290985"/>
                      <a:pt x="40152" y="302063"/>
                    </a:cubicBezTo>
                    <a:lnTo>
                      <a:pt x="40152" y="326389"/>
                    </a:lnTo>
                    <a:cubicBezTo>
                      <a:pt x="40152" y="337468"/>
                      <a:pt x="31229" y="346499"/>
                      <a:pt x="20136" y="346499"/>
                    </a:cubicBezTo>
                    <a:cubicBezTo>
                      <a:pt x="9043" y="346499"/>
                      <a:pt x="0" y="337468"/>
                      <a:pt x="0" y="326389"/>
                    </a:cubicBezTo>
                    <a:lnTo>
                      <a:pt x="0" y="302063"/>
                    </a:lnTo>
                    <a:cubicBezTo>
                      <a:pt x="0" y="290985"/>
                      <a:pt x="9043" y="282073"/>
                      <a:pt x="20136" y="282073"/>
                    </a:cubicBezTo>
                    <a:close/>
                    <a:moveTo>
                      <a:pt x="123517" y="243643"/>
                    </a:moveTo>
                    <a:lnTo>
                      <a:pt x="123517" y="374935"/>
                    </a:lnTo>
                    <a:cubicBezTo>
                      <a:pt x="136906" y="387703"/>
                      <a:pt x="186360" y="425645"/>
                      <a:pt x="304208" y="425645"/>
                    </a:cubicBezTo>
                    <a:cubicBezTo>
                      <a:pt x="422055" y="425645"/>
                      <a:pt x="471510" y="387703"/>
                      <a:pt x="484899" y="374935"/>
                    </a:cubicBezTo>
                    <a:lnTo>
                      <a:pt x="484899" y="243643"/>
                    </a:lnTo>
                    <a:lnTo>
                      <a:pt x="313495" y="332536"/>
                    </a:lnTo>
                    <a:cubicBezTo>
                      <a:pt x="310601" y="333981"/>
                      <a:pt x="307344" y="334704"/>
                      <a:pt x="304208" y="334704"/>
                    </a:cubicBezTo>
                    <a:cubicBezTo>
                      <a:pt x="301071" y="334704"/>
                      <a:pt x="297815" y="333981"/>
                      <a:pt x="294920" y="332536"/>
                    </a:cubicBezTo>
                    <a:close/>
                    <a:moveTo>
                      <a:pt x="304208" y="42730"/>
                    </a:moveTo>
                    <a:lnTo>
                      <a:pt x="63688" y="167397"/>
                    </a:lnTo>
                    <a:lnTo>
                      <a:pt x="304208" y="292064"/>
                    </a:lnTo>
                    <a:lnTo>
                      <a:pt x="544727" y="167397"/>
                    </a:lnTo>
                    <a:close/>
                    <a:moveTo>
                      <a:pt x="294920" y="2258"/>
                    </a:moveTo>
                    <a:cubicBezTo>
                      <a:pt x="300710" y="-753"/>
                      <a:pt x="307706" y="-753"/>
                      <a:pt x="313495" y="2258"/>
                    </a:cubicBezTo>
                    <a:lnTo>
                      <a:pt x="597559" y="149570"/>
                    </a:lnTo>
                    <a:cubicBezTo>
                      <a:pt x="604193" y="153063"/>
                      <a:pt x="608415" y="159929"/>
                      <a:pt x="608415" y="167397"/>
                    </a:cubicBezTo>
                    <a:cubicBezTo>
                      <a:pt x="608415" y="174865"/>
                      <a:pt x="604193" y="181731"/>
                      <a:pt x="597559" y="185224"/>
                    </a:cubicBezTo>
                    <a:lnTo>
                      <a:pt x="525066" y="222804"/>
                    </a:lnTo>
                    <a:lnTo>
                      <a:pt x="525066" y="382644"/>
                    </a:lnTo>
                    <a:cubicBezTo>
                      <a:pt x="525066" y="386860"/>
                      <a:pt x="523859" y="390955"/>
                      <a:pt x="521326" y="394328"/>
                    </a:cubicBezTo>
                    <a:cubicBezTo>
                      <a:pt x="519276" y="397218"/>
                      <a:pt x="468253" y="465755"/>
                      <a:pt x="304208" y="465755"/>
                    </a:cubicBezTo>
                    <a:cubicBezTo>
                      <a:pt x="140162" y="465755"/>
                      <a:pt x="89139" y="397218"/>
                      <a:pt x="87089" y="394328"/>
                    </a:cubicBezTo>
                    <a:cubicBezTo>
                      <a:pt x="84556" y="390955"/>
                      <a:pt x="83350" y="386860"/>
                      <a:pt x="83350" y="382644"/>
                    </a:cubicBezTo>
                    <a:lnTo>
                      <a:pt x="83350" y="222804"/>
                    </a:lnTo>
                    <a:lnTo>
                      <a:pt x="40167" y="200400"/>
                    </a:lnTo>
                    <a:lnTo>
                      <a:pt x="40167" y="244245"/>
                    </a:lnTo>
                    <a:cubicBezTo>
                      <a:pt x="40167" y="255326"/>
                      <a:pt x="31241" y="264360"/>
                      <a:pt x="20144" y="264360"/>
                    </a:cubicBezTo>
                    <a:cubicBezTo>
                      <a:pt x="9047" y="264360"/>
                      <a:pt x="0" y="255326"/>
                      <a:pt x="0" y="244245"/>
                    </a:cubicBezTo>
                    <a:lnTo>
                      <a:pt x="0" y="167397"/>
                    </a:lnTo>
                    <a:cubicBezTo>
                      <a:pt x="0" y="159929"/>
                      <a:pt x="4222" y="153063"/>
                      <a:pt x="10856" y="14957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10" name="组合 9"/>
            <p:cNvGrpSpPr/>
            <p:nvPr/>
          </p:nvGrpSpPr>
          <p:grpSpPr>
            <a:xfrm>
              <a:off x="3073375" y="4634414"/>
              <a:ext cx="540000" cy="540000"/>
              <a:chOff x="4437200" y="5269978"/>
              <a:chExt cx="540000" cy="540000"/>
            </a:xfrm>
          </p:grpSpPr>
          <p:sp>
            <p:nvSpPr>
              <p:cNvPr id="6" name="椭圆 5"/>
              <p:cNvSpPr/>
              <p:nvPr/>
            </p:nvSpPr>
            <p:spPr>
              <a:xfrm>
                <a:off x="4437200" y="5269978"/>
                <a:ext cx="540000" cy="540000"/>
              </a:xfrm>
              <a:prstGeom prst="ellipse">
                <a:avLst/>
              </a:prstGeom>
              <a:solidFill>
                <a:schemeClr val="accent1"/>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 name="任意多边形: 形状 7"/>
              <p:cNvSpPr>
                <a:spLocks noChangeAspect="1"/>
              </p:cNvSpPr>
              <p:nvPr/>
            </p:nvSpPr>
            <p:spPr>
              <a:xfrm>
                <a:off x="4593936" y="5426880"/>
                <a:ext cx="226528" cy="226197"/>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81459" h="580612">
                    <a:moveTo>
                      <a:pt x="283975" y="371116"/>
                    </a:moveTo>
                    <a:lnTo>
                      <a:pt x="263239" y="486746"/>
                    </a:lnTo>
                    <a:lnTo>
                      <a:pt x="291629" y="500700"/>
                    </a:lnTo>
                    <a:lnTo>
                      <a:pt x="318507" y="487013"/>
                    </a:lnTo>
                    <a:lnTo>
                      <a:pt x="297770" y="371116"/>
                    </a:lnTo>
                    <a:close/>
                    <a:moveTo>
                      <a:pt x="263595" y="322766"/>
                    </a:moveTo>
                    <a:lnTo>
                      <a:pt x="317973" y="322766"/>
                    </a:lnTo>
                    <a:cubicBezTo>
                      <a:pt x="329720" y="322766"/>
                      <a:pt x="339777" y="331121"/>
                      <a:pt x="341824" y="342675"/>
                    </a:cubicBezTo>
                    <a:lnTo>
                      <a:pt x="369235" y="496078"/>
                    </a:lnTo>
                    <a:cubicBezTo>
                      <a:pt x="371104" y="506655"/>
                      <a:pt x="365853" y="517054"/>
                      <a:pt x="356420" y="521942"/>
                    </a:cubicBezTo>
                    <a:lnTo>
                      <a:pt x="302754" y="549405"/>
                    </a:lnTo>
                    <a:cubicBezTo>
                      <a:pt x="294833" y="553938"/>
                      <a:pt x="289226" y="553494"/>
                      <a:pt x="280949" y="549583"/>
                    </a:cubicBezTo>
                    <a:lnTo>
                      <a:pt x="225237" y="522031"/>
                    </a:lnTo>
                    <a:cubicBezTo>
                      <a:pt x="215625" y="517320"/>
                      <a:pt x="210285" y="506655"/>
                      <a:pt x="212243" y="496078"/>
                    </a:cubicBezTo>
                    <a:lnTo>
                      <a:pt x="239744" y="342675"/>
                    </a:lnTo>
                    <a:cubicBezTo>
                      <a:pt x="241790" y="331121"/>
                      <a:pt x="251847" y="322766"/>
                      <a:pt x="263595" y="322766"/>
                    </a:cubicBezTo>
                    <a:close/>
                    <a:moveTo>
                      <a:pt x="175403" y="294638"/>
                    </a:moveTo>
                    <a:cubicBezTo>
                      <a:pt x="181311" y="296493"/>
                      <a:pt x="186518" y="300581"/>
                      <a:pt x="189588" y="306446"/>
                    </a:cubicBezTo>
                    <a:cubicBezTo>
                      <a:pt x="195819" y="318266"/>
                      <a:pt x="191279" y="332930"/>
                      <a:pt x="179441" y="339151"/>
                    </a:cubicBezTo>
                    <a:cubicBezTo>
                      <a:pt x="98621" y="381453"/>
                      <a:pt x="48420" y="464725"/>
                      <a:pt x="48420" y="556439"/>
                    </a:cubicBezTo>
                    <a:cubicBezTo>
                      <a:pt x="48420" y="569859"/>
                      <a:pt x="37561" y="580612"/>
                      <a:pt x="24210" y="580612"/>
                    </a:cubicBezTo>
                    <a:cubicBezTo>
                      <a:pt x="10770" y="580612"/>
                      <a:pt x="0" y="569859"/>
                      <a:pt x="0" y="556439"/>
                    </a:cubicBezTo>
                    <a:cubicBezTo>
                      <a:pt x="0" y="446595"/>
                      <a:pt x="60170" y="346971"/>
                      <a:pt x="157011" y="296226"/>
                    </a:cubicBezTo>
                    <a:cubicBezTo>
                      <a:pt x="162886" y="293160"/>
                      <a:pt x="169495" y="292782"/>
                      <a:pt x="175403" y="294638"/>
                    </a:cubicBezTo>
                    <a:close/>
                    <a:moveTo>
                      <a:pt x="403384" y="293390"/>
                    </a:moveTo>
                    <a:cubicBezTo>
                      <a:pt x="409291" y="291490"/>
                      <a:pt x="415922" y="291846"/>
                      <a:pt x="421885" y="294868"/>
                    </a:cubicBezTo>
                    <a:cubicBezTo>
                      <a:pt x="520228" y="344995"/>
                      <a:pt x="581459" y="445250"/>
                      <a:pt x="581459" y="556437"/>
                    </a:cubicBezTo>
                    <a:cubicBezTo>
                      <a:pt x="581459" y="569858"/>
                      <a:pt x="570690" y="580612"/>
                      <a:pt x="557252" y="580612"/>
                    </a:cubicBezTo>
                    <a:cubicBezTo>
                      <a:pt x="543813" y="580612"/>
                      <a:pt x="533044" y="569858"/>
                      <a:pt x="533044" y="556437"/>
                    </a:cubicBezTo>
                    <a:cubicBezTo>
                      <a:pt x="533044" y="463648"/>
                      <a:pt x="482048" y="379836"/>
                      <a:pt x="399813" y="338063"/>
                    </a:cubicBezTo>
                    <a:cubicBezTo>
                      <a:pt x="387887" y="331841"/>
                      <a:pt x="383170" y="317265"/>
                      <a:pt x="389222" y="305444"/>
                    </a:cubicBezTo>
                    <a:cubicBezTo>
                      <a:pt x="392293" y="299445"/>
                      <a:pt x="397477" y="295290"/>
                      <a:pt x="403384" y="293390"/>
                    </a:cubicBezTo>
                    <a:close/>
                    <a:moveTo>
                      <a:pt x="290694" y="48348"/>
                    </a:moveTo>
                    <a:cubicBezTo>
                      <a:pt x="233195" y="48348"/>
                      <a:pt x="186376" y="95629"/>
                      <a:pt x="186376" y="153753"/>
                    </a:cubicBezTo>
                    <a:cubicBezTo>
                      <a:pt x="186376" y="211966"/>
                      <a:pt x="233195" y="259247"/>
                      <a:pt x="290694" y="259247"/>
                    </a:cubicBezTo>
                    <a:cubicBezTo>
                      <a:pt x="348283" y="259247"/>
                      <a:pt x="395012" y="211966"/>
                      <a:pt x="395012" y="153753"/>
                    </a:cubicBezTo>
                    <a:cubicBezTo>
                      <a:pt x="395012" y="95629"/>
                      <a:pt x="348283" y="48348"/>
                      <a:pt x="290694" y="48348"/>
                    </a:cubicBezTo>
                    <a:close/>
                    <a:moveTo>
                      <a:pt x="290694" y="0"/>
                    </a:moveTo>
                    <a:cubicBezTo>
                      <a:pt x="374986" y="0"/>
                      <a:pt x="443433" y="68967"/>
                      <a:pt x="443433" y="153753"/>
                    </a:cubicBezTo>
                    <a:cubicBezTo>
                      <a:pt x="443433" y="238628"/>
                      <a:pt x="374986" y="307595"/>
                      <a:pt x="290694" y="307595"/>
                    </a:cubicBezTo>
                    <a:cubicBezTo>
                      <a:pt x="206491" y="307595"/>
                      <a:pt x="137955" y="238628"/>
                      <a:pt x="137955" y="153753"/>
                    </a:cubicBezTo>
                    <a:cubicBezTo>
                      <a:pt x="137955" y="68967"/>
                      <a:pt x="206491" y="0"/>
                      <a:pt x="290694"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sp>
        <p:nvSpPr>
          <p:cNvPr id="5" name="标题 4"/>
          <p:cNvSpPr>
            <a:spLocks noGrp="1"/>
          </p:cNvSpPr>
          <p:nvPr>
            <p:ph type="ctrTitle" hasCustomPrompt="1"/>
          </p:nvPr>
        </p:nvSpPr>
        <p:spPr>
          <a:xfrm>
            <a:off x="1229651" y="1130300"/>
            <a:ext cx="9720000" cy="2232000"/>
          </a:xfrm>
          <a:prstGeom prst="rect">
            <a:avLst/>
          </a:prstGeom>
        </p:spPr>
        <p:txBody>
          <a:bodyPr wrap="square" anchor="b">
            <a:normAutofit/>
          </a:bodyPr>
          <a:lstStyle>
            <a:lvl1pPr algn="ctr">
              <a:lnSpc>
                <a:spcPct val="100000"/>
              </a:lnSpc>
              <a:defRPr sz="7200" b="1">
                <a:ln w="19050">
                  <a:noFill/>
                </a:ln>
                <a:solidFill>
                  <a:schemeClr val="tx1"/>
                </a:solidFill>
              </a:defRPr>
            </a:lvl1pPr>
          </a:lstStyle>
          <a:p>
            <a:pPr lvl="0"/>
            <a:r>
              <a:rPr lang="en-US" dirty="0"/>
              <a:t>Click to add title</a:t>
            </a:r>
            <a:endParaRPr lang="en-US" dirty="0"/>
          </a:p>
        </p:txBody>
      </p:sp>
      <p:sp>
        <p:nvSpPr>
          <p:cNvPr id="9" name="副标题 8"/>
          <p:cNvSpPr>
            <a:spLocks noGrp="1"/>
          </p:cNvSpPr>
          <p:nvPr>
            <p:ph type="subTitle" sz="quarter" idx="1" hasCustomPrompt="1"/>
          </p:nvPr>
        </p:nvSpPr>
        <p:spPr>
          <a:xfrm>
            <a:off x="1229650" y="3445908"/>
            <a:ext cx="9720000" cy="720000"/>
          </a:xfrm>
          <a:prstGeom prst="rect">
            <a:avLst/>
          </a:prstGeom>
          <a:noFill/>
          <a:ln>
            <a:noFill/>
          </a:ln>
        </p:spPr>
        <p:txBody>
          <a:bodyPr vert="horz" wrap="square" lIns="91440" tIns="45720" rIns="91440" bIns="45720" rtlCol="0" anchor="t" anchorCtr="0">
            <a:normAutofit/>
          </a:bodyPr>
          <a:lstStyle>
            <a:lvl1pPr marL="0" indent="0" algn="ctr">
              <a:lnSpc>
                <a:spcPct val="100000"/>
              </a:lnSpc>
              <a:buNone/>
              <a:defRPr lang="en-US" sz="2800" dirty="0">
                <a:solidFill>
                  <a:schemeClr val="tx1"/>
                </a:solidFill>
                <a:latin typeface="+mj-lt"/>
              </a:defRPr>
            </a:lvl1pPr>
          </a:lstStyle>
          <a:p>
            <a:pPr lvl="0"/>
            <a:r>
              <a:rPr lang="en-US" dirty="0"/>
              <a:t>Click to add subtitle</a:t>
            </a:r>
            <a:endParaRPr lang="en-US" dirty="0"/>
          </a:p>
        </p:txBody>
      </p:sp>
      <p:sp>
        <p:nvSpPr>
          <p:cNvPr id="4" name="文本占位符 3"/>
          <p:cNvSpPr>
            <a:spLocks noGrp="1"/>
          </p:cNvSpPr>
          <p:nvPr>
            <p:ph type="body" sz="quarter" idx="13" hasCustomPrompt="1"/>
          </p:nvPr>
        </p:nvSpPr>
        <p:spPr>
          <a:xfrm>
            <a:off x="3701079" y="4688414"/>
            <a:ext cx="2340000" cy="432000"/>
          </a:xfrm>
          <a:prstGeom prst="rect">
            <a:avLst/>
          </a:prstGeom>
        </p:spPr>
        <p:txBody>
          <a:bodyPr wrap="square" lIns="90000" anchor="ctr">
            <a:normAutofit/>
          </a:bodyPr>
          <a:lstStyle>
            <a:lvl1pPr marL="0" indent="0" algn="l">
              <a:lnSpc>
                <a:spcPct val="100000"/>
              </a:lnSpc>
              <a:buNone/>
              <a:defRPr sz="1400">
                <a:solidFill>
                  <a:schemeClr val="tx1"/>
                </a:solidFill>
              </a:defRPr>
            </a:lvl1pPr>
          </a:lstStyle>
          <a:p>
            <a:pPr lvl="0"/>
            <a:r>
              <a:rPr lang="en-US"/>
              <a:t>Presenter name</a:t>
            </a:r>
            <a:endParaRPr lang="en-US"/>
          </a:p>
        </p:txBody>
      </p:sp>
      <p:sp>
        <p:nvSpPr>
          <p:cNvPr id="7" name="文本占位符 6"/>
          <p:cNvSpPr>
            <a:spLocks noGrp="1"/>
          </p:cNvSpPr>
          <p:nvPr>
            <p:ph type="body" sz="quarter" idx="14" hasCustomPrompt="1"/>
          </p:nvPr>
        </p:nvSpPr>
        <p:spPr>
          <a:xfrm>
            <a:off x="7054692" y="4688414"/>
            <a:ext cx="2340000" cy="432000"/>
          </a:xfrm>
          <a:prstGeom prst="rect">
            <a:avLst/>
          </a:prstGeom>
        </p:spPr>
        <p:txBody>
          <a:bodyPr wrap="none" anchor="ctr">
            <a:normAutofit/>
          </a:bodyPr>
          <a:lstStyle>
            <a:lvl1pPr marL="0" indent="0" algn="l">
              <a:lnSpc>
                <a:spcPct val="100000"/>
              </a:lnSpc>
              <a:buNone/>
              <a:defRPr sz="1400">
                <a:solidFill>
                  <a:schemeClr val="tx1"/>
                </a:solidFill>
              </a:defRPr>
            </a:lvl1pPr>
          </a:lstStyle>
          <a:p>
            <a:pPr lvl="0"/>
            <a:r>
              <a:rPr lang="en-US"/>
              <a:t>www.officeplus.cn</a:t>
            </a: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vl1pPr>
          </a:lstStyle>
          <a:p>
            <a:pPr lvl="0"/>
            <a:r>
              <a:rPr lang="en-US"/>
              <a:t>Click to add title</a:t>
            </a:r>
            <a:endParaRPr lang="en-US"/>
          </a:p>
        </p:txBody>
      </p:sp>
      <p:sp>
        <p:nvSpPr>
          <p:cNvPr id="3" name="内容占位符 2"/>
          <p:cNvSpPr>
            <a:spLocks noGrp="1"/>
          </p:cNvSpPr>
          <p:nvPr>
            <p:ph idx="1" hasCustomPrompt="1"/>
          </p:nvPr>
        </p:nvSpPr>
        <p:spPr/>
        <p:txBody>
          <a:bodyPr/>
          <a:lstStyle>
            <a:lvl1pPr>
              <a:defRPr/>
            </a:lvl1pPr>
          </a:lstStyle>
          <a:p>
            <a:pPr lvl="0"/>
            <a:r>
              <a:rPr lang="en-US"/>
              <a:t>Click to add text</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日期占位符 3"/>
          <p:cNvSpPr>
            <a:spLocks noGrp="1"/>
          </p:cNvSpPr>
          <p:nvPr>
            <p:ph type="dt" sz="half" idx="10"/>
          </p:nvPr>
        </p:nvSpPr>
        <p:spPr/>
        <p:txBody>
          <a:bodyPr/>
          <a:lstStyle/>
          <a:p>
            <a:endParaRPr lang="en-US"/>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C8BB1146-E542-4D4E-B8E9-6919A11DDD48}"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p:cSld name="Agenda">
    <p:spTree>
      <p:nvGrpSpPr>
        <p:cNvPr id="1" name=""/>
        <p:cNvGrpSpPr/>
        <p:nvPr/>
      </p:nvGrpSpPr>
      <p:grpSpPr>
        <a:xfrm>
          <a:off x="0" y="0"/>
          <a:ext cx="0" cy="0"/>
          <a:chOff x="0" y="0"/>
          <a:chExt cx="0" cy="0"/>
        </a:xfrm>
      </p:grpSpPr>
      <p:grpSp>
        <p:nvGrpSpPr>
          <p:cNvPr id="17" name="组合 16"/>
          <p:cNvGrpSpPr/>
          <p:nvPr/>
        </p:nvGrpSpPr>
        <p:grpSpPr>
          <a:xfrm>
            <a:off x="-1" y="-1"/>
            <a:ext cx="12192001" cy="6858001"/>
            <a:chOff x="-1" y="-1"/>
            <a:chExt cx="12192001" cy="6858001"/>
          </a:xfrm>
        </p:grpSpPr>
        <p:sp>
          <p:nvSpPr>
            <p:cNvPr id="18" name="任意多边形: 形状 17"/>
            <p:cNvSpPr>
              <a:spLocks noChangeAspect="1"/>
            </p:cNvSpPr>
            <p:nvPr/>
          </p:nvSpPr>
          <p:spPr>
            <a:xfrm flipH="1" flipV="1">
              <a:off x="-1" y="-1"/>
              <a:ext cx="4551827" cy="1080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sp>
          <p:nvSpPr>
            <p:cNvPr id="19" name="矩形: 圆角 18"/>
            <p:cNvSpPr/>
            <p:nvPr/>
          </p:nvSpPr>
          <p:spPr>
            <a:xfrm>
              <a:off x="660400" y="693000"/>
              <a:ext cx="10872000" cy="5472000"/>
            </a:xfrm>
            <a:prstGeom prst="roundRect">
              <a:avLst>
                <a:gd name="adj" fmla="val 2916"/>
              </a:avLst>
            </a:prstGeom>
            <a:solidFill>
              <a:schemeClr val="bg1"/>
            </a:solidFill>
            <a:ln>
              <a:noFill/>
            </a:ln>
            <a:effectLst>
              <a:outerShdw blurRad="254000" sx="101000" sy="101000" algn="ctr" rotWithShape="0">
                <a:schemeClr val="tx1">
                  <a:lumMod val="75000"/>
                  <a:lumOff val="25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形状 19"/>
            <p:cNvSpPr>
              <a:spLocks noChangeAspect="1"/>
            </p:cNvSpPr>
            <p:nvPr/>
          </p:nvSpPr>
          <p:spPr>
            <a:xfrm>
              <a:off x="7943629" y="5850000"/>
              <a:ext cx="4248371" cy="1008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grpSp>
      <p:sp>
        <p:nvSpPr>
          <p:cNvPr id="2" name="标题 1"/>
          <p:cNvSpPr>
            <a:spLocks noGrp="1"/>
          </p:cNvSpPr>
          <p:nvPr>
            <p:ph type="title" hasCustomPrompt="1"/>
          </p:nvPr>
        </p:nvSpPr>
        <p:spPr>
          <a:xfrm>
            <a:off x="1049649" y="1028700"/>
            <a:ext cx="9161013" cy="998523"/>
          </a:xfrm>
          <a:prstGeom prst="rect">
            <a:avLst/>
          </a:prstGeom>
          <a:noFill/>
        </p:spPr>
        <p:txBody>
          <a:bodyPr anchor="ctr" anchorCtr="0">
            <a:normAutofit/>
          </a:bodyPr>
          <a:lstStyle>
            <a:lvl1pPr algn="l">
              <a:defRPr sz="4400">
                <a:solidFill>
                  <a:schemeClr val="tx1"/>
                </a:solidFill>
              </a:defRPr>
            </a:lvl1pPr>
          </a:lstStyle>
          <a:p>
            <a:pPr lvl="0"/>
            <a:r>
              <a:rPr lang="en-US"/>
              <a:t>Agenda</a:t>
            </a:r>
            <a:endParaRPr lang="en-US"/>
          </a:p>
        </p:txBody>
      </p:sp>
      <p:sp>
        <p:nvSpPr>
          <p:cNvPr id="3" name="内容占位符 2"/>
          <p:cNvSpPr>
            <a:spLocks noGrp="1"/>
          </p:cNvSpPr>
          <p:nvPr>
            <p:ph sz="quarter" idx="1" hasCustomPrompt="1"/>
          </p:nvPr>
        </p:nvSpPr>
        <p:spPr>
          <a:xfrm>
            <a:off x="1049650" y="2278903"/>
            <a:ext cx="10080000" cy="3240000"/>
          </a:xfrm>
        </p:spPr>
        <p:txBody>
          <a:bodyPr numCol="2"/>
          <a:lstStyle>
            <a:lvl1pPr marL="342900" indent="-342900">
              <a:lnSpc>
                <a:spcPct val="100000"/>
              </a:lnSpc>
              <a:buFont typeface="+mj-lt"/>
              <a:buAutoNum type="arabicPeriod"/>
              <a:defRPr/>
            </a:lvl1pPr>
            <a:lvl2pPr marL="800100" indent="-342900">
              <a:lnSpc>
                <a:spcPct val="100000"/>
              </a:lnSpc>
              <a:buFont typeface="+mj-ea"/>
              <a:buAutoNum type="circleNumDbPlain"/>
              <a:defRPr/>
            </a:lvl2pPr>
            <a:lvl3pPr marL="1257300" indent="-342900">
              <a:lnSpc>
                <a:spcPct val="100000"/>
              </a:lnSpc>
              <a:buFont typeface="+mj-lt"/>
              <a:buAutoNum type="alphaLcParenR"/>
              <a:defRPr/>
            </a:lvl3pPr>
            <a:lvl4pPr>
              <a:lnSpc>
                <a:spcPct val="100000"/>
              </a:lnSpc>
              <a:defRPr/>
            </a:lvl4pPr>
            <a:lvl5pPr>
              <a:lnSpc>
                <a:spcPct val="100000"/>
              </a:lnSpc>
              <a:defRPr/>
            </a:lvl5pPr>
          </a:lstStyle>
          <a:p>
            <a:pPr lvl="0"/>
            <a:r>
              <a:rPr lang="en-US"/>
              <a:t>Click to add text</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日期占位符 3"/>
          <p:cNvSpPr>
            <a:spLocks noGrp="1"/>
          </p:cNvSpPr>
          <p:nvPr>
            <p:ph type="dt" sz="half" idx="10"/>
          </p:nvPr>
        </p:nvSpPr>
        <p:spPr/>
        <p:txBody>
          <a:bodyPr/>
          <a:lstStyle/>
          <a:p>
            <a:endParaRPr lang="en-US" dirty="0"/>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C8BB1146-E542-4D4E-B8E9-6919A11DDD48}" type="slidenum">
              <a:rPr lang="en-US" smtClean="0"/>
            </a:fld>
            <a:endParaRPr lang="en-US" dirty="0"/>
          </a:p>
        </p:txBody>
      </p:sp>
      <p:cxnSp>
        <p:nvCxnSpPr>
          <p:cNvPr id="7" name="直接连接符 6"/>
          <p:cNvCxnSpPr/>
          <p:nvPr/>
        </p:nvCxnSpPr>
        <p:spPr>
          <a:xfrm>
            <a:off x="5337278" y="2368903"/>
            <a:ext cx="0" cy="3060000"/>
          </a:xfrm>
          <a:prstGeom prst="line">
            <a:avLst/>
          </a:prstGeom>
          <a:solidFill>
            <a:srgbClr val="FFCC00"/>
          </a:solidFill>
          <a:ln w="3175" cap="flat" cmpd="sng" algn="ctr">
            <a:solidFill>
              <a:schemeClr val="accent1"/>
            </a:solidFill>
            <a:prstDash val="solid"/>
            <a:round/>
            <a:headEnd type="none" w="med" len="med"/>
            <a:tailEnd type="none" w="med" len="med"/>
          </a:ln>
          <a:effectLst/>
        </p:spPr>
      </p:cxnSp>
      <p:sp>
        <p:nvSpPr>
          <p:cNvPr id="8" name="任意多边形: 形状 7"/>
          <p:cNvSpPr>
            <a:spLocks noChangeAspect="1"/>
          </p:cNvSpPr>
          <p:nvPr/>
        </p:nvSpPr>
        <p:spPr bwMode="auto">
          <a:xfrm>
            <a:off x="10510427" y="1281055"/>
            <a:ext cx="619223" cy="651347"/>
          </a:xfrm>
          <a:custGeom>
            <a:avLst/>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accent1">
              <a:alpha val="50000"/>
            </a:schemeClr>
          </a:solidFill>
          <a:ln>
            <a:noFill/>
          </a:ln>
        </p:spPr>
        <p:txBody>
          <a:bodyPr/>
          <a:lstStyle/>
          <a:p>
            <a:endParaRPr lang="zh-CN" altLang="en-US">
              <a:cs typeface="+mn-ea"/>
              <a:sym typeface="+mn-l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showMasterSp="0">
  <p:cSld name="1_Section Header">
    <p:bg>
      <p:bgPr>
        <a:solidFill>
          <a:schemeClr val="bg1">
            <a:lumMod val="95000"/>
          </a:schemeClr>
        </a:solidFill>
        <a:effectLst/>
      </p:bgPr>
    </p:bg>
    <p:spTree>
      <p:nvGrpSpPr>
        <p:cNvPr id="1" name=""/>
        <p:cNvGrpSpPr/>
        <p:nvPr/>
      </p:nvGrpSpPr>
      <p:grpSpPr>
        <a:xfrm>
          <a:off x="0" y="0"/>
          <a:ext cx="0" cy="0"/>
          <a:chOff x="0" y="0"/>
          <a:chExt cx="0" cy="0"/>
        </a:xfrm>
      </p:grpSpPr>
      <p:grpSp>
        <p:nvGrpSpPr>
          <p:cNvPr id="20" name="组合 19"/>
          <p:cNvGrpSpPr/>
          <p:nvPr/>
        </p:nvGrpSpPr>
        <p:grpSpPr>
          <a:xfrm flipH="1">
            <a:off x="-1" y="-1"/>
            <a:ext cx="12192001" cy="6858001"/>
            <a:chOff x="-1" y="-1"/>
            <a:chExt cx="12192001" cy="6858001"/>
          </a:xfrm>
        </p:grpSpPr>
        <p:sp>
          <p:nvSpPr>
            <p:cNvPr id="21" name="任意多边形: 形状 20"/>
            <p:cNvSpPr>
              <a:spLocks noChangeAspect="1"/>
            </p:cNvSpPr>
            <p:nvPr/>
          </p:nvSpPr>
          <p:spPr>
            <a:xfrm flipH="1" flipV="1">
              <a:off x="-1" y="-1"/>
              <a:ext cx="4551827" cy="1080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dirty="0"/>
            </a:p>
          </p:txBody>
        </p:sp>
        <p:sp>
          <p:nvSpPr>
            <p:cNvPr id="22" name="矩形: 圆角 21"/>
            <p:cNvSpPr/>
            <p:nvPr/>
          </p:nvSpPr>
          <p:spPr>
            <a:xfrm>
              <a:off x="660400" y="693000"/>
              <a:ext cx="10872000" cy="5472000"/>
            </a:xfrm>
            <a:prstGeom prst="roundRect">
              <a:avLst>
                <a:gd name="adj" fmla="val 2916"/>
              </a:avLst>
            </a:prstGeom>
            <a:solidFill>
              <a:schemeClr val="bg1"/>
            </a:solidFill>
            <a:ln>
              <a:noFill/>
            </a:ln>
            <a:effectLst>
              <a:outerShdw blurRad="254000" sx="101000" sy="101000" algn="ctr" rotWithShape="0">
                <a:schemeClr val="tx1">
                  <a:lumMod val="75000"/>
                  <a:lumOff val="25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形状 22"/>
            <p:cNvSpPr>
              <a:spLocks noChangeAspect="1"/>
            </p:cNvSpPr>
            <p:nvPr/>
          </p:nvSpPr>
          <p:spPr>
            <a:xfrm>
              <a:off x="7943629" y="5850000"/>
              <a:ext cx="4248371" cy="1008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grpSp>
      <p:sp>
        <p:nvSpPr>
          <p:cNvPr id="5" name="标题 4"/>
          <p:cNvSpPr>
            <a:spLocks noGrp="1"/>
          </p:cNvSpPr>
          <p:nvPr>
            <p:ph type="title" hasCustomPrompt="1"/>
          </p:nvPr>
        </p:nvSpPr>
        <p:spPr>
          <a:xfrm>
            <a:off x="1589650" y="1628620"/>
            <a:ext cx="9000000" cy="2160000"/>
          </a:xfrm>
          <a:prstGeom prst="rect">
            <a:avLst/>
          </a:prstGeom>
        </p:spPr>
        <p:txBody>
          <a:bodyPr anchor="b">
            <a:normAutofit/>
          </a:bodyPr>
          <a:lstStyle>
            <a:lvl1pPr algn="ctr">
              <a:lnSpc>
                <a:spcPct val="100000"/>
              </a:lnSpc>
              <a:defRPr sz="5400" b="1"/>
            </a:lvl1pPr>
          </a:lstStyle>
          <a:p>
            <a:pPr lvl="0"/>
            <a:r>
              <a:rPr lang="en-US" dirty="0"/>
              <a:t>Click to add title</a:t>
            </a:r>
            <a:endParaRPr lang="en-US" dirty="0"/>
          </a:p>
        </p:txBody>
      </p:sp>
      <p:sp>
        <p:nvSpPr>
          <p:cNvPr id="25" name="文本占位符 24"/>
          <p:cNvSpPr>
            <a:spLocks noGrp="1"/>
          </p:cNvSpPr>
          <p:nvPr>
            <p:ph type="body" sz="quarter" idx="1" hasCustomPrompt="1"/>
          </p:nvPr>
        </p:nvSpPr>
        <p:spPr>
          <a:xfrm>
            <a:off x="1589650" y="3904456"/>
            <a:ext cx="9000000" cy="1104991"/>
          </a:xfrm>
          <a:prstGeom prst="rect">
            <a:avLst/>
          </a:prstGeom>
        </p:spPr>
        <p:txBody>
          <a:bodyPr anchor="t">
            <a:normAutofit/>
          </a:bodyPr>
          <a:lstStyle>
            <a:lvl1pPr marL="0" indent="0" algn="ctr">
              <a:lnSpc>
                <a:spcPct val="120000"/>
              </a:lnSpc>
              <a:buFont typeface="+mj-lt"/>
              <a:buNone/>
              <a:defRPr sz="2000" b="0">
                <a:solidFill>
                  <a:schemeClr val="tx1"/>
                </a:solidFill>
                <a:latin typeface="+mn-lt"/>
              </a:defRPr>
            </a:lvl1pPr>
          </a:lstStyle>
          <a:p>
            <a:pPr lvl="0"/>
            <a:r>
              <a:rPr lang="en-US"/>
              <a:t>Click to add text</a:t>
            </a:r>
            <a:endParaRPr lang="en-US"/>
          </a:p>
        </p:txBody>
      </p:sp>
      <p:sp>
        <p:nvSpPr>
          <p:cNvPr id="4" name="日期占位符 3"/>
          <p:cNvSpPr>
            <a:spLocks noGrp="1"/>
          </p:cNvSpPr>
          <p:nvPr>
            <p:ph type="dt" sz="half" idx="10"/>
          </p:nvPr>
        </p:nvSpPr>
        <p:spPr/>
        <p:txBody>
          <a:bodyPr/>
          <a:lstStyle/>
          <a:p>
            <a:fld id="{2A27A813-B2FD-42E1-9222-83B574E99074}" type="datetime1">
              <a:rPr lang="zh-CN" altLang="en-US" smtClean="0"/>
            </a:fld>
            <a:endParaRPr lang="en-US" altLang="zh-CN"/>
          </a:p>
        </p:txBody>
      </p:sp>
      <p:sp>
        <p:nvSpPr>
          <p:cNvPr id="6" name="页脚占位符 5"/>
          <p:cNvSpPr>
            <a:spLocks noGrp="1"/>
          </p:cNvSpPr>
          <p:nvPr>
            <p:ph type="ftr" sz="quarter" idx="11"/>
          </p:nvPr>
        </p:nvSpPr>
        <p:spPr/>
        <p:txBody>
          <a:bodyPr/>
          <a:lstStyle/>
          <a:p>
            <a:r>
              <a:rPr lang="en-US" altLang="zh-CN"/>
              <a:t>OfficePLUS</a:t>
            </a:r>
            <a:endParaRPr lang="zh-CN" altLang="en-US"/>
          </a:p>
        </p:txBody>
      </p:sp>
      <p:sp>
        <p:nvSpPr>
          <p:cNvPr id="8" name="灯片编号占位符 7"/>
          <p:cNvSpPr>
            <a:spLocks noGrp="1"/>
          </p:cNvSpPr>
          <p:nvPr>
            <p:ph type="sldNum" sz="quarter" idx="12"/>
          </p:nvPr>
        </p:nvSpPr>
        <p:spPr/>
        <p:txBody>
          <a:bodyPr/>
          <a:lstStyle/>
          <a:p>
            <a:fld id="{7F65B630-C7FF-41C0-9923-C5E5E29EED81}" type="slidenum">
              <a:rPr lang="en-US" altLang="zh-CN"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vl1pPr>
          </a:lstStyle>
          <a:p>
            <a:pPr lvl="0"/>
            <a:r>
              <a:rPr lang="en-US"/>
              <a:t>Click to add title</a:t>
            </a:r>
            <a:endParaRPr lang="en-US"/>
          </a:p>
        </p:txBody>
      </p:sp>
      <p:sp>
        <p:nvSpPr>
          <p:cNvPr id="3" name="日期占位符 2"/>
          <p:cNvSpPr>
            <a:spLocks noGrp="1"/>
          </p:cNvSpPr>
          <p:nvPr>
            <p:ph type="dt" sz="half" idx="10"/>
          </p:nvPr>
        </p:nvSpPr>
        <p:spPr/>
        <p:txBody>
          <a:bodyPr/>
          <a:lstStyle/>
          <a:p>
            <a:endParaRPr lang="en-US"/>
          </a:p>
        </p:txBody>
      </p:sp>
      <p:sp>
        <p:nvSpPr>
          <p:cNvPr id="4" name="页脚占位符 3"/>
          <p:cNvSpPr>
            <a:spLocks noGrp="1"/>
          </p:cNvSpPr>
          <p:nvPr>
            <p:ph type="ftr" sz="quarter" idx="11"/>
          </p:nvPr>
        </p:nvSpPr>
        <p:spPr/>
        <p:txBody>
          <a:bodyPr/>
          <a:lstStyle/>
          <a:p>
            <a:endParaRPr lang="en-US" dirty="0"/>
          </a:p>
        </p:txBody>
      </p:sp>
      <p:sp>
        <p:nvSpPr>
          <p:cNvPr id="5" name="灯片编号占位符 4"/>
          <p:cNvSpPr>
            <a:spLocks noGrp="1"/>
          </p:cNvSpPr>
          <p:nvPr>
            <p:ph type="sldNum" sz="quarter" idx="12"/>
          </p:nvPr>
        </p:nvSpPr>
        <p:spPr/>
        <p:txBody>
          <a:bodyPr/>
          <a:lstStyle/>
          <a:p>
            <a:fld id="{C8BB1146-E542-4D4E-B8E9-6919A11DDD48}"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showMasterSp="0">
  <p:cSld name="Blank">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en-US"/>
          </a:p>
        </p:txBody>
      </p:sp>
      <p:sp>
        <p:nvSpPr>
          <p:cNvPr id="3" name="页脚占位符 2"/>
          <p:cNvSpPr>
            <a:spLocks noGrp="1"/>
          </p:cNvSpPr>
          <p:nvPr>
            <p:ph type="ftr" sz="quarter" idx="11"/>
          </p:nvPr>
        </p:nvSpPr>
        <p:spPr/>
        <p:txBody>
          <a:bodyPr/>
          <a:lstStyle/>
          <a:p>
            <a:endParaRPr lang="en-US" dirty="0"/>
          </a:p>
        </p:txBody>
      </p:sp>
      <p:sp>
        <p:nvSpPr>
          <p:cNvPr id="4" name="灯片编号占位符 3"/>
          <p:cNvSpPr>
            <a:spLocks noGrp="1"/>
          </p:cNvSpPr>
          <p:nvPr>
            <p:ph type="sldNum" sz="quarter" idx="12"/>
          </p:nvPr>
        </p:nvSpPr>
        <p:spPr/>
        <p:txBody>
          <a:bodyPr/>
          <a:lstStyle/>
          <a:p>
            <a:fld id="{C8BB1146-E542-4D4E-B8E9-6919A11DDD48}"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showMasterSp="0">
  <p:cSld name="Section Header">
    <p:bg>
      <p:bgPr>
        <a:solidFill>
          <a:schemeClr val="bg1">
            <a:lumMod val="95000"/>
          </a:schemeClr>
        </a:solidFill>
        <a:effectLst/>
      </p:bgPr>
    </p:bg>
    <p:spTree>
      <p:nvGrpSpPr>
        <p:cNvPr id="1" name=""/>
        <p:cNvGrpSpPr/>
        <p:nvPr/>
      </p:nvGrpSpPr>
      <p:grpSpPr>
        <a:xfrm>
          <a:off x="0" y="0"/>
          <a:ext cx="0" cy="0"/>
          <a:chOff x="0" y="0"/>
          <a:chExt cx="0" cy="0"/>
        </a:xfrm>
      </p:grpSpPr>
      <p:grpSp>
        <p:nvGrpSpPr>
          <p:cNvPr id="20" name="组合 19"/>
          <p:cNvGrpSpPr/>
          <p:nvPr/>
        </p:nvGrpSpPr>
        <p:grpSpPr>
          <a:xfrm flipH="1">
            <a:off x="-1" y="-1"/>
            <a:ext cx="12192001" cy="6858001"/>
            <a:chOff x="-1" y="-1"/>
            <a:chExt cx="12192001" cy="6858001"/>
          </a:xfrm>
        </p:grpSpPr>
        <p:sp>
          <p:nvSpPr>
            <p:cNvPr id="21" name="任意多边形: 形状 20"/>
            <p:cNvSpPr>
              <a:spLocks noChangeAspect="1"/>
            </p:cNvSpPr>
            <p:nvPr/>
          </p:nvSpPr>
          <p:spPr>
            <a:xfrm flipH="1" flipV="1">
              <a:off x="-1" y="-1"/>
              <a:ext cx="4551827" cy="1080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sp>
          <p:nvSpPr>
            <p:cNvPr id="22" name="矩形: 圆角 21"/>
            <p:cNvSpPr/>
            <p:nvPr/>
          </p:nvSpPr>
          <p:spPr>
            <a:xfrm>
              <a:off x="660400" y="693000"/>
              <a:ext cx="10872000" cy="5472000"/>
            </a:xfrm>
            <a:prstGeom prst="roundRect">
              <a:avLst>
                <a:gd name="adj" fmla="val 2916"/>
              </a:avLst>
            </a:prstGeom>
            <a:solidFill>
              <a:schemeClr val="bg1"/>
            </a:solidFill>
            <a:ln>
              <a:noFill/>
            </a:ln>
            <a:effectLst>
              <a:outerShdw blurRad="254000" sx="101000" sy="101000" algn="ctr" rotWithShape="0">
                <a:schemeClr val="tx1">
                  <a:lumMod val="75000"/>
                  <a:lumOff val="25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形状 22"/>
            <p:cNvSpPr>
              <a:spLocks noChangeAspect="1"/>
            </p:cNvSpPr>
            <p:nvPr/>
          </p:nvSpPr>
          <p:spPr>
            <a:xfrm>
              <a:off x="7943629" y="5850000"/>
              <a:ext cx="4248371" cy="1008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grpSp>
      <p:sp>
        <p:nvSpPr>
          <p:cNvPr id="5" name="标题 4"/>
          <p:cNvSpPr>
            <a:spLocks noGrp="1"/>
          </p:cNvSpPr>
          <p:nvPr>
            <p:ph type="title" hasCustomPrompt="1"/>
          </p:nvPr>
        </p:nvSpPr>
        <p:spPr>
          <a:xfrm>
            <a:off x="1589650" y="1628620"/>
            <a:ext cx="9000000" cy="2160000"/>
          </a:xfrm>
          <a:prstGeom prst="rect">
            <a:avLst/>
          </a:prstGeom>
        </p:spPr>
        <p:txBody>
          <a:bodyPr anchor="b">
            <a:normAutofit/>
          </a:bodyPr>
          <a:lstStyle>
            <a:lvl1pPr algn="ctr">
              <a:lnSpc>
                <a:spcPct val="100000"/>
              </a:lnSpc>
              <a:defRPr sz="5400" b="1"/>
            </a:lvl1pPr>
          </a:lstStyle>
          <a:p>
            <a:pPr lvl="0"/>
            <a:r>
              <a:rPr lang="en-US" dirty="0"/>
              <a:t>Click to add title</a:t>
            </a:r>
            <a:endParaRPr lang="en-US" dirty="0"/>
          </a:p>
        </p:txBody>
      </p:sp>
      <p:sp>
        <p:nvSpPr>
          <p:cNvPr id="25" name="文本占位符 24"/>
          <p:cNvSpPr>
            <a:spLocks noGrp="1"/>
          </p:cNvSpPr>
          <p:nvPr>
            <p:ph type="body" sz="quarter" idx="1" hasCustomPrompt="1"/>
          </p:nvPr>
        </p:nvSpPr>
        <p:spPr>
          <a:xfrm>
            <a:off x="1589650" y="3904456"/>
            <a:ext cx="9000000" cy="1104991"/>
          </a:xfrm>
          <a:prstGeom prst="rect">
            <a:avLst/>
          </a:prstGeom>
        </p:spPr>
        <p:txBody>
          <a:bodyPr anchor="t">
            <a:normAutofit/>
          </a:bodyPr>
          <a:lstStyle>
            <a:lvl1pPr marL="0" indent="0" algn="ctr">
              <a:lnSpc>
                <a:spcPct val="120000"/>
              </a:lnSpc>
              <a:buFont typeface="+mj-lt"/>
              <a:buNone/>
              <a:defRPr sz="2000" b="0">
                <a:solidFill>
                  <a:schemeClr val="tx1"/>
                </a:solidFill>
                <a:latin typeface="+mn-lt"/>
              </a:defRPr>
            </a:lvl1pPr>
          </a:lstStyle>
          <a:p>
            <a:pPr lvl="0"/>
            <a:r>
              <a:rPr lang="en-US"/>
              <a:t>Click to add text</a:t>
            </a:r>
            <a:endParaRPr lang="en-US"/>
          </a:p>
        </p:txBody>
      </p:sp>
      <p:sp>
        <p:nvSpPr>
          <p:cNvPr id="4" name="日期占位符 3"/>
          <p:cNvSpPr>
            <a:spLocks noGrp="1"/>
          </p:cNvSpPr>
          <p:nvPr>
            <p:ph type="dt" sz="half" idx="10"/>
          </p:nvPr>
        </p:nvSpPr>
        <p:spPr/>
        <p:txBody>
          <a:bodyPr/>
          <a:lstStyle/>
          <a:p>
            <a:fld id="{2A27A813-B2FD-42E1-9222-83B574E99074}" type="datetime1">
              <a:rPr lang="zh-CN" altLang="en-US" smtClean="0"/>
            </a:fld>
            <a:endParaRPr lang="en-US" altLang="zh-CN"/>
          </a:p>
        </p:txBody>
      </p:sp>
      <p:sp>
        <p:nvSpPr>
          <p:cNvPr id="6" name="页脚占位符 5"/>
          <p:cNvSpPr>
            <a:spLocks noGrp="1"/>
          </p:cNvSpPr>
          <p:nvPr>
            <p:ph type="ftr" sz="quarter" idx="11"/>
          </p:nvPr>
        </p:nvSpPr>
        <p:spPr/>
        <p:txBody>
          <a:bodyPr/>
          <a:lstStyle/>
          <a:p>
            <a:r>
              <a:rPr lang="en-US" altLang="zh-CN"/>
              <a:t>OfficePLUS</a:t>
            </a:r>
            <a:endParaRPr lang="zh-CN" altLang="en-US"/>
          </a:p>
        </p:txBody>
      </p:sp>
      <p:sp>
        <p:nvSpPr>
          <p:cNvPr id="8" name="灯片编号占位符 7"/>
          <p:cNvSpPr>
            <a:spLocks noGrp="1"/>
          </p:cNvSpPr>
          <p:nvPr>
            <p:ph type="sldNum" sz="quarter" idx="12"/>
          </p:nvPr>
        </p:nvSpPr>
        <p:spPr/>
        <p:txBody>
          <a:bodyPr/>
          <a:lstStyle/>
          <a:p>
            <a:fld id="{7F65B630-C7FF-41C0-9923-C5E5E29EED81}" type="slidenum">
              <a:rPr lang="en-US" altLang="zh-CN"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49909" y="515462"/>
            <a:ext cx="3506728" cy="587376"/>
          </a:xfrm>
          <a:prstGeom prst="rect">
            <a:avLst/>
          </a:prstGeom>
        </p:spPr>
      </p:pic>
      <p:sp>
        <p:nvSpPr>
          <p:cNvPr id="7" name="网络方向"/>
          <p:cNvSpPr txBox="1">
            <a:spLocks noChangeArrowheads="1"/>
          </p:cNvSpPr>
          <p:nvPr userDrawn="1"/>
        </p:nvSpPr>
        <p:spPr bwMode="auto">
          <a:xfrm>
            <a:off x="761363" y="417287"/>
            <a:ext cx="3239999" cy="897682"/>
          </a:xfrm>
          <a:prstGeom prst="rect">
            <a:avLst/>
          </a:prstGeom>
          <a:noFill/>
          <a:ln>
            <a:noFill/>
          </a:ln>
        </p:spPr>
        <p:txBody>
          <a:bodyPr wrap="square" lIns="0" tIns="0" rIns="0" bIns="0">
            <a:spAutoFit/>
          </a:bodyPr>
          <a:lstStyle>
            <a:lvl1pPr marL="342900" indent="-342900" eaLnBrk="0" hangingPunct="0">
              <a:defRPr sz="2000" b="1">
                <a:solidFill>
                  <a:schemeClr val="tx1"/>
                </a:solidFill>
                <a:latin typeface="Tahoma" pitchFamily="34" charset="0"/>
                <a:ea typeface="SimSun" pitchFamily="2" charset="-122"/>
              </a:defRPr>
            </a:lvl1pPr>
            <a:lvl2pPr marL="742950" indent="-285750" eaLnBrk="0" hangingPunct="0">
              <a:defRPr sz="2000" b="1">
                <a:solidFill>
                  <a:schemeClr val="tx1"/>
                </a:solidFill>
                <a:latin typeface="Tahoma" pitchFamily="34" charset="0"/>
                <a:ea typeface="SimSun" pitchFamily="2" charset="-122"/>
              </a:defRPr>
            </a:lvl2pPr>
            <a:lvl3pPr marL="1143000" indent="-228600" eaLnBrk="0" hangingPunct="0">
              <a:defRPr sz="2000" b="1">
                <a:solidFill>
                  <a:schemeClr val="tx1"/>
                </a:solidFill>
                <a:latin typeface="Tahoma" pitchFamily="34" charset="0"/>
                <a:ea typeface="SimSun" pitchFamily="2" charset="-122"/>
              </a:defRPr>
            </a:lvl3pPr>
            <a:lvl4pPr marL="1600200" indent="-228600" eaLnBrk="0" hangingPunct="0">
              <a:defRPr sz="2000" b="1">
                <a:solidFill>
                  <a:schemeClr val="tx1"/>
                </a:solidFill>
                <a:latin typeface="Tahoma" pitchFamily="34" charset="0"/>
                <a:ea typeface="SimSun" pitchFamily="2" charset="-122"/>
              </a:defRPr>
            </a:lvl4pPr>
            <a:lvl5pPr marL="2057400" indent="-228600" eaLnBrk="0" hangingPunct="0">
              <a:defRPr sz="2000" b="1">
                <a:solidFill>
                  <a:schemeClr val="tx1"/>
                </a:solidFill>
                <a:latin typeface="Tahoma" pitchFamily="34" charset="0"/>
                <a:ea typeface="SimSun" pitchFamily="2" charset="-122"/>
              </a:defRPr>
            </a:lvl5pPr>
            <a:lvl6pPr marL="2514600" indent="-228600" eaLnBrk="0" fontAlgn="base" hangingPunct="0">
              <a:spcBef>
                <a:spcPct val="0"/>
              </a:spcBef>
              <a:spcAft>
                <a:spcPct val="0"/>
              </a:spcAft>
              <a:defRPr sz="2000" b="1">
                <a:solidFill>
                  <a:schemeClr val="tx1"/>
                </a:solidFill>
                <a:latin typeface="Tahoma" pitchFamily="34" charset="0"/>
                <a:ea typeface="SimSun" pitchFamily="2" charset="-122"/>
              </a:defRPr>
            </a:lvl6pPr>
            <a:lvl7pPr marL="2971800" indent="-228600" eaLnBrk="0" fontAlgn="base" hangingPunct="0">
              <a:spcBef>
                <a:spcPct val="0"/>
              </a:spcBef>
              <a:spcAft>
                <a:spcPct val="0"/>
              </a:spcAft>
              <a:defRPr sz="2000" b="1">
                <a:solidFill>
                  <a:schemeClr val="tx1"/>
                </a:solidFill>
                <a:latin typeface="Tahoma" pitchFamily="34" charset="0"/>
                <a:ea typeface="SimSun" pitchFamily="2" charset="-122"/>
              </a:defRPr>
            </a:lvl7pPr>
            <a:lvl8pPr marL="3429000" indent="-228600" eaLnBrk="0" fontAlgn="base" hangingPunct="0">
              <a:spcBef>
                <a:spcPct val="0"/>
              </a:spcBef>
              <a:spcAft>
                <a:spcPct val="0"/>
              </a:spcAft>
              <a:defRPr sz="2000" b="1">
                <a:solidFill>
                  <a:schemeClr val="tx1"/>
                </a:solidFill>
                <a:latin typeface="Tahoma" pitchFamily="34" charset="0"/>
                <a:ea typeface="SimSun" pitchFamily="2" charset="-122"/>
              </a:defRPr>
            </a:lvl8pPr>
            <a:lvl9pPr marL="3886200" indent="-228600" eaLnBrk="0" fontAlgn="base" hangingPunct="0">
              <a:spcBef>
                <a:spcPct val="0"/>
              </a:spcBef>
              <a:spcAft>
                <a:spcPct val="0"/>
              </a:spcAft>
              <a:defRPr sz="2000" b="1">
                <a:solidFill>
                  <a:schemeClr val="tx1"/>
                </a:solidFill>
                <a:latin typeface="Tahoma" pitchFamily="34" charset="0"/>
                <a:ea typeface="SimSun" pitchFamily="2" charset="-122"/>
              </a:defRPr>
            </a:lvl9pPr>
          </a:lstStyle>
          <a:p>
            <a:pPr marL="0" marR="0" lvl="0" indent="0" algn="ctr" defTabSz="914400" rtl="0" eaLnBrk="1" fontAlgn="base" latinLnBrk="0" hangingPunct="1">
              <a:spcBef>
                <a:spcPts val="1000"/>
              </a:spcBef>
              <a:spcAft>
                <a:spcPct val="0"/>
              </a:spcAft>
              <a:buClr>
                <a:srgbClr val="0000FF"/>
              </a:buClr>
              <a:buSzPct val="110000"/>
              <a:buFont typeface="Wingdings" panose="05000000000000000000" pitchFamily="2" charset="2"/>
              <a:buNone/>
              <a:defRPr/>
            </a:pPr>
            <a:r>
              <a:rPr kumimoji="1" lang="en-US" altLang="zh-CN" sz="2200" i="0" u="none" strike="noStrike" kern="1200" cap="none" normalizeH="0" baseline="0" noProof="0" dirty="0">
                <a:ln>
                  <a:noFill/>
                </a:ln>
                <a:uLnTx/>
                <a:uFillTx/>
                <a:latin typeface="+mn-lt"/>
                <a:ea typeface="+mn-ea"/>
                <a:cs typeface="+mn-ea"/>
                <a:sym typeface="+mn-lt"/>
              </a:rPr>
              <a:t>XX</a:t>
            </a:r>
            <a:r>
              <a:rPr kumimoji="1" lang="zh-CN" altLang="en-US" sz="2200" i="0" u="none" strike="noStrike" kern="1200" cap="none" normalizeH="0" baseline="0" noProof="0" dirty="0">
                <a:ln>
                  <a:noFill/>
                </a:ln>
                <a:uLnTx/>
                <a:uFillTx/>
                <a:latin typeface="+mn-lt"/>
                <a:ea typeface="+mn-ea"/>
                <a:cs typeface="+mn-ea"/>
                <a:sym typeface="+mn-lt"/>
              </a:rPr>
              <a:t>课题</a:t>
            </a:r>
            <a:endParaRPr kumimoji="1" lang="en-US" altLang="zh-CN" sz="2200" i="0" u="none" strike="noStrike" kern="1200" cap="none" normalizeH="0" baseline="0" noProof="0" dirty="0">
              <a:ln>
                <a:noFill/>
              </a:ln>
              <a:uLnTx/>
              <a:uFillTx/>
              <a:latin typeface="+mn-lt"/>
              <a:ea typeface="+mn-ea"/>
              <a:cs typeface="+mn-ea"/>
              <a:sym typeface="+mn-lt"/>
            </a:endParaRPr>
          </a:p>
          <a:p>
            <a:pPr marL="0" marR="0" lvl="0" indent="0" algn="ctr" defTabSz="914400" rtl="0" eaLnBrk="1" fontAlgn="base" latinLnBrk="0" hangingPunct="1">
              <a:spcBef>
                <a:spcPts val="1000"/>
              </a:spcBef>
              <a:spcAft>
                <a:spcPct val="0"/>
              </a:spcAft>
              <a:buClr>
                <a:srgbClr val="0000FF"/>
              </a:buClr>
              <a:buSzPct val="110000"/>
              <a:buFont typeface="Wingdings" panose="05000000000000000000" pitchFamily="2" charset="2"/>
              <a:buNone/>
              <a:defRPr/>
            </a:pPr>
            <a:r>
              <a:rPr kumimoji="1" lang="en-US" altLang="zh-CN" sz="2800" kern="2400" dirty="0">
                <a:latin typeface="+mn-lt"/>
                <a:ea typeface="+mn-ea"/>
                <a:cs typeface="+mn-ea"/>
                <a:sym typeface="+mn-lt"/>
              </a:rPr>
              <a:t>XX</a:t>
            </a:r>
            <a:r>
              <a:rPr kumimoji="1" lang="zh-CN" altLang="en-US" sz="2800" kern="2400" dirty="0">
                <a:latin typeface="+mn-lt"/>
                <a:ea typeface="+mn-ea"/>
                <a:cs typeface="+mn-ea"/>
                <a:sym typeface="+mn-lt"/>
              </a:rPr>
              <a:t>汇报</a:t>
            </a:r>
            <a:endParaRPr lang="en-US" altLang="zh-CN" sz="2800" kern="2400" dirty="0">
              <a:latin typeface="+mn-ea"/>
            </a:endParaRPr>
          </a:p>
        </p:txBody>
      </p:sp>
      <p:cxnSp>
        <p:nvCxnSpPr>
          <p:cNvPr id="8" name="直接连接符 7"/>
          <p:cNvCxnSpPr/>
          <p:nvPr userDrawn="1"/>
        </p:nvCxnSpPr>
        <p:spPr bwMode="auto">
          <a:xfrm>
            <a:off x="761362" y="808731"/>
            <a:ext cx="3240000" cy="0"/>
          </a:xfrm>
          <a:prstGeom prst="line">
            <a:avLst/>
          </a:prstGeom>
          <a:noFill/>
          <a:ln w="9525" cap="flat" cmpd="sng" algn="ctr">
            <a:solidFill>
              <a:schemeClr val="tx2"/>
            </a:solidFill>
            <a:prstDash val="solid"/>
            <a:round/>
            <a:headEnd type="none" w="med" len="med"/>
            <a:tailEnd type="none" w="med" len="med"/>
          </a:ln>
          <a:effectLst/>
        </p:spPr>
      </p:cxnSp>
      <p:grpSp>
        <p:nvGrpSpPr>
          <p:cNvPr id="11" name="组合 10"/>
          <p:cNvGrpSpPr/>
          <p:nvPr/>
        </p:nvGrpSpPr>
        <p:grpSpPr>
          <a:xfrm>
            <a:off x="1860884" y="2269567"/>
            <a:ext cx="8470232" cy="964245"/>
            <a:chOff x="631309" y="1723634"/>
            <a:chExt cx="7153910" cy="964245"/>
          </a:xfrm>
        </p:grpSpPr>
        <p:cxnSp>
          <p:nvCxnSpPr>
            <p:cNvPr id="12" name="直接连接符 11"/>
            <p:cNvCxnSpPr/>
            <p:nvPr/>
          </p:nvCxnSpPr>
          <p:spPr>
            <a:xfrm>
              <a:off x="631309" y="1723634"/>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a:off x="631309" y="2687879"/>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grpSp>
      <p:sp>
        <p:nvSpPr>
          <p:cNvPr id="3" name="标题 2"/>
          <p:cNvSpPr>
            <a:spLocks noGrp="1"/>
          </p:cNvSpPr>
          <p:nvPr>
            <p:ph type="title"/>
          </p:nvPr>
        </p:nvSpPr>
        <p:spPr>
          <a:xfrm>
            <a:off x="2285223" y="2449758"/>
            <a:ext cx="7621554" cy="603864"/>
          </a:xfrm>
        </p:spPr>
        <p:txBody>
          <a:bodyPr>
            <a:noAutofit/>
          </a:bodyPr>
          <a:lstStyle>
            <a:lvl1pPr algn="ctr">
              <a:defRPr sz="4800" b="1"/>
            </a:lvl1pPr>
          </a:lstStyle>
          <a:p>
            <a:r>
              <a:rPr lang="zh-CN" altLang="en-US" dirty="0"/>
              <a:t>单击此处编辑母版标题样式</a:t>
            </a:r>
            <a:endParaRPr lang="zh-CN" altLang="en-US" dirty="0"/>
          </a:p>
        </p:txBody>
      </p:sp>
      <p:grpSp>
        <p:nvGrpSpPr>
          <p:cNvPr id="14" name="组合 13"/>
          <p:cNvGrpSpPr/>
          <p:nvPr userDrawn="1"/>
        </p:nvGrpSpPr>
        <p:grpSpPr>
          <a:xfrm>
            <a:off x="4466857" y="3680679"/>
            <a:ext cx="2953486" cy="617746"/>
            <a:chOff x="1091964" y="3852036"/>
            <a:chExt cx="2521321" cy="380488"/>
          </a:xfrm>
        </p:grpSpPr>
        <p:sp>
          <p:nvSpPr>
            <p:cNvPr id="15" name="矩形: 圆角 14"/>
            <p:cNvSpPr/>
            <p:nvPr/>
          </p:nvSpPr>
          <p:spPr>
            <a:xfrm>
              <a:off x="1404205" y="3852038"/>
              <a:ext cx="2209080" cy="380486"/>
            </a:xfrm>
            <a:prstGeom prst="roundRect">
              <a:avLst>
                <a:gd name="adj" fmla="val 18829"/>
              </a:avLst>
            </a:prstGeom>
            <a:solidFill>
              <a:schemeClr val="bg1"/>
            </a:solidFill>
            <a:ln w="3175"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972000" tIns="0" rIns="0" bIns="0" numCol="1" spcCol="0" rtlCol="0" fromWordArt="0" anchor="ctr" anchorCtr="0" forceAA="0" compatLnSpc="1">
              <a:noAutofit/>
            </a:bodyPr>
            <a:lstStyle/>
            <a:p>
              <a:pPr algn="ctr">
                <a:spcBef>
                  <a:spcPts val="0"/>
                </a:spcBef>
                <a:buClr>
                  <a:srgbClr val="FFCC00"/>
                </a:buClr>
                <a:buSzPct val="80000"/>
              </a:pPr>
              <a:r>
                <a:rPr lang="en-US" altLang="zh-CN" sz="2400" b="1" dirty="0">
                  <a:cs typeface="+mn-ea"/>
                  <a:sym typeface="+mn-lt"/>
                </a:rPr>
                <a:t>XX</a:t>
              </a:r>
              <a:endParaRPr lang="zh-CN" altLang="en-US" sz="2400" b="1" dirty="0">
                <a:cs typeface="+mn-ea"/>
                <a:sym typeface="+mn-lt"/>
              </a:endParaRPr>
            </a:p>
          </p:txBody>
        </p:sp>
        <p:sp>
          <p:nvSpPr>
            <p:cNvPr id="16" name="矩形: 圆角 13"/>
            <p:cNvSpPr/>
            <p:nvPr/>
          </p:nvSpPr>
          <p:spPr>
            <a:xfrm>
              <a:off x="1091964" y="3852036"/>
              <a:ext cx="1171175" cy="380486"/>
            </a:xfrm>
            <a:prstGeom prst="roundRect">
              <a:avLst>
                <a:gd name="adj" fmla="val 24497"/>
              </a:avLst>
            </a:prstGeom>
            <a:gradFill flip="none" rotWithShape="1">
              <a:gsLst>
                <a:gs pos="41000">
                  <a:schemeClr val="tx2"/>
                </a:gs>
                <a:gs pos="100000">
                  <a:schemeClr val="accent1">
                    <a:lumMod val="60000"/>
                    <a:lumOff val="40000"/>
                  </a:schemeClr>
                </a:gs>
              </a:gsLst>
              <a:lin ang="0" scaled="1"/>
              <a:tileRect/>
            </a:gradFill>
            <a:ln w="38100">
              <a:noFill/>
            </a:ln>
            <a:effectLst>
              <a:outerShdw blurRad="254000" dist="190500" dir="5400000" sx="80000" sy="80000" algn="t"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sz="2400" kern="0" dirty="0">
                  <a:solidFill>
                    <a:schemeClr val="bg1"/>
                  </a:solidFill>
                  <a:cs typeface="+mn-ea"/>
                  <a:sym typeface="+mn-lt"/>
                </a:rPr>
                <a:t>报告人</a:t>
              </a:r>
              <a:endParaRPr lang="en-US" sz="2400" dirty="0">
                <a:solidFill>
                  <a:schemeClr val="bg1"/>
                </a:solidFill>
                <a:cs typeface="+mn-ea"/>
                <a:sym typeface="+mn-lt"/>
              </a:endParaRPr>
            </a:p>
          </p:txBody>
        </p:sp>
      </p:grpSp>
      <p:grpSp>
        <p:nvGrpSpPr>
          <p:cNvPr id="17" name="组合 16"/>
          <p:cNvGrpSpPr/>
          <p:nvPr userDrawn="1"/>
        </p:nvGrpSpPr>
        <p:grpSpPr>
          <a:xfrm>
            <a:off x="3500680" y="4497624"/>
            <a:ext cx="5190641" cy="553998"/>
            <a:chOff x="2765844" y="4334928"/>
            <a:chExt cx="1391877" cy="907136"/>
          </a:xfrm>
        </p:grpSpPr>
        <p:sp>
          <p:nvSpPr>
            <p:cNvPr id="18" name="文本框 17"/>
            <p:cNvSpPr txBox="1"/>
            <p:nvPr/>
          </p:nvSpPr>
          <p:spPr>
            <a:xfrm flipH="1">
              <a:off x="4157656" y="4607328"/>
              <a:ext cx="65" cy="276999"/>
            </a:xfrm>
            <a:prstGeom prst="rect">
              <a:avLst/>
            </a:prstGeom>
            <a:noFill/>
          </p:spPr>
          <p:txBody>
            <a:bodyPr wrap="none" lIns="0" tIns="0" rIns="0" bIns="0" rtlCol="0" anchor="ctr">
              <a:spAutoFit/>
            </a:bodyPr>
            <a:lstStyle/>
            <a:p>
              <a:pPr defTabSz="914400" eaLnBrk="1" fontAlgn="auto" hangingPunct="1">
                <a:spcBef>
                  <a:spcPts val="0"/>
                </a:spcBef>
                <a:spcAft>
                  <a:spcPts val="600"/>
                </a:spcAft>
              </a:pPr>
              <a:endParaRPr lang="zh-CN" altLang="en-US" b="1" dirty="0">
                <a:solidFill>
                  <a:schemeClr val="tx2"/>
                </a:solidFill>
                <a:cs typeface="+mn-ea"/>
                <a:sym typeface="+mn-lt"/>
              </a:endParaRPr>
            </a:p>
          </p:txBody>
        </p:sp>
        <p:sp>
          <p:nvSpPr>
            <p:cNvPr id="19" name="文本框 18"/>
            <p:cNvSpPr txBox="1"/>
            <p:nvPr/>
          </p:nvSpPr>
          <p:spPr>
            <a:xfrm flipH="1">
              <a:off x="2765844" y="4334928"/>
              <a:ext cx="1355039" cy="907136"/>
            </a:xfrm>
            <a:prstGeom prst="rect">
              <a:avLst/>
            </a:prstGeom>
            <a:noFill/>
          </p:spPr>
          <p:txBody>
            <a:bodyPr wrap="square" lIns="0" tIns="0" rIns="0" bIns="0" rtlCol="0" anchor="ctr">
              <a:spAutoFit/>
            </a:bodyPr>
            <a:lstStyle/>
            <a:p>
              <a:pPr algn="ctr"/>
              <a:r>
                <a:rPr lang="zh-CN" altLang="en-US" dirty="0">
                  <a:solidFill>
                    <a:schemeClr val="tx1">
                      <a:lumMod val="50000"/>
                      <a:lumOff val="50000"/>
                    </a:schemeClr>
                  </a:solidFill>
                  <a:latin typeface="Times New Roman" pitchFamily="18" charset="0"/>
                  <a:cs typeface="Times New Roman" pitchFamily="18" charset="0"/>
                </a:rPr>
                <a:t>张昱课题组</a:t>
              </a:r>
              <a:r>
                <a:rPr lang="en-US" altLang="zh-CN" dirty="0">
                  <a:solidFill>
                    <a:schemeClr val="tx1">
                      <a:lumMod val="50000"/>
                      <a:lumOff val="50000"/>
                    </a:schemeClr>
                  </a:solidFill>
                  <a:latin typeface="Times New Roman" pitchFamily="18" charset="0"/>
                  <a:cs typeface="Times New Roman" pitchFamily="18" charset="0"/>
                </a:rPr>
                <a:t>(yuzhang@ustc.edu.cn)</a:t>
              </a:r>
              <a:endParaRPr lang="en-US" altLang="zh-CN" dirty="0">
                <a:solidFill>
                  <a:schemeClr val="tx1">
                    <a:lumMod val="50000"/>
                    <a:lumOff val="50000"/>
                  </a:schemeClr>
                </a:solidFill>
                <a:latin typeface="Times New Roman" pitchFamily="18" charset="0"/>
                <a:cs typeface="Times New Roman" pitchFamily="18" charset="0"/>
              </a:endParaRPr>
            </a:p>
            <a:p>
              <a:pPr algn="ctr" defTabSz="914400">
                <a:spcAft>
                  <a:spcPts val="600"/>
                </a:spcAft>
              </a:pPr>
              <a:r>
                <a:rPr lang="zh-CN" altLang="en-US" dirty="0"/>
                <a:t>中国科学技术大学  计算机科学与技术学院</a:t>
              </a:r>
              <a:endParaRPr lang="en-US" altLang="zh-CN" dirty="0"/>
            </a:p>
          </p:txBody>
        </p:sp>
      </p:grpSp>
      <p:cxnSp>
        <p:nvCxnSpPr>
          <p:cNvPr id="20" name="直接连接符 19"/>
          <p:cNvCxnSpPr/>
          <p:nvPr userDrawn="1"/>
        </p:nvCxnSpPr>
        <p:spPr bwMode="auto">
          <a:xfrm flipV="1">
            <a:off x="1860884" y="5152873"/>
            <a:ext cx="8380800" cy="36748"/>
          </a:xfrm>
          <a:prstGeom prst="line">
            <a:avLst/>
          </a:prstGeom>
          <a:noFill/>
          <a:ln w="9525" cap="flat" cmpd="sng" algn="ctr">
            <a:solidFill>
              <a:schemeClr val="bg1">
                <a:lumMod val="85000"/>
              </a:schemeClr>
            </a:solidFill>
            <a:prstDash val="solid"/>
            <a:round/>
            <a:headEnd type="none" w="med" len="med"/>
            <a:tailEnd type="none" w="med" len="med"/>
          </a:ln>
          <a:effectLst/>
        </p:spPr>
      </p:cxnSp>
      <p:sp>
        <p:nvSpPr>
          <p:cNvPr id="24" name="Date Placeholder 3"/>
          <p:cNvSpPr>
            <a:spLocks noGrp="1"/>
          </p:cNvSpPr>
          <p:nvPr>
            <p:ph type="dt" sz="half" idx="10"/>
          </p:nvPr>
        </p:nvSpPr>
        <p:spPr>
          <a:xfrm>
            <a:off x="4655711" y="5258614"/>
            <a:ext cx="2743200" cy="365125"/>
          </a:xfrm>
        </p:spPr>
        <p:txBody>
          <a:bodyPr/>
          <a:lstStyle>
            <a:lvl1pPr algn="ctr">
              <a:defRPr sz="1600"/>
            </a:lvl1pPr>
          </a:lstStyle>
          <a:p>
            <a:fld id="{578D130A-B43A-4C76-A801-F16EA0958A3D}" type="datetime2">
              <a:rPr lang="zh-CN" altLang="en-US" smtClean="0"/>
            </a:fld>
            <a:endParaRPr lang="zh-CN" altLang="en-US" dirty="0"/>
          </a:p>
        </p:txBody>
      </p:sp>
    </p:spTree>
  </p:cSld>
  <p:clrMapOvr>
    <a:masterClrMapping/>
  </p:clrMapOvr>
  <p:hf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C471A84-A18C-41AE-AACC-0B3972D6D193}"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49909" y="515462"/>
            <a:ext cx="3506728" cy="587376"/>
          </a:xfrm>
          <a:prstGeom prst="rect">
            <a:avLst/>
          </a:prstGeom>
        </p:spPr>
      </p:pic>
      <p:sp>
        <p:nvSpPr>
          <p:cNvPr id="7" name="网络方向"/>
          <p:cNvSpPr txBox="1">
            <a:spLocks noChangeArrowheads="1"/>
          </p:cNvSpPr>
          <p:nvPr userDrawn="1"/>
        </p:nvSpPr>
        <p:spPr bwMode="auto">
          <a:xfrm>
            <a:off x="761363" y="417287"/>
            <a:ext cx="3239999" cy="897682"/>
          </a:xfrm>
          <a:prstGeom prst="rect">
            <a:avLst/>
          </a:prstGeom>
          <a:noFill/>
          <a:ln>
            <a:noFill/>
          </a:ln>
        </p:spPr>
        <p:txBody>
          <a:bodyPr wrap="square" lIns="0" tIns="0" rIns="0" bIns="0">
            <a:spAutoFit/>
          </a:bodyPr>
          <a:lstStyle>
            <a:lvl1pPr marL="342900" indent="-342900" eaLnBrk="0" hangingPunct="0">
              <a:defRPr sz="2000" b="1">
                <a:solidFill>
                  <a:schemeClr val="tx1"/>
                </a:solidFill>
                <a:latin typeface="Tahoma" pitchFamily="34" charset="0"/>
                <a:ea typeface="SimSun" pitchFamily="2" charset="-122"/>
              </a:defRPr>
            </a:lvl1pPr>
            <a:lvl2pPr marL="742950" indent="-285750" eaLnBrk="0" hangingPunct="0">
              <a:defRPr sz="2000" b="1">
                <a:solidFill>
                  <a:schemeClr val="tx1"/>
                </a:solidFill>
                <a:latin typeface="Tahoma" pitchFamily="34" charset="0"/>
                <a:ea typeface="SimSun" pitchFamily="2" charset="-122"/>
              </a:defRPr>
            </a:lvl2pPr>
            <a:lvl3pPr marL="1143000" indent="-228600" eaLnBrk="0" hangingPunct="0">
              <a:defRPr sz="2000" b="1">
                <a:solidFill>
                  <a:schemeClr val="tx1"/>
                </a:solidFill>
                <a:latin typeface="Tahoma" pitchFamily="34" charset="0"/>
                <a:ea typeface="SimSun" pitchFamily="2" charset="-122"/>
              </a:defRPr>
            </a:lvl3pPr>
            <a:lvl4pPr marL="1600200" indent="-228600" eaLnBrk="0" hangingPunct="0">
              <a:defRPr sz="2000" b="1">
                <a:solidFill>
                  <a:schemeClr val="tx1"/>
                </a:solidFill>
                <a:latin typeface="Tahoma" pitchFamily="34" charset="0"/>
                <a:ea typeface="SimSun" pitchFamily="2" charset="-122"/>
              </a:defRPr>
            </a:lvl4pPr>
            <a:lvl5pPr marL="2057400" indent="-228600" eaLnBrk="0" hangingPunct="0">
              <a:defRPr sz="2000" b="1">
                <a:solidFill>
                  <a:schemeClr val="tx1"/>
                </a:solidFill>
                <a:latin typeface="Tahoma" pitchFamily="34" charset="0"/>
                <a:ea typeface="SimSun" pitchFamily="2" charset="-122"/>
              </a:defRPr>
            </a:lvl5pPr>
            <a:lvl6pPr marL="2514600" indent="-228600" eaLnBrk="0" fontAlgn="base" hangingPunct="0">
              <a:spcBef>
                <a:spcPct val="0"/>
              </a:spcBef>
              <a:spcAft>
                <a:spcPct val="0"/>
              </a:spcAft>
              <a:defRPr sz="2000" b="1">
                <a:solidFill>
                  <a:schemeClr val="tx1"/>
                </a:solidFill>
                <a:latin typeface="Tahoma" pitchFamily="34" charset="0"/>
                <a:ea typeface="SimSun" pitchFamily="2" charset="-122"/>
              </a:defRPr>
            </a:lvl6pPr>
            <a:lvl7pPr marL="2971800" indent="-228600" eaLnBrk="0" fontAlgn="base" hangingPunct="0">
              <a:spcBef>
                <a:spcPct val="0"/>
              </a:spcBef>
              <a:spcAft>
                <a:spcPct val="0"/>
              </a:spcAft>
              <a:defRPr sz="2000" b="1">
                <a:solidFill>
                  <a:schemeClr val="tx1"/>
                </a:solidFill>
                <a:latin typeface="Tahoma" pitchFamily="34" charset="0"/>
                <a:ea typeface="SimSun" pitchFamily="2" charset="-122"/>
              </a:defRPr>
            </a:lvl7pPr>
            <a:lvl8pPr marL="3429000" indent="-228600" eaLnBrk="0" fontAlgn="base" hangingPunct="0">
              <a:spcBef>
                <a:spcPct val="0"/>
              </a:spcBef>
              <a:spcAft>
                <a:spcPct val="0"/>
              </a:spcAft>
              <a:defRPr sz="2000" b="1">
                <a:solidFill>
                  <a:schemeClr val="tx1"/>
                </a:solidFill>
                <a:latin typeface="Tahoma" pitchFamily="34" charset="0"/>
                <a:ea typeface="SimSun" pitchFamily="2" charset="-122"/>
              </a:defRPr>
            </a:lvl8pPr>
            <a:lvl9pPr marL="3886200" indent="-228600" eaLnBrk="0" fontAlgn="base" hangingPunct="0">
              <a:spcBef>
                <a:spcPct val="0"/>
              </a:spcBef>
              <a:spcAft>
                <a:spcPct val="0"/>
              </a:spcAft>
              <a:defRPr sz="2000" b="1">
                <a:solidFill>
                  <a:schemeClr val="tx1"/>
                </a:solidFill>
                <a:latin typeface="Tahoma" pitchFamily="34" charset="0"/>
                <a:ea typeface="SimSun" pitchFamily="2" charset="-122"/>
              </a:defRPr>
            </a:lvl9pPr>
          </a:lstStyle>
          <a:p>
            <a:pPr marL="0" marR="0" lvl="0" indent="0" algn="ctr" defTabSz="914400" rtl="0" eaLnBrk="1" fontAlgn="base" latinLnBrk="0" hangingPunct="1">
              <a:spcBef>
                <a:spcPts val="1000"/>
              </a:spcBef>
              <a:spcAft>
                <a:spcPct val="0"/>
              </a:spcAft>
              <a:buClr>
                <a:srgbClr val="0000FF"/>
              </a:buClr>
              <a:buSzPct val="110000"/>
              <a:buFont typeface="Wingdings" panose="05000000000000000000" pitchFamily="2" charset="2"/>
              <a:buNone/>
              <a:defRPr/>
            </a:pPr>
            <a:r>
              <a:rPr kumimoji="1" lang="en-US" altLang="zh-CN" sz="2200" i="0" u="none" strike="noStrike" kern="1200" cap="none" normalizeH="0" baseline="0" noProof="0" dirty="0">
                <a:ln>
                  <a:noFill/>
                </a:ln>
                <a:uLnTx/>
                <a:uFillTx/>
                <a:latin typeface="+mn-lt"/>
                <a:ea typeface="+mn-ea"/>
                <a:cs typeface="+mn-ea"/>
                <a:sym typeface="+mn-lt"/>
              </a:rPr>
              <a:t>XX</a:t>
            </a:r>
            <a:r>
              <a:rPr kumimoji="1" lang="zh-CN" altLang="en-US" sz="2200" i="0" u="none" strike="noStrike" kern="1200" cap="none" normalizeH="0" baseline="0" noProof="0" dirty="0">
                <a:ln>
                  <a:noFill/>
                </a:ln>
                <a:uLnTx/>
                <a:uFillTx/>
                <a:latin typeface="+mn-lt"/>
                <a:ea typeface="+mn-ea"/>
                <a:cs typeface="+mn-ea"/>
                <a:sym typeface="+mn-lt"/>
              </a:rPr>
              <a:t>课题</a:t>
            </a:r>
            <a:endParaRPr kumimoji="1" lang="en-US" altLang="zh-CN" sz="2200" i="0" u="none" strike="noStrike" kern="1200" cap="none" normalizeH="0" baseline="0" noProof="0" dirty="0">
              <a:ln>
                <a:noFill/>
              </a:ln>
              <a:uLnTx/>
              <a:uFillTx/>
              <a:latin typeface="+mn-lt"/>
              <a:ea typeface="+mn-ea"/>
              <a:cs typeface="+mn-ea"/>
              <a:sym typeface="+mn-lt"/>
            </a:endParaRPr>
          </a:p>
          <a:p>
            <a:pPr marL="0" marR="0" lvl="0" indent="0" algn="ctr" defTabSz="914400" rtl="0" eaLnBrk="1" fontAlgn="base" latinLnBrk="0" hangingPunct="1">
              <a:spcBef>
                <a:spcPts val="1000"/>
              </a:spcBef>
              <a:spcAft>
                <a:spcPct val="0"/>
              </a:spcAft>
              <a:buClr>
                <a:srgbClr val="0000FF"/>
              </a:buClr>
              <a:buSzPct val="110000"/>
              <a:buFont typeface="Wingdings" panose="05000000000000000000" pitchFamily="2" charset="2"/>
              <a:buNone/>
              <a:defRPr/>
            </a:pPr>
            <a:r>
              <a:rPr kumimoji="1" lang="en-US" altLang="zh-CN" sz="2800" kern="2400" dirty="0">
                <a:latin typeface="+mn-lt"/>
                <a:ea typeface="+mn-ea"/>
                <a:cs typeface="+mn-ea"/>
                <a:sym typeface="+mn-lt"/>
              </a:rPr>
              <a:t>XX</a:t>
            </a:r>
            <a:r>
              <a:rPr kumimoji="1" lang="zh-CN" altLang="en-US" sz="2800" kern="2400" dirty="0">
                <a:latin typeface="+mn-lt"/>
                <a:ea typeface="+mn-ea"/>
                <a:cs typeface="+mn-ea"/>
                <a:sym typeface="+mn-lt"/>
              </a:rPr>
              <a:t>汇报</a:t>
            </a:r>
            <a:endParaRPr lang="en-US" altLang="zh-CN" sz="2800" kern="2400" dirty="0">
              <a:latin typeface="+mn-ea"/>
            </a:endParaRPr>
          </a:p>
        </p:txBody>
      </p:sp>
      <p:cxnSp>
        <p:nvCxnSpPr>
          <p:cNvPr id="8" name="直接连接符 7"/>
          <p:cNvCxnSpPr/>
          <p:nvPr userDrawn="1"/>
        </p:nvCxnSpPr>
        <p:spPr bwMode="auto">
          <a:xfrm>
            <a:off x="761362" y="808731"/>
            <a:ext cx="3240000" cy="0"/>
          </a:xfrm>
          <a:prstGeom prst="line">
            <a:avLst/>
          </a:prstGeom>
          <a:noFill/>
          <a:ln w="9525" cap="flat" cmpd="sng" algn="ctr">
            <a:solidFill>
              <a:schemeClr val="tx2"/>
            </a:solidFill>
            <a:prstDash val="solid"/>
            <a:round/>
            <a:headEnd type="none" w="med" len="med"/>
            <a:tailEnd type="none" w="med" len="med"/>
          </a:ln>
          <a:effectLst/>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
        <p:nvSpPr>
          <p:cNvPr id="7" name="标题 3"/>
          <p:cNvSpPr txBox="1"/>
          <p:nvPr/>
        </p:nvSpPr>
        <p:spPr>
          <a:xfrm>
            <a:off x="436099" y="259484"/>
            <a:ext cx="11329222" cy="2244565"/>
          </a:xfrm>
          <a:prstGeom prst="rect">
            <a:avLst/>
          </a:prstGeom>
          <a:solidFill>
            <a:srgbClr val="005CB0"/>
          </a:solidFill>
          <a:ln>
            <a:noFill/>
          </a:ln>
          <a:effectLst/>
        </p:spPr>
        <p:txBody>
          <a:bodyPr tIns="0" bIns="0" anchor="ctr"/>
          <a:lstStyle/>
          <a:p>
            <a:pPr algn="ctr">
              <a:spcBef>
                <a:spcPct val="0"/>
              </a:spcBef>
              <a:defRPr/>
            </a:pPr>
            <a:endParaRPr lang="zh-CN" altLang="en-US" sz="4000" b="1" dirty="0">
              <a:solidFill>
                <a:schemeClr val="bg1"/>
              </a:solidFill>
              <a:latin typeface="Microsoft YaHei" pitchFamily="34" charset="-122"/>
              <a:ea typeface="Microsoft YaHei" pitchFamily="34" charset="-122"/>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
        <p:nvSpPr>
          <p:cNvPr id="7" name="标题 3"/>
          <p:cNvSpPr txBox="1"/>
          <p:nvPr/>
        </p:nvSpPr>
        <p:spPr>
          <a:xfrm>
            <a:off x="436100" y="259484"/>
            <a:ext cx="3151162" cy="6361847"/>
          </a:xfrm>
          <a:prstGeom prst="rect">
            <a:avLst/>
          </a:prstGeom>
          <a:solidFill>
            <a:srgbClr val="005CB0"/>
          </a:solidFill>
          <a:ln>
            <a:noFill/>
          </a:ln>
          <a:effectLst/>
        </p:spPr>
        <p:txBody>
          <a:bodyPr tIns="0" bIns="0" anchor="ctr"/>
          <a:lstStyle/>
          <a:p>
            <a:pPr algn="ctr">
              <a:spcBef>
                <a:spcPct val="0"/>
              </a:spcBef>
              <a:defRPr/>
            </a:pPr>
            <a:endParaRPr lang="zh-CN" altLang="en-US" sz="4000" b="1" dirty="0">
              <a:solidFill>
                <a:schemeClr val="bg1"/>
              </a:solidFill>
              <a:latin typeface="Microsoft YaHei" pitchFamily="34" charset="-122"/>
              <a:ea typeface="Microsoft YaHei" pitchFamily="34" charset="-122"/>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自定义版式">
    <p:spTree>
      <p:nvGrpSpPr>
        <p:cNvPr id="1" name=""/>
        <p:cNvGrpSpPr/>
        <p:nvPr/>
      </p:nvGrpSpPr>
      <p:grpSpPr>
        <a:xfrm>
          <a:off x="0" y="0"/>
          <a:ext cx="0" cy="0"/>
          <a:chOff x="0" y="0"/>
          <a:chExt cx="0" cy="0"/>
        </a:xfrm>
      </p:grpSpPr>
      <p:pic>
        <p:nvPicPr>
          <p:cNvPr id="3" name="图片 2"/>
          <p:cNvPicPr>
            <a:picLocks noChangeAspect="1"/>
          </p:cNvPicPr>
          <p:nvPr/>
        </p:nvPicPr>
        <p:blipFill>
          <a:blip r:embed="rId2">
            <a:alphaModFix amt="50000"/>
            <a:duotone>
              <a:schemeClr val="accent1">
                <a:shade val="45000"/>
                <a:satMod val="135000"/>
              </a:schemeClr>
              <a:prstClr val="white"/>
            </a:duotone>
          </a:blip>
          <a:stretch>
            <a:fillRect/>
          </a:stretch>
        </p:blipFill>
        <p:spPr>
          <a:xfrm rot="1007118" flipH="1">
            <a:off x="-4762466" y="-38208"/>
            <a:ext cx="10459919" cy="10624352"/>
          </a:xfrm>
          <a:prstGeom prst="rect">
            <a:avLst/>
          </a:prstGeom>
        </p:spPr>
      </p:pic>
      <p:grpSp>
        <p:nvGrpSpPr>
          <p:cNvPr id="17" name="组合 16"/>
          <p:cNvGrpSpPr/>
          <p:nvPr/>
        </p:nvGrpSpPr>
        <p:grpSpPr>
          <a:xfrm>
            <a:off x="2324028" y="2391132"/>
            <a:ext cx="1980000" cy="2160000"/>
            <a:chOff x="806121" y="2244419"/>
            <a:chExt cx="2095094" cy="2369160"/>
          </a:xfrm>
        </p:grpSpPr>
        <p:sp>
          <p:nvSpPr>
            <p:cNvPr id="18" name="图形 11"/>
            <p:cNvSpPr>
              <a:spLocks noChangeAspect="1"/>
            </p:cNvSpPr>
            <p:nvPr/>
          </p:nvSpPr>
          <p:spPr>
            <a:xfrm>
              <a:off x="806121" y="2244419"/>
              <a:ext cx="2095094" cy="236916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gradFill>
              <a:gsLst>
                <a:gs pos="0">
                  <a:schemeClr val="bg2">
                    <a:alpha val="80000"/>
                  </a:schemeClr>
                </a:gs>
                <a:gs pos="100000">
                  <a:schemeClr val="tx2">
                    <a:alpha val="70000"/>
                  </a:schemeClr>
                </a:gs>
              </a:gsLst>
              <a:lin ang="16200000" scaled="1"/>
            </a:gradFill>
            <a:ln w="38100">
              <a:noFill/>
            </a:ln>
            <a:effectLst>
              <a:outerShdw blurRad="381000" dist="508000" dir="5400000" sx="80000" sy="80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a:solidFill>
                  <a:srgbClr val="FFFFFF"/>
                </a:solidFill>
                <a:latin typeface="Microsoft YaHei" pitchFamily="34" charset="-122"/>
                <a:ea typeface="Microsoft YaHei" pitchFamily="34" charset="-122"/>
                <a:sym typeface="Arial" panose="02080604020202020204" pitchFamily="34" charset="0"/>
              </a:endParaRPr>
            </a:p>
          </p:txBody>
        </p:sp>
        <p:grpSp>
          <p:nvGrpSpPr>
            <p:cNvPr id="19" name="组合 18"/>
            <p:cNvGrpSpPr/>
            <p:nvPr/>
          </p:nvGrpSpPr>
          <p:grpSpPr>
            <a:xfrm>
              <a:off x="1386392" y="2856393"/>
              <a:ext cx="934550" cy="1217733"/>
              <a:chOff x="2246666" y="3479316"/>
              <a:chExt cx="934550" cy="1217733"/>
            </a:xfrm>
          </p:grpSpPr>
          <p:sp>
            <p:nvSpPr>
              <p:cNvPr id="20" name="文本框 19"/>
              <p:cNvSpPr txBox="1"/>
              <p:nvPr/>
            </p:nvSpPr>
            <p:spPr>
              <a:xfrm>
                <a:off x="2384262" y="3479316"/>
                <a:ext cx="659361" cy="985239"/>
              </a:xfrm>
              <a:prstGeom prst="rect">
                <a:avLst/>
              </a:prstGeom>
              <a:noFill/>
            </p:spPr>
            <p:txBody>
              <a:bodyPr wrap="none" lIns="0" tIns="0" rIns="0" bIns="0" rtlCol="0" anchor="ctr">
                <a:spAutoFit/>
              </a:bodyPr>
              <a:lstStyle/>
              <a:p>
                <a:pPr algn="ctr">
                  <a:spcAft>
                    <a:spcPts val="400"/>
                  </a:spcAft>
                  <a:buClr>
                    <a:schemeClr val="accent1"/>
                  </a:buClr>
                  <a:buSzPct val="70000"/>
                </a:pPr>
                <a:r>
                  <a:rPr kumimoji="1" lang="zh-CN" altLang="en-US" sz="2600" b="1" kern="1000" baseline="0" dirty="0">
                    <a:solidFill>
                      <a:schemeClr val="bg1"/>
                    </a:solidFill>
                    <a:latin typeface="+mn-lt"/>
                    <a:ea typeface="+mn-ea"/>
                    <a:cs typeface="+mn-ea"/>
                    <a:sym typeface="+mn-lt"/>
                  </a:rPr>
                  <a:t>汇 报</a:t>
                </a:r>
                <a:endParaRPr kumimoji="1" lang="en-US" altLang="zh-CN" sz="2600" b="1" kern="1000" baseline="0" dirty="0">
                  <a:solidFill>
                    <a:schemeClr val="bg1"/>
                  </a:solidFill>
                  <a:latin typeface="+mn-lt"/>
                  <a:ea typeface="+mn-ea"/>
                  <a:cs typeface="+mn-ea"/>
                  <a:sym typeface="+mn-lt"/>
                </a:endParaRPr>
              </a:p>
              <a:p>
                <a:pPr algn="ctr">
                  <a:spcAft>
                    <a:spcPts val="400"/>
                  </a:spcAft>
                  <a:buClr>
                    <a:schemeClr val="accent1"/>
                  </a:buClr>
                  <a:buSzPct val="70000"/>
                </a:pPr>
                <a:r>
                  <a:rPr kumimoji="1" lang="zh-CN" altLang="en-US" sz="2600" b="1" kern="1000" baseline="0" dirty="0">
                    <a:solidFill>
                      <a:schemeClr val="bg1"/>
                    </a:solidFill>
                    <a:latin typeface="+mn-lt"/>
                    <a:ea typeface="+mn-ea"/>
                    <a:cs typeface="+mn-ea"/>
                    <a:sym typeface="+mn-lt"/>
                  </a:rPr>
                  <a:t>提 纲</a:t>
                </a:r>
                <a:endParaRPr kumimoji="1" lang="en-US" sz="2600" b="1" kern="1000" baseline="0" dirty="0">
                  <a:solidFill>
                    <a:schemeClr val="bg1"/>
                  </a:solidFill>
                  <a:latin typeface="+mn-lt"/>
                  <a:ea typeface="+mn-ea"/>
                  <a:cs typeface="+mn-ea"/>
                  <a:sym typeface="+mn-lt"/>
                </a:endParaRPr>
              </a:p>
            </p:txBody>
          </p:sp>
          <p:sp>
            <p:nvSpPr>
              <p:cNvPr id="21" name="文本框 20"/>
              <p:cNvSpPr txBox="1"/>
              <p:nvPr/>
            </p:nvSpPr>
            <p:spPr>
              <a:xfrm>
                <a:off x="2246666" y="4481605"/>
                <a:ext cx="934550" cy="215444"/>
              </a:xfrm>
              <a:prstGeom prst="rect">
                <a:avLst/>
              </a:prstGeom>
              <a:noFill/>
            </p:spPr>
            <p:txBody>
              <a:bodyPr wrap="none" lIns="0" tIns="0" rIns="0" bIns="0" rtlCol="0" anchor="ctr">
                <a:noAutofit/>
              </a:bodyPr>
              <a:lstStyle/>
              <a:p>
                <a:pPr algn="ctr">
                  <a:spcAft>
                    <a:spcPts val="600"/>
                  </a:spcAft>
                  <a:buClr>
                    <a:schemeClr val="accent1"/>
                  </a:buClr>
                  <a:buSzPct val="70000"/>
                </a:pPr>
                <a:r>
                  <a:rPr kumimoji="1" lang="en-US" altLang="zh-CN" sz="1100" b="0" dirty="0">
                    <a:solidFill>
                      <a:schemeClr val="bg1"/>
                    </a:solidFill>
                    <a:latin typeface="+mn-lt"/>
                    <a:ea typeface="+mn-ea"/>
                    <a:cs typeface="+mn-ea"/>
                    <a:sym typeface="+mn-lt"/>
                  </a:rPr>
                  <a:t>CONTENTS</a:t>
                </a:r>
                <a:endParaRPr kumimoji="1" lang="en-US" sz="1100" b="0" dirty="0">
                  <a:solidFill>
                    <a:schemeClr val="bg1"/>
                  </a:solidFill>
                  <a:latin typeface="+mn-lt"/>
                  <a:ea typeface="+mn-ea"/>
                  <a:cs typeface="+mn-ea"/>
                  <a:sym typeface="+mn-lt"/>
                </a:endParaRPr>
              </a:p>
            </p:txBody>
          </p:sp>
        </p:grpSp>
      </p:grpSp>
      <p:sp>
        <p:nvSpPr>
          <p:cNvPr id="9" name="矩形: 圆角 15"/>
          <p:cNvSpPr/>
          <p:nvPr/>
        </p:nvSpPr>
        <p:spPr>
          <a:xfrm rot="2700000">
            <a:off x="11913636" y="6152955"/>
            <a:ext cx="890287" cy="890287"/>
          </a:xfrm>
          <a:prstGeom prst="roundRect">
            <a:avLst>
              <a:gd name="adj" fmla="val 20000"/>
            </a:avLst>
          </a:prstGeom>
          <a:gradFill flip="none" rotWithShape="1">
            <a:gsLst>
              <a:gs pos="0">
                <a:schemeClr val="tx2">
                  <a:alpha val="60000"/>
                </a:schemeClr>
              </a:gs>
              <a:gs pos="100000">
                <a:schemeClr val="tx2">
                  <a:lumMod val="60000"/>
                  <a:lumOff val="40000"/>
                </a:schemeClr>
              </a:gs>
            </a:gsLst>
            <a:lin ang="81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en-US" sz="2000" b="1" kern="0" dirty="0">
              <a:solidFill>
                <a:srgbClr val="FFFFFF"/>
              </a:solidFill>
              <a:latin typeface="Microsoft YaHei" pitchFamily="34" charset="-122"/>
              <a:ea typeface="Microsoft YaHei" pitchFamily="34" charset="-122"/>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标题和内容">
    <p:spTree>
      <p:nvGrpSpPr>
        <p:cNvPr id="1" name=""/>
        <p:cNvGrpSpPr/>
        <p:nvPr/>
      </p:nvGrpSpPr>
      <p:grpSpPr>
        <a:xfrm>
          <a:off x="0" y="0"/>
          <a:ext cx="0" cy="0"/>
          <a:chOff x="0" y="0"/>
          <a:chExt cx="0" cy="0"/>
        </a:xfrm>
      </p:grpSpPr>
      <p:sp>
        <p:nvSpPr>
          <p:cNvPr id="5" name="矩形: 圆角 4"/>
          <p:cNvSpPr/>
          <p:nvPr/>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dirty="0">
              <a:solidFill>
                <a:srgbClr val="FFFFFF"/>
              </a:solidFill>
              <a:latin typeface="Microsoft YaHei" pitchFamily="34" charset="-122"/>
              <a:ea typeface="Microsoft YaHei" pitchFamily="34" charset="-122"/>
            </a:endParaRPr>
          </a:p>
        </p:txBody>
      </p:sp>
      <p:grpSp>
        <p:nvGrpSpPr>
          <p:cNvPr id="10" name="组合 9"/>
          <p:cNvGrpSpPr/>
          <p:nvPr/>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Microsoft YaHei" pitchFamily="34" charset="-122"/>
              </a:defRPr>
            </a:lvl1pPr>
          </a:lstStyle>
          <a:p>
            <a:pPr lvl="0">
              <a:spcBef>
                <a:spcPct val="0"/>
              </a:spcBef>
              <a:buClr>
                <a:schemeClr val="bg1"/>
              </a:buClr>
              <a:buSzPct val="40000"/>
            </a:pPr>
            <a:r>
              <a:rPr lang="zh-CN" altLang="en-US"/>
              <a:t>单击此处编辑母版文本样式</a:t>
            </a:r>
            <a:endParaRPr lang="zh-CN" altLang="en-US"/>
          </a:p>
        </p:txBody>
      </p:sp>
      <p:sp>
        <p:nvSpPr>
          <p:cNvPr id="7" name="内容占位符 6"/>
          <p:cNvSpPr>
            <a:spLocks noGrp="1"/>
          </p:cNvSpPr>
          <p:nvPr>
            <p:ph sz="quarter" idx="11"/>
          </p:nvPr>
        </p:nvSpPr>
        <p:spPr>
          <a:xfrm>
            <a:off x="479291" y="914400"/>
            <a:ext cx="11136976" cy="5441953"/>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80604020202020204" pitchFamily="34" charset="0"/>
                <a:ea typeface="Microsoft YaHei"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张昱：项目结题验收汇报概述</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endParaRPr lang="zh-CN" altLang="en-US" dirty="0"/>
          </a:p>
        </p:txBody>
      </p:sp>
      <p:sp>
        <p:nvSpPr>
          <p:cNvPr id="16" name="平行四边形 15"/>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5" name="矩形: 圆角 4"/>
          <p:cNvSpPr/>
          <p:nvPr/>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dirty="0">
              <a:solidFill>
                <a:srgbClr val="FFFFFF"/>
              </a:solidFill>
              <a:latin typeface="Microsoft YaHei" pitchFamily="34" charset="-122"/>
              <a:ea typeface="Microsoft YaHei" pitchFamily="34" charset="-122"/>
            </a:endParaRPr>
          </a:p>
        </p:txBody>
      </p:sp>
      <p:grpSp>
        <p:nvGrpSpPr>
          <p:cNvPr id="10" name="组合 9"/>
          <p:cNvGrpSpPr/>
          <p:nvPr/>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Microsoft YaHei" pitchFamily="34" charset="-122"/>
              </a:defRPr>
            </a:lvl1pPr>
          </a:lstStyle>
          <a:p>
            <a:pPr lvl="0">
              <a:spcBef>
                <a:spcPct val="0"/>
              </a:spcBef>
              <a:buClr>
                <a:schemeClr val="bg1"/>
              </a:buClr>
              <a:buSzPct val="40000"/>
            </a:pPr>
            <a:r>
              <a:rPr lang="zh-CN" altLang="en-US"/>
              <a:t>单击此处编辑母版文本样式</a:t>
            </a:r>
            <a:endParaRPr lang="zh-CN" altLang="en-US"/>
          </a:p>
        </p:txBody>
      </p:sp>
      <p:sp>
        <p:nvSpPr>
          <p:cNvPr id="7" name="内容占位符 6"/>
          <p:cNvSpPr>
            <a:spLocks noGrp="1"/>
          </p:cNvSpPr>
          <p:nvPr>
            <p:ph sz="quarter" idx="11"/>
          </p:nvPr>
        </p:nvSpPr>
        <p:spPr>
          <a:xfrm>
            <a:off x="479291" y="914400"/>
            <a:ext cx="5523702" cy="5441953"/>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80604020202020204" pitchFamily="34" charset="0"/>
                <a:ea typeface="Microsoft YaHei"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张昱：项目结题验收汇报概述</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endParaRPr lang="zh-CN" altLang="en-US" dirty="0"/>
          </a:p>
        </p:txBody>
      </p:sp>
      <p:sp>
        <p:nvSpPr>
          <p:cNvPr id="16" name="平行四边形 15"/>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内容占位符 6"/>
          <p:cNvSpPr>
            <a:spLocks noGrp="1"/>
          </p:cNvSpPr>
          <p:nvPr>
            <p:ph sz="quarter" idx="14"/>
          </p:nvPr>
        </p:nvSpPr>
        <p:spPr>
          <a:xfrm>
            <a:off x="6255167" y="914400"/>
            <a:ext cx="5523702" cy="5441953"/>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_标题和内容">
    <p:spTree>
      <p:nvGrpSpPr>
        <p:cNvPr id="1" name=""/>
        <p:cNvGrpSpPr/>
        <p:nvPr/>
      </p:nvGrpSpPr>
      <p:grpSpPr>
        <a:xfrm>
          <a:off x="0" y="0"/>
          <a:ext cx="0" cy="0"/>
          <a:chOff x="0" y="0"/>
          <a:chExt cx="0" cy="0"/>
        </a:xfrm>
      </p:grpSpPr>
      <p:sp>
        <p:nvSpPr>
          <p:cNvPr id="3" name="矩形 2"/>
          <p:cNvSpPr/>
          <p:nvPr/>
        </p:nvSpPr>
        <p:spPr>
          <a:xfrm>
            <a:off x="-9596" y="0"/>
            <a:ext cx="12211189" cy="6858000"/>
          </a:xfrm>
          <a:prstGeom prst="rect">
            <a:avLst/>
          </a:prstGeom>
          <a:gradFill>
            <a:gsLst>
              <a:gs pos="54000">
                <a:srgbClr val="D7EFF5"/>
              </a:gs>
              <a:gs pos="100000">
                <a:schemeClr val="accent1">
                  <a:alpha val="5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00">
              <a:solidFill>
                <a:prstClr val="white"/>
              </a:solidFill>
              <a:cs typeface="+mn-ea"/>
              <a:sym typeface="+mn-lt"/>
            </a:endParaRPr>
          </a:p>
        </p:txBody>
      </p:sp>
      <p:sp>
        <p:nvSpPr>
          <p:cNvPr id="5" name="矩形: 圆角 4"/>
          <p:cNvSpPr/>
          <p:nvPr/>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dirty="0">
              <a:solidFill>
                <a:srgbClr val="FFFFFF"/>
              </a:solidFill>
              <a:latin typeface="Microsoft YaHei" pitchFamily="34" charset="-122"/>
              <a:ea typeface="Microsoft YaHei" pitchFamily="34" charset="-122"/>
            </a:endParaRPr>
          </a:p>
        </p:txBody>
      </p:sp>
      <p:grpSp>
        <p:nvGrpSpPr>
          <p:cNvPr id="10" name="组合 9"/>
          <p:cNvGrpSpPr/>
          <p:nvPr/>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Microsoft YaHei" pitchFamily="34" charset="-122"/>
              </a:defRPr>
            </a:lvl1pPr>
          </a:lstStyle>
          <a:p>
            <a:pPr lvl="0">
              <a:spcBef>
                <a:spcPct val="0"/>
              </a:spcBef>
              <a:buClr>
                <a:schemeClr val="bg1"/>
              </a:buClr>
              <a:buSzPct val="40000"/>
            </a:pPr>
            <a:r>
              <a:rPr lang="zh-CN" altLang="en-US"/>
              <a:t>单击此处编辑母版文本样式</a:t>
            </a:r>
            <a:endParaRPr lang="zh-CN" altLang="en-US"/>
          </a:p>
        </p:txBody>
      </p:sp>
      <p:sp>
        <p:nvSpPr>
          <p:cNvPr id="16"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80604020202020204" pitchFamily="34" charset="0"/>
                <a:ea typeface="Microsoft YaHei"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146516" y="941696"/>
            <a:ext cx="11901001" cy="5360408"/>
          </a:xfrm>
          <a:prstGeom prst="rect">
            <a:avLst/>
          </a:prstGeom>
        </p:spPr>
        <p:txBody>
          <a:bodyPr/>
          <a:lstStyle>
            <a:lvl1pPr marL="273050" indent="-273050">
              <a:lnSpc>
                <a:spcPct val="120000"/>
              </a:lnSpc>
              <a:spcBef>
                <a:spcPts val="600"/>
              </a:spcBef>
              <a:buSzPct val="80000"/>
              <a:buFontTx/>
              <a:buBlip>
                <a:blip r:embed="rId2"/>
              </a:buBlip>
              <a:defRPr lang="zh-CN" altLang="en-US" sz="2800" b="1" kern="1200" dirty="0">
                <a:solidFill>
                  <a:schemeClr val="tx2">
                    <a:lumMod val="75000"/>
                  </a:schemeClr>
                </a:solidFill>
                <a:latin typeface="Microsoft YaHei" pitchFamily="34" charset="-122"/>
                <a:ea typeface="Microsoft YaHei" pitchFamily="34" charset="-122"/>
                <a:cs typeface="+mn-cs"/>
              </a:defRPr>
            </a:lvl1pPr>
            <a:lvl2pPr marL="627380" indent="-316230">
              <a:lnSpc>
                <a:spcPct val="120000"/>
              </a:lnSpc>
              <a:spcBef>
                <a:spcPts val="600"/>
              </a:spcBef>
              <a:buSzPct val="80000"/>
              <a:buFont typeface="Wingdings" panose="05000000000000000000" pitchFamily="2" charset="2"/>
              <a:buChar char="n"/>
              <a:defRPr kumimoji="1" lang="en-US" altLang="zh-CN" sz="2400" b="1" kern="1200" dirty="0" smtClean="0">
                <a:solidFill>
                  <a:schemeClr val="tx1">
                    <a:lumMod val="75000"/>
                    <a:lumOff val="25000"/>
                  </a:schemeClr>
                </a:solidFill>
                <a:latin typeface="Microsoft YaHei" pitchFamily="34" charset="-122"/>
                <a:ea typeface="Microsoft YaHei" pitchFamily="34" charset="-122"/>
                <a:cs typeface="+mn-cs"/>
              </a:defRPr>
            </a:lvl2pPr>
            <a:lvl3pPr marL="900430" indent="-228600">
              <a:lnSpc>
                <a:spcPct val="120000"/>
              </a:lnSpc>
              <a:spcBef>
                <a:spcPts val="600"/>
              </a:spcBef>
              <a:buSzPct val="80000"/>
              <a:buFontTx/>
              <a:buBlip>
                <a:blip r:embed="rId3"/>
              </a:buBlip>
              <a:defRPr b="1">
                <a:solidFill>
                  <a:schemeClr val="tx2">
                    <a:lumMod val="75000"/>
                  </a:schemeClr>
                </a:solidFill>
                <a:latin typeface="Microsoft YaHei" pitchFamily="34" charset="-122"/>
                <a:ea typeface="Microsoft YaHei" pitchFamily="34" charset="-122"/>
              </a:defRPr>
            </a:lvl3pPr>
            <a:lvl4pPr marL="1160780" indent="-228600">
              <a:lnSpc>
                <a:spcPct val="120000"/>
              </a:lnSpc>
              <a:spcBef>
                <a:spcPts val="600"/>
              </a:spcBef>
              <a:buSzPct val="80000"/>
              <a:buFont typeface="Wingdings" panose="05000000000000000000" pitchFamily="2" charset="2"/>
              <a:buChar char="ü"/>
              <a:defRPr sz="2000">
                <a:solidFill>
                  <a:schemeClr val="tx1"/>
                </a:solidFill>
                <a:latin typeface="Microsoft YaHei" pitchFamily="34" charset="-122"/>
                <a:ea typeface="Microsoft YaHei" pitchFamily="34" charset="-122"/>
              </a:defRPr>
            </a:lvl4pPr>
            <a:lvl5pPr marL="1403985" indent="-228600">
              <a:lnSpc>
                <a:spcPct val="120000"/>
              </a:lnSpc>
              <a:spcBef>
                <a:spcPts val="600"/>
              </a:spcBef>
              <a:buFont typeface="Wingdings" panose="05000000000000000000" pitchFamily="2" charset="2"/>
              <a:buChar char="Ø"/>
              <a:defRPr sz="2000">
                <a:solidFill>
                  <a:schemeClr val="tx2">
                    <a:lumMod val="75000"/>
                  </a:schemeClr>
                </a:solidFill>
                <a:latin typeface="Microsoft YaHei" pitchFamily="34" charset="-122"/>
                <a:ea typeface="Microsoft YaHei" pitchFamily="34" charset="-122"/>
              </a:defRPr>
            </a:lvl5pPr>
          </a:lstStyle>
          <a:p>
            <a:r>
              <a:rPr kumimoji="1" lang="zh-CN" altLang="en-US" dirty="0"/>
              <a:t>编辑母版文本样式</a:t>
            </a:r>
            <a:endParaRPr kumimoji="1" lang="en-US" altLang="zh-CN" dirty="0"/>
          </a:p>
          <a:p>
            <a:pPr lvl="1"/>
            <a:r>
              <a:rPr kumimoji="1" lang="zh-CN" altLang="en-US" dirty="0"/>
              <a:t>第二级</a:t>
            </a:r>
            <a:endParaRPr kumimoji="1" lang="en-US" altLang="zh-CN" dirty="0"/>
          </a:p>
          <a:p>
            <a:pPr lvl="2"/>
            <a:r>
              <a:rPr kumimoji="1" lang="zh-CN" altLang="en-US" dirty="0"/>
              <a:t>第三级</a:t>
            </a:r>
            <a:endParaRPr kumimoji="1" lang="en-US" altLang="zh-CN" dirty="0"/>
          </a:p>
          <a:p>
            <a:pPr lvl="3"/>
            <a:r>
              <a:rPr kumimoji="1" lang="zh-CN" altLang="en-US" dirty="0"/>
              <a:t>第四级 </a:t>
            </a:r>
            <a:endParaRPr kumimoji="1" lang="en-US" altLang="zh-CN" dirty="0"/>
          </a:p>
          <a:p>
            <a:pPr lvl="4"/>
            <a:r>
              <a:rPr kumimoji="1" lang="zh-CN" altLang="en-US" dirty="0"/>
              <a:t>第五级</a:t>
            </a:r>
            <a:endParaRPr kumimoji="1" lang="zh-CN" altLang="en-US" dirty="0"/>
          </a:p>
        </p:txBody>
      </p:sp>
      <p:sp>
        <p:nvSpPr>
          <p:cNvPr id="2" name="标题 1"/>
          <p:cNvSpPr>
            <a:spLocks noGrp="1"/>
          </p:cNvSpPr>
          <p:nvPr>
            <p:ph type="title"/>
          </p:nvPr>
        </p:nvSpPr>
        <p:spPr>
          <a:xfrm>
            <a:off x="195066" y="136525"/>
            <a:ext cx="9672834" cy="614913"/>
          </a:xfrm>
        </p:spPr>
        <p:txBody>
          <a:bodyPr/>
          <a:lstStyle>
            <a:lvl1pPr>
              <a:defRPr sz="3600"/>
            </a:lvl1pPr>
          </a:lstStyle>
          <a:p>
            <a:r>
              <a:rPr kumimoji="1" lang="zh-CN" altLang="en-US" dirty="0"/>
              <a:t>单击此处编辑母版标题样式</a:t>
            </a:r>
            <a:endParaRPr kumimoji="1" lang="zh-CN" altLang="en-US" dirty="0"/>
          </a:p>
        </p:txBody>
      </p:sp>
      <p:sp>
        <p:nvSpPr>
          <p:cNvPr id="4" name="日期占位符 2"/>
          <p:cNvSpPr>
            <a:spLocks noGrp="1"/>
          </p:cNvSpPr>
          <p:nvPr>
            <p:ph type="dt" sz="half" idx="10"/>
          </p:nvPr>
        </p:nvSpPr>
        <p:spPr>
          <a:xfrm>
            <a:off x="838200" y="6356350"/>
            <a:ext cx="2743200" cy="365125"/>
          </a:xfrm>
        </p:spPr>
        <p:txBody>
          <a:bodyPr/>
          <a:lstStyle/>
          <a:p>
            <a:endParaRPr kumimoji="1" lang="zh-CN" altLang="en-US"/>
          </a:p>
        </p:txBody>
      </p:sp>
      <p:sp>
        <p:nvSpPr>
          <p:cNvPr id="5" name="页脚占位符 3"/>
          <p:cNvSpPr>
            <a:spLocks noGrp="1"/>
          </p:cNvSpPr>
          <p:nvPr>
            <p:ph type="ftr" sz="quarter" idx="11"/>
          </p:nvPr>
        </p:nvSpPr>
        <p:spPr>
          <a:xfrm>
            <a:off x="4038600" y="6356350"/>
            <a:ext cx="4114800" cy="365125"/>
          </a:xfrm>
        </p:spPr>
        <p:txBody>
          <a:bodyPr/>
          <a:lstStyle/>
          <a:p>
            <a:r>
              <a:rPr kumimoji="1" lang="zh-CN" altLang="en-US"/>
              <a:t>张昱：项目结题验收汇报概述</a:t>
            </a:r>
            <a:endParaRPr kumimoji="1" lang="zh-CN" altLang="en-US" dirty="0"/>
          </a:p>
        </p:txBody>
      </p:sp>
      <p:sp>
        <p:nvSpPr>
          <p:cNvPr id="7" name="矩形: 圆角 22"/>
          <p:cNvSpPr/>
          <p:nvPr userDrawn="1"/>
        </p:nvSpPr>
        <p:spPr>
          <a:xfrm>
            <a:off x="11556957" y="6292872"/>
            <a:ext cx="455007" cy="455007"/>
          </a:xfrm>
          <a:prstGeom prst="roundRect">
            <a:avLst/>
          </a:prstGeom>
          <a:solidFill>
            <a:schemeClr val="accent1">
              <a:lumMod val="60000"/>
              <a:lumOff val="4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Microsoft YaHei" pitchFamily="34" charset="-122"/>
                <a:ea typeface="Microsoft YaHei" pitchFamily="34" charset="-122"/>
              </a:rPr>
            </a:fld>
            <a:endParaRPr lang="zh-CN" altLang="en-US" b="1" dirty="0">
              <a:latin typeface="Microsoft YaHei" pitchFamily="34" charset="-122"/>
              <a:ea typeface="Microsoft YaHei" pitchFamily="34" charset="-122"/>
            </a:endParaRPr>
          </a:p>
        </p:txBody>
      </p:sp>
      <p:sp>
        <p:nvSpPr>
          <p:cNvPr id="10" name="平行四边形 9"/>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
        <p:nvSpPr>
          <p:cNvPr id="5" name="矩形: 圆角 4"/>
          <p:cNvSpPr/>
          <p:nvPr/>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800" kern="0" dirty="0">
              <a:solidFill>
                <a:srgbClr val="FFFFFF"/>
              </a:solidFill>
              <a:latin typeface="Microsoft YaHei" pitchFamily="34" charset="-122"/>
              <a:ea typeface="Microsoft YaHei" pitchFamily="34" charset="-122"/>
            </a:endParaRPr>
          </a:p>
        </p:txBody>
      </p:sp>
      <p:grpSp>
        <p:nvGrpSpPr>
          <p:cNvPr id="10" name="组合 9"/>
          <p:cNvGrpSpPr/>
          <p:nvPr/>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grpSp>
      <p:sp>
        <p:nvSpPr>
          <p:cNvPr id="7" name="内容占位符 6"/>
          <p:cNvSpPr>
            <a:spLocks noGrp="1"/>
          </p:cNvSpPr>
          <p:nvPr>
            <p:ph sz="quarter" idx="11"/>
          </p:nvPr>
        </p:nvSpPr>
        <p:spPr>
          <a:xfrm>
            <a:off x="479291" y="914400"/>
            <a:ext cx="11136976" cy="5441953"/>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80604020202020204" pitchFamily="34" charset="0"/>
                <a:ea typeface="Microsoft YaHei"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张昱：项目结题验收汇报概述</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endParaRPr lang="zh-CN" altLang="en-US" dirty="0"/>
          </a:p>
        </p:txBody>
      </p:sp>
      <p:sp>
        <p:nvSpPr>
          <p:cNvPr id="16" name="平行四边形 15"/>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575733" y="134952"/>
            <a:ext cx="10515600" cy="550848"/>
          </a:xfrm>
        </p:spPr>
        <p:txBody>
          <a:bodyPr>
            <a:noAutofit/>
          </a:bodyPr>
          <a:lstStyle>
            <a:lvl1pPr>
              <a:defRPr sz="2800" b="1">
                <a:solidFill>
                  <a:schemeClr val="bg1"/>
                </a:solidFill>
              </a:defRPr>
            </a:lvl1pPr>
          </a:lstStyle>
          <a:p>
            <a:r>
              <a:rPr lang="zh-CN" altLang="en-US" dirty="0"/>
              <a:t>单击此处编辑母版标题样式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4" Type="http://schemas.openxmlformats.org/officeDocument/2006/relationships/theme" Target="../theme/theme1.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8"/>
            <a:ext cx="10515600" cy="60386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132764"/>
            <a:ext cx="10515600" cy="5044199"/>
          </a:xfrm>
          <a:prstGeom prst="rect">
            <a:avLst/>
          </a:prstGeom>
        </p:spPr>
        <p:txBody>
          <a:bodyPr vert="horz" lIns="91440" tIns="45720" rIns="91440" bIns="45720" rtlCol="0">
            <a:normAutofit/>
          </a:bodyPr>
          <a:lstStyle/>
          <a:p>
            <a:pPr>
              <a:lnSpc>
                <a:spcPct val="120000"/>
              </a:lnSpc>
              <a:spcBef>
                <a:spcPts val="0"/>
              </a:spcBef>
              <a:spcAft>
                <a:spcPts val="600"/>
              </a:spcAft>
              <a:buClr>
                <a:srgbClr val="005AD2"/>
              </a:buClr>
              <a:buSzPct val="80000"/>
              <a:buFont typeface="Wingdings" panose="05000000000000000000" pitchFamily="2" charset="2"/>
              <a:buChar char="q"/>
            </a:pPr>
            <a:r>
              <a:rPr lang="zh-CN" altLang="en-US" sz="2800" dirty="0"/>
              <a:t>出版</a:t>
            </a:r>
            <a:endParaRPr lang="en-US" altLang="zh-CN" sz="2800" dirty="0"/>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Microsoft YaHei" pitchFamily="34" charset="-122"/>
              </a:rPr>
              <a:t>XX</a:t>
            </a:r>
            <a:endParaRPr lang="en-US" altLang="zh-CN" sz="2800" b="1" dirty="0">
              <a:solidFill>
                <a:srgbClr val="262626"/>
              </a:solidFill>
              <a:sym typeface="Microsoft YaHei" pitchFamily="34" charset="-122"/>
            </a:endParaRPr>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Microsoft YaHei" pitchFamily="34" charset="-122"/>
              </a:rPr>
              <a:t>YY</a:t>
            </a:r>
            <a:endParaRPr lang="en-US" altLang="zh-CN" sz="2800" b="1" dirty="0">
              <a:solidFill>
                <a:srgbClr val="262626"/>
              </a:solidFill>
              <a:sym typeface="Microsoft YaHei" pitchFamily="34" charset="-122"/>
            </a:endParaRP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张昱：项目结题验收汇报概述</a:t>
            </a:r>
            <a:endParaRPr lang="zh-CN" alt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471A84-A18C-41AE-AACC-0B3972D6D19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mn-lt"/>
          <a:ea typeface="+mn-ea"/>
          <a:cs typeface="+mn-cs"/>
        </a:defRPr>
      </a:lvl1pPr>
      <a:lvl2pPr marL="971550" indent="-514350" algn="l" defTabSz="914400" rtl="0" eaLnBrk="1" latinLnBrk="0" hangingPunct="1">
        <a:lnSpc>
          <a:spcPct val="90000"/>
        </a:lnSpc>
        <a:spcBef>
          <a:spcPts val="500"/>
        </a:spcBef>
        <a:buFont typeface="Wingdings" panose="05000000000000000000" pitchFamily="2" charset="2"/>
        <a:buChar char="n"/>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hyperlink" Target="https://arxiv.org/abs/2502.08623" TargetMode="Externa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9.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9.xml"/><Relationship Id="rId2" Type="http://schemas.openxmlformats.org/officeDocument/2006/relationships/image" Target="../media/image13.png"/><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9.xml"/><Relationship Id="rId2" Type="http://schemas.openxmlformats.org/officeDocument/2006/relationships/image" Target="../media/image15.png"/><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9.xml"/><Relationship Id="rId2" Type="http://schemas.openxmlformats.org/officeDocument/2006/relationships/image" Target="../media/image17.png"/><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9.xml"/><Relationship Id="rId2" Type="http://schemas.openxmlformats.org/officeDocument/2006/relationships/image" Target="../media/image19.png"/><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9.xml"/><Relationship Id="rId2" Type="http://schemas.openxmlformats.org/officeDocument/2006/relationships/image" Target="../media/image21.png"/><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9.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18.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9.xml"/><Relationship Id="rId2" Type="http://schemas.openxmlformats.org/officeDocument/2006/relationships/image" Target="../media/image19.png"/><Relationship Id="rId1"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9.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p:cNvSpPr>
            <a:spLocks noGrp="1"/>
          </p:cNvSpPr>
          <p:nvPr>
            <p:ph type="sldNum" sz="quarter" idx="4294967295"/>
          </p:nvPr>
        </p:nvSpPr>
        <p:spPr>
          <a:xfrm>
            <a:off x="9448800" y="6356350"/>
            <a:ext cx="2743200" cy="365125"/>
          </a:xfrm>
        </p:spPr>
        <p:txBody>
          <a:bodyPr/>
          <a:lstStyle/>
          <a:p>
            <a:fld id="{CC471A84-A18C-41AE-AACC-0B3972D6D193}" type="slidenum">
              <a:rPr lang="zh-CN" altLang="en-US" smtClean="0"/>
            </a:fld>
            <a:endParaRPr lang="zh-CN" altLang="en-US"/>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49909" y="515462"/>
            <a:ext cx="3506728" cy="587376"/>
          </a:xfrm>
          <a:prstGeom prst="rect">
            <a:avLst/>
          </a:prstGeom>
        </p:spPr>
      </p:pic>
      <p:grpSp>
        <p:nvGrpSpPr>
          <p:cNvPr id="3" name="组合 2"/>
          <p:cNvGrpSpPr/>
          <p:nvPr/>
        </p:nvGrpSpPr>
        <p:grpSpPr>
          <a:xfrm>
            <a:off x="1860884" y="2269567"/>
            <a:ext cx="8470232" cy="964245"/>
            <a:chOff x="995045" y="1856477"/>
            <a:chExt cx="7153910" cy="964245"/>
          </a:xfrm>
        </p:grpSpPr>
        <p:sp>
          <p:nvSpPr>
            <p:cNvPr id="4" name="矩形: 圆角 4"/>
            <p:cNvSpPr/>
            <p:nvPr/>
          </p:nvSpPr>
          <p:spPr>
            <a:xfrm>
              <a:off x="995045" y="2030946"/>
              <a:ext cx="7153910" cy="61531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spAutoFit/>
            </a:bodyPr>
            <a:lstStyle/>
            <a:p>
              <a:pPr marL="0" marR="0" lvl="0" indent="0" algn="ctr" defTabSz="914400" rtl="0" eaLnBrk="0" fontAlgn="base" latinLnBrk="0" hangingPunct="0">
                <a:lnSpc>
                  <a:spcPct val="100000"/>
                </a:lnSpc>
                <a:spcBef>
                  <a:spcPct val="0"/>
                </a:spcBef>
                <a:spcAft>
                  <a:spcPct val="0"/>
                </a:spcAft>
                <a:buClr>
                  <a:srgbClr val="0000CC"/>
                </a:buClr>
                <a:buSzTx/>
                <a:buFontTx/>
                <a:buNone/>
                <a:defRPr/>
              </a:pPr>
              <a:r>
                <a:rPr lang="en-US" altLang="zh-CN" sz="2000" b="1" kern="0" spc="600" dirty="0">
                  <a:ln>
                    <a:prstDash val="solid"/>
                  </a:ln>
                  <a:solidFill>
                    <a:schemeClr val="tx1"/>
                  </a:solidFill>
                  <a:latin typeface="+mj-lt"/>
                  <a:cs typeface="+mj-lt"/>
                  <a:sym typeface="+mn-lt"/>
                  <a:hlinkClick r:id="rId2" tooltip="" action="ppaction://hlinkfile"/>
                </a:rPr>
                <a:t>[RSS2025]Robot Data Curation  with Mutual Information Estimators</a:t>
              </a:r>
              <a:endParaRPr lang="en-US" altLang="zh-CN" sz="2000" b="1" kern="0" spc="600" dirty="0">
                <a:ln>
                  <a:prstDash val="solid"/>
                </a:ln>
                <a:solidFill>
                  <a:schemeClr val="tx1"/>
                </a:solidFill>
                <a:latin typeface="+mj-lt"/>
                <a:cs typeface="+mj-lt"/>
                <a:sym typeface="+mn-lt"/>
                <a:hlinkClick r:id="rId2" tooltip="" action="ppaction://hlinkfile"/>
              </a:endParaRPr>
            </a:p>
          </p:txBody>
        </p:sp>
        <p:grpSp>
          <p:nvGrpSpPr>
            <p:cNvPr id="6" name="组合 5"/>
            <p:cNvGrpSpPr/>
            <p:nvPr/>
          </p:nvGrpSpPr>
          <p:grpSpPr>
            <a:xfrm>
              <a:off x="995045" y="1856477"/>
              <a:ext cx="7153910" cy="964245"/>
              <a:chOff x="631309" y="1723634"/>
              <a:chExt cx="7153910" cy="964245"/>
            </a:xfrm>
          </p:grpSpPr>
          <p:cxnSp>
            <p:nvCxnSpPr>
              <p:cNvPr id="7" name="直接连接符 6"/>
              <p:cNvCxnSpPr/>
              <p:nvPr/>
            </p:nvCxnSpPr>
            <p:spPr>
              <a:xfrm>
                <a:off x="631309" y="1723634"/>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p:cNvCxnSpPr/>
              <p:nvPr/>
            </p:nvCxnSpPr>
            <p:spPr>
              <a:xfrm>
                <a:off x="631309" y="2687879"/>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9" name="组合 8"/>
          <p:cNvGrpSpPr/>
          <p:nvPr/>
        </p:nvGrpSpPr>
        <p:grpSpPr>
          <a:xfrm>
            <a:off x="4466856" y="3680682"/>
            <a:ext cx="2953487" cy="617743"/>
            <a:chOff x="1091964" y="3852036"/>
            <a:chExt cx="2521322" cy="380486"/>
          </a:xfrm>
        </p:grpSpPr>
        <p:sp>
          <p:nvSpPr>
            <p:cNvPr id="10" name="矩形: 圆角 14"/>
            <p:cNvSpPr/>
            <p:nvPr/>
          </p:nvSpPr>
          <p:spPr>
            <a:xfrm>
              <a:off x="1404205" y="3852036"/>
              <a:ext cx="2209080" cy="380486"/>
            </a:xfrm>
            <a:prstGeom prst="roundRect">
              <a:avLst>
                <a:gd name="adj" fmla="val 18829"/>
              </a:avLst>
            </a:prstGeom>
            <a:solidFill>
              <a:schemeClr val="bg1"/>
            </a:solidFill>
            <a:ln w="3175"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972000" tIns="0" rIns="0" bIns="0" numCol="1" spcCol="0" rtlCol="0" fromWordArt="0" anchor="ctr" anchorCtr="0" forceAA="0" compatLnSpc="1">
              <a:noAutofit/>
            </a:bodyPr>
            <a:lstStyle/>
            <a:p>
              <a:pPr algn="ctr">
                <a:spcBef>
                  <a:spcPts val="0"/>
                </a:spcBef>
                <a:buClr>
                  <a:srgbClr val="FFCC00"/>
                </a:buClr>
                <a:buSzPct val="80000"/>
              </a:pPr>
              <a:r>
                <a:rPr lang="zh-CN" altLang="en-US" sz="2400" b="1" dirty="0">
                  <a:cs typeface="+mn-ea"/>
                  <a:sym typeface="+mn-lt"/>
                </a:rPr>
                <a:t>刘烁</a:t>
              </a:r>
              <a:endParaRPr lang="zh-CN" altLang="en-US" sz="2400" b="1" dirty="0">
                <a:cs typeface="+mn-ea"/>
                <a:sym typeface="+mn-lt"/>
              </a:endParaRPr>
            </a:p>
          </p:txBody>
        </p:sp>
        <p:sp>
          <p:nvSpPr>
            <p:cNvPr id="11" name="矩形: 圆角 13"/>
            <p:cNvSpPr/>
            <p:nvPr/>
          </p:nvSpPr>
          <p:spPr>
            <a:xfrm>
              <a:off x="1091964" y="3852036"/>
              <a:ext cx="1171175" cy="380486"/>
            </a:xfrm>
            <a:prstGeom prst="roundRect">
              <a:avLst>
                <a:gd name="adj" fmla="val 24497"/>
              </a:avLst>
            </a:prstGeom>
            <a:gradFill flip="none" rotWithShape="1">
              <a:gsLst>
                <a:gs pos="41000">
                  <a:schemeClr val="tx2"/>
                </a:gs>
                <a:gs pos="100000">
                  <a:schemeClr val="accent1">
                    <a:lumMod val="60000"/>
                    <a:lumOff val="40000"/>
                  </a:schemeClr>
                </a:gs>
              </a:gsLst>
              <a:lin ang="0" scaled="1"/>
              <a:tileRect/>
            </a:gradFill>
            <a:ln w="38100">
              <a:noFill/>
            </a:ln>
            <a:effectLst>
              <a:outerShdw blurRad="254000" dist="190500" dir="5400000" sx="80000" sy="80000" algn="t"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sz="2400" kern="0" dirty="0">
                  <a:solidFill>
                    <a:schemeClr val="bg1"/>
                  </a:solidFill>
                  <a:cs typeface="+mn-ea"/>
                  <a:sym typeface="+mn-lt"/>
                </a:rPr>
                <a:t>报告人</a:t>
              </a:r>
              <a:endParaRPr lang="en-US" sz="2400" dirty="0">
                <a:solidFill>
                  <a:schemeClr val="bg1"/>
                </a:solidFill>
                <a:cs typeface="+mn-ea"/>
                <a:sym typeface="+mn-lt"/>
              </a:endParaRPr>
            </a:p>
          </p:txBody>
        </p:sp>
      </p:grpSp>
      <p:sp>
        <p:nvSpPr>
          <p:cNvPr id="13" name="文本框 12"/>
          <p:cNvSpPr txBox="1"/>
          <p:nvPr/>
        </p:nvSpPr>
        <p:spPr>
          <a:xfrm flipH="1">
            <a:off x="8691245" y="4664075"/>
            <a:ext cx="0" cy="168910"/>
          </a:xfrm>
          <a:prstGeom prst="rect">
            <a:avLst/>
          </a:prstGeom>
          <a:noFill/>
        </p:spPr>
        <p:txBody>
          <a:bodyPr wrap="none" lIns="0" tIns="0" rIns="0" bIns="0" rtlCol="0" anchor="ctr">
            <a:spAutoFit/>
          </a:bodyPr>
          <a:lstStyle/>
          <a:p>
            <a:pPr defTabSz="914400" eaLnBrk="1" fontAlgn="auto" hangingPunct="1">
              <a:spcBef>
                <a:spcPts val="0"/>
              </a:spcBef>
              <a:spcAft>
                <a:spcPts val="600"/>
              </a:spcAft>
            </a:pPr>
            <a:endParaRPr lang="zh-CN" altLang="en-US" b="1" dirty="0">
              <a:solidFill>
                <a:schemeClr val="tx2"/>
              </a:solidFill>
              <a:cs typeface="+mn-ea"/>
              <a:sym typeface="+mn-lt"/>
            </a:endParaRPr>
          </a:p>
        </p:txBody>
      </p:sp>
      <p:cxnSp>
        <p:nvCxnSpPr>
          <p:cNvPr id="15" name="直接连接符 14"/>
          <p:cNvCxnSpPr/>
          <p:nvPr/>
        </p:nvCxnSpPr>
        <p:spPr bwMode="auto">
          <a:xfrm flipV="1">
            <a:off x="1860883" y="5152873"/>
            <a:ext cx="8380800" cy="36748"/>
          </a:xfrm>
          <a:prstGeom prst="line">
            <a:avLst/>
          </a:prstGeom>
          <a:noFill/>
          <a:ln w="9525" cap="flat" cmpd="sng" algn="ctr">
            <a:solidFill>
              <a:schemeClr val="bg1">
                <a:lumMod val="85000"/>
              </a:schemeClr>
            </a:solidFill>
            <a:prstDash val="solid"/>
            <a:round/>
            <a:headEnd type="none" w="med" len="med"/>
            <a:tailEnd type="none" w="med" len="med"/>
          </a:ln>
          <a:effectLst/>
        </p:spPr>
      </p:cxnSp>
      <p:sp>
        <p:nvSpPr>
          <p:cNvPr id="16" name="文本框 15"/>
          <p:cNvSpPr txBox="1"/>
          <p:nvPr/>
        </p:nvSpPr>
        <p:spPr>
          <a:xfrm flipH="1">
            <a:off x="4466855" y="5312547"/>
            <a:ext cx="2953485" cy="276860"/>
          </a:xfrm>
          <a:prstGeom prst="rect">
            <a:avLst/>
          </a:prstGeom>
          <a:noFill/>
        </p:spPr>
        <p:txBody>
          <a:bodyPr wrap="square" lIns="0" tIns="0" rIns="0" bIns="0" rtlCol="0" anchor="ctr">
            <a:spAutoFit/>
          </a:bodyPr>
          <a:lstStyle/>
          <a:p>
            <a:pPr algn="ctr" defTabSz="914400" eaLnBrk="1" fontAlgn="auto" hangingPunct="1">
              <a:spcBef>
                <a:spcPts val="0"/>
              </a:spcBef>
              <a:spcAft>
                <a:spcPts val="600"/>
              </a:spcAft>
            </a:pPr>
            <a:r>
              <a:rPr lang="en-US" altLang="zh-CN">
                <a:cs typeface="+mn-ea"/>
                <a:sym typeface="+mn-lt"/>
              </a:rPr>
              <a:t>2025</a:t>
            </a:r>
            <a:r>
              <a:rPr lang="zh-CN" altLang="en-US">
                <a:cs typeface="+mn-ea"/>
                <a:sym typeface="+mn-lt"/>
              </a:rPr>
              <a:t>年</a:t>
            </a:r>
            <a:r>
              <a:rPr lang="en-US" altLang="zh-CN">
                <a:cs typeface="+mn-ea"/>
                <a:sym typeface="+mn-lt"/>
              </a:rPr>
              <a:t>11</a:t>
            </a:r>
            <a:r>
              <a:rPr lang="zh-CN" altLang="en-US">
                <a:cs typeface="+mn-ea"/>
                <a:sym typeface="+mn-lt"/>
              </a:rPr>
              <a:t>月</a:t>
            </a:r>
            <a:r>
              <a:rPr lang="en-US" altLang="zh-CN">
                <a:cs typeface="+mn-ea"/>
                <a:sym typeface="+mn-lt"/>
              </a:rPr>
              <a:t>06</a:t>
            </a:r>
            <a:r>
              <a:rPr lang="zh-CN" altLang="en-US">
                <a:cs typeface="+mn-ea"/>
                <a:sym typeface="+mn-lt"/>
              </a:rPr>
              <a:t>日</a:t>
            </a:r>
            <a:endParaRPr lang="zh-CN" altLang="en-US" dirty="0">
              <a:cs typeface="+mn-ea"/>
              <a:sym typeface="+mn-lt"/>
            </a:endParaRPr>
          </a:p>
        </p:txBody>
      </p:sp>
      <p:cxnSp>
        <p:nvCxnSpPr>
          <p:cNvPr id="20" name="直接连接符 19"/>
          <p:cNvCxnSpPr/>
          <p:nvPr/>
        </p:nvCxnSpPr>
        <p:spPr bwMode="auto">
          <a:xfrm>
            <a:off x="761362" y="808731"/>
            <a:ext cx="3240000" cy="0"/>
          </a:xfrm>
          <a:prstGeom prst="line">
            <a:avLst/>
          </a:prstGeom>
          <a:noFill/>
          <a:ln w="9525" cap="flat" cmpd="sng" algn="ctr">
            <a:solidFill>
              <a:schemeClr val="tx2"/>
            </a:solidFill>
            <a:prstDash val="solid"/>
            <a:round/>
            <a:headEnd type="none" w="med" len="med"/>
            <a:tailEnd type="none" w="med" len="med"/>
          </a:ln>
          <a:effec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形 11"/>
          <p:cNvSpPr/>
          <p:nvPr/>
        </p:nvSpPr>
        <p:spPr>
          <a:xfrm>
            <a:off x="5919283" y="3115751"/>
            <a:ext cx="509367" cy="57600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chemeClr val="bg1"/>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spcBef>
                <a:spcPts val="0"/>
              </a:spcBef>
              <a:buClr>
                <a:srgbClr val="FFCC00"/>
              </a:buClr>
              <a:buSzPct val="80000"/>
            </a:pPr>
            <a:endParaRPr lang="en-US" altLang="zh-CN" sz="1800" b="1" dirty="0">
              <a:solidFill>
                <a:schemeClr val="tx1"/>
              </a:solidFill>
              <a:cs typeface="+mn-ea"/>
              <a:sym typeface="+mn-lt"/>
            </a:endParaRPr>
          </a:p>
        </p:txBody>
      </p:sp>
      <p:sp>
        <p:nvSpPr>
          <p:cNvPr id="6" name="图形 11"/>
          <p:cNvSpPr/>
          <p:nvPr/>
        </p:nvSpPr>
        <p:spPr>
          <a:xfrm>
            <a:off x="5919283" y="1509938"/>
            <a:ext cx="509367" cy="57600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chemeClr val="tx2"/>
          </a:solidFill>
          <a:ln w="38100">
            <a:noFill/>
          </a:ln>
          <a:effectLst>
            <a:outerShdw blurRad="254000" dist="190500" dir="5400000" sx="80000" sy="80000" algn="t"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altLang="zh-CN" sz="2000" b="1" kern="0" dirty="0">
              <a:solidFill>
                <a:srgbClr val="FFFFFF"/>
              </a:solidFill>
              <a:cs typeface="+mn-ea"/>
              <a:sym typeface="+mn-lt"/>
            </a:endParaRPr>
          </a:p>
        </p:txBody>
      </p:sp>
      <p:sp>
        <p:nvSpPr>
          <p:cNvPr id="7" name="Rectangle 6"/>
          <p:cNvSpPr>
            <a:spLocks noChangeArrowheads="1"/>
          </p:cNvSpPr>
          <p:nvPr/>
        </p:nvSpPr>
        <p:spPr bwMode="auto">
          <a:xfrm>
            <a:off x="6524767" y="1545835"/>
            <a:ext cx="3776520" cy="50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20000"/>
              </a:spcBef>
              <a:spcAft>
                <a:spcPct val="0"/>
              </a:spcAft>
              <a:buClr>
                <a:srgbClr val="003399"/>
              </a:buClr>
            </a:pPr>
            <a:r>
              <a:rPr lang="zh-CN" altLang="en-US" sz="2800" b="1" dirty="0">
                <a:solidFill>
                  <a:schemeClr val="tx2"/>
                </a:solidFill>
                <a:cs typeface="+mn-ea"/>
                <a:sym typeface="+mn-lt"/>
              </a:rPr>
              <a:t>背景介绍</a:t>
            </a:r>
            <a:endParaRPr lang="zh-CN" altLang="en-US" sz="2800" b="1" dirty="0">
              <a:solidFill>
                <a:schemeClr val="tx2"/>
              </a:solidFill>
              <a:cs typeface="+mn-ea"/>
              <a:sym typeface="+mn-lt"/>
            </a:endParaRPr>
          </a:p>
        </p:txBody>
      </p:sp>
      <p:sp>
        <p:nvSpPr>
          <p:cNvPr id="12" name="图形 2"/>
          <p:cNvSpPr/>
          <p:nvPr/>
        </p:nvSpPr>
        <p:spPr>
          <a:xfrm>
            <a:off x="6084447" y="3283533"/>
            <a:ext cx="174402" cy="240436"/>
          </a:xfrm>
          <a:custGeom>
            <a:avLst/>
            <a:gdLst>
              <a:gd name="connsiteX0" fmla="*/ 219561 w 257299"/>
              <a:gd name="connsiteY0" fmla="*/ 37696 h 354722"/>
              <a:gd name="connsiteX1" fmla="*/ 128545 w 257299"/>
              <a:gd name="connsiteY1" fmla="*/ 0 h 354722"/>
              <a:gd name="connsiteX2" fmla="*/ 0 w 257299"/>
              <a:gd name="connsiteY2" fmla="*/ 128754 h 354722"/>
              <a:gd name="connsiteX3" fmla="*/ 63456 w 257299"/>
              <a:gd name="connsiteY3" fmla="*/ 239665 h 354722"/>
              <a:gd name="connsiteX4" fmla="*/ 63456 w 257299"/>
              <a:gd name="connsiteY4" fmla="*/ 317404 h 354722"/>
              <a:gd name="connsiteX5" fmla="*/ 99895 w 257299"/>
              <a:gd name="connsiteY5" fmla="*/ 354723 h 354722"/>
              <a:gd name="connsiteX6" fmla="*/ 157361 w 257299"/>
              <a:gd name="connsiteY6" fmla="*/ 354723 h 354722"/>
              <a:gd name="connsiteX7" fmla="*/ 194178 w 257299"/>
              <a:gd name="connsiteY7" fmla="*/ 317404 h 354722"/>
              <a:gd name="connsiteX8" fmla="*/ 194178 w 257299"/>
              <a:gd name="connsiteY8" fmla="*/ 239581 h 354722"/>
              <a:gd name="connsiteX9" fmla="*/ 257299 w 257299"/>
              <a:gd name="connsiteY9" fmla="*/ 128712 h 354722"/>
              <a:gd name="connsiteX10" fmla="*/ 219561 w 257299"/>
              <a:gd name="connsiteY10" fmla="*/ 37696 h 354722"/>
              <a:gd name="connsiteX11" fmla="*/ 157403 w 257299"/>
              <a:gd name="connsiteY11" fmla="*/ 326869 h 354722"/>
              <a:gd name="connsiteX12" fmla="*/ 99979 w 257299"/>
              <a:gd name="connsiteY12" fmla="*/ 326869 h 354722"/>
              <a:gd name="connsiteX13" fmla="*/ 91183 w 257299"/>
              <a:gd name="connsiteY13" fmla="*/ 317404 h 354722"/>
              <a:gd name="connsiteX14" fmla="*/ 91183 w 257299"/>
              <a:gd name="connsiteY14" fmla="*/ 295037 h 354722"/>
              <a:gd name="connsiteX15" fmla="*/ 166618 w 257299"/>
              <a:gd name="connsiteY15" fmla="*/ 295037 h 354722"/>
              <a:gd name="connsiteX16" fmla="*/ 166618 w 257299"/>
              <a:gd name="connsiteY16" fmla="*/ 317404 h 354722"/>
              <a:gd name="connsiteX17" fmla="*/ 157403 w 257299"/>
              <a:gd name="connsiteY17" fmla="*/ 326869 h 354722"/>
              <a:gd name="connsiteX18" fmla="*/ 174115 w 257299"/>
              <a:gd name="connsiteY18" fmla="*/ 218932 h 354722"/>
              <a:gd name="connsiteX19" fmla="*/ 166576 w 257299"/>
              <a:gd name="connsiteY19" fmla="*/ 231330 h 354722"/>
              <a:gd name="connsiteX20" fmla="*/ 166576 w 257299"/>
              <a:gd name="connsiteY20" fmla="*/ 267351 h 354722"/>
              <a:gd name="connsiteX21" fmla="*/ 143121 w 257299"/>
              <a:gd name="connsiteY21" fmla="*/ 267351 h 354722"/>
              <a:gd name="connsiteX22" fmla="*/ 143121 w 257299"/>
              <a:gd name="connsiteY22" fmla="*/ 178723 h 354722"/>
              <a:gd name="connsiteX23" fmla="*/ 176670 w 257299"/>
              <a:gd name="connsiteY23" fmla="*/ 178723 h 354722"/>
              <a:gd name="connsiteX24" fmla="*/ 190534 w 257299"/>
              <a:gd name="connsiteY24" fmla="*/ 164901 h 354722"/>
              <a:gd name="connsiteX25" fmla="*/ 176670 w 257299"/>
              <a:gd name="connsiteY25" fmla="*/ 151079 h 354722"/>
              <a:gd name="connsiteX26" fmla="*/ 81173 w 257299"/>
              <a:gd name="connsiteY26" fmla="*/ 151079 h 354722"/>
              <a:gd name="connsiteX27" fmla="*/ 67309 w 257299"/>
              <a:gd name="connsiteY27" fmla="*/ 164901 h 354722"/>
              <a:gd name="connsiteX28" fmla="*/ 81173 w 257299"/>
              <a:gd name="connsiteY28" fmla="*/ 178723 h 354722"/>
              <a:gd name="connsiteX29" fmla="*/ 115267 w 257299"/>
              <a:gd name="connsiteY29" fmla="*/ 178723 h 354722"/>
              <a:gd name="connsiteX30" fmla="*/ 115267 w 257299"/>
              <a:gd name="connsiteY30" fmla="*/ 267351 h 354722"/>
              <a:gd name="connsiteX31" fmla="*/ 91183 w 257299"/>
              <a:gd name="connsiteY31" fmla="*/ 267351 h 354722"/>
              <a:gd name="connsiteX32" fmla="*/ 91183 w 257299"/>
              <a:gd name="connsiteY32" fmla="*/ 231372 h 354722"/>
              <a:gd name="connsiteX33" fmla="*/ 83351 w 257299"/>
              <a:gd name="connsiteY33" fmla="*/ 218974 h 354722"/>
              <a:gd name="connsiteX34" fmla="*/ 27644 w 257299"/>
              <a:gd name="connsiteY34" fmla="*/ 128712 h 354722"/>
              <a:gd name="connsiteX35" fmla="*/ 128629 w 257299"/>
              <a:gd name="connsiteY35" fmla="*/ 27644 h 354722"/>
              <a:gd name="connsiteX36" fmla="*/ 229697 w 257299"/>
              <a:gd name="connsiteY36" fmla="*/ 128712 h 354722"/>
              <a:gd name="connsiteX37" fmla="*/ 174115 w 257299"/>
              <a:gd name="connsiteY37" fmla="*/ 218932 h 35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7299" h="354722">
                <a:moveTo>
                  <a:pt x="219561" y="37696"/>
                </a:moveTo>
                <a:cubicBezTo>
                  <a:pt x="195267" y="13361"/>
                  <a:pt x="162932" y="0"/>
                  <a:pt x="128545" y="0"/>
                </a:cubicBezTo>
                <a:cubicBezTo>
                  <a:pt x="57591" y="0"/>
                  <a:pt x="0" y="57759"/>
                  <a:pt x="0" y="128754"/>
                </a:cubicBezTo>
                <a:cubicBezTo>
                  <a:pt x="0" y="175037"/>
                  <a:pt x="23874" y="216754"/>
                  <a:pt x="63456" y="239665"/>
                </a:cubicBezTo>
                <a:lnTo>
                  <a:pt x="63456" y="317404"/>
                </a:lnTo>
                <a:cubicBezTo>
                  <a:pt x="63456" y="338011"/>
                  <a:pt x="79623" y="354723"/>
                  <a:pt x="99895" y="354723"/>
                </a:cubicBezTo>
                <a:lnTo>
                  <a:pt x="157361" y="354723"/>
                </a:lnTo>
                <a:cubicBezTo>
                  <a:pt x="177508" y="354723"/>
                  <a:pt x="194178" y="337969"/>
                  <a:pt x="194178" y="317404"/>
                </a:cubicBezTo>
                <a:lnTo>
                  <a:pt x="194178" y="239581"/>
                </a:lnTo>
                <a:cubicBezTo>
                  <a:pt x="233592" y="216670"/>
                  <a:pt x="257299" y="174953"/>
                  <a:pt x="257299" y="128712"/>
                </a:cubicBezTo>
                <a:cubicBezTo>
                  <a:pt x="257383" y="94325"/>
                  <a:pt x="243896" y="62031"/>
                  <a:pt x="219561" y="37696"/>
                </a:cubicBezTo>
                <a:close/>
                <a:moveTo>
                  <a:pt x="157403" y="326869"/>
                </a:moveTo>
                <a:lnTo>
                  <a:pt x="99979" y="326869"/>
                </a:lnTo>
                <a:cubicBezTo>
                  <a:pt x="95037" y="326869"/>
                  <a:pt x="91183" y="322639"/>
                  <a:pt x="91183" y="317404"/>
                </a:cubicBezTo>
                <a:lnTo>
                  <a:pt x="91183" y="295037"/>
                </a:lnTo>
                <a:lnTo>
                  <a:pt x="166618" y="295037"/>
                </a:lnTo>
                <a:lnTo>
                  <a:pt x="166618" y="317404"/>
                </a:lnTo>
                <a:cubicBezTo>
                  <a:pt x="166576" y="322639"/>
                  <a:pt x="162220" y="326869"/>
                  <a:pt x="157403" y="326869"/>
                </a:cubicBezTo>
                <a:close/>
                <a:moveTo>
                  <a:pt x="174115" y="218932"/>
                </a:moveTo>
                <a:cubicBezTo>
                  <a:pt x="169424" y="221278"/>
                  <a:pt x="166576" y="226094"/>
                  <a:pt x="166576" y="231330"/>
                </a:cubicBezTo>
                <a:lnTo>
                  <a:pt x="166576" y="267351"/>
                </a:lnTo>
                <a:lnTo>
                  <a:pt x="143121" y="267351"/>
                </a:lnTo>
                <a:lnTo>
                  <a:pt x="143121" y="178723"/>
                </a:lnTo>
                <a:lnTo>
                  <a:pt x="176670" y="178723"/>
                </a:lnTo>
                <a:cubicBezTo>
                  <a:pt x="184335" y="178723"/>
                  <a:pt x="190534" y="172524"/>
                  <a:pt x="190534" y="164901"/>
                </a:cubicBezTo>
                <a:cubicBezTo>
                  <a:pt x="190534" y="157278"/>
                  <a:pt x="184335" y="151079"/>
                  <a:pt x="176670" y="151079"/>
                </a:cubicBezTo>
                <a:lnTo>
                  <a:pt x="81173" y="151079"/>
                </a:lnTo>
                <a:cubicBezTo>
                  <a:pt x="73508" y="151079"/>
                  <a:pt x="67309" y="157278"/>
                  <a:pt x="67309" y="164901"/>
                </a:cubicBezTo>
                <a:cubicBezTo>
                  <a:pt x="67309" y="172524"/>
                  <a:pt x="73508" y="178723"/>
                  <a:pt x="81173" y="178723"/>
                </a:cubicBezTo>
                <a:lnTo>
                  <a:pt x="115267" y="178723"/>
                </a:lnTo>
                <a:lnTo>
                  <a:pt x="115267" y="267351"/>
                </a:lnTo>
                <a:lnTo>
                  <a:pt x="91183" y="267351"/>
                </a:lnTo>
                <a:lnTo>
                  <a:pt x="91183" y="231372"/>
                </a:lnTo>
                <a:cubicBezTo>
                  <a:pt x="91183" y="226094"/>
                  <a:pt x="88042" y="221320"/>
                  <a:pt x="83351" y="218974"/>
                </a:cubicBezTo>
                <a:cubicBezTo>
                  <a:pt x="49047" y="201927"/>
                  <a:pt x="27644" y="167330"/>
                  <a:pt x="27644" y="128712"/>
                </a:cubicBezTo>
                <a:cubicBezTo>
                  <a:pt x="27644" y="73005"/>
                  <a:pt x="72921" y="27644"/>
                  <a:pt x="128629" y="27644"/>
                </a:cubicBezTo>
                <a:cubicBezTo>
                  <a:pt x="184335" y="27644"/>
                  <a:pt x="229697" y="72964"/>
                  <a:pt x="229697" y="128712"/>
                </a:cubicBezTo>
                <a:cubicBezTo>
                  <a:pt x="229655" y="167330"/>
                  <a:pt x="208419" y="201885"/>
                  <a:pt x="174115" y="218932"/>
                </a:cubicBezTo>
                <a:close/>
              </a:path>
            </a:pathLst>
          </a:custGeom>
          <a:solidFill>
            <a:schemeClr val="bg1">
              <a:lumMod val="65000"/>
            </a:schemeClr>
          </a:solidFill>
          <a:ln w="409"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p>
        </p:txBody>
      </p:sp>
      <p:sp>
        <p:nvSpPr>
          <p:cNvPr id="16" name="任意多边形: 形状 40"/>
          <p:cNvSpPr>
            <a:spLocks noChangeAspect="1"/>
          </p:cNvSpPr>
          <p:nvPr/>
        </p:nvSpPr>
        <p:spPr>
          <a:xfrm>
            <a:off x="6056118" y="1664944"/>
            <a:ext cx="240595" cy="265987"/>
          </a:xfrm>
          <a:custGeom>
            <a:avLst/>
            <a:gdLst>
              <a:gd name="connsiteX0" fmla="*/ 351511 w 379092"/>
              <a:gd name="connsiteY0" fmla="*/ 206420 h 419100"/>
              <a:gd name="connsiteX1" fmla="*/ 370928 w 379092"/>
              <a:gd name="connsiteY1" fmla="*/ 104722 h 419100"/>
              <a:gd name="connsiteX2" fmla="*/ 293473 w 379092"/>
              <a:gd name="connsiteY2" fmla="*/ 69549 h 419100"/>
              <a:gd name="connsiteX3" fmla="*/ 269389 w 379092"/>
              <a:gd name="connsiteY3" fmla="*/ 71247 h 419100"/>
              <a:gd name="connsiteX4" fmla="*/ 189547 w 379092"/>
              <a:gd name="connsiteY4" fmla="*/ 0 h 419100"/>
              <a:gd name="connsiteX5" fmla="*/ 109653 w 379092"/>
              <a:gd name="connsiteY5" fmla="*/ 71247 h 419100"/>
              <a:gd name="connsiteX6" fmla="*/ 85621 w 379092"/>
              <a:gd name="connsiteY6" fmla="*/ 69549 h 419100"/>
              <a:gd name="connsiteX7" fmla="*/ 8167 w 379092"/>
              <a:gd name="connsiteY7" fmla="*/ 104722 h 419100"/>
              <a:gd name="connsiteX8" fmla="*/ 27531 w 379092"/>
              <a:gd name="connsiteY8" fmla="*/ 206420 h 419100"/>
              <a:gd name="connsiteX9" fmla="*/ 29918 w 379092"/>
              <a:gd name="connsiteY9" fmla="*/ 209444 h 419100"/>
              <a:gd name="connsiteX10" fmla="*/ 8167 w 379092"/>
              <a:gd name="connsiteY10" fmla="*/ 314166 h 419100"/>
              <a:gd name="connsiteX11" fmla="*/ 85621 w 379092"/>
              <a:gd name="connsiteY11" fmla="*/ 349338 h 419100"/>
              <a:gd name="connsiteX12" fmla="*/ 109653 w 379092"/>
              <a:gd name="connsiteY12" fmla="*/ 347641 h 419100"/>
              <a:gd name="connsiteX13" fmla="*/ 189547 w 379092"/>
              <a:gd name="connsiteY13" fmla="*/ 419100 h 419100"/>
              <a:gd name="connsiteX14" fmla="*/ 269389 w 379092"/>
              <a:gd name="connsiteY14" fmla="*/ 347853 h 419100"/>
              <a:gd name="connsiteX15" fmla="*/ 293473 w 379092"/>
              <a:gd name="connsiteY15" fmla="*/ 349551 h 419100"/>
              <a:gd name="connsiteX16" fmla="*/ 370928 w 379092"/>
              <a:gd name="connsiteY16" fmla="*/ 314378 h 419100"/>
              <a:gd name="connsiteX17" fmla="*/ 349177 w 379092"/>
              <a:gd name="connsiteY17" fmla="*/ 209656 h 419100"/>
              <a:gd name="connsiteX18" fmla="*/ 351511 w 379092"/>
              <a:gd name="connsiteY18" fmla="*/ 206420 h 419100"/>
              <a:gd name="connsiteX19" fmla="*/ 293473 w 379092"/>
              <a:gd name="connsiteY19" fmla="*/ 90504 h 419100"/>
              <a:gd name="connsiteX20" fmla="*/ 352784 w 379092"/>
              <a:gd name="connsiteY20" fmla="*/ 115173 h 419100"/>
              <a:gd name="connsiteX21" fmla="*/ 335543 w 379092"/>
              <a:gd name="connsiteY21" fmla="*/ 192680 h 419100"/>
              <a:gd name="connsiteX22" fmla="*/ 290396 w 379092"/>
              <a:gd name="connsiteY22" fmla="*/ 151247 h 419100"/>
              <a:gd name="connsiteX23" fmla="*/ 277081 w 379092"/>
              <a:gd name="connsiteY23" fmla="*/ 91353 h 419100"/>
              <a:gd name="connsiteX24" fmla="*/ 293473 w 379092"/>
              <a:gd name="connsiteY24" fmla="*/ 90504 h 419100"/>
              <a:gd name="connsiteX25" fmla="*/ 231457 w 379092"/>
              <a:gd name="connsiteY25" fmla="*/ 282017 h 419100"/>
              <a:gd name="connsiteX26" fmla="*/ 189547 w 379092"/>
              <a:gd name="connsiteY26" fmla="*/ 303237 h 419100"/>
              <a:gd name="connsiteX27" fmla="*/ 147637 w 379092"/>
              <a:gd name="connsiteY27" fmla="*/ 282017 h 419100"/>
              <a:gd name="connsiteX28" fmla="*/ 108486 w 379092"/>
              <a:gd name="connsiteY28" fmla="*/ 256235 h 419100"/>
              <a:gd name="connsiteX29" fmla="*/ 108486 w 379092"/>
              <a:gd name="connsiteY29" fmla="*/ 162653 h 419100"/>
              <a:gd name="connsiteX30" fmla="*/ 189547 w 379092"/>
              <a:gd name="connsiteY30" fmla="*/ 115810 h 419100"/>
              <a:gd name="connsiteX31" fmla="*/ 231457 w 379092"/>
              <a:gd name="connsiteY31" fmla="*/ 137030 h 419100"/>
              <a:gd name="connsiteX32" fmla="*/ 270556 w 379092"/>
              <a:gd name="connsiteY32" fmla="*/ 162653 h 419100"/>
              <a:gd name="connsiteX33" fmla="*/ 273261 w 379092"/>
              <a:gd name="connsiteY33" fmla="*/ 209444 h 419100"/>
              <a:gd name="connsiteX34" fmla="*/ 270556 w 379092"/>
              <a:gd name="connsiteY34" fmla="*/ 256235 h 419100"/>
              <a:gd name="connsiteX35" fmla="*/ 231457 w 379092"/>
              <a:gd name="connsiteY35" fmla="*/ 282017 h 419100"/>
              <a:gd name="connsiteX36" fmla="*/ 266312 w 379092"/>
              <a:gd name="connsiteY36" fmla="*/ 284882 h 419100"/>
              <a:gd name="connsiteX37" fmla="*/ 255702 w 379092"/>
              <a:gd name="connsiteY37" fmla="*/ 324299 h 419100"/>
              <a:gd name="connsiteX38" fmla="*/ 216444 w 379092"/>
              <a:gd name="connsiteY38" fmla="*/ 313689 h 419100"/>
              <a:gd name="connsiteX39" fmla="*/ 241749 w 379092"/>
              <a:gd name="connsiteY39" fmla="*/ 300267 h 419100"/>
              <a:gd name="connsiteX40" fmla="*/ 266312 w 379092"/>
              <a:gd name="connsiteY40" fmla="*/ 284882 h 419100"/>
              <a:gd name="connsiteX41" fmla="*/ 162492 w 379092"/>
              <a:gd name="connsiteY41" fmla="*/ 313582 h 419100"/>
              <a:gd name="connsiteX42" fmla="*/ 123234 w 379092"/>
              <a:gd name="connsiteY42" fmla="*/ 324192 h 419100"/>
              <a:gd name="connsiteX43" fmla="*/ 112624 w 379092"/>
              <a:gd name="connsiteY43" fmla="*/ 284776 h 419100"/>
              <a:gd name="connsiteX44" fmla="*/ 137027 w 379092"/>
              <a:gd name="connsiteY44" fmla="*/ 300054 h 419100"/>
              <a:gd name="connsiteX45" fmla="*/ 162492 w 379092"/>
              <a:gd name="connsiteY45" fmla="*/ 313582 h 419100"/>
              <a:gd name="connsiteX46" fmla="*/ 85834 w 379092"/>
              <a:gd name="connsiteY46" fmla="*/ 238197 h 419100"/>
              <a:gd name="connsiteX47" fmla="*/ 56921 w 379092"/>
              <a:gd name="connsiteY47" fmla="*/ 209444 h 419100"/>
              <a:gd name="connsiteX48" fmla="*/ 85834 w 379092"/>
              <a:gd name="connsiteY48" fmla="*/ 180691 h 419100"/>
              <a:gd name="connsiteX49" fmla="*/ 84825 w 379092"/>
              <a:gd name="connsiteY49" fmla="*/ 209444 h 419100"/>
              <a:gd name="connsiteX50" fmla="*/ 85834 w 379092"/>
              <a:gd name="connsiteY50" fmla="*/ 238197 h 419100"/>
              <a:gd name="connsiteX51" fmla="*/ 112783 w 379092"/>
              <a:gd name="connsiteY51" fmla="*/ 134006 h 419100"/>
              <a:gd name="connsiteX52" fmla="*/ 123393 w 379092"/>
              <a:gd name="connsiteY52" fmla="*/ 94589 h 419100"/>
              <a:gd name="connsiteX53" fmla="*/ 162651 w 379092"/>
              <a:gd name="connsiteY53" fmla="*/ 105199 h 419100"/>
              <a:gd name="connsiteX54" fmla="*/ 137346 w 379092"/>
              <a:gd name="connsiteY54" fmla="*/ 118674 h 419100"/>
              <a:gd name="connsiteX55" fmla="*/ 112783 w 379092"/>
              <a:gd name="connsiteY55" fmla="*/ 134006 h 419100"/>
              <a:gd name="connsiteX56" fmla="*/ 216603 w 379092"/>
              <a:gd name="connsiteY56" fmla="*/ 105305 h 419100"/>
              <a:gd name="connsiteX57" fmla="*/ 255861 w 379092"/>
              <a:gd name="connsiteY57" fmla="*/ 94695 h 419100"/>
              <a:gd name="connsiteX58" fmla="*/ 266471 w 379092"/>
              <a:gd name="connsiteY58" fmla="*/ 134112 h 419100"/>
              <a:gd name="connsiteX59" fmla="*/ 242067 w 379092"/>
              <a:gd name="connsiteY59" fmla="*/ 118886 h 419100"/>
              <a:gd name="connsiteX60" fmla="*/ 216603 w 379092"/>
              <a:gd name="connsiteY60" fmla="*/ 105305 h 419100"/>
              <a:gd name="connsiteX61" fmla="*/ 293261 w 379092"/>
              <a:gd name="connsiteY61" fmla="*/ 180691 h 419100"/>
              <a:gd name="connsiteX62" fmla="*/ 322174 w 379092"/>
              <a:gd name="connsiteY62" fmla="*/ 209444 h 419100"/>
              <a:gd name="connsiteX63" fmla="*/ 293261 w 379092"/>
              <a:gd name="connsiteY63" fmla="*/ 238197 h 419100"/>
              <a:gd name="connsiteX64" fmla="*/ 294269 w 379092"/>
              <a:gd name="connsiteY64" fmla="*/ 209444 h 419100"/>
              <a:gd name="connsiteX65" fmla="*/ 293261 w 379092"/>
              <a:gd name="connsiteY65" fmla="*/ 180691 h 419100"/>
              <a:gd name="connsiteX66" fmla="*/ 189547 w 379092"/>
              <a:gd name="connsiteY66" fmla="*/ 21220 h 419100"/>
              <a:gd name="connsiteX67" fmla="*/ 247903 w 379092"/>
              <a:gd name="connsiteY67" fmla="*/ 75120 h 419100"/>
              <a:gd name="connsiteX68" fmla="*/ 189547 w 379092"/>
              <a:gd name="connsiteY68" fmla="*/ 93422 h 419100"/>
              <a:gd name="connsiteX69" fmla="*/ 131192 w 379092"/>
              <a:gd name="connsiteY69" fmla="*/ 75120 h 419100"/>
              <a:gd name="connsiteX70" fmla="*/ 189547 w 379092"/>
              <a:gd name="connsiteY70" fmla="*/ 21220 h 419100"/>
              <a:gd name="connsiteX71" fmla="*/ 26523 w 379092"/>
              <a:gd name="connsiteY71" fmla="*/ 115173 h 419100"/>
              <a:gd name="connsiteX72" fmla="*/ 85834 w 379092"/>
              <a:gd name="connsiteY72" fmla="*/ 90504 h 419100"/>
              <a:gd name="connsiteX73" fmla="*/ 102226 w 379092"/>
              <a:gd name="connsiteY73" fmla="*/ 91353 h 419100"/>
              <a:gd name="connsiteX74" fmla="*/ 88910 w 379092"/>
              <a:gd name="connsiteY74" fmla="*/ 151247 h 419100"/>
              <a:gd name="connsiteX75" fmla="*/ 43499 w 379092"/>
              <a:gd name="connsiteY75" fmla="*/ 192680 h 419100"/>
              <a:gd name="connsiteX76" fmla="*/ 26523 w 379092"/>
              <a:gd name="connsiteY76" fmla="*/ 115173 h 419100"/>
              <a:gd name="connsiteX77" fmla="*/ 85621 w 379092"/>
              <a:gd name="connsiteY77" fmla="*/ 328383 h 419100"/>
              <a:gd name="connsiteX78" fmla="*/ 26311 w 379092"/>
              <a:gd name="connsiteY78" fmla="*/ 303715 h 419100"/>
              <a:gd name="connsiteX79" fmla="*/ 43658 w 379092"/>
              <a:gd name="connsiteY79" fmla="*/ 226049 h 419100"/>
              <a:gd name="connsiteX80" fmla="*/ 88698 w 379092"/>
              <a:gd name="connsiteY80" fmla="*/ 267694 h 419100"/>
              <a:gd name="connsiteX81" fmla="*/ 102014 w 379092"/>
              <a:gd name="connsiteY81" fmla="*/ 327534 h 419100"/>
              <a:gd name="connsiteX82" fmla="*/ 85621 w 379092"/>
              <a:gd name="connsiteY82" fmla="*/ 328383 h 419100"/>
              <a:gd name="connsiteX83" fmla="*/ 189547 w 379092"/>
              <a:gd name="connsiteY83" fmla="*/ 397880 h 419100"/>
              <a:gd name="connsiteX84" fmla="*/ 131192 w 379092"/>
              <a:gd name="connsiteY84" fmla="*/ 344033 h 419100"/>
              <a:gd name="connsiteX85" fmla="*/ 189547 w 379092"/>
              <a:gd name="connsiteY85" fmla="*/ 325678 h 419100"/>
              <a:gd name="connsiteX86" fmla="*/ 247903 w 379092"/>
              <a:gd name="connsiteY86" fmla="*/ 344033 h 419100"/>
              <a:gd name="connsiteX87" fmla="*/ 189547 w 379092"/>
              <a:gd name="connsiteY87" fmla="*/ 397880 h 419100"/>
              <a:gd name="connsiteX88" fmla="*/ 352784 w 379092"/>
              <a:gd name="connsiteY88" fmla="*/ 303715 h 419100"/>
              <a:gd name="connsiteX89" fmla="*/ 293473 w 379092"/>
              <a:gd name="connsiteY89" fmla="*/ 328383 h 419100"/>
              <a:gd name="connsiteX90" fmla="*/ 277081 w 379092"/>
              <a:gd name="connsiteY90" fmla="*/ 327534 h 419100"/>
              <a:gd name="connsiteX91" fmla="*/ 290396 w 379092"/>
              <a:gd name="connsiteY91" fmla="*/ 267694 h 419100"/>
              <a:gd name="connsiteX92" fmla="*/ 335437 w 379092"/>
              <a:gd name="connsiteY92" fmla="*/ 226049 h 419100"/>
              <a:gd name="connsiteX93" fmla="*/ 352784 w 379092"/>
              <a:gd name="connsiteY93" fmla="*/ 30371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379092" h="419100">
                <a:moveTo>
                  <a:pt x="351511" y="206420"/>
                </a:moveTo>
                <a:cubicBezTo>
                  <a:pt x="379628" y="167799"/>
                  <a:pt x="386524" y="131725"/>
                  <a:pt x="370928" y="104722"/>
                </a:cubicBezTo>
                <a:cubicBezTo>
                  <a:pt x="361643" y="88807"/>
                  <a:pt x="340688" y="69549"/>
                  <a:pt x="293473" y="69549"/>
                </a:cubicBezTo>
                <a:cubicBezTo>
                  <a:pt x="285418" y="69634"/>
                  <a:pt x="277376" y="70200"/>
                  <a:pt x="269389" y="71247"/>
                </a:cubicBezTo>
                <a:cubicBezTo>
                  <a:pt x="250503" y="27162"/>
                  <a:pt x="222280" y="0"/>
                  <a:pt x="189547" y="0"/>
                </a:cubicBezTo>
                <a:cubicBezTo>
                  <a:pt x="156815" y="0"/>
                  <a:pt x="128592" y="27162"/>
                  <a:pt x="109653" y="71247"/>
                </a:cubicBezTo>
                <a:cubicBezTo>
                  <a:pt x="101684" y="70200"/>
                  <a:pt x="93658" y="69634"/>
                  <a:pt x="85621" y="69549"/>
                </a:cubicBezTo>
                <a:cubicBezTo>
                  <a:pt x="38353" y="69549"/>
                  <a:pt x="17398" y="88701"/>
                  <a:pt x="8167" y="104722"/>
                </a:cubicBezTo>
                <a:cubicBezTo>
                  <a:pt x="-7430" y="131725"/>
                  <a:pt x="-533" y="167799"/>
                  <a:pt x="27531" y="206420"/>
                </a:cubicBezTo>
                <a:cubicBezTo>
                  <a:pt x="28274" y="207428"/>
                  <a:pt x="29122" y="208436"/>
                  <a:pt x="29918" y="209444"/>
                </a:cubicBezTo>
                <a:cubicBezTo>
                  <a:pt x="1165" y="247853"/>
                  <a:pt x="-8172" y="285837"/>
                  <a:pt x="8167" y="314166"/>
                </a:cubicBezTo>
                <a:cubicBezTo>
                  <a:pt x="17398" y="330081"/>
                  <a:pt x="38353" y="349338"/>
                  <a:pt x="85621" y="349338"/>
                </a:cubicBezTo>
                <a:cubicBezTo>
                  <a:pt x="93658" y="349254"/>
                  <a:pt x="101684" y="348687"/>
                  <a:pt x="109653" y="347641"/>
                </a:cubicBezTo>
                <a:cubicBezTo>
                  <a:pt x="128592" y="391726"/>
                  <a:pt x="156815" y="419100"/>
                  <a:pt x="189547" y="419100"/>
                </a:cubicBezTo>
                <a:cubicBezTo>
                  <a:pt x="222280" y="419100"/>
                  <a:pt x="250503" y="391938"/>
                  <a:pt x="269389" y="347853"/>
                </a:cubicBezTo>
                <a:cubicBezTo>
                  <a:pt x="277376" y="348900"/>
                  <a:pt x="285418" y="349466"/>
                  <a:pt x="293473" y="349551"/>
                </a:cubicBezTo>
                <a:cubicBezTo>
                  <a:pt x="340688" y="349551"/>
                  <a:pt x="361643" y="330453"/>
                  <a:pt x="370928" y="314378"/>
                </a:cubicBezTo>
                <a:cubicBezTo>
                  <a:pt x="387267" y="286049"/>
                  <a:pt x="377877" y="248065"/>
                  <a:pt x="349177" y="209656"/>
                </a:cubicBezTo>
                <a:cubicBezTo>
                  <a:pt x="350132" y="208436"/>
                  <a:pt x="350821" y="207428"/>
                  <a:pt x="351511" y="206420"/>
                </a:cubicBezTo>
                <a:close/>
                <a:moveTo>
                  <a:pt x="293473" y="90504"/>
                </a:moveTo>
                <a:cubicBezTo>
                  <a:pt x="321696" y="90504"/>
                  <a:pt x="343182" y="98568"/>
                  <a:pt x="352784" y="115173"/>
                </a:cubicBezTo>
                <a:cubicBezTo>
                  <a:pt x="364190" y="134908"/>
                  <a:pt x="356710" y="162919"/>
                  <a:pt x="335543" y="192680"/>
                </a:cubicBezTo>
                <a:cubicBezTo>
                  <a:pt x="321804" y="177506"/>
                  <a:pt x="306691" y="163636"/>
                  <a:pt x="290396" y="151247"/>
                </a:cubicBezTo>
                <a:cubicBezTo>
                  <a:pt x="287784" y="130920"/>
                  <a:pt x="283327" y="110872"/>
                  <a:pt x="277081" y="91353"/>
                </a:cubicBezTo>
                <a:cubicBezTo>
                  <a:pt x="282757" y="90823"/>
                  <a:pt x="288222" y="90504"/>
                  <a:pt x="293473" y="90504"/>
                </a:cubicBezTo>
                <a:close/>
                <a:moveTo>
                  <a:pt x="231457" y="282017"/>
                </a:moveTo>
                <a:cubicBezTo>
                  <a:pt x="217884" y="289848"/>
                  <a:pt x="203893" y="296932"/>
                  <a:pt x="189547" y="303237"/>
                </a:cubicBezTo>
                <a:cubicBezTo>
                  <a:pt x="175197" y="296943"/>
                  <a:pt x="161205" y="289858"/>
                  <a:pt x="147637" y="282017"/>
                </a:cubicBezTo>
                <a:cubicBezTo>
                  <a:pt x="134102" y="274184"/>
                  <a:pt x="121029" y="265575"/>
                  <a:pt x="108486" y="256235"/>
                </a:cubicBezTo>
                <a:cubicBezTo>
                  <a:pt x="104878" y="225145"/>
                  <a:pt x="104878" y="193743"/>
                  <a:pt x="108486" y="162653"/>
                </a:cubicBezTo>
                <a:cubicBezTo>
                  <a:pt x="133590" y="143936"/>
                  <a:pt x="160795" y="128215"/>
                  <a:pt x="189547" y="115810"/>
                </a:cubicBezTo>
                <a:cubicBezTo>
                  <a:pt x="203904" y="122092"/>
                  <a:pt x="217896" y="129177"/>
                  <a:pt x="231457" y="137030"/>
                </a:cubicBezTo>
                <a:cubicBezTo>
                  <a:pt x="244952" y="144845"/>
                  <a:pt x="258005" y="153399"/>
                  <a:pt x="270556" y="162653"/>
                </a:cubicBezTo>
                <a:cubicBezTo>
                  <a:pt x="272338" y="178187"/>
                  <a:pt x="273242" y="193808"/>
                  <a:pt x="273261" y="209444"/>
                </a:cubicBezTo>
                <a:cubicBezTo>
                  <a:pt x="273242" y="225079"/>
                  <a:pt x="272338" y="240701"/>
                  <a:pt x="270556" y="256235"/>
                </a:cubicBezTo>
                <a:cubicBezTo>
                  <a:pt x="258021" y="265561"/>
                  <a:pt x="244967" y="274169"/>
                  <a:pt x="231457" y="282017"/>
                </a:cubicBezTo>
                <a:close/>
                <a:moveTo>
                  <a:pt x="266312" y="284882"/>
                </a:moveTo>
                <a:cubicBezTo>
                  <a:pt x="263682" y="298248"/>
                  <a:pt x="260137" y="311418"/>
                  <a:pt x="255702" y="324299"/>
                </a:cubicBezTo>
                <a:cubicBezTo>
                  <a:pt x="242387" y="321668"/>
                  <a:pt x="229270" y="318123"/>
                  <a:pt x="216444" y="313689"/>
                </a:cubicBezTo>
                <a:cubicBezTo>
                  <a:pt x="224932" y="309498"/>
                  <a:pt x="233367" y="305094"/>
                  <a:pt x="241749" y="300267"/>
                </a:cubicBezTo>
                <a:cubicBezTo>
                  <a:pt x="250131" y="295439"/>
                  <a:pt x="258407" y="290134"/>
                  <a:pt x="266312" y="284882"/>
                </a:cubicBezTo>
                <a:close/>
                <a:moveTo>
                  <a:pt x="162492" y="313582"/>
                </a:moveTo>
                <a:cubicBezTo>
                  <a:pt x="149661" y="318004"/>
                  <a:pt x="136545" y="321549"/>
                  <a:pt x="123234" y="324192"/>
                </a:cubicBezTo>
                <a:cubicBezTo>
                  <a:pt x="118775" y="311319"/>
                  <a:pt x="115229" y="298148"/>
                  <a:pt x="112624" y="284776"/>
                </a:cubicBezTo>
                <a:cubicBezTo>
                  <a:pt x="120528" y="290081"/>
                  <a:pt x="128539" y="295386"/>
                  <a:pt x="137027" y="300054"/>
                </a:cubicBezTo>
                <a:cubicBezTo>
                  <a:pt x="145515" y="304723"/>
                  <a:pt x="153844" y="309391"/>
                  <a:pt x="162492" y="313582"/>
                </a:cubicBezTo>
                <a:close/>
                <a:moveTo>
                  <a:pt x="85834" y="238197"/>
                </a:moveTo>
                <a:cubicBezTo>
                  <a:pt x="75547" y="229288"/>
                  <a:pt x="65887" y="219681"/>
                  <a:pt x="56921" y="209444"/>
                </a:cubicBezTo>
                <a:cubicBezTo>
                  <a:pt x="65900" y="199220"/>
                  <a:pt x="75560" y="189613"/>
                  <a:pt x="85834" y="180691"/>
                </a:cubicBezTo>
                <a:cubicBezTo>
                  <a:pt x="85250" y="190080"/>
                  <a:pt x="84825" y="199630"/>
                  <a:pt x="84825" y="209444"/>
                </a:cubicBezTo>
                <a:cubicBezTo>
                  <a:pt x="84825" y="219258"/>
                  <a:pt x="85250" y="228807"/>
                  <a:pt x="85834" y="238197"/>
                </a:cubicBezTo>
                <a:close/>
                <a:moveTo>
                  <a:pt x="112783" y="134006"/>
                </a:moveTo>
                <a:cubicBezTo>
                  <a:pt x="115413" y="120639"/>
                  <a:pt x="118958" y="107470"/>
                  <a:pt x="123393" y="94589"/>
                </a:cubicBezTo>
                <a:cubicBezTo>
                  <a:pt x="136704" y="97233"/>
                  <a:pt x="149820" y="100778"/>
                  <a:pt x="162651" y="105199"/>
                </a:cubicBezTo>
                <a:cubicBezTo>
                  <a:pt x="154163" y="109390"/>
                  <a:pt x="145728" y="113793"/>
                  <a:pt x="137346" y="118674"/>
                </a:cubicBezTo>
                <a:cubicBezTo>
                  <a:pt x="128964" y="123555"/>
                  <a:pt x="120635" y="128807"/>
                  <a:pt x="112783" y="134006"/>
                </a:cubicBezTo>
                <a:close/>
                <a:moveTo>
                  <a:pt x="216603" y="105305"/>
                </a:moveTo>
                <a:cubicBezTo>
                  <a:pt x="229430" y="100871"/>
                  <a:pt x="242547" y="97326"/>
                  <a:pt x="255861" y="94695"/>
                </a:cubicBezTo>
                <a:cubicBezTo>
                  <a:pt x="260296" y="107576"/>
                  <a:pt x="263841" y="120746"/>
                  <a:pt x="266471" y="134112"/>
                </a:cubicBezTo>
                <a:cubicBezTo>
                  <a:pt x="258619" y="128807"/>
                  <a:pt x="250556" y="123502"/>
                  <a:pt x="242067" y="118886"/>
                </a:cubicBezTo>
                <a:cubicBezTo>
                  <a:pt x="233579" y="114271"/>
                  <a:pt x="225091" y="109496"/>
                  <a:pt x="216603" y="105305"/>
                </a:cubicBezTo>
                <a:close/>
                <a:moveTo>
                  <a:pt x="293261" y="180691"/>
                </a:moveTo>
                <a:cubicBezTo>
                  <a:pt x="303535" y="189613"/>
                  <a:pt x="313194" y="199220"/>
                  <a:pt x="322174" y="209444"/>
                </a:cubicBezTo>
                <a:cubicBezTo>
                  <a:pt x="313208" y="219681"/>
                  <a:pt x="303548" y="229288"/>
                  <a:pt x="293261" y="238197"/>
                </a:cubicBezTo>
                <a:cubicBezTo>
                  <a:pt x="293845" y="228807"/>
                  <a:pt x="294269" y="219258"/>
                  <a:pt x="294269" y="209444"/>
                </a:cubicBezTo>
                <a:cubicBezTo>
                  <a:pt x="294269" y="199630"/>
                  <a:pt x="293845" y="190080"/>
                  <a:pt x="293261" y="180691"/>
                </a:cubicBezTo>
                <a:close/>
                <a:moveTo>
                  <a:pt x="189547" y="21220"/>
                </a:moveTo>
                <a:cubicBezTo>
                  <a:pt x="212359" y="21220"/>
                  <a:pt x="233049" y="41804"/>
                  <a:pt x="247903" y="75120"/>
                </a:cubicBezTo>
                <a:cubicBezTo>
                  <a:pt x="227937" y="79442"/>
                  <a:pt x="208406" y="85568"/>
                  <a:pt x="189547" y="93422"/>
                </a:cubicBezTo>
                <a:cubicBezTo>
                  <a:pt x="170691" y="85564"/>
                  <a:pt x="151159" y="79438"/>
                  <a:pt x="131192" y="75120"/>
                </a:cubicBezTo>
                <a:cubicBezTo>
                  <a:pt x="146046" y="41539"/>
                  <a:pt x="166736" y="21220"/>
                  <a:pt x="189547" y="21220"/>
                </a:cubicBezTo>
                <a:close/>
                <a:moveTo>
                  <a:pt x="26523" y="115173"/>
                </a:moveTo>
                <a:cubicBezTo>
                  <a:pt x="36125" y="98568"/>
                  <a:pt x="57557" y="90504"/>
                  <a:pt x="85834" y="90504"/>
                </a:cubicBezTo>
                <a:cubicBezTo>
                  <a:pt x="91139" y="90504"/>
                  <a:pt x="96444" y="90823"/>
                  <a:pt x="102226" y="91353"/>
                </a:cubicBezTo>
                <a:cubicBezTo>
                  <a:pt x="95955" y="110866"/>
                  <a:pt x="91497" y="130916"/>
                  <a:pt x="88910" y="151247"/>
                </a:cubicBezTo>
                <a:cubicBezTo>
                  <a:pt x="72537" y="163640"/>
                  <a:pt x="57336" y="177509"/>
                  <a:pt x="43499" y="192680"/>
                </a:cubicBezTo>
                <a:cubicBezTo>
                  <a:pt x="22332" y="163025"/>
                  <a:pt x="14905" y="134908"/>
                  <a:pt x="26523" y="115173"/>
                </a:cubicBezTo>
                <a:close/>
                <a:moveTo>
                  <a:pt x="85621" y="328383"/>
                </a:moveTo>
                <a:cubicBezTo>
                  <a:pt x="57345" y="328383"/>
                  <a:pt x="35913" y="320320"/>
                  <a:pt x="26311" y="303715"/>
                </a:cubicBezTo>
                <a:cubicBezTo>
                  <a:pt x="14905" y="283927"/>
                  <a:pt x="22385" y="255969"/>
                  <a:pt x="43658" y="226049"/>
                </a:cubicBezTo>
                <a:cubicBezTo>
                  <a:pt x="57370" y="241275"/>
                  <a:pt x="72446" y="255214"/>
                  <a:pt x="88698" y="267694"/>
                </a:cubicBezTo>
                <a:cubicBezTo>
                  <a:pt x="91290" y="288007"/>
                  <a:pt x="95748" y="308039"/>
                  <a:pt x="102014" y="327534"/>
                </a:cubicBezTo>
                <a:cubicBezTo>
                  <a:pt x="96338" y="328065"/>
                  <a:pt x="90873" y="328383"/>
                  <a:pt x="85621" y="328383"/>
                </a:cubicBezTo>
                <a:close/>
                <a:moveTo>
                  <a:pt x="189547" y="397880"/>
                </a:moveTo>
                <a:cubicBezTo>
                  <a:pt x="166736" y="397880"/>
                  <a:pt x="146046" y="377296"/>
                  <a:pt x="131192" y="344033"/>
                </a:cubicBezTo>
                <a:cubicBezTo>
                  <a:pt x="151153" y="339672"/>
                  <a:pt x="170684" y="333529"/>
                  <a:pt x="189547" y="325678"/>
                </a:cubicBezTo>
                <a:cubicBezTo>
                  <a:pt x="208413" y="333524"/>
                  <a:pt x="227943" y="339667"/>
                  <a:pt x="247903" y="344033"/>
                </a:cubicBezTo>
                <a:cubicBezTo>
                  <a:pt x="233049" y="377349"/>
                  <a:pt x="212200" y="397880"/>
                  <a:pt x="189547" y="397880"/>
                </a:cubicBezTo>
                <a:close/>
                <a:moveTo>
                  <a:pt x="352784" y="303715"/>
                </a:moveTo>
                <a:cubicBezTo>
                  <a:pt x="343182" y="320320"/>
                  <a:pt x="321696" y="328383"/>
                  <a:pt x="293473" y="328383"/>
                </a:cubicBezTo>
                <a:cubicBezTo>
                  <a:pt x="288168" y="328383"/>
                  <a:pt x="282863" y="328065"/>
                  <a:pt x="277081" y="327534"/>
                </a:cubicBezTo>
                <a:cubicBezTo>
                  <a:pt x="283322" y="308032"/>
                  <a:pt x="287779" y="288002"/>
                  <a:pt x="290396" y="267694"/>
                </a:cubicBezTo>
                <a:cubicBezTo>
                  <a:pt x="306648" y="255214"/>
                  <a:pt x="321725" y="241275"/>
                  <a:pt x="335437" y="226049"/>
                </a:cubicBezTo>
                <a:cubicBezTo>
                  <a:pt x="356710" y="255757"/>
                  <a:pt x="364190" y="283927"/>
                  <a:pt x="352784" y="303715"/>
                </a:cubicBezTo>
                <a:close/>
              </a:path>
            </a:pathLst>
          </a:custGeom>
          <a:solidFill>
            <a:schemeClr val="bg1"/>
          </a:solidFill>
          <a:ln w="409" cap="flat">
            <a:noFill/>
            <a:prstDash val="solid"/>
            <a:miter/>
          </a:ln>
        </p:spPr>
        <p:txBody>
          <a:bodyPr rtlCol="0" anchor="ctr"/>
          <a:lstStyle/>
          <a:p>
            <a:endParaRPr lang="zh-CN" altLang="en-US"/>
          </a:p>
        </p:txBody>
      </p:sp>
      <p:sp>
        <p:nvSpPr>
          <p:cNvPr id="26" name="图形 11"/>
          <p:cNvSpPr/>
          <p:nvPr/>
        </p:nvSpPr>
        <p:spPr>
          <a:xfrm>
            <a:off x="5919283" y="3909906"/>
            <a:ext cx="509367" cy="57600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chemeClr val="bg1"/>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spcBef>
                <a:spcPts val="0"/>
              </a:spcBef>
              <a:buClr>
                <a:srgbClr val="FFCC00"/>
              </a:buClr>
              <a:buSzPct val="80000"/>
            </a:pPr>
            <a:endParaRPr lang="en-US" altLang="zh-CN" sz="1800" b="1" dirty="0">
              <a:solidFill>
                <a:schemeClr val="tx1"/>
              </a:solidFill>
              <a:cs typeface="+mn-ea"/>
              <a:sym typeface="+mn-lt"/>
            </a:endParaRPr>
          </a:p>
        </p:txBody>
      </p:sp>
      <p:sp>
        <p:nvSpPr>
          <p:cNvPr id="27" name="Rectangle 6"/>
          <p:cNvSpPr>
            <a:spLocks noChangeArrowheads="1"/>
          </p:cNvSpPr>
          <p:nvPr/>
        </p:nvSpPr>
        <p:spPr bwMode="auto">
          <a:xfrm>
            <a:off x="6524767" y="3941916"/>
            <a:ext cx="3456806" cy="50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20000"/>
              </a:spcBef>
              <a:spcAft>
                <a:spcPct val="0"/>
              </a:spcAft>
              <a:buClr>
                <a:srgbClr val="003399"/>
              </a:buClr>
            </a:pPr>
            <a:r>
              <a:rPr lang="zh-CN" altLang="en-US" sz="2800" dirty="0">
                <a:solidFill>
                  <a:schemeClr val="tx1">
                    <a:lumMod val="65000"/>
                    <a:lumOff val="35000"/>
                  </a:schemeClr>
                </a:solidFill>
                <a:cs typeface="+mn-ea"/>
                <a:sym typeface="+mn-lt"/>
              </a:rPr>
              <a:t>实验结果</a:t>
            </a:r>
            <a:endParaRPr lang="zh-CN" altLang="en-US" sz="2800" dirty="0">
              <a:solidFill>
                <a:schemeClr val="tx1">
                  <a:lumMod val="65000"/>
                  <a:lumOff val="35000"/>
                </a:schemeClr>
              </a:solidFill>
              <a:cs typeface="+mn-ea"/>
              <a:sym typeface="+mn-lt"/>
            </a:endParaRPr>
          </a:p>
        </p:txBody>
      </p:sp>
      <p:sp>
        <p:nvSpPr>
          <p:cNvPr id="28" name="任意多边形: 形状 33"/>
          <p:cNvSpPr>
            <a:spLocks noChangeAspect="1"/>
          </p:cNvSpPr>
          <p:nvPr/>
        </p:nvSpPr>
        <p:spPr>
          <a:xfrm>
            <a:off x="6074448" y="4086019"/>
            <a:ext cx="194399" cy="216000"/>
          </a:xfrm>
          <a:custGeom>
            <a:avLst/>
            <a:gdLst>
              <a:gd name="connsiteX0" fmla="*/ 72033 w 294680"/>
              <a:gd name="connsiteY0" fmla="*/ 242292 h 327422"/>
              <a:gd name="connsiteX1" fmla="*/ 222647 w 294680"/>
              <a:gd name="connsiteY1" fmla="*/ 242292 h 327422"/>
              <a:gd name="connsiteX2" fmla="*/ 235744 w 294680"/>
              <a:gd name="connsiteY2" fmla="*/ 255389 h 327422"/>
              <a:gd name="connsiteX3" fmla="*/ 222647 w 294680"/>
              <a:gd name="connsiteY3" fmla="*/ 268485 h 327422"/>
              <a:gd name="connsiteX4" fmla="*/ 72033 w 294680"/>
              <a:gd name="connsiteY4" fmla="*/ 268485 h 327422"/>
              <a:gd name="connsiteX5" fmla="*/ 58936 w 294680"/>
              <a:gd name="connsiteY5" fmla="*/ 255389 h 327422"/>
              <a:gd name="connsiteX6" fmla="*/ 72033 w 294680"/>
              <a:gd name="connsiteY6" fmla="*/ 242292 h 327422"/>
              <a:gd name="connsiteX7" fmla="*/ 72033 w 294680"/>
              <a:gd name="connsiteY7" fmla="*/ 186630 h 327422"/>
              <a:gd name="connsiteX8" fmla="*/ 222647 w 294680"/>
              <a:gd name="connsiteY8" fmla="*/ 186630 h 327422"/>
              <a:gd name="connsiteX9" fmla="*/ 235744 w 294680"/>
              <a:gd name="connsiteY9" fmla="*/ 199727 h 327422"/>
              <a:gd name="connsiteX10" fmla="*/ 222647 w 294680"/>
              <a:gd name="connsiteY10" fmla="*/ 212824 h 327422"/>
              <a:gd name="connsiteX11" fmla="*/ 72033 w 294680"/>
              <a:gd name="connsiteY11" fmla="*/ 212824 h 327422"/>
              <a:gd name="connsiteX12" fmla="*/ 58936 w 294680"/>
              <a:gd name="connsiteY12" fmla="*/ 199727 h 327422"/>
              <a:gd name="connsiteX13" fmla="*/ 72033 w 294680"/>
              <a:gd name="connsiteY13" fmla="*/ 186630 h 327422"/>
              <a:gd name="connsiteX14" fmla="*/ 85130 w 294680"/>
              <a:gd name="connsiteY14" fmla="*/ 85130 h 327422"/>
              <a:gd name="connsiteX15" fmla="*/ 85130 w 294680"/>
              <a:gd name="connsiteY15" fmla="*/ 130969 h 327422"/>
              <a:gd name="connsiteX16" fmla="*/ 130969 w 294680"/>
              <a:gd name="connsiteY16" fmla="*/ 130969 h 327422"/>
              <a:gd name="connsiteX17" fmla="*/ 130969 w 294680"/>
              <a:gd name="connsiteY17" fmla="*/ 85130 h 327422"/>
              <a:gd name="connsiteX18" fmla="*/ 72033 w 294680"/>
              <a:gd name="connsiteY18" fmla="*/ 58936 h 327422"/>
              <a:gd name="connsiteX19" fmla="*/ 144066 w 294680"/>
              <a:gd name="connsiteY19" fmla="*/ 58936 h 327422"/>
              <a:gd name="connsiteX20" fmla="*/ 157163 w 294680"/>
              <a:gd name="connsiteY20" fmla="*/ 72033 h 327422"/>
              <a:gd name="connsiteX21" fmla="*/ 157163 w 294680"/>
              <a:gd name="connsiteY21" fmla="*/ 144066 h 327422"/>
              <a:gd name="connsiteX22" fmla="*/ 144066 w 294680"/>
              <a:gd name="connsiteY22" fmla="*/ 157163 h 327422"/>
              <a:gd name="connsiteX23" fmla="*/ 72033 w 294680"/>
              <a:gd name="connsiteY23" fmla="*/ 157163 h 327422"/>
              <a:gd name="connsiteX24" fmla="*/ 58936 w 294680"/>
              <a:gd name="connsiteY24" fmla="*/ 144066 h 327422"/>
              <a:gd name="connsiteX25" fmla="*/ 58936 w 294680"/>
              <a:gd name="connsiteY25" fmla="*/ 72033 h 327422"/>
              <a:gd name="connsiteX26" fmla="*/ 72033 w 294680"/>
              <a:gd name="connsiteY26" fmla="*/ 58936 h 327422"/>
              <a:gd name="connsiteX27" fmla="*/ 39291 w 294680"/>
              <a:gd name="connsiteY27" fmla="*/ 26194 h 327422"/>
              <a:gd name="connsiteX28" fmla="*/ 26194 w 294680"/>
              <a:gd name="connsiteY28" fmla="*/ 39291 h 327422"/>
              <a:gd name="connsiteX29" fmla="*/ 26194 w 294680"/>
              <a:gd name="connsiteY29" fmla="*/ 288131 h 327422"/>
              <a:gd name="connsiteX30" fmla="*/ 39291 w 294680"/>
              <a:gd name="connsiteY30" fmla="*/ 301228 h 327422"/>
              <a:gd name="connsiteX31" fmla="*/ 255389 w 294680"/>
              <a:gd name="connsiteY31" fmla="*/ 301228 h 327422"/>
              <a:gd name="connsiteX32" fmla="*/ 268486 w 294680"/>
              <a:gd name="connsiteY32" fmla="*/ 288131 h 327422"/>
              <a:gd name="connsiteX33" fmla="*/ 268486 w 294680"/>
              <a:gd name="connsiteY33" fmla="*/ 39291 h 327422"/>
              <a:gd name="connsiteX34" fmla="*/ 255389 w 294680"/>
              <a:gd name="connsiteY34" fmla="*/ 26194 h 327422"/>
              <a:gd name="connsiteX35" fmla="*/ 39291 w 294680"/>
              <a:gd name="connsiteY35" fmla="*/ 0 h 327422"/>
              <a:gd name="connsiteX36" fmla="*/ 255389 w 294680"/>
              <a:gd name="connsiteY36" fmla="*/ 0 h 327422"/>
              <a:gd name="connsiteX37" fmla="*/ 294680 w 294680"/>
              <a:gd name="connsiteY37" fmla="*/ 39291 h 327422"/>
              <a:gd name="connsiteX38" fmla="*/ 294680 w 294680"/>
              <a:gd name="connsiteY38" fmla="*/ 288131 h 327422"/>
              <a:gd name="connsiteX39" fmla="*/ 255389 w 294680"/>
              <a:gd name="connsiteY39" fmla="*/ 327422 h 327422"/>
              <a:gd name="connsiteX40" fmla="*/ 39291 w 294680"/>
              <a:gd name="connsiteY40" fmla="*/ 327422 h 327422"/>
              <a:gd name="connsiteX41" fmla="*/ 0 w 294680"/>
              <a:gd name="connsiteY41" fmla="*/ 288131 h 327422"/>
              <a:gd name="connsiteX42" fmla="*/ 0 w 294680"/>
              <a:gd name="connsiteY42" fmla="*/ 39291 h 327422"/>
              <a:gd name="connsiteX43" fmla="*/ 39291 w 294680"/>
              <a:gd name="connsiteY43" fmla="*/ 0 h 327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94680" h="327422">
                <a:moveTo>
                  <a:pt x="72033" y="242292"/>
                </a:moveTo>
                <a:lnTo>
                  <a:pt x="222647" y="242292"/>
                </a:lnTo>
                <a:cubicBezTo>
                  <a:pt x="229850" y="242292"/>
                  <a:pt x="235744" y="248185"/>
                  <a:pt x="235744" y="255389"/>
                </a:cubicBezTo>
                <a:cubicBezTo>
                  <a:pt x="235744" y="262592"/>
                  <a:pt x="229850" y="268485"/>
                  <a:pt x="222647" y="268485"/>
                </a:cubicBezTo>
                <a:lnTo>
                  <a:pt x="72033" y="268485"/>
                </a:lnTo>
                <a:cubicBezTo>
                  <a:pt x="64830" y="268485"/>
                  <a:pt x="58936" y="262592"/>
                  <a:pt x="58936" y="255389"/>
                </a:cubicBezTo>
                <a:cubicBezTo>
                  <a:pt x="58936" y="248185"/>
                  <a:pt x="64830" y="242292"/>
                  <a:pt x="72033" y="242292"/>
                </a:cubicBezTo>
                <a:close/>
                <a:moveTo>
                  <a:pt x="72033" y="186630"/>
                </a:moveTo>
                <a:lnTo>
                  <a:pt x="222647" y="186630"/>
                </a:lnTo>
                <a:cubicBezTo>
                  <a:pt x="229850" y="186630"/>
                  <a:pt x="235744" y="192524"/>
                  <a:pt x="235744" y="199727"/>
                </a:cubicBezTo>
                <a:cubicBezTo>
                  <a:pt x="235744" y="206930"/>
                  <a:pt x="229850" y="212824"/>
                  <a:pt x="222647" y="212824"/>
                </a:cubicBezTo>
                <a:lnTo>
                  <a:pt x="72033" y="212824"/>
                </a:lnTo>
                <a:cubicBezTo>
                  <a:pt x="64830" y="212824"/>
                  <a:pt x="58936" y="206930"/>
                  <a:pt x="58936" y="199727"/>
                </a:cubicBezTo>
                <a:cubicBezTo>
                  <a:pt x="58936" y="192524"/>
                  <a:pt x="64830" y="186630"/>
                  <a:pt x="72033" y="186630"/>
                </a:cubicBezTo>
                <a:close/>
                <a:moveTo>
                  <a:pt x="85130" y="85130"/>
                </a:moveTo>
                <a:lnTo>
                  <a:pt x="85130" y="130969"/>
                </a:lnTo>
                <a:lnTo>
                  <a:pt x="130969" y="130969"/>
                </a:lnTo>
                <a:lnTo>
                  <a:pt x="130969" y="85130"/>
                </a:lnTo>
                <a:close/>
                <a:moveTo>
                  <a:pt x="72033" y="58936"/>
                </a:moveTo>
                <a:lnTo>
                  <a:pt x="144066" y="58936"/>
                </a:lnTo>
                <a:cubicBezTo>
                  <a:pt x="151269" y="58936"/>
                  <a:pt x="157163" y="64830"/>
                  <a:pt x="157163" y="72033"/>
                </a:cubicBezTo>
                <a:lnTo>
                  <a:pt x="157163" y="144066"/>
                </a:lnTo>
                <a:cubicBezTo>
                  <a:pt x="157163" y="151269"/>
                  <a:pt x="151269" y="157163"/>
                  <a:pt x="144066" y="157163"/>
                </a:cubicBezTo>
                <a:lnTo>
                  <a:pt x="72033" y="157163"/>
                </a:lnTo>
                <a:cubicBezTo>
                  <a:pt x="64830" y="157163"/>
                  <a:pt x="58936" y="151269"/>
                  <a:pt x="58936" y="144066"/>
                </a:cubicBezTo>
                <a:lnTo>
                  <a:pt x="58936" y="72033"/>
                </a:lnTo>
                <a:cubicBezTo>
                  <a:pt x="58936" y="64830"/>
                  <a:pt x="64830" y="58936"/>
                  <a:pt x="72033" y="58936"/>
                </a:cubicBezTo>
                <a:close/>
                <a:moveTo>
                  <a:pt x="39291" y="26194"/>
                </a:moveTo>
                <a:cubicBezTo>
                  <a:pt x="32210" y="26194"/>
                  <a:pt x="26194" y="32210"/>
                  <a:pt x="26194" y="39291"/>
                </a:cubicBezTo>
                <a:lnTo>
                  <a:pt x="26194" y="288131"/>
                </a:lnTo>
                <a:cubicBezTo>
                  <a:pt x="26194" y="295212"/>
                  <a:pt x="32210" y="301228"/>
                  <a:pt x="39291" y="301228"/>
                </a:cubicBezTo>
                <a:lnTo>
                  <a:pt x="255389" y="301228"/>
                </a:lnTo>
                <a:cubicBezTo>
                  <a:pt x="262470" y="301228"/>
                  <a:pt x="268486" y="295212"/>
                  <a:pt x="268486" y="288131"/>
                </a:cubicBezTo>
                <a:lnTo>
                  <a:pt x="268486" y="39291"/>
                </a:lnTo>
                <a:cubicBezTo>
                  <a:pt x="268486" y="32210"/>
                  <a:pt x="262470" y="26194"/>
                  <a:pt x="255389" y="26194"/>
                </a:cubicBezTo>
                <a:close/>
                <a:moveTo>
                  <a:pt x="39291" y="0"/>
                </a:moveTo>
                <a:lnTo>
                  <a:pt x="255389" y="0"/>
                </a:lnTo>
                <a:cubicBezTo>
                  <a:pt x="276999" y="0"/>
                  <a:pt x="294680" y="17681"/>
                  <a:pt x="294680" y="39291"/>
                </a:cubicBezTo>
                <a:lnTo>
                  <a:pt x="294680" y="288131"/>
                </a:lnTo>
                <a:cubicBezTo>
                  <a:pt x="294680" y="309741"/>
                  <a:pt x="276999" y="327422"/>
                  <a:pt x="255389" y="327422"/>
                </a:cubicBezTo>
                <a:lnTo>
                  <a:pt x="39291" y="327422"/>
                </a:lnTo>
                <a:cubicBezTo>
                  <a:pt x="17681" y="327422"/>
                  <a:pt x="0" y="309741"/>
                  <a:pt x="0" y="288131"/>
                </a:cubicBezTo>
                <a:lnTo>
                  <a:pt x="0" y="39291"/>
                </a:lnTo>
                <a:cubicBezTo>
                  <a:pt x="0" y="17681"/>
                  <a:pt x="17681" y="0"/>
                  <a:pt x="39291" y="0"/>
                </a:cubicBezTo>
                <a:close/>
              </a:path>
            </a:pathLst>
          </a:custGeom>
          <a:solidFill>
            <a:schemeClr val="bg1">
              <a:lumMod val="65000"/>
            </a:schemeClr>
          </a:solidFill>
          <a:ln w="409"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p>
        </p:txBody>
      </p:sp>
      <p:sp>
        <p:nvSpPr>
          <p:cNvPr id="2" name="Rectangle 6"/>
          <p:cNvSpPr>
            <a:spLocks noChangeArrowheads="1"/>
          </p:cNvSpPr>
          <p:nvPr/>
        </p:nvSpPr>
        <p:spPr bwMode="auto">
          <a:xfrm>
            <a:off x="6651767" y="3173566"/>
            <a:ext cx="3456806" cy="50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fontAlgn="base">
              <a:spcBef>
                <a:spcPct val="20000"/>
              </a:spcBef>
              <a:spcAft>
                <a:spcPct val="0"/>
              </a:spcAft>
              <a:buClr>
                <a:srgbClr val="003399"/>
              </a:buClr>
            </a:pPr>
            <a:r>
              <a:rPr lang="en-US" altLang="zh-CN" sz="2800" dirty="0">
                <a:solidFill>
                  <a:schemeClr val="tx1">
                    <a:lumMod val="65000"/>
                    <a:lumOff val="35000"/>
                  </a:schemeClr>
                </a:solidFill>
                <a:cs typeface="+mn-ea"/>
                <a:sym typeface="+mn-lt"/>
              </a:rPr>
              <a:t>DemInf</a:t>
            </a:r>
            <a:endParaRPr lang="en-US" altLang="zh-CN" sz="2800" dirty="0">
              <a:solidFill>
                <a:schemeClr val="tx1">
                  <a:lumMod val="65000"/>
                  <a:lumOff val="35000"/>
                </a:schemeClr>
              </a:solidFill>
              <a:cs typeface="+mn-ea"/>
              <a:sym typeface="+mn-lt"/>
            </a:endParaRPr>
          </a:p>
        </p:txBody>
      </p:sp>
      <p:sp>
        <p:nvSpPr>
          <p:cNvPr id="3" name="图形 11"/>
          <p:cNvSpPr/>
          <p:nvPr/>
        </p:nvSpPr>
        <p:spPr>
          <a:xfrm>
            <a:off x="5903408" y="2337876"/>
            <a:ext cx="509367" cy="57600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chemeClr val="bg1"/>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p>
            <a:pPr algn="ctr">
              <a:spcBef>
                <a:spcPts val="0"/>
              </a:spcBef>
              <a:buClr>
                <a:srgbClr val="FFCC00"/>
              </a:buClr>
              <a:buSzPct val="80000"/>
            </a:pPr>
            <a:endParaRPr lang="en-US" altLang="zh-CN" sz="1800" b="1" dirty="0">
              <a:solidFill>
                <a:schemeClr val="tx1"/>
              </a:solidFill>
              <a:cs typeface="+mn-ea"/>
              <a:sym typeface="+mn-lt"/>
            </a:endParaRPr>
          </a:p>
        </p:txBody>
      </p:sp>
      <p:sp>
        <p:nvSpPr>
          <p:cNvPr id="10" name="图形 2"/>
          <p:cNvSpPr/>
          <p:nvPr/>
        </p:nvSpPr>
        <p:spPr>
          <a:xfrm>
            <a:off x="6068572" y="2505658"/>
            <a:ext cx="174402" cy="240436"/>
          </a:xfrm>
          <a:custGeom>
            <a:avLst/>
            <a:gdLst>
              <a:gd name="connsiteX0" fmla="*/ 219561 w 257299"/>
              <a:gd name="connsiteY0" fmla="*/ 37696 h 354722"/>
              <a:gd name="connsiteX1" fmla="*/ 128545 w 257299"/>
              <a:gd name="connsiteY1" fmla="*/ 0 h 354722"/>
              <a:gd name="connsiteX2" fmla="*/ 0 w 257299"/>
              <a:gd name="connsiteY2" fmla="*/ 128754 h 354722"/>
              <a:gd name="connsiteX3" fmla="*/ 63456 w 257299"/>
              <a:gd name="connsiteY3" fmla="*/ 239665 h 354722"/>
              <a:gd name="connsiteX4" fmla="*/ 63456 w 257299"/>
              <a:gd name="connsiteY4" fmla="*/ 317404 h 354722"/>
              <a:gd name="connsiteX5" fmla="*/ 99895 w 257299"/>
              <a:gd name="connsiteY5" fmla="*/ 354723 h 354722"/>
              <a:gd name="connsiteX6" fmla="*/ 157361 w 257299"/>
              <a:gd name="connsiteY6" fmla="*/ 354723 h 354722"/>
              <a:gd name="connsiteX7" fmla="*/ 194178 w 257299"/>
              <a:gd name="connsiteY7" fmla="*/ 317404 h 354722"/>
              <a:gd name="connsiteX8" fmla="*/ 194178 w 257299"/>
              <a:gd name="connsiteY8" fmla="*/ 239581 h 354722"/>
              <a:gd name="connsiteX9" fmla="*/ 257299 w 257299"/>
              <a:gd name="connsiteY9" fmla="*/ 128712 h 354722"/>
              <a:gd name="connsiteX10" fmla="*/ 219561 w 257299"/>
              <a:gd name="connsiteY10" fmla="*/ 37696 h 354722"/>
              <a:gd name="connsiteX11" fmla="*/ 157403 w 257299"/>
              <a:gd name="connsiteY11" fmla="*/ 326869 h 354722"/>
              <a:gd name="connsiteX12" fmla="*/ 99979 w 257299"/>
              <a:gd name="connsiteY12" fmla="*/ 326869 h 354722"/>
              <a:gd name="connsiteX13" fmla="*/ 91183 w 257299"/>
              <a:gd name="connsiteY13" fmla="*/ 317404 h 354722"/>
              <a:gd name="connsiteX14" fmla="*/ 91183 w 257299"/>
              <a:gd name="connsiteY14" fmla="*/ 295037 h 354722"/>
              <a:gd name="connsiteX15" fmla="*/ 166618 w 257299"/>
              <a:gd name="connsiteY15" fmla="*/ 295037 h 354722"/>
              <a:gd name="connsiteX16" fmla="*/ 166618 w 257299"/>
              <a:gd name="connsiteY16" fmla="*/ 317404 h 354722"/>
              <a:gd name="connsiteX17" fmla="*/ 157403 w 257299"/>
              <a:gd name="connsiteY17" fmla="*/ 326869 h 354722"/>
              <a:gd name="connsiteX18" fmla="*/ 174115 w 257299"/>
              <a:gd name="connsiteY18" fmla="*/ 218932 h 354722"/>
              <a:gd name="connsiteX19" fmla="*/ 166576 w 257299"/>
              <a:gd name="connsiteY19" fmla="*/ 231330 h 354722"/>
              <a:gd name="connsiteX20" fmla="*/ 166576 w 257299"/>
              <a:gd name="connsiteY20" fmla="*/ 267351 h 354722"/>
              <a:gd name="connsiteX21" fmla="*/ 143121 w 257299"/>
              <a:gd name="connsiteY21" fmla="*/ 267351 h 354722"/>
              <a:gd name="connsiteX22" fmla="*/ 143121 w 257299"/>
              <a:gd name="connsiteY22" fmla="*/ 178723 h 354722"/>
              <a:gd name="connsiteX23" fmla="*/ 176670 w 257299"/>
              <a:gd name="connsiteY23" fmla="*/ 178723 h 354722"/>
              <a:gd name="connsiteX24" fmla="*/ 190534 w 257299"/>
              <a:gd name="connsiteY24" fmla="*/ 164901 h 354722"/>
              <a:gd name="connsiteX25" fmla="*/ 176670 w 257299"/>
              <a:gd name="connsiteY25" fmla="*/ 151079 h 354722"/>
              <a:gd name="connsiteX26" fmla="*/ 81173 w 257299"/>
              <a:gd name="connsiteY26" fmla="*/ 151079 h 354722"/>
              <a:gd name="connsiteX27" fmla="*/ 67309 w 257299"/>
              <a:gd name="connsiteY27" fmla="*/ 164901 h 354722"/>
              <a:gd name="connsiteX28" fmla="*/ 81173 w 257299"/>
              <a:gd name="connsiteY28" fmla="*/ 178723 h 354722"/>
              <a:gd name="connsiteX29" fmla="*/ 115267 w 257299"/>
              <a:gd name="connsiteY29" fmla="*/ 178723 h 354722"/>
              <a:gd name="connsiteX30" fmla="*/ 115267 w 257299"/>
              <a:gd name="connsiteY30" fmla="*/ 267351 h 354722"/>
              <a:gd name="connsiteX31" fmla="*/ 91183 w 257299"/>
              <a:gd name="connsiteY31" fmla="*/ 267351 h 354722"/>
              <a:gd name="connsiteX32" fmla="*/ 91183 w 257299"/>
              <a:gd name="connsiteY32" fmla="*/ 231372 h 354722"/>
              <a:gd name="connsiteX33" fmla="*/ 83351 w 257299"/>
              <a:gd name="connsiteY33" fmla="*/ 218974 h 354722"/>
              <a:gd name="connsiteX34" fmla="*/ 27644 w 257299"/>
              <a:gd name="connsiteY34" fmla="*/ 128712 h 354722"/>
              <a:gd name="connsiteX35" fmla="*/ 128629 w 257299"/>
              <a:gd name="connsiteY35" fmla="*/ 27644 h 354722"/>
              <a:gd name="connsiteX36" fmla="*/ 229697 w 257299"/>
              <a:gd name="connsiteY36" fmla="*/ 128712 h 354722"/>
              <a:gd name="connsiteX37" fmla="*/ 174115 w 257299"/>
              <a:gd name="connsiteY37" fmla="*/ 218932 h 35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7299" h="354722">
                <a:moveTo>
                  <a:pt x="219561" y="37696"/>
                </a:moveTo>
                <a:cubicBezTo>
                  <a:pt x="195267" y="13361"/>
                  <a:pt x="162932" y="0"/>
                  <a:pt x="128545" y="0"/>
                </a:cubicBezTo>
                <a:cubicBezTo>
                  <a:pt x="57591" y="0"/>
                  <a:pt x="0" y="57759"/>
                  <a:pt x="0" y="128754"/>
                </a:cubicBezTo>
                <a:cubicBezTo>
                  <a:pt x="0" y="175037"/>
                  <a:pt x="23874" y="216754"/>
                  <a:pt x="63456" y="239665"/>
                </a:cubicBezTo>
                <a:lnTo>
                  <a:pt x="63456" y="317404"/>
                </a:lnTo>
                <a:cubicBezTo>
                  <a:pt x="63456" y="338011"/>
                  <a:pt x="79623" y="354723"/>
                  <a:pt x="99895" y="354723"/>
                </a:cubicBezTo>
                <a:lnTo>
                  <a:pt x="157361" y="354723"/>
                </a:lnTo>
                <a:cubicBezTo>
                  <a:pt x="177508" y="354723"/>
                  <a:pt x="194178" y="337969"/>
                  <a:pt x="194178" y="317404"/>
                </a:cubicBezTo>
                <a:lnTo>
                  <a:pt x="194178" y="239581"/>
                </a:lnTo>
                <a:cubicBezTo>
                  <a:pt x="233592" y="216670"/>
                  <a:pt x="257299" y="174953"/>
                  <a:pt x="257299" y="128712"/>
                </a:cubicBezTo>
                <a:cubicBezTo>
                  <a:pt x="257383" y="94325"/>
                  <a:pt x="243896" y="62031"/>
                  <a:pt x="219561" y="37696"/>
                </a:cubicBezTo>
                <a:close/>
                <a:moveTo>
                  <a:pt x="157403" y="326869"/>
                </a:moveTo>
                <a:lnTo>
                  <a:pt x="99979" y="326869"/>
                </a:lnTo>
                <a:cubicBezTo>
                  <a:pt x="95037" y="326869"/>
                  <a:pt x="91183" y="322639"/>
                  <a:pt x="91183" y="317404"/>
                </a:cubicBezTo>
                <a:lnTo>
                  <a:pt x="91183" y="295037"/>
                </a:lnTo>
                <a:lnTo>
                  <a:pt x="166618" y="295037"/>
                </a:lnTo>
                <a:lnTo>
                  <a:pt x="166618" y="317404"/>
                </a:lnTo>
                <a:cubicBezTo>
                  <a:pt x="166576" y="322639"/>
                  <a:pt x="162220" y="326869"/>
                  <a:pt x="157403" y="326869"/>
                </a:cubicBezTo>
                <a:close/>
                <a:moveTo>
                  <a:pt x="174115" y="218932"/>
                </a:moveTo>
                <a:cubicBezTo>
                  <a:pt x="169424" y="221278"/>
                  <a:pt x="166576" y="226094"/>
                  <a:pt x="166576" y="231330"/>
                </a:cubicBezTo>
                <a:lnTo>
                  <a:pt x="166576" y="267351"/>
                </a:lnTo>
                <a:lnTo>
                  <a:pt x="143121" y="267351"/>
                </a:lnTo>
                <a:lnTo>
                  <a:pt x="143121" y="178723"/>
                </a:lnTo>
                <a:lnTo>
                  <a:pt x="176670" y="178723"/>
                </a:lnTo>
                <a:cubicBezTo>
                  <a:pt x="184335" y="178723"/>
                  <a:pt x="190534" y="172524"/>
                  <a:pt x="190534" y="164901"/>
                </a:cubicBezTo>
                <a:cubicBezTo>
                  <a:pt x="190534" y="157278"/>
                  <a:pt x="184335" y="151079"/>
                  <a:pt x="176670" y="151079"/>
                </a:cubicBezTo>
                <a:lnTo>
                  <a:pt x="81173" y="151079"/>
                </a:lnTo>
                <a:cubicBezTo>
                  <a:pt x="73508" y="151079"/>
                  <a:pt x="67309" y="157278"/>
                  <a:pt x="67309" y="164901"/>
                </a:cubicBezTo>
                <a:cubicBezTo>
                  <a:pt x="67309" y="172524"/>
                  <a:pt x="73508" y="178723"/>
                  <a:pt x="81173" y="178723"/>
                </a:cubicBezTo>
                <a:lnTo>
                  <a:pt x="115267" y="178723"/>
                </a:lnTo>
                <a:lnTo>
                  <a:pt x="115267" y="267351"/>
                </a:lnTo>
                <a:lnTo>
                  <a:pt x="91183" y="267351"/>
                </a:lnTo>
                <a:lnTo>
                  <a:pt x="91183" y="231372"/>
                </a:lnTo>
                <a:cubicBezTo>
                  <a:pt x="91183" y="226094"/>
                  <a:pt x="88042" y="221320"/>
                  <a:pt x="83351" y="218974"/>
                </a:cubicBezTo>
                <a:cubicBezTo>
                  <a:pt x="49047" y="201927"/>
                  <a:pt x="27644" y="167330"/>
                  <a:pt x="27644" y="128712"/>
                </a:cubicBezTo>
                <a:cubicBezTo>
                  <a:pt x="27644" y="73005"/>
                  <a:pt x="72921" y="27644"/>
                  <a:pt x="128629" y="27644"/>
                </a:cubicBezTo>
                <a:cubicBezTo>
                  <a:pt x="184335" y="27644"/>
                  <a:pt x="229697" y="72964"/>
                  <a:pt x="229697" y="128712"/>
                </a:cubicBezTo>
                <a:cubicBezTo>
                  <a:pt x="229655" y="167330"/>
                  <a:pt x="208419" y="201885"/>
                  <a:pt x="174115" y="218932"/>
                </a:cubicBezTo>
                <a:close/>
              </a:path>
            </a:pathLst>
          </a:custGeom>
          <a:solidFill>
            <a:schemeClr val="bg1">
              <a:lumMod val="65000"/>
            </a:schemeClr>
          </a:solidFill>
          <a:ln w="409"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p>
            <a:endParaRPr lang="zh-CN" altLang="en-US"/>
          </a:p>
        </p:txBody>
      </p:sp>
      <p:sp>
        <p:nvSpPr>
          <p:cNvPr id="11" name="Rectangle 6"/>
          <p:cNvSpPr>
            <a:spLocks noChangeArrowheads="1"/>
          </p:cNvSpPr>
          <p:nvPr/>
        </p:nvSpPr>
        <p:spPr bwMode="auto">
          <a:xfrm>
            <a:off x="6635892" y="2395691"/>
            <a:ext cx="3456806" cy="50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fontAlgn="base">
              <a:spcBef>
                <a:spcPct val="20000"/>
              </a:spcBef>
              <a:spcAft>
                <a:spcPct val="0"/>
              </a:spcAft>
              <a:buClr>
                <a:srgbClr val="003399"/>
              </a:buClr>
            </a:pPr>
            <a:r>
              <a:rPr lang="zh-CN" altLang="en-US" sz="2800" dirty="0">
                <a:solidFill>
                  <a:schemeClr val="tx1">
                    <a:lumMod val="65000"/>
                    <a:lumOff val="35000"/>
                  </a:schemeClr>
                </a:solidFill>
                <a:cs typeface="+mn-ea"/>
                <a:sym typeface="+mn-lt"/>
              </a:rPr>
              <a:t>问题定义</a:t>
            </a:r>
            <a:endParaRPr lang="zh-CN" altLang="en-US" sz="2800" dirty="0">
              <a:solidFill>
                <a:schemeClr val="tx1">
                  <a:lumMod val="65000"/>
                  <a:lumOff val="35000"/>
                </a:schemeClr>
              </a:solidFill>
              <a:cs typeface="+mn-ea"/>
              <a:sym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背景介绍</a:t>
            </a:r>
            <a:endParaRPr lang="zh-CN" altLang="en-US"/>
          </a:p>
        </p:txBody>
      </p:sp>
      <p:sp>
        <p:nvSpPr>
          <p:cNvPr id="3" name="内容占位符 2"/>
          <p:cNvSpPr>
            <a:spLocks noGrp="1"/>
          </p:cNvSpPr>
          <p:nvPr>
            <p:ph sz="quarter" idx="11"/>
          </p:nvPr>
        </p:nvSpPr>
        <p:spPr/>
        <p:txBody>
          <a:bodyPr>
            <a:normAutofit/>
          </a:bodyPr>
          <a:lstStyle/>
          <a:p>
            <a:pPr>
              <a:buFont typeface="Wingdings" charset="0"/>
              <a:buChar char=""/>
            </a:pPr>
            <a:r>
              <a:rPr lang="en-US" altLang="zh-CN" dirty="0"/>
              <a:t> </a:t>
            </a:r>
            <a:r>
              <a:rPr lang="zh-CN" altLang="en-US" dirty="0"/>
              <a:t>模仿学习策略的性能往往取决于其</a:t>
            </a:r>
            <a:r>
              <a:rPr lang="zh-CN" altLang="en-US" b="1" dirty="0"/>
              <a:t>训练的数据集</a:t>
            </a:r>
            <a:r>
              <a:rPr lang="zh-CN" altLang="en-US" dirty="0"/>
              <a:t>。尽管收集的数据数量显著增加以及越来越多的证据表明数据质量在其他领域（如数据和语言）的重要性，但几乎没有工作试图评估上述数据的质量。</a:t>
            </a:r>
            <a:endParaRPr lang="zh-CN" altLang="en-US" dirty="0"/>
          </a:p>
          <a:p>
            <a:pPr>
              <a:buFont typeface="Wingdings" charset="0"/>
              <a:buChar char=""/>
            </a:pPr>
            <a:r>
              <a:rPr lang="zh-CN" altLang="en-US" dirty="0"/>
              <a:t> </a:t>
            </a:r>
            <a:r>
              <a:rPr dirty="0">
                <a:sym typeface="Wingdings" panose="05000000000000000000" pitchFamily="2" charset="2"/>
              </a:rPr>
              <a:t>通过最大似然估计</a:t>
            </a:r>
            <a:r>
              <a:rPr lang="en-US" altLang="zh-CN" dirty="0">
                <a:sym typeface="Wingdings" panose="05000000000000000000" pitchFamily="2" charset="2"/>
              </a:rPr>
              <a:t>MLE</a:t>
            </a:r>
            <a:r>
              <a:rPr dirty="0">
                <a:sym typeface="Wingdings" panose="05000000000000000000" pitchFamily="2" charset="2"/>
              </a:rPr>
              <a:t>的监督学习，试图重新训练分布。然而基于</a:t>
            </a:r>
            <a:r>
              <a:rPr lang="en-US" altLang="zh-CN" dirty="0">
                <a:sym typeface="Wingdings" panose="05000000000000000000" pitchFamily="2" charset="2"/>
              </a:rPr>
              <a:t>MLE</a:t>
            </a:r>
            <a:r>
              <a:rPr dirty="0">
                <a:sym typeface="Wingdings" panose="05000000000000000000" pitchFamily="2" charset="2"/>
              </a:rPr>
              <a:t>的方法大多受益于高质量的数据，并且正如我们在视觉和语言中看到的那样：</a:t>
            </a:r>
            <a:r>
              <a:rPr b="1" dirty="0">
                <a:sym typeface="Wingdings" panose="05000000000000000000" pitchFamily="2" charset="2"/>
              </a:rPr>
              <a:t>并不是所有数据都是相等的。</a:t>
            </a:r>
            <a:r>
              <a:rPr dirty="0">
                <a:sym typeface="Wingdings" panose="05000000000000000000" pitchFamily="2" charset="2"/>
              </a:rPr>
              <a:t>也就是说我们应该期望一个行为克隆策略的表现能够反映所收集数据的质量（我们可能并不是在收集最理想的数据）。</a:t>
            </a:r>
            <a:endParaRPr dirty="0">
              <a:sym typeface="Wingdings" panose="05000000000000000000" pitchFamily="2" charset="2"/>
            </a:endParaRPr>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背景介绍</a:t>
            </a:r>
            <a:endParaRPr lang="en-US" altLang="zh-CN"/>
          </a:p>
        </p:txBody>
      </p:sp>
      <p:sp>
        <p:nvSpPr>
          <p:cNvPr id="3" name="内容占位符 2"/>
          <p:cNvSpPr>
            <a:spLocks noGrp="1"/>
          </p:cNvSpPr>
          <p:nvPr>
            <p:ph sz="quarter" idx="11"/>
          </p:nvPr>
        </p:nvSpPr>
        <p:spPr/>
        <p:txBody>
          <a:bodyPr>
            <a:normAutofit/>
          </a:bodyPr>
          <a:lstStyle/>
          <a:p>
            <a:pPr>
              <a:buFont typeface="Wingdings" charset="0"/>
              <a:buChar char=""/>
            </a:pPr>
            <a:r>
              <a:rPr lang="en-US" altLang="zh-CN" dirty="0"/>
              <a:t> </a:t>
            </a:r>
            <a:r>
              <a:rPr dirty="0"/>
              <a:t>例如最近的</a:t>
            </a:r>
            <a:r>
              <a:rPr lang="en-US" altLang="zh-CN" dirty="0"/>
              <a:t>DROID</a:t>
            </a:r>
            <a:r>
              <a:rPr dirty="0"/>
              <a:t>数据集包含</a:t>
            </a:r>
            <a:r>
              <a:rPr lang="en-US" altLang="zh-CN" dirty="0"/>
              <a:t>13</a:t>
            </a:r>
            <a:r>
              <a:rPr dirty="0"/>
              <a:t>个机构收集的</a:t>
            </a:r>
            <a:r>
              <a:rPr lang="en-US" altLang="zh-CN" dirty="0"/>
              <a:t>76K</a:t>
            </a:r>
            <a:r>
              <a:rPr dirty="0"/>
              <a:t>个演示（最大和最多样化的数据集之一），但在训练</a:t>
            </a:r>
            <a:r>
              <a:rPr lang="en-US" altLang="zh-CN" dirty="0"/>
              <a:t>OpenVLA</a:t>
            </a:r>
            <a:r>
              <a:rPr dirty="0"/>
              <a:t>时，</a:t>
            </a:r>
            <a:r>
              <a:rPr lang="en-US" altLang="zh-CN" dirty="0"/>
              <a:t>DROID</a:t>
            </a:r>
            <a:r>
              <a:rPr dirty="0"/>
              <a:t>数据集的权重明显下降，因为发现它并没有提升性能，反而损害了性能。（可能是操作员监督不足导致数据分布过于宽泛）我们可以得出一个结论：应该更多地关注数据质量，而不仅仅是数量。</a:t>
            </a:r>
            <a:endParaRPr dirty="0"/>
          </a:p>
          <a:p>
            <a:pPr>
              <a:buFont typeface="Wingdings" charset="0"/>
              <a:buChar char=""/>
            </a:pPr>
            <a:r>
              <a:rPr lang="en-US" altLang="zh-CN" dirty="0">
                <a:sym typeface="Wingdings" panose="05000000000000000000" pitchFamily="2" charset="2"/>
              </a:rPr>
              <a:t> </a:t>
            </a:r>
            <a:r>
              <a:rPr dirty="0">
                <a:sym typeface="Wingdings" panose="05000000000000000000" pitchFamily="2" charset="2"/>
              </a:rPr>
              <a:t>尽管数据质量对模仿学习算法的性能至关重要，但很少有工作对其测量。用于视觉和语言中的数据监护并没有很好地转移到机器人技术中（例如</a:t>
            </a:r>
            <a:r>
              <a:rPr lang="en-US" altLang="zh-CN" dirty="0">
                <a:sym typeface="Wingdings" panose="05000000000000000000" pitchFamily="2" charset="2"/>
              </a:rPr>
              <a:t>n-gram</a:t>
            </a:r>
            <a:r>
              <a:rPr dirty="0">
                <a:sym typeface="Wingdings" panose="05000000000000000000" pitchFamily="2" charset="2"/>
              </a:rPr>
              <a:t>分类器对网络文本有效，但无法处理高维连续的状态和动作）。相比之下，本文认为模仿学习的度量应该能够直接测量状态</a:t>
            </a:r>
            <a:r>
              <a:rPr lang="en-US" altLang="zh-CN" dirty="0">
                <a:sym typeface="Wingdings" panose="05000000000000000000" pitchFamily="2" charset="2"/>
              </a:rPr>
              <a:t>-</a:t>
            </a:r>
            <a:r>
              <a:rPr dirty="0">
                <a:sym typeface="Wingdings" panose="05000000000000000000" pitchFamily="2" charset="2"/>
              </a:rPr>
              <a:t>行动分布的相对可预测性（通过互信息分数）。</a:t>
            </a:r>
            <a:endParaRPr dirty="0">
              <a:sym typeface="Wingdings" panose="05000000000000000000" pitchFamily="2" charset="2"/>
            </a:endParaRPr>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背景介绍</a:t>
            </a:r>
            <a:endParaRPr lang="en-US" altLang="zh-CN"/>
          </a:p>
        </p:txBody>
      </p:sp>
      <p:sp>
        <p:nvSpPr>
          <p:cNvPr id="3" name="内容占位符 2"/>
          <p:cNvSpPr>
            <a:spLocks noGrp="1"/>
          </p:cNvSpPr>
          <p:nvPr>
            <p:ph sz="quarter" idx="11"/>
          </p:nvPr>
        </p:nvSpPr>
        <p:spPr/>
        <p:txBody>
          <a:bodyPr>
            <a:normAutofit fontScale="90000"/>
          </a:bodyPr>
          <a:lstStyle/>
          <a:p>
            <a:pPr>
              <a:buFont typeface="Wingdings" charset="0"/>
              <a:buChar char=""/>
            </a:pPr>
            <a:r>
              <a:rPr lang="en-US" altLang="zh-CN" dirty="0"/>
              <a:t> </a:t>
            </a:r>
            <a:r>
              <a:rPr dirty="0"/>
              <a:t>互信息：通过观察一个随即变量了解另一个随机变量的信息位。</a:t>
            </a:r>
            <a:r>
              <a:rPr lang="zh-CN" altLang="en-US" dirty="0"/>
              <a:t>它精确地度量了一个变量的边缘熵与在给定另一个变量条件下的条件熵之间的差异。</a:t>
            </a:r>
            <a:endParaRPr lang="zh-CN" altLang="en-US" dirty="0"/>
          </a:p>
          <a:p>
            <a:pPr>
              <a:buFont typeface="Wingdings" charset="0"/>
              <a:buChar char=""/>
            </a:pPr>
            <a:r>
              <a:rPr lang="en-US" altLang="zh-CN" dirty="0">
                <a:sym typeface="Wingdings" panose="05000000000000000000" pitchFamily="2" charset="2"/>
              </a:rPr>
              <a:t> </a:t>
            </a:r>
            <a:r>
              <a:rPr lang="zh-CN" altLang="en-US" dirty="0">
                <a:sym typeface="Wingdings" panose="05000000000000000000" pitchFamily="2" charset="2"/>
              </a:rPr>
              <a:t>在状态与动作的情况下，这意味着高互信息既鼓励动作的多样性（较大的动作熵），又要求在特定状态下动作分布可预测（给定该状态时动作的条件熵较低）。因此，我们主张将互信息作为衡量模仿学习中数据质量的理想指标。</a:t>
            </a:r>
            <a:endParaRPr lang="zh-CN" altLang="en-US" dirty="0">
              <a:sym typeface="Wingdings" panose="05000000000000000000" pitchFamily="2" charset="2"/>
            </a:endParaRPr>
          </a:p>
          <a:p>
            <a:pPr>
              <a:buFont typeface="Wingdings" charset="0"/>
              <a:buChar char=""/>
            </a:pPr>
            <a:r>
              <a:rPr lang="en-US" altLang="zh-CN" dirty="0">
                <a:sym typeface="Wingdings" panose="05000000000000000000" pitchFamily="2" charset="2"/>
              </a:rPr>
              <a:t> </a:t>
            </a:r>
            <a:r>
              <a:rPr dirty="0">
                <a:sym typeface="Wingdings" panose="05000000000000000000" pitchFamily="2" charset="2"/>
              </a:rPr>
              <a:t>问题：在低数据量的情况下，估计互信息是特别困难的（常见的估计技术通常需要来自相同分布的数百万个数据点）。在机器人技术中，由于采集的难度和成本，我们往往无法获得类似规模的数据。（即使假设可以获得更多的数据，这些数据可能并不重叠</a:t>
            </a:r>
            <a:r>
              <a:rPr lang="en-US" altLang="zh-CN" dirty="0">
                <a:sym typeface="Wingdings" panose="05000000000000000000" pitchFamily="2" charset="2"/>
              </a:rPr>
              <a:t>-</a:t>
            </a:r>
            <a:r>
              <a:rPr dirty="0">
                <a:sym typeface="Wingdings" panose="05000000000000000000" pitchFamily="2" charset="2"/>
              </a:rPr>
              <a:t>来自不同的实验室</a:t>
            </a:r>
            <a:r>
              <a:rPr lang="en-US" altLang="zh-CN" dirty="0">
                <a:sym typeface="Wingdings" panose="05000000000000000000" pitchFamily="2" charset="2"/>
              </a:rPr>
              <a:t>/</a:t>
            </a:r>
            <a:r>
              <a:rPr dirty="0">
                <a:sym typeface="Wingdings" panose="05000000000000000000" pitchFamily="2" charset="2"/>
              </a:rPr>
              <a:t>平台</a:t>
            </a:r>
            <a:r>
              <a:rPr lang="en-US" altLang="zh-CN" dirty="0">
                <a:sym typeface="Wingdings" panose="05000000000000000000" pitchFamily="2" charset="2"/>
              </a:rPr>
              <a:t>/</a:t>
            </a:r>
            <a:r>
              <a:rPr dirty="0">
                <a:sym typeface="Wingdings" panose="05000000000000000000" pitchFamily="2" charset="2"/>
              </a:rPr>
              <a:t>任务）。</a:t>
            </a:r>
            <a:endParaRPr dirty="0">
              <a:sym typeface="Wingdings" panose="05000000000000000000" pitchFamily="2" charset="2"/>
            </a:endParaRPr>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6524767" y="1974460"/>
            <a:ext cx="3776520" cy="50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20000"/>
              </a:spcBef>
              <a:spcAft>
                <a:spcPct val="0"/>
              </a:spcAft>
              <a:buClr>
                <a:srgbClr val="003399"/>
              </a:buClr>
            </a:pPr>
            <a:r>
              <a:rPr lang="zh-CN" altLang="en-US" sz="2800" dirty="0">
                <a:solidFill>
                  <a:schemeClr val="tx1">
                    <a:lumMod val="65000"/>
                    <a:lumOff val="35000"/>
                  </a:schemeClr>
                </a:solidFill>
                <a:cs typeface="+mn-ea"/>
                <a:sym typeface="+mn-lt"/>
              </a:rPr>
              <a:t>背景介绍</a:t>
            </a:r>
            <a:endParaRPr lang="zh-CN" altLang="en-US" sz="2800" dirty="0">
              <a:solidFill>
                <a:schemeClr val="tx1">
                  <a:lumMod val="65000"/>
                  <a:lumOff val="35000"/>
                </a:schemeClr>
              </a:solidFill>
              <a:cs typeface="+mn-ea"/>
              <a:sym typeface="+mn-lt"/>
            </a:endParaRPr>
          </a:p>
        </p:txBody>
      </p:sp>
      <p:sp>
        <p:nvSpPr>
          <p:cNvPr id="25" name="图形 11"/>
          <p:cNvSpPr/>
          <p:nvPr/>
        </p:nvSpPr>
        <p:spPr>
          <a:xfrm>
            <a:off x="5919283" y="1948436"/>
            <a:ext cx="509367" cy="57600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no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ot="0" spcFirstLastPara="0" vertOverflow="overflow" horzOverflow="overflow" vert="horz" wrap="square" lIns="0" tIns="0" rIns="0" bIns="0" numCol="1" spcCol="0" rtlCol="0" fromWordArt="0" anchor="ctr" anchorCtr="0" forceAA="0" compatLnSpc="1">
            <a:noAutofit/>
          </a:bodyPr>
          <a:p>
            <a:pPr lvl="0" algn="ctr"/>
            <a:endParaRPr lang="en-US" altLang="zh-CN" sz="2000" b="1" kern="0" dirty="0">
              <a:solidFill>
                <a:srgbClr val="FFFFFF"/>
              </a:solidFill>
              <a:cs typeface="+mn-ea"/>
              <a:sym typeface="+mn-lt"/>
            </a:endParaRPr>
          </a:p>
        </p:txBody>
      </p:sp>
      <p:sp>
        <p:nvSpPr>
          <p:cNvPr id="30" name="任意多边形: 形状 40"/>
          <p:cNvSpPr>
            <a:spLocks noChangeAspect="1"/>
          </p:cNvSpPr>
          <p:nvPr/>
        </p:nvSpPr>
        <p:spPr>
          <a:xfrm>
            <a:off x="6053669" y="2103443"/>
            <a:ext cx="240595" cy="265987"/>
          </a:xfrm>
          <a:custGeom>
            <a:avLst/>
            <a:gdLst>
              <a:gd name="connsiteX0" fmla="*/ 351511 w 379092"/>
              <a:gd name="connsiteY0" fmla="*/ 206420 h 419100"/>
              <a:gd name="connsiteX1" fmla="*/ 370928 w 379092"/>
              <a:gd name="connsiteY1" fmla="*/ 104722 h 419100"/>
              <a:gd name="connsiteX2" fmla="*/ 293473 w 379092"/>
              <a:gd name="connsiteY2" fmla="*/ 69549 h 419100"/>
              <a:gd name="connsiteX3" fmla="*/ 269389 w 379092"/>
              <a:gd name="connsiteY3" fmla="*/ 71247 h 419100"/>
              <a:gd name="connsiteX4" fmla="*/ 189547 w 379092"/>
              <a:gd name="connsiteY4" fmla="*/ 0 h 419100"/>
              <a:gd name="connsiteX5" fmla="*/ 109653 w 379092"/>
              <a:gd name="connsiteY5" fmla="*/ 71247 h 419100"/>
              <a:gd name="connsiteX6" fmla="*/ 85621 w 379092"/>
              <a:gd name="connsiteY6" fmla="*/ 69549 h 419100"/>
              <a:gd name="connsiteX7" fmla="*/ 8167 w 379092"/>
              <a:gd name="connsiteY7" fmla="*/ 104722 h 419100"/>
              <a:gd name="connsiteX8" fmla="*/ 27531 w 379092"/>
              <a:gd name="connsiteY8" fmla="*/ 206420 h 419100"/>
              <a:gd name="connsiteX9" fmla="*/ 29918 w 379092"/>
              <a:gd name="connsiteY9" fmla="*/ 209444 h 419100"/>
              <a:gd name="connsiteX10" fmla="*/ 8167 w 379092"/>
              <a:gd name="connsiteY10" fmla="*/ 314166 h 419100"/>
              <a:gd name="connsiteX11" fmla="*/ 85621 w 379092"/>
              <a:gd name="connsiteY11" fmla="*/ 349338 h 419100"/>
              <a:gd name="connsiteX12" fmla="*/ 109653 w 379092"/>
              <a:gd name="connsiteY12" fmla="*/ 347641 h 419100"/>
              <a:gd name="connsiteX13" fmla="*/ 189547 w 379092"/>
              <a:gd name="connsiteY13" fmla="*/ 419100 h 419100"/>
              <a:gd name="connsiteX14" fmla="*/ 269389 w 379092"/>
              <a:gd name="connsiteY14" fmla="*/ 347853 h 419100"/>
              <a:gd name="connsiteX15" fmla="*/ 293473 w 379092"/>
              <a:gd name="connsiteY15" fmla="*/ 349551 h 419100"/>
              <a:gd name="connsiteX16" fmla="*/ 370928 w 379092"/>
              <a:gd name="connsiteY16" fmla="*/ 314378 h 419100"/>
              <a:gd name="connsiteX17" fmla="*/ 349177 w 379092"/>
              <a:gd name="connsiteY17" fmla="*/ 209656 h 419100"/>
              <a:gd name="connsiteX18" fmla="*/ 351511 w 379092"/>
              <a:gd name="connsiteY18" fmla="*/ 206420 h 419100"/>
              <a:gd name="connsiteX19" fmla="*/ 293473 w 379092"/>
              <a:gd name="connsiteY19" fmla="*/ 90504 h 419100"/>
              <a:gd name="connsiteX20" fmla="*/ 352784 w 379092"/>
              <a:gd name="connsiteY20" fmla="*/ 115173 h 419100"/>
              <a:gd name="connsiteX21" fmla="*/ 335543 w 379092"/>
              <a:gd name="connsiteY21" fmla="*/ 192680 h 419100"/>
              <a:gd name="connsiteX22" fmla="*/ 290396 w 379092"/>
              <a:gd name="connsiteY22" fmla="*/ 151247 h 419100"/>
              <a:gd name="connsiteX23" fmla="*/ 277081 w 379092"/>
              <a:gd name="connsiteY23" fmla="*/ 91353 h 419100"/>
              <a:gd name="connsiteX24" fmla="*/ 293473 w 379092"/>
              <a:gd name="connsiteY24" fmla="*/ 90504 h 419100"/>
              <a:gd name="connsiteX25" fmla="*/ 231457 w 379092"/>
              <a:gd name="connsiteY25" fmla="*/ 282017 h 419100"/>
              <a:gd name="connsiteX26" fmla="*/ 189547 w 379092"/>
              <a:gd name="connsiteY26" fmla="*/ 303237 h 419100"/>
              <a:gd name="connsiteX27" fmla="*/ 147637 w 379092"/>
              <a:gd name="connsiteY27" fmla="*/ 282017 h 419100"/>
              <a:gd name="connsiteX28" fmla="*/ 108486 w 379092"/>
              <a:gd name="connsiteY28" fmla="*/ 256235 h 419100"/>
              <a:gd name="connsiteX29" fmla="*/ 108486 w 379092"/>
              <a:gd name="connsiteY29" fmla="*/ 162653 h 419100"/>
              <a:gd name="connsiteX30" fmla="*/ 189547 w 379092"/>
              <a:gd name="connsiteY30" fmla="*/ 115810 h 419100"/>
              <a:gd name="connsiteX31" fmla="*/ 231457 w 379092"/>
              <a:gd name="connsiteY31" fmla="*/ 137030 h 419100"/>
              <a:gd name="connsiteX32" fmla="*/ 270556 w 379092"/>
              <a:gd name="connsiteY32" fmla="*/ 162653 h 419100"/>
              <a:gd name="connsiteX33" fmla="*/ 273261 w 379092"/>
              <a:gd name="connsiteY33" fmla="*/ 209444 h 419100"/>
              <a:gd name="connsiteX34" fmla="*/ 270556 w 379092"/>
              <a:gd name="connsiteY34" fmla="*/ 256235 h 419100"/>
              <a:gd name="connsiteX35" fmla="*/ 231457 w 379092"/>
              <a:gd name="connsiteY35" fmla="*/ 282017 h 419100"/>
              <a:gd name="connsiteX36" fmla="*/ 266312 w 379092"/>
              <a:gd name="connsiteY36" fmla="*/ 284882 h 419100"/>
              <a:gd name="connsiteX37" fmla="*/ 255702 w 379092"/>
              <a:gd name="connsiteY37" fmla="*/ 324299 h 419100"/>
              <a:gd name="connsiteX38" fmla="*/ 216444 w 379092"/>
              <a:gd name="connsiteY38" fmla="*/ 313689 h 419100"/>
              <a:gd name="connsiteX39" fmla="*/ 241749 w 379092"/>
              <a:gd name="connsiteY39" fmla="*/ 300267 h 419100"/>
              <a:gd name="connsiteX40" fmla="*/ 266312 w 379092"/>
              <a:gd name="connsiteY40" fmla="*/ 284882 h 419100"/>
              <a:gd name="connsiteX41" fmla="*/ 162492 w 379092"/>
              <a:gd name="connsiteY41" fmla="*/ 313582 h 419100"/>
              <a:gd name="connsiteX42" fmla="*/ 123234 w 379092"/>
              <a:gd name="connsiteY42" fmla="*/ 324192 h 419100"/>
              <a:gd name="connsiteX43" fmla="*/ 112624 w 379092"/>
              <a:gd name="connsiteY43" fmla="*/ 284776 h 419100"/>
              <a:gd name="connsiteX44" fmla="*/ 137027 w 379092"/>
              <a:gd name="connsiteY44" fmla="*/ 300054 h 419100"/>
              <a:gd name="connsiteX45" fmla="*/ 162492 w 379092"/>
              <a:gd name="connsiteY45" fmla="*/ 313582 h 419100"/>
              <a:gd name="connsiteX46" fmla="*/ 85834 w 379092"/>
              <a:gd name="connsiteY46" fmla="*/ 238197 h 419100"/>
              <a:gd name="connsiteX47" fmla="*/ 56921 w 379092"/>
              <a:gd name="connsiteY47" fmla="*/ 209444 h 419100"/>
              <a:gd name="connsiteX48" fmla="*/ 85834 w 379092"/>
              <a:gd name="connsiteY48" fmla="*/ 180691 h 419100"/>
              <a:gd name="connsiteX49" fmla="*/ 84825 w 379092"/>
              <a:gd name="connsiteY49" fmla="*/ 209444 h 419100"/>
              <a:gd name="connsiteX50" fmla="*/ 85834 w 379092"/>
              <a:gd name="connsiteY50" fmla="*/ 238197 h 419100"/>
              <a:gd name="connsiteX51" fmla="*/ 112783 w 379092"/>
              <a:gd name="connsiteY51" fmla="*/ 134006 h 419100"/>
              <a:gd name="connsiteX52" fmla="*/ 123393 w 379092"/>
              <a:gd name="connsiteY52" fmla="*/ 94589 h 419100"/>
              <a:gd name="connsiteX53" fmla="*/ 162651 w 379092"/>
              <a:gd name="connsiteY53" fmla="*/ 105199 h 419100"/>
              <a:gd name="connsiteX54" fmla="*/ 137346 w 379092"/>
              <a:gd name="connsiteY54" fmla="*/ 118674 h 419100"/>
              <a:gd name="connsiteX55" fmla="*/ 112783 w 379092"/>
              <a:gd name="connsiteY55" fmla="*/ 134006 h 419100"/>
              <a:gd name="connsiteX56" fmla="*/ 216603 w 379092"/>
              <a:gd name="connsiteY56" fmla="*/ 105305 h 419100"/>
              <a:gd name="connsiteX57" fmla="*/ 255861 w 379092"/>
              <a:gd name="connsiteY57" fmla="*/ 94695 h 419100"/>
              <a:gd name="connsiteX58" fmla="*/ 266471 w 379092"/>
              <a:gd name="connsiteY58" fmla="*/ 134112 h 419100"/>
              <a:gd name="connsiteX59" fmla="*/ 242067 w 379092"/>
              <a:gd name="connsiteY59" fmla="*/ 118886 h 419100"/>
              <a:gd name="connsiteX60" fmla="*/ 216603 w 379092"/>
              <a:gd name="connsiteY60" fmla="*/ 105305 h 419100"/>
              <a:gd name="connsiteX61" fmla="*/ 293261 w 379092"/>
              <a:gd name="connsiteY61" fmla="*/ 180691 h 419100"/>
              <a:gd name="connsiteX62" fmla="*/ 322174 w 379092"/>
              <a:gd name="connsiteY62" fmla="*/ 209444 h 419100"/>
              <a:gd name="connsiteX63" fmla="*/ 293261 w 379092"/>
              <a:gd name="connsiteY63" fmla="*/ 238197 h 419100"/>
              <a:gd name="connsiteX64" fmla="*/ 294269 w 379092"/>
              <a:gd name="connsiteY64" fmla="*/ 209444 h 419100"/>
              <a:gd name="connsiteX65" fmla="*/ 293261 w 379092"/>
              <a:gd name="connsiteY65" fmla="*/ 180691 h 419100"/>
              <a:gd name="connsiteX66" fmla="*/ 189547 w 379092"/>
              <a:gd name="connsiteY66" fmla="*/ 21220 h 419100"/>
              <a:gd name="connsiteX67" fmla="*/ 247903 w 379092"/>
              <a:gd name="connsiteY67" fmla="*/ 75120 h 419100"/>
              <a:gd name="connsiteX68" fmla="*/ 189547 w 379092"/>
              <a:gd name="connsiteY68" fmla="*/ 93422 h 419100"/>
              <a:gd name="connsiteX69" fmla="*/ 131192 w 379092"/>
              <a:gd name="connsiteY69" fmla="*/ 75120 h 419100"/>
              <a:gd name="connsiteX70" fmla="*/ 189547 w 379092"/>
              <a:gd name="connsiteY70" fmla="*/ 21220 h 419100"/>
              <a:gd name="connsiteX71" fmla="*/ 26523 w 379092"/>
              <a:gd name="connsiteY71" fmla="*/ 115173 h 419100"/>
              <a:gd name="connsiteX72" fmla="*/ 85834 w 379092"/>
              <a:gd name="connsiteY72" fmla="*/ 90504 h 419100"/>
              <a:gd name="connsiteX73" fmla="*/ 102226 w 379092"/>
              <a:gd name="connsiteY73" fmla="*/ 91353 h 419100"/>
              <a:gd name="connsiteX74" fmla="*/ 88910 w 379092"/>
              <a:gd name="connsiteY74" fmla="*/ 151247 h 419100"/>
              <a:gd name="connsiteX75" fmla="*/ 43499 w 379092"/>
              <a:gd name="connsiteY75" fmla="*/ 192680 h 419100"/>
              <a:gd name="connsiteX76" fmla="*/ 26523 w 379092"/>
              <a:gd name="connsiteY76" fmla="*/ 115173 h 419100"/>
              <a:gd name="connsiteX77" fmla="*/ 85621 w 379092"/>
              <a:gd name="connsiteY77" fmla="*/ 328383 h 419100"/>
              <a:gd name="connsiteX78" fmla="*/ 26311 w 379092"/>
              <a:gd name="connsiteY78" fmla="*/ 303715 h 419100"/>
              <a:gd name="connsiteX79" fmla="*/ 43658 w 379092"/>
              <a:gd name="connsiteY79" fmla="*/ 226049 h 419100"/>
              <a:gd name="connsiteX80" fmla="*/ 88698 w 379092"/>
              <a:gd name="connsiteY80" fmla="*/ 267694 h 419100"/>
              <a:gd name="connsiteX81" fmla="*/ 102014 w 379092"/>
              <a:gd name="connsiteY81" fmla="*/ 327534 h 419100"/>
              <a:gd name="connsiteX82" fmla="*/ 85621 w 379092"/>
              <a:gd name="connsiteY82" fmla="*/ 328383 h 419100"/>
              <a:gd name="connsiteX83" fmla="*/ 189547 w 379092"/>
              <a:gd name="connsiteY83" fmla="*/ 397880 h 419100"/>
              <a:gd name="connsiteX84" fmla="*/ 131192 w 379092"/>
              <a:gd name="connsiteY84" fmla="*/ 344033 h 419100"/>
              <a:gd name="connsiteX85" fmla="*/ 189547 w 379092"/>
              <a:gd name="connsiteY85" fmla="*/ 325678 h 419100"/>
              <a:gd name="connsiteX86" fmla="*/ 247903 w 379092"/>
              <a:gd name="connsiteY86" fmla="*/ 344033 h 419100"/>
              <a:gd name="connsiteX87" fmla="*/ 189547 w 379092"/>
              <a:gd name="connsiteY87" fmla="*/ 397880 h 419100"/>
              <a:gd name="connsiteX88" fmla="*/ 352784 w 379092"/>
              <a:gd name="connsiteY88" fmla="*/ 303715 h 419100"/>
              <a:gd name="connsiteX89" fmla="*/ 293473 w 379092"/>
              <a:gd name="connsiteY89" fmla="*/ 328383 h 419100"/>
              <a:gd name="connsiteX90" fmla="*/ 277081 w 379092"/>
              <a:gd name="connsiteY90" fmla="*/ 327534 h 419100"/>
              <a:gd name="connsiteX91" fmla="*/ 290396 w 379092"/>
              <a:gd name="connsiteY91" fmla="*/ 267694 h 419100"/>
              <a:gd name="connsiteX92" fmla="*/ 335437 w 379092"/>
              <a:gd name="connsiteY92" fmla="*/ 226049 h 419100"/>
              <a:gd name="connsiteX93" fmla="*/ 352784 w 379092"/>
              <a:gd name="connsiteY93" fmla="*/ 30371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379092" h="419100">
                <a:moveTo>
                  <a:pt x="351511" y="206420"/>
                </a:moveTo>
                <a:cubicBezTo>
                  <a:pt x="379628" y="167799"/>
                  <a:pt x="386524" y="131725"/>
                  <a:pt x="370928" y="104722"/>
                </a:cubicBezTo>
                <a:cubicBezTo>
                  <a:pt x="361643" y="88807"/>
                  <a:pt x="340688" y="69549"/>
                  <a:pt x="293473" y="69549"/>
                </a:cubicBezTo>
                <a:cubicBezTo>
                  <a:pt x="285418" y="69634"/>
                  <a:pt x="277376" y="70200"/>
                  <a:pt x="269389" y="71247"/>
                </a:cubicBezTo>
                <a:cubicBezTo>
                  <a:pt x="250503" y="27162"/>
                  <a:pt x="222280" y="0"/>
                  <a:pt x="189547" y="0"/>
                </a:cubicBezTo>
                <a:cubicBezTo>
                  <a:pt x="156815" y="0"/>
                  <a:pt x="128592" y="27162"/>
                  <a:pt x="109653" y="71247"/>
                </a:cubicBezTo>
                <a:cubicBezTo>
                  <a:pt x="101684" y="70200"/>
                  <a:pt x="93658" y="69634"/>
                  <a:pt x="85621" y="69549"/>
                </a:cubicBezTo>
                <a:cubicBezTo>
                  <a:pt x="38353" y="69549"/>
                  <a:pt x="17398" y="88701"/>
                  <a:pt x="8167" y="104722"/>
                </a:cubicBezTo>
                <a:cubicBezTo>
                  <a:pt x="-7430" y="131725"/>
                  <a:pt x="-533" y="167799"/>
                  <a:pt x="27531" y="206420"/>
                </a:cubicBezTo>
                <a:cubicBezTo>
                  <a:pt x="28274" y="207428"/>
                  <a:pt x="29122" y="208436"/>
                  <a:pt x="29918" y="209444"/>
                </a:cubicBezTo>
                <a:cubicBezTo>
                  <a:pt x="1165" y="247853"/>
                  <a:pt x="-8172" y="285837"/>
                  <a:pt x="8167" y="314166"/>
                </a:cubicBezTo>
                <a:cubicBezTo>
                  <a:pt x="17398" y="330081"/>
                  <a:pt x="38353" y="349338"/>
                  <a:pt x="85621" y="349338"/>
                </a:cubicBezTo>
                <a:cubicBezTo>
                  <a:pt x="93658" y="349254"/>
                  <a:pt x="101684" y="348687"/>
                  <a:pt x="109653" y="347641"/>
                </a:cubicBezTo>
                <a:cubicBezTo>
                  <a:pt x="128592" y="391726"/>
                  <a:pt x="156815" y="419100"/>
                  <a:pt x="189547" y="419100"/>
                </a:cubicBezTo>
                <a:cubicBezTo>
                  <a:pt x="222280" y="419100"/>
                  <a:pt x="250503" y="391938"/>
                  <a:pt x="269389" y="347853"/>
                </a:cubicBezTo>
                <a:cubicBezTo>
                  <a:pt x="277376" y="348900"/>
                  <a:pt x="285418" y="349466"/>
                  <a:pt x="293473" y="349551"/>
                </a:cubicBezTo>
                <a:cubicBezTo>
                  <a:pt x="340688" y="349551"/>
                  <a:pt x="361643" y="330453"/>
                  <a:pt x="370928" y="314378"/>
                </a:cubicBezTo>
                <a:cubicBezTo>
                  <a:pt x="387267" y="286049"/>
                  <a:pt x="377877" y="248065"/>
                  <a:pt x="349177" y="209656"/>
                </a:cubicBezTo>
                <a:cubicBezTo>
                  <a:pt x="350132" y="208436"/>
                  <a:pt x="350821" y="207428"/>
                  <a:pt x="351511" y="206420"/>
                </a:cubicBezTo>
                <a:close/>
                <a:moveTo>
                  <a:pt x="293473" y="90504"/>
                </a:moveTo>
                <a:cubicBezTo>
                  <a:pt x="321696" y="90504"/>
                  <a:pt x="343182" y="98568"/>
                  <a:pt x="352784" y="115173"/>
                </a:cubicBezTo>
                <a:cubicBezTo>
                  <a:pt x="364190" y="134908"/>
                  <a:pt x="356710" y="162919"/>
                  <a:pt x="335543" y="192680"/>
                </a:cubicBezTo>
                <a:cubicBezTo>
                  <a:pt x="321804" y="177506"/>
                  <a:pt x="306691" y="163636"/>
                  <a:pt x="290396" y="151247"/>
                </a:cubicBezTo>
                <a:cubicBezTo>
                  <a:pt x="287784" y="130920"/>
                  <a:pt x="283327" y="110872"/>
                  <a:pt x="277081" y="91353"/>
                </a:cubicBezTo>
                <a:cubicBezTo>
                  <a:pt x="282757" y="90823"/>
                  <a:pt x="288222" y="90504"/>
                  <a:pt x="293473" y="90504"/>
                </a:cubicBezTo>
                <a:close/>
                <a:moveTo>
                  <a:pt x="231457" y="282017"/>
                </a:moveTo>
                <a:cubicBezTo>
                  <a:pt x="217884" y="289848"/>
                  <a:pt x="203893" y="296932"/>
                  <a:pt x="189547" y="303237"/>
                </a:cubicBezTo>
                <a:cubicBezTo>
                  <a:pt x="175197" y="296943"/>
                  <a:pt x="161205" y="289858"/>
                  <a:pt x="147637" y="282017"/>
                </a:cubicBezTo>
                <a:cubicBezTo>
                  <a:pt x="134102" y="274184"/>
                  <a:pt x="121029" y="265575"/>
                  <a:pt x="108486" y="256235"/>
                </a:cubicBezTo>
                <a:cubicBezTo>
                  <a:pt x="104878" y="225145"/>
                  <a:pt x="104878" y="193743"/>
                  <a:pt x="108486" y="162653"/>
                </a:cubicBezTo>
                <a:cubicBezTo>
                  <a:pt x="133590" y="143936"/>
                  <a:pt x="160795" y="128215"/>
                  <a:pt x="189547" y="115810"/>
                </a:cubicBezTo>
                <a:cubicBezTo>
                  <a:pt x="203904" y="122092"/>
                  <a:pt x="217896" y="129177"/>
                  <a:pt x="231457" y="137030"/>
                </a:cubicBezTo>
                <a:cubicBezTo>
                  <a:pt x="244952" y="144845"/>
                  <a:pt x="258005" y="153399"/>
                  <a:pt x="270556" y="162653"/>
                </a:cubicBezTo>
                <a:cubicBezTo>
                  <a:pt x="272338" y="178187"/>
                  <a:pt x="273242" y="193808"/>
                  <a:pt x="273261" y="209444"/>
                </a:cubicBezTo>
                <a:cubicBezTo>
                  <a:pt x="273242" y="225079"/>
                  <a:pt x="272338" y="240701"/>
                  <a:pt x="270556" y="256235"/>
                </a:cubicBezTo>
                <a:cubicBezTo>
                  <a:pt x="258021" y="265561"/>
                  <a:pt x="244967" y="274169"/>
                  <a:pt x="231457" y="282017"/>
                </a:cubicBezTo>
                <a:close/>
                <a:moveTo>
                  <a:pt x="266312" y="284882"/>
                </a:moveTo>
                <a:cubicBezTo>
                  <a:pt x="263682" y="298248"/>
                  <a:pt x="260137" y="311418"/>
                  <a:pt x="255702" y="324299"/>
                </a:cubicBezTo>
                <a:cubicBezTo>
                  <a:pt x="242387" y="321668"/>
                  <a:pt x="229270" y="318123"/>
                  <a:pt x="216444" y="313689"/>
                </a:cubicBezTo>
                <a:cubicBezTo>
                  <a:pt x="224932" y="309498"/>
                  <a:pt x="233367" y="305094"/>
                  <a:pt x="241749" y="300267"/>
                </a:cubicBezTo>
                <a:cubicBezTo>
                  <a:pt x="250131" y="295439"/>
                  <a:pt x="258407" y="290134"/>
                  <a:pt x="266312" y="284882"/>
                </a:cubicBezTo>
                <a:close/>
                <a:moveTo>
                  <a:pt x="162492" y="313582"/>
                </a:moveTo>
                <a:cubicBezTo>
                  <a:pt x="149661" y="318004"/>
                  <a:pt x="136545" y="321549"/>
                  <a:pt x="123234" y="324192"/>
                </a:cubicBezTo>
                <a:cubicBezTo>
                  <a:pt x="118775" y="311319"/>
                  <a:pt x="115229" y="298148"/>
                  <a:pt x="112624" y="284776"/>
                </a:cubicBezTo>
                <a:cubicBezTo>
                  <a:pt x="120528" y="290081"/>
                  <a:pt x="128539" y="295386"/>
                  <a:pt x="137027" y="300054"/>
                </a:cubicBezTo>
                <a:cubicBezTo>
                  <a:pt x="145515" y="304723"/>
                  <a:pt x="153844" y="309391"/>
                  <a:pt x="162492" y="313582"/>
                </a:cubicBezTo>
                <a:close/>
                <a:moveTo>
                  <a:pt x="85834" y="238197"/>
                </a:moveTo>
                <a:cubicBezTo>
                  <a:pt x="75547" y="229288"/>
                  <a:pt x="65887" y="219681"/>
                  <a:pt x="56921" y="209444"/>
                </a:cubicBezTo>
                <a:cubicBezTo>
                  <a:pt x="65900" y="199220"/>
                  <a:pt x="75560" y="189613"/>
                  <a:pt x="85834" y="180691"/>
                </a:cubicBezTo>
                <a:cubicBezTo>
                  <a:pt x="85250" y="190080"/>
                  <a:pt x="84825" y="199630"/>
                  <a:pt x="84825" y="209444"/>
                </a:cubicBezTo>
                <a:cubicBezTo>
                  <a:pt x="84825" y="219258"/>
                  <a:pt x="85250" y="228807"/>
                  <a:pt x="85834" y="238197"/>
                </a:cubicBezTo>
                <a:close/>
                <a:moveTo>
                  <a:pt x="112783" y="134006"/>
                </a:moveTo>
                <a:cubicBezTo>
                  <a:pt x="115413" y="120639"/>
                  <a:pt x="118958" y="107470"/>
                  <a:pt x="123393" y="94589"/>
                </a:cubicBezTo>
                <a:cubicBezTo>
                  <a:pt x="136704" y="97233"/>
                  <a:pt x="149820" y="100778"/>
                  <a:pt x="162651" y="105199"/>
                </a:cubicBezTo>
                <a:cubicBezTo>
                  <a:pt x="154163" y="109390"/>
                  <a:pt x="145728" y="113793"/>
                  <a:pt x="137346" y="118674"/>
                </a:cubicBezTo>
                <a:cubicBezTo>
                  <a:pt x="128964" y="123555"/>
                  <a:pt x="120635" y="128807"/>
                  <a:pt x="112783" y="134006"/>
                </a:cubicBezTo>
                <a:close/>
                <a:moveTo>
                  <a:pt x="216603" y="105305"/>
                </a:moveTo>
                <a:cubicBezTo>
                  <a:pt x="229430" y="100871"/>
                  <a:pt x="242547" y="97326"/>
                  <a:pt x="255861" y="94695"/>
                </a:cubicBezTo>
                <a:cubicBezTo>
                  <a:pt x="260296" y="107576"/>
                  <a:pt x="263841" y="120746"/>
                  <a:pt x="266471" y="134112"/>
                </a:cubicBezTo>
                <a:cubicBezTo>
                  <a:pt x="258619" y="128807"/>
                  <a:pt x="250556" y="123502"/>
                  <a:pt x="242067" y="118886"/>
                </a:cubicBezTo>
                <a:cubicBezTo>
                  <a:pt x="233579" y="114271"/>
                  <a:pt x="225091" y="109496"/>
                  <a:pt x="216603" y="105305"/>
                </a:cubicBezTo>
                <a:close/>
                <a:moveTo>
                  <a:pt x="293261" y="180691"/>
                </a:moveTo>
                <a:cubicBezTo>
                  <a:pt x="303535" y="189613"/>
                  <a:pt x="313194" y="199220"/>
                  <a:pt x="322174" y="209444"/>
                </a:cubicBezTo>
                <a:cubicBezTo>
                  <a:pt x="313208" y="219681"/>
                  <a:pt x="303548" y="229288"/>
                  <a:pt x="293261" y="238197"/>
                </a:cubicBezTo>
                <a:cubicBezTo>
                  <a:pt x="293845" y="228807"/>
                  <a:pt x="294269" y="219258"/>
                  <a:pt x="294269" y="209444"/>
                </a:cubicBezTo>
                <a:cubicBezTo>
                  <a:pt x="294269" y="199630"/>
                  <a:pt x="293845" y="190080"/>
                  <a:pt x="293261" y="180691"/>
                </a:cubicBezTo>
                <a:close/>
                <a:moveTo>
                  <a:pt x="189547" y="21220"/>
                </a:moveTo>
                <a:cubicBezTo>
                  <a:pt x="212359" y="21220"/>
                  <a:pt x="233049" y="41804"/>
                  <a:pt x="247903" y="75120"/>
                </a:cubicBezTo>
                <a:cubicBezTo>
                  <a:pt x="227937" y="79442"/>
                  <a:pt x="208406" y="85568"/>
                  <a:pt x="189547" y="93422"/>
                </a:cubicBezTo>
                <a:cubicBezTo>
                  <a:pt x="170691" y="85564"/>
                  <a:pt x="151159" y="79438"/>
                  <a:pt x="131192" y="75120"/>
                </a:cubicBezTo>
                <a:cubicBezTo>
                  <a:pt x="146046" y="41539"/>
                  <a:pt x="166736" y="21220"/>
                  <a:pt x="189547" y="21220"/>
                </a:cubicBezTo>
                <a:close/>
                <a:moveTo>
                  <a:pt x="26523" y="115173"/>
                </a:moveTo>
                <a:cubicBezTo>
                  <a:pt x="36125" y="98568"/>
                  <a:pt x="57557" y="90504"/>
                  <a:pt x="85834" y="90504"/>
                </a:cubicBezTo>
                <a:cubicBezTo>
                  <a:pt x="91139" y="90504"/>
                  <a:pt x="96444" y="90823"/>
                  <a:pt x="102226" y="91353"/>
                </a:cubicBezTo>
                <a:cubicBezTo>
                  <a:pt x="95955" y="110866"/>
                  <a:pt x="91497" y="130916"/>
                  <a:pt x="88910" y="151247"/>
                </a:cubicBezTo>
                <a:cubicBezTo>
                  <a:pt x="72537" y="163640"/>
                  <a:pt x="57336" y="177509"/>
                  <a:pt x="43499" y="192680"/>
                </a:cubicBezTo>
                <a:cubicBezTo>
                  <a:pt x="22332" y="163025"/>
                  <a:pt x="14905" y="134908"/>
                  <a:pt x="26523" y="115173"/>
                </a:cubicBezTo>
                <a:close/>
                <a:moveTo>
                  <a:pt x="85621" y="328383"/>
                </a:moveTo>
                <a:cubicBezTo>
                  <a:pt x="57345" y="328383"/>
                  <a:pt x="35913" y="320320"/>
                  <a:pt x="26311" y="303715"/>
                </a:cubicBezTo>
                <a:cubicBezTo>
                  <a:pt x="14905" y="283927"/>
                  <a:pt x="22385" y="255969"/>
                  <a:pt x="43658" y="226049"/>
                </a:cubicBezTo>
                <a:cubicBezTo>
                  <a:pt x="57370" y="241275"/>
                  <a:pt x="72446" y="255214"/>
                  <a:pt x="88698" y="267694"/>
                </a:cubicBezTo>
                <a:cubicBezTo>
                  <a:pt x="91290" y="288007"/>
                  <a:pt x="95748" y="308039"/>
                  <a:pt x="102014" y="327534"/>
                </a:cubicBezTo>
                <a:cubicBezTo>
                  <a:pt x="96338" y="328065"/>
                  <a:pt x="90873" y="328383"/>
                  <a:pt x="85621" y="328383"/>
                </a:cubicBezTo>
                <a:close/>
                <a:moveTo>
                  <a:pt x="189547" y="397880"/>
                </a:moveTo>
                <a:cubicBezTo>
                  <a:pt x="166736" y="397880"/>
                  <a:pt x="146046" y="377296"/>
                  <a:pt x="131192" y="344033"/>
                </a:cubicBezTo>
                <a:cubicBezTo>
                  <a:pt x="151153" y="339672"/>
                  <a:pt x="170684" y="333529"/>
                  <a:pt x="189547" y="325678"/>
                </a:cubicBezTo>
                <a:cubicBezTo>
                  <a:pt x="208413" y="333524"/>
                  <a:pt x="227943" y="339667"/>
                  <a:pt x="247903" y="344033"/>
                </a:cubicBezTo>
                <a:cubicBezTo>
                  <a:pt x="233049" y="377349"/>
                  <a:pt x="212200" y="397880"/>
                  <a:pt x="189547" y="397880"/>
                </a:cubicBezTo>
                <a:close/>
                <a:moveTo>
                  <a:pt x="352784" y="303715"/>
                </a:moveTo>
                <a:cubicBezTo>
                  <a:pt x="343182" y="320320"/>
                  <a:pt x="321696" y="328383"/>
                  <a:pt x="293473" y="328383"/>
                </a:cubicBezTo>
                <a:cubicBezTo>
                  <a:pt x="288168" y="328383"/>
                  <a:pt x="282863" y="328065"/>
                  <a:pt x="277081" y="327534"/>
                </a:cubicBezTo>
                <a:cubicBezTo>
                  <a:pt x="283322" y="308032"/>
                  <a:pt x="287779" y="288002"/>
                  <a:pt x="290396" y="267694"/>
                </a:cubicBezTo>
                <a:cubicBezTo>
                  <a:pt x="306648" y="255214"/>
                  <a:pt x="321725" y="241275"/>
                  <a:pt x="335437" y="226049"/>
                </a:cubicBezTo>
                <a:cubicBezTo>
                  <a:pt x="356710" y="255757"/>
                  <a:pt x="364190" y="283927"/>
                  <a:pt x="352784" y="303715"/>
                </a:cubicBezTo>
                <a:close/>
              </a:path>
            </a:pathLst>
          </a:custGeom>
          <a:solidFill>
            <a:schemeClr val="bg1">
              <a:lumMod val="65000"/>
            </a:schemeClr>
          </a:solidFill>
          <a:ln w="409" cap="flat">
            <a:noFill/>
            <a:prstDash val="solid"/>
            <a:miter/>
          </a:ln>
        </p:spPr>
        <p:txBody>
          <a:bodyPr rtlCol="0" anchor="ctr"/>
          <a:p>
            <a:endParaRPr lang="zh-CN" altLang="en-US"/>
          </a:p>
        </p:txBody>
      </p:sp>
      <p:sp>
        <p:nvSpPr>
          <p:cNvPr id="18" name="图形 11"/>
          <p:cNvSpPr/>
          <p:nvPr/>
        </p:nvSpPr>
        <p:spPr>
          <a:xfrm>
            <a:off x="5919283" y="3420551"/>
            <a:ext cx="509367" cy="57600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chemeClr val="bg1"/>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spcBef>
                <a:spcPts val="0"/>
              </a:spcBef>
              <a:buClr>
                <a:srgbClr val="FFCC00"/>
              </a:buClr>
              <a:buSzPct val="80000"/>
            </a:pPr>
            <a:endParaRPr lang="en-US" altLang="zh-CN" sz="1800" b="1" dirty="0">
              <a:solidFill>
                <a:schemeClr val="tx1"/>
              </a:solidFill>
              <a:cs typeface="+mn-ea"/>
              <a:sym typeface="+mn-lt"/>
            </a:endParaRPr>
          </a:p>
        </p:txBody>
      </p:sp>
      <p:sp>
        <p:nvSpPr>
          <p:cNvPr id="19" name="图形 2"/>
          <p:cNvSpPr/>
          <p:nvPr/>
        </p:nvSpPr>
        <p:spPr>
          <a:xfrm>
            <a:off x="6084447" y="3588333"/>
            <a:ext cx="174402" cy="240436"/>
          </a:xfrm>
          <a:custGeom>
            <a:avLst/>
            <a:gdLst>
              <a:gd name="connsiteX0" fmla="*/ 219561 w 257299"/>
              <a:gd name="connsiteY0" fmla="*/ 37696 h 354722"/>
              <a:gd name="connsiteX1" fmla="*/ 128545 w 257299"/>
              <a:gd name="connsiteY1" fmla="*/ 0 h 354722"/>
              <a:gd name="connsiteX2" fmla="*/ 0 w 257299"/>
              <a:gd name="connsiteY2" fmla="*/ 128754 h 354722"/>
              <a:gd name="connsiteX3" fmla="*/ 63456 w 257299"/>
              <a:gd name="connsiteY3" fmla="*/ 239665 h 354722"/>
              <a:gd name="connsiteX4" fmla="*/ 63456 w 257299"/>
              <a:gd name="connsiteY4" fmla="*/ 317404 h 354722"/>
              <a:gd name="connsiteX5" fmla="*/ 99895 w 257299"/>
              <a:gd name="connsiteY5" fmla="*/ 354723 h 354722"/>
              <a:gd name="connsiteX6" fmla="*/ 157361 w 257299"/>
              <a:gd name="connsiteY6" fmla="*/ 354723 h 354722"/>
              <a:gd name="connsiteX7" fmla="*/ 194178 w 257299"/>
              <a:gd name="connsiteY7" fmla="*/ 317404 h 354722"/>
              <a:gd name="connsiteX8" fmla="*/ 194178 w 257299"/>
              <a:gd name="connsiteY8" fmla="*/ 239581 h 354722"/>
              <a:gd name="connsiteX9" fmla="*/ 257299 w 257299"/>
              <a:gd name="connsiteY9" fmla="*/ 128712 h 354722"/>
              <a:gd name="connsiteX10" fmla="*/ 219561 w 257299"/>
              <a:gd name="connsiteY10" fmla="*/ 37696 h 354722"/>
              <a:gd name="connsiteX11" fmla="*/ 157403 w 257299"/>
              <a:gd name="connsiteY11" fmla="*/ 326869 h 354722"/>
              <a:gd name="connsiteX12" fmla="*/ 99979 w 257299"/>
              <a:gd name="connsiteY12" fmla="*/ 326869 h 354722"/>
              <a:gd name="connsiteX13" fmla="*/ 91183 w 257299"/>
              <a:gd name="connsiteY13" fmla="*/ 317404 h 354722"/>
              <a:gd name="connsiteX14" fmla="*/ 91183 w 257299"/>
              <a:gd name="connsiteY14" fmla="*/ 295037 h 354722"/>
              <a:gd name="connsiteX15" fmla="*/ 166618 w 257299"/>
              <a:gd name="connsiteY15" fmla="*/ 295037 h 354722"/>
              <a:gd name="connsiteX16" fmla="*/ 166618 w 257299"/>
              <a:gd name="connsiteY16" fmla="*/ 317404 h 354722"/>
              <a:gd name="connsiteX17" fmla="*/ 157403 w 257299"/>
              <a:gd name="connsiteY17" fmla="*/ 326869 h 354722"/>
              <a:gd name="connsiteX18" fmla="*/ 174115 w 257299"/>
              <a:gd name="connsiteY18" fmla="*/ 218932 h 354722"/>
              <a:gd name="connsiteX19" fmla="*/ 166576 w 257299"/>
              <a:gd name="connsiteY19" fmla="*/ 231330 h 354722"/>
              <a:gd name="connsiteX20" fmla="*/ 166576 w 257299"/>
              <a:gd name="connsiteY20" fmla="*/ 267351 h 354722"/>
              <a:gd name="connsiteX21" fmla="*/ 143121 w 257299"/>
              <a:gd name="connsiteY21" fmla="*/ 267351 h 354722"/>
              <a:gd name="connsiteX22" fmla="*/ 143121 w 257299"/>
              <a:gd name="connsiteY22" fmla="*/ 178723 h 354722"/>
              <a:gd name="connsiteX23" fmla="*/ 176670 w 257299"/>
              <a:gd name="connsiteY23" fmla="*/ 178723 h 354722"/>
              <a:gd name="connsiteX24" fmla="*/ 190534 w 257299"/>
              <a:gd name="connsiteY24" fmla="*/ 164901 h 354722"/>
              <a:gd name="connsiteX25" fmla="*/ 176670 w 257299"/>
              <a:gd name="connsiteY25" fmla="*/ 151079 h 354722"/>
              <a:gd name="connsiteX26" fmla="*/ 81173 w 257299"/>
              <a:gd name="connsiteY26" fmla="*/ 151079 h 354722"/>
              <a:gd name="connsiteX27" fmla="*/ 67309 w 257299"/>
              <a:gd name="connsiteY27" fmla="*/ 164901 h 354722"/>
              <a:gd name="connsiteX28" fmla="*/ 81173 w 257299"/>
              <a:gd name="connsiteY28" fmla="*/ 178723 h 354722"/>
              <a:gd name="connsiteX29" fmla="*/ 115267 w 257299"/>
              <a:gd name="connsiteY29" fmla="*/ 178723 h 354722"/>
              <a:gd name="connsiteX30" fmla="*/ 115267 w 257299"/>
              <a:gd name="connsiteY30" fmla="*/ 267351 h 354722"/>
              <a:gd name="connsiteX31" fmla="*/ 91183 w 257299"/>
              <a:gd name="connsiteY31" fmla="*/ 267351 h 354722"/>
              <a:gd name="connsiteX32" fmla="*/ 91183 w 257299"/>
              <a:gd name="connsiteY32" fmla="*/ 231372 h 354722"/>
              <a:gd name="connsiteX33" fmla="*/ 83351 w 257299"/>
              <a:gd name="connsiteY33" fmla="*/ 218974 h 354722"/>
              <a:gd name="connsiteX34" fmla="*/ 27644 w 257299"/>
              <a:gd name="connsiteY34" fmla="*/ 128712 h 354722"/>
              <a:gd name="connsiteX35" fmla="*/ 128629 w 257299"/>
              <a:gd name="connsiteY35" fmla="*/ 27644 h 354722"/>
              <a:gd name="connsiteX36" fmla="*/ 229697 w 257299"/>
              <a:gd name="connsiteY36" fmla="*/ 128712 h 354722"/>
              <a:gd name="connsiteX37" fmla="*/ 174115 w 257299"/>
              <a:gd name="connsiteY37" fmla="*/ 218932 h 35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7299" h="354722">
                <a:moveTo>
                  <a:pt x="219561" y="37696"/>
                </a:moveTo>
                <a:cubicBezTo>
                  <a:pt x="195267" y="13361"/>
                  <a:pt x="162932" y="0"/>
                  <a:pt x="128545" y="0"/>
                </a:cubicBezTo>
                <a:cubicBezTo>
                  <a:pt x="57591" y="0"/>
                  <a:pt x="0" y="57759"/>
                  <a:pt x="0" y="128754"/>
                </a:cubicBezTo>
                <a:cubicBezTo>
                  <a:pt x="0" y="175037"/>
                  <a:pt x="23874" y="216754"/>
                  <a:pt x="63456" y="239665"/>
                </a:cubicBezTo>
                <a:lnTo>
                  <a:pt x="63456" y="317404"/>
                </a:lnTo>
                <a:cubicBezTo>
                  <a:pt x="63456" y="338011"/>
                  <a:pt x="79623" y="354723"/>
                  <a:pt x="99895" y="354723"/>
                </a:cubicBezTo>
                <a:lnTo>
                  <a:pt x="157361" y="354723"/>
                </a:lnTo>
                <a:cubicBezTo>
                  <a:pt x="177508" y="354723"/>
                  <a:pt x="194178" y="337969"/>
                  <a:pt x="194178" y="317404"/>
                </a:cubicBezTo>
                <a:lnTo>
                  <a:pt x="194178" y="239581"/>
                </a:lnTo>
                <a:cubicBezTo>
                  <a:pt x="233592" y="216670"/>
                  <a:pt x="257299" y="174953"/>
                  <a:pt x="257299" y="128712"/>
                </a:cubicBezTo>
                <a:cubicBezTo>
                  <a:pt x="257383" y="94325"/>
                  <a:pt x="243896" y="62031"/>
                  <a:pt x="219561" y="37696"/>
                </a:cubicBezTo>
                <a:close/>
                <a:moveTo>
                  <a:pt x="157403" y="326869"/>
                </a:moveTo>
                <a:lnTo>
                  <a:pt x="99979" y="326869"/>
                </a:lnTo>
                <a:cubicBezTo>
                  <a:pt x="95037" y="326869"/>
                  <a:pt x="91183" y="322639"/>
                  <a:pt x="91183" y="317404"/>
                </a:cubicBezTo>
                <a:lnTo>
                  <a:pt x="91183" y="295037"/>
                </a:lnTo>
                <a:lnTo>
                  <a:pt x="166618" y="295037"/>
                </a:lnTo>
                <a:lnTo>
                  <a:pt x="166618" y="317404"/>
                </a:lnTo>
                <a:cubicBezTo>
                  <a:pt x="166576" y="322639"/>
                  <a:pt x="162220" y="326869"/>
                  <a:pt x="157403" y="326869"/>
                </a:cubicBezTo>
                <a:close/>
                <a:moveTo>
                  <a:pt x="174115" y="218932"/>
                </a:moveTo>
                <a:cubicBezTo>
                  <a:pt x="169424" y="221278"/>
                  <a:pt x="166576" y="226094"/>
                  <a:pt x="166576" y="231330"/>
                </a:cubicBezTo>
                <a:lnTo>
                  <a:pt x="166576" y="267351"/>
                </a:lnTo>
                <a:lnTo>
                  <a:pt x="143121" y="267351"/>
                </a:lnTo>
                <a:lnTo>
                  <a:pt x="143121" y="178723"/>
                </a:lnTo>
                <a:lnTo>
                  <a:pt x="176670" y="178723"/>
                </a:lnTo>
                <a:cubicBezTo>
                  <a:pt x="184335" y="178723"/>
                  <a:pt x="190534" y="172524"/>
                  <a:pt x="190534" y="164901"/>
                </a:cubicBezTo>
                <a:cubicBezTo>
                  <a:pt x="190534" y="157278"/>
                  <a:pt x="184335" y="151079"/>
                  <a:pt x="176670" y="151079"/>
                </a:cubicBezTo>
                <a:lnTo>
                  <a:pt x="81173" y="151079"/>
                </a:lnTo>
                <a:cubicBezTo>
                  <a:pt x="73508" y="151079"/>
                  <a:pt x="67309" y="157278"/>
                  <a:pt x="67309" y="164901"/>
                </a:cubicBezTo>
                <a:cubicBezTo>
                  <a:pt x="67309" y="172524"/>
                  <a:pt x="73508" y="178723"/>
                  <a:pt x="81173" y="178723"/>
                </a:cubicBezTo>
                <a:lnTo>
                  <a:pt x="115267" y="178723"/>
                </a:lnTo>
                <a:lnTo>
                  <a:pt x="115267" y="267351"/>
                </a:lnTo>
                <a:lnTo>
                  <a:pt x="91183" y="267351"/>
                </a:lnTo>
                <a:lnTo>
                  <a:pt x="91183" y="231372"/>
                </a:lnTo>
                <a:cubicBezTo>
                  <a:pt x="91183" y="226094"/>
                  <a:pt x="88042" y="221320"/>
                  <a:pt x="83351" y="218974"/>
                </a:cubicBezTo>
                <a:cubicBezTo>
                  <a:pt x="49047" y="201927"/>
                  <a:pt x="27644" y="167330"/>
                  <a:pt x="27644" y="128712"/>
                </a:cubicBezTo>
                <a:cubicBezTo>
                  <a:pt x="27644" y="73005"/>
                  <a:pt x="72921" y="27644"/>
                  <a:pt x="128629" y="27644"/>
                </a:cubicBezTo>
                <a:cubicBezTo>
                  <a:pt x="184335" y="27644"/>
                  <a:pt x="229697" y="72964"/>
                  <a:pt x="229697" y="128712"/>
                </a:cubicBezTo>
                <a:cubicBezTo>
                  <a:pt x="229655" y="167330"/>
                  <a:pt x="208419" y="201885"/>
                  <a:pt x="174115" y="218932"/>
                </a:cubicBezTo>
                <a:close/>
              </a:path>
            </a:pathLst>
          </a:custGeom>
          <a:solidFill>
            <a:schemeClr val="bg1">
              <a:lumMod val="65000"/>
            </a:schemeClr>
          </a:solidFill>
          <a:ln w="409"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p>
        </p:txBody>
      </p:sp>
      <p:sp>
        <p:nvSpPr>
          <p:cNvPr id="20" name="图形 11"/>
          <p:cNvSpPr/>
          <p:nvPr/>
        </p:nvSpPr>
        <p:spPr>
          <a:xfrm>
            <a:off x="5919283" y="4214706"/>
            <a:ext cx="509367" cy="57600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chemeClr val="bg1"/>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spcBef>
                <a:spcPts val="0"/>
              </a:spcBef>
              <a:buClr>
                <a:srgbClr val="FFCC00"/>
              </a:buClr>
              <a:buSzPct val="80000"/>
            </a:pPr>
            <a:endParaRPr lang="en-US" altLang="zh-CN" sz="1800" b="1" dirty="0">
              <a:solidFill>
                <a:schemeClr val="tx1"/>
              </a:solidFill>
              <a:cs typeface="+mn-ea"/>
              <a:sym typeface="+mn-lt"/>
            </a:endParaRPr>
          </a:p>
        </p:txBody>
      </p:sp>
      <p:sp>
        <p:nvSpPr>
          <p:cNvPr id="21" name="Rectangle 6"/>
          <p:cNvSpPr>
            <a:spLocks noChangeArrowheads="1"/>
          </p:cNvSpPr>
          <p:nvPr/>
        </p:nvSpPr>
        <p:spPr bwMode="auto">
          <a:xfrm>
            <a:off x="6524767" y="4246716"/>
            <a:ext cx="3456806" cy="50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20000"/>
              </a:spcBef>
              <a:spcAft>
                <a:spcPct val="0"/>
              </a:spcAft>
              <a:buClr>
                <a:srgbClr val="003399"/>
              </a:buClr>
            </a:pPr>
            <a:r>
              <a:rPr lang="zh-CN" altLang="en-US" sz="2800" dirty="0">
                <a:solidFill>
                  <a:schemeClr val="tx1">
                    <a:lumMod val="65000"/>
                    <a:lumOff val="35000"/>
                  </a:schemeClr>
                </a:solidFill>
                <a:cs typeface="+mn-ea"/>
                <a:sym typeface="+mn-lt"/>
              </a:rPr>
              <a:t>实验结果</a:t>
            </a:r>
            <a:endParaRPr lang="zh-CN" altLang="en-US" sz="2800" dirty="0">
              <a:solidFill>
                <a:schemeClr val="tx1">
                  <a:lumMod val="65000"/>
                  <a:lumOff val="35000"/>
                </a:schemeClr>
              </a:solidFill>
              <a:cs typeface="+mn-ea"/>
              <a:sym typeface="+mn-lt"/>
            </a:endParaRPr>
          </a:p>
        </p:txBody>
      </p:sp>
      <p:sp>
        <p:nvSpPr>
          <p:cNvPr id="22" name="任意多边形: 形状 33"/>
          <p:cNvSpPr>
            <a:spLocks noChangeAspect="1"/>
          </p:cNvSpPr>
          <p:nvPr/>
        </p:nvSpPr>
        <p:spPr>
          <a:xfrm>
            <a:off x="6074448" y="4390819"/>
            <a:ext cx="194399" cy="216000"/>
          </a:xfrm>
          <a:custGeom>
            <a:avLst/>
            <a:gdLst>
              <a:gd name="connsiteX0" fmla="*/ 72033 w 294680"/>
              <a:gd name="connsiteY0" fmla="*/ 242292 h 327422"/>
              <a:gd name="connsiteX1" fmla="*/ 222647 w 294680"/>
              <a:gd name="connsiteY1" fmla="*/ 242292 h 327422"/>
              <a:gd name="connsiteX2" fmla="*/ 235744 w 294680"/>
              <a:gd name="connsiteY2" fmla="*/ 255389 h 327422"/>
              <a:gd name="connsiteX3" fmla="*/ 222647 w 294680"/>
              <a:gd name="connsiteY3" fmla="*/ 268485 h 327422"/>
              <a:gd name="connsiteX4" fmla="*/ 72033 w 294680"/>
              <a:gd name="connsiteY4" fmla="*/ 268485 h 327422"/>
              <a:gd name="connsiteX5" fmla="*/ 58936 w 294680"/>
              <a:gd name="connsiteY5" fmla="*/ 255389 h 327422"/>
              <a:gd name="connsiteX6" fmla="*/ 72033 w 294680"/>
              <a:gd name="connsiteY6" fmla="*/ 242292 h 327422"/>
              <a:gd name="connsiteX7" fmla="*/ 72033 w 294680"/>
              <a:gd name="connsiteY7" fmla="*/ 186630 h 327422"/>
              <a:gd name="connsiteX8" fmla="*/ 222647 w 294680"/>
              <a:gd name="connsiteY8" fmla="*/ 186630 h 327422"/>
              <a:gd name="connsiteX9" fmla="*/ 235744 w 294680"/>
              <a:gd name="connsiteY9" fmla="*/ 199727 h 327422"/>
              <a:gd name="connsiteX10" fmla="*/ 222647 w 294680"/>
              <a:gd name="connsiteY10" fmla="*/ 212824 h 327422"/>
              <a:gd name="connsiteX11" fmla="*/ 72033 w 294680"/>
              <a:gd name="connsiteY11" fmla="*/ 212824 h 327422"/>
              <a:gd name="connsiteX12" fmla="*/ 58936 w 294680"/>
              <a:gd name="connsiteY12" fmla="*/ 199727 h 327422"/>
              <a:gd name="connsiteX13" fmla="*/ 72033 w 294680"/>
              <a:gd name="connsiteY13" fmla="*/ 186630 h 327422"/>
              <a:gd name="connsiteX14" fmla="*/ 85130 w 294680"/>
              <a:gd name="connsiteY14" fmla="*/ 85130 h 327422"/>
              <a:gd name="connsiteX15" fmla="*/ 85130 w 294680"/>
              <a:gd name="connsiteY15" fmla="*/ 130969 h 327422"/>
              <a:gd name="connsiteX16" fmla="*/ 130969 w 294680"/>
              <a:gd name="connsiteY16" fmla="*/ 130969 h 327422"/>
              <a:gd name="connsiteX17" fmla="*/ 130969 w 294680"/>
              <a:gd name="connsiteY17" fmla="*/ 85130 h 327422"/>
              <a:gd name="connsiteX18" fmla="*/ 72033 w 294680"/>
              <a:gd name="connsiteY18" fmla="*/ 58936 h 327422"/>
              <a:gd name="connsiteX19" fmla="*/ 144066 w 294680"/>
              <a:gd name="connsiteY19" fmla="*/ 58936 h 327422"/>
              <a:gd name="connsiteX20" fmla="*/ 157163 w 294680"/>
              <a:gd name="connsiteY20" fmla="*/ 72033 h 327422"/>
              <a:gd name="connsiteX21" fmla="*/ 157163 w 294680"/>
              <a:gd name="connsiteY21" fmla="*/ 144066 h 327422"/>
              <a:gd name="connsiteX22" fmla="*/ 144066 w 294680"/>
              <a:gd name="connsiteY22" fmla="*/ 157163 h 327422"/>
              <a:gd name="connsiteX23" fmla="*/ 72033 w 294680"/>
              <a:gd name="connsiteY23" fmla="*/ 157163 h 327422"/>
              <a:gd name="connsiteX24" fmla="*/ 58936 w 294680"/>
              <a:gd name="connsiteY24" fmla="*/ 144066 h 327422"/>
              <a:gd name="connsiteX25" fmla="*/ 58936 w 294680"/>
              <a:gd name="connsiteY25" fmla="*/ 72033 h 327422"/>
              <a:gd name="connsiteX26" fmla="*/ 72033 w 294680"/>
              <a:gd name="connsiteY26" fmla="*/ 58936 h 327422"/>
              <a:gd name="connsiteX27" fmla="*/ 39291 w 294680"/>
              <a:gd name="connsiteY27" fmla="*/ 26194 h 327422"/>
              <a:gd name="connsiteX28" fmla="*/ 26194 w 294680"/>
              <a:gd name="connsiteY28" fmla="*/ 39291 h 327422"/>
              <a:gd name="connsiteX29" fmla="*/ 26194 w 294680"/>
              <a:gd name="connsiteY29" fmla="*/ 288131 h 327422"/>
              <a:gd name="connsiteX30" fmla="*/ 39291 w 294680"/>
              <a:gd name="connsiteY30" fmla="*/ 301228 h 327422"/>
              <a:gd name="connsiteX31" fmla="*/ 255389 w 294680"/>
              <a:gd name="connsiteY31" fmla="*/ 301228 h 327422"/>
              <a:gd name="connsiteX32" fmla="*/ 268486 w 294680"/>
              <a:gd name="connsiteY32" fmla="*/ 288131 h 327422"/>
              <a:gd name="connsiteX33" fmla="*/ 268486 w 294680"/>
              <a:gd name="connsiteY33" fmla="*/ 39291 h 327422"/>
              <a:gd name="connsiteX34" fmla="*/ 255389 w 294680"/>
              <a:gd name="connsiteY34" fmla="*/ 26194 h 327422"/>
              <a:gd name="connsiteX35" fmla="*/ 39291 w 294680"/>
              <a:gd name="connsiteY35" fmla="*/ 0 h 327422"/>
              <a:gd name="connsiteX36" fmla="*/ 255389 w 294680"/>
              <a:gd name="connsiteY36" fmla="*/ 0 h 327422"/>
              <a:gd name="connsiteX37" fmla="*/ 294680 w 294680"/>
              <a:gd name="connsiteY37" fmla="*/ 39291 h 327422"/>
              <a:gd name="connsiteX38" fmla="*/ 294680 w 294680"/>
              <a:gd name="connsiteY38" fmla="*/ 288131 h 327422"/>
              <a:gd name="connsiteX39" fmla="*/ 255389 w 294680"/>
              <a:gd name="connsiteY39" fmla="*/ 327422 h 327422"/>
              <a:gd name="connsiteX40" fmla="*/ 39291 w 294680"/>
              <a:gd name="connsiteY40" fmla="*/ 327422 h 327422"/>
              <a:gd name="connsiteX41" fmla="*/ 0 w 294680"/>
              <a:gd name="connsiteY41" fmla="*/ 288131 h 327422"/>
              <a:gd name="connsiteX42" fmla="*/ 0 w 294680"/>
              <a:gd name="connsiteY42" fmla="*/ 39291 h 327422"/>
              <a:gd name="connsiteX43" fmla="*/ 39291 w 294680"/>
              <a:gd name="connsiteY43" fmla="*/ 0 h 327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94680" h="327422">
                <a:moveTo>
                  <a:pt x="72033" y="242292"/>
                </a:moveTo>
                <a:lnTo>
                  <a:pt x="222647" y="242292"/>
                </a:lnTo>
                <a:cubicBezTo>
                  <a:pt x="229850" y="242292"/>
                  <a:pt x="235744" y="248185"/>
                  <a:pt x="235744" y="255389"/>
                </a:cubicBezTo>
                <a:cubicBezTo>
                  <a:pt x="235744" y="262592"/>
                  <a:pt x="229850" y="268485"/>
                  <a:pt x="222647" y="268485"/>
                </a:cubicBezTo>
                <a:lnTo>
                  <a:pt x="72033" y="268485"/>
                </a:lnTo>
                <a:cubicBezTo>
                  <a:pt x="64830" y="268485"/>
                  <a:pt x="58936" y="262592"/>
                  <a:pt x="58936" y="255389"/>
                </a:cubicBezTo>
                <a:cubicBezTo>
                  <a:pt x="58936" y="248185"/>
                  <a:pt x="64830" y="242292"/>
                  <a:pt x="72033" y="242292"/>
                </a:cubicBezTo>
                <a:close/>
                <a:moveTo>
                  <a:pt x="72033" y="186630"/>
                </a:moveTo>
                <a:lnTo>
                  <a:pt x="222647" y="186630"/>
                </a:lnTo>
                <a:cubicBezTo>
                  <a:pt x="229850" y="186630"/>
                  <a:pt x="235744" y="192524"/>
                  <a:pt x="235744" y="199727"/>
                </a:cubicBezTo>
                <a:cubicBezTo>
                  <a:pt x="235744" y="206930"/>
                  <a:pt x="229850" y="212824"/>
                  <a:pt x="222647" y="212824"/>
                </a:cubicBezTo>
                <a:lnTo>
                  <a:pt x="72033" y="212824"/>
                </a:lnTo>
                <a:cubicBezTo>
                  <a:pt x="64830" y="212824"/>
                  <a:pt x="58936" y="206930"/>
                  <a:pt x="58936" y="199727"/>
                </a:cubicBezTo>
                <a:cubicBezTo>
                  <a:pt x="58936" y="192524"/>
                  <a:pt x="64830" y="186630"/>
                  <a:pt x="72033" y="186630"/>
                </a:cubicBezTo>
                <a:close/>
                <a:moveTo>
                  <a:pt x="85130" y="85130"/>
                </a:moveTo>
                <a:lnTo>
                  <a:pt x="85130" y="130969"/>
                </a:lnTo>
                <a:lnTo>
                  <a:pt x="130969" y="130969"/>
                </a:lnTo>
                <a:lnTo>
                  <a:pt x="130969" y="85130"/>
                </a:lnTo>
                <a:close/>
                <a:moveTo>
                  <a:pt x="72033" y="58936"/>
                </a:moveTo>
                <a:lnTo>
                  <a:pt x="144066" y="58936"/>
                </a:lnTo>
                <a:cubicBezTo>
                  <a:pt x="151269" y="58936"/>
                  <a:pt x="157163" y="64830"/>
                  <a:pt x="157163" y="72033"/>
                </a:cubicBezTo>
                <a:lnTo>
                  <a:pt x="157163" y="144066"/>
                </a:lnTo>
                <a:cubicBezTo>
                  <a:pt x="157163" y="151269"/>
                  <a:pt x="151269" y="157163"/>
                  <a:pt x="144066" y="157163"/>
                </a:cubicBezTo>
                <a:lnTo>
                  <a:pt x="72033" y="157163"/>
                </a:lnTo>
                <a:cubicBezTo>
                  <a:pt x="64830" y="157163"/>
                  <a:pt x="58936" y="151269"/>
                  <a:pt x="58936" y="144066"/>
                </a:cubicBezTo>
                <a:lnTo>
                  <a:pt x="58936" y="72033"/>
                </a:lnTo>
                <a:cubicBezTo>
                  <a:pt x="58936" y="64830"/>
                  <a:pt x="64830" y="58936"/>
                  <a:pt x="72033" y="58936"/>
                </a:cubicBezTo>
                <a:close/>
                <a:moveTo>
                  <a:pt x="39291" y="26194"/>
                </a:moveTo>
                <a:cubicBezTo>
                  <a:pt x="32210" y="26194"/>
                  <a:pt x="26194" y="32210"/>
                  <a:pt x="26194" y="39291"/>
                </a:cubicBezTo>
                <a:lnTo>
                  <a:pt x="26194" y="288131"/>
                </a:lnTo>
                <a:cubicBezTo>
                  <a:pt x="26194" y="295212"/>
                  <a:pt x="32210" y="301228"/>
                  <a:pt x="39291" y="301228"/>
                </a:cubicBezTo>
                <a:lnTo>
                  <a:pt x="255389" y="301228"/>
                </a:lnTo>
                <a:cubicBezTo>
                  <a:pt x="262470" y="301228"/>
                  <a:pt x="268486" y="295212"/>
                  <a:pt x="268486" y="288131"/>
                </a:cubicBezTo>
                <a:lnTo>
                  <a:pt x="268486" y="39291"/>
                </a:lnTo>
                <a:cubicBezTo>
                  <a:pt x="268486" y="32210"/>
                  <a:pt x="262470" y="26194"/>
                  <a:pt x="255389" y="26194"/>
                </a:cubicBezTo>
                <a:close/>
                <a:moveTo>
                  <a:pt x="39291" y="0"/>
                </a:moveTo>
                <a:lnTo>
                  <a:pt x="255389" y="0"/>
                </a:lnTo>
                <a:cubicBezTo>
                  <a:pt x="276999" y="0"/>
                  <a:pt x="294680" y="17681"/>
                  <a:pt x="294680" y="39291"/>
                </a:cubicBezTo>
                <a:lnTo>
                  <a:pt x="294680" y="288131"/>
                </a:lnTo>
                <a:cubicBezTo>
                  <a:pt x="294680" y="309741"/>
                  <a:pt x="276999" y="327422"/>
                  <a:pt x="255389" y="327422"/>
                </a:cubicBezTo>
                <a:lnTo>
                  <a:pt x="39291" y="327422"/>
                </a:lnTo>
                <a:cubicBezTo>
                  <a:pt x="17681" y="327422"/>
                  <a:pt x="0" y="309741"/>
                  <a:pt x="0" y="288131"/>
                </a:cubicBezTo>
                <a:lnTo>
                  <a:pt x="0" y="39291"/>
                </a:lnTo>
                <a:cubicBezTo>
                  <a:pt x="0" y="17681"/>
                  <a:pt x="17681" y="0"/>
                  <a:pt x="39291" y="0"/>
                </a:cubicBezTo>
                <a:close/>
              </a:path>
            </a:pathLst>
          </a:custGeom>
          <a:solidFill>
            <a:schemeClr val="bg1">
              <a:lumMod val="65000"/>
            </a:schemeClr>
          </a:solidFill>
          <a:ln w="409"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p>
        </p:txBody>
      </p:sp>
      <p:sp>
        <p:nvSpPr>
          <p:cNvPr id="23" name="Rectangle 6"/>
          <p:cNvSpPr>
            <a:spLocks noChangeArrowheads="1"/>
          </p:cNvSpPr>
          <p:nvPr/>
        </p:nvSpPr>
        <p:spPr bwMode="auto">
          <a:xfrm>
            <a:off x="6651767" y="3478366"/>
            <a:ext cx="3456806" cy="50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fontAlgn="base">
              <a:spcBef>
                <a:spcPct val="20000"/>
              </a:spcBef>
              <a:spcAft>
                <a:spcPct val="0"/>
              </a:spcAft>
              <a:buClr>
                <a:srgbClr val="003399"/>
              </a:buClr>
            </a:pPr>
            <a:r>
              <a:rPr lang="en-US" altLang="zh-CN" sz="2800" dirty="0">
                <a:solidFill>
                  <a:schemeClr val="tx1">
                    <a:lumMod val="65000"/>
                    <a:lumOff val="35000"/>
                  </a:schemeClr>
                </a:solidFill>
                <a:cs typeface="+mn-ea"/>
                <a:sym typeface="+mn-lt"/>
              </a:rPr>
              <a:t>DemInf</a:t>
            </a:r>
            <a:endParaRPr lang="en-US" altLang="zh-CN" sz="2800" dirty="0">
              <a:solidFill>
                <a:schemeClr val="tx1">
                  <a:lumMod val="65000"/>
                  <a:lumOff val="35000"/>
                </a:schemeClr>
              </a:solidFill>
              <a:cs typeface="+mn-ea"/>
              <a:sym typeface="+mn-lt"/>
            </a:endParaRPr>
          </a:p>
        </p:txBody>
      </p:sp>
      <p:sp>
        <p:nvSpPr>
          <p:cNvPr id="24" name="图形 11"/>
          <p:cNvSpPr/>
          <p:nvPr/>
        </p:nvSpPr>
        <p:spPr>
          <a:xfrm>
            <a:off x="5903408" y="2642676"/>
            <a:ext cx="509367" cy="57600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chemeClr val="bg1"/>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p>
            <a:pPr algn="ctr">
              <a:spcBef>
                <a:spcPts val="0"/>
              </a:spcBef>
              <a:buClr>
                <a:srgbClr val="FFCC00"/>
              </a:buClr>
              <a:buSzPct val="80000"/>
            </a:pPr>
            <a:endParaRPr lang="en-US" altLang="zh-CN" sz="1800" b="1" dirty="0">
              <a:solidFill>
                <a:schemeClr val="tx1"/>
              </a:solidFill>
              <a:cs typeface="+mn-ea"/>
              <a:sym typeface="+mn-lt"/>
            </a:endParaRPr>
          </a:p>
        </p:txBody>
      </p:sp>
      <p:sp>
        <p:nvSpPr>
          <p:cNvPr id="29" name="图形 2"/>
          <p:cNvSpPr/>
          <p:nvPr/>
        </p:nvSpPr>
        <p:spPr>
          <a:xfrm>
            <a:off x="6068572" y="2810458"/>
            <a:ext cx="174402" cy="240436"/>
          </a:xfrm>
          <a:custGeom>
            <a:avLst/>
            <a:gdLst>
              <a:gd name="connsiteX0" fmla="*/ 219561 w 257299"/>
              <a:gd name="connsiteY0" fmla="*/ 37696 h 354722"/>
              <a:gd name="connsiteX1" fmla="*/ 128545 w 257299"/>
              <a:gd name="connsiteY1" fmla="*/ 0 h 354722"/>
              <a:gd name="connsiteX2" fmla="*/ 0 w 257299"/>
              <a:gd name="connsiteY2" fmla="*/ 128754 h 354722"/>
              <a:gd name="connsiteX3" fmla="*/ 63456 w 257299"/>
              <a:gd name="connsiteY3" fmla="*/ 239665 h 354722"/>
              <a:gd name="connsiteX4" fmla="*/ 63456 w 257299"/>
              <a:gd name="connsiteY4" fmla="*/ 317404 h 354722"/>
              <a:gd name="connsiteX5" fmla="*/ 99895 w 257299"/>
              <a:gd name="connsiteY5" fmla="*/ 354723 h 354722"/>
              <a:gd name="connsiteX6" fmla="*/ 157361 w 257299"/>
              <a:gd name="connsiteY6" fmla="*/ 354723 h 354722"/>
              <a:gd name="connsiteX7" fmla="*/ 194178 w 257299"/>
              <a:gd name="connsiteY7" fmla="*/ 317404 h 354722"/>
              <a:gd name="connsiteX8" fmla="*/ 194178 w 257299"/>
              <a:gd name="connsiteY8" fmla="*/ 239581 h 354722"/>
              <a:gd name="connsiteX9" fmla="*/ 257299 w 257299"/>
              <a:gd name="connsiteY9" fmla="*/ 128712 h 354722"/>
              <a:gd name="connsiteX10" fmla="*/ 219561 w 257299"/>
              <a:gd name="connsiteY10" fmla="*/ 37696 h 354722"/>
              <a:gd name="connsiteX11" fmla="*/ 157403 w 257299"/>
              <a:gd name="connsiteY11" fmla="*/ 326869 h 354722"/>
              <a:gd name="connsiteX12" fmla="*/ 99979 w 257299"/>
              <a:gd name="connsiteY12" fmla="*/ 326869 h 354722"/>
              <a:gd name="connsiteX13" fmla="*/ 91183 w 257299"/>
              <a:gd name="connsiteY13" fmla="*/ 317404 h 354722"/>
              <a:gd name="connsiteX14" fmla="*/ 91183 w 257299"/>
              <a:gd name="connsiteY14" fmla="*/ 295037 h 354722"/>
              <a:gd name="connsiteX15" fmla="*/ 166618 w 257299"/>
              <a:gd name="connsiteY15" fmla="*/ 295037 h 354722"/>
              <a:gd name="connsiteX16" fmla="*/ 166618 w 257299"/>
              <a:gd name="connsiteY16" fmla="*/ 317404 h 354722"/>
              <a:gd name="connsiteX17" fmla="*/ 157403 w 257299"/>
              <a:gd name="connsiteY17" fmla="*/ 326869 h 354722"/>
              <a:gd name="connsiteX18" fmla="*/ 174115 w 257299"/>
              <a:gd name="connsiteY18" fmla="*/ 218932 h 354722"/>
              <a:gd name="connsiteX19" fmla="*/ 166576 w 257299"/>
              <a:gd name="connsiteY19" fmla="*/ 231330 h 354722"/>
              <a:gd name="connsiteX20" fmla="*/ 166576 w 257299"/>
              <a:gd name="connsiteY20" fmla="*/ 267351 h 354722"/>
              <a:gd name="connsiteX21" fmla="*/ 143121 w 257299"/>
              <a:gd name="connsiteY21" fmla="*/ 267351 h 354722"/>
              <a:gd name="connsiteX22" fmla="*/ 143121 w 257299"/>
              <a:gd name="connsiteY22" fmla="*/ 178723 h 354722"/>
              <a:gd name="connsiteX23" fmla="*/ 176670 w 257299"/>
              <a:gd name="connsiteY23" fmla="*/ 178723 h 354722"/>
              <a:gd name="connsiteX24" fmla="*/ 190534 w 257299"/>
              <a:gd name="connsiteY24" fmla="*/ 164901 h 354722"/>
              <a:gd name="connsiteX25" fmla="*/ 176670 w 257299"/>
              <a:gd name="connsiteY25" fmla="*/ 151079 h 354722"/>
              <a:gd name="connsiteX26" fmla="*/ 81173 w 257299"/>
              <a:gd name="connsiteY26" fmla="*/ 151079 h 354722"/>
              <a:gd name="connsiteX27" fmla="*/ 67309 w 257299"/>
              <a:gd name="connsiteY27" fmla="*/ 164901 h 354722"/>
              <a:gd name="connsiteX28" fmla="*/ 81173 w 257299"/>
              <a:gd name="connsiteY28" fmla="*/ 178723 h 354722"/>
              <a:gd name="connsiteX29" fmla="*/ 115267 w 257299"/>
              <a:gd name="connsiteY29" fmla="*/ 178723 h 354722"/>
              <a:gd name="connsiteX30" fmla="*/ 115267 w 257299"/>
              <a:gd name="connsiteY30" fmla="*/ 267351 h 354722"/>
              <a:gd name="connsiteX31" fmla="*/ 91183 w 257299"/>
              <a:gd name="connsiteY31" fmla="*/ 267351 h 354722"/>
              <a:gd name="connsiteX32" fmla="*/ 91183 w 257299"/>
              <a:gd name="connsiteY32" fmla="*/ 231372 h 354722"/>
              <a:gd name="connsiteX33" fmla="*/ 83351 w 257299"/>
              <a:gd name="connsiteY33" fmla="*/ 218974 h 354722"/>
              <a:gd name="connsiteX34" fmla="*/ 27644 w 257299"/>
              <a:gd name="connsiteY34" fmla="*/ 128712 h 354722"/>
              <a:gd name="connsiteX35" fmla="*/ 128629 w 257299"/>
              <a:gd name="connsiteY35" fmla="*/ 27644 h 354722"/>
              <a:gd name="connsiteX36" fmla="*/ 229697 w 257299"/>
              <a:gd name="connsiteY36" fmla="*/ 128712 h 354722"/>
              <a:gd name="connsiteX37" fmla="*/ 174115 w 257299"/>
              <a:gd name="connsiteY37" fmla="*/ 218932 h 35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7299" h="354722">
                <a:moveTo>
                  <a:pt x="219561" y="37696"/>
                </a:moveTo>
                <a:cubicBezTo>
                  <a:pt x="195267" y="13361"/>
                  <a:pt x="162932" y="0"/>
                  <a:pt x="128545" y="0"/>
                </a:cubicBezTo>
                <a:cubicBezTo>
                  <a:pt x="57591" y="0"/>
                  <a:pt x="0" y="57759"/>
                  <a:pt x="0" y="128754"/>
                </a:cubicBezTo>
                <a:cubicBezTo>
                  <a:pt x="0" y="175037"/>
                  <a:pt x="23874" y="216754"/>
                  <a:pt x="63456" y="239665"/>
                </a:cubicBezTo>
                <a:lnTo>
                  <a:pt x="63456" y="317404"/>
                </a:lnTo>
                <a:cubicBezTo>
                  <a:pt x="63456" y="338011"/>
                  <a:pt x="79623" y="354723"/>
                  <a:pt x="99895" y="354723"/>
                </a:cubicBezTo>
                <a:lnTo>
                  <a:pt x="157361" y="354723"/>
                </a:lnTo>
                <a:cubicBezTo>
                  <a:pt x="177508" y="354723"/>
                  <a:pt x="194178" y="337969"/>
                  <a:pt x="194178" y="317404"/>
                </a:cubicBezTo>
                <a:lnTo>
                  <a:pt x="194178" y="239581"/>
                </a:lnTo>
                <a:cubicBezTo>
                  <a:pt x="233592" y="216670"/>
                  <a:pt x="257299" y="174953"/>
                  <a:pt x="257299" y="128712"/>
                </a:cubicBezTo>
                <a:cubicBezTo>
                  <a:pt x="257383" y="94325"/>
                  <a:pt x="243896" y="62031"/>
                  <a:pt x="219561" y="37696"/>
                </a:cubicBezTo>
                <a:close/>
                <a:moveTo>
                  <a:pt x="157403" y="326869"/>
                </a:moveTo>
                <a:lnTo>
                  <a:pt x="99979" y="326869"/>
                </a:lnTo>
                <a:cubicBezTo>
                  <a:pt x="95037" y="326869"/>
                  <a:pt x="91183" y="322639"/>
                  <a:pt x="91183" y="317404"/>
                </a:cubicBezTo>
                <a:lnTo>
                  <a:pt x="91183" y="295037"/>
                </a:lnTo>
                <a:lnTo>
                  <a:pt x="166618" y="295037"/>
                </a:lnTo>
                <a:lnTo>
                  <a:pt x="166618" y="317404"/>
                </a:lnTo>
                <a:cubicBezTo>
                  <a:pt x="166576" y="322639"/>
                  <a:pt x="162220" y="326869"/>
                  <a:pt x="157403" y="326869"/>
                </a:cubicBezTo>
                <a:close/>
                <a:moveTo>
                  <a:pt x="174115" y="218932"/>
                </a:moveTo>
                <a:cubicBezTo>
                  <a:pt x="169424" y="221278"/>
                  <a:pt x="166576" y="226094"/>
                  <a:pt x="166576" y="231330"/>
                </a:cubicBezTo>
                <a:lnTo>
                  <a:pt x="166576" y="267351"/>
                </a:lnTo>
                <a:lnTo>
                  <a:pt x="143121" y="267351"/>
                </a:lnTo>
                <a:lnTo>
                  <a:pt x="143121" y="178723"/>
                </a:lnTo>
                <a:lnTo>
                  <a:pt x="176670" y="178723"/>
                </a:lnTo>
                <a:cubicBezTo>
                  <a:pt x="184335" y="178723"/>
                  <a:pt x="190534" y="172524"/>
                  <a:pt x="190534" y="164901"/>
                </a:cubicBezTo>
                <a:cubicBezTo>
                  <a:pt x="190534" y="157278"/>
                  <a:pt x="184335" y="151079"/>
                  <a:pt x="176670" y="151079"/>
                </a:cubicBezTo>
                <a:lnTo>
                  <a:pt x="81173" y="151079"/>
                </a:lnTo>
                <a:cubicBezTo>
                  <a:pt x="73508" y="151079"/>
                  <a:pt x="67309" y="157278"/>
                  <a:pt x="67309" y="164901"/>
                </a:cubicBezTo>
                <a:cubicBezTo>
                  <a:pt x="67309" y="172524"/>
                  <a:pt x="73508" y="178723"/>
                  <a:pt x="81173" y="178723"/>
                </a:cubicBezTo>
                <a:lnTo>
                  <a:pt x="115267" y="178723"/>
                </a:lnTo>
                <a:lnTo>
                  <a:pt x="115267" y="267351"/>
                </a:lnTo>
                <a:lnTo>
                  <a:pt x="91183" y="267351"/>
                </a:lnTo>
                <a:lnTo>
                  <a:pt x="91183" y="231372"/>
                </a:lnTo>
                <a:cubicBezTo>
                  <a:pt x="91183" y="226094"/>
                  <a:pt x="88042" y="221320"/>
                  <a:pt x="83351" y="218974"/>
                </a:cubicBezTo>
                <a:cubicBezTo>
                  <a:pt x="49047" y="201927"/>
                  <a:pt x="27644" y="167330"/>
                  <a:pt x="27644" y="128712"/>
                </a:cubicBezTo>
                <a:cubicBezTo>
                  <a:pt x="27644" y="73005"/>
                  <a:pt x="72921" y="27644"/>
                  <a:pt x="128629" y="27644"/>
                </a:cubicBezTo>
                <a:cubicBezTo>
                  <a:pt x="184335" y="27644"/>
                  <a:pt x="229697" y="72964"/>
                  <a:pt x="229697" y="128712"/>
                </a:cubicBezTo>
                <a:cubicBezTo>
                  <a:pt x="229655" y="167330"/>
                  <a:pt x="208419" y="201885"/>
                  <a:pt x="174115" y="218932"/>
                </a:cubicBezTo>
                <a:close/>
              </a:path>
            </a:pathLst>
          </a:custGeom>
          <a:solidFill>
            <a:schemeClr val="bg1">
              <a:lumMod val="65000"/>
            </a:schemeClr>
          </a:solidFill>
          <a:ln w="409"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p>
            <a:endParaRPr lang="zh-CN" altLang="en-US"/>
          </a:p>
        </p:txBody>
      </p:sp>
      <p:sp>
        <p:nvSpPr>
          <p:cNvPr id="31" name="Rectangle 6"/>
          <p:cNvSpPr>
            <a:spLocks noChangeArrowheads="1"/>
          </p:cNvSpPr>
          <p:nvPr/>
        </p:nvSpPr>
        <p:spPr bwMode="auto">
          <a:xfrm>
            <a:off x="6607317" y="2700491"/>
            <a:ext cx="3456806" cy="50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fontAlgn="base">
              <a:spcBef>
                <a:spcPct val="20000"/>
              </a:spcBef>
              <a:spcAft>
                <a:spcPct val="0"/>
              </a:spcAft>
              <a:buClr>
                <a:srgbClr val="003399"/>
              </a:buClr>
            </a:pPr>
            <a:r>
              <a:rPr lang="zh-CN" altLang="en-US" sz="2800" dirty="0">
                <a:solidFill>
                  <a:schemeClr val="tx2"/>
                </a:solidFill>
                <a:cs typeface="+mn-ea"/>
                <a:sym typeface="+mn-lt"/>
              </a:rPr>
              <a:t>问题定义</a:t>
            </a:r>
            <a:endParaRPr lang="zh-CN" altLang="en-US" sz="2800" dirty="0">
              <a:solidFill>
                <a:schemeClr val="tx2"/>
              </a:solidFill>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模仿学习</a:t>
            </a:r>
            <a:endParaRPr lang="en-US" altLang="zh-CN"/>
          </a:p>
        </p:txBody>
      </p:sp>
      <p:sp>
        <p:nvSpPr>
          <p:cNvPr id="3" name="内容占位符 2"/>
          <p:cNvSpPr>
            <a:spLocks noGrp="1"/>
          </p:cNvSpPr>
          <p:nvPr>
            <p:ph sz="quarter" idx="11"/>
          </p:nvPr>
        </p:nvSpPr>
        <p:spPr/>
        <p:txBody>
          <a:bodyPr>
            <a:normAutofit/>
          </a:bodyPr>
          <a:lstStyle/>
          <a:p>
            <a:pPr>
              <a:buFont typeface="Wingdings" charset="0"/>
              <a:buChar char=""/>
            </a:pPr>
            <a:r>
              <a:rPr lang="en-US" altLang="zh-CN" dirty="0">
                <a:sym typeface="Wingdings" panose="05000000000000000000" pitchFamily="2" charset="2"/>
              </a:rPr>
              <a:t> </a:t>
            </a:r>
            <a:r>
              <a:rPr dirty="0">
                <a:sym typeface="Wingdings" panose="05000000000000000000" pitchFamily="2" charset="2"/>
              </a:rPr>
              <a:t>广义上，模仿学习的目标是学习</a:t>
            </a:r>
            <a:r>
              <a:rPr lang="en-US" altLang="zh-CN" dirty="0">
                <a:sym typeface="Wingdings" panose="05000000000000000000" pitchFamily="2" charset="2"/>
              </a:rPr>
              <a:t>π</a:t>
            </a:r>
            <a:r>
              <a:rPr lang="en-US" altLang="zh-CN" baseline="-25000" dirty="0">
                <a:solidFill>
                  <a:schemeClr val="tx1"/>
                </a:solidFill>
                <a:uFillTx/>
                <a:sym typeface="Wingdings" panose="05000000000000000000" pitchFamily="2" charset="2"/>
              </a:rPr>
              <a:t>θ </a:t>
            </a:r>
            <a:r>
              <a:rPr lang="en-US" altLang="zh-CN" dirty="0">
                <a:sym typeface="Wingdings" panose="05000000000000000000" pitchFamily="2" charset="2"/>
              </a:rPr>
              <a:t>: S </a:t>
            </a:r>
            <a:r>
              <a:rPr lang="en-US" altLang="en-US" dirty="0">
                <a:sym typeface="Wingdings" panose="05000000000000000000" pitchFamily="2" charset="2"/>
              </a:rPr>
              <a:t>→</a:t>
            </a:r>
            <a:r>
              <a:rPr lang="en-US" altLang="zh-CN" dirty="0">
                <a:sym typeface="Wingdings" panose="05000000000000000000" pitchFamily="2" charset="2"/>
              </a:rPr>
              <a:t> A</a:t>
            </a:r>
            <a:r>
              <a:rPr dirty="0">
                <a:sym typeface="Wingdings" panose="05000000000000000000" pitchFamily="2" charset="2"/>
              </a:rPr>
              <a:t>，参数为</a:t>
            </a:r>
            <a:r>
              <a:rPr lang="en-US" altLang="zh-CN" dirty="0">
                <a:sym typeface="Wingdings" panose="05000000000000000000" pitchFamily="2" charset="2"/>
              </a:rPr>
              <a:t>θ</a:t>
            </a:r>
            <a:r>
              <a:rPr dirty="0">
                <a:sym typeface="Wingdings" panose="05000000000000000000" pitchFamily="2" charset="2"/>
              </a:rPr>
              <a:t>，能够在状态空间</a:t>
            </a:r>
            <a:r>
              <a:rPr lang="en-US" altLang="zh-CN" dirty="0">
                <a:sym typeface="Wingdings" panose="05000000000000000000" pitchFamily="2" charset="2"/>
              </a:rPr>
              <a:t>S</a:t>
            </a:r>
            <a:r>
              <a:rPr dirty="0">
                <a:sym typeface="Wingdings" panose="05000000000000000000" pitchFamily="2" charset="2"/>
              </a:rPr>
              <a:t>，动作空间</a:t>
            </a:r>
            <a:r>
              <a:rPr lang="en-US" altLang="zh-CN" dirty="0">
                <a:sym typeface="Wingdings" panose="05000000000000000000" pitchFamily="2" charset="2"/>
              </a:rPr>
              <a:t>A</a:t>
            </a:r>
            <a:r>
              <a:rPr dirty="0">
                <a:sym typeface="Wingdings" panose="05000000000000000000" pitchFamily="2" charset="2"/>
              </a:rPr>
              <a:t>和视域</a:t>
            </a:r>
            <a:r>
              <a:rPr lang="en-US" altLang="zh-CN" dirty="0">
                <a:sym typeface="Wingdings" panose="05000000000000000000" pitchFamily="2" charset="2"/>
              </a:rPr>
              <a:t>T</a:t>
            </a:r>
            <a:r>
              <a:rPr dirty="0">
                <a:sym typeface="Wingdings" panose="05000000000000000000" pitchFamily="2" charset="2"/>
              </a:rPr>
              <a:t>的环境中有效地再现专家</a:t>
            </a:r>
            <a:r>
              <a:rPr lang="en-US" altLang="zh-CN" dirty="0">
                <a:sym typeface="Wingdings" panose="05000000000000000000" pitchFamily="2" charset="2"/>
              </a:rPr>
              <a:t>π</a:t>
            </a:r>
            <a:r>
              <a:rPr lang="en-US" altLang="zh-CN" baseline="-25000" dirty="0">
                <a:solidFill>
                  <a:schemeClr val="tx1"/>
                </a:solidFill>
                <a:uFillTx/>
                <a:sym typeface="Wingdings" panose="05000000000000000000" pitchFamily="2" charset="2"/>
              </a:rPr>
              <a:t>E</a:t>
            </a:r>
            <a:r>
              <a:rPr dirty="0">
                <a:sym typeface="Wingdings" panose="05000000000000000000" pitchFamily="2" charset="2"/>
              </a:rPr>
              <a:t>的行为。通常用策略和专家状态访问分布之间的差异来度量相似性：</a:t>
            </a:r>
            <a:r>
              <a:rPr lang="en-US" altLang="zh-CN" dirty="0">
                <a:sym typeface="Wingdings" panose="05000000000000000000" pitchFamily="2" charset="2"/>
              </a:rPr>
              <a:t>ρ</a:t>
            </a:r>
            <a:r>
              <a:rPr lang="en-US" altLang="zh-CN" baseline="30000" dirty="0">
                <a:solidFill>
                  <a:schemeClr val="tx1"/>
                </a:solidFill>
                <a:uFillTx/>
                <a:sym typeface="Wingdings" panose="05000000000000000000" pitchFamily="2" charset="2"/>
              </a:rPr>
              <a:t>t</a:t>
            </a:r>
            <a:r>
              <a:rPr lang="en-US" altLang="zh-CN" baseline="-25000" dirty="0">
                <a:solidFill>
                  <a:schemeClr val="tx1"/>
                </a:solidFill>
                <a:uFillTx/>
                <a:sym typeface="Wingdings" panose="05000000000000000000" pitchFamily="2" charset="2"/>
              </a:rPr>
              <a:t>π</a:t>
            </a:r>
            <a:r>
              <a:rPr lang="en-US" altLang="zh-CN" dirty="0">
                <a:sym typeface="Wingdings" panose="05000000000000000000" pitchFamily="2" charset="2"/>
              </a:rPr>
              <a:t>(s)</a:t>
            </a:r>
            <a:r>
              <a:rPr dirty="0">
                <a:sym typeface="Wingdings" panose="05000000000000000000" pitchFamily="2" charset="2"/>
              </a:rPr>
              <a:t>策略在</a:t>
            </a:r>
            <a:r>
              <a:rPr lang="en-US" altLang="zh-CN" dirty="0">
                <a:sym typeface="Wingdings" panose="05000000000000000000" pitchFamily="2" charset="2"/>
              </a:rPr>
              <a:t>t</a:t>
            </a:r>
            <a:r>
              <a:rPr dirty="0">
                <a:sym typeface="Wingdings" panose="05000000000000000000" pitchFamily="2" charset="2"/>
              </a:rPr>
              <a:t>时刻访问状态</a:t>
            </a:r>
            <a:r>
              <a:rPr lang="en-US" altLang="zh-CN" dirty="0">
                <a:sym typeface="Wingdings" panose="05000000000000000000" pitchFamily="2" charset="2"/>
              </a:rPr>
              <a:t>s</a:t>
            </a:r>
            <a:r>
              <a:rPr dirty="0">
                <a:sym typeface="Wingdings" panose="05000000000000000000" pitchFamily="2" charset="2"/>
              </a:rPr>
              <a:t>的概率。</a:t>
            </a:r>
            <a:r>
              <a:rPr lang="en-US" altLang="zh-CN">
                <a:sym typeface="Wingdings" panose="05000000000000000000" pitchFamily="2" charset="2"/>
              </a:rPr>
              <a:t>ρ</a:t>
            </a:r>
            <a:r>
              <a:rPr lang="en-US" altLang="zh-CN" baseline="-25000">
                <a:uFillTx/>
                <a:sym typeface="Wingdings" panose="05000000000000000000" pitchFamily="2" charset="2"/>
              </a:rPr>
              <a:t>π</a:t>
            </a:r>
            <a:r>
              <a:rPr lang="en-US" altLang="zh-CN">
                <a:sym typeface="Wingdings" panose="05000000000000000000" pitchFamily="2" charset="2"/>
              </a:rPr>
              <a:t>(s)</a:t>
            </a:r>
            <a:r>
              <a:rPr>
                <a:sym typeface="Wingdings" panose="05000000000000000000" pitchFamily="2" charset="2"/>
              </a:rPr>
              <a:t>是平均访问次数。</a:t>
            </a:r>
            <a:endParaRPr>
              <a:sym typeface="Wingdings" panose="05000000000000000000" pitchFamily="2" charset="2"/>
            </a:endParaRPr>
          </a:p>
          <a:p>
            <a:pPr>
              <a:buFont typeface="Wingdings" charset="0"/>
              <a:buChar char=""/>
            </a:pPr>
            <a:endParaRPr dirty="0">
              <a:sym typeface="Wingdings" panose="05000000000000000000" pitchFamily="2" charset="2"/>
            </a:endParaRPr>
          </a:p>
          <a:p>
            <a:pPr>
              <a:buFont typeface="Wingdings" charset="0"/>
              <a:buChar char=""/>
            </a:pPr>
            <a:r>
              <a:rPr lang="en-US" altLang="zh-CN" dirty="0">
                <a:sym typeface="Wingdings" panose="05000000000000000000" pitchFamily="2" charset="2"/>
              </a:rPr>
              <a:t> </a:t>
            </a:r>
            <a:r>
              <a:rPr dirty="0">
                <a:sym typeface="Wingdings" panose="05000000000000000000" pitchFamily="2" charset="2"/>
              </a:rPr>
              <a:t>上述是困难的：因为需要与环境交互才能准确完成。</a:t>
            </a:r>
            <a:endParaRPr dirty="0">
              <a:sym typeface="Wingdings" panose="05000000000000000000" pitchFamily="2" charset="2"/>
            </a:endParaRPr>
          </a:p>
          <a:p>
            <a:pPr>
              <a:buFont typeface="Wingdings" charset="0"/>
              <a:buChar char=""/>
            </a:pPr>
            <a:r>
              <a:rPr lang="en-US" altLang="zh-CN" dirty="0">
                <a:sym typeface="Wingdings" panose="05000000000000000000" pitchFamily="2" charset="2"/>
              </a:rPr>
              <a:t> </a:t>
            </a:r>
            <a:r>
              <a:rPr dirty="0">
                <a:sym typeface="Wingdings" panose="05000000000000000000" pitchFamily="2" charset="2"/>
              </a:rPr>
              <a:t>行为克隆</a:t>
            </a:r>
            <a:r>
              <a:rPr lang="en-US" altLang="zh-CN" dirty="0">
                <a:sym typeface="Wingdings" panose="05000000000000000000" pitchFamily="2" charset="2"/>
              </a:rPr>
              <a:t>BC</a:t>
            </a:r>
            <a:r>
              <a:rPr dirty="0">
                <a:sym typeface="Wingdings" panose="05000000000000000000" pitchFamily="2" charset="2"/>
              </a:rPr>
              <a:t>将问题简化为标准的监督学习，</a:t>
            </a:r>
            <a:r>
              <a:rPr lang="en-US" altLang="zh-CN" dirty="0">
                <a:sym typeface="Wingdings" panose="05000000000000000000" pitchFamily="2" charset="2"/>
              </a:rPr>
              <a:t>D</a:t>
            </a:r>
            <a:r>
              <a:rPr dirty="0">
                <a:sym typeface="Wingdings" panose="05000000000000000000" pitchFamily="2" charset="2"/>
              </a:rPr>
              <a:t>是来自专家的演示数据集。</a:t>
            </a:r>
            <a:endParaRPr lang="en-US" altLang="zh-CN" dirty="0">
              <a:sym typeface="Wingdings" panose="05000000000000000000" pitchFamily="2" charset="2"/>
            </a:endParaRPr>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pic>
        <p:nvPicPr>
          <p:cNvPr id="6" name="图片 5"/>
          <p:cNvPicPr>
            <a:picLocks noChangeAspect="1"/>
          </p:cNvPicPr>
          <p:nvPr/>
        </p:nvPicPr>
        <p:blipFill>
          <a:blip r:embed="rId1"/>
          <a:stretch>
            <a:fillRect/>
          </a:stretch>
        </p:blipFill>
        <p:spPr>
          <a:xfrm>
            <a:off x="892810" y="3184525"/>
            <a:ext cx="3359150" cy="685800"/>
          </a:xfrm>
          <a:prstGeom prst="rect">
            <a:avLst/>
          </a:prstGeom>
        </p:spPr>
      </p:pic>
      <p:pic>
        <p:nvPicPr>
          <p:cNvPr id="7" name="图片 6"/>
          <p:cNvPicPr>
            <a:picLocks noChangeAspect="1"/>
          </p:cNvPicPr>
          <p:nvPr/>
        </p:nvPicPr>
        <p:blipFill>
          <a:blip r:embed="rId2"/>
          <a:stretch>
            <a:fillRect/>
          </a:stretch>
        </p:blipFill>
        <p:spPr>
          <a:xfrm>
            <a:off x="4736465" y="3127375"/>
            <a:ext cx="2870200" cy="488950"/>
          </a:xfrm>
          <a:prstGeom prst="rect">
            <a:avLst/>
          </a:prstGeom>
        </p:spPr>
      </p:pic>
      <p:pic>
        <p:nvPicPr>
          <p:cNvPr id="8" name="图片 7"/>
          <p:cNvPicPr>
            <a:picLocks noChangeAspect="1"/>
          </p:cNvPicPr>
          <p:nvPr/>
        </p:nvPicPr>
        <p:blipFill>
          <a:blip r:embed="rId3"/>
          <a:stretch>
            <a:fillRect/>
          </a:stretch>
        </p:blipFill>
        <p:spPr>
          <a:xfrm>
            <a:off x="479425" y="5641975"/>
            <a:ext cx="6303010" cy="606425"/>
          </a:xfrm>
          <a:prstGeom prst="rect">
            <a:avLst/>
          </a:prstGeom>
        </p:spPr>
      </p:pic>
      <p:pic>
        <p:nvPicPr>
          <p:cNvPr id="9" name="图片 8"/>
          <p:cNvPicPr>
            <a:picLocks noChangeAspect="1"/>
          </p:cNvPicPr>
          <p:nvPr/>
        </p:nvPicPr>
        <p:blipFill>
          <a:blip r:embed="rId4"/>
          <a:stretch>
            <a:fillRect/>
          </a:stretch>
        </p:blipFill>
        <p:spPr>
          <a:xfrm>
            <a:off x="7939405" y="5106670"/>
            <a:ext cx="3159760" cy="596265"/>
          </a:xfrm>
          <a:prstGeom prst="rect">
            <a:avLst/>
          </a:prstGeom>
        </p:spPr>
      </p:pic>
      <p:pic>
        <p:nvPicPr>
          <p:cNvPr id="12" name="图片 11"/>
          <p:cNvPicPr>
            <a:picLocks noChangeAspect="1"/>
          </p:cNvPicPr>
          <p:nvPr/>
        </p:nvPicPr>
        <p:blipFill>
          <a:blip r:embed="rId5"/>
          <a:stretch>
            <a:fillRect/>
          </a:stretch>
        </p:blipFill>
        <p:spPr>
          <a:xfrm>
            <a:off x="7823835" y="5768340"/>
            <a:ext cx="3916680" cy="35433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a:t>Demonstration Curation</a:t>
            </a:r>
            <a:endParaRPr lang="en-US" altLang="zh-CN"/>
          </a:p>
        </p:txBody>
      </p:sp>
      <p:sp>
        <p:nvSpPr>
          <p:cNvPr id="3" name="内容占位符 2"/>
          <p:cNvSpPr>
            <a:spLocks noGrp="1"/>
          </p:cNvSpPr>
          <p:nvPr>
            <p:ph sz="quarter" idx="11"/>
          </p:nvPr>
        </p:nvSpPr>
        <p:spPr/>
        <p:txBody>
          <a:bodyPr>
            <a:normAutofit/>
          </a:bodyPr>
          <a:lstStyle/>
          <a:p>
            <a:pPr>
              <a:buFont typeface="Wingdings" charset="0"/>
              <a:buChar char=""/>
            </a:pPr>
            <a:r>
              <a:rPr lang="en-US" altLang="zh-CN" dirty="0">
                <a:sym typeface="Wingdings" panose="05000000000000000000" pitchFamily="2" charset="2"/>
              </a:rPr>
              <a:t> </a:t>
            </a:r>
            <a:r>
              <a:rPr dirty="0">
                <a:sym typeface="Wingdings" panose="05000000000000000000" pitchFamily="2" charset="2"/>
              </a:rPr>
              <a:t>从一个绝对专家采样得到训练数据，在实践中是不现实的（完成任务方式不唯一）。如何才能更好地定义经验型专家？</a:t>
            </a:r>
            <a:endParaRPr dirty="0">
              <a:sym typeface="Wingdings" panose="05000000000000000000" pitchFamily="2" charset="2"/>
            </a:endParaRPr>
          </a:p>
          <a:p>
            <a:pPr marL="0" indent="0">
              <a:buFont typeface="Wingdings" charset="0"/>
              <a:buNone/>
            </a:pPr>
            <a:endParaRPr lang="en-US" altLang="zh-CN" dirty="0">
              <a:sym typeface="Wingdings" panose="05000000000000000000" pitchFamily="2" charset="2"/>
            </a:endParaRPr>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pic>
        <p:nvPicPr>
          <p:cNvPr id="6" name="图片 5"/>
          <p:cNvPicPr>
            <a:picLocks noChangeAspect="1"/>
          </p:cNvPicPr>
          <p:nvPr/>
        </p:nvPicPr>
        <p:blipFill>
          <a:blip r:embed="rId1"/>
          <a:stretch>
            <a:fillRect/>
          </a:stretch>
        </p:blipFill>
        <p:spPr>
          <a:xfrm>
            <a:off x="238760" y="2218055"/>
            <a:ext cx="7340600" cy="3975100"/>
          </a:xfrm>
          <a:prstGeom prst="rect">
            <a:avLst/>
          </a:prstGeom>
        </p:spPr>
      </p:pic>
      <p:pic>
        <p:nvPicPr>
          <p:cNvPr id="7" name="图片 6"/>
          <p:cNvPicPr>
            <a:picLocks noChangeAspect="1"/>
          </p:cNvPicPr>
          <p:nvPr/>
        </p:nvPicPr>
        <p:blipFill>
          <a:blip r:embed="rId2"/>
          <a:stretch>
            <a:fillRect/>
          </a:stretch>
        </p:blipFill>
        <p:spPr>
          <a:xfrm>
            <a:off x="7824470" y="2337435"/>
            <a:ext cx="3200400" cy="908050"/>
          </a:xfrm>
          <a:prstGeom prst="rect">
            <a:avLst/>
          </a:prstGeom>
        </p:spPr>
      </p:pic>
      <p:sp>
        <p:nvSpPr>
          <p:cNvPr id="8" name="文本框 7"/>
          <p:cNvSpPr txBox="1"/>
          <p:nvPr/>
        </p:nvSpPr>
        <p:spPr>
          <a:xfrm>
            <a:off x="7579360" y="3818890"/>
            <a:ext cx="4612640" cy="583565"/>
          </a:xfrm>
          <a:prstGeom prst="rect">
            <a:avLst/>
          </a:prstGeom>
        </p:spPr>
        <p:txBody>
          <a:bodyPr wrap="square">
            <a:spAutoFit/>
          </a:bodyPr>
          <a:p>
            <a:r>
              <a:rPr lang="zh-CN" altLang="en-US" sz="1600"/>
              <a:t>白纸化：</a:t>
            </a:r>
            <a:endParaRPr lang="zh-CN" altLang="en-US" sz="1600"/>
          </a:p>
          <a:p>
            <a:pPr indent="457200"/>
            <a:r>
              <a:rPr lang="zh-CN" altLang="en-US" sz="1600"/>
              <a:t>不预先依赖任何标签、分组或先验假设</a:t>
            </a:r>
            <a:endParaRPr lang="zh-CN" altLang="en-US" sz="16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t>互信息</a:t>
            </a:r>
            <a:r>
              <a:rPr lang="en-US" altLang="zh-CN"/>
              <a:t>Mutual Information</a:t>
            </a:r>
            <a:endParaRPr lang="en-US" altLang="zh-CN"/>
          </a:p>
        </p:txBody>
      </p:sp>
      <p:sp>
        <p:nvSpPr>
          <p:cNvPr id="3" name="内容占位符 2"/>
          <p:cNvSpPr>
            <a:spLocks noGrp="1"/>
          </p:cNvSpPr>
          <p:nvPr>
            <p:ph sz="quarter" idx="11"/>
          </p:nvPr>
        </p:nvSpPr>
        <p:spPr/>
        <p:txBody>
          <a:bodyPr>
            <a:normAutofit/>
          </a:bodyPr>
          <a:lstStyle/>
          <a:p>
            <a:pPr>
              <a:buFont typeface="Wingdings" charset="0"/>
              <a:buChar char=""/>
            </a:pPr>
            <a:r>
              <a:rPr lang="en-US" altLang="zh-CN" dirty="0">
                <a:sym typeface="Wingdings" panose="05000000000000000000" pitchFamily="2" charset="2"/>
              </a:rPr>
              <a:t> </a:t>
            </a:r>
            <a:r>
              <a:rPr lang="zh-CN" altLang="en-US" dirty="0">
                <a:sym typeface="Wingdings" panose="05000000000000000000" pitchFamily="2" charset="2"/>
              </a:rPr>
              <a:t>互信息度量的是：通过观察一个随机变量可以获得关于另一个随机变量的多少</a:t>
            </a:r>
            <a:r>
              <a:rPr lang="en-US" altLang="zh-CN" dirty="0">
                <a:sym typeface="Wingdings" panose="05000000000000000000" pitchFamily="2" charset="2"/>
              </a:rPr>
              <a:t>“</a:t>
            </a:r>
            <a:r>
              <a:rPr lang="zh-CN" altLang="en-US" dirty="0">
                <a:sym typeface="Wingdings" panose="05000000000000000000" pitchFamily="2" charset="2"/>
              </a:rPr>
              <a:t>信息位</a:t>
            </a:r>
            <a:r>
              <a:rPr lang="en-US" altLang="zh-CN" dirty="0">
                <a:sym typeface="Wingdings" panose="05000000000000000000" pitchFamily="2" charset="2"/>
              </a:rPr>
              <a:t>”</a:t>
            </a:r>
            <a:r>
              <a:rPr dirty="0">
                <a:sym typeface="Wingdings" panose="05000000000000000000" pitchFamily="2" charset="2"/>
              </a:rPr>
              <a:t>，</a:t>
            </a:r>
            <a:r>
              <a:rPr lang="zh-CN" altLang="en-US" dirty="0">
                <a:sym typeface="Wingdings" panose="05000000000000000000" pitchFamily="2" charset="2"/>
              </a:rPr>
              <a:t>本质上衡量</a:t>
            </a:r>
            <a:r>
              <a:rPr lang="zh-CN" altLang="en-US" b="1" dirty="0">
                <a:highlight>
                  <a:srgbClr val="FFFF00"/>
                </a:highlight>
                <a:sym typeface="Wingdings" panose="05000000000000000000" pitchFamily="2" charset="2"/>
              </a:rPr>
              <a:t>可预测性</a:t>
            </a:r>
            <a:r>
              <a:rPr lang="zh-CN" altLang="en-US" dirty="0">
                <a:sym typeface="Wingdings" panose="05000000000000000000" pitchFamily="2" charset="2"/>
              </a:rPr>
              <a:t>。在行为克隆（</a:t>
            </a:r>
            <a:r>
              <a:rPr lang="en-US" altLang="zh-CN" dirty="0">
                <a:sym typeface="Wingdings" panose="05000000000000000000" pitchFamily="2" charset="2"/>
              </a:rPr>
              <a:t>BC</a:t>
            </a:r>
            <a:r>
              <a:rPr lang="zh-CN" altLang="en-US" dirty="0">
                <a:sym typeface="Wingdings" panose="05000000000000000000" pitchFamily="2" charset="2"/>
              </a:rPr>
              <a:t>）中，我们要训练一个策略</a:t>
            </a:r>
            <a:r>
              <a:rPr lang="en-US" altLang="zh-CN" dirty="0">
                <a:sym typeface="Wingdings" panose="05000000000000000000" pitchFamily="2" charset="2"/>
              </a:rPr>
              <a:t>π</a:t>
            </a:r>
            <a:r>
              <a:rPr lang="en-US" altLang="zh-CN" baseline="-25000" dirty="0">
                <a:solidFill>
                  <a:schemeClr val="tx1"/>
                </a:solidFill>
                <a:uFillTx/>
                <a:sym typeface="Wingdings" panose="05000000000000000000" pitchFamily="2" charset="2"/>
              </a:rPr>
              <a:t>θ</a:t>
            </a:r>
            <a:r>
              <a:rPr lang="zh-CN" altLang="en-US" dirty="0">
                <a:sym typeface="Wingdings" panose="05000000000000000000" pitchFamily="2" charset="2"/>
              </a:rPr>
              <a:t>去根据状态</a:t>
            </a:r>
            <a:r>
              <a:rPr lang="en-US" altLang="zh-CN" dirty="0">
                <a:sym typeface="Wingdings" panose="05000000000000000000" pitchFamily="2" charset="2"/>
              </a:rPr>
              <a:t> </a:t>
            </a:r>
            <a:r>
              <a:rPr lang="zh-CN" altLang="en-US" dirty="0">
                <a:sym typeface="Wingdings" panose="05000000000000000000" pitchFamily="2" charset="2"/>
              </a:rPr>
              <a:t>𝑠预测动作</a:t>
            </a:r>
            <a:r>
              <a:rPr lang="en-US" altLang="zh-CN" dirty="0">
                <a:sym typeface="Wingdings" panose="05000000000000000000" pitchFamily="2" charset="2"/>
              </a:rPr>
              <a:t> a</a:t>
            </a:r>
            <a:r>
              <a:rPr lang="zh-CN" altLang="en-US" dirty="0">
                <a:sym typeface="Wingdings" panose="05000000000000000000" pitchFamily="2" charset="2"/>
              </a:rPr>
              <a:t>。因此，状态与动作之间的互信息是一个很自然的</a:t>
            </a:r>
            <a:r>
              <a:rPr lang="en-US" altLang="zh-CN" dirty="0">
                <a:sym typeface="Wingdings" panose="05000000000000000000" pitchFamily="2" charset="2"/>
              </a:rPr>
              <a:t>“</a:t>
            </a:r>
            <a:r>
              <a:rPr lang="zh-CN" altLang="en-US" dirty="0">
                <a:sym typeface="Wingdings" panose="05000000000000000000" pitchFamily="2" charset="2"/>
              </a:rPr>
              <a:t>质量度量</a:t>
            </a:r>
            <a:r>
              <a:rPr lang="en-US" altLang="zh-CN" dirty="0">
                <a:sym typeface="Wingdings" panose="05000000000000000000" pitchFamily="2" charset="2"/>
              </a:rPr>
              <a:t>”</a:t>
            </a:r>
            <a:r>
              <a:rPr lang="zh-CN" altLang="en-US" dirty="0">
                <a:sym typeface="Wingdings" panose="05000000000000000000" pitchFamily="2" charset="2"/>
              </a:rPr>
              <a:t>选择：</a:t>
            </a:r>
            <a:r>
              <a:rPr lang="en-US" altLang="zh-CN" dirty="0">
                <a:sym typeface="Wingdings" panose="05000000000000000000" pitchFamily="2" charset="2"/>
              </a:rPr>
              <a:t>S </a:t>
            </a:r>
            <a:r>
              <a:rPr lang="zh-CN" altLang="en-US" dirty="0">
                <a:sym typeface="Wingdings" panose="05000000000000000000" pitchFamily="2" charset="2"/>
              </a:rPr>
              <a:t>与</a:t>
            </a:r>
            <a:r>
              <a:rPr lang="en-US" altLang="zh-CN" dirty="0">
                <a:sym typeface="Wingdings" panose="05000000000000000000" pitchFamily="2" charset="2"/>
              </a:rPr>
              <a:t> A </a:t>
            </a:r>
            <a:r>
              <a:rPr lang="zh-CN" altLang="en-US" dirty="0">
                <a:sym typeface="Wingdings" panose="05000000000000000000" pitchFamily="2" charset="2"/>
              </a:rPr>
              <a:t>分别表示状态与动作的随机变量</a:t>
            </a:r>
            <a:endParaRPr lang="zh-CN" altLang="en-US" dirty="0">
              <a:sym typeface="Wingdings" panose="05000000000000000000" pitchFamily="2" charset="2"/>
            </a:endParaRPr>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pic>
        <p:nvPicPr>
          <p:cNvPr id="4" name="图片 3"/>
          <p:cNvPicPr>
            <a:picLocks noChangeAspect="1"/>
          </p:cNvPicPr>
          <p:nvPr/>
        </p:nvPicPr>
        <p:blipFill>
          <a:blip r:embed="rId1"/>
          <a:stretch>
            <a:fillRect/>
          </a:stretch>
        </p:blipFill>
        <p:spPr>
          <a:xfrm>
            <a:off x="210820" y="3930015"/>
            <a:ext cx="4832350" cy="862330"/>
          </a:xfrm>
          <a:prstGeom prst="rect">
            <a:avLst/>
          </a:prstGeom>
        </p:spPr>
      </p:pic>
      <p:pic>
        <p:nvPicPr>
          <p:cNvPr id="6" name="图片 5"/>
          <p:cNvPicPr>
            <a:picLocks noChangeAspect="1"/>
          </p:cNvPicPr>
          <p:nvPr/>
        </p:nvPicPr>
        <p:blipFill>
          <a:blip r:embed="rId2"/>
          <a:stretch>
            <a:fillRect/>
          </a:stretch>
        </p:blipFill>
        <p:spPr>
          <a:xfrm>
            <a:off x="4537075" y="3187700"/>
            <a:ext cx="6972300" cy="33274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6524767" y="1974460"/>
            <a:ext cx="3776520" cy="50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20000"/>
              </a:spcBef>
              <a:spcAft>
                <a:spcPct val="0"/>
              </a:spcAft>
              <a:buClr>
                <a:srgbClr val="003399"/>
              </a:buClr>
            </a:pPr>
            <a:r>
              <a:rPr lang="zh-CN" altLang="en-US" sz="2800" dirty="0">
                <a:solidFill>
                  <a:schemeClr val="tx1">
                    <a:lumMod val="65000"/>
                    <a:lumOff val="35000"/>
                  </a:schemeClr>
                </a:solidFill>
                <a:cs typeface="+mn-ea"/>
                <a:sym typeface="+mn-lt"/>
              </a:rPr>
              <a:t>背景介绍</a:t>
            </a:r>
            <a:endParaRPr lang="zh-CN" altLang="en-US" sz="2800" dirty="0">
              <a:solidFill>
                <a:schemeClr val="tx1">
                  <a:lumMod val="65000"/>
                  <a:lumOff val="35000"/>
                </a:schemeClr>
              </a:solidFill>
              <a:cs typeface="+mn-ea"/>
              <a:sym typeface="+mn-lt"/>
            </a:endParaRPr>
          </a:p>
        </p:txBody>
      </p:sp>
      <p:sp>
        <p:nvSpPr>
          <p:cNvPr id="25" name="图形 11"/>
          <p:cNvSpPr/>
          <p:nvPr/>
        </p:nvSpPr>
        <p:spPr>
          <a:xfrm>
            <a:off x="5919283" y="1948436"/>
            <a:ext cx="509367" cy="57600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no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ot="0" spcFirstLastPara="0" vertOverflow="overflow" horzOverflow="overflow" vert="horz" wrap="square" lIns="0" tIns="0" rIns="0" bIns="0" numCol="1" spcCol="0" rtlCol="0" fromWordArt="0" anchor="ctr" anchorCtr="0" forceAA="0" compatLnSpc="1">
            <a:noAutofit/>
          </a:bodyPr>
          <a:p>
            <a:pPr lvl="0" algn="ctr"/>
            <a:endParaRPr lang="en-US" altLang="zh-CN" sz="2000" b="1" kern="0" dirty="0">
              <a:solidFill>
                <a:srgbClr val="FFFFFF"/>
              </a:solidFill>
              <a:cs typeface="+mn-ea"/>
              <a:sym typeface="+mn-lt"/>
            </a:endParaRPr>
          </a:p>
        </p:txBody>
      </p:sp>
      <p:sp>
        <p:nvSpPr>
          <p:cNvPr id="30" name="任意多边形: 形状 40"/>
          <p:cNvSpPr>
            <a:spLocks noChangeAspect="1"/>
          </p:cNvSpPr>
          <p:nvPr/>
        </p:nvSpPr>
        <p:spPr>
          <a:xfrm>
            <a:off x="6053669" y="2103443"/>
            <a:ext cx="240595" cy="265987"/>
          </a:xfrm>
          <a:custGeom>
            <a:avLst/>
            <a:gdLst>
              <a:gd name="connsiteX0" fmla="*/ 351511 w 379092"/>
              <a:gd name="connsiteY0" fmla="*/ 206420 h 419100"/>
              <a:gd name="connsiteX1" fmla="*/ 370928 w 379092"/>
              <a:gd name="connsiteY1" fmla="*/ 104722 h 419100"/>
              <a:gd name="connsiteX2" fmla="*/ 293473 w 379092"/>
              <a:gd name="connsiteY2" fmla="*/ 69549 h 419100"/>
              <a:gd name="connsiteX3" fmla="*/ 269389 w 379092"/>
              <a:gd name="connsiteY3" fmla="*/ 71247 h 419100"/>
              <a:gd name="connsiteX4" fmla="*/ 189547 w 379092"/>
              <a:gd name="connsiteY4" fmla="*/ 0 h 419100"/>
              <a:gd name="connsiteX5" fmla="*/ 109653 w 379092"/>
              <a:gd name="connsiteY5" fmla="*/ 71247 h 419100"/>
              <a:gd name="connsiteX6" fmla="*/ 85621 w 379092"/>
              <a:gd name="connsiteY6" fmla="*/ 69549 h 419100"/>
              <a:gd name="connsiteX7" fmla="*/ 8167 w 379092"/>
              <a:gd name="connsiteY7" fmla="*/ 104722 h 419100"/>
              <a:gd name="connsiteX8" fmla="*/ 27531 w 379092"/>
              <a:gd name="connsiteY8" fmla="*/ 206420 h 419100"/>
              <a:gd name="connsiteX9" fmla="*/ 29918 w 379092"/>
              <a:gd name="connsiteY9" fmla="*/ 209444 h 419100"/>
              <a:gd name="connsiteX10" fmla="*/ 8167 w 379092"/>
              <a:gd name="connsiteY10" fmla="*/ 314166 h 419100"/>
              <a:gd name="connsiteX11" fmla="*/ 85621 w 379092"/>
              <a:gd name="connsiteY11" fmla="*/ 349338 h 419100"/>
              <a:gd name="connsiteX12" fmla="*/ 109653 w 379092"/>
              <a:gd name="connsiteY12" fmla="*/ 347641 h 419100"/>
              <a:gd name="connsiteX13" fmla="*/ 189547 w 379092"/>
              <a:gd name="connsiteY13" fmla="*/ 419100 h 419100"/>
              <a:gd name="connsiteX14" fmla="*/ 269389 w 379092"/>
              <a:gd name="connsiteY14" fmla="*/ 347853 h 419100"/>
              <a:gd name="connsiteX15" fmla="*/ 293473 w 379092"/>
              <a:gd name="connsiteY15" fmla="*/ 349551 h 419100"/>
              <a:gd name="connsiteX16" fmla="*/ 370928 w 379092"/>
              <a:gd name="connsiteY16" fmla="*/ 314378 h 419100"/>
              <a:gd name="connsiteX17" fmla="*/ 349177 w 379092"/>
              <a:gd name="connsiteY17" fmla="*/ 209656 h 419100"/>
              <a:gd name="connsiteX18" fmla="*/ 351511 w 379092"/>
              <a:gd name="connsiteY18" fmla="*/ 206420 h 419100"/>
              <a:gd name="connsiteX19" fmla="*/ 293473 w 379092"/>
              <a:gd name="connsiteY19" fmla="*/ 90504 h 419100"/>
              <a:gd name="connsiteX20" fmla="*/ 352784 w 379092"/>
              <a:gd name="connsiteY20" fmla="*/ 115173 h 419100"/>
              <a:gd name="connsiteX21" fmla="*/ 335543 w 379092"/>
              <a:gd name="connsiteY21" fmla="*/ 192680 h 419100"/>
              <a:gd name="connsiteX22" fmla="*/ 290396 w 379092"/>
              <a:gd name="connsiteY22" fmla="*/ 151247 h 419100"/>
              <a:gd name="connsiteX23" fmla="*/ 277081 w 379092"/>
              <a:gd name="connsiteY23" fmla="*/ 91353 h 419100"/>
              <a:gd name="connsiteX24" fmla="*/ 293473 w 379092"/>
              <a:gd name="connsiteY24" fmla="*/ 90504 h 419100"/>
              <a:gd name="connsiteX25" fmla="*/ 231457 w 379092"/>
              <a:gd name="connsiteY25" fmla="*/ 282017 h 419100"/>
              <a:gd name="connsiteX26" fmla="*/ 189547 w 379092"/>
              <a:gd name="connsiteY26" fmla="*/ 303237 h 419100"/>
              <a:gd name="connsiteX27" fmla="*/ 147637 w 379092"/>
              <a:gd name="connsiteY27" fmla="*/ 282017 h 419100"/>
              <a:gd name="connsiteX28" fmla="*/ 108486 w 379092"/>
              <a:gd name="connsiteY28" fmla="*/ 256235 h 419100"/>
              <a:gd name="connsiteX29" fmla="*/ 108486 w 379092"/>
              <a:gd name="connsiteY29" fmla="*/ 162653 h 419100"/>
              <a:gd name="connsiteX30" fmla="*/ 189547 w 379092"/>
              <a:gd name="connsiteY30" fmla="*/ 115810 h 419100"/>
              <a:gd name="connsiteX31" fmla="*/ 231457 w 379092"/>
              <a:gd name="connsiteY31" fmla="*/ 137030 h 419100"/>
              <a:gd name="connsiteX32" fmla="*/ 270556 w 379092"/>
              <a:gd name="connsiteY32" fmla="*/ 162653 h 419100"/>
              <a:gd name="connsiteX33" fmla="*/ 273261 w 379092"/>
              <a:gd name="connsiteY33" fmla="*/ 209444 h 419100"/>
              <a:gd name="connsiteX34" fmla="*/ 270556 w 379092"/>
              <a:gd name="connsiteY34" fmla="*/ 256235 h 419100"/>
              <a:gd name="connsiteX35" fmla="*/ 231457 w 379092"/>
              <a:gd name="connsiteY35" fmla="*/ 282017 h 419100"/>
              <a:gd name="connsiteX36" fmla="*/ 266312 w 379092"/>
              <a:gd name="connsiteY36" fmla="*/ 284882 h 419100"/>
              <a:gd name="connsiteX37" fmla="*/ 255702 w 379092"/>
              <a:gd name="connsiteY37" fmla="*/ 324299 h 419100"/>
              <a:gd name="connsiteX38" fmla="*/ 216444 w 379092"/>
              <a:gd name="connsiteY38" fmla="*/ 313689 h 419100"/>
              <a:gd name="connsiteX39" fmla="*/ 241749 w 379092"/>
              <a:gd name="connsiteY39" fmla="*/ 300267 h 419100"/>
              <a:gd name="connsiteX40" fmla="*/ 266312 w 379092"/>
              <a:gd name="connsiteY40" fmla="*/ 284882 h 419100"/>
              <a:gd name="connsiteX41" fmla="*/ 162492 w 379092"/>
              <a:gd name="connsiteY41" fmla="*/ 313582 h 419100"/>
              <a:gd name="connsiteX42" fmla="*/ 123234 w 379092"/>
              <a:gd name="connsiteY42" fmla="*/ 324192 h 419100"/>
              <a:gd name="connsiteX43" fmla="*/ 112624 w 379092"/>
              <a:gd name="connsiteY43" fmla="*/ 284776 h 419100"/>
              <a:gd name="connsiteX44" fmla="*/ 137027 w 379092"/>
              <a:gd name="connsiteY44" fmla="*/ 300054 h 419100"/>
              <a:gd name="connsiteX45" fmla="*/ 162492 w 379092"/>
              <a:gd name="connsiteY45" fmla="*/ 313582 h 419100"/>
              <a:gd name="connsiteX46" fmla="*/ 85834 w 379092"/>
              <a:gd name="connsiteY46" fmla="*/ 238197 h 419100"/>
              <a:gd name="connsiteX47" fmla="*/ 56921 w 379092"/>
              <a:gd name="connsiteY47" fmla="*/ 209444 h 419100"/>
              <a:gd name="connsiteX48" fmla="*/ 85834 w 379092"/>
              <a:gd name="connsiteY48" fmla="*/ 180691 h 419100"/>
              <a:gd name="connsiteX49" fmla="*/ 84825 w 379092"/>
              <a:gd name="connsiteY49" fmla="*/ 209444 h 419100"/>
              <a:gd name="connsiteX50" fmla="*/ 85834 w 379092"/>
              <a:gd name="connsiteY50" fmla="*/ 238197 h 419100"/>
              <a:gd name="connsiteX51" fmla="*/ 112783 w 379092"/>
              <a:gd name="connsiteY51" fmla="*/ 134006 h 419100"/>
              <a:gd name="connsiteX52" fmla="*/ 123393 w 379092"/>
              <a:gd name="connsiteY52" fmla="*/ 94589 h 419100"/>
              <a:gd name="connsiteX53" fmla="*/ 162651 w 379092"/>
              <a:gd name="connsiteY53" fmla="*/ 105199 h 419100"/>
              <a:gd name="connsiteX54" fmla="*/ 137346 w 379092"/>
              <a:gd name="connsiteY54" fmla="*/ 118674 h 419100"/>
              <a:gd name="connsiteX55" fmla="*/ 112783 w 379092"/>
              <a:gd name="connsiteY55" fmla="*/ 134006 h 419100"/>
              <a:gd name="connsiteX56" fmla="*/ 216603 w 379092"/>
              <a:gd name="connsiteY56" fmla="*/ 105305 h 419100"/>
              <a:gd name="connsiteX57" fmla="*/ 255861 w 379092"/>
              <a:gd name="connsiteY57" fmla="*/ 94695 h 419100"/>
              <a:gd name="connsiteX58" fmla="*/ 266471 w 379092"/>
              <a:gd name="connsiteY58" fmla="*/ 134112 h 419100"/>
              <a:gd name="connsiteX59" fmla="*/ 242067 w 379092"/>
              <a:gd name="connsiteY59" fmla="*/ 118886 h 419100"/>
              <a:gd name="connsiteX60" fmla="*/ 216603 w 379092"/>
              <a:gd name="connsiteY60" fmla="*/ 105305 h 419100"/>
              <a:gd name="connsiteX61" fmla="*/ 293261 w 379092"/>
              <a:gd name="connsiteY61" fmla="*/ 180691 h 419100"/>
              <a:gd name="connsiteX62" fmla="*/ 322174 w 379092"/>
              <a:gd name="connsiteY62" fmla="*/ 209444 h 419100"/>
              <a:gd name="connsiteX63" fmla="*/ 293261 w 379092"/>
              <a:gd name="connsiteY63" fmla="*/ 238197 h 419100"/>
              <a:gd name="connsiteX64" fmla="*/ 294269 w 379092"/>
              <a:gd name="connsiteY64" fmla="*/ 209444 h 419100"/>
              <a:gd name="connsiteX65" fmla="*/ 293261 w 379092"/>
              <a:gd name="connsiteY65" fmla="*/ 180691 h 419100"/>
              <a:gd name="connsiteX66" fmla="*/ 189547 w 379092"/>
              <a:gd name="connsiteY66" fmla="*/ 21220 h 419100"/>
              <a:gd name="connsiteX67" fmla="*/ 247903 w 379092"/>
              <a:gd name="connsiteY67" fmla="*/ 75120 h 419100"/>
              <a:gd name="connsiteX68" fmla="*/ 189547 w 379092"/>
              <a:gd name="connsiteY68" fmla="*/ 93422 h 419100"/>
              <a:gd name="connsiteX69" fmla="*/ 131192 w 379092"/>
              <a:gd name="connsiteY69" fmla="*/ 75120 h 419100"/>
              <a:gd name="connsiteX70" fmla="*/ 189547 w 379092"/>
              <a:gd name="connsiteY70" fmla="*/ 21220 h 419100"/>
              <a:gd name="connsiteX71" fmla="*/ 26523 w 379092"/>
              <a:gd name="connsiteY71" fmla="*/ 115173 h 419100"/>
              <a:gd name="connsiteX72" fmla="*/ 85834 w 379092"/>
              <a:gd name="connsiteY72" fmla="*/ 90504 h 419100"/>
              <a:gd name="connsiteX73" fmla="*/ 102226 w 379092"/>
              <a:gd name="connsiteY73" fmla="*/ 91353 h 419100"/>
              <a:gd name="connsiteX74" fmla="*/ 88910 w 379092"/>
              <a:gd name="connsiteY74" fmla="*/ 151247 h 419100"/>
              <a:gd name="connsiteX75" fmla="*/ 43499 w 379092"/>
              <a:gd name="connsiteY75" fmla="*/ 192680 h 419100"/>
              <a:gd name="connsiteX76" fmla="*/ 26523 w 379092"/>
              <a:gd name="connsiteY76" fmla="*/ 115173 h 419100"/>
              <a:gd name="connsiteX77" fmla="*/ 85621 w 379092"/>
              <a:gd name="connsiteY77" fmla="*/ 328383 h 419100"/>
              <a:gd name="connsiteX78" fmla="*/ 26311 w 379092"/>
              <a:gd name="connsiteY78" fmla="*/ 303715 h 419100"/>
              <a:gd name="connsiteX79" fmla="*/ 43658 w 379092"/>
              <a:gd name="connsiteY79" fmla="*/ 226049 h 419100"/>
              <a:gd name="connsiteX80" fmla="*/ 88698 w 379092"/>
              <a:gd name="connsiteY80" fmla="*/ 267694 h 419100"/>
              <a:gd name="connsiteX81" fmla="*/ 102014 w 379092"/>
              <a:gd name="connsiteY81" fmla="*/ 327534 h 419100"/>
              <a:gd name="connsiteX82" fmla="*/ 85621 w 379092"/>
              <a:gd name="connsiteY82" fmla="*/ 328383 h 419100"/>
              <a:gd name="connsiteX83" fmla="*/ 189547 w 379092"/>
              <a:gd name="connsiteY83" fmla="*/ 397880 h 419100"/>
              <a:gd name="connsiteX84" fmla="*/ 131192 w 379092"/>
              <a:gd name="connsiteY84" fmla="*/ 344033 h 419100"/>
              <a:gd name="connsiteX85" fmla="*/ 189547 w 379092"/>
              <a:gd name="connsiteY85" fmla="*/ 325678 h 419100"/>
              <a:gd name="connsiteX86" fmla="*/ 247903 w 379092"/>
              <a:gd name="connsiteY86" fmla="*/ 344033 h 419100"/>
              <a:gd name="connsiteX87" fmla="*/ 189547 w 379092"/>
              <a:gd name="connsiteY87" fmla="*/ 397880 h 419100"/>
              <a:gd name="connsiteX88" fmla="*/ 352784 w 379092"/>
              <a:gd name="connsiteY88" fmla="*/ 303715 h 419100"/>
              <a:gd name="connsiteX89" fmla="*/ 293473 w 379092"/>
              <a:gd name="connsiteY89" fmla="*/ 328383 h 419100"/>
              <a:gd name="connsiteX90" fmla="*/ 277081 w 379092"/>
              <a:gd name="connsiteY90" fmla="*/ 327534 h 419100"/>
              <a:gd name="connsiteX91" fmla="*/ 290396 w 379092"/>
              <a:gd name="connsiteY91" fmla="*/ 267694 h 419100"/>
              <a:gd name="connsiteX92" fmla="*/ 335437 w 379092"/>
              <a:gd name="connsiteY92" fmla="*/ 226049 h 419100"/>
              <a:gd name="connsiteX93" fmla="*/ 352784 w 379092"/>
              <a:gd name="connsiteY93" fmla="*/ 30371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379092" h="419100">
                <a:moveTo>
                  <a:pt x="351511" y="206420"/>
                </a:moveTo>
                <a:cubicBezTo>
                  <a:pt x="379628" y="167799"/>
                  <a:pt x="386524" y="131725"/>
                  <a:pt x="370928" y="104722"/>
                </a:cubicBezTo>
                <a:cubicBezTo>
                  <a:pt x="361643" y="88807"/>
                  <a:pt x="340688" y="69549"/>
                  <a:pt x="293473" y="69549"/>
                </a:cubicBezTo>
                <a:cubicBezTo>
                  <a:pt x="285418" y="69634"/>
                  <a:pt x="277376" y="70200"/>
                  <a:pt x="269389" y="71247"/>
                </a:cubicBezTo>
                <a:cubicBezTo>
                  <a:pt x="250503" y="27162"/>
                  <a:pt x="222280" y="0"/>
                  <a:pt x="189547" y="0"/>
                </a:cubicBezTo>
                <a:cubicBezTo>
                  <a:pt x="156815" y="0"/>
                  <a:pt x="128592" y="27162"/>
                  <a:pt x="109653" y="71247"/>
                </a:cubicBezTo>
                <a:cubicBezTo>
                  <a:pt x="101684" y="70200"/>
                  <a:pt x="93658" y="69634"/>
                  <a:pt x="85621" y="69549"/>
                </a:cubicBezTo>
                <a:cubicBezTo>
                  <a:pt x="38353" y="69549"/>
                  <a:pt x="17398" y="88701"/>
                  <a:pt x="8167" y="104722"/>
                </a:cubicBezTo>
                <a:cubicBezTo>
                  <a:pt x="-7430" y="131725"/>
                  <a:pt x="-533" y="167799"/>
                  <a:pt x="27531" y="206420"/>
                </a:cubicBezTo>
                <a:cubicBezTo>
                  <a:pt x="28274" y="207428"/>
                  <a:pt x="29122" y="208436"/>
                  <a:pt x="29918" y="209444"/>
                </a:cubicBezTo>
                <a:cubicBezTo>
                  <a:pt x="1165" y="247853"/>
                  <a:pt x="-8172" y="285837"/>
                  <a:pt x="8167" y="314166"/>
                </a:cubicBezTo>
                <a:cubicBezTo>
                  <a:pt x="17398" y="330081"/>
                  <a:pt x="38353" y="349338"/>
                  <a:pt x="85621" y="349338"/>
                </a:cubicBezTo>
                <a:cubicBezTo>
                  <a:pt x="93658" y="349254"/>
                  <a:pt x="101684" y="348687"/>
                  <a:pt x="109653" y="347641"/>
                </a:cubicBezTo>
                <a:cubicBezTo>
                  <a:pt x="128592" y="391726"/>
                  <a:pt x="156815" y="419100"/>
                  <a:pt x="189547" y="419100"/>
                </a:cubicBezTo>
                <a:cubicBezTo>
                  <a:pt x="222280" y="419100"/>
                  <a:pt x="250503" y="391938"/>
                  <a:pt x="269389" y="347853"/>
                </a:cubicBezTo>
                <a:cubicBezTo>
                  <a:pt x="277376" y="348900"/>
                  <a:pt x="285418" y="349466"/>
                  <a:pt x="293473" y="349551"/>
                </a:cubicBezTo>
                <a:cubicBezTo>
                  <a:pt x="340688" y="349551"/>
                  <a:pt x="361643" y="330453"/>
                  <a:pt x="370928" y="314378"/>
                </a:cubicBezTo>
                <a:cubicBezTo>
                  <a:pt x="387267" y="286049"/>
                  <a:pt x="377877" y="248065"/>
                  <a:pt x="349177" y="209656"/>
                </a:cubicBezTo>
                <a:cubicBezTo>
                  <a:pt x="350132" y="208436"/>
                  <a:pt x="350821" y="207428"/>
                  <a:pt x="351511" y="206420"/>
                </a:cubicBezTo>
                <a:close/>
                <a:moveTo>
                  <a:pt x="293473" y="90504"/>
                </a:moveTo>
                <a:cubicBezTo>
                  <a:pt x="321696" y="90504"/>
                  <a:pt x="343182" y="98568"/>
                  <a:pt x="352784" y="115173"/>
                </a:cubicBezTo>
                <a:cubicBezTo>
                  <a:pt x="364190" y="134908"/>
                  <a:pt x="356710" y="162919"/>
                  <a:pt x="335543" y="192680"/>
                </a:cubicBezTo>
                <a:cubicBezTo>
                  <a:pt x="321804" y="177506"/>
                  <a:pt x="306691" y="163636"/>
                  <a:pt x="290396" y="151247"/>
                </a:cubicBezTo>
                <a:cubicBezTo>
                  <a:pt x="287784" y="130920"/>
                  <a:pt x="283327" y="110872"/>
                  <a:pt x="277081" y="91353"/>
                </a:cubicBezTo>
                <a:cubicBezTo>
                  <a:pt x="282757" y="90823"/>
                  <a:pt x="288222" y="90504"/>
                  <a:pt x="293473" y="90504"/>
                </a:cubicBezTo>
                <a:close/>
                <a:moveTo>
                  <a:pt x="231457" y="282017"/>
                </a:moveTo>
                <a:cubicBezTo>
                  <a:pt x="217884" y="289848"/>
                  <a:pt x="203893" y="296932"/>
                  <a:pt x="189547" y="303237"/>
                </a:cubicBezTo>
                <a:cubicBezTo>
                  <a:pt x="175197" y="296943"/>
                  <a:pt x="161205" y="289858"/>
                  <a:pt x="147637" y="282017"/>
                </a:cubicBezTo>
                <a:cubicBezTo>
                  <a:pt x="134102" y="274184"/>
                  <a:pt x="121029" y="265575"/>
                  <a:pt x="108486" y="256235"/>
                </a:cubicBezTo>
                <a:cubicBezTo>
                  <a:pt x="104878" y="225145"/>
                  <a:pt x="104878" y="193743"/>
                  <a:pt x="108486" y="162653"/>
                </a:cubicBezTo>
                <a:cubicBezTo>
                  <a:pt x="133590" y="143936"/>
                  <a:pt x="160795" y="128215"/>
                  <a:pt x="189547" y="115810"/>
                </a:cubicBezTo>
                <a:cubicBezTo>
                  <a:pt x="203904" y="122092"/>
                  <a:pt x="217896" y="129177"/>
                  <a:pt x="231457" y="137030"/>
                </a:cubicBezTo>
                <a:cubicBezTo>
                  <a:pt x="244952" y="144845"/>
                  <a:pt x="258005" y="153399"/>
                  <a:pt x="270556" y="162653"/>
                </a:cubicBezTo>
                <a:cubicBezTo>
                  <a:pt x="272338" y="178187"/>
                  <a:pt x="273242" y="193808"/>
                  <a:pt x="273261" y="209444"/>
                </a:cubicBezTo>
                <a:cubicBezTo>
                  <a:pt x="273242" y="225079"/>
                  <a:pt x="272338" y="240701"/>
                  <a:pt x="270556" y="256235"/>
                </a:cubicBezTo>
                <a:cubicBezTo>
                  <a:pt x="258021" y="265561"/>
                  <a:pt x="244967" y="274169"/>
                  <a:pt x="231457" y="282017"/>
                </a:cubicBezTo>
                <a:close/>
                <a:moveTo>
                  <a:pt x="266312" y="284882"/>
                </a:moveTo>
                <a:cubicBezTo>
                  <a:pt x="263682" y="298248"/>
                  <a:pt x="260137" y="311418"/>
                  <a:pt x="255702" y="324299"/>
                </a:cubicBezTo>
                <a:cubicBezTo>
                  <a:pt x="242387" y="321668"/>
                  <a:pt x="229270" y="318123"/>
                  <a:pt x="216444" y="313689"/>
                </a:cubicBezTo>
                <a:cubicBezTo>
                  <a:pt x="224932" y="309498"/>
                  <a:pt x="233367" y="305094"/>
                  <a:pt x="241749" y="300267"/>
                </a:cubicBezTo>
                <a:cubicBezTo>
                  <a:pt x="250131" y="295439"/>
                  <a:pt x="258407" y="290134"/>
                  <a:pt x="266312" y="284882"/>
                </a:cubicBezTo>
                <a:close/>
                <a:moveTo>
                  <a:pt x="162492" y="313582"/>
                </a:moveTo>
                <a:cubicBezTo>
                  <a:pt x="149661" y="318004"/>
                  <a:pt x="136545" y="321549"/>
                  <a:pt x="123234" y="324192"/>
                </a:cubicBezTo>
                <a:cubicBezTo>
                  <a:pt x="118775" y="311319"/>
                  <a:pt x="115229" y="298148"/>
                  <a:pt x="112624" y="284776"/>
                </a:cubicBezTo>
                <a:cubicBezTo>
                  <a:pt x="120528" y="290081"/>
                  <a:pt x="128539" y="295386"/>
                  <a:pt x="137027" y="300054"/>
                </a:cubicBezTo>
                <a:cubicBezTo>
                  <a:pt x="145515" y="304723"/>
                  <a:pt x="153844" y="309391"/>
                  <a:pt x="162492" y="313582"/>
                </a:cubicBezTo>
                <a:close/>
                <a:moveTo>
                  <a:pt x="85834" y="238197"/>
                </a:moveTo>
                <a:cubicBezTo>
                  <a:pt x="75547" y="229288"/>
                  <a:pt x="65887" y="219681"/>
                  <a:pt x="56921" y="209444"/>
                </a:cubicBezTo>
                <a:cubicBezTo>
                  <a:pt x="65900" y="199220"/>
                  <a:pt x="75560" y="189613"/>
                  <a:pt x="85834" y="180691"/>
                </a:cubicBezTo>
                <a:cubicBezTo>
                  <a:pt x="85250" y="190080"/>
                  <a:pt x="84825" y="199630"/>
                  <a:pt x="84825" y="209444"/>
                </a:cubicBezTo>
                <a:cubicBezTo>
                  <a:pt x="84825" y="219258"/>
                  <a:pt x="85250" y="228807"/>
                  <a:pt x="85834" y="238197"/>
                </a:cubicBezTo>
                <a:close/>
                <a:moveTo>
                  <a:pt x="112783" y="134006"/>
                </a:moveTo>
                <a:cubicBezTo>
                  <a:pt x="115413" y="120639"/>
                  <a:pt x="118958" y="107470"/>
                  <a:pt x="123393" y="94589"/>
                </a:cubicBezTo>
                <a:cubicBezTo>
                  <a:pt x="136704" y="97233"/>
                  <a:pt x="149820" y="100778"/>
                  <a:pt x="162651" y="105199"/>
                </a:cubicBezTo>
                <a:cubicBezTo>
                  <a:pt x="154163" y="109390"/>
                  <a:pt x="145728" y="113793"/>
                  <a:pt x="137346" y="118674"/>
                </a:cubicBezTo>
                <a:cubicBezTo>
                  <a:pt x="128964" y="123555"/>
                  <a:pt x="120635" y="128807"/>
                  <a:pt x="112783" y="134006"/>
                </a:cubicBezTo>
                <a:close/>
                <a:moveTo>
                  <a:pt x="216603" y="105305"/>
                </a:moveTo>
                <a:cubicBezTo>
                  <a:pt x="229430" y="100871"/>
                  <a:pt x="242547" y="97326"/>
                  <a:pt x="255861" y="94695"/>
                </a:cubicBezTo>
                <a:cubicBezTo>
                  <a:pt x="260296" y="107576"/>
                  <a:pt x="263841" y="120746"/>
                  <a:pt x="266471" y="134112"/>
                </a:cubicBezTo>
                <a:cubicBezTo>
                  <a:pt x="258619" y="128807"/>
                  <a:pt x="250556" y="123502"/>
                  <a:pt x="242067" y="118886"/>
                </a:cubicBezTo>
                <a:cubicBezTo>
                  <a:pt x="233579" y="114271"/>
                  <a:pt x="225091" y="109496"/>
                  <a:pt x="216603" y="105305"/>
                </a:cubicBezTo>
                <a:close/>
                <a:moveTo>
                  <a:pt x="293261" y="180691"/>
                </a:moveTo>
                <a:cubicBezTo>
                  <a:pt x="303535" y="189613"/>
                  <a:pt x="313194" y="199220"/>
                  <a:pt x="322174" y="209444"/>
                </a:cubicBezTo>
                <a:cubicBezTo>
                  <a:pt x="313208" y="219681"/>
                  <a:pt x="303548" y="229288"/>
                  <a:pt x="293261" y="238197"/>
                </a:cubicBezTo>
                <a:cubicBezTo>
                  <a:pt x="293845" y="228807"/>
                  <a:pt x="294269" y="219258"/>
                  <a:pt x="294269" y="209444"/>
                </a:cubicBezTo>
                <a:cubicBezTo>
                  <a:pt x="294269" y="199630"/>
                  <a:pt x="293845" y="190080"/>
                  <a:pt x="293261" y="180691"/>
                </a:cubicBezTo>
                <a:close/>
                <a:moveTo>
                  <a:pt x="189547" y="21220"/>
                </a:moveTo>
                <a:cubicBezTo>
                  <a:pt x="212359" y="21220"/>
                  <a:pt x="233049" y="41804"/>
                  <a:pt x="247903" y="75120"/>
                </a:cubicBezTo>
                <a:cubicBezTo>
                  <a:pt x="227937" y="79442"/>
                  <a:pt x="208406" y="85568"/>
                  <a:pt x="189547" y="93422"/>
                </a:cubicBezTo>
                <a:cubicBezTo>
                  <a:pt x="170691" y="85564"/>
                  <a:pt x="151159" y="79438"/>
                  <a:pt x="131192" y="75120"/>
                </a:cubicBezTo>
                <a:cubicBezTo>
                  <a:pt x="146046" y="41539"/>
                  <a:pt x="166736" y="21220"/>
                  <a:pt x="189547" y="21220"/>
                </a:cubicBezTo>
                <a:close/>
                <a:moveTo>
                  <a:pt x="26523" y="115173"/>
                </a:moveTo>
                <a:cubicBezTo>
                  <a:pt x="36125" y="98568"/>
                  <a:pt x="57557" y="90504"/>
                  <a:pt x="85834" y="90504"/>
                </a:cubicBezTo>
                <a:cubicBezTo>
                  <a:pt x="91139" y="90504"/>
                  <a:pt x="96444" y="90823"/>
                  <a:pt x="102226" y="91353"/>
                </a:cubicBezTo>
                <a:cubicBezTo>
                  <a:pt x="95955" y="110866"/>
                  <a:pt x="91497" y="130916"/>
                  <a:pt x="88910" y="151247"/>
                </a:cubicBezTo>
                <a:cubicBezTo>
                  <a:pt x="72537" y="163640"/>
                  <a:pt x="57336" y="177509"/>
                  <a:pt x="43499" y="192680"/>
                </a:cubicBezTo>
                <a:cubicBezTo>
                  <a:pt x="22332" y="163025"/>
                  <a:pt x="14905" y="134908"/>
                  <a:pt x="26523" y="115173"/>
                </a:cubicBezTo>
                <a:close/>
                <a:moveTo>
                  <a:pt x="85621" y="328383"/>
                </a:moveTo>
                <a:cubicBezTo>
                  <a:pt x="57345" y="328383"/>
                  <a:pt x="35913" y="320320"/>
                  <a:pt x="26311" y="303715"/>
                </a:cubicBezTo>
                <a:cubicBezTo>
                  <a:pt x="14905" y="283927"/>
                  <a:pt x="22385" y="255969"/>
                  <a:pt x="43658" y="226049"/>
                </a:cubicBezTo>
                <a:cubicBezTo>
                  <a:pt x="57370" y="241275"/>
                  <a:pt x="72446" y="255214"/>
                  <a:pt x="88698" y="267694"/>
                </a:cubicBezTo>
                <a:cubicBezTo>
                  <a:pt x="91290" y="288007"/>
                  <a:pt x="95748" y="308039"/>
                  <a:pt x="102014" y="327534"/>
                </a:cubicBezTo>
                <a:cubicBezTo>
                  <a:pt x="96338" y="328065"/>
                  <a:pt x="90873" y="328383"/>
                  <a:pt x="85621" y="328383"/>
                </a:cubicBezTo>
                <a:close/>
                <a:moveTo>
                  <a:pt x="189547" y="397880"/>
                </a:moveTo>
                <a:cubicBezTo>
                  <a:pt x="166736" y="397880"/>
                  <a:pt x="146046" y="377296"/>
                  <a:pt x="131192" y="344033"/>
                </a:cubicBezTo>
                <a:cubicBezTo>
                  <a:pt x="151153" y="339672"/>
                  <a:pt x="170684" y="333529"/>
                  <a:pt x="189547" y="325678"/>
                </a:cubicBezTo>
                <a:cubicBezTo>
                  <a:pt x="208413" y="333524"/>
                  <a:pt x="227943" y="339667"/>
                  <a:pt x="247903" y="344033"/>
                </a:cubicBezTo>
                <a:cubicBezTo>
                  <a:pt x="233049" y="377349"/>
                  <a:pt x="212200" y="397880"/>
                  <a:pt x="189547" y="397880"/>
                </a:cubicBezTo>
                <a:close/>
                <a:moveTo>
                  <a:pt x="352784" y="303715"/>
                </a:moveTo>
                <a:cubicBezTo>
                  <a:pt x="343182" y="320320"/>
                  <a:pt x="321696" y="328383"/>
                  <a:pt x="293473" y="328383"/>
                </a:cubicBezTo>
                <a:cubicBezTo>
                  <a:pt x="288168" y="328383"/>
                  <a:pt x="282863" y="328065"/>
                  <a:pt x="277081" y="327534"/>
                </a:cubicBezTo>
                <a:cubicBezTo>
                  <a:pt x="283322" y="308032"/>
                  <a:pt x="287779" y="288002"/>
                  <a:pt x="290396" y="267694"/>
                </a:cubicBezTo>
                <a:cubicBezTo>
                  <a:pt x="306648" y="255214"/>
                  <a:pt x="321725" y="241275"/>
                  <a:pt x="335437" y="226049"/>
                </a:cubicBezTo>
                <a:cubicBezTo>
                  <a:pt x="356710" y="255757"/>
                  <a:pt x="364190" y="283927"/>
                  <a:pt x="352784" y="303715"/>
                </a:cubicBezTo>
                <a:close/>
              </a:path>
            </a:pathLst>
          </a:custGeom>
          <a:solidFill>
            <a:schemeClr val="bg1">
              <a:lumMod val="65000"/>
            </a:schemeClr>
          </a:solidFill>
          <a:ln w="409" cap="flat">
            <a:noFill/>
            <a:prstDash val="solid"/>
            <a:miter/>
          </a:ln>
        </p:spPr>
        <p:txBody>
          <a:bodyPr rtlCol="0" anchor="ctr"/>
          <a:p>
            <a:endParaRPr lang="zh-CN" altLang="en-US"/>
          </a:p>
        </p:txBody>
      </p:sp>
      <p:sp>
        <p:nvSpPr>
          <p:cNvPr id="18" name="图形 11"/>
          <p:cNvSpPr/>
          <p:nvPr/>
        </p:nvSpPr>
        <p:spPr>
          <a:xfrm>
            <a:off x="5919283" y="3420551"/>
            <a:ext cx="509367" cy="57600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chemeClr val="bg1"/>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spcBef>
                <a:spcPts val="0"/>
              </a:spcBef>
              <a:buClr>
                <a:srgbClr val="FFCC00"/>
              </a:buClr>
              <a:buSzPct val="80000"/>
            </a:pPr>
            <a:endParaRPr lang="en-US" altLang="zh-CN" sz="1800" b="1" dirty="0">
              <a:solidFill>
                <a:schemeClr val="tx1"/>
              </a:solidFill>
              <a:cs typeface="+mn-ea"/>
              <a:sym typeface="+mn-lt"/>
            </a:endParaRPr>
          </a:p>
        </p:txBody>
      </p:sp>
      <p:sp>
        <p:nvSpPr>
          <p:cNvPr id="19" name="图形 2"/>
          <p:cNvSpPr/>
          <p:nvPr/>
        </p:nvSpPr>
        <p:spPr>
          <a:xfrm>
            <a:off x="6084447" y="3588333"/>
            <a:ext cx="174402" cy="240436"/>
          </a:xfrm>
          <a:custGeom>
            <a:avLst/>
            <a:gdLst>
              <a:gd name="connsiteX0" fmla="*/ 219561 w 257299"/>
              <a:gd name="connsiteY0" fmla="*/ 37696 h 354722"/>
              <a:gd name="connsiteX1" fmla="*/ 128545 w 257299"/>
              <a:gd name="connsiteY1" fmla="*/ 0 h 354722"/>
              <a:gd name="connsiteX2" fmla="*/ 0 w 257299"/>
              <a:gd name="connsiteY2" fmla="*/ 128754 h 354722"/>
              <a:gd name="connsiteX3" fmla="*/ 63456 w 257299"/>
              <a:gd name="connsiteY3" fmla="*/ 239665 h 354722"/>
              <a:gd name="connsiteX4" fmla="*/ 63456 w 257299"/>
              <a:gd name="connsiteY4" fmla="*/ 317404 h 354722"/>
              <a:gd name="connsiteX5" fmla="*/ 99895 w 257299"/>
              <a:gd name="connsiteY5" fmla="*/ 354723 h 354722"/>
              <a:gd name="connsiteX6" fmla="*/ 157361 w 257299"/>
              <a:gd name="connsiteY6" fmla="*/ 354723 h 354722"/>
              <a:gd name="connsiteX7" fmla="*/ 194178 w 257299"/>
              <a:gd name="connsiteY7" fmla="*/ 317404 h 354722"/>
              <a:gd name="connsiteX8" fmla="*/ 194178 w 257299"/>
              <a:gd name="connsiteY8" fmla="*/ 239581 h 354722"/>
              <a:gd name="connsiteX9" fmla="*/ 257299 w 257299"/>
              <a:gd name="connsiteY9" fmla="*/ 128712 h 354722"/>
              <a:gd name="connsiteX10" fmla="*/ 219561 w 257299"/>
              <a:gd name="connsiteY10" fmla="*/ 37696 h 354722"/>
              <a:gd name="connsiteX11" fmla="*/ 157403 w 257299"/>
              <a:gd name="connsiteY11" fmla="*/ 326869 h 354722"/>
              <a:gd name="connsiteX12" fmla="*/ 99979 w 257299"/>
              <a:gd name="connsiteY12" fmla="*/ 326869 h 354722"/>
              <a:gd name="connsiteX13" fmla="*/ 91183 w 257299"/>
              <a:gd name="connsiteY13" fmla="*/ 317404 h 354722"/>
              <a:gd name="connsiteX14" fmla="*/ 91183 w 257299"/>
              <a:gd name="connsiteY14" fmla="*/ 295037 h 354722"/>
              <a:gd name="connsiteX15" fmla="*/ 166618 w 257299"/>
              <a:gd name="connsiteY15" fmla="*/ 295037 h 354722"/>
              <a:gd name="connsiteX16" fmla="*/ 166618 w 257299"/>
              <a:gd name="connsiteY16" fmla="*/ 317404 h 354722"/>
              <a:gd name="connsiteX17" fmla="*/ 157403 w 257299"/>
              <a:gd name="connsiteY17" fmla="*/ 326869 h 354722"/>
              <a:gd name="connsiteX18" fmla="*/ 174115 w 257299"/>
              <a:gd name="connsiteY18" fmla="*/ 218932 h 354722"/>
              <a:gd name="connsiteX19" fmla="*/ 166576 w 257299"/>
              <a:gd name="connsiteY19" fmla="*/ 231330 h 354722"/>
              <a:gd name="connsiteX20" fmla="*/ 166576 w 257299"/>
              <a:gd name="connsiteY20" fmla="*/ 267351 h 354722"/>
              <a:gd name="connsiteX21" fmla="*/ 143121 w 257299"/>
              <a:gd name="connsiteY21" fmla="*/ 267351 h 354722"/>
              <a:gd name="connsiteX22" fmla="*/ 143121 w 257299"/>
              <a:gd name="connsiteY22" fmla="*/ 178723 h 354722"/>
              <a:gd name="connsiteX23" fmla="*/ 176670 w 257299"/>
              <a:gd name="connsiteY23" fmla="*/ 178723 h 354722"/>
              <a:gd name="connsiteX24" fmla="*/ 190534 w 257299"/>
              <a:gd name="connsiteY24" fmla="*/ 164901 h 354722"/>
              <a:gd name="connsiteX25" fmla="*/ 176670 w 257299"/>
              <a:gd name="connsiteY25" fmla="*/ 151079 h 354722"/>
              <a:gd name="connsiteX26" fmla="*/ 81173 w 257299"/>
              <a:gd name="connsiteY26" fmla="*/ 151079 h 354722"/>
              <a:gd name="connsiteX27" fmla="*/ 67309 w 257299"/>
              <a:gd name="connsiteY27" fmla="*/ 164901 h 354722"/>
              <a:gd name="connsiteX28" fmla="*/ 81173 w 257299"/>
              <a:gd name="connsiteY28" fmla="*/ 178723 h 354722"/>
              <a:gd name="connsiteX29" fmla="*/ 115267 w 257299"/>
              <a:gd name="connsiteY29" fmla="*/ 178723 h 354722"/>
              <a:gd name="connsiteX30" fmla="*/ 115267 w 257299"/>
              <a:gd name="connsiteY30" fmla="*/ 267351 h 354722"/>
              <a:gd name="connsiteX31" fmla="*/ 91183 w 257299"/>
              <a:gd name="connsiteY31" fmla="*/ 267351 h 354722"/>
              <a:gd name="connsiteX32" fmla="*/ 91183 w 257299"/>
              <a:gd name="connsiteY32" fmla="*/ 231372 h 354722"/>
              <a:gd name="connsiteX33" fmla="*/ 83351 w 257299"/>
              <a:gd name="connsiteY33" fmla="*/ 218974 h 354722"/>
              <a:gd name="connsiteX34" fmla="*/ 27644 w 257299"/>
              <a:gd name="connsiteY34" fmla="*/ 128712 h 354722"/>
              <a:gd name="connsiteX35" fmla="*/ 128629 w 257299"/>
              <a:gd name="connsiteY35" fmla="*/ 27644 h 354722"/>
              <a:gd name="connsiteX36" fmla="*/ 229697 w 257299"/>
              <a:gd name="connsiteY36" fmla="*/ 128712 h 354722"/>
              <a:gd name="connsiteX37" fmla="*/ 174115 w 257299"/>
              <a:gd name="connsiteY37" fmla="*/ 218932 h 35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7299" h="354722">
                <a:moveTo>
                  <a:pt x="219561" y="37696"/>
                </a:moveTo>
                <a:cubicBezTo>
                  <a:pt x="195267" y="13361"/>
                  <a:pt x="162932" y="0"/>
                  <a:pt x="128545" y="0"/>
                </a:cubicBezTo>
                <a:cubicBezTo>
                  <a:pt x="57591" y="0"/>
                  <a:pt x="0" y="57759"/>
                  <a:pt x="0" y="128754"/>
                </a:cubicBezTo>
                <a:cubicBezTo>
                  <a:pt x="0" y="175037"/>
                  <a:pt x="23874" y="216754"/>
                  <a:pt x="63456" y="239665"/>
                </a:cubicBezTo>
                <a:lnTo>
                  <a:pt x="63456" y="317404"/>
                </a:lnTo>
                <a:cubicBezTo>
                  <a:pt x="63456" y="338011"/>
                  <a:pt x="79623" y="354723"/>
                  <a:pt x="99895" y="354723"/>
                </a:cubicBezTo>
                <a:lnTo>
                  <a:pt x="157361" y="354723"/>
                </a:lnTo>
                <a:cubicBezTo>
                  <a:pt x="177508" y="354723"/>
                  <a:pt x="194178" y="337969"/>
                  <a:pt x="194178" y="317404"/>
                </a:cubicBezTo>
                <a:lnTo>
                  <a:pt x="194178" y="239581"/>
                </a:lnTo>
                <a:cubicBezTo>
                  <a:pt x="233592" y="216670"/>
                  <a:pt x="257299" y="174953"/>
                  <a:pt x="257299" y="128712"/>
                </a:cubicBezTo>
                <a:cubicBezTo>
                  <a:pt x="257383" y="94325"/>
                  <a:pt x="243896" y="62031"/>
                  <a:pt x="219561" y="37696"/>
                </a:cubicBezTo>
                <a:close/>
                <a:moveTo>
                  <a:pt x="157403" y="326869"/>
                </a:moveTo>
                <a:lnTo>
                  <a:pt x="99979" y="326869"/>
                </a:lnTo>
                <a:cubicBezTo>
                  <a:pt x="95037" y="326869"/>
                  <a:pt x="91183" y="322639"/>
                  <a:pt x="91183" y="317404"/>
                </a:cubicBezTo>
                <a:lnTo>
                  <a:pt x="91183" y="295037"/>
                </a:lnTo>
                <a:lnTo>
                  <a:pt x="166618" y="295037"/>
                </a:lnTo>
                <a:lnTo>
                  <a:pt x="166618" y="317404"/>
                </a:lnTo>
                <a:cubicBezTo>
                  <a:pt x="166576" y="322639"/>
                  <a:pt x="162220" y="326869"/>
                  <a:pt x="157403" y="326869"/>
                </a:cubicBezTo>
                <a:close/>
                <a:moveTo>
                  <a:pt x="174115" y="218932"/>
                </a:moveTo>
                <a:cubicBezTo>
                  <a:pt x="169424" y="221278"/>
                  <a:pt x="166576" y="226094"/>
                  <a:pt x="166576" y="231330"/>
                </a:cubicBezTo>
                <a:lnTo>
                  <a:pt x="166576" y="267351"/>
                </a:lnTo>
                <a:lnTo>
                  <a:pt x="143121" y="267351"/>
                </a:lnTo>
                <a:lnTo>
                  <a:pt x="143121" y="178723"/>
                </a:lnTo>
                <a:lnTo>
                  <a:pt x="176670" y="178723"/>
                </a:lnTo>
                <a:cubicBezTo>
                  <a:pt x="184335" y="178723"/>
                  <a:pt x="190534" y="172524"/>
                  <a:pt x="190534" y="164901"/>
                </a:cubicBezTo>
                <a:cubicBezTo>
                  <a:pt x="190534" y="157278"/>
                  <a:pt x="184335" y="151079"/>
                  <a:pt x="176670" y="151079"/>
                </a:cubicBezTo>
                <a:lnTo>
                  <a:pt x="81173" y="151079"/>
                </a:lnTo>
                <a:cubicBezTo>
                  <a:pt x="73508" y="151079"/>
                  <a:pt x="67309" y="157278"/>
                  <a:pt x="67309" y="164901"/>
                </a:cubicBezTo>
                <a:cubicBezTo>
                  <a:pt x="67309" y="172524"/>
                  <a:pt x="73508" y="178723"/>
                  <a:pt x="81173" y="178723"/>
                </a:cubicBezTo>
                <a:lnTo>
                  <a:pt x="115267" y="178723"/>
                </a:lnTo>
                <a:lnTo>
                  <a:pt x="115267" y="267351"/>
                </a:lnTo>
                <a:lnTo>
                  <a:pt x="91183" y="267351"/>
                </a:lnTo>
                <a:lnTo>
                  <a:pt x="91183" y="231372"/>
                </a:lnTo>
                <a:cubicBezTo>
                  <a:pt x="91183" y="226094"/>
                  <a:pt x="88042" y="221320"/>
                  <a:pt x="83351" y="218974"/>
                </a:cubicBezTo>
                <a:cubicBezTo>
                  <a:pt x="49047" y="201927"/>
                  <a:pt x="27644" y="167330"/>
                  <a:pt x="27644" y="128712"/>
                </a:cubicBezTo>
                <a:cubicBezTo>
                  <a:pt x="27644" y="73005"/>
                  <a:pt x="72921" y="27644"/>
                  <a:pt x="128629" y="27644"/>
                </a:cubicBezTo>
                <a:cubicBezTo>
                  <a:pt x="184335" y="27644"/>
                  <a:pt x="229697" y="72964"/>
                  <a:pt x="229697" y="128712"/>
                </a:cubicBezTo>
                <a:cubicBezTo>
                  <a:pt x="229655" y="167330"/>
                  <a:pt x="208419" y="201885"/>
                  <a:pt x="174115" y="218932"/>
                </a:cubicBezTo>
                <a:close/>
              </a:path>
            </a:pathLst>
          </a:custGeom>
          <a:solidFill>
            <a:schemeClr val="bg1">
              <a:lumMod val="65000"/>
            </a:schemeClr>
          </a:solidFill>
          <a:ln w="409"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p>
        </p:txBody>
      </p:sp>
      <p:sp>
        <p:nvSpPr>
          <p:cNvPr id="20" name="图形 11"/>
          <p:cNvSpPr/>
          <p:nvPr/>
        </p:nvSpPr>
        <p:spPr>
          <a:xfrm>
            <a:off x="5919283" y="4214706"/>
            <a:ext cx="509367" cy="57600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chemeClr val="bg1"/>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spcBef>
                <a:spcPts val="0"/>
              </a:spcBef>
              <a:buClr>
                <a:srgbClr val="FFCC00"/>
              </a:buClr>
              <a:buSzPct val="80000"/>
            </a:pPr>
            <a:endParaRPr lang="en-US" altLang="zh-CN" sz="1800" b="1" dirty="0">
              <a:solidFill>
                <a:schemeClr val="tx1"/>
              </a:solidFill>
              <a:cs typeface="+mn-ea"/>
              <a:sym typeface="+mn-lt"/>
            </a:endParaRPr>
          </a:p>
        </p:txBody>
      </p:sp>
      <p:sp>
        <p:nvSpPr>
          <p:cNvPr id="21" name="Rectangle 6"/>
          <p:cNvSpPr>
            <a:spLocks noChangeArrowheads="1"/>
          </p:cNvSpPr>
          <p:nvPr/>
        </p:nvSpPr>
        <p:spPr bwMode="auto">
          <a:xfrm>
            <a:off x="6524767" y="4246716"/>
            <a:ext cx="3456806" cy="50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20000"/>
              </a:spcBef>
              <a:spcAft>
                <a:spcPct val="0"/>
              </a:spcAft>
              <a:buClr>
                <a:srgbClr val="003399"/>
              </a:buClr>
            </a:pPr>
            <a:r>
              <a:rPr lang="zh-CN" altLang="en-US" sz="2800" dirty="0">
                <a:solidFill>
                  <a:schemeClr val="tx1">
                    <a:lumMod val="65000"/>
                    <a:lumOff val="35000"/>
                  </a:schemeClr>
                </a:solidFill>
                <a:cs typeface="+mn-ea"/>
                <a:sym typeface="+mn-lt"/>
              </a:rPr>
              <a:t>实验结果</a:t>
            </a:r>
            <a:endParaRPr lang="zh-CN" altLang="en-US" sz="2800" dirty="0">
              <a:solidFill>
                <a:schemeClr val="tx1">
                  <a:lumMod val="65000"/>
                  <a:lumOff val="35000"/>
                </a:schemeClr>
              </a:solidFill>
              <a:cs typeface="+mn-ea"/>
              <a:sym typeface="+mn-lt"/>
            </a:endParaRPr>
          </a:p>
        </p:txBody>
      </p:sp>
      <p:sp>
        <p:nvSpPr>
          <p:cNvPr id="22" name="任意多边形: 形状 33"/>
          <p:cNvSpPr>
            <a:spLocks noChangeAspect="1"/>
          </p:cNvSpPr>
          <p:nvPr/>
        </p:nvSpPr>
        <p:spPr>
          <a:xfrm>
            <a:off x="6074448" y="4390819"/>
            <a:ext cx="194399" cy="216000"/>
          </a:xfrm>
          <a:custGeom>
            <a:avLst/>
            <a:gdLst>
              <a:gd name="connsiteX0" fmla="*/ 72033 w 294680"/>
              <a:gd name="connsiteY0" fmla="*/ 242292 h 327422"/>
              <a:gd name="connsiteX1" fmla="*/ 222647 w 294680"/>
              <a:gd name="connsiteY1" fmla="*/ 242292 h 327422"/>
              <a:gd name="connsiteX2" fmla="*/ 235744 w 294680"/>
              <a:gd name="connsiteY2" fmla="*/ 255389 h 327422"/>
              <a:gd name="connsiteX3" fmla="*/ 222647 w 294680"/>
              <a:gd name="connsiteY3" fmla="*/ 268485 h 327422"/>
              <a:gd name="connsiteX4" fmla="*/ 72033 w 294680"/>
              <a:gd name="connsiteY4" fmla="*/ 268485 h 327422"/>
              <a:gd name="connsiteX5" fmla="*/ 58936 w 294680"/>
              <a:gd name="connsiteY5" fmla="*/ 255389 h 327422"/>
              <a:gd name="connsiteX6" fmla="*/ 72033 w 294680"/>
              <a:gd name="connsiteY6" fmla="*/ 242292 h 327422"/>
              <a:gd name="connsiteX7" fmla="*/ 72033 w 294680"/>
              <a:gd name="connsiteY7" fmla="*/ 186630 h 327422"/>
              <a:gd name="connsiteX8" fmla="*/ 222647 w 294680"/>
              <a:gd name="connsiteY8" fmla="*/ 186630 h 327422"/>
              <a:gd name="connsiteX9" fmla="*/ 235744 w 294680"/>
              <a:gd name="connsiteY9" fmla="*/ 199727 h 327422"/>
              <a:gd name="connsiteX10" fmla="*/ 222647 w 294680"/>
              <a:gd name="connsiteY10" fmla="*/ 212824 h 327422"/>
              <a:gd name="connsiteX11" fmla="*/ 72033 w 294680"/>
              <a:gd name="connsiteY11" fmla="*/ 212824 h 327422"/>
              <a:gd name="connsiteX12" fmla="*/ 58936 w 294680"/>
              <a:gd name="connsiteY12" fmla="*/ 199727 h 327422"/>
              <a:gd name="connsiteX13" fmla="*/ 72033 w 294680"/>
              <a:gd name="connsiteY13" fmla="*/ 186630 h 327422"/>
              <a:gd name="connsiteX14" fmla="*/ 85130 w 294680"/>
              <a:gd name="connsiteY14" fmla="*/ 85130 h 327422"/>
              <a:gd name="connsiteX15" fmla="*/ 85130 w 294680"/>
              <a:gd name="connsiteY15" fmla="*/ 130969 h 327422"/>
              <a:gd name="connsiteX16" fmla="*/ 130969 w 294680"/>
              <a:gd name="connsiteY16" fmla="*/ 130969 h 327422"/>
              <a:gd name="connsiteX17" fmla="*/ 130969 w 294680"/>
              <a:gd name="connsiteY17" fmla="*/ 85130 h 327422"/>
              <a:gd name="connsiteX18" fmla="*/ 72033 w 294680"/>
              <a:gd name="connsiteY18" fmla="*/ 58936 h 327422"/>
              <a:gd name="connsiteX19" fmla="*/ 144066 w 294680"/>
              <a:gd name="connsiteY19" fmla="*/ 58936 h 327422"/>
              <a:gd name="connsiteX20" fmla="*/ 157163 w 294680"/>
              <a:gd name="connsiteY20" fmla="*/ 72033 h 327422"/>
              <a:gd name="connsiteX21" fmla="*/ 157163 w 294680"/>
              <a:gd name="connsiteY21" fmla="*/ 144066 h 327422"/>
              <a:gd name="connsiteX22" fmla="*/ 144066 w 294680"/>
              <a:gd name="connsiteY22" fmla="*/ 157163 h 327422"/>
              <a:gd name="connsiteX23" fmla="*/ 72033 w 294680"/>
              <a:gd name="connsiteY23" fmla="*/ 157163 h 327422"/>
              <a:gd name="connsiteX24" fmla="*/ 58936 w 294680"/>
              <a:gd name="connsiteY24" fmla="*/ 144066 h 327422"/>
              <a:gd name="connsiteX25" fmla="*/ 58936 w 294680"/>
              <a:gd name="connsiteY25" fmla="*/ 72033 h 327422"/>
              <a:gd name="connsiteX26" fmla="*/ 72033 w 294680"/>
              <a:gd name="connsiteY26" fmla="*/ 58936 h 327422"/>
              <a:gd name="connsiteX27" fmla="*/ 39291 w 294680"/>
              <a:gd name="connsiteY27" fmla="*/ 26194 h 327422"/>
              <a:gd name="connsiteX28" fmla="*/ 26194 w 294680"/>
              <a:gd name="connsiteY28" fmla="*/ 39291 h 327422"/>
              <a:gd name="connsiteX29" fmla="*/ 26194 w 294680"/>
              <a:gd name="connsiteY29" fmla="*/ 288131 h 327422"/>
              <a:gd name="connsiteX30" fmla="*/ 39291 w 294680"/>
              <a:gd name="connsiteY30" fmla="*/ 301228 h 327422"/>
              <a:gd name="connsiteX31" fmla="*/ 255389 w 294680"/>
              <a:gd name="connsiteY31" fmla="*/ 301228 h 327422"/>
              <a:gd name="connsiteX32" fmla="*/ 268486 w 294680"/>
              <a:gd name="connsiteY32" fmla="*/ 288131 h 327422"/>
              <a:gd name="connsiteX33" fmla="*/ 268486 w 294680"/>
              <a:gd name="connsiteY33" fmla="*/ 39291 h 327422"/>
              <a:gd name="connsiteX34" fmla="*/ 255389 w 294680"/>
              <a:gd name="connsiteY34" fmla="*/ 26194 h 327422"/>
              <a:gd name="connsiteX35" fmla="*/ 39291 w 294680"/>
              <a:gd name="connsiteY35" fmla="*/ 0 h 327422"/>
              <a:gd name="connsiteX36" fmla="*/ 255389 w 294680"/>
              <a:gd name="connsiteY36" fmla="*/ 0 h 327422"/>
              <a:gd name="connsiteX37" fmla="*/ 294680 w 294680"/>
              <a:gd name="connsiteY37" fmla="*/ 39291 h 327422"/>
              <a:gd name="connsiteX38" fmla="*/ 294680 w 294680"/>
              <a:gd name="connsiteY38" fmla="*/ 288131 h 327422"/>
              <a:gd name="connsiteX39" fmla="*/ 255389 w 294680"/>
              <a:gd name="connsiteY39" fmla="*/ 327422 h 327422"/>
              <a:gd name="connsiteX40" fmla="*/ 39291 w 294680"/>
              <a:gd name="connsiteY40" fmla="*/ 327422 h 327422"/>
              <a:gd name="connsiteX41" fmla="*/ 0 w 294680"/>
              <a:gd name="connsiteY41" fmla="*/ 288131 h 327422"/>
              <a:gd name="connsiteX42" fmla="*/ 0 w 294680"/>
              <a:gd name="connsiteY42" fmla="*/ 39291 h 327422"/>
              <a:gd name="connsiteX43" fmla="*/ 39291 w 294680"/>
              <a:gd name="connsiteY43" fmla="*/ 0 h 327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94680" h="327422">
                <a:moveTo>
                  <a:pt x="72033" y="242292"/>
                </a:moveTo>
                <a:lnTo>
                  <a:pt x="222647" y="242292"/>
                </a:lnTo>
                <a:cubicBezTo>
                  <a:pt x="229850" y="242292"/>
                  <a:pt x="235744" y="248185"/>
                  <a:pt x="235744" y="255389"/>
                </a:cubicBezTo>
                <a:cubicBezTo>
                  <a:pt x="235744" y="262592"/>
                  <a:pt x="229850" y="268485"/>
                  <a:pt x="222647" y="268485"/>
                </a:cubicBezTo>
                <a:lnTo>
                  <a:pt x="72033" y="268485"/>
                </a:lnTo>
                <a:cubicBezTo>
                  <a:pt x="64830" y="268485"/>
                  <a:pt x="58936" y="262592"/>
                  <a:pt x="58936" y="255389"/>
                </a:cubicBezTo>
                <a:cubicBezTo>
                  <a:pt x="58936" y="248185"/>
                  <a:pt x="64830" y="242292"/>
                  <a:pt x="72033" y="242292"/>
                </a:cubicBezTo>
                <a:close/>
                <a:moveTo>
                  <a:pt x="72033" y="186630"/>
                </a:moveTo>
                <a:lnTo>
                  <a:pt x="222647" y="186630"/>
                </a:lnTo>
                <a:cubicBezTo>
                  <a:pt x="229850" y="186630"/>
                  <a:pt x="235744" y="192524"/>
                  <a:pt x="235744" y="199727"/>
                </a:cubicBezTo>
                <a:cubicBezTo>
                  <a:pt x="235744" y="206930"/>
                  <a:pt x="229850" y="212824"/>
                  <a:pt x="222647" y="212824"/>
                </a:cubicBezTo>
                <a:lnTo>
                  <a:pt x="72033" y="212824"/>
                </a:lnTo>
                <a:cubicBezTo>
                  <a:pt x="64830" y="212824"/>
                  <a:pt x="58936" y="206930"/>
                  <a:pt x="58936" y="199727"/>
                </a:cubicBezTo>
                <a:cubicBezTo>
                  <a:pt x="58936" y="192524"/>
                  <a:pt x="64830" y="186630"/>
                  <a:pt x="72033" y="186630"/>
                </a:cubicBezTo>
                <a:close/>
                <a:moveTo>
                  <a:pt x="85130" y="85130"/>
                </a:moveTo>
                <a:lnTo>
                  <a:pt x="85130" y="130969"/>
                </a:lnTo>
                <a:lnTo>
                  <a:pt x="130969" y="130969"/>
                </a:lnTo>
                <a:lnTo>
                  <a:pt x="130969" y="85130"/>
                </a:lnTo>
                <a:close/>
                <a:moveTo>
                  <a:pt x="72033" y="58936"/>
                </a:moveTo>
                <a:lnTo>
                  <a:pt x="144066" y="58936"/>
                </a:lnTo>
                <a:cubicBezTo>
                  <a:pt x="151269" y="58936"/>
                  <a:pt x="157163" y="64830"/>
                  <a:pt x="157163" y="72033"/>
                </a:cubicBezTo>
                <a:lnTo>
                  <a:pt x="157163" y="144066"/>
                </a:lnTo>
                <a:cubicBezTo>
                  <a:pt x="157163" y="151269"/>
                  <a:pt x="151269" y="157163"/>
                  <a:pt x="144066" y="157163"/>
                </a:cubicBezTo>
                <a:lnTo>
                  <a:pt x="72033" y="157163"/>
                </a:lnTo>
                <a:cubicBezTo>
                  <a:pt x="64830" y="157163"/>
                  <a:pt x="58936" y="151269"/>
                  <a:pt x="58936" y="144066"/>
                </a:cubicBezTo>
                <a:lnTo>
                  <a:pt x="58936" y="72033"/>
                </a:lnTo>
                <a:cubicBezTo>
                  <a:pt x="58936" y="64830"/>
                  <a:pt x="64830" y="58936"/>
                  <a:pt x="72033" y="58936"/>
                </a:cubicBezTo>
                <a:close/>
                <a:moveTo>
                  <a:pt x="39291" y="26194"/>
                </a:moveTo>
                <a:cubicBezTo>
                  <a:pt x="32210" y="26194"/>
                  <a:pt x="26194" y="32210"/>
                  <a:pt x="26194" y="39291"/>
                </a:cubicBezTo>
                <a:lnTo>
                  <a:pt x="26194" y="288131"/>
                </a:lnTo>
                <a:cubicBezTo>
                  <a:pt x="26194" y="295212"/>
                  <a:pt x="32210" y="301228"/>
                  <a:pt x="39291" y="301228"/>
                </a:cubicBezTo>
                <a:lnTo>
                  <a:pt x="255389" y="301228"/>
                </a:lnTo>
                <a:cubicBezTo>
                  <a:pt x="262470" y="301228"/>
                  <a:pt x="268486" y="295212"/>
                  <a:pt x="268486" y="288131"/>
                </a:cubicBezTo>
                <a:lnTo>
                  <a:pt x="268486" y="39291"/>
                </a:lnTo>
                <a:cubicBezTo>
                  <a:pt x="268486" y="32210"/>
                  <a:pt x="262470" y="26194"/>
                  <a:pt x="255389" y="26194"/>
                </a:cubicBezTo>
                <a:close/>
                <a:moveTo>
                  <a:pt x="39291" y="0"/>
                </a:moveTo>
                <a:lnTo>
                  <a:pt x="255389" y="0"/>
                </a:lnTo>
                <a:cubicBezTo>
                  <a:pt x="276999" y="0"/>
                  <a:pt x="294680" y="17681"/>
                  <a:pt x="294680" y="39291"/>
                </a:cubicBezTo>
                <a:lnTo>
                  <a:pt x="294680" y="288131"/>
                </a:lnTo>
                <a:cubicBezTo>
                  <a:pt x="294680" y="309741"/>
                  <a:pt x="276999" y="327422"/>
                  <a:pt x="255389" y="327422"/>
                </a:cubicBezTo>
                <a:lnTo>
                  <a:pt x="39291" y="327422"/>
                </a:lnTo>
                <a:cubicBezTo>
                  <a:pt x="17681" y="327422"/>
                  <a:pt x="0" y="309741"/>
                  <a:pt x="0" y="288131"/>
                </a:cubicBezTo>
                <a:lnTo>
                  <a:pt x="0" y="39291"/>
                </a:lnTo>
                <a:cubicBezTo>
                  <a:pt x="0" y="17681"/>
                  <a:pt x="17681" y="0"/>
                  <a:pt x="39291" y="0"/>
                </a:cubicBezTo>
                <a:close/>
              </a:path>
            </a:pathLst>
          </a:custGeom>
          <a:solidFill>
            <a:schemeClr val="bg1">
              <a:lumMod val="65000"/>
            </a:schemeClr>
          </a:solidFill>
          <a:ln w="409"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p>
        </p:txBody>
      </p:sp>
      <p:sp>
        <p:nvSpPr>
          <p:cNvPr id="23" name="Rectangle 6"/>
          <p:cNvSpPr>
            <a:spLocks noChangeArrowheads="1"/>
          </p:cNvSpPr>
          <p:nvPr/>
        </p:nvSpPr>
        <p:spPr bwMode="auto">
          <a:xfrm>
            <a:off x="6651767" y="3478366"/>
            <a:ext cx="3456806" cy="50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fontAlgn="base">
              <a:spcBef>
                <a:spcPct val="20000"/>
              </a:spcBef>
              <a:spcAft>
                <a:spcPct val="0"/>
              </a:spcAft>
              <a:buClr>
                <a:srgbClr val="003399"/>
              </a:buClr>
            </a:pPr>
            <a:r>
              <a:rPr lang="en-US" altLang="zh-CN" sz="2800" dirty="0">
                <a:solidFill>
                  <a:schemeClr val="tx2"/>
                </a:solidFill>
                <a:cs typeface="+mn-ea"/>
                <a:sym typeface="+mn-lt"/>
              </a:rPr>
              <a:t>DemInf</a:t>
            </a:r>
            <a:endParaRPr lang="en-US" altLang="zh-CN" sz="2800" dirty="0">
              <a:solidFill>
                <a:schemeClr val="tx2"/>
              </a:solidFill>
              <a:cs typeface="+mn-ea"/>
              <a:sym typeface="+mn-lt"/>
            </a:endParaRPr>
          </a:p>
        </p:txBody>
      </p:sp>
      <p:sp>
        <p:nvSpPr>
          <p:cNvPr id="24" name="图形 11"/>
          <p:cNvSpPr/>
          <p:nvPr/>
        </p:nvSpPr>
        <p:spPr>
          <a:xfrm>
            <a:off x="5903408" y="2642676"/>
            <a:ext cx="509367" cy="57600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chemeClr val="bg1"/>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p>
            <a:pPr algn="ctr">
              <a:spcBef>
                <a:spcPts val="0"/>
              </a:spcBef>
              <a:buClr>
                <a:srgbClr val="FFCC00"/>
              </a:buClr>
              <a:buSzPct val="80000"/>
            </a:pPr>
            <a:endParaRPr lang="en-US" altLang="zh-CN" sz="1800" b="1" dirty="0">
              <a:solidFill>
                <a:schemeClr val="tx1"/>
              </a:solidFill>
              <a:cs typeface="+mn-ea"/>
              <a:sym typeface="+mn-lt"/>
            </a:endParaRPr>
          </a:p>
        </p:txBody>
      </p:sp>
      <p:sp>
        <p:nvSpPr>
          <p:cNvPr id="29" name="图形 2"/>
          <p:cNvSpPr/>
          <p:nvPr/>
        </p:nvSpPr>
        <p:spPr>
          <a:xfrm>
            <a:off x="6068572" y="2810458"/>
            <a:ext cx="174402" cy="240436"/>
          </a:xfrm>
          <a:custGeom>
            <a:avLst/>
            <a:gdLst>
              <a:gd name="connsiteX0" fmla="*/ 219561 w 257299"/>
              <a:gd name="connsiteY0" fmla="*/ 37696 h 354722"/>
              <a:gd name="connsiteX1" fmla="*/ 128545 w 257299"/>
              <a:gd name="connsiteY1" fmla="*/ 0 h 354722"/>
              <a:gd name="connsiteX2" fmla="*/ 0 w 257299"/>
              <a:gd name="connsiteY2" fmla="*/ 128754 h 354722"/>
              <a:gd name="connsiteX3" fmla="*/ 63456 w 257299"/>
              <a:gd name="connsiteY3" fmla="*/ 239665 h 354722"/>
              <a:gd name="connsiteX4" fmla="*/ 63456 w 257299"/>
              <a:gd name="connsiteY4" fmla="*/ 317404 h 354722"/>
              <a:gd name="connsiteX5" fmla="*/ 99895 w 257299"/>
              <a:gd name="connsiteY5" fmla="*/ 354723 h 354722"/>
              <a:gd name="connsiteX6" fmla="*/ 157361 w 257299"/>
              <a:gd name="connsiteY6" fmla="*/ 354723 h 354722"/>
              <a:gd name="connsiteX7" fmla="*/ 194178 w 257299"/>
              <a:gd name="connsiteY7" fmla="*/ 317404 h 354722"/>
              <a:gd name="connsiteX8" fmla="*/ 194178 w 257299"/>
              <a:gd name="connsiteY8" fmla="*/ 239581 h 354722"/>
              <a:gd name="connsiteX9" fmla="*/ 257299 w 257299"/>
              <a:gd name="connsiteY9" fmla="*/ 128712 h 354722"/>
              <a:gd name="connsiteX10" fmla="*/ 219561 w 257299"/>
              <a:gd name="connsiteY10" fmla="*/ 37696 h 354722"/>
              <a:gd name="connsiteX11" fmla="*/ 157403 w 257299"/>
              <a:gd name="connsiteY11" fmla="*/ 326869 h 354722"/>
              <a:gd name="connsiteX12" fmla="*/ 99979 w 257299"/>
              <a:gd name="connsiteY12" fmla="*/ 326869 h 354722"/>
              <a:gd name="connsiteX13" fmla="*/ 91183 w 257299"/>
              <a:gd name="connsiteY13" fmla="*/ 317404 h 354722"/>
              <a:gd name="connsiteX14" fmla="*/ 91183 w 257299"/>
              <a:gd name="connsiteY14" fmla="*/ 295037 h 354722"/>
              <a:gd name="connsiteX15" fmla="*/ 166618 w 257299"/>
              <a:gd name="connsiteY15" fmla="*/ 295037 h 354722"/>
              <a:gd name="connsiteX16" fmla="*/ 166618 w 257299"/>
              <a:gd name="connsiteY16" fmla="*/ 317404 h 354722"/>
              <a:gd name="connsiteX17" fmla="*/ 157403 w 257299"/>
              <a:gd name="connsiteY17" fmla="*/ 326869 h 354722"/>
              <a:gd name="connsiteX18" fmla="*/ 174115 w 257299"/>
              <a:gd name="connsiteY18" fmla="*/ 218932 h 354722"/>
              <a:gd name="connsiteX19" fmla="*/ 166576 w 257299"/>
              <a:gd name="connsiteY19" fmla="*/ 231330 h 354722"/>
              <a:gd name="connsiteX20" fmla="*/ 166576 w 257299"/>
              <a:gd name="connsiteY20" fmla="*/ 267351 h 354722"/>
              <a:gd name="connsiteX21" fmla="*/ 143121 w 257299"/>
              <a:gd name="connsiteY21" fmla="*/ 267351 h 354722"/>
              <a:gd name="connsiteX22" fmla="*/ 143121 w 257299"/>
              <a:gd name="connsiteY22" fmla="*/ 178723 h 354722"/>
              <a:gd name="connsiteX23" fmla="*/ 176670 w 257299"/>
              <a:gd name="connsiteY23" fmla="*/ 178723 h 354722"/>
              <a:gd name="connsiteX24" fmla="*/ 190534 w 257299"/>
              <a:gd name="connsiteY24" fmla="*/ 164901 h 354722"/>
              <a:gd name="connsiteX25" fmla="*/ 176670 w 257299"/>
              <a:gd name="connsiteY25" fmla="*/ 151079 h 354722"/>
              <a:gd name="connsiteX26" fmla="*/ 81173 w 257299"/>
              <a:gd name="connsiteY26" fmla="*/ 151079 h 354722"/>
              <a:gd name="connsiteX27" fmla="*/ 67309 w 257299"/>
              <a:gd name="connsiteY27" fmla="*/ 164901 h 354722"/>
              <a:gd name="connsiteX28" fmla="*/ 81173 w 257299"/>
              <a:gd name="connsiteY28" fmla="*/ 178723 h 354722"/>
              <a:gd name="connsiteX29" fmla="*/ 115267 w 257299"/>
              <a:gd name="connsiteY29" fmla="*/ 178723 h 354722"/>
              <a:gd name="connsiteX30" fmla="*/ 115267 w 257299"/>
              <a:gd name="connsiteY30" fmla="*/ 267351 h 354722"/>
              <a:gd name="connsiteX31" fmla="*/ 91183 w 257299"/>
              <a:gd name="connsiteY31" fmla="*/ 267351 h 354722"/>
              <a:gd name="connsiteX32" fmla="*/ 91183 w 257299"/>
              <a:gd name="connsiteY32" fmla="*/ 231372 h 354722"/>
              <a:gd name="connsiteX33" fmla="*/ 83351 w 257299"/>
              <a:gd name="connsiteY33" fmla="*/ 218974 h 354722"/>
              <a:gd name="connsiteX34" fmla="*/ 27644 w 257299"/>
              <a:gd name="connsiteY34" fmla="*/ 128712 h 354722"/>
              <a:gd name="connsiteX35" fmla="*/ 128629 w 257299"/>
              <a:gd name="connsiteY35" fmla="*/ 27644 h 354722"/>
              <a:gd name="connsiteX36" fmla="*/ 229697 w 257299"/>
              <a:gd name="connsiteY36" fmla="*/ 128712 h 354722"/>
              <a:gd name="connsiteX37" fmla="*/ 174115 w 257299"/>
              <a:gd name="connsiteY37" fmla="*/ 218932 h 35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7299" h="354722">
                <a:moveTo>
                  <a:pt x="219561" y="37696"/>
                </a:moveTo>
                <a:cubicBezTo>
                  <a:pt x="195267" y="13361"/>
                  <a:pt x="162932" y="0"/>
                  <a:pt x="128545" y="0"/>
                </a:cubicBezTo>
                <a:cubicBezTo>
                  <a:pt x="57591" y="0"/>
                  <a:pt x="0" y="57759"/>
                  <a:pt x="0" y="128754"/>
                </a:cubicBezTo>
                <a:cubicBezTo>
                  <a:pt x="0" y="175037"/>
                  <a:pt x="23874" y="216754"/>
                  <a:pt x="63456" y="239665"/>
                </a:cubicBezTo>
                <a:lnTo>
                  <a:pt x="63456" y="317404"/>
                </a:lnTo>
                <a:cubicBezTo>
                  <a:pt x="63456" y="338011"/>
                  <a:pt x="79623" y="354723"/>
                  <a:pt x="99895" y="354723"/>
                </a:cubicBezTo>
                <a:lnTo>
                  <a:pt x="157361" y="354723"/>
                </a:lnTo>
                <a:cubicBezTo>
                  <a:pt x="177508" y="354723"/>
                  <a:pt x="194178" y="337969"/>
                  <a:pt x="194178" y="317404"/>
                </a:cubicBezTo>
                <a:lnTo>
                  <a:pt x="194178" y="239581"/>
                </a:lnTo>
                <a:cubicBezTo>
                  <a:pt x="233592" y="216670"/>
                  <a:pt x="257299" y="174953"/>
                  <a:pt x="257299" y="128712"/>
                </a:cubicBezTo>
                <a:cubicBezTo>
                  <a:pt x="257383" y="94325"/>
                  <a:pt x="243896" y="62031"/>
                  <a:pt x="219561" y="37696"/>
                </a:cubicBezTo>
                <a:close/>
                <a:moveTo>
                  <a:pt x="157403" y="326869"/>
                </a:moveTo>
                <a:lnTo>
                  <a:pt x="99979" y="326869"/>
                </a:lnTo>
                <a:cubicBezTo>
                  <a:pt x="95037" y="326869"/>
                  <a:pt x="91183" y="322639"/>
                  <a:pt x="91183" y="317404"/>
                </a:cubicBezTo>
                <a:lnTo>
                  <a:pt x="91183" y="295037"/>
                </a:lnTo>
                <a:lnTo>
                  <a:pt x="166618" y="295037"/>
                </a:lnTo>
                <a:lnTo>
                  <a:pt x="166618" y="317404"/>
                </a:lnTo>
                <a:cubicBezTo>
                  <a:pt x="166576" y="322639"/>
                  <a:pt x="162220" y="326869"/>
                  <a:pt x="157403" y="326869"/>
                </a:cubicBezTo>
                <a:close/>
                <a:moveTo>
                  <a:pt x="174115" y="218932"/>
                </a:moveTo>
                <a:cubicBezTo>
                  <a:pt x="169424" y="221278"/>
                  <a:pt x="166576" y="226094"/>
                  <a:pt x="166576" y="231330"/>
                </a:cubicBezTo>
                <a:lnTo>
                  <a:pt x="166576" y="267351"/>
                </a:lnTo>
                <a:lnTo>
                  <a:pt x="143121" y="267351"/>
                </a:lnTo>
                <a:lnTo>
                  <a:pt x="143121" y="178723"/>
                </a:lnTo>
                <a:lnTo>
                  <a:pt x="176670" y="178723"/>
                </a:lnTo>
                <a:cubicBezTo>
                  <a:pt x="184335" y="178723"/>
                  <a:pt x="190534" y="172524"/>
                  <a:pt x="190534" y="164901"/>
                </a:cubicBezTo>
                <a:cubicBezTo>
                  <a:pt x="190534" y="157278"/>
                  <a:pt x="184335" y="151079"/>
                  <a:pt x="176670" y="151079"/>
                </a:cubicBezTo>
                <a:lnTo>
                  <a:pt x="81173" y="151079"/>
                </a:lnTo>
                <a:cubicBezTo>
                  <a:pt x="73508" y="151079"/>
                  <a:pt x="67309" y="157278"/>
                  <a:pt x="67309" y="164901"/>
                </a:cubicBezTo>
                <a:cubicBezTo>
                  <a:pt x="67309" y="172524"/>
                  <a:pt x="73508" y="178723"/>
                  <a:pt x="81173" y="178723"/>
                </a:cubicBezTo>
                <a:lnTo>
                  <a:pt x="115267" y="178723"/>
                </a:lnTo>
                <a:lnTo>
                  <a:pt x="115267" y="267351"/>
                </a:lnTo>
                <a:lnTo>
                  <a:pt x="91183" y="267351"/>
                </a:lnTo>
                <a:lnTo>
                  <a:pt x="91183" y="231372"/>
                </a:lnTo>
                <a:cubicBezTo>
                  <a:pt x="91183" y="226094"/>
                  <a:pt x="88042" y="221320"/>
                  <a:pt x="83351" y="218974"/>
                </a:cubicBezTo>
                <a:cubicBezTo>
                  <a:pt x="49047" y="201927"/>
                  <a:pt x="27644" y="167330"/>
                  <a:pt x="27644" y="128712"/>
                </a:cubicBezTo>
                <a:cubicBezTo>
                  <a:pt x="27644" y="73005"/>
                  <a:pt x="72921" y="27644"/>
                  <a:pt x="128629" y="27644"/>
                </a:cubicBezTo>
                <a:cubicBezTo>
                  <a:pt x="184335" y="27644"/>
                  <a:pt x="229697" y="72964"/>
                  <a:pt x="229697" y="128712"/>
                </a:cubicBezTo>
                <a:cubicBezTo>
                  <a:pt x="229655" y="167330"/>
                  <a:pt x="208419" y="201885"/>
                  <a:pt x="174115" y="218932"/>
                </a:cubicBezTo>
                <a:close/>
              </a:path>
            </a:pathLst>
          </a:custGeom>
          <a:solidFill>
            <a:schemeClr val="bg1">
              <a:lumMod val="65000"/>
            </a:schemeClr>
          </a:solidFill>
          <a:ln w="409"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p>
            <a:endParaRPr lang="zh-CN" altLang="en-US"/>
          </a:p>
        </p:txBody>
      </p:sp>
      <p:sp>
        <p:nvSpPr>
          <p:cNvPr id="31" name="Rectangle 6"/>
          <p:cNvSpPr>
            <a:spLocks noChangeArrowheads="1"/>
          </p:cNvSpPr>
          <p:nvPr/>
        </p:nvSpPr>
        <p:spPr bwMode="auto">
          <a:xfrm>
            <a:off x="6607317" y="2700491"/>
            <a:ext cx="3456806" cy="50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fontAlgn="base">
              <a:spcBef>
                <a:spcPct val="20000"/>
              </a:spcBef>
              <a:spcAft>
                <a:spcPct val="0"/>
              </a:spcAft>
              <a:buClr>
                <a:srgbClr val="003399"/>
              </a:buClr>
            </a:pPr>
            <a:r>
              <a:rPr lang="zh-CN" altLang="en-US" sz="2800" dirty="0">
                <a:solidFill>
                  <a:schemeClr val="tx1">
                    <a:lumMod val="65000"/>
                    <a:lumOff val="35000"/>
                  </a:schemeClr>
                </a:solidFill>
                <a:cs typeface="+mn-ea"/>
                <a:sym typeface="+mn-lt"/>
              </a:rPr>
              <a:t>问题定义</a:t>
            </a:r>
            <a:endParaRPr lang="zh-CN" altLang="en-US" sz="2800" dirty="0">
              <a:solidFill>
                <a:schemeClr val="tx1">
                  <a:lumMod val="65000"/>
                  <a:lumOff val="35000"/>
                </a:schemeClr>
              </a:solidFill>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t>互信息计算改进</a:t>
            </a:r>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pic>
        <p:nvPicPr>
          <p:cNvPr id="7" name="图片 6"/>
          <p:cNvPicPr>
            <a:picLocks noChangeAspect="1"/>
          </p:cNvPicPr>
          <p:nvPr/>
        </p:nvPicPr>
        <p:blipFill>
          <a:blip r:embed="rId1"/>
          <a:stretch>
            <a:fillRect/>
          </a:stretch>
        </p:blipFill>
        <p:spPr>
          <a:xfrm>
            <a:off x="384810" y="1092200"/>
            <a:ext cx="10444480" cy="2557780"/>
          </a:xfrm>
          <a:prstGeom prst="rect">
            <a:avLst/>
          </a:prstGeom>
        </p:spPr>
      </p:pic>
      <p:pic>
        <p:nvPicPr>
          <p:cNvPr id="8" name="图片 7"/>
          <p:cNvPicPr>
            <a:picLocks noChangeAspect="1"/>
          </p:cNvPicPr>
          <p:nvPr/>
        </p:nvPicPr>
        <p:blipFill>
          <a:blip r:embed="rId2"/>
          <a:stretch>
            <a:fillRect/>
          </a:stretch>
        </p:blipFill>
        <p:spPr>
          <a:xfrm>
            <a:off x="3070860" y="2678430"/>
            <a:ext cx="5295900" cy="8445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全文思路</a:t>
            </a:r>
            <a:endParaRPr lang="en-US" altLang="zh-CN"/>
          </a:p>
        </p:txBody>
      </p:sp>
      <p:sp>
        <p:nvSpPr>
          <p:cNvPr id="3" name="内容占位符 2"/>
          <p:cNvSpPr>
            <a:spLocks noGrp="1"/>
          </p:cNvSpPr>
          <p:nvPr>
            <p:ph sz="quarter" idx="11"/>
          </p:nvPr>
        </p:nvSpPr>
        <p:spPr/>
        <p:txBody>
          <a:bodyPr>
            <a:normAutofit/>
          </a:bodyPr>
          <a:lstStyle/>
          <a:p>
            <a:pPr>
              <a:buFont typeface="Wingdings" charset="0"/>
              <a:buChar char=""/>
            </a:pPr>
            <a:r>
              <a:rPr lang="en-US" altLang="zh-CN" sz="2000" dirty="0">
                <a:sym typeface="Wingdings" panose="05000000000000000000" pitchFamily="2" charset="2"/>
              </a:rPr>
              <a:t> </a:t>
            </a:r>
            <a:r>
              <a:rPr sz="2000" dirty="0">
                <a:sym typeface="Wingdings" panose="05000000000000000000" pitchFamily="2" charset="2"/>
              </a:rPr>
              <a:t>本文引入示范信息估计（</a:t>
            </a:r>
            <a:r>
              <a:rPr lang="en-US" altLang="zh-CN" sz="2000" dirty="0">
                <a:sym typeface="Wingdings" panose="05000000000000000000" pitchFamily="2" charset="2"/>
              </a:rPr>
              <a:t>DemInf</a:t>
            </a:r>
            <a:r>
              <a:rPr sz="2000" dirty="0">
                <a:sym typeface="Wingdings" panose="05000000000000000000" pitchFamily="2" charset="2"/>
              </a:rPr>
              <a:t>）来跨越机器人技术中的低数据和高数据两种机制。</a:t>
            </a:r>
            <a:endParaRPr sz="2000" dirty="0">
              <a:sym typeface="Wingdings" panose="05000000000000000000" pitchFamily="2" charset="2"/>
            </a:endParaRPr>
          </a:p>
          <a:p>
            <a:pPr lvl="1">
              <a:buFont typeface="Wingdings" charset="0"/>
              <a:buChar char=""/>
            </a:pPr>
            <a:r>
              <a:rPr sz="2000" dirty="0">
                <a:sym typeface="Wingdings" panose="05000000000000000000" pitchFamily="2" charset="2"/>
              </a:rPr>
              <a:t>首先使用变分自编码器学习状态和动作空间的低维表示。</a:t>
            </a:r>
            <a:endParaRPr sz="2000" dirty="0">
              <a:sym typeface="Wingdings" panose="05000000000000000000" pitchFamily="2" charset="2"/>
            </a:endParaRPr>
          </a:p>
          <a:p>
            <a:pPr lvl="1">
              <a:buFont typeface="Wingdings" charset="0"/>
              <a:buChar char=""/>
            </a:pPr>
            <a:r>
              <a:rPr sz="2000" dirty="0">
                <a:sym typeface="Wingdings" panose="05000000000000000000" pitchFamily="2" charset="2"/>
              </a:rPr>
              <a:t>然后利用基于</a:t>
            </a:r>
            <a:r>
              <a:rPr lang="en-US" altLang="zh-CN" sz="2000" dirty="0">
                <a:sym typeface="Wingdings" panose="05000000000000000000" pitchFamily="2" charset="2"/>
              </a:rPr>
              <a:t>KNN</a:t>
            </a:r>
            <a:r>
              <a:rPr sz="2000" dirty="0">
                <a:sym typeface="Wingdings" panose="05000000000000000000" pitchFamily="2" charset="2"/>
              </a:rPr>
              <a:t>的互信息估计器来估计状态和动作块的质量（在</a:t>
            </a:r>
            <a:r>
              <a:rPr lang="en-US" altLang="zh-CN" sz="2000" dirty="0">
                <a:sym typeface="Wingdings" panose="05000000000000000000" pitchFamily="2" charset="2"/>
              </a:rPr>
              <a:t>50-300</a:t>
            </a:r>
            <a:r>
              <a:rPr sz="2000" dirty="0">
                <a:sym typeface="Wingdings" panose="05000000000000000000" pitchFamily="2" charset="2"/>
              </a:rPr>
              <a:t>个演示数据集上更加稳定）</a:t>
            </a:r>
            <a:endParaRPr sz="2000" dirty="0">
              <a:sym typeface="Wingdings" panose="05000000000000000000" pitchFamily="2" charset="2"/>
            </a:endParaRPr>
          </a:p>
          <a:p>
            <a:pPr lvl="1">
              <a:buFont typeface="Wingdings" charset="0"/>
              <a:buChar char=""/>
            </a:pPr>
            <a:r>
              <a:rPr sz="2000" dirty="0">
                <a:sym typeface="Wingdings" panose="05000000000000000000" pitchFamily="2" charset="2"/>
              </a:rPr>
              <a:t>最后，对跨时间的互信息估计值进行平均，以识别质量最高和最低的演示。</a:t>
            </a:r>
            <a:endParaRPr sz="2000" dirty="0">
              <a:sym typeface="Wingdings" panose="05000000000000000000" pitchFamily="2" charset="2"/>
            </a:endParaRPr>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pic>
        <p:nvPicPr>
          <p:cNvPr id="6" name="图片 5"/>
          <p:cNvPicPr>
            <a:picLocks noChangeAspect="1"/>
          </p:cNvPicPr>
          <p:nvPr/>
        </p:nvPicPr>
        <p:blipFill>
          <a:blip r:embed="rId1"/>
          <a:stretch>
            <a:fillRect/>
          </a:stretch>
        </p:blipFill>
        <p:spPr>
          <a:xfrm>
            <a:off x="805815" y="3059430"/>
            <a:ext cx="9913620" cy="3163570"/>
          </a:xfrm>
          <a:prstGeom prst="rect">
            <a:avLst/>
          </a:prstGeom>
        </p:spPr>
      </p:pic>
      <p:pic>
        <p:nvPicPr>
          <p:cNvPr id="8" name="图片 7"/>
          <p:cNvPicPr>
            <a:picLocks noChangeAspect="1"/>
          </p:cNvPicPr>
          <p:nvPr/>
        </p:nvPicPr>
        <p:blipFill>
          <a:blip r:embed="rId2"/>
          <a:stretch>
            <a:fillRect/>
          </a:stretch>
        </p:blipFill>
        <p:spPr>
          <a:xfrm>
            <a:off x="7988300" y="6223000"/>
            <a:ext cx="2731135" cy="60452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a:t>Representation Learning</a:t>
            </a:r>
            <a:endParaRPr lang="en-US" altLang="zh-CN"/>
          </a:p>
        </p:txBody>
      </p:sp>
      <p:sp>
        <p:nvSpPr>
          <p:cNvPr id="3" name="内容占位符 2"/>
          <p:cNvSpPr>
            <a:spLocks noGrp="1"/>
          </p:cNvSpPr>
          <p:nvPr>
            <p:ph sz="quarter" idx="11"/>
          </p:nvPr>
        </p:nvSpPr>
        <p:spPr/>
        <p:txBody>
          <a:bodyPr>
            <a:normAutofit/>
          </a:bodyPr>
          <a:lstStyle/>
          <a:p>
            <a:pPr>
              <a:buFont typeface="Wingdings" charset="0"/>
              <a:buChar char=""/>
            </a:pPr>
            <a:r>
              <a:rPr lang="en-US" altLang="zh-CN" sz="2000" dirty="0">
                <a:sym typeface="Wingdings" panose="05000000000000000000" pitchFamily="2" charset="2"/>
              </a:rPr>
              <a:t> </a:t>
            </a:r>
            <a:r>
              <a:rPr sz="2000" dirty="0">
                <a:sym typeface="Wingdings" panose="05000000000000000000" pitchFamily="2" charset="2"/>
              </a:rPr>
              <a:t>由于互信息的估计器不需要训练一个深度神经网络，因此被发现比其他估计量具有更好的效率。</a:t>
            </a:r>
            <a:r>
              <a:rPr lang="en-US" altLang="zh-CN" sz="2000" dirty="0">
                <a:sym typeface="Wingdings" panose="05000000000000000000" pitchFamily="2" charset="2"/>
              </a:rPr>
              <a:t>KNN</a:t>
            </a:r>
            <a:r>
              <a:rPr sz="2000" dirty="0">
                <a:sym typeface="Wingdings" panose="05000000000000000000" pitchFamily="2" charset="2"/>
              </a:rPr>
              <a:t>估计器通常用于低维数据集，直接用于原始的图像数据可能由于维数灾难而让结果毫无意义。</a:t>
            </a:r>
            <a:endParaRPr sz="2000" dirty="0">
              <a:sym typeface="Wingdings" panose="05000000000000000000" pitchFamily="2" charset="2"/>
            </a:endParaRPr>
          </a:p>
          <a:p>
            <a:pPr>
              <a:buFont typeface="Wingdings" charset="0"/>
              <a:buChar char=""/>
            </a:pPr>
            <a:r>
              <a:rPr lang="en-US" altLang="zh-CN" sz="2000" dirty="0">
                <a:sym typeface="Wingdings" panose="05000000000000000000" pitchFamily="2" charset="2"/>
              </a:rPr>
              <a:t> </a:t>
            </a:r>
            <a:r>
              <a:rPr sz="2000" dirty="0">
                <a:sym typeface="Wingdings" panose="05000000000000000000" pitchFamily="2" charset="2"/>
              </a:rPr>
              <a:t>解决办法：训练单独的</a:t>
            </a:r>
            <a:r>
              <a:rPr lang="en-US" altLang="zh-CN" sz="2000" dirty="0">
                <a:sym typeface="Wingdings" panose="05000000000000000000" pitchFamily="2" charset="2"/>
              </a:rPr>
              <a:t>VAEs</a:t>
            </a:r>
            <a:r>
              <a:rPr sz="2000" dirty="0">
                <a:sym typeface="Wingdings" panose="05000000000000000000" pitchFamily="2" charset="2"/>
              </a:rPr>
              <a:t>，将状态和动作同时嵌入到低维表示中。</a:t>
            </a:r>
            <a:endParaRPr sz="2000" dirty="0">
              <a:sym typeface="Wingdings" panose="05000000000000000000" pitchFamily="2" charset="2"/>
            </a:endParaRPr>
          </a:p>
          <a:p>
            <a:pPr>
              <a:buFont typeface="Wingdings" charset="0"/>
              <a:buChar char=""/>
            </a:pPr>
            <a:r>
              <a:rPr lang="en-US" altLang="zh-CN" sz="2000" dirty="0">
                <a:sym typeface="Wingdings" panose="05000000000000000000" pitchFamily="2" charset="2"/>
              </a:rPr>
              <a:t> </a:t>
            </a:r>
            <a:r>
              <a:rPr sz="2000" dirty="0">
                <a:sym typeface="Wingdings" panose="05000000000000000000" pitchFamily="2" charset="2"/>
              </a:rPr>
              <a:t>为什么选用</a:t>
            </a:r>
            <a:r>
              <a:rPr lang="en-US" altLang="zh-CN" sz="2000" dirty="0">
                <a:sym typeface="Wingdings" panose="05000000000000000000" pitchFamily="2" charset="2"/>
              </a:rPr>
              <a:t>VAEs</a:t>
            </a:r>
            <a:r>
              <a:rPr sz="2000" dirty="0">
                <a:sym typeface="Wingdings" panose="05000000000000000000" pitchFamily="2" charset="2"/>
              </a:rPr>
              <a:t>：它对潜在分布</a:t>
            </a:r>
            <a:r>
              <a:rPr lang="en-US" altLang="zh-CN" sz="2000" dirty="0">
                <a:sym typeface="Wingdings" panose="05000000000000000000" pitchFamily="2" charset="2"/>
              </a:rPr>
              <a:t>p(z)</a:t>
            </a:r>
            <a:r>
              <a:rPr sz="2000" dirty="0">
                <a:sym typeface="Wingdings" panose="05000000000000000000" pitchFamily="2" charset="2"/>
              </a:rPr>
              <a:t>施加一个各向同性的高斯约束</a:t>
            </a:r>
            <a:r>
              <a:rPr lang="en-US" altLang="zh-CN" sz="2000" dirty="0">
                <a:sym typeface="Wingdings" panose="05000000000000000000" pitchFamily="2" charset="2"/>
              </a:rPr>
              <a:t>,</a:t>
            </a:r>
            <a:endParaRPr lang="en-US" altLang="zh-CN" sz="2000" dirty="0">
              <a:sym typeface="Wingdings" panose="05000000000000000000" pitchFamily="2" charset="2"/>
            </a:endParaRPr>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pic>
        <p:nvPicPr>
          <p:cNvPr id="4" name="图片 3"/>
          <p:cNvPicPr>
            <a:picLocks noChangeAspect="1"/>
          </p:cNvPicPr>
          <p:nvPr/>
        </p:nvPicPr>
        <p:blipFill>
          <a:blip r:embed="rId1"/>
          <a:stretch>
            <a:fillRect/>
          </a:stretch>
        </p:blipFill>
        <p:spPr>
          <a:xfrm>
            <a:off x="434340" y="2939415"/>
            <a:ext cx="5765165" cy="3091815"/>
          </a:xfrm>
          <a:prstGeom prst="rect">
            <a:avLst/>
          </a:prstGeom>
        </p:spPr>
      </p:pic>
      <p:pic>
        <p:nvPicPr>
          <p:cNvPr id="7" name="图片 6"/>
          <p:cNvPicPr>
            <a:picLocks noChangeAspect="1"/>
          </p:cNvPicPr>
          <p:nvPr/>
        </p:nvPicPr>
        <p:blipFill>
          <a:blip r:embed="rId2"/>
          <a:stretch>
            <a:fillRect/>
          </a:stretch>
        </p:blipFill>
        <p:spPr>
          <a:xfrm>
            <a:off x="5808345" y="3091815"/>
            <a:ext cx="6132830" cy="278701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a:t>K-NN</a:t>
            </a:r>
            <a:r>
              <a:rPr>
                <a:sym typeface="Wingdings" panose="05000000000000000000" pitchFamily="2" charset="2"/>
              </a:rPr>
              <a:t>互信息估计器</a:t>
            </a:r>
            <a:endParaRPr lang="en-US" altLang="zh-CN"/>
          </a:p>
        </p:txBody>
      </p:sp>
      <p:sp>
        <p:nvSpPr>
          <p:cNvPr id="3" name="内容占位符 2"/>
          <p:cNvSpPr>
            <a:spLocks noGrp="1"/>
          </p:cNvSpPr>
          <p:nvPr>
            <p:ph sz="quarter" idx="11"/>
          </p:nvPr>
        </p:nvSpPr>
        <p:spPr/>
        <p:txBody>
          <a:bodyPr>
            <a:normAutofit/>
          </a:bodyPr>
          <a:lstStyle/>
          <a:p>
            <a:pPr>
              <a:buFont typeface="Wingdings" charset="0"/>
              <a:buChar char=""/>
            </a:pPr>
            <a:r>
              <a:rPr lang="en-US" altLang="zh-CN" sz="2000" dirty="0">
                <a:sym typeface="Wingdings" panose="05000000000000000000" pitchFamily="2" charset="2"/>
              </a:rPr>
              <a:t> </a:t>
            </a:r>
            <a:r>
              <a:rPr lang="zh-CN" altLang="en-US" sz="2000" dirty="0">
                <a:sym typeface="Wingdings" panose="05000000000000000000" pitchFamily="2" charset="2"/>
              </a:rPr>
              <a:t>一个样本周围的概率密度函数正比于它附近有多少个其他数据点，这些数据点可以用最近邻来度量。如果数据点附近的密度函数很高，那么我们期望它周围有许多样本，从而具有较小的</a:t>
            </a:r>
            <a:r>
              <a:rPr lang="en-US" altLang="zh-CN" sz="2000" dirty="0">
                <a:sym typeface="Wingdings" panose="05000000000000000000" pitchFamily="2" charset="2"/>
              </a:rPr>
              <a:t>k - NN</a:t>
            </a:r>
            <a:r>
              <a:rPr lang="zh-CN" altLang="en-US" sz="2000" dirty="0">
                <a:sym typeface="Wingdings" panose="05000000000000000000" pitchFamily="2" charset="2"/>
              </a:rPr>
              <a:t>距离。相反，如果密度函数很低，我们期望有一个大的</a:t>
            </a:r>
            <a:r>
              <a:rPr lang="en-US" altLang="zh-CN" sz="2000" dirty="0">
                <a:sym typeface="Wingdings" panose="05000000000000000000" pitchFamily="2" charset="2"/>
              </a:rPr>
              <a:t>kNN</a:t>
            </a:r>
            <a:r>
              <a:rPr lang="zh-CN" altLang="en-US" sz="2000" dirty="0">
                <a:sym typeface="Wingdings" panose="05000000000000000000" pitchFamily="2" charset="2"/>
              </a:rPr>
              <a:t>距离。通过平均这些密度估计，我们可以估计熵，这可以扩展到互信息。</a:t>
            </a:r>
            <a:endParaRPr lang="zh-CN" altLang="en-US" sz="2000" dirty="0">
              <a:sym typeface="Wingdings" panose="05000000000000000000" pitchFamily="2" charset="2"/>
            </a:endParaRPr>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pic>
        <p:nvPicPr>
          <p:cNvPr id="6" name="图片 5"/>
          <p:cNvPicPr>
            <a:picLocks noChangeAspect="1"/>
          </p:cNvPicPr>
          <p:nvPr/>
        </p:nvPicPr>
        <p:blipFill>
          <a:blip r:embed="rId1"/>
          <a:stretch>
            <a:fillRect/>
          </a:stretch>
        </p:blipFill>
        <p:spPr>
          <a:xfrm>
            <a:off x="1701800" y="3856355"/>
            <a:ext cx="8691880" cy="2773680"/>
          </a:xfrm>
          <a:prstGeom prst="rect">
            <a:avLst/>
          </a:prstGeom>
        </p:spPr>
      </p:pic>
      <p:pic>
        <p:nvPicPr>
          <p:cNvPr id="4" name="图片 3"/>
          <p:cNvPicPr>
            <a:picLocks noChangeAspect="1"/>
          </p:cNvPicPr>
          <p:nvPr/>
        </p:nvPicPr>
        <p:blipFill>
          <a:blip r:embed="rId2"/>
          <a:stretch>
            <a:fillRect/>
          </a:stretch>
        </p:blipFill>
        <p:spPr>
          <a:xfrm>
            <a:off x="358775" y="2657475"/>
            <a:ext cx="4406900" cy="514350"/>
          </a:xfrm>
          <a:prstGeom prst="rect">
            <a:avLst/>
          </a:prstGeom>
        </p:spPr>
      </p:pic>
      <p:pic>
        <p:nvPicPr>
          <p:cNvPr id="7" name="图片 6"/>
          <p:cNvPicPr>
            <a:picLocks noChangeAspect="1"/>
          </p:cNvPicPr>
          <p:nvPr/>
        </p:nvPicPr>
        <p:blipFill>
          <a:blip r:embed="rId3"/>
          <a:stretch>
            <a:fillRect/>
          </a:stretch>
        </p:blipFill>
        <p:spPr>
          <a:xfrm>
            <a:off x="4716780" y="2552065"/>
            <a:ext cx="6955790" cy="124968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a:t>scoring</a:t>
            </a:r>
            <a:endParaRPr lang="en-US" altLang="zh-CN"/>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pic>
        <p:nvPicPr>
          <p:cNvPr id="6" name="图片 5"/>
          <p:cNvPicPr>
            <a:picLocks noChangeAspect="1"/>
          </p:cNvPicPr>
          <p:nvPr/>
        </p:nvPicPr>
        <p:blipFill>
          <a:blip r:embed="rId1"/>
          <a:stretch>
            <a:fillRect/>
          </a:stretch>
        </p:blipFill>
        <p:spPr>
          <a:xfrm>
            <a:off x="805815" y="3059430"/>
            <a:ext cx="9913620" cy="3163570"/>
          </a:xfrm>
          <a:prstGeom prst="rect">
            <a:avLst/>
          </a:prstGeom>
        </p:spPr>
      </p:pic>
      <p:pic>
        <p:nvPicPr>
          <p:cNvPr id="8" name="图片 7"/>
          <p:cNvPicPr>
            <a:picLocks noChangeAspect="1"/>
          </p:cNvPicPr>
          <p:nvPr/>
        </p:nvPicPr>
        <p:blipFill>
          <a:blip r:embed="rId2"/>
          <a:stretch>
            <a:fillRect/>
          </a:stretch>
        </p:blipFill>
        <p:spPr>
          <a:xfrm>
            <a:off x="123825" y="1228725"/>
            <a:ext cx="3835400" cy="848995"/>
          </a:xfrm>
          <a:prstGeom prst="rect">
            <a:avLst/>
          </a:prstGeom>
        </p:spPr>
      </p:pic>
      <p:sp>
        <p:nvSpPr>
          <p:cNvPr id="7" name="文本框 6"/>
          <p:cNvSpPr txBox="1"/>
          <p:nvPr/>
        </p:nvSpPr>
        <p:spPr>
          <a:xfrm>
            <a:off x="3556000" y="979805"/>
            <a:ext cx="6692265" cy="1814830"/>
          </a:xfrm>
          <a:prstGeom prst="rect">
            <a:avLst/>
          </a:prstGeom>
        </p:spPr>
        <p:txBody>
          <a:bodyPr wrap="square">
            <a:spAutoFit/>
          </a:bodyPr>
          <a:p>
            <a:r>
              <a:rPr lang="zh-CN" altLang="en-US" sz="1600"/>
              <a:t>只关心相对排序而非绝对值：因为我们是按分数筛选</a:t>
            </a:r>
            <a:r>
              <a:rPr lang="en-US" altLang="zh-CN" sz="1600"/>
              <a:t>/</a:t>
            </a:r>
            <a:r>
              <a:rPr lang="zh-CN" altLang="en-US" sz="1600"/>
              <a:t>排序示范，不需要互信息的绝对标定（常数项也被省略了）。</a:t>
            </a:r>
            <a:endParaRPr lang="zh-CN" altLang="en-US" sz="1600"/>
          </a:p>
          <a:p>
            <a:r>
              <a:rPr lang="zh-CN" altLang="en-US" sz="1600"/>
              <a:t>先做剪裁（</a:t>
            </a:r>
            <a:r>
              <a:rPr lang="en-US" altLang="zh-CN" sz="1600"/>
              <a:t>clipping</a:t>
            </a:r>
            <a:r>
              <a:rPr lang="zh-CN" altLang="en-US" sz="1600"/>
              <a:t>）：把所有 </a:t>
            </a:r>
            <a:r>
              <a:rPr lang="en-US" altLang="zh-CN" sz="1600"/>
              <a:t>I </a:t>
            </a:r>
            <a:r>
              <a:rPr lang="zh-CN" altLang="en-US" sz="1600"/>
              <a:t>固定到 </a:t>
            </a:r>
            <a:r>
              <a:rPr lang="en-US" altLang="zh-CN" sz="1600"/>
              <a:t>1%</a:t>
            </a:r>
            <a:r>
              <a:rPr lang="zh-CN" altLang="en-US" sz="1600"/>
              <a:t>～</a:t>
            </a:r>
            <a:r>
              <a:rPr lang="en-US" altLang="zh-CN" sz="1600"/>
              <a:t>99% </a:t>
            </a:r>
            <a:r>
              <a:rPr lang="zh-CN" altLang="en-US" sz="1600"/>
              <a:t>分位内，减少极端值（</a:t>
            </a:r>
            <a:r>
              <a:rPr lang="en-US" altLang="zh-CN" sz="1600"/>
              <a:t>outliers</a:t>
            </a:r>
            <a:r>
              <a:rPr lang="zh-CN" altLang="en-US" sz="1600"/>
              <a:t>）对排序的干扰，更稳。</a:t>
            </a:r>
            <a:endParaRPr lang="zh-CN" altLang="en-US" sz="1600"/>
          </a:p>
          <a:p>
            <a:r>
              <a:rPr lang="zh-CN" altLang="en-US" sz="1600"/>
              <a:t>用样本级互信息来度量</a:t>
            </a:r>
            <a:r>
              <a:rPr lang="en-US" altLang="zh-CN" sz="1600"/>
              <a:t>“</a:t>
            </a:r>
            <a:r>
              <a:rPr lang="zh-CN" altLang="en-US" sz="1600"/>
              <a:t>可学性</a:t>
            </a:r>
            <a:r>
              <a:rPr lang="en-US" altLang="zh-CN" sz="1600"/>
              <a:t>”</a:t>
            </a:r>
            <a:r>
              <a:rPr lang="zh-CN" altLang="en-US" sz="1600"/>
              <a:t>信号，但在</a:t>
            </a:r>
            <a:r>
              <a:rPr lang="en-US" altLang="zh-CN" sz="1600"/>
              <a:t>“</a:t>
            </a:r>
            <a:r>
              <a:rPr lang="zh-CN" altLang="en-US" sz="1600"/>
              <a:t>轨迹级</a:t>
            </a:r>
            <a:r>
              <a:rPr lang="en-US" altLang="zh-CN" sz="1600"/>
              <a:t>”</a:t>
            </a:r>
            <a:r>
              <a:rPr lang="zh-CN" altLang="en-US" sz="1600"/>
              <a:t>做聚合与筛选：既避免删除那些</a:t>
            </a:r>
            <a:r>
              <a:rPr lang="en-US" altLang="zh-CN" sz="1600"/>
              <a:t>“</a:t>
            </a:r>
            <a:r>
              <a:rPr lang="zh-CN" altLang="en-US" sz="1600"/>
              <a:t>难但必要</a:t>
            </a:r>
            <a:r>
              <a:rPr lang="en-US" altLang="zh-CN" sz="1600"/>
              <a:t>”</a:t>
            </a:r>
            <a:r>
              <a:rPr lang="zh-CN" altLang="en-US" sz="1600"/>
              <a:t>的片段，又能挑出整体上更有利于行为克隆的示范。</a:t>
            </a:r>
            <a:endParaRPr lang="zh-CN" altLang="en-US" sz="16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6524767" y="1974460"/>
            <a:ext cx="3776520" cy="50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20000"/>
              </a:spcBef>
              <a:spcAft>
                <a:spcPct val="0"/>
              </a:spcAft>
              <a:buClr>
                <a:srgbClr val="003399"/>
              </a:buClr>
            </a:pPr>
            <a:r>
              <a:rPr lang="zh-CN" altLang="en-US" sz="2800" dirty="0">
                <a:solidFill>
                  <a:schemeClr val="tx1">
                    <a:lumMod val="65000"/>
                    <a:lumOff val="35000"/>
                  </a:schemeClr>
                </a:solidFill>
                <a:cs typeface="+mn-ea"/>
                <a:sym typeface="+mn-lt"/>
              </a:rPr>
              <a:t>背景介绍</a:t>
            </a:r>
            <a:endParaRPr lang="zh-CN" altLang="en-US" sz="2800" dirty="0">
              <a:solidFill>
                <a:schemeClr val="tx1">
                  <a:lumMod val="65000"/>
                  <a:lumOff val="35000"/>
                </a:schemeClr>
              </a:solidFill>
              <a:cs typeface="+mn-ea"/>
              <a:sym typeface="+mn-lt"/>
            </a:endParaRPr>
          </a:p>
        </p:txBody>
      </p:sp>
      <p:sp>
        <p:nvSpPr>
          <p:cNvPr id="25" name="图形 11"/>
          <p:cNvSpPr/>
          <p:nvPr/>
        </p:nvSpPr>
        <p:spPr>
          <a:xfrm>
            <a:off x="5919283" y="1948436"/>
            <a:ext cx="509367" cy="57600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no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ot="0" spcFirstLastPara="0" vertOverflow="overflow" horzOverflow="overflow" vert="horz" wrap="square" lIns="0" tIns="0" rIns="0" bIns="0" numCol="1" spcCol="0" rtlCol="0" fromWordArt="0" anchor="ctr" anchorCtr="0" forceAA="0" compatLnSpc="1">
            <a:noAutofit/>
          </a:bodyPr>
          <a:p>
            <a:pPr lvl="0" algn="ctr"/>
            <a:endParaRPr lang="en-US" altLang="zh-CN" sz="2000" b="1" kern="0" dirty="0">
              <a:solidFill>
                <a:srgbClr val="FFFFFF"/>
              </a:solidFill>
              <a:cs typeface="+mn-ea"/>
              <a:sym typeface="+mn-lt"/>
            </a:endParaRPr>
          </a:p>
        </p:txBody>
      </p:sp>
      <p:sp>
        <p:nvSpPr>
          <p:cNvPr id="30" name="任意多边形: 形状 40"/>
          <p:cNvSpPr>
            <a:spLocks noChangeAspect="1"/>
          </p:cNvSpPr>
          <p:nvPr/>
        </p:nvSpPr>
        <p:spPr>
          <a:xfrm>
            <a:off x="6053669" y="2103443"/>
            <a:ext cx="240595" cy="265987"/>
          </a:xfrm>
          <a:custGeom>
            <a:avLst/>
            <a:gdLst>
              <a:gd name="connsiteX0" fmla="*/ 351511 w 379092"/>
              <a:gd name="connsiteY0" fmla="*/ 206420 h 419100"/>
              <a:gd name="connsiteX1" fmla="*/ 370928 w 379092"/>
              <a:gd name="connsiteY1" fmla="*/ 104722 h 419100"/>
              <a:gd name="connsiteX2" fmla="*/ 293473 w 379092"/>
              <a:gd name="connsiteY2" fmla="*/ 69549 h 419100"/>
              <a:gd name="connsiteX3" fmla="*/ 269389 w 379092"/>
              <a:gd name="connsiteY3" fmla="*/ 71247 h 419100"/>
              <a:gd name="connsiteX4" fmla="*/ 189547 w 379092"/>
              <a:gd name="connsiteY4" fmla="*/ 0 h 419100"/>
              <a:gd name="connsiteX5" fmla="*/ 109653 w 379092"/>
              <a:gd name="connsiteY5" fmla="*/ 71247 h 419100"/>
              <a:gd name="connsiteX6" fmla="*/ 85621 w 379092"/>
              <a:gd name="connsiteY6" fmla="*/ 69549 h 419100"/>
              <a:gd name="connsiteX7" fmla="*/ 8167 w 379092"/>
              <a:gd name="connsiteY7" fmla="*/ 104722 h 419100"/>
              <a:gd name="connsiteX8" fmla="*/ 27531 w 379092"/>
              <a:gd name="connsiteY8" fmla="*/ 206420 h 419100"/>
              <a:gd name="connsiteX9" fmla="*/ 29918 w 379092"/>
              <a:gd name="connsiteY9" fmla="*/ 209444 h 419100"/>
              <a:gd name="connsiteX10" fmla="*/ 8167 w 379092"/>
              <a:gd name="connsiteY10" fmla="*/ 314166 h 419100"/>
              <a:gd name="connsiteX11" fmla="*/ 85621 w 379092"/>
              <a:gd name="connsiteY11" fmla="*/ 349338 h 419100"/>
              <a:gd name="connsiteX12" fmla="*/ 109653 w 379092"/>
              <a:gd name="connsiteY12" fmla="*/ 347641 h 419100"/>
              <a:gd name="connsiteX13" fmla="*/ 189547 w 379092"/>
              <a:gd name="connsiteY13" fmla="*/ 419100 h 419100"/>
              <a:gd name="connsiteX14" fmla="*/ 269389 w 379092"/>
              <a:gd name="connsiteY14" fmla="*/ 347853 h 419100"/>
              <a:gd name="connsiteX15" fmla="*/ 293473 w 379092"/>
              <a:gd name="connsiteY15" fmla="*/ 349551 h 419100"/>
              <a:gd name="connsiteX16" fmla="*/ 370928 w 379092"/>
              <a:gd name="connsiteY16" fmla="*/ 314378 h 419100"/>
              <a:gd name="connsiteX17" fmla="*/ 349177 w 379092"/>
              <a:gd name="connsiteY17" fmla="*/ 209656 h 419100"/>
              <a:gd name="connsiteX18" fmla="*/ 351511 w 379092"/>
              <a:gd name="connsiteY18" fmla="*/ 206420 h 419100"/>
              <a:gd name="connsiteX19" fmla="*/ 293473 w 379092"/>
              <a:gd name="connsiteY19" fmla="*/ 90504 h 419100"/>
              <a:gd name="connsiteX20" fmla="*/ 352784 w 379092"/>
              <a:gd name="connsiteY20" fmla="*/ 115173 h 419100"/>
              <a:gd name="connsiteX21" fmla="*/ 335543 w 379092"/>
              <a:gd name="connsiteY21" fmla="*/ 192680 h 419100"/>
              <a:gd name="connsiteX22" fmla="*/ 290396 w 379092"/>
              <a:gd name="connsiteY22" fmla="*/ 151247 h 419100"/>
              <a:gd name="connsiteX23" fmla="*/ 277081 w 379092"/>
              <a:gd name="connsiteY23" fmla="*/ 91353 h 419100"/>
              <a:gd name="connsiteX24" fmla="*/ 293473 w 379092"/>
              <a:gd name="connsiteY24" fmla="*/ 90504 h 419100"/>
              <a:gd name="connsiteX25" fmla="*/ 231457 w 379092"/>
              <a:gd name="connsiteY25" fmla="*/ 282017 h 419100"/>
              <a:gd name="connsiteX26" fmla="*/ 189547 w 379092"/>
              <a:gd name="connsiteY26" fmla="*/ 303237 h 419100"/>
              <a:gd name="connsiteX27" fmla="*/ 147637 w 379092"/>
              <a:gd name="connsiteY27" fmla="*/ 282017 h 419100"/>
              <a:gd name="connsiteX28" fmla="*/ 108486 w 379092"/>
              <a:gd name="connsiteY28" fmla="*/ 256235 h 419100"/>
              <a:gd name="connsiteX29" fmla="*/ 108486 w 379092"/>
              <a:gd name="connsiteY29" fmla="*/ 162653 h 419100"/>
              <a:gd name="connsiteX30" fmla="*/ 189547 w 379092"/>
              <a:gd name="connsiteY30" fmla="*/ 115810 h 419100"/>
              <a:gd name="connsiteX31" fmla="*/ 231457 w 379092"/>
              <a:gd name="connsiteY31" fmla="*/ 137030 h 419100"/>
              <a:gd name="connsiteX32" fmla="*/ 270556 w 379092"/>
              <a:gd name="connsiteY32" fmla="*/ 162653 h 419100"/>
              <a:gd name="connsiteX33" fmla="*/ 273261 w 379092"/>
              <a:gd name="connsiteY33" fmla="*/ 209444 h 419100"/>
              <a:gd name="connsiteX34" fmla="*/ 270556 w 379092"/>
              <a:gd name="connsiteY34" fmla="*/ 256235 h 419100"/>
              <a:gd name="connsiteX35" fmla="*/ 231457 w 379092"/>
              <a:gd name="connsiteY35" fmla="*/ 282017 h 419100"/>
              <a:gd name="connsiteX36" fmla="*/ 266312 w 379092"/>
              <a:gd name="connsiteY36" fmla="*/ 284882 h 419100"/>
              <a:gd name="connsiteX37" fmla="*/ 255702 w 379092"/>
              <a:gd name="connsiteY37" fmla="*/ 324299 h 419100"/>
              <a:gd name="connsiteX38" fmla="*/ 216444 w 379092"/>
              <a:gd name="connsiteY38" fmla="*/ 313689 h 419100"/>
              <a:gd name="connsiteX39" fmla="*/ 241749 w 379092"/>
              <a:gd name="connsiteY39" fmla="*/ 300267 h 419100"/>
              <a:gd name="connsiteX40" fmla="*/ 266312 w 379092"/>
              <a:gd name="connsiteY40" fmla="*/ 284882 h 419100"/>
              <a:gd name="connsiteX41" fmla="*/ 162492 w 379092"/>
              <a:gd name="connsiteY41" fmla="*/ 313582 h 419100"/>
              <a:gd name="connsiteX42" fmla="*/ 123234 w 379092"/>
              <a:gd name="connsiteY42" fmla="*/ 324192 h 419100"/>
              <a:gd name="connsiteX43" fmla="*/ 112624 w 379092"/>
              <a:gd name="connsiteY43" fmla="*/ 284776 h 419100"/>
              <a:gd name="connsiteX44" fmla="*/ 137027 w 379092"/>
              <a:gd name="connsiteY44" fmla="*/ 300054 h 419100"/>
              <a:gd name="connsiteX45" fmla="*/ 162492 w 379092"/>
              <a:gd name="connsiteY45" fmla="*/ 313582 h 419100"/>
              <a:gd name="connsiteX46" fmla="*/ 85834 w 379092"/>
              <a:gd name="connsiteY46" fmla="*/ 238197 h 419100"/>
              <a:gd name="connsiteX47" fmla="*/ 56921 w 379092"/>
              <a:gd name="connsiteY47" fmla="*/ 209444 h 419100"/>
              <a:gd name="connsiteX48" fmla="*/ 85834 w 379092"/>
              <a:gd name="connsiteY48" fmla="*/ 180691 h 419100"/>
              <a:gd name="connsiteX49" fmla="*/ 84825 w 379092"/>
              <a:gd name="connsiteY49" fmla="*/ 209444 h 419100"/>
              <a:gd name="connsiteX50" fmla="*/ 85834 w 379092"/>
              <a:gd name="connsiteY50" fmla="*/ 238197 h 419100"/>
              <a:gd name="connsiteX51" fmla="*/ 112783 w 379092"/>
              <a:gd name="connsiteY51" fmla="*/ 134006 h 419100"/>
              <a:gd name="connsiteX52" fmla="*/ 123393 w 379092"/>
              <a:gd name="connsiteY52" fmla="*/ 94589 h 419100"/>
              <a:gd name="connsiteX53" fmla="*/ 162651 w 379092"/>
              <a:gd name="connsiteY53" fmla="*/ 105199 h 419100"/>
              <a:gd name="connsiteX54" fmla="*/ 137346 w 379092"/>
              <a:gd name="connsiteY54" fmla="*/ 118674 h 419100"/>
              <a:gd name="connsiteX55" fmla="*/ 112783 w 379092"/>
              <a:gd name="connsiteY55" fmla="*/ 134006 h 419100"/>
              <a:gd name="connsiteX56" fmla="*/ 216603 w 379092"/>
              <a:gd name="connsiteY56" fmla="*/ 105305 h 419100"/>
              <a:gd name="connsiteX57" fmla="*/ 255861 w 379092"/>
              <a:gd name="connsiteY57" fmla="*/ 94695 h 419100"/>
              <a:gd name="connsiteX58" fmla="*/ 266471 w 379092"/>
              <a:gd name="connsiteY58" fmla="*/ 134112 h 419100"/>
              <a:gd name="connsiteX59" fmla="*/ 242067 w 379092"/>
              <a:gd name="connsiteY59" fmla="*/ 118886 h 419100"/>
              <a:gd name="connsiteX60" fmla="*/ 216603 w 379092"/>
              <a:gd name="connsiteY60" fmla="*/ 105305 h 419100"/>
              <a:gd name="connsiteX61" fmla="*/ 293261 w 379092"/>
              <a:gd name="connsiteY61" fmla="*/ 180691 h 419100"/>
              <a:gd name="connsiteX62" fmla="*/ 322174 w 379092"/>
              <a:gd name="connsiteY62" fmla="*/ 209444 h 419100"/>
              <a:gd name="connsiteX63" fmla="*/ 293261 w 379092"/>
              <a:gd name="connsiteY63" fmla="*/ 238197 h 419100"/>
              <a:gd name="connsiteX64" fmla="*/ 294269 w 379092"/>
              <a:gd name="connsiteY64" fmla="*/ 209444 h 419100"/>
              <a:gd name="connsiteX65" fmla="*/ 293261 w 379092"/>
              <a:gd name="connsiteY65" fmla="*/ 180691 h 419100"/>
              <a:gd name="connsiteX66" fmla="*/ 189547 w 379092"/>
              <a:gd name="connsiteY66" fmla="*/ 21220 h 419100"/>
              <a:gd name="connsiteX67" fmla="*/ 247903 w 379092"/>
              <a:gd name="connsiteY67" fmla="*/ 75120 h 419100"/>
              <a:gd name="connsiteX68" fmla="*/ 189547 w 379092"/>
              <a:gd name="connsiteY68" fmla="*/ 93422 h 419100"/>
              <a:gd name="connsiteX69" fmla="*/ 131192 w 379092"/>
              <a:gd name="connsiteY69" fmla="*/ 75120 h 419100"/>
              <a:gd name="connsiteX70" fmla="*/ 189547 w 379092"/>
              <a:gd name="connsiteY70" fmla="*/ 21220 h 419100"/>
              <a:gd name="connsiteX71" fmla="*/ 26523 w 379092"/>
              <a:gd name="connsiteY71" fmla="*/ 115173 h 419100"/>
              <a:gd name="connsiteX72" fmla="*/ 85834 w 379092"/>
              <a:gd name="connsiteY72" fmla="*/ 90504 h 419100"/>
              <a:gd name="connsiteX73" fmla="*/ 102226 w 379092"/>
              <a:gd name="connsiteY73" fmla="*/ 91353 h 419100"/>
              <a:gd name="connsiteX74" fmla="*/ 88910 w 379092"/>
              <a:gd name="connsiteY74" fmla="*/ 151247 h 419100"/>
              <a:gd name="connsiteX75" fmla="*/ 43499 w 379092"/>
              <a:gd name="connsiteY75" fmla="*/ 192680 h 419100"/>
              <a:gd name="connsiteX76" fmla="*/ 26523 w 379092"/>
              <a:gd name="connsiteY76" fmla="*/ 115173 h 419100"/>
              <a:gd name="connsiteX77" fmla="*/ 85621 w 379092"/>
              <a:gd name="connsiteY77" fmla="*/ 328383 h 419100"/>
              <a:gd name="connsiteX78" fmla="*/ 26311 w 379092"/>
              <a:gd name="connsiteY78" fmla="*/ 303715 h 419100"/>
              <a:gd name="connsiteX79" fmla="*/ 43658 w 379092"/>
              <a:gd name="connsiteY79" fmla="*/ 226049 h 419100"/>
              <a:gd name="connsiteX80" fmla="*/ 88698 w 379092"/>
              <a:gd name="connsiteY80" fmla="*/ 267694 h 419100"/>
              <a:gd name="connsiteX81" fmla="*/ 102014 w 379092"/>
              <a:gd name="connsiteY81" fmla="*/ 327534 h 419100"/>
              <a:gd name="connsiteX82" fmla="*/ 85621 w 379092"/>
              <a:gd name="connsiteY82" fmla="*/ 328383 h 419100"/>
              <a:gd name="connsiteX83" fmla="*/ 189547 w 379092"/>
              <a:gd name="connsiteY83" fmla="*/ 397880 h 419100"/>
              <a:gd name="connsiteX84" fmla="*/ 131192 w 379092"/>
              <a:gd name="connsiteY84" fmla="*/ 344033 h 419100"/>
              <a:gd name="connsiteX85" fmla="*/ 189547 w 379092"/>
              <a:gd name="connsiteY85" fmla="*/ 325678 h 419100"/>
              <a:gd name="connsiteX86" fmla="*/ 247903 w 379092"/>
              <a:gd name="connsiteY86" fmla="*/ 344033 h 419100"/>
              <a:gd name="connsiteX87" fmla="*/ 189547 w 379092"/>
              <a:gd name="connsiteY87" fmla="*/ 397880 h 419100"/>
              <a:gd name="connsiteX88" fmla="*/ 352784 w 379092"/>
              <a:gd name="connsiteY88" fmla="*/ 303715 h 419100"/>
              <a:gd name="connsiteX89" fmla="*/ 293473 w 379092"/>
              <a:gd name="connsiteY89" fmla="*/ 328383 h 419100"/>
              <a:gd name="connsiteX90" fmla="*/ 277081 w 379092"/>
              <a:gd name="connsiteY90" fmla="*/ 327534 h 419100"/>
              <a:gd name="connsiteX91" fmla="*/ 290396 w 379092"/>
              <a:gd name="connsiteY91" fmla="*/ 267694 h 419100"/>
              <a:gd name="connsiteX92" fmla="*/ 335437 w 379092"/>
              <a:gd name="connsiteY92" fmla="*/ 226049 h 419100"/>
              <a:gd name="connsiteX93" fmla="*/ 352784 w 379092"/>
              <a:gd name="connsiteY93" fmla="*/ 30371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379092" h="419100">
                <a:moveTo>
                  <a:pt x="351511" y="206420"/>
                </a:moveTo>
                <a:cubicBezTo>
                  <a:pt x="379628" y="167799"/>
                  <a:pt x="386524" y="131725"/>
                  <a:pt x="370928" y="104722"/>
                </a:cubicBezTo>
                <a:cubicBezTo>
                  <a:pt x="361643" y="88807"/>
                  <a:pt x="340688" y="69549"/>
                  <a:pt x="293473" y="69549"/>
                </a:cubicBezTo>
                <a:cubicBezTo>
                  <a:pt x="285418" y="69634"/>
                  <a:pt x="277376" y="70200"/>
                  <a:pt x="269389" y="71247"/>
                </a:cubicBezTo>
                <a:cubicBezTo>
                  <a:pt x="250503" y="27162"/>
                  <a:pt x="222280" y="0"/>
                  <a:pt x="189547" y="0"/>
                </a:cubicBezTo>
                <a:cubicBezTo>
                  <a:pt x="156815" y="0"/>
                  <a:pt x="128592" y="27162"/>
                  <a:pt x="109653" y="71247"/>
                </a:cubicBezTo>
                <a:cubicBezTo>
                  <a:pt x="101684" y="70200"/>
                  <a:pt x="93658" y="69634"/>
                  <a:pt x="85621" y="69549"/>
                </a:cubicBezTo>
                <a:cubicBezTo>
                  <a:pt x="38353" y="69549"/>
                  <a:pt x="17398" y="88701"/>
                  <a:pt x="8167" y="104722"/>
                </a:cubicBezTo>
                <a:cubicBezTo>
                  <a:pt x="-7430" y="131725"/>
                  <a:pt x="-533" y="167799"/>
                  <a:pt x="27531" y="206420"/>
                </a:cubicBezTo>
                <a:cubicBezTo>
                  <a:pt x="28274" y="207428"/>
                  <a:pt x="29122" y="208436"/>
                  <a:pt x="29918" y="209444"/>
                </a:cubicBezTo>
                <a:cubicBezTo>
                  <a:pt x="1165" y="247853"/>
                  <a:pt x="-8172" y="285837"/>
                  <a:pt x="8167" y="314166"/>
                </a:cubicBezTo>
                <a:cubicBezTo>
                  <a:pt x="17398" y="330081"/>
                  <a:pt x="38353" y="349338"/>
                  <a:pt x="85621" y="349338"/>
                </a:cubicBezTo>
                <a:cubicBezTo>
                  <a:pt x="93658" y="349254"/>
                  <a:pt x="101684" y="348687"/>
                  <a:pt x="109653" y="347641"/>
                </a:cubicBezTo>
                <a:cubicBezTo>
                  <a:pt x="128592" y="391726"/>
                  <a:pt x="156815" y="419100"/>
                  <a:pt x="189547" y="419100"/>
                </a:cubicBezTo>
                <a:cubicBezTo>
                  <a:pt x="222280" y="419100"/>
                  <a:pt x="250503" y="391938"/>
                  <a:pt x="269389" y="347853"/>
                </a:cubicBezTo>
                <a:cubicBezTo>
                  <a:pt x="277376" y="348900"/>
                  <a:pt x="285418" y="349466"/>
                  <a:pt x="293473" y="349551"/>
                </a:cubicBezTo>
                <a:cubicBezTo>
                  <a:pt x="340688" y="349551"/>
                  <a:pt x="361643" y="330453"/>
                  <a:pt x="370928" y="314378"/>
                </a:cubicBezTo>
                <a:cubicBezTo>
                  <a:pt x="387267" y="286049"/>
                  <a:pt x="377877" y="248065"/>
                  <a:pt x="349177" y="209656"/>
                </a:cubicBezTo>
                <a:cubicBezTo>
                  <a:pt x="350132" y="208436"/>
                  <a:pt x="350821" y="207428"/>
                  <a:pt x="351511" y="206420"/>
                </a:cubicBezTo>
                <a:close/>
                <a:moveTo>
                  <a:pt x="293473" y="90504"/>
                </a:moveTo>
                <a:cubicBezTo>
                  <a:pt x="321696" y="90504"/>
                  <a:pt x="343182" y="98568"/>
                  <a:pt x="352784" y="115173"/>
                </a:cubicBezTo>
                <a:cubicBezTo>
                  <a:pt x="364190" y="134908"/>
                  <a:pt x="356710" y="162919"/>
                  <a:pt x="335543" y="192680"/>
                </a:cubicBezTo>
                <a:cubicBezTo>
                  <a:pt x="321804" y="177506"/>
                  <a:pt x="306691" y="163636"/>
                  <a:pt x="290396" y="151247"/>
                </a:cubicBezTo>
                <a:cubicBezTo>
                  <a:pt x="287784" y="130920"/>
                  <a:pt x="283327" y="110872"/>
                  <a:pt x="277081" y="91353"/>
                </a:cubicBezTo>
                <a:cubicBezTo>
                  <a:pt x="282757" y="90823"/>
                  <a:pt x="288222" y="90504"/>
                  <a:pt x="293473" y="90504"/>
                </a:cubicBezTo>
                <a:close/>
                <a:moveTo>
                  <a:pt x="231457" y="282017"/>
                </a:moveTo>
                <a:cubicBezTo>
                  <a:pt x="217884" y="289848"/>
                  <a:pt x="203893" y="296932"/>
                  <a:pt x="189547" y="303237"/>
                </a:cubicBezTo>
                <a:cubicBezTo>
                  <a:pt x="175197" y="296943"/>
                  <a:pt x="161205" y="289858"/>
                  <a:pt x="147637" y="282017"/>
                </a:cubicBezTo>
                <a:cubicBezTo>
                  <a:pt x="134102" y="274184"/>
                  <a:pt x="121029" y="265575"/>
                  <a:pt x="108486" y="256235"/>
                </a:cubicBezTo>
                <a:cubicBezTo>
                  <a:pt x="104878" y="225145"/>
                  <a:pt x="104878" y="193743"/>
                  <a:pt x="108486" y="162653"/>
                </a:cubicBezTo>
                <a:cubicBezTo>
                  <a:pt x="133590" y="143936"/>
                  <a:pt x="160795" y="128215"/>
                  <a:pt x="189547" y="115810"/>
                </a:cubicBezTo>
                <a:cubicBezTo>
                  <a:pt x="203904" y="122092"/>
                  <a:pt x="217896" y="129177"/>
                  <a:pt x="231457" y="137030"/>
                </a:cubicBezTo>
                <a:cubicBezTo>
                  <a:pt x="244952" y="144845"/>
                  <a:pt x="258005" y="153399"/>
                  <a:pt x="270556" y="162653"/>
                </a:cubicBezTo>
                <a:cubicBezTo>
                  <a:pt x="272338" y="178187"/>
                  <a:pt x="273242" y="193808"/>
                  <a:pt x="273261" y="209444"/>
                </a:cubicBezTo>
                <a:cubicBezTo>
                  <a:pt x="273242" y="225079"/>
                  <a:pt x="272338" y="240701"/>
                  <a:pt x="270556" y="256235"/>
                </a:cubicBezTo>
                <a:cubicBezTo>
                  <a:pt x="258021" y="265561"/>
                  <a:pt x="244967" y="274169"/>
                  <a:pt x="231457" y="282017"/>
                </a:cubicBezTo>
                <a:close/>
                <a:moveTo>
                  <a:pt x="266312" y="284882"/>
                </a:moveTo>
                <a:cubicBezTo>
                  <a:pt x="263682" y="298248"/>
                  <a:pt x="260137" y="311418"/>
                  <a:pt x="255702" y="324299"/>
                </a:cubicBezTo>
                <a:cubicBezTo>
                  <a:pt x="242387" y="321668"/>
                  <a:pt x="229270" y="318123"/>
                  <a:pt x="216444" y="313689"/>
                </a:cubicBezTo>
                <a:cubicBezTo>
                  <a:pt x="224932" y="309498"/>
                  <a:pt x="233367" y="305094"/>
                  <a:pt x="241749" y="300267"/>
                </a:cubicBezTo>
                <a:cubicBezTo>
                  <a:pt x="250131" y="295439"/>
                  <a:pt x="258407" y="290134"/>
                  <a:pt x="266312" y="284882"/>
                </a:cubicBezTo>
                <a:close/>
                <a:moveTo>
                  <a:pt x="162492" y="313582"/>
                </a:moveTo>
                <a:cubicBezTo>
                  <a:pt x="149661" y="318004"/>
                  <a:pt x="136545" y="321549"/>
                  <a:pt x="123234" y="324192"/>
                </a:cubicBezTo>
                <a:cubicBezTo>
                  <a:pt x="118775" y="311319"/>
                  <a:pt x="115229" y="298148"/>
                  <a:pt x="112624" y="284776"/>
                </a:cubicBezTo>
                <a:cubicBezTo>
                  <a:pt x="120528" y="290081"/>
                  <a:pt x="128539" y="295386"/>
                  <a:pt x="137027" y="300054"/>
                </a:cubicBezTo>
                <a:cubicBezTo>
                  <a:pt x="145515" y="304723"/>
                  <a:pt x="153844" y="309391"/>
                  <a:pt x="162492" y="313582"/>
                </a:cubicBezTo>
                <a:close/>
                <a:moveTo>
                  <a:pt x="85834" y="238197"/>
                </a:moveTo>
                <a:cubicBezTo>
                  <a:pt x="75547" y="229288"/>
                  <a:pt x="65887" y="219681"/>
                  <a:pt x="56921" y="209444"/>
                </a:cubicBezTo>
                <a:cubicBezTo>
                  <a:pt x="65900" y="199220"/>
                  <a:pt x="75560" y="189613"/>
                  <a:pt x="85834" y="180691"/>
                </a:cubicBezTo>
                <a:cubicBezTo>
                  <a:pt x="85250" y="190080"/>
                  <a:pt x="84825" y="199630"/>
                  <a:pt x="84825" y="209444"/>
                </a:cubicBezTo>
                <a:cubicBezTo>
                  <a:pt x="84825" y="219258"/>
                  <a:pt x="85250" y="228807"/>
                  <a:pt x="85834" y="238197"/>
                </a:cubicBezTo>
                <a:close/>
                <a:moveTo>
                  <a:pt x="112783" y="134006"/>
                </a:moveTo>
                <a:cubicBezTo>
                  <a:pt x="115413" y="120639"/>
                  <a:pt x="118958" y="107470"/>
                  <a:pt x="123393" y="94589"/>
                </a:cubicBezTo>
                <a:cubicBezTo>
                  <a:pt x="136704" y="97233"/>
                  <a:pt x="149820" y="100778"/>
                  <a:pt x="162651" y="105199"/>
                </a:cubicBezTo>
                <a:cubicBezTo>
                  <a:pt x="154163" y="109390"/>
                  <a:pt x="145728" y="113793"/>
                  <a:pt x="137346" y="118674"/>
                </a:cubicBezTo>
                <a:cubicBezTo>
                  <a:pt x="128964" y="123555"/>
                  <a:pt x="120635" y="128807"/>
                  <a:pt x="112783" y="134006"/>
                </a:cubicBezTo>
                <a:close/>
                <a:moveTo>
                  <a:pt x="216603" y="105305"/>
                </a:moveTo>
                <a:cubicBezTo>
                  <a:pt x="229430" y="100871"/>
                  <a:pt x="242547" y="97326"/>
                  <a:pt x="255861" y="94695"/>
                </a:cubicBezTo>
                <a:cubicBezTo>
                  <a:pt x="260296" y="107576"/>
                  <a:pt x="263841" y="120746"/>
                  <a:pt x="266471" y="134112"/>
                </a:cubicBezTo>
                <a:cubicBezTo>
                  <a:pt x="258619" y="128807"/>
                  <a:pt x="250556" y="123502"/>
                  <a:pt x="242067" y="118886"/>
                </a:cubicBezTo>
                <a:cubicBezTo>
                  <a:pt x="233579" y="114271"/>
                  <a:pt x="225091" y="109496"/>
                  <a:pt x="216603" y="105305"/>
                </a:cubicBezTo>
                <a:close/>
                <a:moveTo>
                  <a:pt x="293261" y="180691"/>
                </a:moveTo>
                <a:cubicBezTo>
                  <a:pt x="303535" y="189613"/>
                  <a:pt x="313194" y="199220"/>
                  <a:pt x="322174" y="209444"/>
                </a:cubicBezTo>
                <a:cubicBezTo>
                  <a:pt x="313208" y="219681"/>
                  <a:pt x="303548" y="229288"/>
                  <a:pt x="293261" y="238197"/>
                </a:cubicBezTo>
                <a:cubicBezTo>
                  <a:pt x="293845" y="228807"/>
                  <a:pt x="294269" y="219258"/>
                  <a:pt x="294269" y="209444"/>
                </a:cubicBezTo>
                <a:cubicBezTo>
                  <a:pt x="294269" y="199630"/>
                  <a:pt x="293845" y="190080"/>
                  <a:pt x="293261" y="180691"/>
                </a:cubicBezTo>
                <a:close/>
                <a:moveTo>
                  <a:pt x="189547" y="21220"/>
                </a:moveTo>
                <a:cubicBezTo>
                  <a:pt x="212359" y="21220"/>
                  <a:pt x="233049" y="41804"/>
                  <a:pt x="247903" y="75120"/>
                </a:cubicBezTo>
                <a:cubicBezTo>
                  <a:pt x="227937" y="79442"/>
                  <a:pt x="208406" y="85568"/>
                  <a:pt x="189547" y="93422"/>
                </a:cubicBezTo>
                <a:cubicBezTo>
                  <a:pt x="170691" y="85564"/>
                  <a:pt x="151159" y="79438"/>
                  <a:pt x="131192" y="75120"/>
                </a:cubicBezTo>
                <a:cubicBezTo>
                  <a:pt x="146046" y="41539"/>
                  <a:pt x="166736" y="21220"/>
                  <a:pt x="189547" y="21220"/>
                </a:cubicBezTo>
                <a:close/>
                <a:moveTo>
                  <a:pt x="26523" y="115173"/>
                </a:moveTo>
                <a:cubicBezTo>
                  <a:pt x="36125" y="98568"/>
                  <a:pt x="57557" y="90504"/>
                  <a:pt x="85834" y="90504"/>
                </a:cubicBezTo>
                <a:cubicBezTo>
                  <a:pt x="91139" y="90504"/>
                  <a:pt x="96444" y="90823"/>
                  <a:pt x="102226" y="91353"/>
                </a:cubicBezTo>
                <a:cubicBezTo>
                  <a:pt x="95955" y="110866"/>
                  <a:pt x="91497" y="130916"/>
                  <a:pt x="88910" y="151247"/>
                </a:cubicBezTo>
                <a:cubicBezTo>
                  <a:pt x="72537" y="163640"/>
                  <a:pt x="57336" y="177509"/>
                  <a:pt x="43499" y="192680"/>
                </a:cubicBezTo>
                <a:cubicBezTo>
                  <a:pt x="22332" y="163025"/>
                  <a:pt x="14905" y="134908"/>
                  <a:pt x="26523" y="115173"/>
                </a:cubicBezTo>
                <a:close/>
                <a:moveTo>
                  <a:pt x="85621" y="328383"/>
                </a:moveTo>
                <a:cubicBezTo>
                  <a:pt x="57345" y="328383"/>
                  <a:pt x="35913" y="320320"/>
                  <a:pt x="26311" y="303715"/>
                </a:cubicBezTo>
                <a:cubicBezTo>
                  <a:pt x="14905" y="283927"/>
                  <a:pt x="22385" y="255969"/>
                  <a:pt x="43658" y="226049"/>
                </a:cubicBezTo>
                <a:cubicBezTo>
                  <a:pt x="57370" y="241275"/>
                  <a:pt x="72446" y="255214"/>
                  <a:pt x="88698" y="267694"/>
                </a:cubicBezTo>
                <a:cubicBezTo>
                  <a:pt x="91290" y="288007"/>
                  <a:pt x="95748" y="308039"/>
                  <a:pt x="102014" y="327534"/>
                </a:cubicBezTo>
                <a:cubicBezTo>
                  <a:pt x="96338" y="328065"/>
                  <a:pt x="90873" y="328383"/>
                  <a:pt x="85621" y="328383"/>
                </a:cubicBezTo>
                <a:close/>
                <a:moveTo>
                  <a:pt x="189547" y="397880"/>
                </a:moveTo>
                <a:cubicBezTo>
                  <a:pt x="166736" y="397880"/>
                  <a:pt x="146046" y="377296"/>
                  <a:pt x="131192" y="344033"/>
                </a:cubicBezTo>
                <a:cubicBezTo>
                  <a:pt x="151153" y="339672"/>
                  <a:pt x="170684" y="333529"/>
                  <a:pt x="189547" y="325678"/>
                </a:cubicBezTo>
                <a:cubicBezTo>
                  <a:pt x="208413" y="333524"/>
                  <a:pt x="227943" y="339667"/>
                  <a:pt x="247903" y="344033"/>
                </a:cubicBezTo>
                <a:cubicBezTo>
                  <a:pt x="233049" y="377349"/>
                  <a:pt x="212200" y="397880"/>
                  <a:pt x="189547" y="397880"/>
                </a:cubicBezTo>
                <a:close/>
                <a:moveTo>
                  <a:pt x="352784" y="303715"/>
                </a:moveTo>
                <a:cubicBezTo>
                  <a:pt x="343182" y="320320"/>
                  <a:pt x="321696" y="328383"/>
                  <a:pt x="293473" y="328383"/>
                </a:cubicBezTo>
                <a:cubicBezTo>
                  <a:pt x="288168" y="328383"/>
                  <a:pt x="282863" y="328065"/>
                  <a:pt x="277081" y="327534"/>
                </a:cubicBezTo>
                <a:cubicBezTo>
                  <a:pt x="283322" y="308032"/>
                  <a:pt x="287779" y="288002"/>
                  <a:pt x="290396" y="267694"/>
                </a:cubicBezTo>
                <a:cubicBezTo>
                  <a:pt x="306648" y="255214"/>
                  <a:pt x="321725" y="241275"/>
                  <a:pt x="335437" y="226049"/>
                </a:cubicBezTo>
                <a:cubicBezTo>
                  <a:pt x="356710" y="255757"/>
                  <a:pt x="364190" y="283927"/>
                  <a:pt x="352784" y="303715"/>
                </a:cubicBezTo>
                <a:close/>
              </a:path>
            </a:pathLst>
          </a:custGeom>
          <a:solidFill>
            <a:schemeClr val="bg1">
              <a:lumMod val="65000"/>
            </a:schemeClr>
          </a:solidFill>
          <a:ln w="409" cap="flat">
            <a:noFill/>
            <a:prstDash val="solid"/>
            <a:miter/>
          </a:ln>
        </p:spPr>
        <p:txBody>
          <a:bodyPr rtlCol="0" anchor="ctr"/>
          <a:p>
            <a:endParaRPr lang="zh-CN" altLang="en-US"/>
          </a:p>
        </p:txBody>
      </p:sp>
      <p:sp>
        <p:nvSpPr>
          <p:cNvPr id="18" name="图形 11"/>
          <p:cNvSpPr/>
          <p:nvPr/>
        </p:nvSpPr>
        <p:spPr>
          <a:xfrm>
            <a:off x="5919283" y="3420551"/>
            <a:ext cx="509367" cy="57600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chemeClr val="bg1"/>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spcBef>
                <a:spcPts val="0"/>
              </a:spcBef>
              <a:buClr>
                <a:srgbClr val="FFCC00"/>
              </a:buClr>
              <a:buSzPct val="80000"/>
            </a:pPr>
            <a:endParaRPr lang="en-US" altLang="zh-CN" sz="1800" b="1" dirty="0">
              <a:solidFill>
                <a:schemeClr val="tx1"/>
              </a:solidFill>
              <a:cs typeface="+mn-ea"/>
              <a:sym typeface="+mn-lt"/>
            </a:endParaRPr>
          </a:p>
        </p:txBody>
      </p:sp>
      <p:sp>
        <p:nvSpPr>
          <p:cNvPr id="19" name="图形 2"/>
          <p:cNvSpPr/>
          <p:nvPr/>
        </p:nvSpPr>
        <p:spPr>
          <a:xfrm>
            <a:off x="6084447" y="3588333"/>
            <a:ext cx="174402" cy="240436"/>
          </a:xfrm>
          <a:custGeom>
            <a:avLst/>
            <a:gdLst>
              <a:gd name="connsiteX0" fmla="*/ 219561 w 257299"/>
              <a:gd name="connsiteY0" fmla="*/ 37696 h 354722"/>
              <a:gd name="connsiteX1" fmla="*/ 128545 w 257299"/>
              <a:gd name="connsiteY1" fmla="*/ 0 h 354722"/>
              <a:gd name="connsiteX2" fmla="*/ 0 w 257299"/>
              <a:gd name="connsiteY2" fmla="*/ 128754 h 354722"/>
              <a:gd name="connsiteX3" fmla="*/ 63456 w 257299"/>
              <a:gd name="connsiteY3" fmla="*/ 239665 h 354722"/>
              <a:gd name="connsiteX4" fmla="*/ 63456 w 257299"/>
              <a:gd name="connsiteY4" fmla="*/ 317404 h 354722"/>
              <a:gd name="connsiteX5" fmla="*/ 99895 w 257299"/>
              <a:gd name="connsiteY5" fmla="*/ 354723 h 354722"/>
              <a:gd name="connsiteX6" fmla="*/ 157361 w 257299"/>
              <a:gd name="connsiteY6" fmla="*/ 354723 h 354722"/>
              <a:gd name="connsiteX7" fmla="*/ 194178 w 257299"/>
              <a:gd name="connsiteY7" fmla="*/ 317404 h 354722"/>
              <a:gd name="connsiteX8" fmla="*/ 194178 w 257299"/>
              <a:gd name="connsiteY8" fmla="*/ 239581 h 354722"/>
              <a:gd name="connsiteX9" fmla="*/ 257299 w 257299"/>
              <a:gd name="connsiteY9" fmla="*/ 128712 h 354722"/>
              <a:gd name="connsiteX10" fmla="*/ 219561 w 257299"/>
              <a:gd name="connsiteY10" fmla="*/ 37696 h 354722"/>
              <a:gd name="connsiteX11" fmla="*/ 157403 w 257299"/>
              <a:gd name="connsiteY11" fmla="*/ 326869 h 354722"/>
              <a:gd name="connsiteX12" fmla="*/ 99979 w 257299"/>
              <a:gd name="connsiteY12" fmla="*/ 326869 h 354722"/>
              <a:gd name="connsiteX13" fmla="*/ 91183 w 257299"/>
              <a:gd name="connsiteY13" fmla="*/ 317404 h 354722"/>
              <a:gd name="connsiteX14" fmla="*/ 91183 w 257299"/>
              <a:gd name="connsiteY14" fmla="*/ 295037 h 354722"/>
              <a:gd name="connsiteX15" fmla="*/ 166618 w 257299"/>
              <a:gd name="connsiteY15" fmla="*/ 295037 h 354722"/>
              <a:gd name="connsiteX16" fmla="*/ 166618 w 257299"/>
              <a:gd name="connsiteY16" fmla="*/ 317404 h 354722"/>
              <a:gd name="connsiteX17" fmla="*/ 157403 w 257299"/>
              <a:gd name="connsiteY17" fmla="*/ 326869 h 354722"/>
              <a:gd name="connsiteX18" fmla="*/ 174115 w 257299"/>
              <a:gd name="connsiteY18" fmla="*/ 218932 h 354722"/>
              <a:gd name="connsiteX19" fmla="*/ 166576 w 257299"/>
              <a:gd name="connsiteY19" fmla="*/ 231330 h 354722"/>
              <a:gd name="connsiteX20" fmla="*/ 166576 w 257299"/>
              <a:gd name="connsiteY20" fmla="*/ 267351 h 354722"/>
              <a:gd name="connsiteX21" fmla="*/ 143121 w 257299"/>
              <a:gd name="connsiteY21" fmla="*/ 267351 h 354722"/>
              <a:gd name="connsiteX22" fmla="*/ 143121 w 257299"/>
              <a:gd name="connsiteY22" fmla="*/ 178723 h 354722"/>
              <a:gd name="connsiteX23" fmla="*/ 176670 w 257299"/>
              <a:gd name="connsiteY23" fmla="*/ 178723 h 354722"/>
              <a:gd name="connsiteX24" fmla="*/ 190534 w 257299"/>
              <a:gd name="connsiteY24" fmla="*/ 164901 h 354722"/>
              <a:gd name="connsiteX25" fmla="*/ 176670 w 257299"/>
              <a:gd name="connsiteY25" fmla="*/ 151079 h 354722"/>
              <a:gd name="connsiteX26" fmla="*/ 81173 w 257299"/>
              <a:gd name="connsiteY26" fmla="*/ 151079 h 354722"/>
              <a:gd name="connsiteX27" fmla="*/ 67309 w 257299"/>
              <a:gd name="connsiteY27" fmla="*/ 164901 h 354722"/>
              <a:gd name="connsiteX28" fmla="*/ 81173 w 257299"/>
              <a:gd name="connsiteY28" fmla="*/ 178723 h 354722"/>
              <a:gd name="connsiteX29" fmla="*/ 115267 w 257299"/>
              <a:gd name="connsiteY29" fmla="*/ 178723 h 354722"/>
              <a:gd name="connsiteX30" fmla="*/ 115267 w 257299"/>
              <a:gd name="connsiteY30" fmla="*/ 267351 h 354722"/>
              <a:gd name="connsiteX31" fmla="*/ 91183 w 257299"/>
              <a:gd name="connsiteY31" fmla="*/ 267351 h 354722"/>
              <a:gd name="connsiteX32" fmla="*/ 91183 w 257299"/>
              <a:gd name="connsiteY32" fmla="*/ 231372 h 354722"/>
              <a:gd name="connsiteX33" fmla="*/ 83351 w 257299"/>
              <a:gd name="connsiteY33" fmla="*/ 218974 h 354722"/>
              <a:gd name="connsiteX34" fmla="*/ 27644 w 257299"/>
              <a:gd name="connsiteY34" fmla="*/ 128712 h 354722"/>
              <a:gd name="connsiteX35" fmla="*/ 128629 w 257299"/>
              <a:gd name="connsiteY35" fmla="*/ 27644 h 354722"/>
              <a:gd name="connsiteX36" fmla="*/ 229697 w 257299"/>
              <a:gd name="connsiteY36" fmla="*/ 128712 h 354722"/>
              <a:gd name="connsiteX37" fmla="*/ 174115 w 257299"/>
              <a:gd name="connsiteY37" fmla="*/ 218932 h 35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7299" h="354722">
                <a:moveTo>
                  <a:pt x="219561" y="37696"/>
                </a:moveTo>
                <a:cubicBezTo>
                  <a:pt x="195267" y="13361"/>
                  <a:pt x="162932" y="0"/>
                  <a:pt x="128545" y="0"/>
                </a:cubicBezTo>
                <a:cubicBezTo>
                  <a:pt x="57591" y="0"/>
                  <a:pt x="0" y="57759"/>
                  <a:pt x="0" y="128754"/>
                </a:cubicBezTo>
                <a:cubicBezTo>
                  <a:pt x="0" y="175037"/>
                  <a:pt x="23874" y="216754"/>
                  <a:pt x="63456" y="239665"/>
                </a:cubicBezTo>
                <a:lnTo>
                  <a:pt x="63456" y="317404"/>
                </a:lnTo>
                <a:cubicBezTo>
                  <a:pt x="63456" y="338011"/>
                  <a:pt x="79623" y="354723"/>
                  <a:pt x="99895" y="354723"/>
                </a:cubicBezTo>
                <a:lnTo>
                  <a:pt x="157361" y="354723"/>
                </a:lnTo>
                <a:cubicBezTo>
                  <a:pt x="177508" y="354723"/>
                  <a:pt x="194178" y="337969"/>
                  <a:pt x="194178" y="317404"/>
                </a:cubicBezTo>
                <a:lnTo>
                  <a:pt x="194178" y="239581"/>
                </a:lnTo>
                <a:cubicBezTo>
                  <a:pt x="233592" y="216670"/>
                  <a:pt x="257299" y="174953"/>
                  <a:pt x="257299" y="128712"/>
                </a:cubicBezTo>
                <a:cubicBezTo>
                  <a:pt x="257383" y="94325"/>
                  <a:pt x="243896" y="62031"/>
                  <a:pt x="219561" y="37696"/>
                </a:cubicBezTo>
                <a:close/>
                <a:moveTo>
                  <a:pt x="157403" y="326869"/>
                </a:moveTo>
                <a:lnTo>
                  <a:pt x="99979" y="326869"/>
                </a:lnTo>
                <a:cubicBezTo>
                  <a:pt x="95037" y="326869"/>
                  <a:pt x="91183" y="322639"/>
                  <a:pt x="91183" y="317404"/>
                </a:cubicBezTo>
                <a:lnTo>
                  <a:pt x="91183" y="295037"/>
                </a:lnTo>
                <a:lnTo>
                  <a:pt x="166618" y="295037"/>
                </a:lnTo>
                <a:lnTo>
                  <a:pt x="166618" y="317404"/>
                </a:lnTo>
                <a:cubicBezTo>
                  <a:pt x="166576" y="322639"/>
                  <a:pt x="162220" y="326869"/>
                  <a:pt x="157403" y="326869"/>
                </a:cubicBezTo>
                <a:close/>
                <a:moveTo>
                  <a:pt x="174115" y="218932"/>
                </a:moveTo>
                <a:cubicBezTo>
                  <a:pt x="169424" y="221278"/>
                  <a:pt x="166576" y="226094"/>
                  <a:pt x="166576" y="231330"/>
                </a:cubicBezTo>
                <a:lnTo>
                  <a:pt x="166576" y="267351"/>
                </a:lnTo>
                <a:lnTo>
                  <a:pt x="143121" y="267351"/>
                </a:lnTo>
                <a:lnTo>
                  <a:pt x="143121" y="178723"/>
                </a:lnTo>
                <a:lnTo>
                  <a:pt x="176670" y="178723"/>
                </a:lnTo>
                <a:cubicBezTo>
                  <a:pt x="184335" y="178723"/>
                  <a:pt x="190534" y="172524"/>
                  <a:pt x="190534" y="164901"/>
                </a:cubicBezTo>
                <a:cubicBezTo>
                  <a:pt x="190534" y="157278"/>
                  <a:pt x="184335" y="151079"/>
                  <a:pt x="176670" y="151079"/>
                </a:cubicBezTo>
                <a:lnTo>
                  <a:pt x="81173" y="151079"/>
                </a:lnTo>
                <a:cubicBezTo>
                  <a:pt x="73508" y="151079"/>
                  <a:pt x="67309" y="157278"/>
                  <a:pt x="67309" y="164901"/>
                </a:cubicBezTo>
                <a:cubicBezTo>
                  <a:pt x="67309" y="172524"/>
                  <a:pt x="73508" y="178723"/>
                  <a:pt x="81173" y="178723"/>
                </a:cubicBezTo>
                <a:lnTo>
                  <a:pt x="115267" y="178723"/>
                </a:lnTo>
                <a:lnTo>
                  <a:pt x="115267" y="267351"/>
                </a:lnTo>
                <a:lnTo>
                  <a:pt x="91183" y="267351"/>
                </a:lnTo>
                <a:lnTo>
                  <a:pt x="91183" y="231372"/>
                </a:lnTo>
                <a:cubicBezTo>
                  <a:pt x="91183" y="226094"/>
                  <a:pt x="88042" y="221320"/>
                  <a:pt x="83351" y="218974"/>
                </a:cubicBezTo>
                <a:cubicBezTo>
                  <a:pt x="49047" y="201927"/>
                  <a:pt x="27644" y="167330"/>
                  <a:pt x="27644" y="128712"/>
                </a:cubicBezTo>
                <a:cubicBezTo>
                  <a:pt x="27644" y="73005"/>
                  <a:pt x="72921" y="27644"/>
                  <a:pt x="128629" y="27644"/>
                </a:cubicBezTo>
                <a:cubicBezTo>
                  <a:pt x="184335" y="27644"/>
                  <a:pt x="229697" y="72964"/>
                  <a:pt x="229697" y="128712"/>
                </a:cubicBezTo>
                <a:cubicBezTo>
                  <a:pt x="229655" y="167330"/>
                  <a:pt x="208419" y="201885"/>
                  <a:pt x="174115" y="218932"/>
                </a:cubicBezTo>
                <a:close/>
              </a:path>
            </a:pathLst>
          </a:custGeom>
          <a:solidFill>
            <a:schemeClr val="bg1">
              <a:lumMod val="65000"/>
            </a:schemeClr>
          </a:solidFill>
          <a:ln w="409"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p>
        </p:txBody>
      </p:sp>
      <p:sp>
        <p:nvSpPr>
          <p:cNvPr id="20" name="图形 11"/>
          <p:cNvSpPr/>
          <p:nvPr/>
        </p:nvSpPr>
        <p:spPr>
          <a:xfrm>
            <a:off x="5919283" y="4214706"/>
            <a:ext cx="509367" cy="57600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chemeClr val="bg1"/>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lstStyle/>
          <a:p>
            <a:pPr algn="ctr">
              <a:spcBef>
                <a:spcPts val="0"/>
              </a:spcBef>
              <a:buClr>
                <a:srgbClr val="FFCC00"/>
              </a:buClr>
              <a:buSzPct val="80000"/>
            </a:pPr>
            <a:endParaRPr lang="en-US" altLang="zh-CN" sz="1800" b="1" dirty="0">
              <a:solidFill>
                <a:schemeClr val="tx1"/>
              </a:solidFill>
              <a:cs typeface="+mn-ea"/>
              <a:sym typeface="+mn-lt"/>
            </a:endParaRPr>
          </a:p>
        </p:txBody>
      </p:sp>
      <p:sp>
        <p:nvSpPr>
          <p:cNvPr id="21" name="Rectangle 6"/>
          <p:cNvSpPr>
            <a:spLocks noChangeArrowheads="1"/>
          </p:cNvSpPr>
          <p:nvPr/>
        </p:nvSpPr>
        <p:spPr bwMode="auto">
          <a:xfrm>
            <a:off x="6524767" y="4246716"/>
            <a:ext cx="3456806" cy="50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20000"/>
              </a:spcBef>
              <a:spcAft>
                <a:spcPct val="0"/>
              </a:spcAft>
              <a:buClr>
                <a:srgbClr val="003399"/>
              </a:buClr>
            </a:pPr>
            <a:r>
              <a:rPr lang="zh-CN" altLang="en-US" sz="2800" dirty="0">
                <a:solidFill>
                  <a:schemeClr val="tx2"/>
                </a:solidFill>
                <a:cs typeface="+mn-ea"/>
                <a:sym typeface="+mn-lt"/>
              </a:rPr>
              <a:t>实验结果</a:t>
            </a:r>
            <a:endParaRPr lang="zh-CN" altLang="en-US" sz="2800" dirty="0">
              <a:solidFill>
                <a:schemeClr val="tx2"/>
              </a:solidFill>
              <a:cs typeface="+mn-ea"/>
              <a:sym typeface="+mn-lt"/>
            </a:endParaRPr>
          </a:p>
        </p:txBody>
      </p:sp>
      <p:sp>
        <p:nvSpPr>
          <p:cNvPr id="22" name="任意多边形: 形状 33"/>
          <p:cNvSpPr>
            <a:spLocks noChangeAspect="1"/>
          </p:cNvSpPr>
          <p:nvPr/>
        </p:nvSpPr>
        <p:spPr>
          <a:xfrm>
            <a:off x="6074448" y="4390819"/>
            <a:ext cx="194399" cy="216000"/>
          </a:xfrm>
          <a:custGeom>
            <a:avLst/>
            <a:gdLst>
              <a:gd name="connsiteX0" fmla="*/ 72033 w 294680"/>
              <a:gd name="connsiteY0" fmla="*/ 242292 h 327422"/>
              <a:gd name="connsiteX1" fmla="*/ 222647 w 294680"/>
              <a:gd name="connsiteY1" fmla="*/ 242292 h 327422"/>
              <a:gd name="connsiteX2" fmla="*/ 235744 w 294680"/>
              <a:gd name="connsiteY2" fmla="*/ 255389 h 327422"/>
              <a:gd name="connsiteX3" fmla="*/ 222647 w 294680"/>
              <a:gd name="connsiteY3" fmla="*/ 268485 h 327422"/>
              <a:gd name="connsiteX4" fmla="*/ 72033 w 294680"/>
              <a:gd name="connsiteY4" fmla="*/ 268485 h 327422"/>
              <a:gd name="connsiteX5" fmla="*/ 58936 w 294680"/>
              <a:gd name="connsiteY5" fmla="*/ 255389 h 327422"/>
              <a:gd name="connsiteX6" fmla="*/ 72033 w 294680"/>
              <a:gd name="connsiteY6" fmla="*/ 242292 h 327422"/>
              <a:gd name="connsiteX7" fmla="*/ 72033 w 294680"/>
              <a:gd name="connsiteY7" fmla="*/ 186630 h 327422"/>
              <a:gd name="connsiteX8" fmla="*/ 222647 w 294680"/>
              <a:gd name="connsiteY8" fmla="*/ 186630 h 327422"/>
              <a:gd name="connsiteX9" fmla="*/ 235744 w 294680"/>
              <a:gd name="connsiteY9" fmla="*/ 199727 h 327422"/>
              <a:gd name="connsiteX10" fmla="*/ 222647 w 294680"/>
              <a:gd name="connsiteY10" fmla="*/ 212824 h 327422"/>
              <a:gd name="connsiteX11" fmla="*/ 72033 w 294680"/>
              <a:gd name="connsiteY11" fmla="*/ 212824 h 327422"/>
              <a:gd name="connsiteX12" fmla="*/ 58936 w 294680"/>
              <a:gd name="connsiteY12" fmla="*/ 199727 h 327422"/>
              <a:gd name="connsiteX13" fmla="*/ 72033 w 294680"/>
              <a:gd name="connsiteY13" fmla="*/ 186630 h 327422"/>
              <a:gd name="connsiteX14" fmla="*/ 85130 w 294680"/>
              <a:gd name="connsiteY14" fmla="*/ 85130 h 327422"/>
              <a:gd name="connsiteX15" fmla="*/ 85130 w 294680"/>
              <a:gd name="connsiteY15" fmla="*/ 130969 h 327422"/>
              <a:gd name="connsiteX16" fmla="*/ 130969 w 294680"/>
              <a:gd name="connsiteY16" fmla="*/ 130969 h 327422"/>
              <a:gd name="connsiteX17" fmla="*/ 130969 w 294680"/>
              <a:gd name="connsiteY17" fmla="*/ 85130 h 327422"/>
              <a:gd name="connsiteX18" fmla="*/ 72033 w 294680"/>
              <a:gd name="connsiteY18" fmla="*/ 58936 h 327422"/>
              <a:gd name="connsiteX19" fmla="*/ 144066 w 294680"/>
              <a:gd name="connsiteY19" fmla="*/ 58936 h 327422"/>
              <a:gd name="connsiteX20" fmla="*/ 157163 w 294680"/>
              <a:gd name="connsiteY20" fmla="*/ 72033 h 327422"/>
              <a:gd name="connsiteX21" fmla="*/ 157163 w 294680"/>
              <a:gd name="connsiteY21" fmla="*/ 144066 h 327422"/>
              <a:gd name="connsiteX22" fmla="*/ 144066 w 294680"/>
              <a:gd name="connsiteY22" fmla="*/ 157163 h 327422"/>
              <a:gd name="connsiteX23" fmla="*/ 72033 w 294680"/>
              <a:gd name="connsiteY23" fmla="*/ 157163 h 327422"/>
              <a:gd name="connsiteX24" fmla="*/ 58936 w 294680"/>
              <a:gd name="connsiteY24" fmla="*/ 144066 h 327422"/>
              <a:gd name="connsiteX25" fmla="*/ 58936 w 294680"/>
              <a:gd name="connsiteY25" fmla="*/ 72033 h 327422"/>
              <a:gd name="connsiteX26" fmla="*/ 72033 w 294680"/>
              <a:gd name="connsiteY26" fmla="*/ 58936 h 327422"/>
              <a:gd name="connsiteX27" fmla="*/ 39291 w 294680"/>
              <a:gd name="connsiteY27" fmla="*/ 26194 h 327422"/>
              <a:gd name="connsiteX28" fmla="*/ 26194 w 294680"/>
              <a:gd name="connsiteY28" fmla="*/ 39291 h 327422"/>
              <a:gd name="connsiteX29" fmla="*/ 26194 w 294680"/>
              <a:gd name="connsiteY29" fmla="*/ 288131 h 327422"/>
              <a:gd name="connsiteX30" fmla="*/ 39291 w 294680"/>
              <a:gd name="connsiteY30" fmla="*/ 301228 h 327422"/>
              <a:gd name="connsiteX31" fmla="*/ 255389 w 294680"/>
              <a:gd name="connsiteY31" fmla="*/ 301228 h 327422"/>
              <a:gd name="connsiteX32" fmla="*/ 268486 w 294680"/>
              <a:gd name="connsiteY32" fmla="*/ 288131 h 327422"/>
              <a:gd name="connsiteX33" fmla="*/ 268486 w 294680"/>
              <a:gd name="connsiteY33" fmla="*/ 39291 h 327422"/>
              <a:gd name="connsiteX34" fmla="*/ 255389 w 294680"/>
              <a:gd name="connsiteY34" fmla="*/ 26194 h 327422"/>
              <a:gd name="connsiteX35" fmla="*/ 39291 w 294680"/>
              <a:gd name="connsiteY35" fmla="*/ 0 h 327422"/>
              <a:gd name="connsiteX36" fmla="*/ 255389 w 294680"/>
              <a:gd name="connsiteY36" fmla="*/ 0 h 327422"/>
              <a:gd name="connsiteX37" fmla="*/ 294680 w 294680"/>
              <a:gd name="connsiteY37" fmla="*/ 39291 h 327422"/>
              <a:gd name="connsiteX38" fmla="*/ 294680 w 294680"/>
              <a:gd name="connsiteY38" fmla="*/ 288131 h 327422"/>
              <a:gd name="connsiteX39" fmla="*/ 255389 w 294680"/>
              <a:gd name="connsiteY39" fmla="*/ 327422 h 327422"/>
              <a:gd name="connsiteX40" fmla="*/ 39291 w 294680"/>
              <a:gd name="connsiteY40" fmla="*/ 327422 h 327422"/>
              <a:gd name="connsiteX41" fmla="*/ 0 w 294680"/>
              <a:gd name="connsiteY41" fmla="*/ 288131 h 327422"/>
              <a:gd name="connsiteX42" fmla="*/ 0 w 294680"/>
              <a:gd name="connsiteY42" fmla="*/ 39291 h 327422"/>
              <a:gd name="connsiteX43" fmla="*/ 39291 w 294680"/>
              <a:gd name="connsiteY43" fmla="*/ 0 h 327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94680" h="327422">
                <a:moveTo>
                  <a:pt x="72033" y="242292"/>
                </a:moveTo>
                <a:lnTo>
                  <a:pt x="222647" y="242292"/>
                </a:lnTo>
                <a:cubicBezTo>
                  <a:pt x="229850" y="242292"/>
                  <a:pt x="235744" y="248185"/>
                  <a:pt x="235744" y="255389"/>
                </a:cubicBezTo>
                <a:cubicBezTo>
                  <a:pt x="235744" y="262592"/>
                  <a:pt x="229850" y="268485"/>
                  <a:pt x="222647" y="268485"/>
                </a:cubicBezTo>
                <a:lnTo>
                  <a:pt x="72033" y="268485"/>
                </a:lnTo>
                <a:cubicBezTo>
                  <a:pt x="64830" y="268485"/>
                  <a:pt x="58936" y="262592"/>
                  <a:pt x="58936" y="255389"/>
                </a:cubicBezTo>
                <a:cubicBezTo>
                  <a:pt x="58936" y="248185"/>
                  <a:pt x="64830" y="242292"/>
                  <a:pt x="72033" y="242292"/>
                </a:cubicBezTo>
                <a:close/>
                <a:moveTo>
                  <a:pt x="72033" y="186630"/>
                </a:moveTo>
                <a:lnTo>
                  <a:pt x="222647" y="186630"/>
                </a:lnTo>
                <a:cubicBezTo>
                  <a:pt x="229850" y="186630"/>
                  <a:pt x="235744" y="192524"/>
                  <a:pt x="235744" y="199727"/>
                </a:cubicBezTo>
                <a:cubicBezTo>
                  <a:pt x="235744" y="206930"/>
                  <a:pt x="229850" y="212824"/>
                  <a:pt x="222647" y="212824"/>
                </a:cubicBezTo>
                <a:lnTo>
                  <a:pt x="72033" y="212824"/>
                </a:lnTo>
                <a:cubicBezTo>
                  <a:pt x="64830" y="212824"/>
                  <a:pt x="58936" y="206930"/>
                  <a:pt x="58936" y="199727"/>
                </a:cubicBezTo>
                <a:cubicBezTo>
                  <a:pt x="58936" y="192524"/>
                  <a:pt x="64830" y="186630"/>
                  <a:pt x="72033" y="186630"/>
                </a:cubicBezTo>
                <a:close/>
                <a:moveTo>
                  <a:pt x="85130" y="85130"/>
                </a:moveTo>
                <a:lnTo>
                  <a:pt x="85130" y="130969"/>
                </a:lnTo>
                <a:lnTo>
                  <a:pt x="130969" y="130969"/>
                </a:lnTo>
                <a:lnTo>
                  <a:pt x="130969" y="85130"/>
                </a:lnTo>
                <a:close/>
                <a:moveTo>
                  <a:pt x="72033" y="58936"/>
                </a:moveTo>
                <a:lnTo>
                  <a:pt x="144066" y="58936"/>
                </a:lnTo>
                <a:cubicBezTo>
                  <a:pt x="151269" y="58936"/>
                  <a:pt x="157163" y="64830"/>
                  <a:pt x="157163" y="72033"/>
                </a:cubicBezTo>
                <a:lnTo>
                  <a:pt x="157163" y="144066"/>
                </a:lnTo>
                <a:cubicBezTo>
                  <a:pt x="157163" y="151269"/>
                  <a:pt x="151269" y="157163"/>
                  <a:pt x="144066" y="157163"/>
                </a:cubicBezTo>
                <a:lnTo>
                  <a:pt x="72033" y="157163"/>
                </a:lnTo>
                <a:cubicBezTo>
                  <a:pt x="64830" y="157163"/>
                  <a:pt x="58936" y="151269"/>
                  <a:pt x="58936" y="144066"/>
                </a:cubicBezTo>
                <a:lnTo>
                  <a:pt x="58936" y="72033"/>
                </a:lnTo>
                <a:cubicBezTo>
                  <a:pt x="58936" y="64830"/>
                  <a:pt x="64830" y="58936"/>
                  <a:pt x="72033" y="58936"/>
                </a:cubicBezTo>
                <a:close/>
                <a:moveTo>
                  <a:pt x="39291" y="26194"/>
                </a:moveTo>
                <a:cubicBezTo>
                  <a:pt x="32210" y="26194"/>
                  <a:pt x="26194" y="32210"/>
                  <a:pt x="26194" y="39291"/>
                </a:cubicBezTo>
                <a:lnTo>
                  <a:pt x="26194" y="288131"/>
                </a:lnTo>
                <a:cubicBezTo>
                  <a:pt x="26194" y="295212"/>
                  <a:pt x="32210" y="301228"/>
                  <a:pt x="39291" y="301228"/>
                </a:cubicBezTo>
                <a:lnTo>
                  <a:pt x="255389" y="301228"/>
                </a:lnTo>
                <a:cubicBezTo>
                  <a:pt x="262470" y="301228"/>
                  <a:pt x="268486" y="295212"/>
                  <a:pt x="268486" y="288131"/>
                </a:cubicBezTo>
                <a:lnTo>
                  <a:pt x="268486" y="39291"/>
                </a:lnTo>
                <a:cubicBezTo>
                  <a:pt x="268486" y="32210"/>
                  <a:pt x="262470" y="26194"/>
                  <a:pt x="255389" y="26194"/>
                </a:cubicBezTo>
                <a:close/>
                <a:moveTo>
                  <a:pt x="39291" y="0"/>
                </a:moveTo>
                <a:lnTo>
                  <a:pt x="255389" y="0"/>
                </a:lnTo>
                <a:cubicBezTo>
                  <a:pt x="276999" y="0"/>
                  <a:pt x="294680" y="17681"/>
                  <a:pt x="294680" y="39291"/>
                </a:cubicBezTo>
                <a:lnTo>
                  <a:pt x="294680" y="288131"/>
                </a:lnTo>
                <a:cubicBezTo>
                  <a:pt x="294680" y="309741"/>
                  <a:pt x="276999" y="327422"/>
                  <a:pt x="255389" y="327422"/>
                </a:cubicBezTo>
                <a:lnTo>
                  <a:pt x="39291" y="327422"/>
                </a:lnTo>
                <a:cubicBezTo>
                  <a:pt x="17681" y="327422"/>
                  <a:pt x="0" y="309741"/>
                  <a:pt x="0" y="288131"/>
                </a:cubicBezTo>
                <a:lnTo>
                  <a:pt x="0" y="39291"/>
                </a:lnTo>
                <a:cubicBezTo>
                  <a:pt x="0" y="17681"/>
                  <a:pt x="17681" y="0"/>
                  <a:pt x="39291" y="0"/>
                </a:cubicBezTo>
                <a:close/>
              </a:path>
            </a:pathLst>
          </a:custGeom>
          <a:solidFill>
            <a:schemeClr val="bg1">
              <a:lumMod val="65000"/>
            </a:schemeClr>
          </a:solidFill>
          <a:ln w="409"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p>
        </p:txBody>
      </p:sp>
      <p:sp>
        <p:nvSpPr>
          <p:cNvPr id="23" name="Rectangle 6"/>
          <p:cNvSpPr>
            <a:spLocks noChangeArrowheads="1"/>
          </p:cNvSpPr>
          <p:nvPr/>
        </p:nvSpPr>
        <p:spPr bwMode="auto">
          <a:xfrm>
            <a:off x="6651767" y="3478366"/>
            <a:ext cx="3456806" cy="50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fontAlgn="base">
              <a:spcBef>
                <a:spcPct val="20000"/>
              </a:spcBef>
              <a:spcAft>
                <a:spcPct val="0"/>
              </a:spcAft>
              <a:buClr>
                <a:srgbClr val="003399"/>
              </a:buClr>
            </a:pPr>
            <a:r>
              <a:rPr lang="en-US" altLang="zh-CN" sz="2800" dirty="0">
                <a:solidFill>
                  <a:schemeClr val="tx1">
                    <a:lumMod val="65000"/>
                    <a:lumOff val="35000"/>
                  </a:schemeClr>
                </a:solidFill>
                <a:cs typeface="+mn-ea"/>
                <a:sym typeface="+mn-lt"/>
              </a:rPr>
              <a:t>DemInf</a:t>
            </a:r>
            <a:endParaRPr lang="en-US" altLang="zh-CN" sz="2800" dirty="0">
              <a:solidFill>
                <a:schemeClr val="tx1">
                  <a:lumMod val="65000"/>
                  <a:lumOff val="35000"/>
                </a:schemeClr>
              </a:solidFill>
              <a:cs typeface="+mn-ea"/>
              <a:sym typeface="+mn-lt"/>
            </a:endParaRPr>
          </a:p>
        </p:txBody>
      </p:sp>
      <p:sp>
        <p:nvSpPr>
          <p:cNvPr id="24" name="图形 11"/>
          <p:cNvSpPr/>
          <p:nvPr/>
        </p:nvSpPr>
        <p:spPr>
          <a:xfrm>
            <a:off x="5903408" y="2642676"/>
            <a:ext cx="509367" cy="57600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solidFill>
            <a:schemeClr val="bg1"/>
          </a:solidFill>
          <a:ln w="6350"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0" tIns="0" rIns="0" bIns="0" numCol="1" spcCol="0" rtlCol="0" fromWordArt="0" anchor="ctr" anchorCtr="0" forceAA="0" compatLnSpc="1">
            <a:noAutofit/>
          </a:bodyPr>
          <a:p>
            <a:pPr algn="ctr">
              <a:spcBef>
                <a:spcPts val="0"/>
              </a:spcBef>
              <a:buClr>
                <a:srgbClr val="FFCC00"/>
              </a:buClr>
              <a:buSzPct val="80000"/>
            </a:pPr>
            <a:endParaRPr lang="en-US" altLang="zh-CN" sz="1800" b="1" dirty="0">
              <a:solidFill>
                <a:schemeClr val="tx1"/>
              </a:solidFill>
              <a:cs typeface="+mn-ea"/>
              <a:sym typeface="+mn-lt"/>
            </a:endParaRPr>
          </a:p>
        </p:txBody>
      </p:sp>
      <p:sp>
        <p:nvSpPr>
          <p:cNvPr id="29" name="图形 2"/>
          <p:cNvSpPr/>
          <p:nvPr/>
        </p:nvSpPr>
        <p:spPr>
          <a:xfrm>
            <a:off x="6068572" y="2810458"/>
            <a:ext cx="174402" cy="240436"/>
          </a:xfrm>
          <a:custGeom>
            <a:avLst/>
            <a:gdLst>
              <a:gd name="connsiteX0" fmla="*/ 219561 w 257299"/>
              <a:gd name="connsiteY0" fmla="*/ 37696 h 354722"/>
              <a:gd name="connsiteX1" fmla="*/ 128545 w 257299"/>
              <a:gd name="connsiteY1" fmla="*/ 0 h 354722"/>
              <a:gd name="connsiteX2" fmla="*/ 0 w 257299"/>
              <a:gd name="connsiteY2" fmla="*/ 128754 h 354722"/>
              <a:gd name="connsiteX3" fmla="*/ 63456 w 257299"/>
              <a:gd name="connsiteY3" fmla="*/ 239665 h 354722"/>
              <a:gd name="connsiteX4" fmla="*/ 63456 w 257299"/>
              <a:gd name="connsiteY4" fmla="*/ 317404 h 354722"/>
              <a:gd name="connsiteX5" fmla="*/ 99895 w 257299"/>
              <a:gd name="connsiteY5" fmla="*/ 354723 h 354722"/>
              <a:gd name="connsiteX6" fmla="*/ 157361 w 257299"/>
              <a:gd name="connsiteY6" fmla="*/ 354723 h 354722"/>
              <a:gd name="connsiteX7" fmla="*/ 194178 w 257299"/>
              <a:gd name="connsiteY7" fmla="*/ 317404 h 354722"/>
              <a:gd name="connsiteX8" fmla="*/ 194178 w 257299"/>
              <a:gd name="connsiteY8" fmla="*/ 239581 h 354722"/>
              <a:gd name="connsiteX9" fmla="*/ 257299 w 257299"/>
              <a:gd name="connsiteY9" fmla="*/ 128712 h 354722"/>
              <a:gd name="connsiteX10" fmla="*/ 219561 w 257299"/>
              <a:gd name="connsiteY10" fmla="*/ 37696 h 354722"/>
              <a:gd name="connsiteX11" fmla="*/ 157403 w 257299"/>
              <a:gd name="connsiteY11" fmla="*/ 326869 h 354722"/>
              <a:gd name="connsiteX12" fmla="*/ 99979 w 257299"/>
              <a:gd name="connsiteY12" fmla="*/ 326869 h 354722"/>
              <a:gd name="connsiteX13" fmla="*/ 91183 w 257299"/>
              <a:gd name="connsiteY13" fmla="*/ 317404 h 354722"/>
              <a:gd name="connsiteX14" fmla="*/ 91183 w 257299"/>
              <a:gd name="connsiteY14" fmla="*/ 295037 h 354722"/>
              <a:gd name="connsiteX15" fmla="*/ 166618 w 257299"/>
              <a:gd name="connsiteY15" fmla="*/ 295037 h 354722"/>
              <a:gd name="connsiteX16" fmla="*/ 166618 w 257299"/>
              <a:gd name="connsiteY16" fmla="*/ 317404 h 354722"/>
              <a:gd name="connsiteX17" fmla="*/ 157403 w 257299"/>
              <a:gd name="connsiteY17" fmla="*/ 326869 h 354722"/>
              <a:gd name="connsiteX18" fmla="*/ 174115 w 257299"/>
              <a:gd name="connsiteY18" fmla="*/ 218932 h 354722"/>
              <a:gd name="connsiteX19" fmla="*/ 166576 w 257299"/>
              <a:gd name="connsiteY19" fmla="*/ 231330 h 354722"/>
              <a:gd name="connsiteX20" fmla="*/ 166576 w 257299"/>
              <a:gd name="connsiteY20" fmla="*/ 267351 h 354722"/>
              <a:gd name="connsiteX21" fmla="*/ 143121 w 257299"/>
              <a:gd name="connsiteY21" fmla="*/ 267351 h 354722"/>
              <a:gd name="connsiteX22" fmla="*/ 143121 w 257299"/>
              <a:gd name="connsiteY22" fmla="*/ 178723 h 354722"/>
              <a:gd name="connsiteX23" fmla="*/ 176670 w 257299"/>
              <a:gd name="connsiteY23" fmla="*/ 178723 h 354722"/>
              <a:gd name="connsiteX24" fmla="*/ 190534 w 257299"/>
              <a:gd name="connsiteY24" fmla="*/ 164901 h 354722"/>
              <a:gd name="connsiteX25" fmla="*/ 176670 w 257299"/>
              <a:gd name="connsiteY25" fmla="*/ 151079 h 354722"/>
              <a:gd name="connsiteX26" fmla="*/ 81173 w 257299"/>
              <a:gd name="connsiteY26" fmla="*/ 151079 h 354722"/>
              <a:gd name="connsiteX27" fmla="*/ 67309 w 257299"/>
              <a:gd name="connsiteY27" fmla="*/ 164901 h 354722"/>
              <a:gd name="connsiteX28" fmla="*/ 81173 w 257299"/>
              <a:gd name="connsiteY28" fmla="*/ 178723 h 354722"/>
              <a:gd name="connsiteX29" fmla="*/ 115267 w 257299"/>
              <a:gd name="connsiteY29" fmla="*/ 178723 h 354722"/>
              <a:gd name="connsiteX30" fmla="*/ 115267 w 257299"/>
              <a:gd name="connsiteY30" fmla="*/ 267351 h 354722"/>
              <a:gd name="connsiteX31" fmla="*/ 91183 w 257299"/>
              <a:gd name="connsiteY31" fmla="*/ 267351 h 354722"/>
              <a:gd name="connsiteX32" fmla="*/ 91183 w 257299"/>
              <a:gd name="connsiteY32" fmla="*/ 231372 h 354722"/>
              <a:gd name="connsiteX33" fmla="*/ 83351 w 257299"/>
              <a:gd name="connsiteY33" fmla="*/ 218974 h 354722"/>
              <a:gd name="connsiteX34" fmla="*/ 27644 w 257299"/>
              <a:gd name="connsiteY34" fmla="*/ 128712 h 354722"/>
              <a:gd name="connsiteX35" fmla="*/ 128629 w 257299"/>
              <a:gd name="connsiteY35" fmla="*/ 27644 h 354722"/>
              <a:gd name="connsiteX36" fmla="*/ 229697 w 257299"/>
              <a:gd name="connsiteY36" fmla="*/ 128712 h 354722"/>
              <a:gd name="connsiteX37" fmla="*/ 174115 w 257299"/>
              <a:gd name="connsiteY37" fmla="*/ 218932 h 35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7299" h="354722">
                <a:moveTo>
                  <a:pt x="219561" y="37696"/>
                </a:moveTo>
                <a:cubicBezTo>
                  <a:pt x="195267" y="13361"/>
                  <a:pt x="162932" y="0"/>
                  <a:pt x="128545" y="0"/>
                </a:cubicBezTo>
                <a:cubicBezTo>
                  <a:pt x="57591" y="0"/>
                  <a:pt x="0" y="57759"/>
                  <a:pt x="0" y="128754"/>
                </a:cubicBezTo>
                <a:cubicBezTo>
                  <a:pt x="0" y="175037"/>
                  <a:pt x="23874" y="216754"/>
                  <a:pt x="63456" y="239665"/>
                </a:cubicBezTo>
                <a:lnTo>
                  <a:pt x="63456" y="317404"/>
                </a:lnTo>
                <a:cubicBezTo>
                  <a:pt x="63456" y="338011"/>
                  <a:pt x="79623" y="354723"/>
                  <a:pt x="99895" y="354723"/>
                </a:cubicBezTo>
                <a:lnTo>
                  <a:pt x="157361" y="354723"/>
                </a:lnTo>
                <a:cubicBezTo>
                  <a:pt x="177508" y="354723"/>
                  <a:pt x="194178" y="337969"/>
                  <a:pt x="194178" y="317404"/>
                </a:cubicBezTo>
                <a:lnTo>
                  <a:pt x="194178" y="239581"/>
                </a:lnTo>
                <a:cubicBezTo>
                  <a:pt x="233592" y="216670"/>
                  <a:pt x="257299" y="174953"/>
                  <a:pt x="257299" y="128712"/>
                </a:cubicBezTo>
                <a:cubicBezTo>
                  <a:pt x="257383" y="94325"/>
                  <a:pt x="243896" y="62031"/>
                  <a:pt x="219561" y="37696"/>
                </a:cubicBezTo>
                <a:close/>
                <a:moveTo>
                  <a:pt x="157403" y="326869"/>
                </a:moveTo>
                <a:lnTo>
                  <a:pt x="99979" y="326869"/>
                </a:lnTo>
                <a:cubicBezTo>
                  <a:pt x="95037" y="326869"/>
                  <a:pt x="91183" y="322639"/>
                  <a:pt x="91183" y="317404"/>
                </a:cubicBezTo>
                <a:lnTo>
                  <a:pt x="91183" y="295037"/>
                </a:lnTo>
                <a:lnTo>
                  <a:pt x="166618" y="295037"/>
                </a:lnTo>
                <a:lnTo>
                  <a:pt x="166618" y="317404"/>
                </a:lnTo>
                <a:cubicBezTo>
                  <a:pt x="166576" y="322639"/>
                  <a:pt x="162220" y="326869"/>
                  <a:pt x="157403" y="326869"/>
                </a:cubicBezTo>
                <a:close/>
                <a:moveTo>
                  <a:pt x="174115" y="218932"/>
                </a:moveTo>
                <a:cubicBezTo>
                  <a:pt x="169424" y="221278"/>
                  <a:pt x="166576" y="226094"/>
                  <a:pt x="166576" y="231330"/>
                </a:cubicBezTo>
                <a:lnTo>
                  <a:pt x="166576" y="267351"/>
                </a:lnTo>
                <a:lnTo>
                  <a:pt x="143121" y="267351"/>
                </a:lnTo>
                <a:lnTo>
                  <a:pt x="143121" y="178723"/>
                </a:lnTo>
                <a:lnTo>
                  <a:pt x="176670" y="178723"/>
                </a:lnTo>
                <a:cubicBezTo>
                  <a:pt x="184335" y="178723"/>
                  <a:pt x="190534" y="172524"/>
                  <a:pt x="190534" y="164901"/>
                </a:cubicBezTo>
                <a:cubicBezTo>
                  <a:pt x="190534" y="157278"/>
                  <a:pt x="184335" y="151079"/>
                  <a:pt x="176670" y="151079"/>
                </a:cubicBezTo>
                <a:lnTo>
                  <a:pt x="81173" y="151079"/>
                </a:lnTo>
                <a:cubicBezTo>
                  <a:pt x="73508" y="151079"/>
                  <a:pt x="67309" y="157278"/>
                  <a:pt x="67309" y="164901"/>
                </a:cubicBezTo>
                <a:cubicBezTo>
                  <a:pt x="67309" y="172524"/>
                  <a:pt x="73508" y="178723"/>
                  <a:pt x="81173" y="178723"/>
                </a:cubicBezTo>
                <a:lnTo>
                  <a:pt x="115267" y="178723"/>
                </a:lnTo>
                <a:lnTo>
                  <a:pt x="115267" y="267351"/>
                </a:lnTo>
                <a:lnTo>
                  <a:pt x="91183" y="267351"/>
                </a:lnTo>
                <a:lnTo>
                  <a:pt x="91183" y="231372"/>
                </a:lnTo>
                <a:cubicBezTo>
                  <a:pt x="91183" y="226094"/>
                  <a:pt x="88042" y="221320"/>
                  <a:pt x="83351" y="218974"/>
                </a:cubicBezTo>
                <a:cubicBezTo>
                  <a:pt x="49047" y="201927"/>
                  <a:pt x="27644" y="167330"/>
                  <a:pt x="27644" y="128712"/>
                </a:cubicBezTo>
                <a:cubicBezTo>
                  <a:pt x="27644" y="73005"/>
                  <a:pt x="72921" y="27644"/>
                  <a:pt x="128629" y="27644"/>
                </a:cubicBezTo>
                <a:cubicBezTo>
                  <a:pt x="184335" y="27644"/>
                  <a:pt x="229697" y="72964"/>
                  <a:pt x="229697" y="128712"/>
                </a:cubicBezTo>
                <a:cubicBezTo>
                  <a:pt x="229655" y="167330"/>
                  <a:pt x="208419" y="201885"/>
                  <a:pt x="174115" y="218932"/>
                </a:cubicBezTo>
                <a:close/>
              </a:path>
            </a:pathLst>
          </a:custGeom>
          <a:solidFill>
            <a:schemeClr val="bg1">
              <a:lumMod val="65000"/>
            </a:schemeClr>
          </a:solidFill>
          <a:ln w="409"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p>
            <a:endParaRPr lang="zh-CN" altLang="en-US"/>
          </a:p>
        </p:txBody>
      </p:sp>
      <p:sp>
        <p:nvSpPr>
          <p:cNvPr id="31" name="Rectangle 6"/>
          <p:cNvSpPr>
            <a:spLocks noChangeArrowheads="1"/>
          </p:cNvSpPr>
          <p:nvPr/>
        </p:nvSpPr>
        <p:spPr bwMode="auto">
          <a:xfrm>
            <a:off x="6607317" y="2700491"/>
            <a:ext cx="3456806" cy="50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fontAlgn="base">
              <a:spcBef>
                <a:spcPct val="20000"/>
              </a:spcBef>
              <a:spcAft>
                <a:spcPct val="0"/>
              </a:spcAft>
              <a:buClr>
                <a:srgbClr val="003399"/>
              </a:buClr>
            </a:pPr>
            <a:r>
              <a:rPr lang="zh-CN" altLang="en-US" sz="2800" dirty="0">
                <a:solidFill>
                  <a:schemeClr val="tx1">
                    <a:lumMod val="65000"/>
                    <a:lumOff val="35000"/>
                  </a:schemeClr>
                </a:solidFill>
                <a:cs typeface="+mn-ea"/>
                <a:sym typeface="+mn-lt"/>
              </a:rPr>
              <a:t>问题定义</a:t>
            </a:r>
            <a:endParaRPr lang="zh-CN" altLang="en-US" sz="2800" dirty="0">
              <a:solidFill>
                <a:schemeClr val="tx1">
                  <a:lumMod val="65000"/>
                  <a:lumOff val="35000"/>
                </a:schemeClr>
              </a:solidFill>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实验结果</a:t>
            </a:r>
            <a:endParaRPr lang="zh-CN" altLang="en-US"/>
          </a:p>
        </p:txBody>
      </p:sp>
      <p:pic>
        <p:nvPicPr>
          <p:cNvPr id="6" name="内容占位符 5"/>
          <p:cNvPicPr>
            <a:picLocks noChangeAspect="1"/>
          </p:cNvPicPr>
          <p:nvPr>
            <p:ph sz="quarter" idx="11"/>
          </p:nvPr>
        </p:nvPicPr>
        <p:blipFill>
          <a:blip r:embed="rId1"/>
          <a:stretch>
            <a:fillRect/>
          </a:stretch>
        </p:blipFill>
        <p:spPr>
          <a:xfrm>
            <a:off x="100330" y="1002665"/>
            <a:ext cx="3986530" cy="5441950"/>
          </a:xfrm>
          <a:prstGeom prst="rect">
            <a:avLst/>
          </a:prstGeom>
        </p:spPr>
      </p:pic>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pic>
        <p:nvPicPr>
          <p:cNvPr id="7" name="图片 6"/>
          <p:cNvPicPr>
            <a:picLocks noChangeAspect="1"/>
          </p:cNvPicPr>
          <p:nvPr/>
        </p:nvPicPr>
        <p:blipFill>
          <a:blip r:embed="rId2"/>
          <a:stretch>
            <a:fillRect/>
          </a:stretch>
        </p:blipFill>
        <p:spPr>
          <a:xfrm>
            <a:off x="4086860" y="850900"/>
            <a:ext cx="6868160" cy="3714750"/>
          </a:xfrm>
          <a:prstGeom prst="rect">
            <a:avLst/>
          </a:prstGeom>
        </p:spPr>
      </p:pic>
      <p:pic>
        <p:nvPicPr>
          <p:cNvPr id="8" name="图片 7"/>
          <p:cNvPicPr>
            <a:picLocks noChangeAspect="1"/>
          </p:cNvPicPr>
          <p:nvPr/>
        </p:nvPicPr>
        <p:blipFill>
          <a:blip r:embed="rId3"/>
          <a:stretch>
            <a:fillRect/>
          </a:stretch>
        </p:blipFill>
        <p:spPr>
          <a:xfrm>
            <a:off x="5080635" y="4565650"/>
            <a:ext cx="4323080" cy="2080260"/>
          </a:xfrm>
          <a:prstGeom prst="rect">
            <a:avLst/>
          </a:prstGeom>
        </p:spPr>
      </p:pic>
    </p:spTree>
  </p:cSld>
  <p:clrMapOvr>
    <a:masterClrMapping/>
  </p:clrMapOvr>
</p:sld>
</file>

<file path=ppt/theme/theme1.xml><?xml version="1.0" encoding="utf-8"?>
<a:theme xmlns:a="http://schemas.openxmlformats.org/drawingml/2006/main" name="主题3">
  <a:themeElements>
    <a:clrScheme name="自定义 7">
      <a:dk1>
        <a:sysClr val="windowText" lastClr="000000"/>
      </a:dk1>
      <a:lt1>
        <a:sysClr val="window" lastClr="FFFFFF"/>
      </a:lt1>
      <a:dk2>
        <a:srgbClr val="005AD2"/>
      </a:dk2>
      <a:lt2>
        <a:srgbClr val="21307F"/>
      </a:lt2>
      <a:accent1>
        <a:srgbClr val="005AD2"/>
      </a:accent1>
      <a:accent2>
        <a:srgbClr val="21307F"/>
      </a:accent2>
      <a:accent3>
        <a:srgbClr val="C00000"/>
      </a:accent3>
      <a:accent4>
        <a:srgbClr val="FFCF01"/>
      </a:accent4>
      <a:accent5>
        <a:srgbClr val="4472C4"/>
      </a:accent5>
      <a:accent6>
        <a:srgbClr val="70AD47"/>
      </a:accent6>
      <a:hlink>
        <a:srgbClr val="0563C1"/>
      </a:hlink>
      <a:folHlink>
        <a:srgbClr val="954F72"/>
      </a:folHlink>
    </a:clrScheme>
    <a:fontScheme name="zgy2os0z">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主题3</Template>
  <TotalTime>0</TotalTime>
  <Words>2117</Words>
  <Application>WPS 演示</Application>
  <PresentationFormat>宽屏</PresentationFormat>
  <Paragraphs>128</Paragraphs>
  <Slides>17</Slides>
  <Notes>4</Notes>
  <HiddenSlides>0</HiddenSlides>
  <MMClips>0</MMClips>
  <ScaleCrop>false</ScaleCrop>
  <HeadingPairs>
    <vt:vector size="6" baseType="variant">
      <vt:variant>
        <vt:lpstr>已用的字体</vt:lpstr>
      </vt:variant>
      <vt:variant>
        <vt:i4>46</vt:i4>
      </vt:variant>
      <vt:variant>
        <vt:lpstr>主题</vt:lpstr>
      </vt:variant>
      <vt:variant>
        <vt:i4>1</vt:i4>
      </vt:variant>
      <vt:variant>
        <vt:lpstr>幻灯片标题</vt:lpstr>
      </vt:variant>
      <vt:variant>
        <vt:i4>17</vt:i4>
      </vt:variant>
    </vt:vector>
  </HeadingPairs>
  <TitlesOfParts>
    <vt:vector size="64" baseType="lpstr">
      <vt:lpstr>Arial</vt:lpstr>
      <vt:lpstr>SimSun</vt:lpstr>
      <vt:lpstr>Wingdings</vt:lpstr>
      <vt:lpstr>Noto Color Emoji</vt:lpstr>
      <vt:lpstr>Microsoft YaHei</vt:lpstr>
      <vt:lpstr>DejaVu Sans</vt:lpstr>
      <vt:lpstr>Droid Sans Fallback</vt:lpstr>
      <vt:lpstr>Tahoma</vt:lpstr>
      <vt:lpstr>noto sans thai</vt:lpstr>
      <vt:lpstr>Noto Serif CJK SC</vt:lpstr>
      <vt:lpstr>Times New Roman</vt:lpstr>
      <vt:lpstr>Arial Unicode MS</vt:lpstr>
      <vt:lpstr>等线</vt:lpstr>
      <vt:lpstr>C059</vt:lpstr>
      <vt:lpstr>SimSun</vt:lpstr>
      <vt:lpstr>楷体</vt:lpstr>
      <vt:lpstr>Microsoft YaHei</vt:lpstr>
      <vt:lpstr>Century Gothic</vt:lpstr>
      <vt:lpstr>Arial</vt:lpstr>
      <vt:lpstr>Microsoft YaHei</vt:lpstr>
      <vt:lpstr>Calibri</vt:lpstr>
      <vt:lpstr>汉仪叶叶相思体简</vt:lpstr>
      <vt:lpstr>AR PL UKai CN</vt:lpstr>
      <vt:lpstr>AR PL UKai TW MBE</vt:lpstr>
      <vt:lpstr>Noto Sans CJK JP</vt:lpstr>
      <vt:lpstr>Noto Sans Marchen</vt:lpstr>
      <vt:lpstr>Noto Sans Pahawh Hmong</vt:lpstr>
      <vt:lpstr>P052</vt:lpstr>
      <vt:lpstr>URW Gothic</vt:lpstr>
      <vt:lpstr>URW Bookman</vt:lpstr>
      <vt:lpstr>Noto Serif Tibetan</vt:lpstr>
      <vt:lpstr>Noto Serif Khojki</vt:lpstr>
      <vt:lpstr>Noto Serif Gujarati</vt:lpstr>
      <vt:lpstr>Noto Serif Georgian</vt:lpstr>
      <vt:lpstr>汉仪中圆B5</vt:lpstr>
      <vt:lpstr>方正仿宋_GBK</vt:lpstr>
      <vt:lpstr>Wingdings</vt:lpstr>
      <vt:lpstr>Bitstream Charter</vt:lpstr>
      <vt:lpstr>DejaVu Math TeX Gyre</vt:lpstr>
      <vt:lpstr>Noto Sans Caucasian Albanian</vt:lpstr>
      <vt:lpstr>Noto Sans Javanese</vt:lpstr>
      <vt:lpstr>Noto Sans Mro</vt:lpstr>
      <vt:lpstr>Noto Sans Rejang</vt:lpstr>
      <vt:lpstr>Noto Serif CJK TC</vt:lpstr>
      <vt:lpstr>BatangChe</vt:lpstr>
      <vt:lpstr>Noto Sans CJK KR</vt:lpstr>
      <vt:lpstr>主题3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张昱</dc:creator>
  <cp:lastModifiedBy>当你走了</cp:lastModifiedBy>
  <cp:revision>97</cp:revision>
  <dcterms:created xsi:type="dcterms:W3CDTF">2025-11-05T13:21:17Z</dcterms:created>
  <dcterms:modified xsi:type="dcterms:W3CDTF">2025-11-05T13:21:17Z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54A15C9620D160B729210B69F2317221_43</vt:lpwstr>
  </property>
  <property fmtid="{D5CDD505-2E9C-101B-9397-08002B2CF9AE}" pid="3" name="KSOProductBuildVer">
    <vt:lpwstr>2052-12.1.2.22571</vt:lpwstr>
  </property>
</Properties>
</file>